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tags/tag4.xml" ContentType="application/vnd.openxmlformats-officedocument.presentationml.tags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tags/tag5.xml" ContentType="application/vnd.openxmlformats-officedocument.presentationml.tags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tags/tag6.xml" ContentType="application/vnd.openxmlformats-officedocument.presentationml.tags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tags/tag7.xml" ContentType="application/vnd.openxmlformats-officedocument.presentationml.tags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957.xml" ContentType="application/inkml+xml"/>
  <Override PartName="/ppt/ink/ink958.xml" ContentType="application/inkml+xml"/>
  <Override PartName="/ppt/ink/ink95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5"/>
  </p:notesMasterIdLst>
  <p:handoutMasterIdLst>
    <p:handoutMasterId r:id="rId26"/>
  </p:handoutMasterIdLst>
  <p:sldIdLst>
    <p:sldId id="558" r:id="rId2"/>
    <p:sldId id="879" r:id="rId3"/>
    <p:sldId id="824" r:id="rId4"/>
    <p:sldId id="838" r:id="rId5"/>
    <p:sldId id="878" r:id="rId6"/>
    <p:sldId id="492" r:id="rId7"/>
    <p:sldId id="855" r:id="rId8"/>
    <p:sldId id="442" r:id="rId9"/>
    <p:sldId id="280" r:id="rId10"/>
    <p:sldId id="276" r:id="rId11"/>
    <p:sldId id="839" r:id="rId12"/>
    <p:sldId id="854" r:id="rId13"/>
    <p:sldId id="884" r:id="rId14"/>
    <p:sldId id="889" r:id="rId15"/>
    <p:sldId id="892" r:id="rId16"/>
    <p:sldId id="891" r:id="rId17"/>
    <p:sldId id="888" r:id="rId18"/>
    <p:sldId id="887" r:id="rId19"/>
    <p:sldId id="890" r:id="rId20"/>
    <p:sldId id="401" r:id="rId21"/>
    <p:sldId id="402" r:id="rId22"/>
    <p:sldId id="495" r:id="rId23"/>
    <p:sldId id="404" r:id="rId24"/>
  </p:sldIdLst>
  <p:sldSz cx="9144000" cy="6858000" type="screen4x3"/>
  <p:notesSz cx="6997700" cy="9271000"/>
  <p:custDataLst>
    <p:tags r:id="rId27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CC66FF"/>
    <a:srgbClr val="FFCCCC"/>
    <a:srgbClr val="FF33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6"/>
    <p:restoredTop sz="93401"/>
  </p:normalViewPr>
  <p:slideViewPr>
    <p:cSldViewPr>
      <p:cViewPr varScale="1">
        <p:scale>
          <a:sx n="119" d="100"/>
          <a:sy n="119" d="100"/>
        </p:scale>
        <p:origin x="14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8/31/23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1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0 635 24575,'0'-17'0,"23"-28"0,-9 5 0,34-29 0,-21 7 0,26-17 0,-21 5 0,1 10 0,-7 11 0,-12 14 0,0 4 0,-7 8 0,-4 9 0,-2 7 0,2 9 0,-3 14 0,0 7 0,0 13 0,0-5 0,0 12 0,0 3 0,0-1 0,0 7 0,0 0 0,0-10 0,0 21 0,0-26 0,4 17 0,1-10 0,-1 11 0,0-8 0,-4 2 0,0-6 0,0-11 0,0 5 0,0-11 0,0-3 0,0-5 0,0 0 0,0-7 0,0 6 0,0-6 0,0 3 0,0-4 0,0 1 0,0-1 0,0 0 0,0-2 0,0-2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1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230 310 24575,'0'-13'0,"0"-2"0,0-16 0,3 6 0,-2-7 0,6 1 0,-6 6 0,6-6 0,-6 2 0,2 12 0,-3-9 0,0 18 0,0-6 0,-2 8 0,-9 2 0,0 1 0,-11 3 0,7 0 0,-7 7 0,3 5 0,-5 9 0,0 6 0,3-1 0,-2 1 0,10-4 0,-5-4 0,10-4 0,-2-5 0,7-4 0,0 0 0,0-2 0,5-1 0,-1-9 0,8-2 0,3-10 0,6-1 0,-2-1 0,2-2 0,-7 7 0,3-3 0,-6 0 0,2 6 0,-3-2 0,-3 8 0,1 2 0,-4-2 0,2 8 0,-3 6 0,3 8 0,5 15 0,5-1 0,4 12 0,8 19 0,-1-2 0,2 3 0,2 3 0,-6-19 0,7 13 0,-7-16 0,-1-9 0,-9-6 0,2-13 0,-6-1 0,1-7 0,-5-1 0,-1-3 0,-3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50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 24575,'-3'4'0,"5"-2"0,7-2 0,2 0 0,16 0 0,-6 0 0,7 0 0,-9 0 0,3 0 0,-6 0 0,-2 0 0,-4 0 0,-3 0 0,-1-6 0,-2 4 0,-1-4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5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15 413 24575,'-8'18'0,"2"0"0,6-8 0,0 8 0,0-10 0,0 6 0,0-8 0,0-8 0,0-7 0,0-14 0,0-2 0,0-13 0,4 7 0,0-8 0,9 5 0,-4-5 0,3 8 0,0-2 0,-3 9 0,5 5 0,-2-4 0,-4 4 0,5 0 0,-8 0 0,5 5 0,-3 0 0,3 3 0,-2-3 0,2 6 0,-3 1 0,-4 2 0,3 4 0,-3-2 0,3 3 0,0 0 0,0 0 0,1 0 0,-1 0 0,0 0 0,1 0 0,3 3 0,-3 1 0,6 3 0,-5 3 0,5 1 0,-5 7 0,6 1 0,-5 4 0,6 5 0,-6 2 0,7 3 0,-6 1 0,2-5 0,-4 0 0,-1-6 0,1 0 0,0-4 0,-1-4 0,-1-5 0,1-4 0,-4 1 0,0-1 0,-3-2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5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24575,'17'0'0,"1"0"0,2 0 0,2 0 0,-7 0 0,7 0 0,-10 0 0,6 0 0,-11 0 0,6 0 0,-6 0 0,3 0 0,-4 0 0,1 0 0,-1 0 0,0 0 0,-1 0 0,1 0 0,0 2 0,-2 2 0,1 2 0,-4 4 0,2 1 0,0 0 0,1 2 0,-1 2 0,3 0 0,-2 3 0,0-4 0,3 4 0,-3-2 0,3 2 0,1 0 0,-4-3 0,2 3 0,-2-4 0,3-3 0,0 2 0,-4-2 0,3 0 0,-5-1 0,5-1 0,-5-1 0,5 2 0,-5-4 0,4 3 0,-4-2 0,2 3 0,-3-4 0,3 0 0,-3 1 0,3-1 0,-3 0 0,0 1 0,0-18 0,0 11 0,0-14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56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24575,'17'0'0,"11"0"0,-2 0 0,8 0 0,5 0 0,-2 0 0,10 0 0,10 0 0,-1 0 0,12 0 0,-14 0 0,16 0 0,-24 0 0,25 0 0,-17 0 0,5 0 0,-1 0 0,-5 0 0,4 0 0,-10 0 0,0 0 0,-3 0 0,-3 0 0,0 0 0,-7 0 0,-6 0 0,-5 0 0,-3 0 0,-2 0 0,-5 0 0,-2 0 0,-2 0 0,-3-2 0,-2 1 0,-2-2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57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7 440 24575,'-4'15'0,"1"-2"0,3-7 0,0 4 0,0 0 0,0 0 0,0 3 0,0-3 0,0 1 0,0-2 0,0-13 0,0-6 0,0-26 0,4-2 0,1-3 0,9-9 0,4 7 0,-2-10 0,7 1 0,-13 11 0,6 2 0,-3 5 0,0 8 0,-1-1 0,-5 15 0,0-5 0,-1 10 0,1-1 0,0 6 0,-4-1 0,3 2 0,-3-2 0,4 3 0,-1 0 0,1 0 0,-1 0 0,0 0 0,1 6 0,0 2 0,3 7 0,-2 3 0,3 1 0,-3 4 0,-1 1 0,1 3 0,0-2 0,4 22 0,-3-19 0,3 16 0,-4-17 0,-1-6 0,1 6 0,-1-12 0,1 7 0,-1-6 0,0-2 0,0-4 0,0 0 0,-3-2 0,2 1 0,-6-2 0,6-1 0,-3-2 0,1 1 0,-1-4 0,-3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58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24575,'-6'0'0,"6"0"0,4 0 0,11 0 0,0 0 0,3 0 0,5 0 0,-2 0 0,7 0 0,-5 0 0,1 0 0,-5 0 0,3 0 0,-10 0 0,2 0 0,-8 0 0,-2 0 0,-2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59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0 893 24575,'4'-20'0,"5"-11"0,9-5 0,1-10 0,8-6 0,-6-7 0,9-9 0,-8-6 0,2 18 0,-9-7 0,6 21 0,-5-10 0,2 7 0,-2 9 0,-7 3 0,2 14 0,-4-4 0,1 8 0,-1 0 0,-1 5 0,-2 4 0,2-1 0,-6 1 0,3-1 0,-3 1 0,3 2 0,-2-1 0,2 1 0,-3-2 0,3 2 0,-3-1 0,6 4 0,-3-1 0,3 2 0,0 0 0,1 0 0,-1 0 0,4 0 0,5-4 0,0 3 0,12-2 0,-7-1 0,18 3 0,-7-2 0,13-1 0,-3 3 0,5-3 0,0 0 0,5 3 0,-3-4 0,-2 5 0,-1 0 0,-5 0 0,0 0 0,-1 0 0,-5 0 0,-4 0 0,-2 0 0,-9 0 0,3 0 0,-10 0 0,5 0 0,-9 0 0,1 0 0,-2 0 0,-1 0 0,-3 0 0,0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01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24575,'0'2'0,"4"12"0,4 5 0,9 15 0,6-3 0,15 13 0,-13-12 0,17 10 0,-19-11 0,12 6 0,-6-1 0,2 1 0,-3 0 0,-6-7 0,-1 0 0,-6-7 0,0-4 0,-3 0 0,-2-5 0,-3 0 0,0 0 0,0-3 0,0 2 0,0-6 0,-4 7 0,3-7 0,-5 6 0,2-5 0,0 4 0,-3-4 0,3 1 0,0-3 0,-2 1 0,2-1 0,-1 0 0,-1 1 0,2-1 0,0 1 0,-3-1 0,6 0 0,-5 1 0,4-1 0,-1 0 0,2-3 0,-1 0 0,1-3 0,0 0 0,1 0 0,2 0 0,6 0 0,4 0 0,10 0 0,11 0 0,2 0 0,15 0 0,-15 0 0,14 0 0,-8 0 0,5 0 0,5 0 0,-5 0 0,1-4 0,-3-2 0,-5-3 0,-5 0 0,4 0 0,-10 0 0,-1 1 0,-1-1 0,-8 1 0,-1 4 0,-6-3 0,-7 6 0,-2-5 0,-2 6 0,-1-3 0,1 3 0,-4-3 0,0-4 0,-3 3 0,0-2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0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1 509 24575,'0'-20'0,"0"-6"0,8-8 0,3-13 0,2 10 0,11-25 0,-9 23 0,10-20 0,-11 13 0,-2 10 0,1-2 0,-5 18 0,1-4 0,-3 17 0,-6-3 0,6 10 0,-3-3 0,3 3 0,0 0 0,1 0 0,-1 0 0,-2 6 0,2 2 0,-3 6 0,4 0 0,1 4 0,3 2 0,-3 3 0,8 5 0,-4-4 0,4 4 0,-4 0 0,3-3 0,-3 3 0,0-5 0,2-4 0,-5 3 0,4-7 0,-5 0 0,2-1 0,-3-7 0,0 3 0,-1-4 0,0 1 0,1-1 0,0 4 0,-1-3 0,1 6 0,0-5 0,-1 5 0,1-6 0,-3 3 0,1-3 0,-1-1 0,0 0 0,-2 1 0,-2-4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03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24575,'9'0'0,"1"0"0,5 0 0,3 0 0,1 0 0,4 0 0,1 0 0,-1 0 0,-4 0 0,0 0 0,-5 0 0,-3 0 0,-2 0 0,-5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0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575 1 24575,'-6'7'0,"-11"10"0,-11 25 0,-19 16 0,16-7 0,-1 1 0,5-10 0,0 1 0,-11 19 0,-1 1 0,10-17 0,1-2 0,-25 38 0,0 2 0,21-36 0,-4 8 0,14-22 0,6-10 0,9-9 0,3-8 0,1-5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05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0 538 24575,'4'-10'0,"2"-1"0,3-25 0,5-6 0,3 4 0,3-17 0,6 16 0,-4-13 0,5 10 0,-9-3 0,-5 10 0,3 0 0,-7 7 0,2 12 0,-4-1 0,0 9 0,-1-2 0,1 4 0,-1 0 0,0 2 0,0 1 0,0 3 0,0 0 0,0 0 0,-2 7 0,2 0 0,-2 12 0,4 0 0,-1 4 0,1 1 0,0-1 0,0 0 0,0 1 0,-1-1 0,1 0 0,0 0 0,-1-3 0,4 2 0,-3-7 0,3 3 0,-4-7 0,3 2 0,-3-5 0,3 2 0,0-1 0,-3-2 0,2 2 0,-3-2 0,1-1 0,-1 4 0,1-3 0,0 3 0,-1-4 0,-2 1 0,-2-1 0,1-2 0,-2 2 0,2-3 0,-1 0 0,-1 3 0,2-3 0,0 1 0,-2 2 0,4-3 0,-4 3 0,1-2 0,-2-2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06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24575,'14'0'0,"-6"0"0,13 0 0,-5 0 0,7 0 0,1 0 0,-1 0 0,-4 0 0,4 0 0,-4 0 0,4 0 0,-3 0 0,-2 0 0,-4 0 0,4 0 0,-2 0 0,2 0 0,-4 0 0,-3 0 0,-1 0 0,-4 0 0,0 0 0,-2 0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2705 24575,'10'19'0,"8"-15"0,24-23 0,13-14 0,-3-1 0,0-3-1139,21-20 1139,-10 13 0,1 0 0,-19 10 0,-2 1 0,7-4 0,1-1 0,3 1 0,-1 1 0,-9-2 0,-2 3 0,21-11 14,3-13-14,-5 10 0,-10 6 0,-14 7 0,-1 1 0,13-9 0,15-24 0,-7 2 0,-23 28 0,1-1 0,-4-1 0,-1-1 0,8-6 0,-2 2 0,13-20 0,7-12 0,-17 32 0,5-12 0,-3 11 0,-6 9 0,-5 5 0,-3 11 848,-9 4-848,3 6 277,-3-3-277,-1 7 0,8-7 0,-6 3 0,11-5 0,-8 5 0,8-4 0,-3 4 0,-1-4 0,0 3 0,-4 1 0,-1 4 0,-3 0 0,-2 0 0,-3 1 0,0-1 0,0 1 0,4-4 0,-3-1 0,12-8 0,-6 0 0,19-17 0,-17 15 0,21-18 0,-17 14 0,12-6 0,-4 2 0,-6 9 0,4-5 0,-9 10 0,4-4 0,-6 4 0,1 1 0,-1 0 0,1-1 0,-1 1 0,0 0 0,6-6 0,-4 5 0,9-9 0,-9 8 0,4-7 0,-5 8 0,-3-3 0,-3 7 0,-6 2 0,-1 3 0,-3 0 0,0 2 0,-3-1 0,-10 4 0,-14-1 0,-30 20 0,-25 24 0,24-8 0,-2 6-1486,-12 18 0,-3 5 1486,13-16 0,-2 1 0,3 0 0,-13 18 0,-1 1 0,11-14 0,-2 2 0,2-2 0,-8 13 0,1-1 0,15-17 0,0 1 0,-1-1 0,1 0 0,0 0 0,2-3 0,-11 8 0,1-3-436,2 1 0,2-3 436,10-10 0,2-2 0,0 0 0,1 0 0,3-3 0,0-1 0,-37 28 0,-1 3 0,3-9-136,7 1 136,12-16 0,5 1 0,9-9 2801,-4 0-2801,4 0 1011,3-6-1011,4-4 168,1-2-168,-1 1 0,-3-3 0,3 3 0,-5 1 0,11-1 0,-6 5 0,9-2 0,-9 2 0,12-2 0,-5-3 0,8-3 0,0 0 0,-3-1 0,-1 1 0,-1-2 0,-7 0 0,-2 4 0,-1 2 0,-4 0 0,5-1 0,1-4 0,-1-1 0,5-3 0,5 2 0,2-7 0,9 3 0,-5-7 0,12 3 0,-5-6 0,25-8 0,6-11 0,20-13 0,9-5 0,2-1 0,11-7 0,-4 1 0,11-8-572,-3-4 572,-28 25 0,1 1 0,36-31 0,-32 28 0,0-1 0,-3 3 0,0 0 0,3-1 0,1 1 0,-4 0 0,-1 2 0,3 1 0,-2 1 0,35-32-157,-15 16 157,2-10 0,-16 19 0,10-14 0,-7 14 0,0-7 0,-7 10 0,1-5 567,6-2-567,0 6 162,-1 0-162,-7 10 0,5-8 0,8 1 0,-11-4 0,18 1 0,-28 7 0,14-6 0,-6 4 0,-4-7 0,4 3 0,4-15 0,-5 8 0,10-9 0,-11 6 0,6-2 0,6-1 0,0-3 0,-6 13 0,9-8 0,-15 11 0,5-1 0,-8-2 0,-4 7 0,-6 3 0,0 1 0,-6 4 0,2-5 0,5-9 0,-9 12 0,13-20 0,-12 15 0,8-8 0,-4 1 0,-1 8 0,-5 2 0,-4 5 0,-5 5 0,-4 3 0,0 1 0,0 3 0,0 3 0,-3-3 0,-1 3 0,1-3 0,-2 0 0,4 3 0,-5-3 0,5 3 0,-4-3 0,2 1 0,-1 2 0,-1-2 0,-1 4 0,-3-4 0,-6 2 0,-5-7 0,-3 2 0,-9-6 0,-10-3 0,2 4 0,-11-7 0,7 7 0,-4 0 0,5 1 0,5 4 0,6 1 0,5-1 0,3 1 0,1 1 0,7-1 0,1 1 0,3 3 0,3-3 0,-6 3 0,5-3 0,-8-1 0,2-2 0,-7 2 0,3-3 0,-3 0 0,4 3 0,4 0 0,-1 2 0,4 1 0,3-1 0,10 1 0,20-2 0,7 1 0,19 0 0,-15-2 0,14 6 0,-8-2 0,5 3 0,4 0 0,-10 0 0,5 0 0,-11 0 0,4 0 0,-8 0 0,2 0 0,-3 0 0,-1 0 0,-5 0 0,0 0 0,-4 3 0,-8-2 0,2 2 0,-9-3 0,2 0 0,-3 0 0,-3 2 0,-1 1 0,-2 3 0,-5 0 0,-3 7 0,-9-1 0,2 8 0,-7-1 0,1 18 0,0-2 0,0 12 0,3 7 0,4 1 0,0 13 0,8-12 0,-2 3 0,7-4 0,-3-5 0,0 9 0,3-21 0,-3 4 0,4-20 0,0 0 0,0-13 0,0 0 0,0-3 0,0 0 0,-2-3 0,-2 0 0,-1-3 0,-1 0 0,-3 0 0,-1-3 0,-4-12 0,-1-5 0,-1-16 0,-5-7 0,3 0 0,-4-16 0,5 19 0,-5-17 0,1 19 0,-2-10 0,-1 6 0,3 4 0,0 2 0,-3 2 0,7 7 0,-2-4 0,4 8 0,4 1 0,-2 6 0,6 6 0,-3-3 0,1 9 0,2-4 0,-2 7 0,3-4 0,7 4 0,8-2 0,3 6 0,9 1 0,-3 6 0,7 2 0,3 7 0,-1-3 0,4 4 0,-4-5 0,0 0 0,3 0 0,-8-4 0,8 0 0,-11-4 0,2-3 0,-8-1 0,-3-3 0,-1 0 0,-3 0 0,-8 0 0,-10-3 0,-6 2 0,-12-2 0,3 3 0,0 0 0,5 0 0,5 0 0,4 0 0,3 0 0,6-5 0,12 0 0,11-4 0,7 2 0,5-1 0,0 3 0,0-2 0,0 7 0,-8-4 0,2 1 0,-14 2 0,2-2 0,-7 3 0,-3-3 0,-1 0 0,-2-10 0,0-2 0,0-6 0,0-1 0,0 1 0,0 3 0,0 1 0,0 4 0,0 3 0,-2 1 0,-1 6 0,-6 0 0,-1 3 0,-3 0 0,-4 0 0,-1 0 0,-8 0 0,4 0 0,-4 4 0,5 0 0,-1 3 0,4-1 0,-2 5 0,2-4 0,0 3 0,2-3 0,6-3 0,1-1 0,3-3 0,7 0 0,12 0 0,9 0 0,14 0 0,1 0 0,5 0 0,0 0 0,-5 0 0,-5 0 0,-7 0 0,-10 0 0,1 0 0,-10 0 0,3 0 0,-5 2 0,-2 1 0,-12 11 0,-3 1 0,-6 8 0,-11 15 0,13-12 0,-9 16 0,11-11 0,-1 2 0,0 3 0,7-5 0,-1 0 0,9 0 0,-3 0 0,4 0 0,0-4 0,0-2 0,0-3 0,0-5 0,3 4 0,1-7 0,2-1 0,1 0 0,-1-7 0,0 3 0,-3-3 0,3-3 0,-8-5 0,-3-9 0,-5-5 0,-8-7 0,2-3 0,-8-3 0,8-2 0,-4-1 0,4 1 0,4 4 0,1 1 0,1 4 0,5 5 0,-7 0 0,8 4 0,-6 0 0,1 2 0,-2-1 0,-2 2 0,-4-4 0,0 4 0,-1-3 0,1 2 0,4 1 0,3-3 0,0 6 0,7-2 0,0 3 0,3 1 0,3-4 0,17 1 0,6-3 0,11 7 0,9 0 0,-7 4 0,8 0 0,-5 0 0,-5 0 0,-5 0 0,-10 0 0,-6 0 0,-6 0 0,-3 0 0,-5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674 1 24575,'-16'0'0,"-10"0"0,-2 0 0,-12 0 0,-3 0 0,0 0 0,-10 0 0,14 0 0,-12 0 0,12 0 0,-8 0 0,10 0 0,5 0 0,2 3 0,7 4 0,1-2 0,1 8 0,8-9 0,2 6 0,3-7 0,7 2 0,-1-2 0,2 3 0,0 0 0,0 7 0,0 6 0,3 12 0,-2 6 0,3 0 0,-4 22 0,0-23 0,0 29 0,0-1 0,0-5 0,0 10 0,0-16 0,-4-4 0,-1 5 0,-4 1 0,0-7 0,1-5 0,3-12 0,-1-9 0,5-5 0,-5-4 0,5-4 0,-2 1 0,3-5 0,3-2 0,7 0 0,8-3 0,20 0 0,0 0 0,15 0 0,-10 0 0,3 0 0,2 0 0,-10 0 0,3 0 0,-10 0 0,-7 3 0,-3 0 0,-8 1 0,-4-1 0,0-3 0,-5 0 0,-2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24575,'3'-3'0,"0"1"0,24 2 0,0 0 0,26 0 0,-11-4 0,12-9 0,-5-2 0,-10-2 0,12-4 0,-36 15 0,9-7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0 24575,'-24'35'0,"-1"6"0,-1 2 0,-6 11 0,10-15 0,-8 8 0,13-9 0,-4 4 0,4 0 0,1-5 0,3-5 0,5-6 0,5-8 0,3-5 0,0-4 0,0-3 0,8-3 0,7 0 0,6-3 0,14 0 0,-7 0 0,7-3 0,-3 2 0,-1-6 0,-5 6 0,4-3 0,-11 4 0,2 0 0,-8 0 0,-3 0 0,-4 0 0,-3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6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24575,'0'28'0,"0"3"0,0 16 0,0 15 0,0-5 0,0 22 0,0-31 0,0 16 0,0-25 0,0 8 0,0-14 0,0-2 0,0-10 0,0-6 0,0-2 0,0-10 0,0-1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0 24575,'-13'0'0,"-6"0"0,-3 0 0,-8 0 0,7 0 0,-3 0 0,8 0 0,1 0 0,4 0 0,0 0 0,3 0 0,1 0 0,0 3 0,5 7 0,-8 1 0,11 6 0,-8-7 0,9 6 0,-3-8 0,3 11 0,0-8 0,0 3 0,0-2 0,0-2 0,0 3 0,0-3 0,0-1 0,0-3 0,0 0 0,3 0 0,0-3 0,3-1 0,7-2 0,-2 0 0,9-3 0,2-1 0,5-7 0,3 2 0,-3-2 0,3 7 0,-8 1 0,0 3 0,-5 0 0,-4 3 0,-2 12 0,-1 0 0,-6 16 0,-1-5 0,-3 6 0,0-2 0,0-3 0,-3-2 0,-4-3 0,-8-4 0,1-1 0,-7-3 0,4 0 0,-5-3 0,1-1 0,-1-3 0,4 0 0,-2-3 0,2-1 0,-3-3 0,-5 0 0,3 0 0,1 0 0,2 0 0,6-3 0,-3-4 0,7 0 0,4 1 0,3 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11 242 24575,'-9'-3'0,"8"0"0,13 3 0,20 0 0,12 0 0,15 0 0,8 0 0,17 0 0,-24 0 0,17 0 0,-31 0 0,9 0 0,-13 0 0,-14 0 0,-7 0 0,-11 0 0,-1 0 0,-3 0 0,-3-5 0,0-1 0,-7-10 0,-3-2 0,-4-3 0,-4-5 0,0-1 0,0 0 0,1 5 0,3 6 0,-1 2 0,5 5 0,-3-1 0,5 4 0,-1 3 0,-4-2 0,4 4 0,-7-2 0,7 3 0,-4 0 0,5 0 0,1 0 0,2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9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24575,'1'-3'0,"9"0"0,20 3 0,2 0 0,4 0 0,6 0 0,-4 0 0,5-3 0,-11 2 0,-7-3 0,-13 4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24575,'3'8'0,"0"12"0,-3 19 0,0 26 0,0 26 0,0-12 0,0-24 0,0-1 0,0 30 0,0-9 0,0-2 0,0-32 0,0 1 0,0-12 0,0-11 0,0-12 0,0-5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09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24575,'4'0'0,"5"0"0,14 0 0,4 0 0,4 0 0,0 0 0,-8 0 0,2 0 0,-14 0 0,-1 0 0,-7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23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10 219 24575,'-4'1'0,"-1"-5"0,4-5 0,4-4 0,-1-4 0,10-1 0,-7-8 0,5 4 0,1-4 0,-4 8 0,3 1 0,-3 4 0,-1 3 0,0 1 0,0 3 0,-3 0 0,0 3 0,-3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0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24575,'-17'0'0,"-3"0"0,-7 0 0,-7 0 0,6 0 0,-8 0 0,9 0 0,-7 0 0,13 0 0,-8 0 0,18 0 0,-2 0 0,4 0 0,5 2 0,-2 1 0,6 3 0,0 7 0,0 1 0,0 17 0,0 1 0,0 6 0,0 7 0,0 12 0,0 6 0,0-5 0,0 6 0,0-18 0,0 13 0,0-4 0,0-1 0,0 0 0,0-6 0,0 0 0,0-11 0,0-1 0,0-9 0,0-5 0,0-5 0,0-7 0,0-1 0,0-3 0,0 0 0,0-1 0,0 1 0,0 0 0,0-1 0,3-2 0,0 0 0,10-3 0,1 0 0,8 0 0,3 0 0,6 0 0,7 0 0,3-4 0,-4-4 0,4-1 0,-4-6 0,-4 6 0,2-3 0,-16 8 0,2 1 0,-8 0 0,-3 2 0,-4-2 0,-3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1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24575,'2'-3'0,"8"0"0,5 3 0,6 0 0,5 0 0,-4 0 0,4 0 0,-5 0 0,0 0 0,1 0 0,-1 0 0,-3 0 0,-7 0 0,-5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2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83 24575,'-3'9'0,"0"-1"0,-6-2 0,2 0 0,-5 1 0,5 2 0,-5 1 0,1 0 0,1 2 0,1-2 0,2 3 0,1 0 0,2-3 0,1-1 0,3 0 0,0-2 0,0 2 0,0-3 0,0 0 0,0 2 0,2-2 0,5 0 0,3-3 0,6-3 0,-2 0 0,7 0 0,-4 0 0,5 0 0,-4 0 0,2 0 0,-2 0 0,3-7 0,-3 0 0,-1-10 0,1-2 0,-6-3 0,5 0 0,-8-3 0,1 6 0,-3-5 0,-1 10 0,1-3 0,0 4 0,-4 3 0,0-3 0,-3 7 0,0-4 0,0 4 0,0 0 0,0 0 0,-2 0 0,-5 3 0,-3 1 0,-3 2 0,-4 0 0,3 0 0,-6 0 0,2 0 0,0 0 0,1 5 0,4 0 0,6 1 0,1-3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24575,'2'-1'0,"5"9"0,12 11 0,9 6 0,7 7 0,8 5 0,-13-11 0,14 14 0,-14-15 0,9 6 0,-10-3 0,2-7 0,-7-2 0,-5-5 0,-6-4 0,-4-1 0,-5-3 0,2-2 0,-6-1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0 24575,'-15'3'0,"-9"13"0,4 5 0,-9 16 0,4-2 0,-1 11 0,5-15 0,-4 14 0,5-12 0,-1 0 0,-2-2 0,11-13 0,-2-4 0,8-7 0,3-10 0,1-1 0,2-1 0,0 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6 258 24575,'-3'-2'0,"0"-12"0,3-6 0,11-16 0,-5 8 0,18-12 0,-12 12 0,5-4 0,-4 10 0,-6 6 0,3 6 0,-4 3 0,2 4 0,1 6 0,0 3 0,9 14 0,-6 3 0,11 6 0,-7-4 0,7 3 0,-3 0 0,1 0 0,-2-1 0,-5-6 0,-1-3 0,-2-5 0,-2-4 0,-3-3 0,0 0 0,0-3 0,-3 0 0,-1-3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24575,'0'20'0,"0"12"0,0 12 0,0 16 0,0 9 0,0 7 0,0-12 0,0 14 0,0-27 0,0 6 0,0-20 0,0-15 0,0-5 0,0-10 0,0-1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24575,'7'0'0,"6"0"0,25-8 0,5-2 0,6-4 0,-12 5 0,9-3 0,-12 3 0,13-5 0,-14 6 0,-2 1 0,-14 6 0,-3-2 0,-5 3 0,-3 0 0,-3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24575,'0'22'0,"14"28"0,-3-5 0,5 0 0,5 4 0,5 4 0,1 0 0,-3-7 0,2 2 0,12 24 0,0-6 0,1-7 0,-12-11 0,0 1 0,15 11 0,-5-2 0,3-3 0,-23-30 0,2-4 0,-14-15 0,1-2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7 24575,'-4'-4'0,"-9"2"0,-8 2 0,-13 0 0,6 0 0,-13 0 0,8 0 0,-13 0 0,17 0 0,-7 0 0,21 0 0,-5 0 0,13 0 0,-4 2 0,9 4 0,2 4 0,0 2 0,0 14 0,0 4 0,0 17 0,0 2 0,0 11 0,0-11 0,0 16 0,0-8 0,0 10 0,0-5 0,0-7 0,0-7 0,0-11 0,0-1 0,0-9 0,0-1 0,0-9 0,0 0 0,0-7 0,0-1 0,0-3 0,0 0 0,0 0 0,0-1 0,2-1 0,8-2 0,5-2 0,10 0 0,2 0 0,4 0 0,1 0 0,-1 0 0,0 0 0,0 0 0,-8 0 0,2 0 0,-14 0 0,5 0 0,-10 0 0,3 0 0,-5 0 0,-2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24575,'3'-3'0,"6"1"0,6 2 0,6 0 0,4 0 0,2 0 0,4 0 0,-8 0 0,6 0 0,-10 0 0,3 0 0,-9 0 0,0 0 0,-7 0 0,3 0 0,-6 0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67 24575,'-2'3'0,"0"5"0,-13 0 0,4 5 0,-10 1 0,7 3 0,-5 6 0,11-5 0,-2 7 0,6-7 0,0 0 0,1 2 0,3-6 0,0 0 0,0-5 0,0-3 0,0-1 0,0 1 0,2-3 0,5-1 0,2-2 0,8 0 0,-4 0 0,7 0 0,-2 0 0,4 0 0,-1-6 0,-3-2 0,2-6 0,-6 1 0,7-6 0,-10 8 0,6-6 0,-10 7 0,2 1 0,-3-1 0,0 4 0,0-3 0,-2 2 0,-1-5 0,-3 2 0,0-7 0,0 3 0,-7-6 0,-1 2 0,-5 0 0,-1 1 0,1 7 0,0-2 0,0 4 0,-1-1 0,1 5 0,4 1 0,-4 3 0,3 0 0,0 0 0,1 0 0,0 0 0,3 0 0,-3 0 0,3 0 0,0 0 0,2 0 0,2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24575,'3'4'0,"0"5"0,-3 15 0,0 2 0,0 1 0,0-1 0,0-5 0,2-3 0,5-7 0,7-3 0,0-7 0,11 2 0,-10-3 0,10 0 0,-4 0 0,-5-9 0,8 0 0,-12-8 0,5 0 0,-7 3 0,0-3 0,-3 7 0,-1-3 0,0 7 0,0-3 0,-3 10 0,0 16 0,-3 11 0,0 19 0,0 7 0,0 8 0,0 11 0,0 3 0,4-12 0,1 1 0,8-10 0,0-5 0,1-1 0,-3-18 0,-3-6 0,-1-7 0,-1-4 0,-2-5 0,-2-3 0,-2-1 0,0 4 0,0-2 0,0 2 0,-5 0 0,-3 1 0,-9 8 0,-6-3 0,-5 4 0,-3-7 0,-5 3 0,3-9 0,-8 1 0,9-7 0,-4 0 0,9 0 0,1-3 0,11-8 0,4-8 0,8-8 0,3-14 0,0 3 0,8-10 0,4 14 0,14-8 0,4 12 0,4-9 0,5 4 0,-4 4 0,3 5 0,-6 7 0,-5 7 0,-1 1 0,-8 4 0,-2 3 0,-3 1 0,-3 0 0,-1 3 0,-3-3 0,0 3 0,0 0 0,-3 0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1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6 313 24575,'-3'8'0,"0"1"0,3 0 0,0-1 0,3-5 0,0-10 0,7-9 0,7-20 0,-1 6 0,5-14 0,-5 11 0,0-9 0,1 5 0,-2 5 0,-3 6 0,-2 12 0,-4-3 0,0 11 0,0-1 0,0 5 0,0 2 0,0 0 0,3 0 0,1 0 0,-1 2 0,8 9 0,-6 0 0,12 12 0,-5-5 0,7 10 0,-2-3 0,6 7 0,-5-7 0,5 7 0,-6-7 0,-2 2 0,0-8 0,-6-2 0,-2-7 0,0 3 0,-7-7 0,3 3 0,-3-5 0,-3-2 0,0-2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26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24575,'7'-3'0,"9"0"0,13 3 0,13 0 0,-8 0 0,17 0 0,-17 0 0,9 0 0,-11 0 0,-10 0 0,-11 0 0,-6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24575,'-1'3'0,"5"-1"0,9-2 0,9 0 0,5 0 0,0 0 0,-1 0 0,-5 0 0,0 0 0,-3 0 0,-7 0 0,-5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27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24575,'0'23'0,"0"6"0,0 9 0,0 15 0,0-3 0,0 17 0,0-7 0,0-8 0,0 0 0,0-10 0,0 2 0,0 3 0,0-10 0,0-6 0,0-5 0,0-8 0,0-2 0,0-6 0,0-1 0,0-3 0,0-3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28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24575,'0'-5'0,"0"-4"0,0-1 0,0-3 0,0 0 0,0 0 0,3-4 0,1 6 0,2-5 0,3 6 0,5 0 0,4-3 0,8 4 0,-4-4 0,13 8 0,-7-9 0,4 9 0,-2-2 0,-8 0 0,4 7 0,-8-4 0,2 4 0,-9 0 0,5 0 0,-10 0 0,3 0 0,-3 0 0,1 10 0,-1-2 0,1 6 0,-1 2 0,1-6 0,-1 7 0,-2 0 0,-1 1 0,-3-1 0,0 3 0,0-2 0,0 0 0,0 2 0,0-6 0,0 3 0,0-4 0,-6 4 0,1-3 0,-5-1 0,1 0 0,2-4 0,-3 4 0,1 0 0,1 0 0,-4-2 0,2 1 0,-3-2 0,-4 4 0,3-1 0,-7 1 0,3 0 0,-3 0 0,3 0 0,-2-3 0,6-2 0,-3-2 0,4-1 0,0-2 0,0-1 0,3-3 0,0 0 0,1 0 0,3 0 0,-3 0 0,3 0 0,0 0 0,1 0 0,-1 0 0,3 0 0,1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1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30 24575,'-6'0'0,"6"0"0,4 0 0,13-4 0,2 3 0,7-8 0,4 7 0,-6-4 0,6 2 0,-4 4 0,-4-4 0,4 4 0,-8 0 0,-5 0 0,-1 0 0,-5 0 0,5 0 0,-2 0 0,0 0 0,2 0 0,-2 0 0,3 0 0,0 0 0,4 0 0,-3 0 0,3 0 0,-4 0 0,0 0 0,0 0 0,0 0 0,0 0 0,-4 0 0,4 0 0,-7 3 0,7 1 0,-7 2 0,4 3 0,-4 1 0,0-1 0,-2 0 0,-2 0 0,-2-2 0,0 5 0,0-5 0,0 9 0,0-5 0,0 9 0,0-2 0,0 3 0,0 0 0,0 1 0,-6-4 0,2 2 0,-9-6 0,3 3 0,-3-4 0,0-3 0,-1-1 0,1-2 0,-3 0 0,2-1 0,-7 1 0,3 0 0,-3 0 0,3-3 0,1 2 0,0-5 0,3 2 0,-3-3 0,4 0 0,0 0 0,0 0 0,0 0 0,0 0 0,0 0 0,0 0 0,3 0 0,-3 0 0,7 0 0,-7 0 0,7 0 0,-4 0 0,5 0 0,-1 0 0,0 0 0,3-3 0,-3 3 0,6-6 0,-6 3 0,3-3 0,-3 0 0,0 0 0,3 0 0,-3-3 0,3 2 0,-1-5 0,2-2 0,2-4 0,0-7 0,0 2 0,0-2 0,0 7 0,0-3 0,2 7 0,-1 0 0,5 2 0,-5 5 0,2-2 0,-3 4 0,0-1 0,0 0 0,2 3 0,1 0 0,0 6 0,-1 3 0,-2 7 0,0 9 0,0 1 0,0 12 0,0-7 0,0 12 0,0-3 0,0 0 0,0 4 0,0-3 0,0 4 0,0 0 0,0 0 0,0 5 0,0-3 0,0 3 0,0-5 0,-3 0 0,2-5 0,-6-5 0,6-7 0,-5-7 0,5-1 0,-2-7 0,3 2 0,-3-5 0,3 2 0,-3 0 0,3-3 0,0 4 0,-3-5 0,3 1 0,-3 0 0,3 0 0,0-1 0,0-2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0 24575,'-6'0'0,"-4"0"0,-4 4 0,-2 7 0,-19 23 0,-11 26 0,-6 14 0,20-30 0,3 0 0,-6 27 0,-11 2 0,23-13 0,-8-6 0,13-3 0,5-18 0,4-4 0,6-15 0,3-7 0,0-4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24575,'0'-9'0,"3"2"0,3-5 0,4 2 0,0 0 0,6 1 0,-5 2 0,5 3 0,-3-2 0,-3 6 0,-1-3 0,0 3 0,-2 0 0,-1 0 0,-3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3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0 24575,'-19'3'0,"-5"13"0,-9 7 0,-13 17 0,-3 14 0,-12 9-601,8 10 601,0 0 0,7 4 0,10 1 0,5 4 0,2-6 0,12-2 0,3 0 0,1 2 0,10-1 0,-6 14 0,9-11 0,0 4 0,0-1 148,0-19-148,0 0 0,18 4 0,-2-23 0,28 29 0,-16-38 453,17 16-453,-9-19 0,8 0 0,-1-4 0,-1-3 0,-5-7 0,-6-1 0,-5-2 0,-8-7 0,-2 3 0,-6-4 0,-1-2 0,-3-1 0,-3-19 0,0 12 0,-3-11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4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1 24575,'-13'0'0,"-1"0"0,-8 0 0,1 0 0,-5 0 0,3 0 0,-2 0 0,3 0 0,-4 0 0,8 0 0,-4 0 0,6 0 0,4 5 0,-4-3 0,12 9 0,-5-9 0,9 9 0,-6-3 0,5 2 0,-2 2 0,3 1 0,0 9 0,0 1 0,0 12 0,0-7 0,0 8 0,0 0 0,0-4 0,0 9 0,0-9 0,0 9 0,0-13 0,0 7 0,0-12 0,0 2 0,0-3 0,0-5 0,0 4 0,0-7 0,0-1 0,-2-1 0,1-5 0,-2 2 0,3-3 0,0 0 0,0 0 0,2-3 0,8-1 0,9-5 0,8-2 0,9-3 0,-4-3 0,9 6 0,-9-6 0,0 7 0,-7 0 0,-3 1 0,-8 3 0,2 0 0,-9 0 0,2 0 0,-3 0 0,-3 0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24575,'3'0'0,"5"-3"0,6-4 0,6 3 0,2-2 0,1 6 0,7 0 0,-8 0 0,0 0 0,-5 0 0,-4 0 0,-6 0 0,-1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24575,'3'8'0,"4"6"0,8 4 0,4 5 0,0-1 0,7-2 0,10 8 0,-10-14 0,15 11 0,-22-14 0,7 4 0,-9-1 0,4-3 0,-7-5 0,3 3 0,-8-7 0,0 4 0,-6-6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6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6 24575,'-2'-3'0,"-8"0"0,-9 7 0,-12 8 0,-8 10 0,-11 11 0,2 9 0,7-13 0,-4 15 0,10-17 0,-2 13 0,4-14 0,14-3 0,2-13 0,7 3 0,-2-6 0,8-1 0,-2-3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24575,'6'0'0,"-3"8"0,-1 8 0,-2 5 0,0 14 0,0-12 0,0 12 0,0-4 0,-7 7 0,2-6 0,-10-1 0,4-13 0,-6-4 0,6-8 0,-5-3 0,12-3 0,-2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10 24575,'-7'-3'0,"-1"0"0,-19 3 0,-2 0 0,-13-4 0,-6 7 0,9-2 0,-7 8 0,14-2 0,-9 5 0,17-6 0,-10 4 0,22-6 0,-5 3 0,14-2 0,0 1 0,3 0 0,0 0 0,0 6 0,0 2 0,0 8 0,0 3 0,0 12 0,0-3 0,0 11 0,0 10 0,0-13 0,0 22 0,0-20 0,0 5 0,0-2 0,0-10 0,0-6 0,0-5 0,0-9 0,0-3 0,0-5 0,0-3 0,0 0 0,2-3 0,8 0 0,1-3 0,9 0 0,2 0 0,1 0 0,7 0 0,-3 0 0,4 0 0,0 0 0,-4 0 0,-2 0 0,-3 0 0,-1 0 0,-6 0 0,1 0 0,-12 0 0,1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24575,'9'-3'0,"4"-1"0,9-3 0,1-1 0,2 1 0,-7 0 0,-1 0 0,-1 3 0,-2-1 0,7 4 0,-7-2 0,-3 3 0,-6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39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24575,'0'12'0,"0"3"0,-3 6 0,2-3 0,-2 6 0,3-9 0,0 10 0,0-11 0,0 3 0,0-7 0,5-4 0,6-3 0,3-3 0,6 0 0,-2 0 0,0 0 0,2-7 0,-2-1 0,-3-5 0,1-1 0,-9 1 0,2 0 0,-2 5 0,-1 0 0,-3 5 0,0-3 0,-1 0 0,-1 0 0,2 7 0,-3 12 0,0 14 0,0 5 0,0 8 0,0 3 0,0-1 0,0 6 0,0-7 0,0-4 0,0-1 0,0-9 0,0-1 0,0 0 0,0-8 0,0 7 0,0-11 0,-7 7 0,-1-4 0,-5 1 0,-6 3 0,1-9 0,-8 6 0,-1-10 0,0 3 0,-3-3 0,7-4 0,-2-1 0,-1-3 0,7 0 0,-2 0 0,8-3 0,0-3 0,6-4 0,-2-3 0,8-1 0,-2-7 0,3-2 0,0-3 0,22-12 0,-7 17 0,24-18 0,-7 18 0,2-8 0,4 3 0,-5 5 0,-1 1 0,-5 5 0,-5 4 0,-2 0 0,-9 5 0,5 2 0,-9-1 0,2 4 0,-3-4 0,0 4 0,0-1 0,0 2 0,-3-3 0,-1 0 0,-2-3 0,0 3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24575,'-5'7'0,"3"-1"0,16-6 0,-6 0 0,6 0 0,-8 0 0,-2 6 0,2 9 0,-5 10 0,2 12 0,-3 10 0,0 2 0,0-2 0,-11 3 0,0-8 0,-13 0 0,6-8 0,-1-7 0,4-11 0,1-6 0,3-7 0,4-5 0,1-13 0,5-6 0,-2-7 0,3 0 0,0 6 0,0-1 0,0 0 0,0 5 0,2 3 0,5 5 0,0 4 0,6 2 0,-3 1 0,4 3 0,0 0 0,0 10 0,1 7 0,0 7 0,1 7 0,4-6 0,0 2 0,5-2 0,-1-8 0,-1 1 0,-4-10 0,2 2 0,-6-2 0,-1-4 0,-4-1 0,-1-3 0,-4 0 0,1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40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24575,'5'-4'0,"10"2"0,-1 2 0,16 15 0,-6-4 0,13 17 0,-3 1 0,4-1 0,2 11 0,-13-10 0,10 5 0,-19 3 0,10 6 0,-6-3 0,-4 1 0,2-4 0,-12-5 0,4 4 0,-4-5 0,-1 0 0,-2 5 0,-2 1 0,-3 11 0,0 1 0,0-5 0,0 2 0,-4-8 0,-4 4 0,-5-5 0,-3-1 0,4-5 0,-2 0 0,2-5 0,-3 4 0,0-7 0,0 7 0,0-3 0,3-1 0,-3 4 0,4-8 0,-1 4 0,-1-5 0,5 0 0,-6 1 0,6-1 0,-5-3 0,6-1 0,-3-7 0,4 2 0,0-6 0,2 3 0,-1-3 0,4 0 0,-4-3 0,2 2 0,0-1 0,-2-1 0,4-1 0,-2-2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1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6 685 24575,'-3'2'0,"1"4"0,2 1 0,0 5 0,0-10 0,0-27 0,18-22 0,12-39 0,14 5-301,-15 26 0,-1 1 301,5-11 0,-7 19 0,0 0 0,0-11 0,7 4 0,-11 5 0,-10 25 0,-2 5 0,-4 11 0,0 4 602,-1 3-602,-1 14 0,5 4 0,1 23 0,2-7 0,5 12 0,-4-3 0,4 1 0,-3-2 0,-2-6 0,-5-9 0,0-5 0,0-8 0,-1-5 0,-3-3 0,0 0 0,-3-3 0,0-1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1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 24575,'-4'-2'0,"2"12"0,2 28 0,0 21 0,0-8 0,0 6-1173,0 2 0,0 5 1173,0 25 0,0 7-1325,0-31 1,0 1 0,0 6 1324,0 13 0,0 9 0,0 1 0,0-6 0,0-3 0,0-6 0,0 12 0,0-8 0,0 12 0,0 6 0,0 1 0,0-7 0,0-11-1327,0 7 0,0-11 0,0 10 1327,0-13 0,0 10 0,0 4 0,0 1 0,0-4 0,0-7 0,0 2 0,0-5 0,0-3 0,0 1 0,0 1 0,-1-1 0,1 0 0,1 1-483,0 7 1,1 3-1,0-3 1,1-6 482,-1-4 0,1-5 0,0-1-49,0 2 1,0-1-1,0-2 49,1 24 0,-1-7 2033,-3 11-2033,0-37 0,0-2 3965,0 14-3965,0-16 3300,0-19-3300,0-16 2003,0-3-2003,0-11 1075,0 0-1075,-5-3 0,4 0 0,-5-3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2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51 24575,'-29'-8'0,"4"1"0,12 7 0,4 0 0,15 0 0,13 0 0,20 0 0,29 0 0,-9 0 0,5 0-1048,5 0 0,6 0 1048,-10 0 0,4 0 0,2 0-1102,2 0 1,2 0 0,1 0 1101,10 0 0,1 1 0,3-2-1012,-14 0 1,2-1-1,1 0 1,0-1 1011,0 1 0,0 0 0,1-1 0,2 1 0,8-1 0,3 1 0,0-1 0,-2 1-669,-8 0 0,-3-1 0,1 2 1,0-1 668,4 2 0,2 0 0,-1 0 0,-2 0-190,-7 0 0,-1 0 1,-1 0-1,-1 0 190,20 0 0,-2 0 0,-4 0 0,-15 0 0,-3 0 0,0 0 208,0 0 0,1 0 0,-4 0-208,14 0 0,0 0 0,13 0 0,1 0 0,-1 0 0,-2 0 0,-8 0 0,-3 0 0,-2 0 0,-2 0 0,-5 2 0,-2 2 1155,-3 1 1,-1 2-1156,-2-1 0,-1 1 0,-5 1 0,-1 1 0,0-1 0,0 0 1442,-2 1 1,-1 0-1443,1 0 0,-2 0 0,29 6 0,-27-6 0,-2-1 0,0 2 3022,42 6-3022,-39-7 0,6 1 2083,-7-1-2083,-7-1 1237,-6-3-1237,-5-1 718,-1-4-718,-9 0 0,3 0 0,-7 0 0,7 0 0,-4 0 0,1 3 0,3-2 0,-3 5 0,4-1 0,-4-1 0,3 3 0,-3-3 0,4 1 0,-4 1 0,3-5 0,-7 5 0,3-5 0,-1 2 0,-2-3 0,3 0 0,-1 0 0,-6 0 0,6 0 0,-7 0 0,-1 0 0,4 0 0,-7 0 0,3 0 0,-4 0 0,-3 0 0,-1 0 0,-4 0 0,-1 0 0,-2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3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24575,'27'4'0,"4"4"0,7 9 0,3 0 0,4 14 0,-13-14 0,10 13 0,-18-10 0,5 1 0,-6-3 0,-6-7 0,-8-2 0,-2-3 0,-4 0 0,-3 0 0,0-1 0,-10-2 0,-3 11 0,-8-6 0,-7 16 0,0 0 0,-6 2 0,0 11 0,5-11 0,-4 11 0,8-13 0,2 0 0,5-7 0,8-4 0,0-3 0,4-1 0,0-6 0,0 0 0,3-9 0,0 5 0,3-5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4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20 24575,'-13'-10'0,"1"3"0,6 5 0,5 2 0,14 11 0,9 11 0,17 11 0,7 12 0,7-2 0,5 6 0,-11-15 0,8 11 0,-16-22 0,7 13 0,-14-16 0,-9-4 0,-10-9 0,-3 2 0,-7-8 0,0 5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416 0 24575,'-25'29'0,"2"2"0,-23 21 0,5 5 0,-4-6 0,5 0 0,7-7 0,-1-3 0,2 4 0,6-8 0,7-9 0,8-6 0,1-8 0,0-5 0,6-3 0,-4-2 0,5-2 0,0-7 0,0-6 0,3 3 0,0-1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6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54 24575,'-1'60'0,"-1"1"0,1 11 0,0-11 0,1-26 0,0 20 0,2-33 0,9-8 0,0-7 0,9-4 0,-2-6 0,11-24 0,2-8 0,3-22 0,-6-5 0,-7 21 0,-3-10 0,-3 18 0,-2-4 0,-5 5 0,-1 7 0,-7 7 0,4 4 0,-4 5 0,0 16 0,0 11 0,4 27 0,2 18 0,3 13 0,2 21 0,4-6-244,-6-37 0,0-2 244,6 25 0,0 3 0,-6-24 0,0-2 0,-1-16 0,-3-8 0,-2-12 0,-3-2 0,0-6 488,-9 0-488,-8-3 0,-9-3 0,-10-1 0,3-3 0,-3 0 0,5 0 0,4 0 0,5 0 0,2-3 0,12-12 0,-2-10 0,10-8 0,0-8 0,0 4 0,0-17 0,11 9 0,8-10 0,16 15 0,-3 6 0,9 4 0,-6 0 0,7 8 0,2-4 0,-11 11 0,1 2 0,-15 3 0,2 3 0,-11 0 0,-1 4 0,-3-6 0,-2 8 0,-2-5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0:57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2429 24575,'27'-15'0,"1"-7"0,38-27 0,-6-6 0,7-3-1150,3-6 1150,-28 30 0,0 0 0,1 0 0,0 0 0,3-1 0,1 0 0,-1 0 0,1 1 0,2-2 0,0 2 0,-4 3 0,1 0 0,3-4 0,-1 1 0,-4 4 0,0-1 0,1 0 0,0-1 0,-3 0 0,-1 0-62,2 4 0,0 0 62,-4-4 0,0-1 0,1 3 0,0 0 0,35-30 0,1-4 0,-1 5 0,-5-6 0,0-4 0,-1 4 0,-5-3 0,3 10 0,1-4 0,-6 5 0,13-8 0,-12 8 0,9-1 0,-12 10 0,11-4 0,-23 14 0,10-9 0,-12 13 0,2-8 0,-3 6 851,-2 5-851,-9 2 423,-2 8-423,-5 2 0,-6 5 0,0 3 0,1-3 0,-1 6 0,-3-2 0,3 3 0,-7-3 0,6 2 0,-6-1 0,3 2 0,-4 3 0,-3-1 0,-1 4 0,-4-2 0,1 1 0,0 1 0,0-2 0,-3 3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43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604 1222 24575,'0'-42'0,"0"-3"0,0-9 0,0-1 0,0-5 0,0 9 0,0-14 0,-8 14 0,-2-4 0,-7 8 0,-6-7 0,0 3 0,-5-9 0,-4 3 0,8 13 0,-7-10 0,10 15 0,-10-10 0,4 10 0,-2 5 0,4 6 0,6 12 0,2-1 0,4 9 0,3 2 0,-3 0 0,7 5 0,-4-2 0,5 3 0,-1-2 0,3-1 0,-2 0 0,4-3 0,-4 6 0,4-6 0,-4 3 0,1-6 0,-2 2 0,0-5 0,2 5 0,-1-2 0,4 3 0,-4 3 0,4-3 0,-4 6 0,4 4 0,-1 4 0,2 6 0,0 3 0,0-3 0,0 3 0,0-7 0,0 2 0,0-2 0,0 3 0,0-3 0,0-1 0,0-3 0,0 0 0,-3-1 0,3 1 0,-3 0 0,3 0 0,0 0 0,0 0 0,0-1 0,-3 4 0,2-2 0,-5 5 0,6-2 0,-6 0 0,5-1 0,-1-3 0,2 0 0,-3 0 0,2 0 0,-1 0 0,2 3 0,-3-3 0,2 7 0,-4-3 0,4-1 0,-2 0 0,0-3 0,3 0 0,-3 0 0,0-3 0,3-10 0,-3-10 0,3-11 0,0-8 0,0 4 0,0-4 0,0 4 0,0 6 0,0-5 0,0 13 0,-3-4 0,0 9 0,-4 0 0,0 0 0,1 3 0,2 1 0,-1 0 0,1 2 0,-2-2 0,3 3 0,-2 0 0,4 0 0,-4 3 0,4-4 0,4 5 0,12-3 0,12 5 0,10 12 0,11-1 0,-9 13 0,8-2 0,-8 0 0,3 2 0,-5-7 0,-4 7 0,-7-8 0,-4 2 0,-4-7 0,-2-1 0,-3-4 0,-3 0 0,-1 1 0,-3-4 0,-2 2 0,-2-4 0,-2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4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3 0,12 3 0,1 15 0,19 6 0,9 13 0,1 0 0,19 13 0,-4 4 0,14 0 0,-15-11 0,-1-6 0,-17-16 0,-4 0 0,-8-12 0,-12-5 0,0-9 0,-10-1 0,2-4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43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0 24575,'-2'1'0,"-6"9"0,-7 19 0,-3 9 0,2-1 0,1-2 0,-2 1 0,4-8 0,-2 7 0,8-12 0,2-1 0,2-9 0,3-4 0,0-3 0,5-3 0,10 0 0,18-3 0,5-4 0,10-1 0,0-8 0,1 4 0,-1-1 0,0 6 0,-19 4 0,1 0 0,-16 0 0,-1 0 0,-4 0 0,-3 0 0,-2 0 0,-2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4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24575,'0'4'0,"0"5"0,0 19 0,0 11 0,-4 10 0,-1 5 0,0-10 0,-7 14 0,9-18 0,-5 14 0,8-12 0,0-5 0,0-5 0,0-13 0,0-3 0,0-10 0,0 1 0,0-5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45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6 24575,'1'-3'0,"-13"1"0,0 2 0,-17 0 0,6 0 0,0 0 0,-7 0 0,12 0 0,-5 0 0,3 0 0,6 0 0,0 0 0,-2 0 0,8 0 0,-5 0 0,7 0 0,1 0 0,-5 3 0,6 3 0,-4 4 0,4 7 0,0-3 0,-6 11 0,5-2 0,-3 8 0,1-4 0,3-1 0,-4 0 0,1-4 0,0 0 0,3-8 0,1-2 0,3-5 0,0 2 0,8-6 0,3 0 0,8-7 0,3 0 0,4-3 0,-4 3 0,4-3 0,-5 6 0,1-2 0,-1 3 0,1 0 0,-1 0 0,1 0 0,-5 3 0,1 7 0,-4 5 0,0 6 0,-3 1 0,0 4 0,-4-4 0,-3 4 0,-1-5 0,-3-3 0,0 3 0,0-7 0,0 6 0,-3-6 0,-7 3 0,-5-3 0,-6 0 0,-5-2 0,4-2 0,-9-2 0,4-1 0,-4 1 0,4-4 0,-3 0 0,7-4 0,-2 0 0,7 0 0,1 0 0,4 0 0,3-3 0,1 0 0,5-3 0,2 0 0,2 0 0,0-3 0,0 2 0,0-2 0,0 6 0,0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1:4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134 124 24575,'0'-14'0,"0"11"0,0 14 0,0 7 0,0 1 0,0 2 0,0-7 0,0 3 0,0-8 0,0 3 0,0-5 0,10-2 0,-5-2 0,15-3 0,-6 0 0,4 0 0,2 0 0,-2 0 0,4 0 0,-5 0 0,0 0 0,-4 0 0,0 0 0,0 0 0,0 0 0,0-3 0,-3 0 0,2-7 0,-5 3 0,2-5 0,-3 5 0,1-2 0,-1 0 0,0 2 0,-3-5 0,0 2 0,-3-3 0,0 0 0,0-4 0,0 3 0,0-7 0,0 7 0,0-3 0,0 4 0,0 3 0,-3 1 0,0 5 0,-6-1 0,-1 4 0,-3-2 0,-4 3 0,3 0 0,-7 0 0,3 0 0,1 0 0,-4 0 0,7 3 0,-3 1 0,0 6 0,3 4 0,-14 14 0,7 2 0,-10 13 0,10-10 0,1 8 0,0-3 0,2-1 0,-2-1 0,8-9 0,2-8 0,3-3 0,1-10 0,3 3 0,0-5 0,3-2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2:55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3:58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443 981 24575,'0'-14'0,"0"-14"0,0-23 0,0-30 0,0 3 0,0-20-657,0 8 657,0 0 0,0 19 0,0-7 162,0 17-162,0-1 0,0 4 0,0 22 0,0 2 0,0 15 495,0 4-495,0 5 0,0 4 0,-5 7 0,-3 8 0,-7 14 0,-6 7 0,-8 17 0,-6-1 0,1-1 0,-4 1 0,4-7 0,-4 5 0,4 2 0,-2-8 0,8-2 0,2-7 0,7-8 0,4-3 0,4-7 0,1 2 0,6-6 0,1 3 0,14-6 0,7-1 0,23-3 0,-5 0 0,21 0 0,-15 0 0,16 0 0,-11 0 0,5 0 0,-6 0 0,-10 0 0,2 0 0,-18 0 0,3 0 0,-9 0 0,-3 0 0,-1 0 0,-4 0 0,1 0 0,-4 0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3:5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1 24575,'-18'0'0,"5"0"0,-19 0 0,16 0 0,-16 0 0,11 0 0,-7 0 0,9 0 0,0 0 0,5 0 0,3 0 0,-2 0 0,6 0 0,0 8 0,1-3 0,5 20 0,-8-12 0,7 18 0,-8-5 0,9 8 0,-9-5 0,8 4 0,-9-9 0,10 4 0,-9-4 0,8-5 0,-5-1 0,7-7 0,0-1 0,0-4 0,0 1 0,6-4 0,1 0 0,6-3 0,6 0 0,-4 0 0,7 0 0,-7 0 0,8 0 0,-8 0 0,7 0 0,-7 3 0,8 5 0,-8 3 0,8 9 0,-10-1 0,7 10 0,-11 1 0,3 9 0,-3-4 0,-4 10 0,-2-10 0,-3 4 0,0-5 0,0 0 0,-6-5 0,-3-1 0,-11-3 0,4-6 0,-8-3 0,9-5 0,-7-4 0,2 1 0,1-4 0,-4 0 0,4-4 0,-4 0 0,3 0 0,-2-4 0,10 0 0,-5 0 0,9-2 0,-2 3 0,7-1 0,0 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0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96 105 24575,'-18'0'0,"5"0"0,0 0 0,8-3 0,-4 5 0,8-2 0,-1 10 0,2 1 0,0 3 0,0 0 0,0 1 0,0-5 0,0 4 0,0-7 0,0 3 0,0-4 0,0 1 0,2-4 0,5 0 0,4-3 0,3 0 0,1 0 0,3 0 0,-3 0 0,7 0 0,-10 0 0,6-6 0,-11-2 0,7-3 0,-6-7 0,-1 6 0,0-6 0,-3-1 0,0 4 0,-1-8 0,-3 8 0,0-3 0,0 3 0,0 1 0,-3 3 0,-8 1 0,-1 3 0,-6 2 0,0 2 0,2 3 0,-2 0 0,4 0 0,-1 0 0,1 3 0,0 5 0,-1 7 0,3 4 0,-3 4 0,6 5 0,-2-7 0,7 6 0,1-8 0,3-6 0,0-3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30 209 24575,'-1'88'0,"0"1"0,0 0 0,0 0 0,0 16 0,0-4 0,0-31 0,1-40 0,0-20 0,0-4 0,0-23 0,0-12 0,0-25 0,0-12 0,-10-8 0,8-2 0,-8-13 0,10 26 0,0-15 0,0 23 0,0-5 0,0 8 0,0 11 0,0 6 0,0 7 0,3 5 0,1 7 0,6 2 0,5 6 0,0 4 0,8 1 0,-8 3 0,7 0 0,-6 3 0,3 13 0,-4 1 0,-2 16 0,-1-4 0,-4 0 0,0 4 0,-3-8 0,-2-1 0,-3-2 0,0-7 0,0 3 0,-2-7 0,-6-1 0,-6 1 0,-2-3 0,-6 3 0,7-4 0,-8 1 0,8-4 0,0-1 0,8-3 0,4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52 433 24575,'0'3'0,"-7"11"0,5 2 0,-9 16 0,10-12 0,-3 13 0,4-12 0,0 6 0,0-8 0,0 0 0,0-1 0,0-3 0,0 3 0,0-6 0,2 1 0,9-9 0,1-1 0,6-3 0,-4 0 0,5 0 0,-7 0 0,5 0 0,-6-4 0,3 0 0,-3-6 0,-1-1 0,-3-3 0,1-5 0,-1 4 0,1-12 0,-4 6 0,0-12 0,-4 4 0,0-5 0,0 0 0,0 5 0,0 0 0,-4 6 0,0 4 0,-7 0 0,4 8 0,-7 1 0,3 6 0,-3 1 0,0 3 0,0 0 0,-1 0 0,1 3 0,0 5 0,-2 11 0,1 2 0,2 7 0,2 0 0,3-4 0,-1 4 0,5-4 0,1-5 0,3 3 0,0-6 0,0-2 0,0 0 0,0-7 0,0 3 0,6-3 0,6-4 0,7 0 0,4-3 0,5 0 0,2 0 0,9-8 0,-4-1 0,10-14 0,-9 0 0,9-4 0,-12-5 0,7 4 0,-16-7 0,5 8 0,-11-7 0,0-1 0,-6-1 0,-3-3 0,-1 0 0,-3-2 0,-1 0 0,-4 7 0,0 6 0,0 4 0,-3 5 0,-4 4 0,-4 4 0,-4 7 0,1 1 0,0 3 0,3 0 0,1 0 0,0 0 0,3 0 0,-3 0 0,3 6 0,0 11 0,3 8 0,-4 9 0,7 5 0,-3 2 0,4 5 0,0 0 0,0 6 0,0-5 0,4 5 0,5-12 0,4 0 0,4-6 0,5 1 0,0-5 0,0 0 0,2-5 0,-8-6 0,7 1 0,-11-9 0,5 0 0,-9-5 0,-1-2 0,-4-1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4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 24575,'-21'30'0,"-23"33"0,24-10 0,-4-8 0,-1-2 0,5 1 0,-12 21 0,10-25 0,-1 6 0,3-15 0,11-7 0,0-10 0,8-7 0,-2-5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254 210 24575,'0'-6'0,"0"-8"0,0 3 0,0-8 0,-3 1 0,-1 2 0,-7-6 0,3 10 0,-6-5 0,3 9 0,-3 1 0,3 4 0,-3 3 0,3 0 0,-3 0 0,3 0 0,-6 0 0,8 2 0,-9 10 0,10 3 0,-7 9 0,6 4 0,-2-4 0,2 9 0,-2-8 0,5 7 0,-4-7 0,9 3 0,-2-5 0,3 1 0,0-5 0,0-1 0,0-7 0,0-1 0,3-4 0,4-2 0,7-1 0,2-3 0,6 0 0,-3-7 0,1-5 0,4-14 0,-6-4 0,4-5 0,-6 1 0,-2 0 0,-2 4 0,-4 2 0,-1 5 0,-2 3 0,1 5 0,-5 5 0,2 4 0,-3 10 0,0 6 0,3 15 0,2 5 0,4 4 0,-1-5 0,0 4 0,0-13 0,3 3 0,0-12 0,3-1 0,4-2 0,-3-4 0,7-1 0,-2-3 0,-1-3 0,4-9 0,-1-11 0,-1-7 0,1-5 0,-5 0 0,-4 6 0,3-4 0,-8 13 0,4-7 0,-8 15 0,2-2 0,-5 7 0,2 1 0,0 2 0,0 2 0,0 12 0,4 13 0,-6 7 0,7 10 0,-3 5 0,4-3 0,-4 5 0,4-3 0,-5-13 0,1 2 0,-2-14 0,0-4 0,-2-5 0,2-4 0,-6-2 0,-4-8 0,0-8 0,-8-12 0,6-5 0,0-5 0,1-5 0,7 4 0,-3-5 0,4 6 0,0 5 0,0 1 0,0 4 0,7 1 0,1 3 0,11 5 0,-4 5 0,7 2 0,-2 4 0,-1 0 0,3 4 0,-7 0 0,4 0 0,-5 0 0,0 0 0,-3 0 0,2 0 0,-6-3 0,3 3 0,-3-6 0,-1 5 0,1-5 0,-4-1 0,0 0 0,-3-3 0,0 4 0,0 5 0,-4 19 0,3 0 0,-8 38 0,8-23 0,-4 25 0,5-18 0,0 6 0,0-5 0,0-7 0,0-10 0,0-6 0,6-6 0,2-2 0,7-3 0,-1-3 0,0-1 0,-6-3 0,-2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5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24575,'-4'0'0,"2"0"0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24575,'-10'0'0,"20"0"0,-2 0 0,20 0 0,-9 0 0,5 0 0,-5 0 0,-1 0 0,-3 0 0,-5 0 0,4 0 0,-10 2 0,2 14 0,-6-3 0,0 18 0,-8 0 0,-1 4 0,-2 0 0,-4-2 0,10-9 0,-7 4 0,8-4 0,0-5 0,4-1 0,0-4 0,0 0 0,0 1 0,0-5 0,0 4 0,6-7 0,2 4 0,15-4 0,-2 1 0,7 0 0,-5-4 0,0 0 0,6-4 0,-5 0 0,0 0 0,-2 0 0,-6 0 0,-4 0 0,-6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24575,'25'0'0,"-7"0"0,14 0 0,-2 0 0,5 0 0,5 0 0,-6-3 0,-1 2 0,-7-3 0,-3-2 0,-9-2 0,1-11 0,-7 10 0,-1-1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7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26 266 24575,'10'0'0,"0"0"0,4 0 0,1 0 0,3 0 0,1 0 0,0-3 0,0-4 0,-1-5 0,-2-7 0,-1 3 0,-3-11 0,-8 7 0,-1-13 0,-3 8 0,0-3 0,0 5 0,0 3 0,-2 5 0,-10 5 0,1 6 0,-12 1 0,4 3 0,-5 0 0,5 0 0,-3 7 0,6 5 0,-3 8 0,2 8 0,5 1 0,-1 5 0,9 0 0,0-1 0,4 1 0,0 0 0,0 0 0,0-5 0,11 0 0,2-9 0,12 0 0,3-7 0,-8-2 0,7-7 0,-8 0 0,5-8 0,-7-17 0,-6 12 0,-7-11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152 514 24575,'-10'0'0,"3"0"0,-6 0 0,-7 0 0,3 6 0,-2 2 0,4 15 0,7-6 0,-8 10 0,8-8 0,-3 0 0,7 4 0,0-12 0,4 11 0,0-11 0,0 4 0,0-6 0,9-6 0,4 0 0,9-3 0,1-7 0,2-6 0,0-13 0,2-6 0,-4-9 0,-1 5 0,-2-29 0,-6 14 0,-2-29 0,-8 30 0,-4-13 0,0 15 0,0-5 0,-4 6 0,-4 8 0,-5 9 0,-3 6 0,5 10 0,1 6 0,3 6 0,1 2 0,2 21 0,1 17 0,3 24 0,0 19 0,5 2-512,12 7 512,5-7 0,9-18 0,6 6 0,-2-24 0,1 9 0,1-18 0,-21-19 0,0-6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5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24575,'0'14'0,"0"8"0,0 21 0,0 9 0,4 8 0,7 8 0,1 6 0,8 0 0,-5-7 0,-3-12 0,10 1 0,-19-19 0,14 8 0,-13-16 0,4-5 0,-4-9 0,0-5 0,-4-4 0,0-2 0,0-2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6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 24575,'-10'0'0,"30"0"0,16 0 0,31 0 0,7 0 0,7 0 0,-18 0 0,9 0 0,-19 0 0,6 0 0,-11 0 0,-2 0 0,-21 0 0,-6 0 0,-5 0 0,-10-2 0,2 1 0,-6-2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24575,'-1'0'0,"-4"0"0,-12 0 0,-8 0 0,-9 0 0,-1 0 0,-10 0 0,9 0 0,2 0 0,1 0 0,8 0 0,5 0 0,-2 0 0,17 5 0,-6 2 0,11 10 0,0 2 0,0 9 0,0 12 0,0-8 0,4 18 0,2-9 0,3 7 0,1 10 0,-1-5 0,1 0 0,-1-1 0,-4-6 0,3-6 0,-7 0 0,3-6 0,-4-5 0,3-1 0,-2-5 0,3-3 0,-4-2 0,0-4 0,0 0 0,0 0 0,0 1 0,0-5 0,0 0 0,0-3 0,2-1 0,-1 0 0,2 1 0,-3-1 0,3 1 0,-2-1 0,4-2 0,-1-2 0,2-2 0,1 0 0,-1 0 0,0 0 0,4 0 0,1 0 0,7 0 0,2 0 0,3 0 0,5 0 0,-4 0 0,9 0 0,-8 0 0,8 0 0,-9 0 0,0 0 0,-2 0 0,-10 0 0,5 0 0,-9 0 0,2 0 0,-4 0 0,-2 0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7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24575,'21'0'0,"9"0"0,5 0 0,4 0 0,1 0 0,0 0 0,6-5 0,-6 4 0,-15-3 0,-10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5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24575,'13'0'0,"7"0"0,-4 0 0,9 0 0,-10 0 0,2 0 0,-6 0 0,-2 0 0,-5 2 0,-2 5 0,-2 4 0,0 6 0,0 2 0,0 7 0,0-6 0,-3 9 0,-1-9 0,-11 11 0,-3-6 0,-2-2 0,1-4 0,9-5 0,0-4 0,3 0 0,1-7 0,5 0 0,1-3 0,9-3 0,2 2 0,3-5 0,4 2 0,-4 0 0,4 1 0,-4 3 0,0 0 0,0 0 0,-4 0 0,3 3 0,-5 8 0,2 4 0,-2 8 0,-1 0 0,1 0 0,-4 4 0,0-3 0,-4-1 0,0-1 0,0-7 0,0 2 0,0-3 0,-3 0 0,-5 4 0,-7-3 0,0 0 0,-3-1 0,3-7 0,2 3 0,2-3 0,2-1 0,2-2 0,1-1 0,-1-3 0,4 0 0,0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20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24575,'0'16'0,"0"-1"0,0 26 0,0-7 0,0-4 0,0 2 0,0-7 0,0-1 0,3-9 0,1-2 0,2-9 0,9 3 0,-7-7 0,6 0 0,0 0 0,-2-11 0,3 2 0,0-13 0,-7 2 0,3 1 0,-3-8 0,0 6 0,0-7 0,0 5 0,-1 3 0,-3 2 0,-1 4 0,-3 3 0,0 1 0,0 4 0,0 8 0,0 11 0,0 17 0,5 16 0,0 8 0,5 11 0,1 3 0,4 13 0,3 2 0,2-13 0,1 2 0,-6-19 0,3 7 0,-7-12 0,2-8 0,-5-12 0,-4-5 0,0-3 0,-4-5 0,0-6 0,-11-2 0,-6 1 0,-8 0 0,-8 0 0,9-3 0,-5-2 0,6-3 0,4 0 0,0 0 0,8 0 0,1 0 0,4-3 0,2-4 0,1-8 0,3-9 0,0 0 0,0-9 0,13-8 0,2 8 0,13-16 0,3 16 0,-3-7 0,8 3 0,-14 10 0,8-2 0,-15 13 0,4 0 0,-4 2 0,-8 10 0,0-3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24575,'0'-2'0,"3"-7"0,10-10 0,0-10 0,8 4 0,-1-4 0,-3 5 0,2 4 0,-4 8 0,-4-1 0,2 8 0,-5-5 0,2 0 0,-3 3 0,-1-3 0,1 3 0,-1 3 0,1-1 0,-4 1 0,3-2 0,-3 2 0,3 1 0,-3 6 0,3 4 0,-2 4 0,3 3 0,4 5 0,0-4 0,4 3 0,3-3 0,-2 3 0,7-1 0,-8-2 0,4-1 0,-5-3 0,0 0 0,-3-1 0,2-3 0,-6 0 0,3-1 0,-6 1 0,1-4 0,-4 3 0,2-5 0,-3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27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24575,'12'0'0,"5"0"0,3 0 0,3 4 0,10 5 0,-6 7 0,18 13 0,-16-2 0,13 15 0,-15-14 0,6 14 0,-2-5 0,-6 0 0,6 9 0,-12-5 0,3-1 0,-8 5 0,-1 8 0,-4-14 0,1 29 0,-5-34 0,-1 50 0,-4-42 0,0 36 0,0-30 0,0 11 0,0 1 0,0-1 0,0-6 0,0-1 0,-4 0 0,-7 8 0,-4 1 0,-6 11 0,6-22 0,-4 13 0,4-15 0,-5 11 0,-3-6 0,2 5 0,-6-11 0,3 1 0,1-8 0,1-5 0,2-5 0,2-2 0,-1-7 0,7-3 0,2-7 0,3-2 0,1-2 0,2-4 0,1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24575,'12'-3'0,"11"0"0,12 3 0,23 0 0,-9 0 0,30 0 0,-18 0 0,1 0 0,4 0 0,-23 0 0,-5 0 0,-17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09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24575,'6'3'0,"10"0"0,13-3 0,18 0 0,6 0 0,13 0 0,8 0 0,-16 0 0,11 0 0,-21 0 0,5 0 0,-6 0 0,-23 0 0,-9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485 7 24575,'-81'-4'0,"7"2"0,38 2 0,-14 0 0,13 0 0,-15 0 0,16 0 0,-2 0 0,13 0 0,1 0 0,6 0 0,11 3 0,1 0 0,6 6 0,0 1 0,0 8 0,0-3 0,0 8 0,0-4 0,0 4 0,0 1 0,4 4 0,-3 1 0,2 10 0,2 14 0,-4-14 0,4 37 0,-5-41 0,4 35 0,-3-28 0,4 16 0,-5-11 0,0 0 0,0-3 0,0-13 0,0 7 0,0-13 0,0 3 0,0-9 0,0-1 0,0-4 0,0 1 0,3-5 0,-3 0 0,3-4 0,-3 1 0,3-1 0,0-2 0,4-1 0,-1-3 0,4 0 0,1 0 0,3 0 0,4 0 0,6 0 0,1 0 0,8 0 0,1 0 0,1 0 0,9 0 0,-8 0 0,3-4 0,-5 3 0,0-7 0,-5 4 0,-1-4 0,-9 3 0,-4-1 0,-5 5 0,-4-2 0,-2 3 0,-1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1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24575,'13'0'0,"4"0"0,7 0 0,1 0 0,8 0 0,-4 0 0,5 0 0,0 0 0,-5 0 0,-1 0 0,-15 0 0,-3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3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24575,'9'0'0,"10"3"0,8 10 0,8 7 0,2 7 0,0 5 0,-10-6 0,8 10 0,-8-10 0,6 10 0,-2-3 0,-9-6 0,-5-7 0,-7-6 0,0-7 0,-3 0 0,0-4 0,-4-3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4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0 24575,'-17'0'0,"3"11"0,-21 9 0,7 11 0,-11 11 0,13-10 0,0 11 0,3-11 0,0 7 0,6-8 0,1-3 0,8-9 0,-3 3 0,0-6 0,6 2 0,-4-7 0,8-1 0,-4-4 0,4-3 0,-2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1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0 327 24575,'0'-6'0,"0"0"0,0-7 0,0-8 0,0-3 0,0-14 0,13 6 0,-10-8 0,13 0 0,-9 13 0,-1-5 0,6 20 0,-7-6 0,2 10 0,-1 1 0,-2 4 0,6 3 0,-3 0 0,3 0 0,-4 0 0,4 0 0,1 0 0,3 0 0,4 4 0,-2 3 0,7 9 0,-3 5 0,5 0 0,0 3 0,-5-8 0,4 9 0,-5-9 0,2 7 0,-2-10 0,-5 4 0,-3-9 0,-1 5 0,-3-6 0,-1 3 0,1-6 0,-4-1 0,0-3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24575,'0'21'0,"0"9"0,0 13 0,0-1 0,0 7 0,0-8 0,0 5 0,0 0 0,0-9 0,0 2 0,0-11 0,0 3 0,0-11 0,0 4 0,0-12 0,0 1 0,0-9 0,0-2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4:3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78 581 24575,'-8'23'0,"1"-5"0,7-8 0,0-1 0,0 1 0,0 3 0,0-3 0,0 4 0,0-7 0,0 2 0,0-2 0,0-9 0,0-17 0,9-17 0,4-14 0,13-15 0,6 4 0,-5 0 0,21-22 0,-25 35 0,23-28 0,-22 35 0,10-3 0,-11 5 0,3 14 0,-10 2 0,1 9 0,-6 3 0,2 5 0,-6 3 0,2 0 0,-8 7 0,-5 1 0,-16 21 0,-2 1 0,-14 27 0,8-19 0,-4 22 0,1-18 0,3 12 0,-5-3 0,1 11 0,12-17 0,-6 13 0,7-1 0,4-15 0,-7 22 0,9-25 0,-1 13 0,-3-5 0,7 0 0,-2-5 0,4 3 0,-1-8 0,4 4 0,-2-4 0,6-5 0,-3 4 0,4-4 0,0 0 0,0-1 0,0-5 0,0 6 0,0-5 0,0 4 0,0-5 0,0 1 0,0 4 0,0-4 0,0 9 0,0-4 0,4 5 0,1 0 0,3 0 0,4 0 0,-2 0 0,5-5 0,-2 4 0,3-8 0,0 3 0,0-5 0,-1 0 0,1 1 0,3-4 0,-4-2 0,9 2 0,-5-4 0,5 4 0,-4-5 0,2 0 0,-7-1 0,8 2 0,-8-5 0,3 3 0,0-6 0,-3 2 0,4-2 0,-5-1 0,0 0 0,-3 0 0,2 0 0,-2 0 0,0-1 0,2-2 0,-6 2 0,7-2 0,-7 2 0,6 1 0,-5-3 0,1 2 0,-2-2 0,3-1 0,-3 3 0,3-3 0,-4 4 0,1-4 0,-1 3 0,0-5 0,1 4 0,-1-4 0,1 2 0,-4 0 0,3-3 0,-6 3 0,3-3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4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24575,'-14'0'0,"6"0"0,-13 0 0,0 0 0,-4 0 0,-3 0 0,5 0 0,-5 0 0,3 0 0,-3 0 0,5 0 0,3 0 0,2 0 0,7 0 0,1 3 0,4-3 0,2 6 0,1-3 0,3 3 0,0 0 0,0 1 0,0-1 0,0 4 0,0 0 0,0 9 0,0 0 0,3 4 0,-2 5 0,3 7 0,0 0 0,-3 10 0,2-5 0,-3 6 0,0 0 0,0-6 0,0-1 0,0-5 0,0 0 0,0-5 0,0 4 0,0-13 0,0 7 0,0-11 0,0-2 0,0-4 0,0-3 0,0-1 0,0 0 0,3-2 0,0-2 0,4-2 0,2 0 0,2 0 0,3 0 0,4 0 0,2 0 0,8 0 0,-4 0 0,4 0 0,-4-3 0,-1 2 0,-4-3 0,-1 1 0,-3 2 0,-5-2 0,0 3 0,-3 0 0,-4 0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4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24575,'16'0'0,"-1"0"0,4 0 0,0 0 0,4 0 0,0 0 0,-4 0 0,-1 0 0,-7 0 0,-1 0 0,-4 0 0,1 0 0,-1 0 0,-3 0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0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24575,'3'6'0,"0"5"0,-3 12 0,0 6 0,0 1 0,4 20 0,1-21 0,0 27 0,3-20 0,-3 10 0,8-1 0,-7-4 0,2-7 0,-8-1 0,3-16 0,-2 5 0,2-17 0,-3 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24575,'-13'0'0,"0"0"0,-5 0 0,2 0 0,-6 0 0,2 0 0,-3 0 0,0 0 0,4 0 0,0 0 0,5 0 0,0 0 0,3 0 0,1 0 0,4 0 0,-3 3 0,5 0 0,-1 3 0,5 1 0,0-1 0,0 4 0,0-3 0,0 6 0,0-6 0,0 7 0,0-7 0,0 6 0,0-5 0,0 5 0,0-6 0,0 3 0,0 0 0,0 5 0,0 4 0,0 5 0,0 4 0,0 1 0,0 10 0,4 2 0,-3 5 0,7-6 0,-7 5 0,2-15 0,-3 4 0,4-11 0,-3-7 0,2 1 0,-3-9 0,0 1 0,0-2 0,3-4 0,0 0 0,3-3 0,1 0 0,-1 0 0,4 0 0,1 0 0,3 0 0,0 0 0,4 0 0,-3 0 0,8 0 0,-4 0 0,4 0 0,1-3 0,-5 2 0,3-3 0,-7 1 0,4 2 0,-9-2 0,0 3 0,-3 0 0,-4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24575,'25'0'0,"-8"0"0,15 0 0,-11 0 0,11 0 0,-11 0 0,6 0 0,-12 0 0,-3 0 0,-6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3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92 118 24575,'0'6'0,"3"-14"0,1 1 0,3-12 0,9 0 0,-4 6 0,7-5 0,-5 6 0,1 1 0,-1 4 0,-4 1 0,0 5 0,0-2 0,-2 3 0,1 0 0,-2 0 0,0 7 0,-4 9 0,0 5 0,-3 12 0,0-4 0,0 5 0,0 0 0,0 0 0,0 0 0,0 0 0,0-5 0,0 4 0,-3-9 0,-1 0 0,-7-2 0,-1-2 0,-4 3 0,1-4 0,-5 4 0,5-7 0,-5 0 0,6-3 0,0-5 0,0 2 0,-1-3 0,1 0 0,0 1 0,3-5 0,-2 1 0,5-4 0,-2 0 0,4 0 0,-1 0 0,4-6 0,0-2 0,3-6 0,0-4 0,0 3 0,0-4 0,0 5 0,0 0 0,0 3 0,3 1 0,1 0 0,2 3 0,1 0 0,-1 1 0,0 5 0,1-2 0,-1 0 0,4 3 0,-3-3 0,7 3 0,-7 0 0,6 0 0,-5 0 0,5 0 0,-2 3 0,-1 1 0,4 3 0,-4-1 0,1 5 0,3-3 0,-3 5 0,3-2 0,0 0 0,0 2 0,1-5 0,-1 3 0,0-4 0,0 0 0,-3-3 0,2-1 0,-2-3 0,3 0 0,-3 0 0,2 0 0,-2-3 0,3-4 0,-3-1 0,2-5 0,-6 5 0,3-2 0,-3 0 0,-1 3 0,-2 0 0,-1 4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4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68 160 24575,'6'0'0,"8"0"0,-6 0 0,6 0 0,-7-3 0,2-1 0,-1-3 0,2-3 0,-4 3 0,-2-7 0,2 7 0,-5-7 0,5 4 0,-6-1 0,4-3 0,-4 4 0,0-1 0,0-3 0,0 7 0,0-3 0,-6 6 0,2 2 0,-9 2 0,2 0 0,0 0 0,-2 0 0,2 6 0,-4 6 0,4 3 0,-4 7 0,6-2 0,-2 8 0,3-4 0,0 4 0,0 0 0,0-4 0,3 4 0,2 0 0,3-3 0,0 3 0,0-9 0,0-1 0,0-3 0,0-1 0,0 0 0,3-3 0,4-1 0,7-3 0,2 0 0,6 1 0,-3-4 0,0 2 0,4-5 0,-8 2 0,7-3 0,-7 0 0,4 0 0,-1 0 0,-3 0 0,-3 0 0,-6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11 0,0 2 0,0 5 0,0-4 0,0 2 0,0-7 0,0-5 0,0-2 0,0-11 0,5 0 0,3-4 0,2-3 0,4 0 0,-4 0 0,-2 0 0,-2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24575,'-3'-7'0,"0"1"0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1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1 204 24575,'13'0'0,"7"-4"0,11-4 0,-1-2 0,21-15 0,-23 14 0,28-11 0,-24 10 0,13 2 0,-10-2 0,0 4 0,-1 0 0,-7 0 0,5 0 0,-8 3 0,2-2 0,-3 3 0,-1-3 0,-3-1 0,-2 1 0,-6 3 0,-2-1 0,-3 4 0,1-5 0,-1 5 0,0-2 0,1 3 0,-4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2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24575,'0'22'0,"0"-9"0,0 31 0,0-12 0,0 12 0,0 14 0,0-24 0,0 18 0,0-20 0,0 3 0,0-7 0,0-5 0,0-13 0,0 0 0,0-7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81 24575,'-2'0'0,"3"6"0,-13 6 0,7 8 0,-3 8 0,0 1 0,7 4 0,-2 1 0,3-4 0,0-2 0,0-5 0,0-7 0,0-2 0,0-8 0,2-2 0,5-2 0,8-2 0,-3 0 0,9 0 0,-5-6 0,0 1 0,1-9 0,-6 3 0,0-3 0,2-1 0,-5 1 0,3 0 0,-4 0 0,0-1 0,-3 1 0,2 3 0,-6-2 0,3 6 0,-3-3 0,0 4 0,0 5 0,0 12 0,0 1 0,-3 9 0,2-7 0,-2 1 0,3-1 0,0 0 0,0 0 0,0-3 0,0 2 0,0-6 0,0 3 0,0-3 0,3-4 0,0 3 0,4-5 0,-1 1 0,0-2 0,1 0 0,-1 0 0,1 0 0,-1 0 0,0 0 0,1 0 0,-1 0 0,1 0 0,-1 0 0,0 0 0,1 0 0,-1 0 0,0-2 0,1-5 0,0-8 0,-3 0 0,3-8 0,-6 4 0,6-9 0,-6 3 0,2-8 0,-3 8 0,0-7 0,0 7 0,0 1 0,0 1 0,0 8 0,0-3 0,0 7 0,-5 1 0,0 6 0,-4 1 0,-1 3 0,3 0 0,-7 0 0,7 0 0,0 0 0,4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8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24575,'0'15'0,"0"7"0,0 15 0,0 8 0,0-4 0,0-1 0,0 4 0,0 3 0,0 6 0,0 0 0,0-6 0,0-8 0,0-5 0,0-5 0,0-5 0,7-2 0,-5-6 0,11 2 0,-11-8 0,10 1 0,-7-5 0,5 1 0,-4-4 0,0 3 0,1-2 0,-1 2 0,1 0 0,-1 1 0,0-1 0,-2 1 0,2-4 0,-3 3 0,3-6 0,0 3 0,0-3 0,1 0 0,-1 0 0,1-3 0,0-8 0,-1-1 0,2-10 0,-4 6 0,3-2 0,-7 10 0,4 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8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47 24575,'-5'-4'0,"6"1"0,14 3 0,4 0 0,4 0 0,1 0 0,-1 0 0,-4 0 0,-1 0 0,-3-6 0,-5 4 0,9-15 0,-14 14 0,7-9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0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26 156 24575,'5'3'0,"2"0"0,11-3 0,1 0 0,0 0 0,3 0 0,2 0 0,-3 0 0,2 0 0,-9-7 0,4 2 0,-6-2 0,2-3 0,-7 9 0,0-12 0,-1 9 0,-2-6 0,-1 0 0,-3-1 0,0-3 0,0 3 0,0-3 0,0 4 0,-3-1 0,-4 0 0,0 5 0,-7 2 0,3 1 0,-3 3 0,3 0 0,-6 0 0,8 0 0,-8 0 0,6 0 0,-3 6 0,-1 6 0,0 8 0,-2 8 0,5 0 0,-4 6 0,6 0 0,-2 0 0,3 5 0,4 2 0,-3 10 0,7-3 0,-8 4 0,8-6 0,-3-1 0,4 1 0,0-5 0,0-2 0,0-5 0,0-5 0,0-1 0,0-9 0,6 0 0,2-8 0,7-1 0,3-3 0,1 1 0,9-4 0,-3 0 0,3-4 0,0 0 0,-4 0 0,4 0 0,-4 0 0,-1-4 0,0 0 0,-3-7 0,-8 6 0,-6-1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24575,'0'-10'0,"0"17"0,0 8 0,0 13 0,0 4 0,0 3 0,0 0 0,0 0 0,0-7 0,0-9 0,0 4 0,6-15 0,-2 3 0,13-11 0,-9 0 0,9 0 0,-12 0 0,1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24575,'-3'-8'0,"0"2"0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24575,'0'17'0,"0"1"0,-4 10 0,3-3 0,-3 13 0,4-3 0,0 1 0,0 8 0,0-14 0,0 5 0,0-7 0,0-9 0,0-1 0,0 1 0,0-8 0,6 1 0,1-10 0,3-2 0,4 0 0,-7 0 0,6 0 0,-2 0 0,0-3 0,-1-8 0,1-5 0,-3-7 0,4 0 0,-8-1 0,3 1 0,-3-1 0,0 5 0,0 1 0,-4 3 0,0 4 0,0 2 0,-3 10 0,3 8 0,-7 9 0,7 6 0,-4-1 0,4 0 0,0-3 0,0-2 0,0-4 0,0 0 0,3-3 0,1-1 0,5-3 0,2-4 0,0 0 0,2-3 0,-2 0 0,0 0 0,2 0 0,-2-3 0,0-1 0,-1-6 0,0 3 0,-2-7 0,1 6 0,-2-5 0,0 2 0,0-3 0,0 0 0,-3-1 0,3-3 0,-6 3 0,2-8 0,-3-1 0,0-1 0,0-3 0,0 9 0,0 1 0,0 4 0,0-1 0,0 4 0,0 1 0,0 4 0,0 2 0,0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24575,'0'5'0,"0"9"0,0 18 0,0 15 0,0 6 0,0-5 0,0 8 0,0-8 0,0 0 0,0 9 0,0-21 0,0 4 0,0-12 0,0-12 0,6 2 0,-2-14 0,10 6 0,-4-10 0,1 3 0,2-3 0,2 0 0,5-3 0,-1-8 0,5-7 0,-8-5 0,4-2 0,-8 6 0,2 0 0,-9 11 0,1 2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3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24575,'27'-15'0,"-6"1"0,17-3 0,-9 4 0,5-3 0,0 6 0,-5-2 0,-1 1 0,-8 5 0,-2-4 0,-4 10 0,-6-7 0,-2 7 0,-6-3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4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24575,'0'13'0,"7"0"0,1 5 0,8 6 0,10 7 0,-7-6 0,13 20 0,-4-11 0,2 15 0,5 3 0,-1-7 0,-8 2 0,2-6 0,0 4 0,-2 4 0,0 5 0,1-3 0,-11-5 0,7 0 0,-8 0 0,3 0 0,-8 6 0,4-5 0,-4 5 0,-1-6 0,1 0 0,-1 5 0,1-4 0,-5 11 0,4-5 0,-8 0 0,8 5 0,-8-10 0,4 3 0,-5-5 0,0-5 0,0 3 0,4-3 0,-3-1 0,3 5 0,-4 1 0,0-4 0,0 9 0,0-5 0,0 1 0,0 5 0,0 0 0,0 7 0,-4 2 0,-7 11 0,0-23 0,-13 14 0,12-15 0,-12 12 0,9-7 0,-1-1 0,-2-7 0,8-4 0,-8 4 0,8-10 0,-8 9 0,4 2 0,-5-4 0,0 7 0,1-8 0,-6 5 0,0-1 0,1-4 0,0-2 0,6-9 0,4-2 0,-2-9 0,7-4 0,-2-5 0,6-4 0,1 0 0,0 1 0,0-1 0,-4 0 0,1-2 0,-1-1 0,-3-3 0,2-3 0,1 2 0,4-2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33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24575,'0'21'0,"0"8"0,0 17 0,0 7 0,0-10 0,0 12 0,0-12 0,0 16 0,0 0 0,0-11 0,0 2 0,0-20 0,0 8 0,3-17 0,5 6 0,0-16 0,6 4 0,-4-9 0,1 1 0,-1-3 0,0-1 0,0-3 0,5 0 0,4-16 0,-2-3 0,5-22 0,-5 6 0,2-9 0,-2 3 0,-3-5 0,3 6 0,-7 5 0,1 7 0,-3 9 0,-1 1 0,-1 11 0,0 1 0,0 8 0,-2 9 0,2 5 0,-2 7 0,4 1 0,0-1 0,-1-4 0,0 0 0,4-8 0,-4-1 0,6-4 0,-5 1 0,1-3 0,-2-1 0,3-3 0,-3 0 0,3 0 0,-4 0 0,1 0 0,2 0 0,-1 0 0,2 0 0,-4 0 0,0-3 0,-2-8 0,2-9 0,-5-5 0,3-19 0,-4 12 0,0-18 0,0 14 0,0-8 0,0 9 0,0-5 0,0 15 0,0-2 0,0 15 0,0-5 0,0 9 0,0 1 0,0 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1 24575,'-13'19'0,"-1"8"0,-3 3 0,0 6 0,0 3 0,0-5 0,3 0 0,-2 0 0,7-1 0,-7-3 0,7 2 0,-6-2 0,5 4 0,-2 0 0,0-5 0,3-1 0,-2-5 0,3 1 0,0 4 0,0-8 0,0 7 0,0-8 0,0 5 0,0-1 0,1 0 0,2 1 0,-2-5 0,3 3 0,-3-2 0,2-1 0,-2 3 0,3-6 0,-4 6 0,4-3 0,-3 5 0,3 4 0,-5 1 0,1 5 0,3 0 0,-2-5 0,2 4 0,1-4 0,-4 5 0,3-1 0,0-3 0,-2 2 0,6-8 0,-3 9 0,1-9 0,2 4 0,-2 0 0,3-7 0,0 6 0,0-12 0,0 0 0,0-5 0,0-4 0,0 3 0,0 10 0,0 0 0,0 14 0,0 7 0,0 22 0,0 1 0,0 16 0,0-29 0,0 13 0,0 6 0,0-16 0,0 47 0,0-58 0,0 57 0,4-51 0,1 31 0,4-26 0,6 6 0,-5-7 0,9 6 0,-9-16 0,8 8 0,-5-14 0,1 8 0,1-13 0,-1 6 0,-2-8 0,0 5 0,0-5 0,-3 4 0,3-8 0,-4 3 0,3-5 0,-3 0 0,4 0 0,-5 1 0,5-1 0,-4-4 0,7 4 0,-7-4 0,3 4 0,0-4 0,-3 4 0,3-4 0,-1 0 0,-2-1 0,2-7 0,-3 2 0,0-5 0,-3 1 0,-2-2 0,1-4 0,-2 3 0,2-6 0,-3 3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8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7 24575,'-6'-3'0,"-13"0"0,-2 3 0,-13 0 0,4 0 0,-8 0 0,7 0 0,-8 4 0,0-3 0,12 2 0,-1 0 0,17-2 0,-3 2 0,10 0 0,-2 3 0,6 9 0,0-1 0,0 8 0,0 2 0,0 6 0,0 9 0,0 2 0,4 5 0,-3 5 0,7 2 0,-7 0 0,4-1 0,-5-6 0,0-1 0,0-4 0,0-7 0,0-6 0,0-9 0,0 0 0,0-9 0,0 0 0,0-4 0,0 1 0,0-1 0,2-3 0,2 3 0,2-6 0,4 3 0,1 0 0,7-2 0,6 2 0,0-3 0,9 0 0,-4 0 0,5 0 0,0 0 0,-5 0 0,3 0 0,-11 0 0,6 0 0,-12 0 0,3-3 0,-4 2 0,-6-2 0,-1 3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9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24575,'10'0'0,"-5"0"0,26 0 0,-12 0 0,4 0 0,0 0 0,-3 0 0,2 0 0,-3 0 0,0 0 0,0 0 0,-5-4 0,-6 4 0,-2-4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24575,'16'0'0,"3"0"0,-3 0 0,2 0 0,-4 0 0,0 0 0,-3 0 0,-4 0 0,-4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24575,'2'3'0,"9"0"0,5-3 0,7 0 0,0 0 0,0 0 0,-3 0 0,-8 0 0,-6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8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0 484 24575,'21'0'0,"-4"0"0,24 0 0,-11-11 0,21-10 0,-5-12 0,2-7 0,5-1 0,-20 4 0,10 4 0,-18-1 0,3 4 0,-10 1 0,-2 1 0,-5 7 0,-5-1 0,-1 1 0,-5 5 0,0-5 0,0 10 0,0-4 0,-5 6 0,-5 3 0,-7 2 0,-4 4 0,0 0 0,-7 0 0,5 0 0,-4 0 0,5 0 0,1 0 0,-1 9 0,0 9 0,-1 11 0,5 6 0,-4 0 0,8 7 0,-3 2 0,10 7 0,-4-7 0,9 5 0,-3-5 0,5 7 0,0-7 0,0-2 0,0-7 0,0 0 0,5-6 0,5-2 0,7-10 0,11-1 0,1-5 0,6-5 0,0 0 0,7-6 0,-5 0 0,5 0 0,-7 0 0,0-6 0,0 0 0,-15-1 0,-5 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24575,'0'-2'0,"0"3"0,0-6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9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9 0,0 10 0,0 1 0,0 5 0,0 5 0,0 1 0,0-4 0,0 2 0,0-9 0,0-4 0,0 2 0,0-15 0,0 2 0,2-8 0,5-2 0,4-2 0,3-2 0,-3 0 0,2 0 0,-2-6 0,3-6 0,-3-3 0,-3 3 0,-5 5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24575,'0'2'0,"0"0"0,0 7 0,0-3 0,0 4 0,0-3 0,0 3 0,3-7 0,1 3 0,2-5 0,0 2 0,1-3 0,-7 0 0,3 0 0,-6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89 227 24575,'-6'0'0,"-4"7"0,-1 4 0,-1 9 0,-2-1 0,9 8 0,-5-2 0,9 9 0,-3-5 0,4 3 0,0-7 0,0 7 0,0-8 0,0 0 0,0-6 0,0-3 0,0-5 0,0 4 0,0-7 0,0 3 0,3-4 0,4-2 0,8-2 0,0-2 0,3 0 0,-4 0 0,4 0 0,-2 0 0,2-3 0,-4-1 0,0-3 0,1-3 0,-1 2 0,-3-6 0,2 3 0,-5-3 0,2-5 0,-2 0 0,0-4 0,-1 0 0,1-5 0,-3 3 0,-2-8 0,-3 4 0,0 0 0,0-4 0,0 9 0,0-9 0,0 8 0,0-3 0,-3 5 0,-1-1 0,-8 1 0,4 0 0,-3 3 0,3 2 0,1 4 0,0 3 0,0 1 0,-3 3 0,3 4 0,-6 0 0,2 3 0,-3 0 0,-1 0 0,1 0 0,0 3 0,0 4 0,-1 8 0,3 4 0,-2 0 0,5 4 0,-5-4 0,6 4 0,0-4 0,1 4 0,6-8 0,-6 3 0,6-4 0,-2-3 0,3-1 0,0-4 0,0 1 0,0-1 0,3-2 0,4-1 0,3-3 0,8 0 0,-2 0 0,6-7 0,-3 2 0,0-9 0,4 5 0,-4-5 0,4 5 0,-4-2 0,4 3 0,-8 1 0,7 3 0,-7-3 0,0 6 0,-2-2 0,-6 3 0,3 0 0,-3 0 0,-1 0 0,-3 0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34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24575,'0'13'0,"0"0"0,0 1 0,0 0 0,0 4 0,0 2 0,0 3 0,0 5 0,0-4 0,0 4 0,0 0 0,0-7 0,0 6 0,0-12 0,0 3 0,0-7 0,3-4 0,-2-5 0,2-2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26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24575,'0'26'0,"0"10"0,0 10 0,0-1 0,0-6 0,0-6 0,0 0 0,0 11 0,0 3 0,0 6 0,0-2 0,0-12 0,0 0 0,0-6 0,0-4 0,0-6 0,0-5 0,0-7 0,0-1 0,0-4 0,0 0 0,2-13 0,-1 7 0,1-10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28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120 100 24575,'-3'-5'0,"3"1"0,12-13 0,-4 9 0,14-11 0,-14 12 0,13-4 0,-9 4 0,6 0 0,-5 0 0,-2 3 0,-1 1 0,-4 3 0,0 0 0,0 0 0,0 0 0,1 0 0,-4 8 0,0 4 0,-3 9 0,0 2 0,0 5 0,-3-4 0,-6 8 0,-3-3 0,-5-1 0,-3 1 0,4-6 0,-4 5 0,5-8 0,-1 7 0,2-12 0,2 3 0,-1-5 0,5 1 0,-2-3 0,0-1 0,3-4 0,-3 1 0,4-1 0,0 0 0,-1-2 0,1-1 0,-4-3 0,3 0 0,-3 0 0,4 0 0,-1 0 0,1 0 0,3-3 0,0-4 0,3-4 0,0-3 0,0 0 0,0 0 0,0 0 0,0 3 0,3-2 0,1 6 0,2-3 0,1 7 0,-1 0 0,4 3 0,-3 0 0,2 0 0,-2 0 0,-1 0 0,4 0 0,0 6 0,1 2 0,2 6 0,-2 0 0,3 0 0,0 0 0,-3 3 0,2-5 0,-2 5 0,0-9 0,2 5 0,-6-6 0,10 3 0,-6-3 0,7-3 0,0-1 0,1-3 0,0 0 0,3 0 0,-7 0 0,3 0 0,-4-6 0,0 1 0,-4-4 0,0 2 0,-4 1 0,0-1 0,1 1 0,-1 0 0,-3 0 0,0-1 0,-3 1 0,0 2 0,0 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3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52 148 24575,'5'3'0,"3"0"0,4-3 0,2 0 0,4 0 0,-3 0 0,7 0 0,-7 0 0,11 0 0,-10 0 0,7 0 0,-13-3 0,3-1 0,-6-2 0,0-4 0,-4 0 0,-3-1 0,0-2 0,0 2 0,0-7 0,0 3 0,0 1 0,0 0 0,-7 7 0,0-3 0,-7 6 0,0 1 0,0 3 0,0 0 0,-4 0 0,3 0 0,-7 0 0,7 0 0,-3 3 0,4 4 0,-1 8 0,4 4 0,-4 8 0,6-3 0,-3 8 0,4-8 0,4 8 0,-4-3 0,8 4 0,-8-4 0,8 3 0,-4-8 0,4 3 0,0 1 0,0-4 0,0 4 0,0-6 0,7 1 0,1-4 0,6-1 0,4-3 0,-3-5 0,3 1 0,0-4 0,-3-3 0,7 0 0,-7-4 0,2 0 0,-3 0 0,4 0 0,-6-3 0,5-1 0,-7-6 0,1 3 0,-1-6 0,0 5 0,-3-2 0,3 6 0,-7 2 0,0 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30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24575,'-7'3'0,"2"0"0,5 10 0,0 3 0,0 11 0,0-3 0,0 8 0,0-3 0,0 4 0,0-4 0,0-1 0,0-10 0,0 0 0,0-4 0,3-3 0,4-4 0,3-1 0,1-6 0,2 3 0,-9-3 0,2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31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24575,'-4'2'0,"2"2"0,2-1 0,0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3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 24575,'-3'16'0,"-1"-2"0,0 8 0,1-3 0,3 8 0,0 2 0,0 4 0,0-4 0,0 3 0,0-8 0,0 8 0,0-12 0,0 7 0,0-12 0,0-1 0,0-4 0,2-7 0,9 0 0,4-3 0,8 0 0,0-3 0,1-9 0,-5-1 0,0-6 0,-5 5 0,0 0 0,-4 4 0,0-4 0,-3 4 0,0-4 0,0 3 0,-4-2 0,3 3 0,-5-4 0,2 3 0,-3 1 0,0 4 0,0-1 0,0 1 0,-2 3 0,1 10 0,-5 2 0,2 13 0,0-3 0,-3 4 0,6-1 0,-2 1 0,3-4 0,0-1 0,0-4 0,0-3 0,0-2 0,3-2 0,4-4 0,7 0 0,1-3 0,3 0 0,0 0 0,-3 0 0,7 0 0,-8-3 0,4-1 0,-4-6 0,-3-1 0,2-3 0,-5 0 0,2-4 0,-2-6 0,0 0 0,0-13 0,-3 7 0,-1-4 0,-4 1 0,0 9 0,0-3 0,0 8 0,-4 1 0,1 4 0,-8 3 0,1 4 0,-5 4 0,1 3 0,0 0 0,4 0 0,-3 0 0,8 0 0,-1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33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24575,'0'14'0,"0"8"0,0 26 0,0 11 0,0 7 0,0 13 0,0-4 0,0-13 0,0 29 0,0-48 0,0 36 0,0-34 0,0-4 0,0 2 0,0-14 0,0-2 0,3-11 0,1 1 0,2-10 0,4 0 0,0-4 0,1-3 0,2 0 0,-3-4 0,4-3 0,5-8 0,-7-1 0,7-7 0,-8 8 0,3-3 0,-3 4 0,0-4 0,-4 3 0,0-3 0,-3 11 0,-1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2:3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7 24575,'-2'-3'0,"-9"0"0,-14 3 0,-16 0 0,-5 4 0,1 1 0,-5 12 0,14-2 0,-8 7 0,5-9 0,13-2 0,-2-3 0,14-4 0,6 2 0,0-5 0,7-4 0,-2 2 0,3-4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2:55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4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24575,'-14'0'0,"6"0"0,-13 0 0,0 0 0,-4 0 0,-3 0 0,5 0 0,-5 0 0,3 0 0,-3 0 0,5 0 0,3 0 0,2 0 0,7 0 0,1 3 0,4-3 0,2 6 0,1-3 0,3 3 0,0 0 0,0 1 0,0-1 0,0 4 0,0 0 0,0 9 0,0 0 0,3 4 0,-2 5 0,3 7 0,0 0 0,-3 10 0,2-5 0,-3 6 0,0 0 0,0-6 0,0-1 0,0-5 0,0 0 0,0-5 0,0 4 0,0-13 0,0 7 0,0-11 0,0-2 0,0-4 0,0-3 0,0-1 0,0 0 0,3-2 0,0-2 0,4-2 0,2 0 0,2 0 0,3 0 0,4 0 0,2 0 0,8 0 0,-4 0 0,4 0 0,-4-3 0,-1 2 0,-4-3 0,-1 1 0,-3 2 0,-5-2 0,0 3 0,-3 0 0,-4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3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24575,'13'0'0,"3"0"0,7 0 0,1 0 0,-1 0 0,0 0 0,0 0 0,1 0 0,-5 0 0,-4 0 0,-2 0 0,-6 0 0,3 0 0,-6 2 0,-2 5 0,-2 8 0,0 0 0,-6 3 0,1-7 0,-8 6 0,5-5 0,-3 3 0,1-2 0,2-2 0,-2 0 0,3-1 0,1-4 0,2 0 0,1 1 0,3-1 0,6-2 0,5-1 0,8-3 0,4 0 0,5-8 0,-4 3 0,5-7 0,-6 4 0,0 0 0,-3 0 0,-2 4 0,-4-2 0,-3 5 0,2-5 0,-6 5 0,3-9 0,-2-2 0,4-17 0,-7 13 0,3-4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4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24575,'16'0'0,"-1"0"0,4 0 0,0 0 0,4 0 0,0 0 0,-4 0 0,-1 0 0,-7 0 0,-1 0 0,-4 0 0,1 0 0,-1 0 0,-3 0 0,0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0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24575,'3'6'0,"0"5"0,-3 12 0,0 6 0,0 1 0,4 20 0,1-21 0,0 27 0,3-20 0,-3 10 0,8-1 0,-7-4 0,2-7 0,-8-1 0,3-16 0,-2 5 0,2-17 0,-3 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24575,'-13'0'0,"0"0"0,-5 0 0,2 0 0,-6 0 0,2 0 0,-3 0 0,0 0 0,4 0 0,0 0 0,5 0 0,0 0 0,3 0 0,1 0 0,4 0 0,-3 3 0,5 0 0,-1 3 0,5 1 0,0-1 0,0 4 0,0-3 0,0 6 0,0-6 0,0 7 0,0-7 0,0 6 0,0-5 0,0 5 0,0-6 0,0 3 0,0 0 0,0 5 0,0 4 0,0 5 0,0 4 0,0 1 0,0 10 0,4 2 0,-3 5 0,7-6 0,-7 5 0,2-15 0,-3 4 0,4-11 0,-3-7 0,2 1 0,-3-9 0,0 1 0,0-2 0,3-4 0,0 0 0,3-3 0,1 0 0,-1 0 0,4 0 0,1 0 0,3 0 0,0 0 0,4 0 0,-3 0 0,8 0 0,-4 0 0,4 0 0,1-3 0,-5 2 0,3-3 0,-7 1 0,4 2 0,-9-2 0,0 3 0,-3 0 0,-4 0 0,0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24575,'25'0'0,"-8"0"0,15 0 0,-11 0 0,11 0 0,-11 0 0,6 0 0,-12 0 0,-3 0 0,-6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3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92 118 24575,'0'6'0,"3"-14"0,1 1 0,3-12 0,9 0 0,-4 6 0,7-5 0,-5 6 0,1 1 0,-1 4 0,-4 1 0,0 5 0,0-2 0,-2 3 0,1 0 0,-2 0 0,0 7 0,-4 9 0,0 5 0,-3 12 0,0-4 0,0 5 0,0 0 0,0 0 0,0 0 0,0 0 0,0-5 0,0 4 0,-3-9 0,-1 0 0,-7-2 0,-1-2 0,-4 3 0,1-4 0,-5 4 0,5-7 0,-5 0 0,6-3 0,0-5 0,0 2 0,-1-3 0,1 0 0,0 1 0,3-5 0,-2 1 0,5-4 0,-2 0 0,4 0 0,-1 0 0,4-6 0,0-2 0,3-6 0,0-4 0,0 3 0,0-4 0,0 5 0,0 0 0,0 3 0,3 1 0,1 0 0,2 3 0,1 0 0,-1 1 0,0 5 0,1-2 0,-1 0 0,4 3 0,-3-3 0,7 3 0,-7 0 0,6 0 0,-5 0 0,5 0 0,-2 3 0,-1 1 0,4 3 0,-4-1 0,1 5 0,3-3 0,-3 5 0,3-2 0,0 0 0,0 2 0,1-5 0,-1 3 0,0-4 0,0 0 0,-3-3 0,2-1 0,-2-3 0,3 0 0,-3 0 0,2 0 0,-2-3 0,3-4 0,-3-1 0,2-5 0,-6 5 0,3-2 0,-3 0 0,-1 3 0,-2 0 0,-1 4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4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68 160 24575,'6'0'0,"8"0"0,-6 0 0,6 0 0,-7-3 0,2-1 0,-1-3 0,2-3 0,-4 3 0,-2-7 0,2 7 0,-5-7 0,5 4 0,-6-1 0,4-3 0,-4 4 0,0-1 0,0-3 0,0 7 0,0-3 0,-6 6 0,2 2 0,-9 2 0,2 0 0,0 0 0,-2 0 0,2 6 0,-4 6 0,4 3 0,-4 7 0,6-2 0,-2 8 0,3-4 0,0 4 0,0 0 0,0-4 0,3 4 0,2 0 0,3-3 0,0 3 0,0-9 0,0-1 0,0-3 0,0-1 0,0 0 0,3-3 0,4-1 0,7-3 0,2 0 0,6 1 0,-3-4 0,0 2 0,4-5 0,-8 2 0,7-3 0,-7 0 0,4 0 0,-1 0 0,-3 0 0,-3 0 0,-6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11 0,0 2 0,0 5 0,0-4 0,0 2 0,0-7 0,0-5 0,0-2 0,0-11 0,5 0 0,3-4 0,2-3 0,4 0 0,-4 0 0,-2 0 0,-2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24575,'-3'-7'0,"0"1"0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81 24575,'-2'0'0,"3"6"0,-13 6 0,7 8 0,-3 8 0,0 1 0,7 4 0,-2 1 0,3-4 0,0-2 0,0-5 0,0-7 0,0-2 0,0-8 0,2-2 0,5-2 0,8-2 0,-3 0 0,9 0 0,-5-6 0,0 1 0,1-9 0,-6 3 0,0-3 0,2-1 0,-5 1 0,3 0 0,-4 0 0,0-1 0,-3 1 0,2 3 0,-6-2 0,3 6 0,-3-3 0,0 4 0,0 5 0,0 12 0,0 1 0,-3 9 0,2-7 0,-2 1 0,3-1 0,0 0 0,0 0 0,0-3 0,0 2 0,0-6 0,0 3 0,0-3 0,3-4 0,0 3 0,4-5 0,-1 1 0,0-2 0,1 0 0,-1 0 0,1 0 0,-1 0 0,0 0 0,1 0 0,-1 0 0,1 0 0,-1 0 0,0 0 0,1 0 0,-1 0 0,0-2 0,1-5 0,0-8 0,-3 0 0,3-8 0,-6 4 0,6-9 0,-6 3 0,2-8 0,-3 8 0,0-7 0,0 7 0,0 1 0,0 1 0,0 8 0,0-3 0,0 7 0,-5 1 0,0 6 0,-4 1 0,-1 3 0,3 0 0,-7 0 0,7 0 0,0 0 0,4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8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24575,'0'15'0,"0"7"0,0 15 0,0 8 0,0-4 0,0-1 0,0 4 0,0 3 0,0 6 0,0 0 0,0-6 0,0-8 0,0-5 0,0-5 0,0-5 0,7-2 0,-5-6 0,11 2 0,-11-8 0,10 1 0,-7-5 0,5 1 0,-4-4 0,0 3 0,1-2 0,-1 2 0,1 0 0,-1 1 0,0-1 0,-2 1 0,2-4 0,-3 3 0,3-6 0,0 3 0,0-3 0,1 0 0,-1 0 0,1-3 0,0-8 0,-1-1 0,2-10 0,-4 6 0,3-2 0,-7 10 0,4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3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7 139 24575,'-3'-1'0,"0"9"0,3 8 0,0 12 0,0 12 0,0 2 0,0 10 0,0-7 0,0-9 0,9 20 0,-3-27 0,12 22 0,-1-18 0,0-2 0,7-2 0,-8-10 0,2-8 0,-4-1 0,1-6 0,-1 0 0,0-4 0,2-21 0,-4-4 0,2-21 0,-6 5 0,2-9 0,-1 2 0,-4-6 0,4 8 0,-9 1 0,4 21 0,-4-3 0,3 19 0,0 1 0,4 4 0,-1 6 0,1 8 0,4 5 0,1 7 0,8 6 0,1-7 0,0 6 0,2-12 0,-3 0 0,-1-5 0,-1-4 0,-4-3 0,1-1 0,-1-3 0,0 0 0,1-10 0,0-3 0,-3-11 0,3 1 0,-7 0 0,0-1 0,-4 1 0,-4 0 0,0-1 0,0 1 0,0-5 0,0 4 0,-8-9 0,3 8 0,-7 1 0,1-5 0,3 16 0,-2-7 0,6 13 0,-1 1 0,4 2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8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47 24575,'-5'-4'0,"6"1"0,14 3 0,4 0 0,4 0 0,1 0 0,-1 0 0,-4 0 0,-1 0 0,-3-6 0,-5 4 0,9-15 0,-14 14 0,7-9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0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26 156 24575,'5'3'0,"2"0"0,11-3 0,1 0 0,0 0 0,3 0 0,2 0 0,-3 0 0,2 0 0,-9-7 0,4 2 0,-6-2 0,2-3 0,-7 9 0,0-12 0,-1 9 0,-2-6 0,-1 0 0,-3-1 0,0-3 0,0 3 0,0-3 0,0 4 0,-3-1 0,-4 0 0,0 5 0,-7 2 0,3 1 0,-3 3 0,3 0 0,-6 0 0,8 0 0,-8 0 0,6 0 0,-3 6 0,-1 6 0,0 8 0,-2 8 0,5 0 0,-4 6 0,6 0 0,-2 0 0,3 5 0,4 2 0,-3 10 0,7-3 0,-8 4 0,8-6 0,-3-1 0,4 1 0,0-5 0,0-2 0,0-5 0,0-5 0,0-1 0,0-9 0,6 0 0,2-8 0,7-1 0,3-3 0,1 1 0,9-4 0,-3 0 0,3-4 0,0 0 0,-4 0 0,4 0 0,-4 0 0,-1-4 0,0 0 0,-3-7 0,-8 6 0,-6-1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24575,'0'-10'0,"0"17"0,0 8 0,0 13 0,0 4 0,0 3 0,0 0 0,0 0 0,0-7 0,0-9 0,0 4 0,6-15 0,-2 3 0,13-11 0,-9 0 0,9 0 0,-12 0 0,1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24575,'-3'-8'0,"0"2"0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24575,'0'17'0,"0"1"0,-4 10 0,3-3 0,-3 13 0,4-3 0,0 1 0,0 8 0,0-14 0,0 5 0,0-7 0,0-9 0,0-1 0,0 1 0,0-8 0,6 1 0,1-10 0,3-2 0,4 0 0,-7 0 0,6 0 0,-2 0 0,0-3 0,-1-8 0,1-5 0,-3-7 0,4 0 0,-8-1 0,3 1 0,-3-1 0,0 5 0,0 1 0,-4 3 0,0 4 0,0 2 0,-3 10 0,3 8 0,-7 9 0,7 6 0,-4-1 0,4 0 0,0-3 0,0-2 0,0-4 0,0 0 0,3-3 0,1-1 0,5-3 0,2-4 0,0 0 0,2-3 0,-2 0 0,0 0 0,2 0 0,-2-3 0,0-1 0,-1-6 0,0 3 0,-2-7 0,1 6 0,-2-5 0,0 2 0,0-3 0,0 0 0,-3-1 0,3-3 0,-6 3 0,2-8 0,-3-1 0,0-1 0,0-3 0,0 9 0,0 1 0,0 4 0,0-1 0,0 4 0,0 1 0,0 4 0,0 2 0,0 2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24575,'0'5'0,"0"9"0,0 18 0,0 15 0,0 6 0,0-5 0,0 8 0,0-8 0,0 0 0,0 9 0,0-21 0,0 4 0,0-12 0,0-12 0,6 2 0,-2-14 0,10 6 0,-4-10 0,1 3 0,2-3 0,2 0 0,5-3 0,-1-8 0,5-7 0,-8-5 0,4-2 0,-8 6 0,2 0 0,-9 11 0,1 2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3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24575,'27'-15'0,"-6"1"0,17-3 0,-9 4 0,5-3 0,0 6 0,-5-2 0,-1 1 0,-8 5 0,-2-4 0,-4 10 0,-6-7 0,-2 7 0,-6-3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4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24575,'0'13'0,"7"0"0,1 5 0,8 6 0,10 7 0,-7-6 0,13 20 0,-4-11 0,2 15 0,5 3 0,-1-7 0,-8 2 0,2-6 0,0 4 0,-2 4 0,0 5 0,1-3 0,-11-5 0,7 0 0,-8 0 0,3 0 0,-8 6 0,4-5 0,-4 5 0,-1-6 0,1 0 0,-1 5 0,1-4 0,-5 11 0,4-5 0,-8 0 0,8 5 0,-8-10 0,4 3 0,-5-5 0,0-5 0,0 3 0,4-3 0,-3-1 0,3 5 0,-4 1 0,0-4 0,0 9 0,0-5 0,0 1 0,0 5 0,0 0 0,0 7 0,-4 2 0,-7 11 0,0-23 0,-13 14 0,12-15 0,-12 12 0,9-7 0,-1-1 0,-2-7 0,8-4 0,-8 4 0,8-10 0,-8 9 0,4 2 0,-5-4 0,0 7 0,1-8 0,-6 5 0,0-1 0,1-4 0,0-2 0,6-9 0,4-2 0,-2-9 0,7-4 0,-2-5 0,6-4 0,1 0 0,0 1 0,0-1 0,-4 0 0,1-2 0,-1-1 0,-3-3 0,2-3 0,1 2 0,4-2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1 24575,'-13'19'0,"-1"8"0,-3 3 0,0 6 0,0 3 0,0-5 0,3 0 0,-2 0 0,7-1 0,-7-3 0,7 2 0,-6-2 0,5 4 0,-2 0 0,0-5 0,3-1 0,-2-5 0,3 1 0,0 4 0,0-8 0,0 7 0,0-8 0,0 5 0,0-1 0,1 0 0,2 1 0,-2-5 0,3 3 0,-3-2 0,2-1 0,-2 3 0,3-6 0,-4 6 0,4-3 0,-3 5 0,3 4 0,-5 1 0,1 5 0,3 0 0,-2-5 0,2 4 0,1-4 0,-4 5 0,3-1 0,0-3 0,-2 2 0,6-8 0,-3 9 0,1-9 0,2 4 0,-2 0 0,3-7 0,0 6 0,0-12 0,0 0 0,0-5 0,0-4 0,0 3 0,0 10 0,0 0 0,0 14 0,0 7 0,0 22 0,0 1 0,0 16 0,0-29 0,0 13 0,0 6 0,0-16 0,0 47 0,0-58 0,0 57 0,4-51 0,1 31 0,4-26 0,6 6 0,-5-7 0,9 6 0,-9-16 0,8 8 0,-5-14 0,1 8 0,1-13 0,-1 6 0,-2-8 0,0 5 0,0-5 0,-3 4 0,3-8 0,-4 3 0,3-5 0,-3 0 0,4 0 0,-5 1 0,5-1 0,-4-4 0,7 4 0,-7-4 0,3 4 0,0-4 0,-3 4 0,3-4 0,-1 0 0,-2-1 0,2-7 0,-3 2 0,0-5 0,-3 1 0,-2-2 0,1-4 0,-2 3 0,2-6 0,-3 3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8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7 24575,'-6'-3'0,"-13"0"0,-2 3 0,-13 0 0,4 0 0,-8 0 0,7 0 0,-8 4 0,0-3 0,12 2 0,-1 0 0,17-2 0,-3 2 0,10 0 0,-2 3 0,6 9 0,0-1 0,0 8 0,0 2 0,0 6 0,0 9 0,0 2 0,4 5 0,-3 5 0,7 2 0,-7 0 0,4-1 0,-5-6 0,0-1 0,0-4 0,0-7 0,0-6 0,0-9 0,0 0 0,0-9 0,0 0 0,0-4 0,0 1 0,0-1 0,2-3 0,2 3 0,2-6 0,4 3 0,1 0 0,7-2 0,6 2 0,0-3 0,9 0 0,-4 0 0,5 0 0,0 0 0,-5 0 0,3 0 0,-11 0 0,6 0 0,-12 0 0,3-3 0,-4 2 0,-6-2 0,-1 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3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24575,'0'6'0,"0"1"0,0 2 0,0 6 0,0 4 0,0 0 0,6 4 0,-1-8 0,10 7 0,-10-7 0,5-3 0,-3-2 0,-3-7 0,5 4 0,-6-1 0,1 0 0,-2-2 0,-2-2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9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24575,'10'0'0,"-5"0"0,26 0 0,-12 0 0,4 0 0,0 0 0,-3 0 0,2 0 0,-3 0 0,0 0 0,0 0 0,-5-4 0,-6 4 0,-2-4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24575,'16'0'0,"3"0"0,-3 0 0,2 0 0,-4 0 0,0 0 0,-3 0 0,-4 0 0,-4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24575,'2'3'0,"9"0"0,5-3 0,7 0 0,0 0 0,0 0 0,-3 0 0,-8 0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8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0 484 24575,'21'0'0,"-4"0"0,24 0 0,-11-11 0,21-10 0,-5-12 0,2-7 0,5-1 0,-20 4 0,10 4 0,-18-1 0,3 4 0,-10 1 0,-2 1 0,-5 7 0,-5-1 0,-1 1 0,-5 5 0,0-5 0,0 10 0,0-4 0,-5 6 0,-5 3 0,-7 2 0,-4 4 0,0 0 0,-7 0 0,5 0 0,-4 0 0,5 0 0,1 0 0,-1 9 0,0 9 0,-1 11 0,5 6 0,-4 0 0,8 7 0,-3 2 0,10 7 0,-4-7 0,9 5 0,-3-5 0,5 7 0,0-7 0,0-2 0,0-7 0,0 0 0,5-6 0,5-2 0,7-10 0,11-1 0,1-5 0,6-5 0,0 0 0,7-6 0,-5 0 0,5 0 0,-7 0 0,0-6 0,0 0 0,-15-1 0,-5 2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24575,'0'-2'0,"0"3"0,0-6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9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9 0,0 10 0,0 1 0,0 5 0,0 5 0,0 1 0,0-4 0,0 2 0,0-9 0,0-4 0,0 2 0,0-15 0,0 2 0,2-8 0,5-2 0,4-2 0,3-2 0,-3 0 0,2 0 0,-2-6 0,3-6 0,-3-3 0,-3 3 0,-5 5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24575,'0'2'0,"0"0"0,0 7 0,0-3 0,0 4 0,0-3 0,0 3 0,3-7 0,1 3 0,2-5 0,0 2 0,1-3 0,-7 0 0,3 0 0,-6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89 227 24575,'-6'0'0,"-4"7"0,-1 4 0,-1 9 0,-2-1 0,9 8 0,-5-2 0,9 9 0,-3-5 0,4 3 0,0-7 0,0 7 0,0-8 0,0 0 0,0-6 0,0-3 0,0-5 0,0 4 0,0-7 0,0 3 0,3-4 0,4-2 0,8-2 0,0-2 0,3 0 0,-4 0 0,4 0 0,-2 0 0,2-3 0,-4-1 0,0-3 0,1-3 0,-1 2 0,-3-6 0,2 3 0,-5-3 0,2-5 0,-2 0 0,0-4 0,-1 0 0,1-5 0,-3 3 0,-2-8 0,-3 4 0,0 0 0,0-4 0,0 9 0,0-9 0,0 8 0,0-3 0,-3 5 0,-1-1 0,-8 1 0,4 0 0,-3 3 0,3 2 0,1 4 0,0 3 0,0 1 0,-3 3 0,3 4 0,-6 0 0,2 3 0,-3 0 0,-1 0 0,1 0 0,0 3 0,0 4 0,-1 8 0,3 4 0,-2 0 0,5 4 0,-5-4 0,6 4 0,0-4 0,1 4 0,6-8 0,-6 3 0,6-4 0,-2-3 0,3-1 0,0-4 0,0 1 0,0-1 0,3-2 0,4-1 0,3-3 0,8 0 0,-2 0 0,6-7 0,-3 2 0,0-9 0,4 5 0,-4-5 0,4 5 0,-4-2 0,4 3 0,-8 1 0,7 3 0,-7-3 0,0 6 0,-2-2 0,-6 3 0,3 0 0,-3 0 0,-1 0 0,-3 0 0,0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24575,'19'0'0,"-3"0"0,12 0 0,-8 0 0,7 0 0,-7 0 0,8 0 0,-12 0 0,-5 0 0,-8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24575,'17'0'0,"1"0"0,1 0 0,3 0 0,-7 0 0,4 0 0,-5 0 0,0 0 0,-3 0 0,2 0 0,-9 0 0,3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3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24575,'9'0'0,"6"0"0,4 0 0,0 0 0,9 0 0,-8 0 0,8 0 0,-9 0 0,8 0 0,-10 0 0,6 0 0,-5 0 0,-3 0 0,3 0 0,-4 0 0,-3 0 0,2 0 0,-5 0 0,-1 3 0,-4 4 0,-3 0 0,0 6 0,0 2 0,0 4 0,-4 0 0,-3 0 0,-1-1 0,-5-6 0,4 5 0,-1-9 0,3 5 0,0-5 0,4 1 0,-3-5 0,2 2 0,-2-6 0,-1 3 0,9-3 0,0 0 0,10-3 0,-1-1 0,-1 0 0,4-2 0,-4 5 0,1-2 0,2 3 0,-2 0 0,0 0 0,-1 0 0,-4 0 0,1 0 0,-1 0 0,0 3 0,1 0 0,-4 4 0,0 2 0,-3 2 0,0 3 0,0 1 0,0-5 0,0 4 0,0-7 0,0 3 0,-6 0 0,1-3 0,-8 6 0,6-5 0,-7 5 0,3-5 0,-9 5 0,4-5 0,-1 2 0,3-3 0,7-1 0,-3-2 0,6 2 0,-2-5 0,6 1 0,-3-2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0 24575,'-6'10'0,"1"4"0,-10 10 0,6 1 0,-6 3 0,-2 20 0,3-8 0,-7 21 0,11-21 0,-3 4 0,0-3 0,3-1 0,-8 11 0,2 3 0,-3 7 0,7-1 0,-5-8 0,10 0 0,-6 1 0,3 0 0,0 5 0,1-11 0,3 0 0,-2-3 0,7-3 0,-3 0 0,0 3 0,3-3 0,-3-1 0,4 5 0,0-4 0,0-1 0,-4 4 0,3-9 0,-3 10 0,4-10 0,0 10 0,0-10 0,0 4 0,0-5 0,0 4 0,0-3 0,0 9 0,0-10 0,0 11 0,0-5 0,0 6 0,0 0 0,4 0 0,1 0 0,4-6 0,4 5 0,-3-5 0,6 0 0,-2 5 0,3-10 0,1 9 0,-1-8 0,1 2 0,-1-4 0,0 5 0,5-2 0,-4 2 0,4-4 0,-5-2 0,4 2 0,-2 4 0,2-2 0,1 3 0,-4-6 0,4 1 0,0 0 0,1 1 0,-1-6 0,4 6 0,-4-6 0,0 1 0,4 0 0,-10-8 0,4 1 0,-4 0 0,-1-5 0,-1-1 0,-3-4 0,-1-3 0,-3-1 0,0 0 0,-1-3 0,1 3 0,-1-4 0,-2 1 0,2-1 0,-6 0 0,6-2 0,-6-18 0,3 9 0,-3-12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7 24575,'1'-3'0,"-9"0"0,-4 3 0,-6 0 0,-1 0 0,0 0 0,0 0 0,0 0 0,1 0 0,3 0 0,0 0 0,5 0 0,0 0 0,3 0 0,-3 0 0,3 0 0,3 3 0,-1-3 0,4 6 0,-2-3 0,3 3 0,0 4 0,0 5 0,0 4 0,0 1 0,0 2 0,0 2 0,4 5 0,-3 5 0,6-1 0,-2 7 0,4-5 0,-4 9 0,2-3 0,-6-1 0,7 0 0,-7-6 0,3-5 0,-1-1 0,-2-5 0,3-3 0,-4-2 0,0-4 0,0 0 0,0-3 0,0-1 0,0-4 0,0 1 0,0-1 0,2-2 0,2-1 0,2-3 0,0 0 0,1 0 0,-1 0 0,4 0 0,1 0 0,3 0 0,0 0 0,0 0 0,0 0 0,5 0 0,0 0 0,0 0 0,3 0 0,-6 0 0,-5 0 0,-4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24575,'2'-4'0,"5"2"0,8 2 0,4 0 0,4 0 0,-3 0 0,2 0 0,-7 0 0,3 0 0,-3 0 0,-1 0 0,-4 0 0,-3 0 0,-4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24575,'0'15'0,"0"-2"0,0-3 0,0-3 0,0 2 0,0 1 0,0-2 0,0 9 0,0-5 0,0 6 0,0 0 0,0 2 0,0-5 0,0 6 0,0-5 0,0 7 0,0-3 0,0-2 0,0 0 0,0-3 0,0 4 0,0-1 0,0-3 0,0 0 0,0 2 0,0-6 0,0 4 0,0-9 0,0-3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24575,'0'25'0,"0"1"0,0 14 0,0 0 0,0 12 0,0-15 0,0 32 0,0-33 0,0 55 0,0-38 0,0 27 0,0-14 0,0-5 0,0-6 0,0 1 0,0-1 0,0 5 0,0 6 0,0-12 0,0-3 0,0-15 0,0 2 0,0-13 0,0 3 0,0-5 0,0 0 0,0-7 0,0-2 0,0-7 0,0-1 0,0 1 0,0-1 0,0-3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24575,'6'-6'0,"8"-1"0,-3 0 0,8 2 0,-1 2 0,-3 0 0,3 2 0,-3-2 0,-5 3 0,4 0 0,-3 0 0,-1 0 0,0 0 0,-4 0 0,-2 3 0,-2 4 0,-2 3 0,0 13 0,0 2 0,0 9 0,-7 0 0,1-5 0,-9 0 0,6-10 0,-2-1 0,7-4 0,-2 0 0,2-3 0,-3 3 0,4-7 0,-1 3 0,1-4 0,3 1 0,-3-1 0,3 0 0,8-2 0,4-2 0,5-8 0,6 1 0,-4-6 0,0 1 0,-1 1 0,-4 2 0,1 1 0,-5 5 0,0-5 0,-3 5 0,-1-2 0,-2 3 0,-1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24575,'0'26'0,"0"0"0,0 18 0,0 2 0,0 14 0,0 1 0,0 5 0,0-7 0,0-6 0,0 5 0,0 2 0,0-5 0,0 9 0,0-16 0,0-2 0,0-7 0,0 0 0,0-8 0,0 2 0,0-9 0,0-5 0,0-1 0,0-4 0,0-3 0,0-1 0,0-4 0,0 0 0,0 1 0,0-2 0,0 1 0,0 1 0,0-1 0,0 0 0,0 4 0,0 1 0,0 7 0,0-3 0,0 3 0,0-3 0,0-5 0,0 4 0,0-7 0,0 3 0,0-12 0,4-17 0,-3 9 0,3-11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24575,'-2'0'0,"-7"0"0,-2 0 0,-10 0 0,5 0 0,-12 0 0,3 0 0,-3 0 0,4 0 0,1 4 0,4 0 0,0 0 0,5 3 0,3-7 0,1 3 0,4 0 0,-1 1 0,4 2 0,0 0 0,3 0 0,0 1 0,0-1 0,0 0 0,0 4 0,0 1 0,0 3 0,0 4 0,0 2 0,0 3 0,0 0 0,0 5 0,0-3 0,0 8 0,0-5 0,0 6 0,0 0 0,0-1 0,0 1 0,0-5 0,0 3 0,0-7 0,0-1 0,0-2 0,3-10 0,-2 5 0,2-9 0,-1 2 0,-1-4 0,5 0 0,-5 1 0,4-1 0,-4 0 0,4-2 0,-1 1 0,2-4 0,1 5 0,-1-3 0,8 1 0,-2-1 0,10 0 0,-3-2 0,4 2 0,5-3 0,-3 0 0,7 0 0,-7 0 0,3 0 0,-9 0 0,-1 0 0,-7 0 0,2 0 0,-5 3 0,-1-2 0,-4 2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24575,'1'-7'0,"4"1"0,12 6 0,2 0 0,4 0 0,1 0 0,4 0 0,-4 0 0,-6 0 0,-8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44 110 24575,'0'5'0,"0"-6"0,0-14 0,0 3 0,4-9 0,7 12 0,1-9 0,3 10 0,-2-2 0,-2 3 0,0 0 0,-1 3 0,-4 1 0,0 3 0,1 0 0,-1 0 0,-2 3 0,-1 8 0,-3 5 0,0 12 0,0-3 0,0 7 0,0-2 0,0 4 0,0-1 0,0 1 0,0 0 0,0 0 0,-4 0 0,-4-5 0,-1-1 0,-2-9 0,0 4 0,3-12 0,-3 7 0,4-7 0,0-1 0,0 0 0,-3-3 0,3-4 0,-3 1 0,4-4 0,-1 0 0,-3 0 0,3 0 0,-3 0 0,4-3 0,2-1 0,2-2 0,2 0 0,0-1 0,0 1 0,0-1 0,0 0 0,0 1 0,0-1 0,0 1 0,0-1 0,0 1 0,3-1 0,0 1 0,3-1 0,4 1 0,-2 2 0,5-2 0,-2 5 0,-1-2 0,4 3 0,-7 0 0,6 0 0,-2 0 0,0 0 0,2 0 0,-5 6 0,5 2 0,-5 6 0,5 0 0,-5 0 0,2-3 0,0 2 0,-3-5 0,3 2 0,-3-4 0,-1 0 0,-2 1 0,-2-4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47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24575,'0'10'0,"0"0"0,0 4 0,0 5 0,0-4 0,0 17 0,0-5 0,0 7 0,0-1 0,0 1 0,0 2 0,0 3 0,0 0 0,0-8 0,0 7 0,7-18 0,-3 3 0,10-15 0,-3 5 0,7-12 0,-3 6 0,4-7 0,-1 0 0,1 0 0,5-7 0,-1-2 0,-3-15 0,4 2 0,-5-16 0,1 6 0,-2-7 0,-5 9 0,-1 2 0,-5 5 0,-2 3 0,1 6 0,-5 4 0,2 3 0,-3 9 0,0 11 0,0 7 0,0 18 0,0-2 0,0 4 0,0 0 0,0-7 0,0 1 0,0-4 0,3-6 0,1-6 0,3-4 0,3-3 0,1-1 0,3-3 0,1-3 0,-1 0 0,0-4 0,4 0 0,-3-4 0,4-3 0,0-9 0,-4 0 0,1-3 0,-2 1 0,-6 2 0,3-2 0,-3 0 0,-4-6 0,3-6 0,-6-9 0,3-22 0,-4 15 0,0-13 0,0 25 0,0 5 0,0 5 0,0 9 0,0 5 0,-3 3 0,-1 4 0,1-3 0,0 5 0,3-1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24575,'-3'7'0,"0"8"0,3 26 0,0 7 0,0 18 0,0 1 0,0 14 0,5 2-602,-4 8 602,9-1 0,-3 7 0,-1-12 0,9 10 0,-12-37 0,12 25 0,-14-38 0,8 27 0,-8-25 0,4 0 0,-5-8 0,0-10 602,0-1-602,0-5 0,0 1 0,0-5 0,0-1 0,0-7 0,0-1 0,0-4 0,0 0 0,0 1 0,0-4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24575,'0'-9'0,"0"-3"0,3 4 0,4-2 0,3 3 0,5 0 0,-5 3 0,4 1 0,5 3 0,-2 0 0,2 0 0,-6 0 0,-5 0 0,2 0 0,-1 0 0,-4 6 0,1 5 0,-6 13 0,0 0 0,0 4 0,0 0 0,0-3 0,-4 3 0,0 0 0,-8-3 0,3 7 0,-5-14 0,5 8 0,-2-14 0,1 6 0,2-7 0,1-1 0,1-4 0,3 0 0,-1 1 0,-2-4 0,6-3 0,-3-3 0,3-7 0,3 3 0,1-7 0,6 7 0,1-4 0,3 4 0,0 0 0,0 3 0,0-2 0,1 5 0,-1-2 0,-3 3 0,2 0 0,-2 0 0,-1 0 0,4 0 0,-7 0 0,3 0 0,-4 3 0,1 0 0,-4 1 0,0-1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24575,'0'14'0,"0"-2"0,0 35 0,0-4 0,0 10 0,0 5 0,0 2 0,0 7 0,0 0 0,0 6 0,0 1 0,0-16 0,0 26 0,0-39 0,0 33 0,0-35 0,0 15 0,0-28 0,0 3 0,0-9 0,0-5 0,0-1 0,0-7 0,0 2 0,0-2 0,0 3 0,0 0 0,0-3 0,0-1 0,0-4 0,0 1 0,0-1 0,0 1 0,0-1 0,0 0 0,0 0 0,0 1 0,0-1 0,0 0 0,0 1 0,0-1 0,0 0 0,0 0 0,0 3 0,0-2 0,0 5 0,0-2 0,0 9 0,3-4 0,-2 3 0,5-4 0,-5 0 0,2 0 0,0 1 0,-2-1 0,2-4 0,0 4 0,-2-7 0,2 3 0,-3-4 0,0 1 0,0-4 0,0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24575,'16'17'0,"5"2"0,1 10 0,0 2 0,11 17 0,-9-5 0,10 10 0,-5-1 0,-1 2 0,-2 11 0,-3-15 0,1 13 0,-4-16 0,8 12 0,-7 0 0,2-7 0,0 0 0,-4-6 0,3-1 0,-3 1 0,0 13 0,-4-16 0,3 14 0,-8-10 0,7-1 0,-6 12 0,2-10 0,-3 3 0,-1-10 0,-1-2 0,1-5 0,-1 0 0,0-5 0,-3 4 0,-2-8 0,1 7 0,-3-2 0,7 4 0,-7 0 0,2-1 0,-3 7 0,0-5 0,0 9 0,0-3 0,0 5 0,0 0 0,0-1 0,0 1 0,0 0 0,0 0 0,0 6 0,0-5 0,0 5 0,0-1 0,-4-4 0,-1 3 0,0-4 0,-3-1 0,3 7 0,-5-5 0,1 5 0,-5 0 0,3-5 0,-3 5 0,1-6 0,-1-1 0,0 1 0,-4 0 0,8 0 0,-7-1 0,6 0 0,-7 7 0,9-11 0,-9 9 0,8-15 0,-3 5 0,5-11 0,0-1 0,3-9 0,-1-1 0,2-4 0,0 0 0,-3 1 0,4-5 0,-4 4 0,3-7 0,-2 3 0,5 0 0,-5-3 0,6 3 0,-3-4 0,0 1 0,2-1 0,-2 0 0,1 0 0,1 1 0,-2-1 0,0 0 0,3 1 0,-6-1 0,5 0 0,-5-2 0,6 2 0,-3-3 0,0 0 0,2-5 0,-5-20 0,5 12 0,-4-11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24575,'-6'0'0,"15"0"0,-3 0 0,18 0 0,-12 0 0,2 0 0,-8 0 0,4 0 0,-3 0 0,0 0 0,-4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11 24575,'1'-4'0,"-5"1"0,-11 3 0,0 0 0,-8-3 0,4 5 0,-4-1 0,7 4 0,-6 2 0,10-3 0,-2 0 0,4-1 0,3 0 0,1-3 0,-1 6 0,1-2 0,2 2 0,1 0 0,0 1 0,3 2 0,-3 2 0,3 3 0,0 1 0,0 3 0,0 1 0,0 0 0,0 8 0,0-6 0,0 12 0,0-9 0,0 9 0,0-4 0,0 10 0,0-3 0,0 3 0,0-5 0,0 0 0,0 0 0,0-5 0,0-1 0,0-5 0,0-3 0,3-2 0,-2-4 0,2-3 0,0-2 0,-3-2 0,3-1 0,0-2 0,0 1 0,4-4 0,-1 2 0,0-1 0,0-1 0,1 2 0,-1-3 0,4 0 0,0 0 0,5 0 0,-1 0 0,0 0 0,0 0 0,0 0 0,5 0 0,-4 0 0,3 0 0,-4 0 0,1 0 0,-1 0 0,-4 0 0,-3 0 0,-4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24575,'3'-9'0,"8"1"0,-3-1 0,13 1 0,-9-2 0,10 1 0,-2-1 0,3 5 0,-4 2 0,-1 3 0,-3 0 0,-7 0 0,-2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24575,'0'10'0,"0"0"0,0-4 0,0 8 0,0-3 0,0 16 0,0-6 0,0 11 0,0-2 0,0 4 0,0 0 0,0-1 0,0 1 0,0 0 0,0-4 0,0-2 0,0-5 0,0-4 0,0 0 0,0-5 0,0-4 0,0-3 0,0-4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 24575,'-10'0'0,"-6"0"0,0 0 0,-7 0 0,-1 3 0,5 1 0,1 3 0,-1 1 0,4 2 0,0-5 0,5 1 0,4-3 0,2 0 0,2 6 0,2 2 0,0 2 0,0 5 0,0 6 0,0 1 0,0 8 0,0-4 0,0 5 0,0-1 0,0 7 0,0 0 0,0 6 0,0-5 0,0 3 0,0-9 0,0 5 0,0-6 0,0-5 0,0-1 0,0-9 0,0 0 0,0-5 0,0-4 0,0 0 0,0-3 0,0-1 0,0 0 0,0 1 0,2-1 0,2-3 0,5 3 0,2-6 0,3 4 0,0-1 0,0-2 0,1 5 0,-1-5 0,0 2 0,0-3 0,0 3 0,-3-2 0,-4 2 0,-4-3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24575,'0'-10'0,"9"0"0,-4 4 0,15-1 0,-8 3 0,10-3 0,-3 6 0,-3-3 0,1 4 0,-6 0 0,0 0 0,-1 0 0,-4 0 0,-2 0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48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39 24575,'9'0'0,"3"0"0,-5 0 0,3 0 0,-4 0 0,-3-2 0,0-2 0,-3-2 0,0-1 0,-6 0 0,1 1 0,-8 2 0,6 1 0,-3 3 0,3 0 0,1 0 0,-1 0 0,1 0 0,2 3 0,2 0 0,2 3 0,0 1 0,2-1 0,2 1 0,2-1 0,4-2 0,-2-2 0,1-2 0,-2 0 0,-1 0 0,1 0 0,-1 0 0,-2-2 0,-2-2 0,-2-2 0,0 2 0,0 2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117 114 24575,'0'-13'0,"0"4"0,0-5 0,0 7 0,0-7 0,0 7 0,0-6 0,0 5 0,0-2 0,0 4 0,0-1 0,3 4 0,3 0 0,1 3 0,2 0 0,-2 0 0,-1 0 0,0 3 0,-2 8 0,-1 5 0,-3 12 0,0 1 0,0 10 0,0-3 0,0 8 0,-8-9 0,2 5 0,-10-6 0,7-5 0,-6-1 0,6-5 0,-5-4 0,6 0 0,-3-5 0,4-3 0,1-2 0,-1-2 0,1-1 0,-1-2 0,1-2 0,-1-2 0,1 0 0,-1 0 0,1 0 0,2-2 0,2-2 0,2-2 0,0-4 0,0-1 0,0-3 0,0-1 0,0 1 0,0 0 0,0 0 0,3-1 0,1 1 0,2 3 0,1-2 0,0 8 0,0-4 0,-1 8 0,0-2 0,1 3 0,-1 0 0,0 0 0,1 0 0,-1 0 0,4 0 0,1 3 0,0 5 0,2 3 0,-2 3 0,3 0 0,1 0 0,-4 0 0,2-3 0,-2 0 0,0-5 0,2 1 0,-6 0 0,3 0 0,-3-4 0,-4 0 0,0-3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24575,'13'0'0,"4"0"0,-2 0 0,7 0 0,-2 0 0,-1 0 0,-1 0 0,0-6 0,-2-3 0,6-6 0,-10 0 0,6-3 0,-6-2 0,0 1 0,-1-3 0,-4 6 0,0-2 0,-3 4 0,-1 3 0,-3-3 0,0 7 0,0-3 0,0 4 0,-3 2 0,0 1 0,-7 3 0,-1 0 0,-3 0 0,-1 0 0,5 0 0,-4 0 0,3 3 0,-3 4 0,-1 8 0,0 5 0,3 3 0,-3 5 0,6-3 0,-3 7 0,3-3 0,5 5 0,-4 0 0,7 0 0,-3-5 0,4 4 0,0-9 0,0 4 0,0-4 0,0-1 0,0-4 0,0 0 0,3-9 0,4 4 0,4-7 0,3 4 0,0-4 0,0 0 0,5 0 0,-4 0 0,3-2 0,-4-2 0,1-3 0,-1 0 0,0 0 0,0 0 0,-3 0 0,2 0 0,-2 0 0,3 0 0,-3 0 0,2-3 0,-6-1 0,0 0 0,-4 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24575,'0'6'0,"0"8"0,0 1 0,0 9 0,0-1 0,0 0 0,0 0 0,0-3 0,0-2 0,0-7 0,0-2 0,6-2 0,-2-3 0,6-1 0,0-3 0,-5 0 0,1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24575,'-3'0'0,"0"4"0,3 10 0,0-2 0,0 5 0,0-9 0,0 1 0,0-2 0,0-1 0,0-5 0,0-4 0,0-4 0,0 0 0,0 4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23 202 24575,'-3'5'0,"2"1"0,-5 11 0,5 1 0,-6 6 0,6 0 0,-3 4 0,4-4 0,0-1 0,0 5 0,0-4 0,0 4 0,0-4 0,0-5 0,0 3 0,0-3 0,0-3 0,0 2 0,0-11 0,0 6 0,3-6 0,0 3 0,7-3 0,1-4 0,0 0 0,2-3 0,-2 0 0,-1 0 0,4 0 0,-7 0 0,6 0 0,-5 0 0,1 0 0,-2 0 0,3 0 0,-3 0 0,3-2 0,-4-6 0,1 1 0,0-6 0,0 2 0,3-3 0,-2-1 0,2-3 0,1 3 0,-3-8 0,3 4 0,-4-4 0,1-1 0,0 1 0,0 0 0,0-5 0,-4 3 0,3 1 0,-6 2 0,2 2 0,-3-3 0,0 4 0,0-4 0,0 4 0,0 0 0,0-4 0,0 8 0,0-8 0,0 8 0,0-7 0,0 6 0,0 1 0,-3 6 0,-1 2 0,-2 0 0,-1 4 0,1 0 0,-1 3 0,-3 0 0,3 0 0,-3 0 0,4 0 0,-1 0 0,0 0 0,-2 0 0,1 0 0,-2 0 0,4 0 0,-4 3 0,2 1 0,-2 6 0,0-2 0,2 5 0,-2-2 0,3 3 0,-1 0 0,1 5 0,-4-4 0,6 7 0,-4-7 0,5 3 0,-4 1 0,4-4 0,1 0 0,3-2 0,0-6 0,0 7 0,0-7 0,0 3 0,3-7 0,4 3 0,3-5 0,4 2 0,5-3 0,-4 3 0,3-2 0,-4 2 0,1-3 0,-1 0 0,0 0 0,0 0 0,0 0 0,1 0 0,-1 0 0,0 0 0,0 0 0,-3 0 0,2-3 0,-5 2 0,5-2 0,-6 0 0,3 3 0,-4-3 0,1 3 0,-1-3 0,-2 2 0,-2-1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 24575,'-5'-3'0,"-3"0"0,-9 3 0,-2 0 0,-5 0 0,1 0 0,-5 0 0,7 0 0,-11 0 0,16 0 0,-7 0 0,12 0 0,-3 0 0,7 0 0,-3 0 0,7 5 0,0 7 0,3 6 0,0 10 0,0 1 0,0 11 0,0-5 0,4 10 0,1-5 0,4 6 0,-4 0 0,4 0 0,-4 0 0,4 0 0,-4-6 0,3 0 0,-7-11 0,2 4 0,-3-13 0,3 3 0,-2-9 0,2-3 0,-3-1 0,0-4 0,3-2 0,0-1 0,3-3 0,1 0 0,-1 0 0,4 0 0,1 0 0,3 0 0,0 0 0,0 0 0,0 0 0,5 0 0,-4 0 0,7 0 0,-7 0 0,4 0 0,-5 0 0,-3 0 0,2 0 0,-6 0 0,0 0 0,-4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24575,'0'-11'0,"0"2"0,0 3 0,0-1 0,0 1 0,0-1 0,7-3 0,4 3 0,5-4 0,6 7 0,-7 1 0,3 3 0,-4-4 0,0 4 0,-6-4 0,-1 4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24575,'0'17'0,"0"5"0,0 3 0,0 13 0,0-7 0,0 8 0,0 0 0,0 2 0,0-5 0,0 2 0,0-9 0,0-4 0,0 2 0,0-12 0,0 0 0,0-5 0,0-7 0,0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0 24575,'-14'0'0,"6"0"0,-13 0 0,5 0 0,-8 0 0,5 0 0,1 0 0,3 0 0,1 0 0,3 0 0,1 0 0,4 0 0,2 5 0,1 7 0,3 6 0,0 10 0,0-3 0,0 8 0,0-4 0,0 0 0,0 4 0,0-4 0,0 5 0,0-5 0,0 4 0,0-9 0,0 4 0,0-4 0,0-1 0,0-4 0,0-1 0,0-3 0,0-1 0,0-4 0,0 0 0,0-3 0,0-1 0,3 1 0,-2-1 0,4-2 0,-4 1 0,5-4 0,-3 5 0,4-6 0,-1 3 0,4-3 0,5 0 0,0 0 0,7 0 0,-2 0 0,8-4 0,-8-3 0,7-2 0,-11-1 0,-5 5 0,-4 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24575,'4'-4'0,"-1"-3"0,21 2 0,-5-4 0,4 4 0,-10 1 0,-2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48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24575,'10'0'0,"0"0"0,4 0 0,1 0 0,-5 0 0,4 3 0,-4 4 0,10 9 0,-4 4 0,0 0 0,3 3 0,-10-3 0,14 0 0,-14 3 0,13-7 0,-13 7 0,9-8 0,-10 4 0,-1-5 0,-1-4 0,-2 0 0,2-3 0,0-1 0,-2 0 0,-1-2 0,-3-1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6 24575,'3'1'0,"1"-2"0,2-2 0,0 0 0,1 3 0,2 0 0,-2 0 0,-1 3 0,-3 4 0,-3 7 0,0 10 0,0 6 0,0-1 0,0 4 0,0-4 0,0 0 0,-4 4 0,-4-9 0,-1 4 0,-2-8 0,4-2 0,-4-4 0,4-3 0,-3-1 0,3-4 0,-3-2 0,3-2 0,-3-2 0,0 0 0,3 0 0,-3 0 0,3 0 0,3-2 0,2-5 0,2-1 0,0-1 0,0-1 0,0 2 0,0-2 0,0 4 0,2-1 0,2 4 0,2 0 0,0 3 0,4 0 0,1 0 0,7 0 0,-3 0 0,8 0 0,-8 3 0,7 1 0,-6 4 0,2-1 0,0 4 0,-6-3 0,2 2 0,-4-3 0,-6-4 0,2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8 219 24575,'2'0'0,"-1"0"0,15 0 0,-8 0 0,10 0 0,-11 0 0,6-7 0,-2 3 0,0-6 0,-1-1 0,0 4 0,-2-7 0,2 7 0,-3-7 0,-4 7 0,0-7 0,-3 4 0,0-1 0,0-7 0,0 6 0,0-3 0,0 2 0,-3 2 0,0 0 0,-4 1 0,0 4 0,-3 2 0,3 1 0,-3 3 0,0 0 0,3 0 0,-7 0 0,7 0 0,-3 0 0,3 3 0,-3 1 0,3 10 0,-4-2 0,7 10 0,-3-3 0,6 5 0,-2-1 0,3 0 0,0 1 0,0-1 0,0-4 0,0 0 0,0-5 0,3-3 0,0-1 0,11-3 0,-2-1 0,10 2 0,-6-4 0,6 0 0,-3-4 0,0 0 0,4 0 0,-8 0 0,7 0 0,-7-4 0,4 0 0,-9-3 0,4 0 0,-7 1 0,0 2 0,-4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24575,'0'10'0,"0"2"0,0-2 0,0 5 0,0 8 0,0-3 0,0 8 0,0-4 0,0 4 0,0-4 0,0 4 0,0-9 0,0 0 0,0-5 0,3-3 0,4-4 0,4-4 0,3-3 0,4 0 0,-3 0 0,4 0 0,-12 0 0,0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24575,'-3'-4'0,"0"1"0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24575,'0'8'0,"0"5"0,0-2 0,0 9 0,0-4 0,0 7 0,0-4 0,0 8 0,0-6 0,0 12 0,0-9 0,0 4 0,0-4 0,0-5 0,0 3 0,0-3 0,0 1 0,0-2 0,0-4 0,0 0 0,0-3 0,0-1 0,0 0 0,0-3 0,3 3 0,0-7 0,7 0 0,-3-3 0,7 0 0,-4 0 0,1 0 0,2 0 0,-5 0 0,5 0 0,-6 0 0,3 0 0,-4-3 0,1-1 0,0-6 0,-1 0 0,2-9 0,-1 0 0,1-5 0,0-9 0,-3 7 0,-1-12 0,0 9 0,-3-6 0,2 6 0,-3 1 0,0 5 0,0-1 0,0 1 0,0-1 0,0 5 0,0 1 0,-3 3 0,2 1 0,-5 3 0,3 1 0,-4 4 0,1 2 0,-1-1 0,1 4 0,-1-2 0,1 3 0,-1 0 0,-3 0 0,3 0 0,-7 0 0,7 0 0,-6 6 0,5 2 0,-3 10 0,4-2 0,-4 2 0,7-4 0,-6 0 0,9 0 0,-5 0 0,5 1 0,-2-5 0,3 0 0,0-3 0,0-1 0,0 1 0,0-1 0,0 0 0,0 1 0,0-1 0,3-2 0,0-1 0,4-3 0,-1 0 0,1 0 0,2 0 0,-1 0 0,5 0 0,-2 0 0,3 0 0,0 0 0,-3 0 0,2 0 0,-2 0 0,3 0 0,-3 0 0,-2 0 0,1 0 0,-2 0 0,1 0 0,-2 0 0,-4-6 0,0 5 0,-3-4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24575,'4'-3'0,"-2"-8"0,-2 3 0,0-10 0,0 7 0,0 4 0,0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24575,'25'0'0,"7"-8"0,8 6 0,12-15 0,-15 11 0,7-11 0,-9 8 0,0-4 0,0 5 0,-7 0 0,-5 3 0,-7 2 0,-5 3 0,-8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24575,'0'12'0,"0"-1"0,0 9 0,0 15 0,0-8 0,0 28 0,0-17 0,0 19 0,0-4 0,0-9 0,0 11 0,0-12 0,0 10 0,0-1 0,0-11 0,0-7 0,0-1 0,0-12 0,0 6 0,0-16 0,0 3 0,0-7 0,0-1 0,0-3 0,0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24575,'1'0'0,"16"0"0,11 0 0,22 0 0,5 0 0,-10 0 0,17 0 0,-25 0 0,21 0 0,-11 0 0,0 0 0,-8 0 0,-14 0 0,-2 0 0,-12 0 0,-1 0 0,-7 0 0,0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24575,'2'0'0,"2"0"0,18 0 0,-1 0 0,7 0 0,-9 0 0,3 0 0,-13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04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24575,'19'0'0,"7"0"0,15 0 0,17 0 0,-8 0 0,4 0-1152,2 0 0,3 0 1152,20 0 0,7 0 0,-12 0 0,3 0 0,-2 0 0,11 0 0,4 0-550,1 0 0,8 0 0,-10 0 550,-13 0 0,-2 0 0,3 0 0,8 0 0,-7 0 0,3 0 0,-1 0 0,-8 0 0,5 0 0,-3 0 0,21 0 0,-2 0 0,4 0 0,-1 0 0,-6 0 0,-4 0-677,-15 0 1,-2 0 676,3 0 0,-4 0-135,-14 0 1,-4 0 134,37 0 0,1 0 0,-31 0 0,16 0 1395,-20 0-1395,5 0 2170,-11 0-2170,0 0 1647,-3 0-1647,3 0 364,-5 0-364,8 0 0,-14 0 0,8 0 0,-3 0 0,-1 0 0,0 0 0,-11 0 0,4 0 0,-9 0 0,4 0 0,-9 0 0,4 0 0,-8 0 0,7 0 0,0 0 0,-2 0 0,0 0 0,-2 0 0,2 0 0,-1 0 0,-1 0 0,-3 0 0,-1 0 0,-4 0 0,4 0 0,-7 0 0,3 0 0,-4 0 0,-2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49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3 24575,'-5'-3'0,"0"3"0,-8 11 0,2 5 0,-5 12 0,0-3 0,0 3 0,-1 5 0,5-11 0,-8 6 0,11-13 0,-2 0 0,5-7 0,5 1 0,-2-6 0,1 1 0,-5 1 0,3-2 0,-2 1 0,6-1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24575,'63'2'0,"0"0"0,-12-1 0,0 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18 24575,'-3'-5'0,"2"-2"0,-4 4 0,1 0 0,-5 3 0,-2 3 0,-3 1 0,-5 3 0,0 1 0,-4 0 0,-1-1 0,1 1 0,-5 0 0,7-3 0,-6 2 0,12-3 0,-4 0 0,8 2 0,-2-5 0,8 5 0,-4-6 0,8 6 0,-4-5 0,4 4 0,-2-1 0,3 2 0,0 1 0,0-1 0,0 8 0,0-2 0,0 10 0,0-2 0,0 8 0,0 1 0,0 5 0,0-1 0,0 6 0,0 2 0,0 10 0,0-3 0,0 4 0,0-1 0,0-3 0,0 10 0,0-11 0,0 5 0,0-12 0,0 0 0,0-6 0,0-9 0,0 2 0,0-12 0,0 0 0,0-5 0,0-4 0,0 1 0,0-1 0,0 0 0,0 0 0,3-2 0,0-2 0,4 1 0,3-2 0,4 2 0,6-3 0,3 0 0,0 0 0,5 0 0,-3 0 0,3 0 0,-5 0 0,-3 0 0,2 0 0,-10 0 0,5 0 0,-10 0 0,3 0 0,-6 0 0,-1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24575,'6'-4'0,"1"2"0,6 2 0,10-4 0,3-1 0,8-3 0,-5-1 0,-1 5 0,0 0 0,-8 1 0,3 2 0,-8-2 0,-5 3 0,4 0 0,-10 0 0,2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24575,'-10'0'0,"-2"0"0,-3 0 0,0 0 0,-8 0 0,11 0 0,-9 0 0,9 0 0,-10 0 0,6 0 0,-2 0 0,4 0 0,3 0 0,-2 0 0,5 0 0,-2 0 0,7 5 0,0 7 0,3 2 0,0 13 0,0-2 0,0 9 0,0 0 0,0 5 0,0-4 0,0 16 0,0-9 0,0 10 0,0-6 0,0 6 0,0 1 0,0 0 0,0-1 0,0-7 0,0 1 0,0-5 0,0-2 0,0-10 0,0-1 0,3-8 0,-2-2 0,2-7 0,-3-2 0,0-2 0,0-1 0,0 1 0,3-4 0,-3 3 0,6-6 0,-2 3 0,-1 0 0,3-2 0,-3 2 0,4-3 0,-1 2 0,1-1 0,3 2 0,0-3 0,4 0 0,1 0 0,3 0 0,1 0 0,0 0 0,0 0 0,-5 0 0,0 0 0,0 0 0,-3 0 0,2 0 0,-5 0 0,-1 0 0,-4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24575,'-2'-3'0,"4"0"0,6 3 0,4 0 0,3 0 0,2 0 0,-1 0 0,7 0 0,1 0 0,-5 0 0,3 0 0,-13 0 0,2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24575,'0'12'0,"4"6"0,0 1 0,4 4 0,2-3 0,2 2 0,0-3 0,-1 0 0,-4 0 0,0-5 0,0-3 0,0 2 0,-3-6 0,2 3 0,-6-6 0,3-2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24575,'0'13'0,"0"-1"0,0 6 0,0 0 0,0 1 0,0 9 0,0 2 0,0-5 0,0 6 0,0-6 0,-3 5 0,-2-3 0,1-3 0,1-5 0,3-1 0,0-4 0,0 1 0,0-5 0,0 0 0,0-4 0,0 1 0,0-4 0,0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 24575,'-2'-4'0,"8"1"0,12 3 0,5 0 0,5 0 0,-3 0 0,-1 0 0,-2 0 0,-2 0 0,-1 0 0,-1 0 0,-4 0 0,-3 0 0,-4 0 0,-4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24575,'3'9'0,"3"5"0,-2 0 0,8 8 0,-1-2 0,9 4 0,-3 0 0,3 0 0,0 0 0,-2 10 0,12-2 0,-6 9 0,8-4 0,-4 10 0,-1-13 0,-3 16 0,7-12 0,-10 8 0,5-9 0,-9 1 0,-1-13 0,-4-5 0,-1-2 0,-7-11 0,2 3 0,-3-4 0,3-2 0,-2 1 0,-1-1 0,-3 2 0,0 0 0,0 0 0,-7 8 0,-1-2 0,-8 10 0,-4 3 0,2 5 0,-15 18 0,9-5 0,-6 5 0,1 16 0,10-24 0,-6 30 0,2-22 0,2 5 0,-2-1 0,5-12 0,0 0 0,5-11 0,-1-5 0,9-6 0,-5-7 0,7-1 0,-1-4 0,1 1 0,1-4 0,1 0 0,-2-3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0 24575,'-17'23'0,"-4"6"0,-23 42 0,1-6-936,-1 16 936,-5-8 0,28-25 0,0 1 0,-28 32 0,21-9 0,-7-8 307,15-16-307,-2 0 156,7-3-156,3-11 0,7-12 0,1 0 473,4-11-473,0-1 0,0 0 0,0-3 0,0-1 0,0 1 0,0-1 0,0 0 0,0 1 0,3-4 0,1 3 0,5-2 0,2 3 0,3 0 0,4 0 0,8 9 0,-6-3 0,10 12 0,2 13 0,-2-4 0,4 14 0,3-1 0,-16-9 0,29 28 0,-29-27 0,18 20 0,-16-22 0,0 7 0,-2-12 0,-4 0 0,-2-8 0,-3-5 0,-1-4 0,-5-5 0,-2-4 0,-1 0 0,-3-2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51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349 6 24575,'-2'-3'0,"-5"0"0,-4 3 0,-3 0 0,-5 0 0,0 0 0,-9 0 0,3 0 0,-7 0 0,2 0 0,1 0 0,1 0 0,9 0 0,-3 0 0,10 0 0,-5 0 0,13 3 0,-2 4 0,6 7 0,0 6 0,0 13 0,0-3 0,0 14 0,0-3 0,0 4 0,0 1 0,0 6 0,0 1 0,0 0 0,0 5 0,0-11 0,0 5 0,0-6 0,0-6 0,0 5 0,-8-10 0,7-1 0,-7-1 0,8-9 0,0 5 0,0-6 0,0 5 0,0-4 0,0 4 0,0-4 0,-3-1 0,2 0 0,-3-3 0,4-6 0,0-4 0,0-3 0,0-1 0,0 0 0,0 1 0,0-1 0,3 0 0,1-3 0,6 3 0,0-5 0,9 6 0,0-6 0,4 2 0,5-3 0,1 0 0,5 0 0,0 0 0,0 0 0,0 0 0,-5 0 0,-1 0 0,-9 0 0,-4 0 0,-5 0 0,-4 0 0,1 0 0,-1 0 0,-2 0 0,-2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76 565 24575,'0'18'0,"0"3"0,0 30 0,0 7 0,0-14 0,0 18 0,0-14 0,0 11 0,0 0 0,0-6 0,0-1 0,0-12 0,0 0 0,0-16 0,0 4 0,0-17 0,0 3 0,0-8 0,-2-10 0,-3-6 0,-7-28 0,1-12 0,-7-15 0,6-16 0,2 20 0,5-17 0,5 16 0,0-5 0,0 1 0,0 15 0,0 5 0,11 13 0,2 8 0,16 4 0,0 12 0,1 2 0,2 7 0,-7 0 0,8 0 0,-9 0 0,0 3 0,-6 4 0,-7 4 0,0 3 0,-4 4 0,-3 2 0,0 3 0,-4-4 0,-12 5 0,-1-9 0,-17 11 0,0-12 0,-5 2 0,1-7 0,0-1 0,5-3 0,0-1 0,14-4 0,-3 0 0,19 0 0,0-3 0,21-2 0,-2-3 0,18-5 0,4-1 0,5-4 0,11-6 0,-21 5 0,19-9 0,-19 6 0,11-7 0,-8 1 0,-8 2 0,-6 0 0,-6 2 0,-4 0 0,-4 1 0,-1-1 0,-6 1 0,-2-5 0,-3-1 0,0-5 0,0 1 0,0-1 0,0 0 0,0 0 0,-4 5 0,0 1 0,-3 8 0,-1 5 0,2 6 0,-1 5 0,1 1 0,-1 3 0,4 10 0,0 13 0,3 19 0,0 6 0,0 23 0,0-25 0,0 24 0,0-22 0,0 5 0,0-1 0,0-16 0,0-3 0,0-10 0,0-7 0,0 2 0,0-11 0,0 3 0,0-4 0,0 0 0,0 0 0,3 0 0,-2 1 0,2 3 0,-3-3 0,0 3 0,0-4 0,0 1 0,0-1 0,2-2 0,2-4 0,3-12 0,0-8 0,1-10 0,1-9 0,0 4 0,-1-5 0,4 11 0,-3 1 0,6 5 0,-4 3 0,4 2 0,-4 4 0,2 2 0,-2 2 0,4 6 0,-5 1 0,4 3 0,-7 0 0,3 0 0,-4 3 0,-2 8 0,-1 9 0,-3 10 0,0 4 0,3-5 0,-2-1 0,2-5 0,0-7 0,-2 1 0,5-9 0,-3 1 0,4-5 0,3-1 0,0-3 0,9 0 0,6-17 0,-4 3 0,4-16 0,-4 1 0,-4 4 0,4-4 0,-10 10 0,0 0 0,-4 9 0,0 0 0,-1 3 0,-2 9 0,-1 6 0,-3 15 0,0 6 0,0 5 0,0 0 0,0-4 0,0 2 0,0-7 0,3-1 0,4-6 0,8-3 0,4 0 0,9-3 0,-3 0 0,-1-5 0,-2-2 0,-7-2 0,4-3 0,-9 0 0,3 0 0,-5 0 0,2-3 0,-4-4 0,-2-8 0,-1-5 0,-3-8 0,0 4 0,0-9 0,0 8 0,0 1 0,0 2 0,0 6 0,0-2 0,-3 7 0,-4 1 0,-4 3 0,-3 3 0,3 1 0,-2 3 0,2 0 0,-4 0 0,1 0 0,0 6 0,3 2 0,-3 10 0,6-2 0,-3 2 0,3-4 0,1 0 0,3 0 0,1-3 0,3-1 0,0-4 0,0 1 0,0-1 0,9-2 0,0-2 0,12-2 0,-2 0 0,4 0 0,5-3 0,-3-5 0,3-5 0,-5-2 0,-3-4 0,3-2 0,-6-3 0,3 0 0,-5 0 0,2-4 0,-5 4 0,0-9 0,-4 4 0,0-5 0,1 0 0,-4 4 0,-2 2 0,-3 5 0,0 4 0,0 0 0,0 5 0,0 3 0,0 1 0,-2 7 0,1 6 0,-5 8 0,5 8 0,-2 9 0,3 1 0,0 10 0,0-4 0,0 5 0,0-1 0,0-4 0,0 4 0,0-5 0,3 0 0,2 0 0,3-4 0,0-2 0,0-9 0,2-1 0,-2-4 0,6-3 0,-3 0 0,-1-5 0,4-2 0,-7-1 0,6-3 0,-2 0 0,0-6 0,2-2 0,-4-15 0,5 2 0,-5-7 0,2 9 0,-4 0 0,0 5 0,0 3 0,-3 1 0,-1 12 0,-3 7 0,0 9 0,0 6 0,0-1 0,0 0 0,0-3 0,0-2 0,0-4 0,0 0 0,3 0 0,0-3 0,8-1 0,-1-3 0,5-3 0,-1-1 0,0-3 0,0 0 0,0 0 0,1 0 0,-4-6 0,3-6 0,-6-3 0,3-8 0,-4 4 0,1-5 0,0 1 0,-4 0 0,0-1 0,-4 1 0,0-1 0,0 1 0,0 3 0,0 2 0,-7 7 0,3 1 0,-14 6 0,7 1 0,-12 3 0,8 0 0,-4 0 0,5 0 0,-4 7 0,5 5 0,-6 13 0,11-1 0,-1 0 0,6-6 0,3-3 0,0-5 0,0 0 0,0-3 0,5-4 0,7 0 0,7-3 0,4-7 0,1 2 0,-1-10 0,0 3 0,1 0 0,-1 0 0,-4 5 0,-1 3 0,-3-3 0,-1 6 0,0-2 0,-3 3 0,-1 0 0,-4 0 0,0 0 0,1 0 0,-1 0 0,-2 7 0,-1 5 0,-3 7 0,0 0 0,0-1 0,0-3 0,0-5 0,0 0 0,0-3 0,0-7 0,3-4 0,1-6 0,0-9 0,2 4 0,-2-3 0,3 3 0,0 5 0,0-4 0,-3 7 0,2-3 0,-3 6 0,4 1 0,-1 3 0,0 0 0,1 0 0,-1 0 0,1 0 0,2 0 0,-1 0 0,5 0 0,-6 3 0,6 1 0,-2 3 0,3 0 0,0 0 0,1-3 0,-1-1 0,0-3 0,0 0 0,4 0 0,-2-3 0,3-9 0,-5 0 0,-2-10 0,2 2 0,-1-8 0,-1 8 0,3-7 0,-7 11 0,3-2 0,-4 4 0,-3 3 0,-1 1 0,-6 14 0,-1 2 0,-3 14 0,3-5 0,1 3 0,3-7 0,0 2 0,0-6 0,0 3 0,0-3 0,3-1 0,4-2 0,3-1 0,5 0 0,-1-2 0,0 5 0,0-2 0,0 3 0,-3 0 0,3 3 0,-7 1 0,3 3 0,-6 4 0,-1-3 0,-3 4 0,0-5 0,0 0 0,0-3 0,-3 2 0,-4-5 0,-4 2 0,-3-3 0,-1 0 0,1 0 0,0 0 0,0 0 0,3 0 0,-3 0 0,3-3 0,-3-1 0,0-3 0,0 0 0,-5 0 0,4-3 0,3 2 0,6-2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24575,'14'0'0,"-2"0"0,19 0 0,-3 0 0,1 0 0,10 0 0,-8 0 0,2 0 0,-5 0 0,-13 0 0,0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 24575,'-9'-4'0,"5"2"0,-2 2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1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0,4 0 0,1 3 0,3 1 0,-3 7 0,3-3 0,-7-1 0,-1-1 0,-4-5 0,-2 2 0,-1-3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3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79 24575,'0'-14'0,"0"-2"0,-10 15 0,0 6 0,-21 28 0,2 11 0,-14 30 0,0-2 0,11-9 0,-4 7 0,21-21 0,-11 45 0,19-29 0,-4 11 0,11-26 0,0-4 0,0 0 0,0 5 0,0-16 0,0 2 0,6-17 0,6 3 0,7-11 0,8-5 0,7-3 0,1-8 0,11-20 0,-2-9 0,4-30 0,-8 15 0,3-25 0,-14 24 0,7-24 0,-11 14 0,-1-5 0,-4-1 0,-5 6 0,-1 0 0,-4 9 0,-5 5 0,-1 5 0,-4 1 0,0 11 0,0-5 0,0 13 0,-4-6 0,-3 11 0,-4-3 0,-3 7 0,-4 0 0,3 4 0,-3 3 0,4 1 0,0 3 0,-4 0 0,3 0 0,-3 0 0,4 0 0,-4 7 0,6 0 0,-9 5 0,12 1 0,-8-5 0,9 2 0,-5 0 0,6 0 0,-4 8 0,4-3 0,-1 7 0,1 2 0,-1 0 0,3 8 0,-2 2 0,6 0 0,-3 10 0,4-4 0,0 5 0,0 0 0,0-6 0,8 11 0,12-8 0,10 11 0,14-3 0,2 5 0,13 4 0,-6 4 0,5 1 0,-17-14 0,2 3 0,-10-10 0,-4-1 0,-3-6 0,-14-13 0,-1-5 0,-4-8 0,-4 0 0,0-6 0,-3-2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36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0 469 24575,'0'-12'0,"0"-15"0,0 1 0,0-30 0,0 1 0,0-6 0,0-2 0,0 17 0,0 0 0,0 12 0,0 7 0,0 12 0,0 17 0,0 14 0,0 27 0,0 10 0,0-4 0,0 13 0,0-15 0,0 5 0,4-1 0,1-11 0,3-11 0,-1-6 0,0-13 0,-1 0 0,4-7 0,-3 0 0,6-3 0,-6 0 0,7-10 0,-6-7 0,7-12 0,-1-10 0,-1 5 0,0-10 0,-5 9 0,1-3 0,-1 4 0,-3 6 0,-2 4 0,-3 6 0,0 4 0,0 3 0,0 2 0,0 36 0,0-8 0,0 36 0,0-10 0,0 1 0,0 0 0,0-2 0,0-14 0,0 2 0,0-13 0,3-4 0,4-5 0,0-4 0,6-2 0,2-1 0,0-3 0,3 0 0,-11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40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163 685 24575,'8'-5'0,"-3"-3"0,-5-1 0,0-4 0,0 2 0,0-3 0,0 0 0,0 4 0,0-4 0,0 7 0,-5 0 0,-3 5 0,-5 2 0,-5 0 0,3 0 0,-7 0 0,2 10 0,0 3 0,7 16 0,-2 5 0,10-4 0,-8 12 0,9-12 0,0 9 0,4-6 0,0-5 0,0 0 0,2-13 0,5 2 0,4-9 0,3-1 0,0-4 0,-1-3 0,1 0 0,0-3 0,0-4 0,-2-13 0,2 0 0,-5-12 0,2 8 0,-4 0 0,1 2 0,-4 7 0,2-3 0,-5 7 0,2-2 0,-3 6 0,0-3 0,0 4 0,0 0 0,3 5 0,-3 9 0,7 11 0,-6 15 0,6 1 0,-3-1 0,4-2 0,-3-12 0,1 2 0,-5-8 0,2-3 0,0-1 0,0-7 0,3 0 0,1-9 0,0-16 0,-3 0 0,4-15 0,-4 8 0,5-4 0,-1 0 0,0 4 0,0 5 0,-1 10 0,3 4 0,-3 6 0,6 1 0,-3 3 0,4 0 0,-3 0 0,-1 10 0,2 13 0,-3 7 0,0 13 0,-6-8 0,-3 9 0,4-10 0,-3 0 0,3-6 0,-4-9 0,0-2 0,0-6 0,0-1 0,0-12 0,0-7 0,0-9 0,0-9 0,0 2 0,0-7 0,3 8 0,1 1 0,7 1 0,-4 10 0,7-2 0,-6 4 0,5 5 0,-6-4 0,3 9 0,-4-3 0,0 3 0,1 0 0,-1 0 0,0 0 0,1 0 0,2 0 0,-2 0 0,3 3 0,0 3 0,-3 5 0,7 7 0,-6 1 0,7 4 0,-7 0 0,6-5 0,-6 0 0,2-7 0,-4-1 0,1-4 0,-1 0 0,0 1 0,0-4 0,1 0 0,-1-3 0,0 0 0,1 0 0,2 0 0,2-10 0,5-13 0,2-18 0,-4-12 0,1-18 0,-5-10 0,2-17 0,-2 21 0,-4-15 0,3 30 0,-8-11 0,3 9 0,-4 11 0,0 8 0,0 11 0,0 6 0,0 5 0,0 7 0,0 3 0,0 6 0,0 6 0,0 25 0,0 11 0,0 17 0,0 26 0,0-27 0,0 3 0,0-1 0,0-4 0,0 36 0,5-38 0,0 5 0,0-6 0,2-12 0,-6-7 0,6-8 0,-3-1 0,-1-4 0,4 0 0,-3 0 0,3 4 0,0-3 0,0 6 0,0-6 0,1 3 0,-1 0 0,0-6 0,0 1 0,-1-6 0,0-1 0,0 0 0,1-2 0,-1-2 0,0-2 0,1 0 0,-1 0 0,0 0 0,0 0 0,-3-14 0,0 7 0,-3-18 0,8 5 0,0-4 0,5-8 0,2 3 0,-6-4 0,3-1 0,-3 1 0,-5 4 0,0 2 0,-4 8 0,0 1 0,0 3 0,0 5 0,0 11 0,0 8 0,0 16 0,0 4 0,0 4 0,0-4 0,0 3 0,0-8 0,0 8 0,0-12 0,0 6 0,0-14 0,0 2 0,3-8 0,0 0 0,7-2 0,0-2 0,4-2 0,0 0 0,0-3 0,1-8 0,-1 0 0,1-11 0,-1 3 0,2-4 0,-5 0 0,0 0 0,-3 0 0,0 0 0,-1 0 0,-2 0 0,-2 0 0,-3 4 0,0 1 0,0 7 0,0 1 0,0 9 0,0 14 0,0 3 0,0 17 0,0 1 0,0 0 0,0 5 0,0-11 0,0 4 0,0-12 0,0 7 0,3-15 0,0 1 0,4-7 0,-1 1 0,0-4 0,0 0 0,4-3 0,-3 0 0,6-3 0,-2-4 0,3-8 0,0 0 0,-2-11 0,2 5 0,-5-6 0,2-1 0,-3 4 0,0-3 0,-4 4 0,-1 4 0,-3 4 0,0 5 0,0 4 0,0-1 0,0 27 0,0-3 0,0 30 0,0-13 0,-3 5 0,2-11 0,-6 0 0,6-9 0,-6-5 0,7-4 0,-3-4 0,3 1 0,-3-4 0,2-8 0,-1-12 0,2-5 0,3-6 0,2 1 0,6 3 0,-3-4 0,6 9 0,-6 1 0,2 7 0,-3 2 0,-1 2 0,0 4 0,0 0 0,1 3 0,-1 0 0,0 0 0,1 0 0,-1 10 0,2 7 0,0 23 0,1 7 0,6 17 0,-5-10 0,5 4 0,-6-13 0,-1-10 0,-3-6 0,-2-15 0,-3-18 0,0-11 0,0-20 0,0 1 0,0-4 0,0 9 0,0 2 0,0 4 0,0 4 0,3 1 0,1 4 0,3 3 0,3-2 0,0 8 0,4-4 0,0 5 0,0 0 0,0 1 0,0 3 0,-4 0 0,4 0 0,-7 0 0,2 0 0,-2 6 0,0 2 0,0 10 0,0-3 0,-3 7 0,3-3 0,-3 3 0,3-3 0,1 3 0,-1-7 0,-1-1 0,1-1 0,-3-6 0,2 3 0,-6-4 0,6-2 0,-5 1 0,4-4 0,-4 2 0,2-3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3:41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46 418 24575,'-15'0'0,"3"0"0,6 0 0,0 0 0,3-2 0,0-5 0,19-9 0,16-12 0,25-13 0,18 1 0,-33 13 0,2 0 0,45-14 0,-18-2 0,-7 9 0,-19 7 0,0 3 0,-9-1 0,-7 14 0,-10-6 0,-9 16 0,-3-6 0,-4 7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01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24575,'0'12'0,"0"5"0,0 6 0,0 6 0,0 4 0,0 0 0,0 0 0,0-4 0,0-6 0,0-1 0,0-11 0,0 3 0,0-8 0,3-2 0,8-2 0,9-9 0,0 2 0,16-11 0,-10 7 0,17-4 0,-9 1 0,10 2 0,-10-2 0,5 4 0,-10 3 0,-2-2 0,-8 6 0,-4-3 0,-6 4 0,-5 0 0,-2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02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24575,'24'-34'0,"13"-5"0,12-23 0,13 2 0,-1-11 0,-12 18 0,18-5 0,-31 20 0,24-8 0,-18 18 0,-1 1 0,3 13 0,-10 6 0,10 4 0,-10 4 0,5 0 0,-6 0 0,0 0 0,-4 0 0,3 0 0,-8 0 0,3 0 0,-8 0 0,-1 0 0,-7 2 0,2 2 0,-6 0 0,2-1 0,-2 0 0,-4-3 0,0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52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213 25 24575,'16'0'0,"6"0"0,14 0 0,2-4 0,-13 3 0,8-7 0,-13 7 0,3-6 0,-9 7 0,-3-4 0,-1 4 0,-4 0 0,-3 9 0,0 3 0,-8 25 0,1-9 0,-6 27 0,-3-18 0,2 21 0,-6-11 0,6 11 0,-2-11 0,3 5 0,5-6 0,-3 0 0,7-5 0,-3-2 0,4-5 0,0-5 0,0-1 0,0-5 0,0 1 0,0-5 0,0-1 0,0-4 0,0 0 0,0-3 0,0 3 0,0-4 0,3 15 0,1-8 0,0 7 0,2-6 0,-5-2 0,2 2 0,-3-7 0,0-2 0,0 1 0,0-2 0,0 1 0,3-5 0,-2 1 0,1-1 0,-4-1 0,-9 0 0,-10 0 0,-3-2 0,-9 7 0,-2-7 0,0 3 0,-10-4 0,10 3 0,-5-2 0,11 6 0,5-6 0,6 3 0,7-1 0,1-3 0,3 3 0,1 0 0,5-2 0,5-2 0,0 1 0,2-4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04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129 226 24575,'3'-2'0,"0"-5"0,-3-4 0,0-7 0,0-1 0,0 0 0,0 1 0,0 8 0,0 0 0,-3 6 0,0 2 0,-7 2 0,-5 0 0,4 0 0,-6 0 0,6 0 0,-4 14 0,0 0 0,2 24 0,5-8 0,0 13 0,7-3 0,-3 5 0,4 0 0,0-5 0,0-6 0,0-7 0,3-4 0,8-3 0,5-5 0,7-4 0,5-7 0,0 0 0,6-4 0,-1 0 0,-4-12 0,-1 3 0,-3-15 0,-6 8 0,0-7 0,-7 4 0,1 0 0,-4-3 0,1 3 0,-2-4 0,-1 0 0,1 0 0,-1 4 0,-2 1 0,-2 8 0,-1 0 0,-1 14 0,2 6 0,-7 15 0,0 3 0,-1 5 0,1 6 0,4-4 0,0-2 0,0 0 0,0-13 0,0 2 0,0-8 0,3-3 0,4-1 0,3-7 0,8 0 0,-3-3 0,7-3 0,-7-4 0,4-8 0,-5-4 0,1-4 0,1 0 0,-4 0 0,-2 0 0,-2 0 0,0 0 0,0-16 0,1 3 0,-4-15 0,-1 11 0,-4-4 0,0 5 0,0-1 0,0 1 0,0 11 0,0 4 0,-6 9 0,-6 8 0,-7 4 0,-4 3 0,4 0 0,-3 0 0,3 7 0,-1 5 0,2 7 0,2 4 0,4 4 0,-2-3 0,8 8 0,-4-3 0,9 0 0,-3-2 0,4-4 0,0-4 0,0-1 0,0-8 0,0 0 0,6-7 0,2 0 0,6-3 0,0 0 0,0 0 0,0-3 0,0-1 0,0-6 0,-1 2 0,5-6 0,1 3 0,1-8 0,6 2 0,-5-2 0,6 3 0,-8 2 0,3 2 0,-7 2 0,3 2 0,-8 5 0,0-1 0,-4 4 0,0 0 0,-2 7 0,-1 9 0,-3 14 0,0 10 0,0 5 0,0-1 0,0-4 0,0-2 0,0-13 0,0 1 0,0-11 0,0-1 0,0-4 0,0-4 0,2-2 0,3-17 0,2-5 0,1-21 0,1 0 0,0-7 0,0 7 0,3-5 0,-2 9 0,2 1 0,-4 6 0,3 9 0,-3 1 0,1 11 0,-2-2 0,-1 8 0,4-2 0,-3 3 0,3 0 0,-1 0 0,-2 0 0,6 6 0,-5 6 0,3 7 0,-4 3 0,1 1 0,-1 0 0,1-4 0,-1 3 0,-3-3 0,3 0 0,-3-1 0,-1-4 0,1 0 0,-4-4 0,0 0 0,2-4 0,-1-8 0,2-6 0,-3-15 0,4-6 0,0-9 0,5 3 0,-1-3 0,4 5 0,1-1 0,3 9 0,-4-1 0,1 14 0,-5-2 0,5 7 0,-3 0 0,1 4 0,2-1 0,-3 4 0,4 0 0,-3 0 0,-4 0 0,-4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05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94 856 24575,'9'0'0,"2"0"0,6 0 0,-2 0 0,7 0 0,-7 0 0,3-6 0,-4-2 0,0-10 0,-2-10 0,-4 2 0,0-11 0,-7 13 0,2-4 0,-3 5 0,0 7 0,0-1 0,0 10 0,0-3 0,-5 7 0,1 0 0,-13 3 0,1 11 0,-9 12 0,-8 20 0,9-1 0,-8 9 0,8-5 0,1 1 0,0 3 0,9-10 0,2-1 0,7-11 0,1-4 0,4-6 0,0-5 0,0 1 0,6-3 0,6-1 0,11-6 0,1 0 0,20-4 0,-13 0 0,18-12 0,-7-9 0,6-18 0,2-11 0,1-7 0,1-6 0,-12 13 0,5-9 0,-16 10 0,8-32 0,-11 18 0,-4-23 0,-8 20 0,-8-6 0,-1 16 0,-5-11 0,0 24 0,0-20 0,0 21 0,-4 3 0,-3 18 0,-4 7 0,-3 10 0,0 1 0,-4 3 0,6 0 0,-5 3 0,0 23 0,-1 10 0,-1 22 0,4 6 0,10 9 0,0-11 0,5 15 0,0-23 0,0 11 0,0-7 0,12-6 0,3-2 0,7-10 0,2-10 0,-7-3 0,-3-15 0,0 2 0,-7-8 0,0-2 0,-4-1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09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291 733 24575,'0'-18'0,"0"5"0,-3-13 0,-5 7 0,-4-4 0,0 4 0,-5 4 0,5 2 0,-6 8 0,4-1 0,0 6 0,-4 0 0,3 0 0,-3 0 0,4 6 0,-4 2 0,1 15 0,-1-3 0,2 8 0,4-1 0,-3-3 0,10 4 0,-6-6 0,10 1 0,-2-4 0,3-1 0,0-7 0,0-2 0,6-5 0,6-1 0,7-3 0,0 0 0,3 0 0,-7-3 0,3-8 0,-4-1 0,0-6 0,1 0 0,-4 3 0,3-3 0,-7 7 0,3-2 0,-4 9 0,-2-5 0,2 8 0,-3-2 0,3 3 0,0 0 0,0 3 0,1 4 0,-1 7 0,1 1 0,1 3 0,-1-4 0,0 0 0,3-3 0,1-1 0,3-6 0,-4-1 0,3-3 0,-2 0 0,6 0 0,0-15 0,3-9 0,-2-22 0,1-12 0,-4 4 0,-1-10 0,-4 6 0,0-2 0,-1-4 0,-3 0 0,-2 4 0,-4-5 0,0 13 0,0 6 0,0 12 0,-3 11 0,-1 5 0,0 7 0,-2 4 0,3 5 0,-4 2 0,4 2 0,-4 19 0,6 7 0,-7 28 0,7 5 0,-4 10 0,5 2 0,0-13 0,0 10 0,0-17 0,0 6 0,4-9 0,8-14 0,1-3 0,6-13 0,-4-5 0,-1-5 0,-1-7 0,1 0 0,4-3 0,-3 0 0,3-3 0,-7-8 0,3-5 0,-1-16 0,-1 2 0,5-9 0,-8 1 0,7 3 0,-7 1 0,3 6 0,-5 9 0,0 1 0,-3 8 0,-1 5 0,-6 18 0,-2 3 0,-3 22 0,3-8 0,1 8 0,4-5 0,0 0 0,0-4 0,0-6 0,0-9 0,0-4 0,6-3 0,2-4 0,6 0 0,0-3 0,4 0 0,1 0 0,-1-6 0,4-2 0,-7-7 0,4-3 0,-8 3 0,3-7 0,-6 7 0,2-3 0,-3 7 0,0-2 0,-3 6 0,-1 5 0,-3 11 0,0 13 0,0 2 0,0 3 0,0-4 0,0-4 0,0-1 0,0-4 0,0-4 0,2 0 0,9-3 0,1-4 0,10 1 0,-7-4 0,3 0 0,-4 0 0,0-10 0,1-3 0,-3-15 0,4-11 0,-7 8 0,4-17 0,-8 18 0,-1-14 0,-4 10 0,0-5 0,0 10 0,0 6 0,0 1 0,0 7 0,-3 0 0,-4 5 0,0 4 0,-6 2 0,2 1 0,-3 3 0,0 0 0,-4 0 0,3 0 0,-7 7 0,6 9 0,-3 5 0,6 11 0,-2-3 0,6-1 0,-3 0 0,8-10 0,1 4 0,3-10 0,0 1 0,0-6 0,5-4 0,7-3 0,7-17 0,6-1 0,1-17 0,4 4 0,-2-5 0,3 0 0,-5 5 0,-1 2 0,-5 8 0,-1 2 0,-5 9 0,0-1 0,-4 8 0,0-1 0,0 4 0,-3 0 0,3 0 0,-4 0 0,1 11 0,0 6 0,1 11 0,-3 6 0,-2 4 0,-3 2 0,0 0 0,0 3 0,0-13 0,0 3 0,0-10 0,0-4 0,0-5 0,0-4 0,0-4 0,3-2 0,1-8 0,2-4 0,9-11 0,3-10 0,3 3 0,4-12 0,-8 13 0,8-9 0,-9 14 0,8-9 0,-9 14 0,1-4 0,-3 8 0,-6 2 0,7 5 0,-7 1 0,2 3 0,-2 0 0,-1 0 0,0 0 0,0 0 0,1 0 0,-1 6 0,-2 6 0,3 17 0,-3-4 0,1 12 0,-2-13 0,1 3 0,0-4 0,0-4 0,2-4 0,-5-6 0,4-2 0,-1-1 0,2-2 0,1-2 0,-1-2 0,0 0 0,0 0 0,1-2 0,-1-9 0,4-1 0,1-6 0,4 0 0,0-1 0,-1 0 0,-2 1 0,1 4 0,-6 4 0,3 0 0,-7 3 0,0 4 0,-3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09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0 233 24575,'7'0'0,"13"-4"0,21-10 0,20-13 0,12-5 0,10-11 0,-19 16 0,11-4 0,-26 13 0,9 3 0,-8 5 0,-15 3 0,-6 6 0,-11-3 0,-8 4 0,0 0 0,-6 0 0,-2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10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 24575,'-7'5'0,"1"2"0,6 6 0,0-3 0,0 0 0,3-7 0,3 0 0,1-3 0,6 0 0,-6 0 0,3 0 0,-4 0 0,-3-5 0,-3 3 0,-3-3 0,-3 5 0,-1 0 0,1 0 0,0 0 0,2 3 0,2 0 0,-1 4 0,2-1 0,-2 0 0,3 1 0,0-1 0,3-3 0,0 0 0,3-3 0,1 0 0,-1 0 0,0 0 0,-2-3 0,-2-1 0,-2-5 0,0 2 0,0-7 0,0 7 0,0-2 0,-2 5 0,-5 1 0,-4 3 0,-3 0 0,3 0 0,-2 0 0,6 0 0,-3 0 0,7 3 0,-3 0 0,5 4 0,-1-1 0,2 4 0,0-3 0,0 2 0,0-2 0,0-1 0,6-3 0,6 0 0,2-3 0,4 0 0,-4 0 0,0 0 0,-3 0 0,-2 0 0,-3 0 0,1 0 0,-1-3 0,-3 0 0,0-3 0,0-1 0,-2 1 0,1 0 0,-2-1 0,0 4 0,0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16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0 311 24575,'0'-6'0,"0"-7"0,0-3 0,0-7 0,0 0 0,7-5 0,-2 8 0,4-6 0,-6 11 0,-1 0 0,2 5 0,-1 4 0,3 2 0,-5-1 0,4 4 0,-2-2 0,3 3 0,1 0 0,-1 0 0,4 0 0,-3 3 0,6 0 0,-6 4 0,3-1 0,-1 1 0,2 0 0,3-3 0,4-1 0,-3-3 0,6 0 0,-2 0 0,9-4 0,-3-8 0,2-1 0,-3-7 0,-5 6 0,3-1 0,-11 4 0,3-3 0,-8 7 0,1 0 0,-1 1 0,0 6 0,-2-1 0,-2 12 0,-2 0 0,0 11 0,0-7 0,0 7 0,0-7 0,0 7 0,0-7 0,4 3 0,2-4 0,5-4 0,7 1 0,1 0 0,4-3 0,5 0 0,0-5 0,5-3 0,6 0 0,-5 0 0,10-8 0,-9-1 0,8-13 0,-8 4 0,0-7 0,-3 7 0,-7-2 0,7 4 0,-8 0 0,3 0 0,-4 4 0,0-2 0,0 5 0,0-2 0,-4 7 0,-1-3 0,-4 7 0,4-4 0,-3 4 0,2 0 0,-3 0 0,0 0 0,-3 0 0,2 7 0,-3 0 0,1 7 0,-1 4 0,-2 1 0,-1 4 0,1 0 0,-1-1 0,-2 1 0,1 0 0,-5-4 0,3-1 0,-4-8 0,0 0 0,0-4 0,0 1 0,0-4 0,0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17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24575,'88'-4'0,"1"0"0,-1 0 0,1 0 0,5-1 0,1 0 0,-1 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18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24575,'0'74'0,"0"1"0,0-9 0,0-10 0,0-19 0,0-11 0,0 7 0,0-18 0,0-1 0,0-8 0,0 0 0,0 1 0,0-1 0,0-3 0,0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18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24575,'24'0'0,"7"0"0,15 0 0,6 0 0,-6 0 0,4 0 0,-5 0 0,-4 0 0,-1 0 0,-13 0 0,-11 0 0,-2 0 0,-8 0 0,0 0 0,-2 0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23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0 469 24575,'0'-20'0,"0"2"0,0 12 0,7 0 0,0 2 0,7-5 0,4 7 0,-3-4 0,0 6 0,-2 0 0,-6 0 0,2 0 0,-5 6 0,-2 2 0,-2 14 0,0-2 0,0 4 0,0 2 0,0-10 0,0 11 0,-2-16 0,-2 6 0,0-10 0,-2 3 0,3-6 0,-1-4 0,2-11 0,2-4 0,0-13 0,3 4 0,1-4 0,7 6 0,1 2 0,-1 2 0,2 8 0,-5 0 0,1 6 0,-3 1 0,1 3 0,-1 0 0,0 0 0,0 3 0,1 4 0,0 3 0,-1 4 0,5 0 0,-4 0 0,3 0 0,-3-4 0,0 0 0,-1-4 0,-3 0 0,3 1 0,-3-4 0,3 0 0,0-3 0,0 0 0,0 0 0,1 0 0,-1 0 0,0 0 0,0 0 0,0 0 0,1-6 0,3-6 0,1-3 0,1-7 0,-2 3 0,-2-8 0,0 2 0,0-2 0,0 4 0,-4 0 0,-1-5 0,-3-1 0,0-4 0,0 0 0,0 0 0,0-1 0,0 1 0,0 4 0,0 5 0,0 6 0,0 4 0,0 4 0,-2 3 0,1 15 0,-5 4 0,1 27 0,-4-8 0,4 19 0,-3-5 0,7 1 0,-7 5 0,7-6 0,-3-5 0,4-3 0,0-8 0,0-6 0,0-5 0,3-4 0,4 0 0,4-3 0,6-1 0,-2-3 0,3 0 0,0 1 0,-3-5 0,3 1 0,-4-4 0,0 0 0,0 0 0,0 0 0,0 0 0,-1-3 0,2-8 0,-4-1 0,3-10 0,-6 7 0,3-7 0,-4 7 0,-3-3 0,-1 0 0,-3 7 0,0-6 0,0 6 0,0 0 0,-3 4 0,-3 5 0,-5 2 0,1 0 0,-3 0 0,2 0 0,0 2 0,1 2 0,4 6 0,-1 0 0,0 8 0,0-3 0,2 7 0,-1-7 0,5 7 0,-2-3 0,3-1 0,0 0 0,0-7 0,0 2 0,0-6 0,0 3 0,6-4 0,2-2 0,6-1 0,4-3 0,-3 0 0,2 0 0,1 0 0,1-3 0,5-9 0,-1-1 0,3-16 0,-2 7 0,2-8 0,0 0 0,-6 9 0,0-7 0,-6 16 0,-3-5 0,-1 9 0,-3-2 0,-1 7 0,-2-3 0,-2 8 0,-2 2 0,0 20 0,0 2 0,0 8 0,0-2 0,0-12 0,0 3 0,0-13 0,0 0 0,0-4 0,0-5 0,0-5 0,0-10 0,4-5 0,4-9 0,4 4 0,4-4 0,4-1 0,-3 5 0,3-5 0,-5 10 0,0 1 0,-5 4 0,4 3 0,-7 1 0,3 4 0,-1 2 0,-1 1 0,1 3 0,-3 0 0,1 0 0,-4 6 0,0 6 0,-3 6 0,0 1 0,0 3 0,3-3 0,-2 0 0,2-2 0,0-6 0,1 2 0,-1-6 0,3 3 0,-2-4 0,-1 0 0,3-2 0,-3-1 0,4-3 0,-1 0 0,0 0 0,1 0 0,6-7 0,-1-1 0,11-12 0,-8 1 0,4-1 0,-4 2 0,-1 4 0,-3 0 0,-1 0 0,0-4 0,-2 3 0,3-3 0,-7 8 0,-1 0 0,-1 4 0,2 2 0,2 1 0,0 3 0,0 6 0,1 5 0,0 8 0,1 13 0,0-2 0,1 9 0,-1-1 0,1-3 0,-4-1 0,2-7 0,-7-11 0,4 1 0,-4-10 0,0 3 0,-3-4 0,-4 1 0,-7-4 0,-5 0 0,-4-3 0,0 0 0,4 0 0,1 0 0,4 0 0,0 0 0,3 0 0,1 0 0,4 0 0,5-2 0,5 1 0,10-5 0,10 1 0,5-3 0,-1 0 0,4-4 0,-3 3 0,0-6 0,3 2 0,-7-7 0,3 3 0,-4-7 0,-4 4 0,-4 0 0,-2-2 0,-5 3 0,1 0 0,-2-3 0,-4 11 0,-1-6 0,-3 10 0,0 5 0,0 15 0,0 11 0,0 4 0,-4 4 0,4-8 0,-4 4 0,4-5 0,0-4 0,0-1 0,0-8 0,3 0 0,0-4 0,7-2 0,-3-2 0,3-2 0,-1 0 0,-2 0 0,6 0 0,-5-6 0,6-5 0,-2-13 0,4-5 0,-3-4 0,2 0 0,-5-6 0,2-1 0,-3-4 0,-4 4 0,-1-4 0,-4 9 0,0 1 0,0 7 0,0 8 0,0 1 0,0 7 0,0 1 0,0 14 0,0 6 0,0 20 0,0 17 0,0-4 0,0 13 0,0-10 0,0 0 0,0 0 0,0-7 0,0-11 0,0-4 0,0-6 0,3-8 0,0 0 0,1-4 0,1-2 0,-1-2 0,2-2 0,0 0 0,1 0 0,2 0 0,2-10 0,5-7 0,-4-7 0,3-4 0,-7 0 0,6 8 0,-5-6 0,1 11 0,-3 0 0,-3 5 0,-1 4 0,0 3 0,-3 8 0,3 12 0,-3 9 0,0 3 0,0 3 0,0-8 0,0-1 0,0-1 0,0-10 0,0 2 0,0-8 0,0 0 0,6-2 0,1-2 0,6-2 0,5 0 0,-3-6 0,3-6 0,-3-3 0,-4-3 0,-1 4 0,-3 0 0,0 0 0,0 4 0,-4 0 0,3 4 0,-5-1 0,4 4 0,-2 3 0,0 11 0,4 9 0,-6 14 0,6 0 0,-2 16 0,4-9 0,0 10 0,1 0 0,2-10 0,-2 8 0,2-19 0,-4 8 0,-3-18 0,-2 6 0,-3-11 0,0 7 0,0-8 0,-11 9 0,-2-7 0,-11 8 0,-4-7 0,-2 3 0,1-8 0,2 0 0,4-8 0,0 0 0,4-4 0,1 0 0,7 0 0,1-7 0,3 0 0,3-11 0,1-6 0,3 0 0,0-20 0,4 8 0,13-11 0,3 7 0,15 3 0,3 0 0,-1 1 0,4 7 0,-6-1 0,-6 16 0,0-2 0,-6 8 0,-4 4 0,-5-2 0,-4 5 0,-4-2 0,1 3 0,-1 0 0,0 0 0,-2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56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24575,'-1'3'0,"9"0"0,3-3 0,12 0 0,0 0 0,2 0 0,3 0 0,0 0 0,1 0 0,-4 0 0,2 0 0,-18 0 0,2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23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88 24575,'-1'-4'0,"13"-6"0,5 5 0,15-11 0,-3 7 0,4-6 0,-4 6 0,-2-3 0,-4 8 0,-4 0 0,-5 4 0,-1 0 0,-8 0 0,1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24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1 103 24575,'0'-6'0,"0"-1"0,0-6 0,0 5 0,0-9 0,0 6 0,0 0 0,0-2 0,0 6 0,0 0 0,0 4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25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43 128 24575,'-43'0'0,"61"-5"0,46-11 0,24 0 0,-12-5 0,-16 2 0,6 4 0,-17 0 0,-6 5 0,-19 3 0,0 6 0,-10-2 0,-4 3 0,-4 0 0,-5 0 0,1 0 0,-4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26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52 24575,'-3'-2'0,"0"-5"0,3 0 0,0-3 0,0 4 0,0 0 0,0-1 0,0 4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27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24575,'64'-34'0,"-13"8"0,-22 19 0,-7 0 0,-7 6 0,2-6 0,-6 6 0,2-2 0,-2 3 0,-1 0 0,0 0 0,-4 0 0,-3 0 0,0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4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24575,'-14'0'0,"6"0"0,-13 0 0,0 0 0,-4 0 0,-3 0 0,5 0 0,-5 0 0,3 0 0,-3 0 0,5 0 0,3 0 0,2 0 0,7 0 0,1 3 0,4-3 0,2 6 0,1-3 0,3 3 0,0 0 0,0 1 0,0-1 0,0 4 0,0 0 0,0 9 0,0 0 0,3 4 0,-2 5 0,3 7 0,0 0 0,-3 10 0,2-5 0,-3 6 0,0 0 0,0-6 0,0-1 0,0-5 0,0 0 0,0-5 0,0 4 0,0-13 0,0 7 0,0-11 0,0-2 0,0-4 0,0-3 0,0-1 0,0 0 0,3-2 0,0-2 0,4-2 0,2 0 0,2 0 0,3 0 0,4 0 0,2 0 0,8 0 0,-4 0 0,4 0 0,-4-3 0,-1 2 0,-4-3 0,-1 1 0,-3 2 0,-5-2 0,0 3 0,-3 0 0,-4 0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4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24575,'16'0'0,"-1"0"0,4 0 0,0 0 0,4 0 0,0 0 0,-4 0 0,-1 0 0,-7 0 0,-1 0 0,-4 0 0,1 0 0,-1 0 0,-3 0 0,0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0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24575,'3'6'0,"0"5"0,-3 12 0,0 6 0,0 1 0,4 20 0,1-21 0,0 27 0,3-20 0,-3 10 0,8-1 0,-7-4 0,2-7 0,-8-1 0,3-16 0,-2 5 0,2-17 0,-3 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24575,'-13'0'0,"0"0"0,-5 0 0,2 0 0,-6 0 0,2 0 0,-3 0 0,0 0 0,4 0 0,0 0 0,5 0 0,0 0 0,3 0 0,1 0 0,4 0 0,-3 3 0,5 0 0,-1 3 0,5 1 0,0-1 0,0 4 0,0-3 0,0 6 0,0-6 0,0 7 0,0-7 0,0 6 0,0-5 0,0 5 0,0-6 0,0 3 0,0 0 0,0 5 0,0 4 0,0 5 0,0 4 0,0 1 0,0 10 0,4 2 0,-3 5 0,7-6 0,-7 5 0,2-15 0,-3 4 0,4-11 0,-3-7 0,2 1 0,-3-9 0,0 1 0,0-2 0,3-4 0,0 0 0,3-3 0,1 0 0,-1 0 0,4 0 0,1 0 0,3 0 0,0 0 0,4 0 0,-3 0 0,8 0 0,-4 0 0,4 0 0,1-3 0,-5 2 0,3-3 0,-7 1 0,4 2 0,-9-2 0,0 3 0,-3 0 0,-4 0 0,0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24575,'25'0'0,"-8"0"0,15 0 0,-11 0 0,11 0 0,-11 0 0,6 0 0,-12 0 0,-3 0 0,-6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57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24575,'1'0'0,"4"0"0,12 0 0,-5 0 0,10 0 0,-7 0 0,9 0 0,-1 0 0,0 0 0,1 0 0,-8 0 0,1 0 0,-6 0 0,-1 0 0,-3 0 0,-4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3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92 118 24575,'0'6'0,"3"-14"0,1 1 0,3-12 0,9 0 0,-4 6 0,7-5 0,-5 6 0,1 1 0,-1 4 0,-4 1 0,0 5 0,0-2 0,-2 3 0,1 0 0,-2 0 0,0 7 0,-4 9 0,0 5 0,-3 12 0,0-4 0,0 5 0,0 0 0,0 0 0,0 0 0,0 0 0,0-5 0,0 4 0,-3-9 0,-1 0 0,-7-2 0,-1-2 0,-4 3 0,1-4 0,-5 4 0,5-7 0,-5 0 0,6-3 0,0-5 0,0 2 0,-1-3 0,1 0 0,0 1 0,3-5 0,-2 1 0,5-4 0,-2 0 0,4 0 0,-1 0 0,4-6 0,0-2 0,3-6 0,0-4 0,0 3 0,0-4 0,0 5 0,0 0 0,0 3 0,3 1 0,1 0 0,2 3 0,1 0 0,-1 1 0,0 5 0,1-2 0,-1 0 0,4 3 0,-3-3 0,7 3 0,-7 0 0,6 0 0,-5 0 0,5 0 0,-2 3 0,-1 1 0,4 3 0,-4-1 0,1 5 0,3-3 0,-3 5 0,3-2 0,0 0 0,0 2 0,1-5 0,-1 3 0,0-4 0,0 0 0,-3-3 0,2-1 0,-2-3 0,3 0 0,-3 0 0,2 0 0,-2-3 0,3-4 0,-3-1 0,2-5 0,-6 5 0,3-2 0,-3 0 0,-1 3 0,-2 0 0,-1 4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4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68 160 24575,'6'0'0,"8"0"0,-6 0 0,6 0 0,-7-3 0,2-1 0,-1-3 0,2-3 0,-4 3 0,-2-7 0,2 7 0,-5-7 0,5 4 0,-6-1 0,4-3 0,-4 4 0,0-1 0,0-3 0,0 7 0,0-3 0,-6 6 0,2 2 0,-9 2 0,2 0 0,0 0 0,-2 0 0,2 6 0,-4 6 0,4 3 0,-4 7 0,6-2 0,-2 8 0,3-4 0,0 4 0,0 0 0,0-4 0,3 4 0,2 0 0,3-3 0,0 3 0,0-9 0,0-1 0,0-3 0,0-1 0,0 0 0,3-3 0,4-1 0,7-3 0,2 0 0,6 1 0,-3-4 0,0 2 0,4-5 0,-8 2 0,7-3 0,-7 0 0,4 0 0,-1 0 0,-3 0 0,-3 0 0,-6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11 0,0 2 0,0 5 0,0-4 0,0 2 0,0-7 0,0-5 0,0-2 0,0-11 0,5 0 0,3-4 0,2-3 0,4 0 0,-4 0 0,-2 0 0,-2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24575,'-3'-7'0,"0"1"0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81 24575,'-2'0'0,"3"6"0,-13 6 0,7 8 0,-3 8 0,0 1 0,7 4 0,-2 1 0,3-4 0,0-2 0,0-5 0,0-7 0,0-2 0,0-8 0,2-2 0,5-2 0,8-2 0,-3 0 0,9 0 0,-5-6 0,0 1 0,1-9 0,-6 3 0,0-3 0,2-1 0,-5 1 0,3 0 0,-4 0 0,0-1 0,-3 1 0,2 3 0,-6-2 0,3 6 0,-3-3 0,0 4 0,0 5 0,0 12 0,0 1 0,-3 9 0,2-7 0,-2 1 0,3-1 0,0 0 0,0 0 0,0-3 0,0 2 0,0-6 0,0 3 0,0-3 0,3-4 0,0 3 0,4-5 0,-1 1 0,0-2 0,1 0 0,-1 0 0,1 0 0,-1 0 0,0 0 0,1 0 0,-1 0 0,1 0 0,-1 0 0,0 0 0,1 0 0,-1 0 0,0-2 0,1-5 0,0-8 0,-3 0 0,3-8 0,-6 4 0,6-9 0,-6 3 0,2-8 0,-3 8 0,0-7 0,0 7 0,0 1 0,0 1 0,0 8 0,0-3 0,0 7 0,-5 1 0,0 6 0,-4 1 0,-1 3 0,3 0 0,-7 0 0,7 0 0,0 0 0,4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8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24575,'0'15'0,"0"7"0,0 15 0,0 8 0,0-4 0,0-1 0,0 4 0,0 3 0,0 6 0,0 0 0,0-6 0,0-8 0,0-5 0,0-5 0,0-5 0,7-2 0,-5-6 0,11 2 0,-11-8 0,10 1 0,-7-5 0,5 1 0,-4-4 0,0 3 0,1-2 0,-1 2 0,1 0 0,-1 1 0,0-1 0,-2 1 0,2-4 0,-3 3 0,3-6 0,0 3 0,0-3 0,1 0 0,-1 0 0,1-3 0,0-8 0,-1-1 0,2-10 0,-4 6 0,3-2 0,-7 10 0,4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6:58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47 24575,'-5'-4'0,"6"1"0,14 3 0,4 0 0,4 0 0,1 0 0,-1 0 0,-4 0 0,-1 0 0,-3-6 0,-5 4 0,9-15 0,-14 14 0,7-9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0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26 156 24575,'5'3'0,"2"0"0,11-3 0,1 0 0,0 0 0,3 0 0,2 0 0,-3 0 0,2 0 0,-9-7 0,4 2 0,-6-2 0,2-3 0,-7 9 0,0-12 0,-1 9 0,-2-6 0,-1 0 0,-3-1 0,0-3 0,0 3 0,0-3 0,0 4 0,-3-1 0,-4 0 0,0 5 0,-7 2 0,3 1 0,-3 3 0,3 0 0,-6 0 0,8 0 0,-8 0 0,6 0 0,-3 6 0,-1 6 0,0 8 0,-2 8 0,5 0 0,-4 6 0,6 0 0,-2 0 0,3 5 0,4 2 0,-3 10 0,7-3 0,-8 4 0,8-6 0,-3-1 0,4 1 0,0-5 0,0-2 0,0-5 0,0-5 0,0-1 0,0-9 0,6 0 0,2-8 0,7-1 0,3-3 0,1 1 0,9-4 0,-3 0 0,3-4 0,0 0 0,-4 0 0,4 0 0,-4 0 0,-1-4 0,0 0 0,-3-7 0,-8 6 0,-6-1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24575,'0'-10'0,"0"17"0,0 8 0,0 13 0,0 4 0,0 3 0,0 0 0,0 0 0,0-7 0,0-9 0,0 4 0,6-15 0,-2 3 0,13-11 0,-9 0 0,9 0 0,-12 0 0,1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24575,'-3'-8'0,"0"2"0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59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 24575,'0'9'0,"0"2"0,0 7 0,0-3 0,0 3 0,0 1 0,0-4 0,0 3 0,0-4 0,0 0 0,0-3 0,0-1 0,0-4 0,3 1 0,1-4 0,9 0 0,3-3 0,4 0 0,2 0 0,-3 0 0,9-4 0,-4-3 0,6-10 0,-7 0 0,-3-3 0,4 1 0,-9 3 0,1-3 0,-6 8 0,-3-3 0,0 7 0,-1-3 0,-2 3 0,-1 1 0,-6 3 0,0 0 0,-4 3 0,-3 0 0,3 0 0,-3 3 0,3 4 0,1 0 0,-2 10 0,1-5 0,-1 10 0,4 2 0,1 1 0,3 8 0,0-4 0,0 5 0,0 0 0,0 18 0,0-9 0,0 10 0,4-2 0,1-9 0,5 10 0,-1-6 0,0 0 0,0-6 0,-4-5 0,-1-2 0,-4-9 0,0 4 0,0-9 0,-18 11 0,4-13 0,-21 6 0,10-8 0,-8-6 0,4-1 0,-5-4 0,0-4 0,4 0 0,2 0 0,9-4 0,3-7 0,6-1 0,2-10 0,4 2 0,0-3 0,4-1 0,0-4 0,0-1 0,18-12 0,17-18 0,6 11 0,16-13 0,-24 29 0,18-1 0,-13 6 0,14 2 0,-11 3 0,-2 8 0,-5 2 0,-5 7 0,-1 2 0,-12 3 0,1 0 0,-9 0 0,2 0 0,-4 0 0,-2 0 0,-2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24575,'0'17'0,"0"1"0,-4 10 0,3-3 0,-3 13 0,4-3 0,0 1 0,0 8 0,0-14 0,0 5 0,0-7 0,0-9 0,0-1 0,0 1 0,0-8 0,6 1 0,1-10 0,3-2 0,4 0 0,-7 0 0,6 0 0,-2 0 0,0-3 0,-1-8 0,1-5 0,-3-7 0,4 0 0,-8-1 0,3 1 0,-3-1 0,0 5 0,0 1 0,-4 3 0,0 4 0,0 2 0,-3 10 0,3 8 0,-7 9 0,7 6 0,-4-1 0,4 0 0,0-3 0,0-2 0,0-4 0,0 0 0,3-3 0,1-1 0,5-3 0,2-4 0,0 0 0,2-3 0,-2 0 0,0 0 0,2 0 0,-2-3 0,0-1 0,-1-6 0,0 3 0,-2-7 0,1 6 0,-2-5 0,0 2 0,0-3 0,0 0 0,-3-1 0,3-3 0,-6 3 0,2-8 0,-3-1 0,0-1 0,0-3 0,0 9 0,0 1 0,0 4 0,0-1 0,0 4 0,0 1 0,0 4 0,0 2 0,0 2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24575,'0'5'0,"0"9"0,0 18 0,0 15 0,0 6 0,0-5 0,0 8 0,0-8 0,0 0 0,0 9 0,0-21 0,0 4 0,0-12 0,0-12 0,6 2 0,-2-14 0,10 6 0,-4-10 0,1 3 0,2-3 0,2 0 0,5-3 0,-1-8 0,5-7 0,-8-5 0,4-2 0,-8 6 0,2 0 0,-9 11 0,1 2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3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24575,'27'-15'0,"-6"1"0,17-3 0,-9 4 0,5-3 0,0 6 0,-5-2 0,-1 1 0,-8 5 0,-2-4 0,-4 10 0,-6-7 0,-2 7 0,-6-3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4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24575,'0'13'0,"7"0"0,1 5 0,8 6 0,10 7 0,-7-6 0,13 20 0,-4-11 0,2 15 0,5 3 0,-1-7 0,-8 2 0,2-6 0,0 4 0,-2 4 0,0 5 0,1-3 0,-11-5 0,7 0 0,-8 0 0,3 0 0,-8 6 0,4-5 0,-4 5 0,-1-6 0,1 0 0,-1 5 0,1-4 0,-5 11 0,4-5 0,-8 0 0,8 5 0,-8-10 0,4 3 0,-5-5 0,0-5 0,0 3 0,4-3 0,-3-1 0,3 5 0,-4 1 0,0-4 0,0 9 0,0-5 0,0 1 0,0 5 0,0 0 0,0 7 0,-4 2 0,-7 11 0,0-23 0,-13 14 0,12-15 0,-12 12 0,9-7 0,-1-1 0,-2-7 0,8-4 0,-8 4 0,8-10 0,-8 9 0,4 2 0,-5-4 0,0 7 0,1-8 0,-6 5 0,0-1 0,1-4 0,0-2 0,6-9 0,4-2 0,-2-9 0,7-4 0,-2-5 0,6-4 0,1 0 0,0 1 0,0-1 0,-4 0 0,1-2 0,-1-1 0,-3-3 0,2-3 0,1 2 0,4-2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1 24575,'-13'19'0,"-1"8"0,-3 3 0,0 6 0,0 3 0,0-5 0,3 0 0,-2 0 0,7-1 0,-7-3 0,7 2 0,-6-2 0,5 4 0,-2 0 0,0-5 0,3-1 0,-2-5 0,3 1 0,0 4 0,0-8 0,0 7 0,0-8 0,0 5 0,0-1 0,1 0 0,2 1 0,-2-5 0,3 3 0,-3-2 0,2-1 0,-2 3 0,3-6 0,-4 6 0,4-3 0,-3 5 0,3 4 0,-5 1 0,1 5 0,3 0 0,-2-5 0,2 4 0,1-4 0,-4 5 0,3-1 0,0-3 0,-2 2 0,6-8 0,-3 9 0,1-9 0,2 4 0,-2 0 0,3-7 0,0 6 0,0-12 0,0 0 0,0-5 0,0-4 0,0 3 0,0 10 0,0 0 0,0 14 0,0 7 0,0 22 0,0 1 0,0 16 0,0-29 0,0 13 0,0 6 0,0-16 0,0 47 0,0-58 0,0 57 0,4-51 0,1 31 0,4-26 0,6 6 0,-5-7 0,9 6 0,-9-16 0,8 8 0,-5-14 0,1 8 0,1-13 0,-1 6 0,-2-8 0,0 5 0,0-5 0,-3 4 0,3-8 0,-4 3 0,3-5 0,-3 0 0,4 0 0,-5 1 0,5-1 0,-4-4 0,7 4 0,-7-4 0,3 4 0,0-4 0,-3 4 0,3-4 0,-1 0 0,-2-1 0,2-7 0,-3 2 0,0-5 0,-3 1 0,-2-2 0,1-4 0,-2 3 0,2-6 0,-3 3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8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7 24575,'-6'-3'0,"-13"0"0,-2 3 0,-13 0 0,4 0 0,-8 0 0,7 0 0,-8 4 0,0-3 0,12 2 0,-1 0 0,17-2 0,-3 2 0,10 0 0,-2 3 0,6 9 0,0-1 0,0 8 0,0 2 0,0 6 0,0 9 0,0 2 0,4 5 0,-3 5 0,7 2 0,-7 0 0,4-1 0,-5-6 0,0-1 0,0-4 0,0-7 0,0-6 0,0-9 0,0 0 0,0-9 0,0 0 0,0-4 0,0 1 0,0-1 0,2-3 0,2 3 0,2-6 0,4 3 0,1 0 0,7-2 0,6 2 0,0-3 0,9 0 0,-4 0 0,5 0 0,0 0 0,-5 0 0,3 0 0,-11 0 0,6 0 0,-12 0 0,3-3 0,-4 2 0,-6-2 0,-1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9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24575,'10'0'0,"-5"0"0,26 0 0,-12 0 0,4 0 0,0 0 0,-3 0 0,2 0 0,-3 0 0,0 0 0,0 0 0,-5-4 0,-6 4 0,-2-4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0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24575,'16'0'0,"3"0"0,-3 0 0,2 0 0,-4 0 0,0 0 0,-3 0 0,-4 0 0,-4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24575,'2'3'0,"9"0"0,5-3 0,7 0 0,0 0 0,0 0 0,-3 0 0,-8 0 0,-6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8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24575,'19'0'0,"-3"0"0,12 0 0,-8 0 0,7 0 0,-7 0 0,8 0 0,-12 0 0,-5 0 0,-8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11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24575,'0'17'0,"0"-3"0,0 13 0,-4-7 0,3 13 0,1-4 0,1 1 0,3 2 0,-4-2 0,3-5 0,-2-2 0,2-5 0,-3-3 0,0-1 0,0-5 0,0-3 0,0 1 0,0-1 0,0 0 0,0 1 0,0-1 0,0 0 0,0 1 0,0-1 0,0-5 0,0 1 0,0-4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24575,'17'0'0,"1"0"0,1 0 0,3 0 0,-7 0 0,4 0 0,-5 0 0,0 0 0,-3 0 0,2 0 0,-9 0 0,3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0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0 24575,'-6'10'0,"1"4"0,-10 10 0,6 1 0,-6 3 0,-2 20 0,3-8 0,-7 21 0,11-21 0,-3 4 0,0-3 0,3-1 0,-8 11 0,2 3 0,-3 7 0,7-1 0,-5-8 0,10 0 0,-6 1 0,3 0 0,0 5 0,1-11 0,3 0 0,-2-3 0,7-3 0,-3 0 0,0 3 0,3-3 0,-3-1 0,4 5 0,0-4 0,0-1 0,-4 4 0,3-9 0,-3 10 0,4-10 0,0 10 0,0-10 0,0 4 0,0-5 0,0 4 0,0-3 0,0 9 0,0-10 0,0 11 0,0-5 0,0 6 0,0 0 0,4 0 0,1 0 0,4-6 0,4 5 0,-3-5 0,6 0 0,-2 5 0,3-10 0,1 9 0,-1-8 0,1 2 0,-1-4 0,0 5 0,5-2 0,-4 2 0,4-4 0,-5-2 0,4 2 0,-2 4 0,2-2 0,1 3 0,-4-6 0,4 1 0,0 0 0,1 1 0,-1-6 0,4 6 0,-4-6 0,0 1 0,4 0 0,-10-8 0,4 1 0,-4 0 0,-1-5 0,-1-1 0,-3-4 0,-1-3 0,-3-1 0,0 0 0,-1-3 0,1 3 0,-1-4 0,-2 1 0,2-1 0,-6 0 0,6-2 0,-6-18 0,3 9 0,-3-12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7 24575,'1'-3'0,"-9"0"0,-4 3 0,-6 0 0,-1 0 0,0 0 0,0 0 0,0 0 0,1 0 0,3 0 0,0 0 0,5 0 0,0 0 0,3 0 0,-3 0 0,3 0 0,3 3 0,-1-3 0,4 6 0,-2-3 0,3 3 0,0 4 0,0 5 0,0 4 0,0 1 0,0 2 0,0 2 0,4 5 0,-3 5 0,6-1 0,-2 7 0,4-5 0,-4 9 0,2-3 0,-6-1 0,7 0 0,-7-6 0,3-5 0,-1-1 0,-2-5 0,3-3 0,-4-2 0,0-4 0,0 0 0,0-3 0,0-1 0,0-4 0,0 1 0,0-1 0,2-2 0,2-1 0,2-3 0,0 0 0,1 0 0,-1 0 0,4 0 0,1 0 0,3 0 0,0 0 0,0 0 0,0 0 0,5 0 0,0 0 0,0 0 0,3 0 0,-6 0 0,-5 0 0,-4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2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24575,'2'-4'0,"5"2"0,8 2 0,4 0 0,4 0 0,-3 0 0,2 0 0,-7 0 0,3 0 0,-3 0 0,-1 0 0,-4 0 0,-3 0 0,-4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2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24575,'0'15'0,"0"-2"0,0-3 0,0-3 0,0 2 0,0 1 0,0-2 0,0 9 0,0-5 0,0 6 0,0 0 0,0 2 0,0-5 0,0 6 0,0-5 0,0 7 0,0-3 0,0-2 0,0 0 0,0-3 0,0 4 0,0-1 0,0-3 0,0 0 0,0 2 0,0-6 0,0 4 0,0-9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24575,'0'25'0,"0"1"0,0 14 0,0 0 0,0 12 0,0-15 0,0 32 0,0-33 0,0 55 0,0-38 0,0 27 0,0-14 0,0-5 0,0-6 0,0 1 0,0-1 0,0 5 0,0 6 0,0-12 0,0-3 0,0-15 0,0 2 0,0-13 0,0 3 0,0-5 0,0 0 0,0-7 0,0-2 0,0-7 0,0-1 0,0 1 0,0-1 0,0-3 0,0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4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24575,'6'-6'0,"8"-1"0,-3 0 0,8 2 0,-1 2 0,-3 0 0,3 2 0,-3-2 0,-5 3 0,4 0 0,-3 0 0,-1 0 0,0 0 0,-4 0 0,-2 3 0,-2 4 0,-2 3 0,0 13 0,0 2 0,0 9 0,-7 0 0,1-5 0,-9 0 0,6-10 0,-2-1 0,7-4 0,-2 0 0,2-3 0,-3 3 0,4-7 0,-1 3 0,1-4 0,3 1 0,-3-1 0,3 0 0,8-2 0,4-2 0,5-8 0,6 1 0,-4-6 0,0 1 0,-1 1 0,-4 2 0,1 1 0,-5 5 0,0-5 0,-3 5 0,-1-2 0,-2 3 0,-1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24575,'0'26'0,"0"0"0,0 18 0,0 2 0,0 14 0,0 1 0,0 5 0,0-7 0,0-6 0,0 5 0,0 2 0,0-5 0,0 9 0,0-16 0,0-2 0,0-7 0,0 0 0,0-8 0,0 2 0,0-9 0,0-5 0,0-1 0,0-4 0,0-3 0,0-1 0,0-4 0,0 0 0,0 1 0,0-2 0,0 1 0,0 1 0,0-1 0,0 0 0,0 4 0,0 1 0,0 7 0,0-3 0,0 3 0,0-3 0,0-5 0,0 4 0,0-7 0,0 3 0,0-12 0,4-17 0,-3 9 0,3-11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8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0 484 24575,'21'0'0,"-4"0"0,24 0 0,-11-11 0,21-10 0,-5-12 0,2-7 0,5-1 0,-20 4 0,10 4 0,-18-1 0,3 4 0,-10 1 0,-2 1 0,-5 7 0,-5-1 0,-1 1 0,-5 5 0,0-5 0,0 10 0,0-4 0,-5 6 0,-5 3 0,-7 2 0,-4 4 0,0 0 0,-7 0 0,5 0 0,-4 0 0,5 0 0,1 0 0,-1 9 0,0 9 0,-1 11 0,5 6 0,-4 0 0,8 7 0,-3 2 0,10 7 0,-4-7 0,9 5 0,-3-5 0,5 7 0,0-7 0,0-2 0,0-7 0,0 0 0,5-6 0,5-2 0,7-10 0,11-1 0,1-5 0,6-5 0,0 0 0,7-6 0,-5 0 0,5 0 0,-7 0 0,0-6 0,0 0 0,-15-1 0,-5 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24575,'0'-2'0,"0"3"0,0-6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13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24575,'0'10'0,"0"0"0,0 8 0,0-2 0,0 6 0,0-10 0,0 5 0,0-6 0,0 3 0,0 0 0,0-3 0,0 2 0,0-2 0,0 0 0,0-1 0,0-4 0,0 0 0,0 1 0,0-1 0,0-5 0,0-12 0,0-2 0,0-12 0,0 1 0,0-5 0,0 0 0,0 1 0,0 8 0,0 2 0,0 7 0,0 1 0,0 3 0,0 4 0,0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39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9 0,0 10 0,0 1 0,0 5 0,0 5 0,0 1 0,0-4 0,0 2 0,0-9 0,0-4 0,0 2 0,0-15 0,0 2 0,2-8 0,5-2 0,4-2 0,3-2 0,-3 0 0,2 0 0,-2-6 0,3-6 0,-3-3 0,-3 3 0,-5 5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24575,'0'2'0,"0"0"0,0 7 0,0-3 0,0 4 0,0-3 0,0 3 0,3-7 0,1 3 0,2-5 0,0 2 0,1-3 0,-7 0 0,3 0 0,-6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89 227 24575,'-6'0'0,"-4"7"0,-1 4 0,-1 9 0,-2-1 0,9 8 0,-5-2 0,9 9 0,-3-5 0,4 3 0,0-7 0,0 7 0,0-8 0,0 0 0,0-6 0,0-3 0,0-5 0,0 4 0,0-7 0,0 3 0,3-4 0,4-2 0,8-2 0,0-2 0,3 0 0,-4 0 0,4 0 0,-2 0 0,2-3 0,-4-1 0,0-3 0,1-3 0,-1 2 0,-3-6 0,2 3 0,-5-3 0,2-5 0,-2 0 0,0-4 0,-1 0 0,1-5 0,-3 3 0,-2-8 0,-3 4 0,0 0 0,0-4 0,0 9 0,0-9 0,0 8 0,0-3 0,-3 5 0,-1-1 0,-8 1 0,4 0 0,-3 3 0,3 2 0,1 4 0,0 3 0,0 1 0,-3 3 0,3 4 0,-6 0 0,2 3 0,-3 0 0,-1 0 0,1 0 0,0 3 0,0 4 0,-1 8 0,3 4 0,-2 0 0,5 4 0,-5-4 0,6 4 0,0-4 0,1 4 0,6-8 0,-6 3 0,6-4 0,-2-3 0,3-1 0,0-4 0,0 1 0,0-1 0,3-2 0,4-1 0,3-3 0,8 0 0,-2 0 0,6-7 0,-3 2 0,0-9 0,4 5 0,-4-5 0,4 5 0,-4-2 0,4 3 0,-8 1 0,7 3 0,-7-3 0,0 6 0,-2-2 0,-6 3 0,3 0 0,-3 0 0,-1 0 0,-3 0 0,0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5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24575,'-2'0'0,"-7"0"0,-2 0 0,-10 0 0,5 0 0,-12 0 0,3 0 0,-3 0 0,4 0 0,1 4 0,4 0 0,0 0 0,5 3 0,3-7 0,1 3 0,4 0 0,-1 1 0,4 2 0,0 0 0,3 0 0,0 1 0,0-1 0,0 0 0,0 4 0,0 1 0,0 3 0,0 4 0,0 2 0,0 3 0,0 0 0,0 5 0,0-3 0,0 8 0,0-5 0,0 6 0,0 0 0,0-1 0,0 1 0,0-5 0,0 3 0,0-7 0,0-1 0,0-2 0,3-10 0,-2 5 0,2-9 0,-1 2 0,-1-4 0,5 0 0,-5 1 0,4-1 0,-4 0 0,4-2 0,-1 1 0,2-4 0,1 5 0,-1-3 0,8 1 0,-2-1 0,10 0 0,-3-2 0,4 2 0,5-3 0,-3 0 0,7 0 0,-7 0 0,3 0 0,-9 0 0,-1 0 0,-7 0 0,2 0 0,-5 3 0,-1-2 0,-4 2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24575,'1'-7'0,"4"1"0,12 6 0,2 0 0,4 0 0,1 0 0,4 0 0,-4 0 0,-6 0 0,-8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6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44 110 24575,'0'5'0,"0"-6"0,0-14 0,0 3 0,4-9 0,7 12 0,1-9 0,3 10 0,-2-2 0,-2 3 0,0 0 0,-1 3 0,-4 1 0,0 3 0,1 0 0,-1 0 0,-2 3 0,-1 8 0,-3 5 0,0 12 0,0-3 0,0 7 0,0-2 0,0 4 0,0-1 0,0 1 0,0 0 0,0 0 0,-4 0 0,-4-5 0,-1-1 0,-2-9 0,0 4 0,3-12 0,-3 7 0,4-7 0,0-1 0,0 0 0,-3-3 0,3-4 0,-3 1 0,4-4 0,-1 0 0,-3 0 0,3 0 0,-3 0 0,4-3 0,2-1 0,2-2 0,2 0 0,0-1 0,0 1 0,0-1 0,0 0 0,0 1 0,0-1 0,0 1 0,0-1 0,0 1 0,3-1 0,0 1 0,3-1 0,4 1 0,-2 2 0,5-2 0,-2 5 0,-1-2 0,4 3 0,-7 0 0,6 0 0,-2 0 0,0 0 0,2 0 0,-5 6 0,5 2 0,-5 6 0,5 0 0,-5 0 0,2-3 0,0 2 0,-3-5 0,3 2 0,-3-4 0,-1 0 0,-2 1 0,-2-4 0,-2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24575,'-3'7'0,"0"8"0,3 26 0,0 7 0,0 18 0,0 1 0,0 14 0,5 2-602,-4 8 602,9-1 0,-3 7 0,-1-12 0,9 10 0,-12-37 0,12 25 0,-14-38 0,8 27 0,-8-25 0,4 0 0,-5-8 0,0-10 602,0-1-602,0-5 0,0 1 0,0-5 0,0-1 0,0-7 0,0-1 0,0-4 0,0 0 0,0 1 0,0-4 0,0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4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24575,'0'-9'0,"0"-3"0,3 4 0,4-2 0,3 3 0,5 0 0,-5 3 0,4 1 0,5 3 0,-2 0 0,2 0 0,-6 0 0,-5 0 0,2 0 0,-1 0 0,-4 6 0,1 5 0,-6 13 0,0 0 0,0 4 0,0 0 0,0-3 0,-4 3 0,0 0 0,-8-3 0,3 7 0,-5-14 0,5 8 0,-2-14 0,1 6 0,2-7 0,1-1 0,1-4 0,3 0 0,-1 1 0,-2-4 0,6-3 0,-3-3 0,3-7 0,3 3 0,1-7 0,6 7 0,1-4 0,3 4 0,0 0 0,0 3 0,0-2 0,1 5 0,-1-2 0,-3 3 0,2 0 0,-2 0 0,-1 0 0,4 0 0,-7 0 0,3 0 0,-4 3 0,1 0 0,-4 1 0,0-1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0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24575,'0'14'0,"0"-2"0,0 35 0,0-4 0,0 10 0,0 5 0,0 2 0,0 7 0,0 0 0,0 6 0,0 1 0,0-16 0,0 26 0,0-39 0,0 33 0,0-35 0,0 15 0,0-28 0,0 3 0,0-9 0,0-5 0,0-1 0,0-7 0,0 2 0,0-2 0,0 3 0,0 0 0,0-3 0,0-1 0,0-4 0,0 1 0,0-1 0,0 1 0,0-1 0,0 0 0,0 0 0,0 1 0,0-1 0,0 0 0,0 1 0,0-1 0,0 0 0,0 0 0,0 3 0,0-2 0,0 5 0,0-2 0,0 9 0,3-4 0,-2 3 0,5-4 0,-5 0 0,2 0 0,0 1 0,-2-1 0,2-4 0,0 4 0,-2-7 0,2 3 0,-3-4 0,0 1 0,0-4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24575,'16'17'0,"5"2"0,1 10 0,0 2 0,11 17 0,-9-5 0,10 10 0,-5-1 0,-1 2 0,-2 11 0,-3-15 0,1 13 0,-4-16 0,8 12 0,-7 0 0,2-7 0,0 0 0,-4-6 0,3-1 0,-3 1 0,0 13 0,-4-16 0,3 14 0,-8-10 0,7-1 0,-6 12 0,2-10 0,-3 3 0,-1-10 0,-1-2 0,1-5 0,-1 0 0,0-5 0,-3 4 0,-2-8 0,1 7 0,-3-2 0,7 4 0,-7 0 0,2-1 0,-3 7 0,0-5 0,0 9 0,0-3 0,0 5 0,0 0 0,0-1 0,0 1 0,0 0 0,0 0 0,0 6 0,0-5 0,0 5 0,0-1 0,-4-4 0,-1 3 0,0-4 0,-3-1 0,3 7 0,-5-5 0,1 5 0,-5 0 0,3-5 0,-3 5 0,1-6 0,-1-1 0,0 1 0,-4 0 0,8 0 0,-7-1 0,6 0 0,-7 7 0,9-11 0,-9 9 0,8-15 0,-3 5 0,5-11 0,0-1 0,3-9 0,-1-1 0,2-4 0,0 0 0,-3 1 0,4-5 0,-4 4 0,3-7 0,-2 3 0,5 0 0,-5-3 0,6 3 0,-3-4 0,0 1 0,2-1 0,-2 0 0,1 0 0,1 1 0,-2-1 0,0 0 0,3 1 0,-6-1 0,5 0 0,-5-2 0,6 2 0,-3-3 0,0 0 0,2-5 0,-5-20 0,5 12 0,-4-11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24575,'12'0'0,"5"0"0,13 0 0,0 0 0,20 0 0,-8 0 0,23 0 0,-4 0 0,13 0 0,7 0-436,2-5 436,0-6 0,5 4 0,-6-8 0,8 9 0,0-5 0,0 5 0,0 1 0,-19 5 0,7 0-10,-17 0 10,7 0 0,-2 0 0,-7 0 0,20 4 0,-20 1 436,13 0-436,-20-1 10,-5-4-10,11 0 0,-10 0 0,3 0 0,-5 0 0,-5 0 0,3 0 0,-8 0 0,8 0 0,-9 0 0,10 0 0,-10 0 0,4 0 0,-5 4 0,15-3 0,-11 6 0,6-3 0,-11 1 0,-8 2 0,7-6 0,-2 2 0,4-3 0,0 0 0,0 0 0,-1 0 0,1 0 0,0 0 0,-4 0 0,2 0 0,-7 0 0,3 0 0,-5 0 0,5 0 0,-4 0 0,15 0 0,-13 0 0,12 0 0,-13 0 0,3 0 0,0 0 0,-4 0 0,5 0 0,-6 0 0,0 0 0,5-4 0,-3 4 0,7-8 0,-7 7 0,3-3 0,0 0 0,7 4 0,-5-4 0,9 4 0,-15 0 0,0 0 0,-1 0 0,-4 0 0,4 3 0,-3 1 0,2 0 0,-7 0 0,3-4 0,-3 0 0,-1 0 0,0 0 0,0 0 0,0 0 0,-3 0 0,3 0 0,-4 0 0,11 0 0,-5 0 0,4 0 0,-6 0 0,0 0 0,1 0 0,-1 0 0,0 0 0,-3 2 0,2-1 0,-6 2 0,7 0 0,-7-2 0,3 5 0,-4-5 0,1 2 0,-1-3 0,1 0 0,-4 2 0,0-1 0,-3 2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3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24575,'-6'0'0,"15"0"0,-3 0 0,18 0 0,-12 0 0,2 0 0,-8 0 0,4 0 0,-3 0 0,0 0 0,-4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6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11 24575,'1'-4'0,"-5"1"0,-11 3 0,0 0 0,-8-3 0,4 5 0,-4-1 0,7 4 0,-6 2 0,10-3 0,-2 0 0,4-1 0,3 0 0,1-3 0,-1 6 0,1-2 0,2 2 0,1 0 0,0 1 0,3 2 0,-3 2 0,3 3 0,0 1 0,0 3 0,0 1 0,0 0 0,0 8 0,0-6 0,0 12 0,0-9 0,0 9 0,0-4 0,0 10 0,0-3 0,0 3 0,0-5 0,0 0 0,0 0 0,0-5 0,0-1 0,0-5 0,0-3 0,3-2 0,-2-4 0,2-3 0,0-2 0,-3-2 0,3-1 0,0-2 0,0 1 0,4-4 0,-1 2 0,0-1 0,0-1 0,1 2 0,-1-3 0,4 0 0,0 0 0,5 0 0,-1 0 0,0 0 0,0 0 0,0 0 0,5 0 0,-4 0 0,3 0 0,-4 0 0,1 0 0,-1 0 0,-4 0 0,-3 0 0,-4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6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24575,'3'-9'0,"8"1"0,-3-1 0,13 1 0,-9-2 0,10 1 0,-2-1 0,3 5 0,-4 2 0,-1 3 0,-3 0 0,-7 0 0,-2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7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24575,'0'10'0,"0"0"0,0-4 0,0 8 0,0-3 0,0 16 0,0-6 0,0 11 0,0-2 0,0 4 0,0 0 0,0-1 0,0 1 0,0 0 0,0-4 0,0-2 0,0-5 0,0-4 0,0 0 0,0-5 0,0-4 0,0-3 0,0-4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 24575,'-10'0'0,"-6"0"0,0 0 0,-7 0 0,-1 3 0,5 1 0,1 3 0,-1 1 0,4 2 0,0-5 0,5 1 0,4-3 0,2 0 0,2 6 0,2 2 0,0 2 0,0 5 0,0 6 0,0 1 0,0 8 0,0-4 0,0 5 0,0-1 0,0 7 0,0 0 0,0 6 0,0-5 0,0 3 0,0-9 0,0 5 0,0-6 0,0-5 0,0-1 0,0-9 0,0 0 0,0-5 0,0-4 0,0 0 0,0-3 0,0-1 0,0 0 0,0 1 0,2-1 0,2-3 0,5 3 0,2-6 0,3 4 0,0-1 0,0-2 0,1 5 0,-1-5 0,0 2 0,0-3 0,0 3 0,-3-2 0,-4 2 0,-4-3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8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24575,'0'-10'0,"9"0"0,-4 4 0,15-1 0,-8 3 0,10-3 0,-3 6 0,-3-3 0,1 4 0,-6 0 0,0 0 0,-1 0 0,-4 0 0,-2 0 0,-2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5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117 114 24575,'0'-13'0,"0"4"0,0-5 0,0 7 0,0-7 0,0 7 0,0-6 0,0 5 0,0-2 0,0 4 0,0-1 0,3 4 0,3 0 0,1 3 0,2 0 0,-2 0 0,-1 0 0,0 3 0,-2 8 0,-1 5 0,-3 12 0,0 1 0,0 10 0,0-3 0,0 8 0,-8-9 0,2 5 0,-10-6 0,7-5 0,-6-1 0,6-5 0,-5-4 0,6 0 0,-3-5 0,4-3 0,1-2 0,-1-2 0,1-1 0,-1-2 0,1-2 0,-1-2 0,1 0 0,-1 0 0,1 0 0,2-2 0,2-2 0,2-2 0,0-4 0,0-1 0,0-3 0,0-1 0,0 1 0,0 0 0,0 0 0,3-1 0,1 1 0,2 3 0,1-2 0,0 8 0,0-4 0,-1 8 0,0-2 0,1 3 0,-1 0 0,0 0 0,1 0 0,-1 0 0,4 0 0,1 3 0,0 5 0,2 3 0,-2 3 0,3 0 0,1 0 0,-4 0 0,2-3 0,-2 0 0,0-5 0,2 1 0,-6 0 0,3 0 0,-3-4 0,-4 0 0,0-3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01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24575,'13'0'0,"4"0"0,-2 0 0,7 0 0,-2 0 0,-1 0 0,-1 0 0,0-6 0,-2-3 0,6-6 0,-10 0 0,6-3 0,-6-2 0,0 1 0,-1-3 0,-4 6 0,0-2 0,-3 4 0,-1 3 0,-3-3 0,0 7 0,0-3 0,0 4 0,-3 2 0,0 1 0,-7 3 0,-1 0 0,-3 0 0,-1 0 0,5 0 0,-4 0 0,3 3 0,-3 4 0,-1 8 0,0 5 0,3 3 0,-3 5 0,6-3 0,-3 7 0,3-3 0,5 5 0,-4 0 0,7 0 0,-3-5 0,4 4 0,0-9 0,0 4 0,0-4 0,0-1 0,0-4 0,0 0 0,3-9 0,4 4 0,4-7 0,3 4 0,0-4 0,0 0 0,5 0 0,-4 0 0,3-2 0,-4-2 0,1-3 0,-1 0 0,0 0 0,0 0 0,-3 0 0,2 0 0,-2 0 0,3 0 0,-3 0 0,2-3 0,-6-1 0,0 0 0,-4 1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0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24575,'0'6'0,"0"8"0,0 1 0,0 9 0,0-1 0,0 0 0,0 0 0,0-3 0,0-2 0,0-7 0,0-2 0,6-2 0,-2-3 0,6-1 0,0-3 0,-5 0 0,1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02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24575,'-3'0'0,"0"4"0,3 10 0,0-2 0,0 5 0,0-9 0,0 1 0,0-2 0,0-1 0,0-5 0,0-4 0,0-4 0,0 0 0,0 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1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24575,'24'0'0,"4"0"0,-8 3 0,23 11 0,-19-5 0,21 18 0,-14-9 0,0 5 0,4 3 0,-14-6 0,0 1 0,-10-3 0,-1-4 0,-5-3 0,4-1 0,-8 0 0,2-3 0,-3 2 0,0-2 0,0-1 0,-7 4 0,-1 0 0,-7 9 0,0 0 0,-5 5 0,4 0 0,-9 1 0,8 3 0,-8-1 0,-2 3 0,1-4 0,-6 5 0,1-4 0,4 4 0,-3-9 0,5 2 0,5-8 0,1 3 0,8-8 0,1-1 0,4-4 0,2 1 0,-2-1 0,6-7 0,1-24 0,0 13 0,3-15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04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23 202 24575,'-3'5'0,"2"1"0,-5 11 0,5 1 0,-6 6 0,6 0 0,-3 4 0,4-4 0,0-1 0,0 5 0,0-4 0,0 4 0,0-4 0,0-5 0,0 3 0,0-3 0,0-3 0,0 2 0,0-11 0,0 6 0,3-6 0,0 3 0,7-3 0,1-4 0,0 0 0,2-3 0,-2 0 0,-1 0 0,4 0 0,-7 0 0,6 0 0,-5 0 0,1 0 0,-2 0 0,3 0 0,-3 0 0,3-2 0,-4-6 0,1 1 0,0-6 0,0 2 0,3-3 0,-2-1 0,2-3 0,1 3 0,-3-8 0,3 4 0,-4-4 0,1-1 0,0 1 0,0 0 0,0-5 0,-4 3 0,3 1 0,-6 2 0,2 2 0,-3-3 0,0 4 0,0-4 0,0 4 0,0 0 0,0-4 0,0 8 0,0-8 0,0 8 0,0-7 0,0 6 0,0 1 0,-3 6 0,-1 2 0,-2 0 0,-1 4 0,1 0 0,-1 3 0,-3 0 0,3 0 0,-3 0 0,4 0 0,-1 0 0,0 0 0,-2 0 0,1 0 0,-2 0 0,4 0 0,-4 3 0,2 1 0,-2 6 0,0-2 0,2 5 0,-2-2 0,3 3 0,-1 0 0,1 5 0,-4-4 0,6 7 0,-4-7 0,5 3 0,-4 1 0,4-4 0,1 0 0,3-2 0,0-6 0,0 7 0,0-7 0,0 3 0,3-7 0,4 3 0,3-5 0,4 2 0,5-3 0,-4 3 0,3-2 0,-4 2 0,1-3 0,-1 0 0,0 0 0,0 0 0,0 0 0,1 0 0,-1 0 0,0 0 0,0 0 0,-3 0 0,2-3 0,-5 2 0,5-2 0,-6 0 0,3 3 0,-4-3 0,1 3 0,-1-3 0,-2 2 0,-2-1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3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2 24575,'4'-1'0,"-5"9"0,-8 12 0,-4 14 0,-10 13 0,-1 0 0,-2 24 0,8-30 0,-7 35 0,5-37 0,-5 19 0,3-12 0,8-11 0,1 3 0,5-9 0,0 0 0,0 0 0,0-6 0,0-4 0,0 3 0,4-6 0,-2 2 0,2-7 0,0 2 0,1-6 0,3 3 0,-3-4 0,3 1 0,3 2 0,5 6 0,12 5 0,-3 8 0,14 9 0,-12-1 0,24 18 0,-22-17 0,24 29 0,-25-27 0,13 19 0,-14-17 0,8 5 0,-9-6 0,4-1 0,-6-10 0,-4-5 0,3-5 0,-8-5 0,3-4 0,-3 0 0,-1-3 0,1-1 0,-1 0 0,-2-2 0,-1-1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5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24575,'0'7'0,"5"1"0,10 6 0,1 5 0,7 2 0,-2 3 0,4 1 0,2 6 0,-1 5 0,7 7 0,-13-7 0,11 9 0,-17-14 0,12 13 0,-7-8 0,2 3 0,-5-10 0,1 4 0,-1-9 0,-7-3 0,5 0 0,-9-12 0,5 8 0,-3-10 0,-1 3 0,1-3 0,-4-1 0,3-2 0,-5 1 0,2-2 0,-3 3 0,0 0 0,0 1 0,0-1 0,-3 0 0,-1 1 0,-3 3 0,-3 4 0,1 6 0,-11 13 0,6-3 0,-9 21 0,1-9 0,-4 22 0,3-20 0,-13 32 0,16-36 0,-20 31 0,15-29 0,-9 12 0,6-12 0,5-3 0,3-8 0,7-3 0,-1-13 0,9 3 0,-4-11 0,5 3 0,0-3 0,-1-4 0,1 0 0,1-3 0,0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5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 24575,'-5'-3'0,"-3"0"0,-9 3 0,-2 0 0,-5 0 0,1 0 0,-5 0 0,7 0 0,-11 0 0,16 0 0,-7 0 0,12 0 0,-3 0 0,7 0 0,-3 0 0,7 5 0,0 7 0,3 6 0,0 10 0,0 1 0,0 11 0,0-5 0,4 10 0,1-5 0,4 6 0,-4 0 0,4 0 0,-4 0 0,4 0 0,-4-6 0,3 0 0,-7-11 0,2 4 0,-3-13 0,3 3 0,-2-9 0,2-3 0,-3-1 0,0-4 0,3-2 0,0-1 0,3-3 0,1 0 0,-1 0 0,4 0 0,1 0 0,3 0 0,0 0 0,0 0 0,0 0 0,5 0 0,-4 0 0,7 0 0,-7 0 0,4 0 0,-5 0 0,-3 0 0,2 0 0,-6 0 0,0 0 0,-4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5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24575,'0'-11'0,"0"2"0,0 3 0,0-1 0,0 1 0,0-1 0,7-3 0,4 3 0,5-4 0,6 7 0,-7 1 0,3 3 0,-4-4 0,0 4 0,-6-4 0,-1 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6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24575,'0'17'0,"0"5"0,0 3 0,0 13 0,0-7 0,0 8 0,0 0 0,0 2 0,0-5 0,0 2 0,0-9 0,0-4 0,0 2 0,0-12 0,0 0 0,0-5 0,0-7 0,0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0 24575,'-14'0'0,"6"0"0,-13 0 0,5 0 0,-8 0 0,5 0 0,1 0 0,3 0 0,1 0 0,3 0 0,1 0 0,4 0 0,2 5 0,1 7 0,3 6 0,0 10 0,0-3 0,0 8 0,0-4 0,0 0 0,0 4 0,0-4 0,0 5 0,0-5 0,0 4 0,0-9 0,0 4 0,0-4 0,0-1 0,0-4 0,0-1 0,0-3 0,0-1 0,0-4 0,0 0 0,0-3 0,0-1 0,3 1 0,-2-1 0,4-2 0,-4 1 0,5-4 0,-3 5 0,4-6 0,-1 3 0,4-3 0,5 0 0,0 0 0,7 0 0,-2 0 0,8-4 0,-8-3 0,7-2 0,-11-1 0,-5 5 0,-4 2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24575,'4'-4'0,"-1"-3"0,21 2 0,-5-4 0,4 4 0,-10 1 0,-2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6 24575,'3'1'0,"1"-2"0,2-2 0,0 0 0,1 3 0,2 0 0,-2 0 0,-1 3 0,-3 4 0,-3 7 0,0 10 0,0 6 0,0-1 0,0 4 0,0-4 0,0 0 0,-4 4 0,-4-9 0,-1 4 0,-2-8 0,4-2 0,-4-4 0,4-3 0,-3-1 0,3-4 0,-3-2 0,3-2 0,-3-2 0,0 0 0,3 0 0,-3 0 0,3 0 0,3-2 0,2-5 0,2-1 0,0-1 0,0-1 0,0 2 0,0-2 0,0 4 0,2-1 0,2 4 0,2 0 0,0 3 0,4 0 0,1 0 0,7 0 0,-3 0 0,8 0 0,-8 3 0,7 1 0,-6 4 0,2-1 0,0 4 0,-6-3 0,2 2 0,-4-3 0,-6-4 0,2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2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8 219 24575,'2'0'0,"-1"0"0,15 0 0,-8 0 0,10 0 0,-11 0 0,6-7 0,-2 3 0,0-6 0,-1-1 0,0 4 0,-2-7 0,2 7 0,-3-7 0,-4 7 0,0-7 0,-3 4 0,0-1 0,0-7 0,0 6 0,0-3 0,0 2 0,-3 2 0,0 0 0,-4 1 0,0 4 0,-3 2 0,3 1 0,-3 3 0,0 0 0,3 0 0,-7 0 0,7 0 0,-3 0 0,3 3 0,-3 1 0,3 10 0,-4-2 0,7 10 0,-3-3 0,6 5 0,-2-1 0,3 0 0,0 1 0,0-1 0,0-4 0,0 0 0,0-5 0,3-3 0,0-1 0,11-3 0,-2-1 0,10 2 0,-6-4 0,6 0 0,-3-4 0,0 0 0,4 0 0,-8 0 0,7 0 0,-7-4 0,4 0 0,-9-3 0,4 0 0,-7 1 0,0 2 0,-4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05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24575,'2'-3'0,"11"0"0,10 0 0,6 2 0,22 2 0,-22 3 0,23 9 0,-19-4 0,7 7 0,-3-3 0,2 4 0,-8-1 0,-6-1 0,-4-6 0,-7 0 0,-3-6 0,-5 4 0,0-1 0,-3 1 0,1-1 0,-5 4 0,-10 8 0,-16 5 0,-1 11 0,-28 9 0,20-8 0,-23 19 0,17-21 0,-2 11 0,4-12 0,9-3 0,2-7 0,10-4 0,4-6 0,5-3 0,4-2 0,2-4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4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1253 24575,'2'0'0,"0"0"0,14 0 0,-4 0 0,19 0 0,1 0 0,13 0 0,-4 0 0,3 0 0,-3 0 0,11 0 0,-10 0 0,3 0 0,-6 0 0,-12 0 0,10 0 0,-17 0 0,8 0 0,-9 0 0,4 0 0,-8 0 0,7 0 0,-7 0 0,4 0 0,-1 0 0,-3 0 0,4 0 0,-5 0 0,0 0 0,0 0 0,0 3 0,-3-2 0,2 5 0,-2-5 0,3 2 0,0 0 0,8-2 0,-10 2 0,12-3 0,-12 0 0,3 0 0,-2 0 0,-2 0 0,0 0 0,-2 0 0,-2 0 0,-1 0 0,1 0 0,-1 0 0,0 0 0,4 0 0,1 0 0,3 0 0,-3 0 0,9 0 0,-8 0 0,10 0 0,-12 0 0,0 0 0,-3 0 0,-1 0 0,0 0 0,1 0 0,-1 0 0,0 0 0,0 0 0,0 0 0,-3-3 0,-3 0 0,-1-3 0,-1 0 0,2-1 0,0 1 0,-3 2 0,2-1 0,-2 1 0,1-2 0,1-1 0,-2 1 0,3-1 0,-3 1 0,3 0 0,-3-4 0,0 2 0,2-2 0,-2 0 0,3 0 0,0-1 0,0-7 0,0 6 0,0-6 0,0 0 0,0 2 0,0-6 0,0 7 0,0-8 0,0 4 0,0-1 0,0-2 0,0 3 0,0-1 0,0-2 0,0 2 0,0-3 0,0-5 0,0 3 0,0-3 0,0 5 0,0-1 0,0 5 0,0-4 0,0 8 0,0-3 0,0 3 0,0 1 0,0 0 0,0-7 0,0 5 0,0-4 0,0 9 0,0-7 0,0 10 0,0-14 0,0 11 0,0-8 0,0 5 0,0 0 0,0-1 0,0 1 0,0 3 0,0-2 0,0 2 0,0 0 0,0 1 0,0 0 0,0 3 0,0-13 0,0 8 0,0-9 0,0 7 0,0-1 0,0 1 0,0 3 0,0-2 0,0 5 0,0-5 0,0 2 0,0 0 0,0 1 0,0 1 0,0 1 0,0-2 0,0 4 0,0-1 0,0-2 0,0 2 0,3 0 0,0 5 0,3 2 0,1 0 0,-1 0 0,0 0 0,1 0 0,3 0 0,-3 0 0,6 0 0,-6 0 0,3 0 0,0 0 0,1 0 0,3 0 0,-3 0 0,2 0 0,2 0 0,0 0 0,3 0 0,-3 0 0,3-4 0,-3 3 0,7-2 0,-6 3 0,6-4 0,-7 3 0,8-2 0,-4 3 0,4 0 0,1 0 0,-1 0 0,0 0 0,1 0 0,5 0 0,-8 0 0,8 0 0,-14 0 0,3 0 0,0 0 0,-2 0 0,2 0 0,-4 0 0,0 0 0,0 0 0,1 0 0,-5-3 0,4 2 0,-4-2 0,1 3 0,2 0 0,-5 0 0,8 0 0,-5 0 0,3 0 0,-1 0 0,-5 0 0,1 0 0,1 0 0,-2 0 0,5 0 0,-6 0 0,7-3 0,-4 2 0,4-2 0,1 0 0,-1 2 0,0-2 0,0 0 0,-3 2 0,2-2 0,-2 3 0,9 0 0,-4 0 0,5 0 0,-3 0 0,-3 0 0,8-4 0,-8 3 0,3-2 0,-4 3 0,0-3 0,1 2 0,-5-2 0,3 3 0,-5 0 0,5 0 0,-6 0 0,9 0 0,-4 0 0,2 0 0,-1 0 0,-6-3 0,3 2 0,-4-2 0,1 3 0,3 0 0,-3 0 0,6 0 0,-5 0 0,5 0 0,2 0 0,0 0 0,3 0 0,-4 0 0,1 0 0,-5 0 0,4 0 0,-7 0 0,6 0 0,-3 0 0,4 0 0,-4 0 0,4 0 0,-7 0 0,6 0 0,-5 0 0,2 0 0,-1 0 0,-1 0 0,2 0 0,-1 0 0,-1 0 0,5 0 0,-6 0 0,3 0 0,3 0 0,-5 0 0,8 0 0,-9 0 0,3 0 0,-4 0 0,-2 0 0,-1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24575,'0'10'0,"0"2"0,0-2 0,0 5 0,0 8 0,0-3 0,0 8 0,0-4 0,0 4 0,0-4 0,0 4 0,0-9 0,0 0 0,0-5 0,3-3 0,4-4 0,4-4 0,3-3 0,4 0 0,-3 0 0,4 0 0,-12 0 0,0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24575,'-3'-4'0,"0"1"0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24575,'0'8'0,"0"5"0,0-2 0,0 9 0,0-4 0,0 7 0,0-4 0,0 8 0,0-6 0,0 12 0,0-9 0,0 4 0,0-4 0,0-5 0,0 3 0,0-3 0,0 1 0,0-2 0,0-4 0,0 0 0,0-3 0,0-1 0,0 0 0,0-3 0,3 3 0,0-7 0,7 0 0,-3-3 0,7 0 0,-4 0 0,1 0 0,2 0 0,-5 0 0,5 0 0,-6 0 0,3 0 0,-4-3 0,1-1 0,0-6 0,-1 0 0,2-9 0,-1 0 0,1-5 0,0-9 0,-3 7 0,-1-12 0,0 9 0,-3-6 0,2 6 0,-3 1 0,0 5 0,0-1 0,0 1 0,0-1 0,0 5 0,0 1 0,-3 3 0,2 1 0,-5 3 0,3 1 0,-4 4 0,1 2 0,-1-1 0,1 4 0,-1-2 0,1 3 0,-1 0 0,-3 0 0,3 0 0,-7 0 0,7 0 0,-6 6 0,5 2 0,-3 10 0,4-2 0,-4 2 0,7-4 0,-6 0 0,9 0 0,-5 0 0,5 1 0,-2-5 0,3 0 0,0-3 0,0-1 0,0 1 0,0-1 0,0 0 0,0 1 0,0-1 0,3-2 0,0-1 0,4-3 0,-1 0 0,1 0 0,2 0 0,-1 0 0,5 0 0,-2 0 0,3 0 0,0 0 0,-3 0 0,2 0 0,-2 0 0,3 0 0,-3 0 0,-2 0 0,1 0 0,-2 0 0,1 0 0,-2 0 0,-4-6 0,0 5 0,-3-4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6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 24575,'-3'1'0,"0"8"0,-1 9 0,-4 10 0,-5 10 0,-9 3 0,-1 9 0,-1-5 0,6 1 0,-4-4 0,8 5 0,-13-5 0,13 1 0,-7-4 0,9-11 0,-1 4 0,3-16 0,2 9 0,1-13 0,0 5 0,0-3 0,3 0 0,-2 0 0,5 0 0,-2-4 0,3 0 0,-3-4 0,2 0 0,-1 1 0,2-1 0,0 0 0,5 0 0,7 1 0,6 0 0,9 1 0,2 8 0,9 2 0,8 14 0,3 7 0,10 7 0,-3 9 0,-9-9 0,5 7 0,-15-3 0,7-3 0,-9 6 0,-9-22 0,-5 2 0,-9-10 0,-1-7 0,-4 1 0,-1-9 0,1 2 0,-3-7 0,-1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7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24575,'-1'-3'0,"10"11"0,8 6 0,8 11 0,6 2 0,0 3 0,6-1 0,3 2 0,2-4 0,-7-5 0,8 4 0,-1-7 0,-4 7 0,2-8 0,-11-1 0,-9-3 0,3-5 0,-15 0 0,1-5 0,-8 2 0,4-5 0,-4 4 0,2-1 0,-3 2 0,0 0 0,-10 1 0,1 3 0,-14 6 0,1 10 0,-10 11 0,0 1 0,-2 7 0,-4 5 0,8 4 0,-11 9 0,9 3 0,-3-13 0,5 10 0,1-14 0,5 4 0,-4-1 0,10-16 0,0-2 0,7-15 0,4-4 0,0-5 0,1-4 0,2-3 0,1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39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 24575,'0'-10'0,"0"0"0,0-5 0,0 5 0,6-4 0,-1 3 0,5 0 0,-3 2 0,-1 5 0,1-2 0,-1 5 0,0-2 0,1 3 0,-1 0 0,1 0 0,-1 0 0,0 0 0,1 0 0,-1 0 0,0 3 0,1 4 0,3 4 0,-2 3 0,2-3 0,-3 2 0,-1-5 0,1 1 0,3-2 0,-3 0 0,3-1 0,-4-2 0,4-1 0,-2-3 0,1 0 0,1 0 0,-2 0 0,1 0 0,1-3 0,1-1 0,0-7 0,3 0 0,-7-3 0,1 6 0,-5 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40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0 136 24575,'0'-9'0,"0"-3"0,0 1 0,0 0 0,0 1 0,0 4 0,0-1 0,3 3 0,0 2 0,0-1 0,3 2 0,1-5 0,6 2 0,2-6 0,-1 5 0,-4-4 0,-1 5 0,2 0 0,0-5 0,-1 7 0,-3-4 0,-1 6 0,1 0 0,-1 0 0,0 0 0,1 0 0,-1 0 0,-3 3 0,3 0 0,-5 7 0,5 1 0,-3-1 0,4 4 0,0-7 0,0 3 0,-1-4 0,0 1 0,1-1 0,-1 0 0,0-2 0,1-1 0,-1-3 0,4 0 0,1 0 0,0 0 0,2 0 0,-6-3 0,3-4 0,0-1 0,-2-2 0,2 3 0,-4 1 0,0-1 0,-2 1 0,2-1 0,-3 4 0,1-3 0,-1 2 0,-3-2 0,3-4 0,-2 5 0,2-1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47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24575,'1'0'0,"18"-8"0,12-3 0,21-8 0,-15 5 0,18-4 0,-17 4 0,14-5 0,-7 0 0,-9 9 0,-2-2 0,-11 12 0,-7-4 0,-2 4 0,-8 0 0,0 0 0,-2 0 0,-1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48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24575,'-7'6'0,"1"3"0,6-2 0,0 10 0,0-9 0,0 13 0,0-5 0,0 17 0,0-11 0,0 21 0,0-22 0,0 23 0,0-14 0,0 15 0,0-10 0,0 16 0,0-14 0,0 3 0,0-8 0,0-7 0,0-1 0,0-6 0,0-5 0,0-2 0,0-5 0,0-3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4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24575,'7'0'0,"-1"0"0,32 0 0,-15 0 0,25 0 0,-12 0 0,5 0 0,3 0 0,-8 0 0,-2 0 0,-6 0 0,-12 0 0,1 0 0,-9 0 0,1 0 0,-5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4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1 335 24575,'0'-21'0,"0"-9"0,8-6 0,-2-5 0,11-4 0,-3 5 0,4-1 0,-2 11 0,-7 7 0,0 12 0,-5 1 0,2 6 0,0 2 0,1 2 0,-1 0 0,4 0 0,-3 0 0,6 0 0,2 3 0,0 4 0,4 5 0,-4 6 0,4 2 0,-6 8 0,6-3 0,-6 3 0,2-5 0,-3 1 0,2-5 0,-6-4 0,2-2 0,-3-6 0,-1 3 0,-2-6 0,-1-1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49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24575,'-3'7'0,"0"13"0,3 11 0,0 19 0,0-3 0,0 1 0,0 3 0,0-11 0,0 11 0,0-9 0,0 8 0,0-19 0,0 2 0,0-14 0,0-4 0,0-8 0,0-4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5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91 151 24575,'-9'2'0,"-2"7"0,4 13 0,-7 7 0,5 0 0,-4-1 0,2 0 0,6 1 0,-2 1 0,6 7 0,-2-11 0,3 7 0,0-9 0,0-5 0,0 3 0,0-10 0,0 5 0,0-10 0,6 0 0,-2-4 0,13-3 0,-5 0 0,10 0 0,-7 0 0,4 0 0,-1 0 0,1-7 0,0-1 0,4-8 0,-8 2 0,8-6 0,-7 1 0,4-6 0,-5 2 0,1-5 0,-3 3 0,2-7 0,-6 7 0,3-8 0,-4 9 0,-3-4 0,-2 4 0,-3 1 0,0 3 0,0-2 0,0 3 0,0-1 0,-3 2 0,-1 4 0,-6 0 0,-1-1 0,0 5 0,-3-1 0,7 5 0,-3-1 0,4 3 0,-4-2 0,2 5 0,-2-2 0,4 3 0,-1 0 0,-3 0 0,3 0 0,-3 0 0,4 0 0,2 0 0,2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35 24575,'-4'-14'0,"1"0"0,3 8 0,-10 5 0,0 14 0,-15 9 0,3 16 0,-2 14 0,-9 10 0,7 7 0,3-7 0,-12 27 0,20-14 0,-13 7 0,8 2 0,4-11 0,0-11 0,1 21 0,6-38 0,-6 35 0,8-29 0,-2 19 0,1-14 0,5-5 0,-5 13 0,8-22 0,0 12 0,0-8 0,0 2 0,0-4 0,0 1 0,0-7 0,0 14 0,0-19 0,0 18 0,4-16 0,-3 20 0,6-17 0,-6 15 0,7-17 0,-7 10 0,3-5 0,-1-2 0,-2-6 0,3-4 0,0 4 0,-3-9 0,6 4 0,-3 0 0,1-3 0,2 8 0,-2-9 0,3 9 0,0-4 0,0 4 0,1 1 0,-1-1 0,4 1 0,2 0 0,3 0 0,0 6 0,0-5 0,5 9 0,-4-9 0,5 10 0,-1-4 0,1 5 0,0-6 0,3 1 0,-3-2 0,5-1 0,-6-3 0,3-5 0,-8-6 0,7 1 0,-4-5 0,0-1 0,-1-4 0,-1-4 0,-6-1 0,5-2 0,-10-2 0,3 1 0,-4-1 0,1 1 0,-1-4 0,-2 0 0,-1-3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0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24575,'71'-18'0,"6"4"0,-40 6 0,15 1 0,-11-2 0,-2 1 0,-5 7 0,-9-2 0,-2 3 0,-9 0 0,-6 0 0,-2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1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24575,'-3'47'0,"0"-1"0,3-2 0,0-11 0,0 21 0,0-29 0,0 14 0,0-5 0,0 1 0,0 0 0,0-7 0,0-5 0,0-3 0,0-2 0,0-7 0,0-2 0,0-2 0,0-1 0,0-3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1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24575,'0'3'0,"8"0"0,12-3 0,15-4 0,-5 3 0,8-7 0,-4 7 0,7-7 0,-1 7 0,-1-3 0,-9 4 0,-2 0 0,-9 0 0,-4 0 0,-8 0 0,-4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2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24575,'3'-3'0,"-1"0"0,1-4 0,4-2 0,8 1 0,0-3 0,3 4 0,-3 3 0,-1 1 0,0 3 0,0 0 0,-3 0 0,-1 0 0,0 0 0,-3 5 0,0 3 0,-5 5 0,-2 1 0,0 5 0,0-4 0,0 0 0,0 2 0,0-5 0,-3 10 0,-4-7 0,-5 8 0,-3-4 0,-1 4 0,1 0 0,0-4 0,-1 4 0,2-8 0,2-1 0,-1 0 0,6-7 0,-3 3 0,6-4 0,4-2 0,11-1 0,0-3 0,11 0 0,2 0 0,1-4 0,8 0 0,-4-5 0,0 1 0,4 0 0,-13 3 0,7-2 0,-12 6 0,0-2 0,-5 0 0,-4 2 0,1-2 0,-1 3 0,-2 0 0,-1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3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7 24575,'-10'-4'0,"1"1"0,-1 3 0,3 0 0,-3 0 0,3 0 0,-3 11 0,2 2 0,-4 15 0,1-4 0,5 9 0,-4-4 0,9 0 0,-3 4 0,4-9 0,0 4 0,0-8 0,0 7 0,0-11 0,0 7 0,0-12 0,0 2 0,3-3 0,4-2 0,7 1 0,2-8 0,2 2 0,0-3 0,1 0 0,4 0 0,-3 0 0,2 0 0,-7-3 0,3-1 0,-3-6 0,-1-1 0,0-4 0,-3-3 0,3-1 0,-5-9 0,6 3 0,-6-3 0,2 0 0,-3 3 0,-3-3 0,2 5 0,-6-1 0,2 5 0,-3 1 0,0 7 0,0-3 0,0 7 0,-3-3 0,-1 6 0,-5-2 0,-2 6 0,-4-7 0,1 6 0,0-2 0,0 3 0,-1 0 0,-3 0 0,3 0 0,-4 0 0,1 0 0,3 3 0,-3 1 0,3 7 0,1 0 0,6-4 0,2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8:5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24575,'-5'-4'0,"6"1"0,13 10 0,1 1 0,9 12 0,1 1 0,-3 0 0,13 15 0,-21-18 0,29 40 0,-31-37 0,34 55 0,-30-40 0,19 36 0,-20-35 0,8 18 0,-8-5 0,4 5 0,1 9 0,-1-10 0,1 5 0,-5 0 0,4-6 0,-9 5 0,8-11 0,-8 11 0,4-11 0,-5 0 0,0-3 0,-1-9 0,1 0 0,-1-2 0,0-4 0,0 0 0,1-1 0,-5 0 0,3-3 0,-6 7 0,6-3 0,-6 5 0,2 0 0,-3 0 0,0 0 0,0-5 0,0 4 0,0-9 0,0 4 0,0-5 0,0 1 0,0-1 0,0-4 0,0 4 0,0-4 0,0 4 0,0 0 0,0 5 0,0-4 0,0 4 0,-3 0 0,-1-8 0,-5 8 0,2-9 0,2 4 0,-2 0 0,7 1 0,-7-1 0,2 1 0,-3 4 0,4-4 0,-4 9 0,4-9 0,-5 9 0,1-9 0,0 9 0,0-9 0,-1 9 0,1-9 0,0 4 0,4-4 0,-3-5 0,3-1 0,0-4 0,1 0 0,3 0 0,0-3 0,-3 3 0,2-7 0,-2 10 0,0-5 0,2 6 0,-6 5 0,3-2 0,-5 7 0,1 0 0,0-4 0,0 4 0,0-4 0,4-1 0,-3-4 0,3-1 0,-3-7 0,3-1 0,-1-4 0,4 1 0,-2-1 0,0 1 0,2-1 0,-4-2 0,4 1 0,-2-1 0,0 2 0,2 1 0,-2-1 0,1-2 0,1-2 0,-2-2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0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127 677 24575,'0'-9'0,"-3"1"0,2-5 0,-8 5 0,4-5 0,-5 5 0,3-2 0,1 7 0,0 0 0,-1 3 0,1 0 0,-1 0 0,1 0 0,-1 3 0,0 8 0,-4 5 0,6 7 0,-5 0 0,5 5 0,1 7 0,0 0 0,4 4 0,0 1 0,0-5 0,0 10 0,0-10 0,0-1 0,0-1 0,3-8 0,4-1 0,1-9 0,6-5 0,0-3 0,2 0 0,2-3 0,0-1 0,-3-3 0,8-3 0,-2-14 0,4-11 0,-1-14 0,3-10 0,-2-1 0,-1 5 0,-1-8 0,3-14 0,-10 17 0,10-26 0,-15 25 0,9-21 0,-10 17 0,7-34 0,-8 50 0,-3-36 0,-2 36 0,-4-5 0,0 8 0,0 5 0,0 8 0,0 3 0,0 12 0,-3 4 0,-1 4 0,-5 3 0,1 7 0,-12 11 0,10 18 0,-12 14 0,6 9 0,0 7 0,2-12 0,4 17 0,0-16 0,4 17 0,2-11 0,4 5 0,0-7 0,0-5 0,0-3 0,0-5 0,4-5 0,4-2 0,5-5 0,4-5 0,-1-1 0,-1-4 0,1-1 0,-4-4 0,2 4 0,-2-8 0,0 7 0,-2-7 0,-3 0 0,0-1 0,3-7 0,-2 3 0,1-3 0,-2-4 0,-1 0 0,4-3 0,-5 0 0,1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5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24575,'-3'5'0,"0"17"0,3 8 0,0 22 0,0-5 0,0 11 0,0 2 0,0 7 0,0 6 0,0 1 0,0 4 0,0 5-756,0 13 756,0-3 0,0-37 0,0 2 0,0-8 0,0 2 0,0 9 0,0 2 0,0-4 0,0 0 0,0 0 0,0 0 0,0 4 0,0-1 0,0-6 0,0-2 0,0 34-95,0-36 1,0-3 94,0 10 0,0 21 0,0-21 0,0-15 0,0 0 749,0-20-749,0 0 196,0-6-196,0 3 0,0-9 0,0 4 0,0-9 0,0-1 0,0 1 0,0-1 0,0-2 0,0-2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11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1266 24575,'4'-13'0,"-1"3"0,-3-2 0,0 1 0,0-7 0,0 2 0,0-2 0,0 7 0,0-2 0,-3 5 0,-1-2 0,-10 7 0,6 0 0,-6 3 0,0 0 0,6 0 0,-10 0 0,11 0 0,-8 15 0,7-1 0,-8 19 0,6 1 0,2 2 0,-1 8 0,8-3 0,-10-1 0,9 0 0,-6-6 0,8-5 0,0-5 0,0-6 0,0-7 0,0-1 0,7-7 0,1 0 0,6-3 0,0-3 0,10-14 0,-10-1 0,11-16 0,-8 3 0,-2-3 0,1-1 0,-8 6 0,1 1 0,-2 9 0,-3 0 0,-1 5 0,-3 3 0,0 1 0,0 4 0,0-1 0,0 6 0,0 9 0,0 8 0,0 12 0,0 1 0,0 0 0,0-1 0,4-4 0,-3-1 0,5-4 0,-2-4 0,3-1 0,0-7 0,-1 3 0,1-7 0,-1 0 0,4-3 0,-3 0 0,7 0 0,-4 0 0,5-6 0,4-7 0,-3-11 0,5-7 0,-2-20 0,-6 12 0,2-18 0,-6 11 0,0-2 0,0 1 0,0 8 0,0 5 0,-2 9 0,-2 2 0,1 12 0,-3 1 0,4 6 0,-1 2 0,1 2 0,-1 0 0,0 0 0,1 10 0,1 13 0,-3 3 0,3 17 0,-7-7 0,3 10 0,0 0 0,-3-6 0,3-1 0,-4-9 0,0-6 0,0-6 0,0-4 0,0-3 0,0-1 0,-6-4 0,-2-2 0,-11-1 0,0-3 0,-4 0 0,-1 0 0,1 0 0,3 0 0,2 0 0,4 0 0,-1 0 0,4 3 0,2-2 0,2 4 0,4-2 0,0 3 0,6-2 0,8 2 0,4-5 0,9 2 0,4-3 0,-4 0 0,9 0 0,-9 0 0,5 0 0,-10-3 0,-1-4 0,0-5 0,-5-6 0,5-7 0,-4-10 0,-1 5 0,0-13 0,-4 1 0,0-5 0,0-5 0,0 11 0,-4 2 0,-1 9 0,-4 2 0,3 12 0,-3-1 0,3 10 0,0 0 0,0 4 0,4 3 0,-1 0 0,0 0 0,1 6 0,0 2 0,0 10 0,1 6 0,0 1 0,0 13 0,1-8 0,-4 10 0,2-6 0,-6 0 0,3 0 0,-4-5 0,0-1 0,0-9 0,0-1 0,0-3 0,-3-5 0,-4 1 0,-4-5 0,-3-2 0,0-1 0,3-3 0,-3 0 0,7 0 0,-3 0 0,6 3 0,-1-2 0,12 2 0,-2-3 0,15 0 0,0 0 0,8 0 0,-8 0 0,7-4 0,-8-4 0,5-4 0,0-8 0,-3-5 0,0-5 0,2-22 0,-8 18 0,4-28 0,-11 30 0,2-18 0,-2 14 0,1-3 0,-4 10 0,-2 4 0,-3 7 0,3 4 0,-2 3 0,2 7 0,-3 22 0,0 16 0,0 13 0,0 11 0,0-10 0,0 3 0,0 1 0,0-10 0,0-2 0,0-12 0,0-8 0,0-2 0,0-7 0,0-2 0,3-5 0,0-1 0,3-3 0,-2-7 0,2-5 0,0 3 0,5-1 0,2 4 0,1-2 0,-3-10 0,4-7 0,-6-4 0,3-5 0,-3 0 0,-1 0 0,1 0 0,-1 0 0,0 5 0,1 0 0,-2 6 0,1-1 0,3 5 0,-3 1 0,2 7 0,0-3 0,-3 7 0,3 0 0,-3 1 0,-1 5 0,0-1 0,1 2 0,-1 0 0,1 0 0,-1 0 0,-2 6 0,2 2 0,-6 6 0,4 0 0,-4-3 0,3 2 0,-2-6 0,2 3 0,-3-11 0,-4-8 0,0-10 0,-1-4 0,-1 4 0,2 0 0,-3 5 0,0 3 0,0 4 0,0 4 0,-2 3 0,1 0 0,-5 0 0,5 11 0,-7 6 0,6 13 0,-8 9 0,7 1 0,-3 6 0,8 6 0,-4-4 0,8 9 0,-3-15 0,4 9 0,0-21 0,0 9 0,0-19 0,0 7 0,0-12 0,0 0 0,3-2 0,5-5 0,-1 2 0,6-3 0,-2-3 0,3-1 0,1-3 0,-1 0 0,0 0 0,0 0 0,4 0 0,2 0 0,3-4 0,0-4 0,-4-3 0,8-5 0,-7 1 0,5-5 0,-2-1 0,-1-9 0,4 3 0,-3-7 0,-3 9 0,-3-8 0,-2 8 0,-2-8 0,-1 4 0,-4 0 0,0 0 0,0 6 0,-4 4 0,0-4 0,-4 8 0,0 0 0,0 5 0,0 3 0,-3 1 0,-4 2 0,-1 1 0,-5 3 0,2 0 0,-3 0 0,-4 0 0,2 11 0,-2-2 0,5 18 0,3-7 0,2 8 0,-1 0 0,5 1 0,0 5 0,4-5 0,0 4 0,0-9 0,0 5 0,0-6 0,0-4 0,0-4 0,6-5 0,-1-3 0,8 0 0,-6-4 0,3 0 0,0-3 0,-2 0 0,5 0 0,-2-6 0,0-2 0,3-10 0,-6 3 0,2-4 0,-2 5 0,-1-4 0,0 6 0,0-6 0,-3 11 0,-1-3 0,0 6 0,-2-2 0,4 6 0,-2 0 0,1 3 0,1 7 0,-1 0 0,3 5 0,0-5 0,-3 4 0,2-7 0,-3 3 0,4-4 0,-1 1 0,0-4 0,1 0 0,3-3 0,-3 0 0,6-3 0,-5-8 0,7-10 0,-2-8 0,4-11 0,-3 0 0,3-6 0,-7 0 0,10-20 0,-10 20 0,6-38 0,-6 26 0,0-23 0,1 0 0,0-10 0,0 19 0,0-21 0,-6 23 0,0-7 0,-5 4 0,0 25 0,0 7 0,0 13 0,0 12 0,-5 5 0,-5 28 0,-1 15 0,-3 27 0,3 24 0,5 9-283,3-38 1,0-1 282,3 27 0,0-20 0,0-2 0,0-1-42,0-6 1,0 1 41,0 9 0,5 13 0,4-12 0,5-9 0,4-14 562,-2-10-562,-3-5 86,1-2-86,-3-10 0,4 6 0,-1-10 0,1 2 0,-1-3 0,-3 0 0,2-3 0,-2-1 0,-1-3 0,0 0 0,-3 0 0,-1 0 0,0 0 0,-2-7 0,-1-5 0,-3 3 0,0-1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1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24575,'4'-3'0,"-2"-8"0,-2 3 0,0-10 0,0 7 0,0 4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1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24575,'25'0'0,"7"-8"0,8 6 0,12-15 0,-15 11 0,7-11 0,-9 8 0,0-4 0,0 5 0,-7 0 0,-5 3 0,-7 2 0,-5 3 0,-8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1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24575,'0'12'0,"0"-1"0,0 9 0,0 15 0,0-8 0,0 28 0,0-17 0,0 19 0,0-4 0,0-9 0,0 11 0,0-12 0,0 10 0,0-1 0,0-11 0,0-7 0,0-1 0,0-12 0,0 6 0,0-16 0,0 3 0,0-7 0,0-1 0,0-3 0,0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24575,'1'0'0,"16"0"0,11 0 0,22 0 0,5 0 0,-10 0 0,17 0 0,-25 0 0,21 0 0,-11 0 0,0 0 0,-8 0 0,-14 0 0,-2 0 0,-12 0 0,-1 0 0,-7 0 0,0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24575,'2'0'0,"2"0"0,18 0 0,-1 0 0,7 0 0,-9 0 0,3 0 0,-13 0 0,2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3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24575,'63'2'0,"0"0"0,-12-1 0,0 1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18 24575,'-3'-5'0,"2"-2"0,-4 4 0,1 0 0,-5 3 0,-2 3 0,-3 1 0,-5 3 0,0 1 0,-4 0 0,-1-1 0,1 1 0,-5 0 0,7-3 0,-6 2 0,12-3 0,-4 0 0,8 2 0,-2-5 0,8 5 0,-4-6 0,8 6 0,-4-5 0,4 4 0,-2-1 0,3 2 0,0 1 0,0-1 0,0 8 0,0-2 0,0 10 0,0-2 0,0 8 0,0 1 0,0 5 0,0-1 0,0 6 0,0 2 0,0 10 0,0-3 0,0 4 0,0-1 0,0-3 0,0 10 0,0-11 0,0 5 0,0-12 0,0 0 0,0-6 0,0-9 0,0 2 0,0-12 0,0 0 0,0-5 0,0-4 0,0 1 0,0-1 0,0 0 0,0 0 0,3-2 0,0-2 0,4 1 0,3-2 0,4 2 0,6-3 0,3 0 0,0 0 0,5 0 0,-3 0 0,3 0 0,-5 0 0,-3 0 0,2 0 0,-10 0 0,5 0 0,-10 0 0,3 0 0,-6 0 0,-1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16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24575,'6'-4'0,"1"2"0,6 2 0,10-4 0,3-1 0,8-3 0,-5-1 0,-1 5 0,0 0 0,-8 1 0,3 2 0,-8-2 0,-5 3 0,4 0 0,-10 0 0,2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1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24575,'-10'0'0,"-2"0"0,-3 0 0,0 0 0,-8 0 0,11 0 0,-9 0 0,9 0 0,-10 0 0,6 0 0,-2 0 0,4 0 0,3 0 0,-2 0 0,5 0 0,-2 0 0,7 5 0,0 7 0,3 2 0,0 13 0,0-2 0,0 9 0,0 0 0,0 5 0,0-4 0,0 16 0,0-9 0,0 10 0,0-6 0,0 6 0,0 1 0,0 0 0,0-1 0,0-7 0,0 1 0,0-5 0,0-2 0,0-10 0,0-1 0,3-8 0,-2-2 0,2-7 0,-3-2 0,0-2 0,0-1 0,0 1 0,3-4 0,-3 3 0,6-6 0,-2 3 0,-1 0 0,3-2 0,-3 2 0,4-3 0,-1 2 0,1-1 0,3 2 0,0-3 0,4 0 0,1 0 0,3 0 0,1 0 0,0 0 0,0 0 0,-5 0 0,0 0 0,0 0 0,-3 0 0,2 0 0,-5 0 0,-1 0 0,-4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24575,'16'0'0,"-1"0"0,32 0 0,-6 0 0,-6 0 0,29 0 0,-18 0 0,34 0 0,-6 0 0,2 0-484,20 0 484,-11 0 0,13 0 0,-8 0 0,1 0 0,-1 0 0,0 0 0,8 0 0,-6 0 0,-40 0 0,0 0 0,32 0 0,-3 0 0,-2 0 0,-16 0-57,16 0 57,-18 0 0,5 0 0,-7 0 0,-6 0 0,-1-8 482,-11 6-482,3-7 59,12 9-59,-6-4 0,5 3 0,-16-3 0,-5 4 0,0 0 0,0 0 0,-4 0 0,-2 0 0,-5 0 0,-4 0 0,3 0 0,-6 0 0,-2 0 0,0 0 0,-7 3 0,3 1 0,-4-1 0,4 3 0,0-2 0,0 2 0,0-2 0,-3 2 0,2-2 0,-1 2 0,5-2 0,-2 2 0,3-2 0,0 0 0,0 2 0,1-5 0,3 5 0,-3-5 0,7 3 0,-2-4 0,8 0 0,11 0 0,-7 0 0,11 0 0,-14 0 0,1 0 0,2 0 0,-2 0 0,4 0 0,0 0 0,0 0 0,-1 0 0,1 0 0,0 0 0,0 0 0,0 0 0,-5 0 0,-1 0 0,-4 0 0,-5 0 0,3 0 0,0 0 0,-2 0 0,0 0 0,-5 0 0,-5 0 0,0 0 0,0 0 0,-3 0 0,3 0 0,-3 0 0,-1 0 0,0 0 0,-3 0 0,0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1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24575,'-2'-3'0,"4"0"0,6 3 0,4 0 0,3 0 0,2 0 0,-1 0 0,7 0 0,1 0 0,-5 0 0,3 0 0,-13 0 0,2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24575,'0'12'0,"4"6"0,0 1 0,4 4 0,2-3 0,2 2 0,0-3 0,-1 0 0,-4 0 0,0-5 0,0-3 0,0 2 0,-3-6 0,2 3 0,-6-6 0,3-2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24575,'0'13'0,"0"-1"0,0 6 0,0 0 0,0 1 0,0 9 0,0 2 0,0-5 0,0 6 0,0-6 0,-3 5 0,-2-3 0,1-3 0,1-5 0,3-1 0,0-4 0,0 1 0,0-5 0,0 0 0,0-4 0,0 1 0,0-4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 24575,'-2'-4'0,"8"1"0,12 3 0,5 0 0,5 0 0,-3 0 0,-1 0 0,-2 0 0,-2 0 0,-1 0 0,-1 0 0,-4 0 0,-3 0 0,-4 0 0,-4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4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24575,'3'9'0,"3"5"0,-2 0 0,8 8 0,-1-2 0,9 4 0,-3 0 0,3 0 0,0 0 0,-2 10 0,12-2 0,-6 9 0,8-4 0,-4 10 0,-1-13 0,-3 16 0,7-12 0,-10 8 0,5-9 0,-9 1 0,-1-13 0,-4-5 0,-1-2 0,-7-11 0,2 3 0,-3-4 0,3-2 0,-2 1 0,-1-1 0,-3 2 0,0 0 0,0 0 0,-7 8 0,-1-2 0,-8 10 0,-4 3 0,2 5 0,-15 18 0,9-5 0,-6 5 0,1 16 0,10-24 0,-6 30 0,2-22 0,2 5 0,-2-1 0,5-12 0,0 0 0,5-11 0,-1-5 0,9-6 0,-5-7 0,7-1 0,-1-4 0,1 1 0,1-4 0,1 0 0,-2-3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27:2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0 24575,'-17'23'0,"-4"6"0,-23 42 0,1-6-936,-1 16 936,-5-8 0,28-25 0,0 1 0,-28 32 0,21-9 0,-7-8 307,15-16-307,-2 0 156,7-3-156,3-11 0,7-12 0,1 0 473,4-11-473,0-1 0,0 0 0,0-3 0,0-1 0,0 1 0,0-1 0,0 0 0,0 1 0,3-4 0,1 3 0,5-2 0,2 3 0,3 0 0,4 0 0,8 9 0,-6-3 0,10 12 0,2 13 0,-2-4 0,4 14 0,3-1 0,-16-9 0,29 28 0,-29-27 0,18 20 0,-16-22 0,0 7 0,-2-12 0,-4 0 0,-2-8 0,-3-5 0,-1-4 0,-5-5 0,-2-4 0,-1 0 0,-3-2 0,0-1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1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76 565 24575,'0'18'0,"0"3"0,0 30 0,0 7 0,0-14 0,0 18 0,0-14 0,0 11 0,0 0 0,0-6 0,0-1 0,0-12 0,0 0 0,0-16 0,0 4 0,0-17 0,0 3 0,0-8 0,-2-10 0,-3-6 0,-7-28 0,1-12 0,-7-15 0,6-16 0,2 20 0,5-17 0,5 16 0,0-5 0,0 1 0,0 15 0,0 5 0,11 13 0,2 8 0,16 4 0,0 12 0,1 2 0,2 7 0,-7 0 0,8 0 0,-9 0 0,0 3 0,-6 4 0,-7 4 0,0 3 0,-4 4 0,-3 2 0,0 3 0,-4-4 0,-12 5 0,-1-9 0,-17 11 0,0-12 0,-5 2 0,1-7 0,0-1 0,5-3 0,0-1 0,14-4 0,-3 0 0,19 0 0,0-3 0,21-2 0,-2-3 0,18-5 0,4-1 0,5-4 0,11-6 0,-21 5 0,19-9 0,-19 6 0,11-7 0,-8 1 0,-8 2 0,-6 0 0,-6 2 0,-4 0 0,-4 1 0,-1-1 0,-6 1 0,-2-5 0,-3-1 0,0-5 0,0 1 0,0-1 0,0 0 0,0 0 0,-4 5 0,0 1 0,-3 8 0,-1 5 0,2 6 0,-1 5 0,1 1 0,-1 3 0,4 10 0,0 13 0,3 19 0,0 6 0,0 23 0,0-25 0,0 24 0,0-22 0,0 5 0,0-1 0,0-16 0,0-3 0,0-10 0,0-7 0,0 2 0,0-11 0,0 3 0,0-4 0,0 0 0,0 0 0,3 0 0,-2 1 0,2 3 0,-3-3 0,0 3 0,0-4 0,0 1 0,0-1 0,2-2 0,2-4 0,3-12 0,0-8 0,1-10 0,1-9 0,0 4 0,-1-5 0,4 11 0,-3 1 0,6 5 0,-4 3 0,4 2 0,-4 4 0,2 2 0,-2 2 0,4 6 0,-5 1 0,4 3 0,-7 0 0,3 0 0,-4 3 0,-2 8 0,-1 9 0,-3 10 0,0 4 0,3-5 0,-2-1 0,2-5 0,0-7 0,-2 1 0,5-9 0,-3 1 0,4-5 0,3-1 0,0-3 0,9 0 0,6-17 0,-4 3 0,4-16 0,-4 1 0,-4 4 0,4-4 0,-10 10 0,0 0 0,-4 9 0,0 0 0,-1 3 0,-2 9 0,-1 6 0,-3 15 0,0 6 0,0 5 0,0 0 0,0-4 0,0 2 0,0-7 0,3-1 0,4-6 0,8-3 0,4 0 0,9-3 0,-3 0 0,-1-5 0,-2-2 0,-7-2 0,4-3 0,-9 0 0,3 0 0,-5 0 0,2-3 0,-4-4 0,-2-8 0,-1-5 0,-3-8 0,0 4 0,0-9 0,0 8 0,0 1 0,0 2 0,0 6 0,0-2 0,-3 7 0,-4 1 0,-4 3 0,-3 3 0,3 1 0,-2 3 0,2 0 0,-4 0 0,1 0 0,0 6 0,3 2 0,-3 10 0,6-2 0,-3 2 0,3-4 0,1 0 0,3 0 0,1-3 0,3-1 0,0-4 0,0 1 0,0-1 0,9-2 0,0-2 0,12-2 0,-2 0 0,4 0 0,5-3 0,-3-5 0,3-5 0,-5-2 0,-3-4 0,3-2 0,-6-3 0,3 0 0,-5 0 0,2-4 0,-5 4 0,0-9 0,-4 4 0,0-5 0,1 0 0,-4 4 0,-2 2 0,-3 5 0,0 4 0,0 0 0,0 5 0,0 3 0,0 1 0,-2 7 0,1 6 0,-5 8 0,5 8 0,-2 9 0,3 1 0,0 10 0,0-4 0,0 5 0,0-1 0,0-4 0,0 4 0,0-5 0,3 0 0,2 0 0,3-4 0,0-2 0,0-9 0,2-1 0,-2-4 0,6-3 0,-3 0 0,-1-5 0,4-2 0,-7-1 0,6-3 0,-2 0 0,0-6 0,2-2 0,-4-15 0,5 2 0,-5-7 0,2 9 0,-4 0 0,0 5 0,0 3 0,-3 1 0,-1 12 0,-3 7 0,0 9 0,0 6 0,0-1 0,0 0 0,0-3 0,0-2 0,0-4 0,0 0 0,3 0 0,0-3 0,8-1 0,-1-3 0,5-3 0,-1-1 0,0-3 0,0 0 0,0 0 0,1 0 0,-4-6 0,3-6 0,-6-3 0,3-8 0,-4 4 0,1-5 0,0 1 0,-4 0 0,0-1 0,-4 1 0,0-1 0,0 1 0,0 3 0,0 2 0,-7 7 0,3 1 0,-14 6 0,7 1 0,-12 3 0,8 0 0,-4 0 0,5 0 0,-4 7 0,5 5 0,-6 13 0,11-1 0,-1 0 0,6-6 0,3-3 0,0-5 0,0 0 0,0-3 0,5-4 0,7 0 0,7-3 0,4-7 0,1 2 0,-1-10 0,0 3 0,1 0 0,-1 0 0,-4 5 0,-1 3 0,-3-3 0,-1 6 0,0-2 0,-3 3 0,-1 0 0,-4 0 0,0 0 0,1 0 0,-1 0 0,-2 7 0,-1 5 0,-3 7 0,0 0 0,0-1 0,0-3 0,0-5 0,0 0 0,0-3 0,0-7 0,3-4 0,1-6 0,0-9 0,2 4 0,-2-3 0,3 3 0,0 5 0,0-4 0,-3 7 0,2-3 0,-3 6 0,4 1 0,-1 3 0,0 0 0,1 0 0,-1 0 0,1 0 0,2 0 0,-1 0 0,5 0 0,-6 3 0,6 1 0,-2 3 0,3 0 0,0 0 0,1-3 0,-1-1 0,0-3 0,0 0 0,4 0 0,-2-3 0,3-9 0,-5 0 0,-2-10 0,2 2 0,-1-8 0,-1 8 0,3-7 0,-7 11 0,3-2 0,-4 4 0,-3 3 0,-1 1 0,-6 14 0,-1 2 0,-3 14 0,3-5 0,1 3 0,3-7 0,0 2 0,0-6 0,0 3 0,0-3 0,3-1 0,4-2 0,3-1 0,5 0 0,-1-2 0,0 5 0,0-2 0,0 3 0,-3 0 0,3 3 0,-7 1 0,3 3 0,-6 4 0,-1-3 0,-3 4 0,0-5 0,0 0 0,0-3 0,-3 2 0,-4-5 0,-4 2 0,-3-3 0,-1 0 0,1 0 0,0 0 0,0 0 0,3 0 0,-3 0 0,3-3 0,-3-1 0,0-3 0,0 0 0,-5 0 0,4-3 0,3 2 0,6-2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18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24575,'14'0'0,"-2"0"0,19 0 0,-3 0 0,1 0 0,10 0 0,-8 0 0,2 0 0,-5 0 0,-13 0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1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 24575,'-9'-4'0,"5"2"0,-2 2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19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0,4 0 0,1 3 0,3 1 0,-3 7 0,3-3 0,-7-1 0,-1-1 0,-4-5 0,-2 2 0,-1-3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7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 24575,'-3'5'0,"4"7"0,6 6 0,10 6 0,9 2 0,1-1 0,8 3 0,-9-7 0,3-1 0,-6-7 0,0-2 0,-3-4 0,-2 1 0,-4-4 0,-6 2 0,1-6 0,-5 3 0,-4 0 0,-8 1 0,-18 12 0,-10 2 0,-10 10 0,-7 6 0,-2 1 0,4 0 0,3-1 0,6-1 0,8-5 0,-1-1 0,15-8 0,5-4 0,5-4 0,3-2 0,3-2 0,2-6 0,2 1 0,0-5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26.6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3067 24575,'0'-37'0,"9"-10"0,-1-2 0,4-8 0,14-15 0,5-7-2180,-8 13 0,1-5 0,2-1 2180,11-9 0,3-3 0,-1-2-699,-10 17 0,0-1 0,0-1 0,1 0 699,4-2 0,2-1 0,0 0 0,-1 0 0,-2-3 0,-1-1 0,-1 0 0,2 0 0,3 0 0,2-2 0,-2 2 0,-2 4 0,-1-1 0,-3 3 0,1-1 223,8-14 1,1-1-1,-5 13-223,-12 24 0,-2 3 0,14-35 0,-1 3-270,5 0 270,-3-13 0,-6 31 2448,-16 22-2448,-3 16 4229,-4 9-4229,-3 5 1789,-1 4-1789,-6 2 470,0 1-470,-3 6 0,-1 1 0,1 2 0,-4 1 0,3-1 0,-7 4 0,7-2 0,-7 5 0,3 2 0,0 0 0,-3 3 0,3-4 0,-1 5 0,-1-4 0,5 0 0,-3-2 0,8-6 0,-3 3 0,5-3 0,-2-1 0,3 0 0,-3 0 0,-4 1 0,0-1 0,-6 1 0,2 0 0,0-1 0,-2 1 0,8 0 0,2-9 0,9-2 0,15-19 0,1-4 0,14-10 0,-4 0 0,0 6 0,-2 0 0,-5 10 0,-8 2 0,0 7 0,-9 2 0,2 6 0,-4-2 0,-2 11 0,-2 8 0,-2 11 0,0 16 0,0-5 0,-3 4 0,-2 0 0,0-4 0,-3-1 0,7-6 0,-2-5 0,3-7 0,0-5 0,0-8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8:30:28.5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 2381 24575,'-7'-2'0,"1"-17"0,26-26 0,13-35 0,-9 25 0,3-3-1296,8-8 0,1-4 1296,0-9 0,1-3 0,9-2 0,0 3 0,-14 15 0,0 1 0,12-17 0,0 0 0,-14 22 0,0 2 0,10-15 0,2 0 0,-5 7 0,-1 2-47,-5 12 1,-2 2 46,8-31 0,7 8 0,-26 26 0,16-13 0,-11 17 1901,-8-3-1901,5 16 784,-7 2-784,-5 0 0,5 7 0,-4-6 0,6 8 0,1-9 0,0 4 0,-4-4 0,2 8 0,-6 2 0,3 4 0,-5 3 0,1 1 0,0 6 0,-4-1 0,3 1 0,-3-2 0,3 0 0,1-4 0,-1 2 0,1-2 0,0 4 0,-1-1 0,-3 1 0,3 2 0,-5-1 0,1 1 0,-2-2 0,3 0 0,-2-1 0,2 1 0,0-1 0,-3 1 0,-2 2 0,-6 2 0,-5 2 0,-6 0 0,4 3 0,-3 1 0,4 3 0,-5 4 0,7-4 0,-5 4 0,10-4 0,0-1 0,1 1 0,2-1 0,-2 0 0,-1 1 0,1-4 0,5-2 0,10-13 0,8-5 0,8-9 0,1 1 0,-6 4 0,3 1 0,-10 6 0,4 2 0,-10 2 0,3 6 0,-3 2 0,-1 2 0,-2-3 0,1 2 0,-1-2 0,1 3 0,-1 6 0,-2 2 0,2 6 0,-4 4 0,4-2 0,-4 6 0,3-7 0,-3 3 0,4-3 0,-4-1 0,0 0 0,3 0 0,-2-3 0,2-4 0,-3-5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56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1 361 24575,'0'6'0,"0"0"0,0-5 0,0-9 0,0-3 0,0-6 0,0 3 0,0-5 0,3 0 0,1-4 0,1-1 0,-2 1 0,1-1 0,-4 5 0,4-3 0,-4 6 0,0-2 0,0 4 0,0-1 0,0 4 0,0-2 0,0 6 0,0-3 0,0 3 0,0 1 0,0-1 0,0 1 0,0-1 0,0 1 0,0-1 0,0 6 0,0 9 0,0 13 0,0 8 0,0 10 0,0 2 0,0 4 0,0 7 0,0 15 0,-4-16 0,3 33 0,-3-26 0,4 23 0,0 0 0,0-5 0,0 12 0,0-25 0,0 15 0,0-16 0,0 5 0,0-7 0,0-8 0,0-16 0,0 2 0,0-13 0,0-1 0,3-6 0,-2-7 0,2 2 0,-3-6 0,0 3 0,0-4 0,0 1 0,0-1 0,0 1 0,0-1 0,0 1 0,0-1 0,0 0 0,0-2 0,0-2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58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42 24575,'-28'57'0,"0"-1"0,0-3 0,10-12 0,18-30 0,0-7 0,4-19 0,0-2 0,7-13 0,6 6 0,-1 0 0,4 0 0,-5 1 0,-3 0 0,2 3 0,-5 2 0,4 4 0,-5 3 0,1 1 0,-2 3 0,-1 4 0,0 2 0,-3 12 0,3 5 0,-1 12 0,-1 1 0,4 5 0,-3-1 0,3 1 0,0-4 0,0-2 0,0-5 0,-1-4 0,-2-1 0,1-7 0,-6-1 0,6-4 0,-5 1 0,4-4 0,-1 0 0,-1-3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59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24575,'-3'0'0,"4"7"0,14 1 0,0 3 0,12 4 0,-11-3 0,11 0 0,-6 7 0,2-6 0,1 7 0,-4-5 0,2-3 0,-7 1 0,4-1 0,-5-1 0,-4-1 0,4-3 0,-7-4 0,3 3 0,-4-2 0,-2-1 0,-1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59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0 24575,'-10'0'0,"0"0"0,-9 12 0,-2 2 0,0 10 0,-3 1 0,3 0 0,-1-1 0,-2 1 0,7-1 0,-3 0 0,8 0 0,-2-5 0,2-1 0,1 0 0,-2-6 0,5 2 0,-6-7 0,10 0 0,-6-3 0,10 1 0,-6-4 0,5-1 0,-1 0 0,2-3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0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24575,'10'0'0,"1"0"0,15 0 0,-3 0 0,0 0 0,1 0 0,-1 0 0,-4 0 0,-4 0 0,-2 0 0,-2 0 0,-3 0 0,-2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0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 24575,'-2'4'0,"7"-2"0,5-2 0,5 0 0,12 0 0,-6 0 0,11 0 0,-7 0 0,3 0 0,-9 0 0,-1 0 0,-3 0 0,2 0 0,-9-10 0,1 7 0,-9-7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1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275 805 24575,'3'0'0,"0"-13"0,-3-13 0,0-5 0,0-12 0,0-13 0,0 5 0,0-9 0,0 9 0,0 3 0,0-11 0,0 11 0,0-2 0,0 15 0,0-5 0,0 15 0,0 2 0,0 9 0,0 0 0,0 3 0,0 1 0,0 4 0,0-1 0,0 1 0,-3 2 0,0 2 0,-11 5 0,1 13 0,-11 2 0,2 17 0,-4-9 0,-1 10 0,1-10 0,-1 5 0,6-7 0,2-3 0,4-3 0,4-4 0,1-3 0,6-2 0,-2-2 0,6-1 0,-6-2 0,5-7 0,-1-4 0,19-22 0,0-4 0,16-10 0,-6-2 0,5 7 0,-4-7 0,-1 9 0,-6 1 0,-6 11 0,-3 6 0,-2 7 0,-3 4 0,-1 4 0,0 3 0,-2 6 0,1 2 0,-4 9 0,6 7 0,-3 1 0,4 3 0,0-5 0,0 1 0,-1-5 0,1-1 0,-1-7 0,0 2 0,-1-6 0,-2 3 0,2-3 0,-6-1 0,6-2 0,-5 1 0,2-1 0,-1-1 0,-1 3 0,2-5 0,-3 2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2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24575,'10'0'0,"4"0"0,6 0 0,8 0 0,-4 0 0,9 0 0,-9 0 0,0 0 0,-1 0 0,-12 0 0,7 0 0,-11 0 0,0 8 0,-16 6 0,-5 8 0,-12 9 0,0-5 0,-6 10 0,5-4 0,-4-1 0,9-1 0,2-6 0,5-5 0,3 4 0,1-8 0,7 3 0,1-7 0,3 2 0,0-6 0,0 3 0,0-3 0,0-1 0,6 1 0,6-3 0,7-1 0,15-3 0,-8 0 0,8 0 0,-15 0 0,-1 0 0,-4 0 0,1 0 0,-5 0 0,0 0 0,-3 0 0,-1 0 0,-2 0 0,-2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513 144 24575,'0'-23'0,"0"2"0,0-5 0,0 7 0,-3 1 0,-8 3 0,2 4 0,-12 3 0,12 5 0,-12 3 0,5 0 0,0 0 0,-5 0 0,9 0 0,-7 3 0,4 13 0,3 1 0,0 16 0,4-4 0,-1 5 0,4 5 0,2 2 0,3 5 0,0 12 0,0-14 0,4 13 0,5-17 0,5 6 0,4 0 0,-4-5 0,3-2 0,-8-5 0,3-5 0,-4 5 0,-4-13 0,0 3 0,-4-9 0,0-1 0,0-4 0,0 4 0,-6-7 0,-11 4 0,-14-3 0,-9 1 0,-6-4 0,5-1 0,-4-4 0,5 0 0,-1 0 0,2-7 0,9-2 0,13 0 0,6 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3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24575,'13'0'0,"4"0"0,7 0 0,5 0 0,1 0 0,2 0 0,-7 0 0,3 0 0,-9 0 0,-4 0 0,-2 0 0,-6 0 0,0-2 0,-4 1 0,-3-2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24575,'0'14'0,"0"-6"0,0 37 0,0-21 0,0 25 0,0-18 0,0 13 0,0-3 0,0-1 0,0 0 0,0-11 0,0 4 0,0-9 0,0 0 0,0-6 0,0-7 0,0-1 0,0-4 0,0-3 0,0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24575,'18'0'0,"3"0"0,18 0 0,2 0 0,11 0 0,1 0 0,-5 0 0,8 0 0,-14 0 0,9 0 0,-10 0 0,-7 0 0,-13 0 0,-7 0 0,-4 0 0,-6 0 0,2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5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24575,'3'2'0,"0"7"0,-3 13 0,0 8 0,0 9 0,0-9 0,0 14 0,0-9 0,0 11 0,0 13 0,0-16 0,0 14 0,0-17 0,0 6 0,0 0 0,0-5 0,0-2 0,0-10 0,0-1 0,0-8 0,0-2 0,0-4 0,0-4 0,0 3 0,0-6 0,0 3 0,0-4 0,0 0 0,0 1 0,0-1 0,0 0 0,-6-2 0,-1-1 0,-7-10 0,-1-5 0,-4-8 0,3 0 0,-4-3 0,8 3 0,-2 1 0,6 1 0,-2 3 0,2 1 0,1 3 0,4-2 0,-3 6 0,5-3 0,-2 4 0,3 7 0,6 4 0,0 13 0,8 1 0,-6 4 0,6-3 0,-5 2 0,1-7 0,-2 3 0,-1-3 0,-1-5 0,1 0 0,0-3 0,-1-1 0,0 0 0,1 1 0,-1-1 0,1 1 0,-1-1 0,0 0 0,1-2 0,-1-1 0,1 0 0,-1-3 0,0 3 0,1-3 0,-1 0 0,4-6 0,-2-6 0,10-9 0,-4-7 0,23-15 0,-17 11 0,13-9 0,-18 22 0,-4 0 0,-1 8 0,-3 4 0,-1 1 0,1 6 0,-4-3 0,0 3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6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24575,'8'0'0,"3"0"0,6 0 0,7 0 0,5 0 0,5 0 0,5 0 0,-8 0 0,2 0 0,-10 0 0,-7 0 0,6 0 0,-11 0 0,1 3 0,-10 4 0,-10 12 0,-9 2 0,-9 13 0,-2-2 0,-8 5 0,8-1 0,-4 1 0,9-2 0,2-4 0,5-3 0,4-5 0,4-4 0,1 0 0,6-5 0,-2-4 0,3 0 0,0-3 0,0-1 0,3-2 0,4-1 0,7-3 0,6 0 0,3 0 0,5 0 0,-3 0 0,3 0 0,-5 0 0,-4 0 0,4 0 0,-8 0 0,0 0 0,-5 0 0,-4 0 0,0 0 0,1 0 0,-4 0 0,0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6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24575,'5'-4'0,"6"2"0,7 2 0,10 0 0,2 0 0,4 0 0,-1 0 0,-4 0 0,4 0 0,-9 0 0,-3 0 0,0 0 0,-12 0 0,5 0 0,-8 0 0,0 0 0,-2 0 0,-1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2835 0 24575,'-5'4'0,"-7"-2"0,-16-2 0,-8 0 0,-10 0 0,-6 0 0,-8 0 0,-1 0 0,-11 0 0,11 0 0,-11 0 0,5 0 0,-7 0 0,0 0 0,-7 0-492,-2 0 492,-7 0 0,-8 0 0,6 0 0,-6 0 0,7 0 0,8 0 0,2 0 0,25 0 0,-29 0-79,38 0 79,-39 0 0,17 5 0,11 0 0,-12 6 0,22-6 0,-11 3 0,6-3 490,6 1-490,8 2 81,5-7-81,4 6 0,2-6 0,5 6 0,-1-7 0,5 7 0,-4-6 0,8 5 0,-3-5 0,-3 5 0,5-5 0,-1 2 0,4-3 0,2 0 0,-3 3 0,3-2 0,-7 2 0,6-3 0,-6 0 0,7 0 0,-2 0 0,5 0 0,-2 0 0,4 0 0,-4 0 0,3 0 0,-3 0 0,3 0 0,1 0 0,-1 0 0,1 0 0,0 0 0,-1 0 0,1 0 0,-1 0 0,0 0 0,1 0 0,0 0 0,-1 0 0,1 0 0,-1 0 0,1 0 0,-1 0 0,1 0 0,-1 0 0,1 0 0,-1 0 0,1 0 0,0 0 0,0 0 0,-1 0 0,4-2 0,0 1 0,3-2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09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1 417 24575,'2'4'0,"-1"6"0,10 27 0,-1-5 0,5 18 0,0-19 0,1 39 0,1-37 0,15 56 0,-14-62 0,12 40 0,-9-34 0,2 9 0,-5-8 0,1-14 0,-8-2 0,0-10 0,-1 1 0,-4-5 0,1-1 0,-1 0 0,-3-12 0,0-8 0,-3-23 0,0-8 0,0-11 0,0-14 0,0 4 0,0 0 0,0-2 0,0 16 0,0-18 0,0 18 0,0-9 0,0 22 0,0-9 0,0 16 0,0 1 0,0 5 0,0 6 0,0 4 0,0-4 0,0 11 0,3-5 0,-2 10 0,2-3 0,-3 3 0,3 4 0,0-3 0,7 5 0,5-5 0,14 5 0,-3-2 0,17-2 0,-7 4 0,10-3 0,0 4 0,6 0 0,-5 0 0,5 0 0,-6 0 0,-6 0 0,0 0 0,-6 0 0,-5 0 0,-5 0 0,-6 0 0,-7 0 0,-1 0 0,-4 0 0,1 0 0,-1 0 0,-2 0 0,-2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1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162 137 24575,'-7'1'0,"1"-5"0,6-7 0,0-3 0,3 0 0,4 3 0,4-3 0,3 3 0,0 0 0,5 0 0,-4 4 0,3-1 0,0 1 0,-3 0 0,4 2 0,-5 2 0,0 3 0,-3 0 0,2 0 0,-6 0 0,7 0 0,-7 0 0,3 0 0,-4 0 0,0 3 0,-2 4 0,-1 4 0,-3 3 0,0 0 0,0 5 0,0 0 0,0 4 0,0 5 0,0-3 0,0 13 0,0-8 0,-8 15 0,2-10 0,-11 9 0,7-9 0,-7 4 0,4-5 0,-4 0 0,1-5 0,-1 4 0,1-9 0,-3 1 0,3-7 0,-7-2 0,8-2 0,-7 1 0,6-3 0,-6-1 0,7-4 0,-4 0 0,1 1 0,3-4 0,0-1 0,-5-3 0,11 0 0,-7-3 0,9-4 0,4-8 0,-1 0 0,4-8 0,0 4 0,0 0 0,0 0 0,0 5 0,0-4 0,0 2 0,3 1 0,1 2 0,6 2 0,1 0 0,3 1 0,0 6 0,0-3 0,7 7 0,-5-4 0,4 4 0,-6 0 0,0 0 0,1 4 0,-1 3 0,1 8 0,-1 0 0,-2 7 0,2-2 0,-5 3 0,5-4 0,-6 0 0,3-1 0,-4-3 0,3 3 0,-2-7 0,5 5 0,-6-8 0,6 5 0,-6-6 0,3-1 0,-3 1 0,-1-4 0,4 0 0,-3-3 0,6 0 0,-2 0 0,3 0 0,-3 0 0,7-3 0,-10-1 0,9-7 0,-6 0 0,3-3 0,0-3 0,-3 5 0,-2 2 0,-2 5 0,-4 1 0,3-2 0,-5-1 0,1-3 0,2-5 0,-3 6 0,2-1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3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161 914 24575,'0'-30'0,"0"11"0,0-36 0,0 30 0,0-37 0,0 19 0,0-6 0,0-1 0,0 4 0,0 4 0,0-3 0,0 11 0,0 0 0,0 4 0,0-3 0,0 13 0,3-3 0,-2 9 0,5-1 0,-5 5 0,2 0 0,-3 3 0,3 1 0,-2-1 0,2 1 0,-3 0 0,3-1 0,-3 1 0,3-1 0,0 1 0,0-1 0,1-3 0,2 3 0,-2-6 0,-1 2 0,3-3 0,-5 3 0,6-3 0,-7 7 0,3-3 0,-3 3 0,0 1 0,-5 3 0,-3 0 0,-5 9 0,-2 6 0,1 3 0,-1 4 0,1-5 0,-1 0 0,1 0 0,0 0 0,-1 4 0,1-2 0,2 2 0,-1-4 0,5 0 0,-6 0 0,6 0 0,1-3 0,1-1 0,5-3 0,-2-9 0,7-7 0,3-9 0,11-12 0,3 4 0,6-9 0,-1 8 0,-4-2 0,-2 4 0,-5 2 0,-3 7 0,-1-1 0,-5 9 0,1-2 0,-1 7 0,-2-3 0,1 5 0,-1-2 0,2 3 0,0 0 0,0 0 0,0 0 0,1 3 0,0 8 0,0 1 0,0 6 0,4 0 0,-3-2 0,11 7 0,-7-8 0,7 4 0,-5-5 0,5 1 0,-4 0 0,3-4 0,-7-1 0,2-3 0,-6-3 0,3-1 0,-4-3 0,1 0 0,-1 0 0,1 0 0,-1 0 0,-3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29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24575,'11'-4'0,"7"2"0,12 2 0,15 0 0,-3 0 0,16-5 0,-17 4 0,10-3 0,-5 4 0,1 0 0,5 0 0,-11 0 0,-2 0 0,-14 0 0,-3 0 0,-11 0 0,2 0 0,-6 0 0,2 0 0,0 0 0,2 0 0,0-3 0,-1 2 0,-4-5 0,1 6 0,-1-6 0,0 2 0,1 1 0,-1 0 0,1 0 0,-1 2 0,0-2 0,0 1 0,0 1 0,0-1 0,0 2 0,-3 0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24575,'0'4'0,"4"-2"0,10-2 0,6 0 0,3 0 0,0 0 0,-4 0 0,4 0 0,-8 0 0,3 0 0,-7 0 0,-1 0 0,-4 0 0,-2 3 0,-2 0 0,-5 11 0,-5 6 0,-5 5 0,-8 9 0,3-5 0,-8 8 0,8-8 0,-3 1 0,9-7 0,-3 0 0,7-3 0,-3 2 0,6-7 0,2 3 0,3-4 0,0 0 0,0-3 0,0 2 0,0-5 0,0 1 0,0 1 0,0-2 0,0 1 0,0-2 0,6 0 0,8-4 0,2 0 0,9-3 0,-10 0 0,3 0 0,0 0 0,-2 0 0,-2 0 0,0 0 0,-7 0 0,3 0 0,-4 0 0,1 0 0,-1 0 0,0 0 0,1 0 0,-4 0 0,0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5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24575,'5'0'0,"4"0"0,12 0 0,7 0 0,7 0 0,-5 0 0,8 0 0,-13 0 0,3 0 0,-9 0 0,-4 0 0,-2 0 0,-6 0 0,3 0 0,-4 0 0,1 0 0,-4-2 0,0 1 0,-3-2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5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24575,'16'0'0,"3"0"0,14 0 0,9 0 0,-5 0 0,12 0 0,-18 0 0,8 0 0,-5 0 0,-9 0 0,-2 0 0,-9 0 0,-3 0 0,-1 0 0,-7-9 0,0 7 0,-3-8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24575,'3'4'0,"0"6"0,-3 15 0,0 10 0,0 0 0,0 15 0,0-13 0,0 19 0,0-19 0,0 19 0,0-14 0,0 10 0,0-7 0,0 1 0,0 0 0,0-5 0,0-7 0,0-1 0,0-8 0,0-1 0,0-6 0,0-7 0,0-1 0,0-4 0,0 0 0,0 1 0,0-1 0,0 0 0,-5-3 0,-3 0 0,-5-3 0,-2-11 0,-5-3 0,3-14 0,-4-2 0,5 0 0,-1-2 0,5 7 0,-4-3 0,8 9 0,0 0 0,2 5 0,2 3 0,0 7 0,5 12 0,3 8 0,8 12 0,-3-4 0,7 9 0,-7-9 0,6 9 0,-6-13 0,3 7 0,-5-11 0,0-2 0,0-1 0,-1-5 0,-2 2 0,2-7 0,-3 0 0,3-3 0,0 0 0,1 0 0,-1 0 0,1-6 0,3-6 0,2-8 0,0 1 0,3-3 0,-8 10 0,7-6 0,-7 11 0,3-3 0,-3 3 0,-1 4 0,0-3 0,-3 6 0,0-3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8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24575,'14'0'0,"-3"0"0,12 0 0,-4 0 0,9 0 0,-4 0 0,4 0 0,-8 0 0,2 0 0,-7 0 0,3 0 0,-7 0 0,2 0 0,-8 3 0,-9 4 0,-10 9 0,-16 6 0,3 4 0,-8 1 0,8-1 0,-9 1 0,10-1 0,0-5 0,6 2 0,6-7 0,2 2 0,1-4 0,4 0 0,3-3 0,-2 2 0,5-2 0,-2 0 0,3 2 0,0-6 0,0 3 0,0-3 0,6-1 0,2-2 0,10-1 0,2-3 0,3 0 0,5 0 0,-3 0 0,3 0 0,5-3 0,-7-2 0,4 1 0,-12-3 0,-7 7 0,-1-7 0,-4 7 0,0-3 0,1 3 0,-4-3 0,0 2 0,-3-1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8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24575,'13'0'0,"3"0"0,7 0 0,0 0 0,1 0 0,4 0 0,1 0 0,5 0 0,-5 0 0,-1 0 0,-5 0 0,1 0 0,-5 0 0,-4 0 0,-2 0 0,-8 0 0,1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2927 1 24575,'-8'3'0,"-5"0"0,-12-3 0,-10 0 0,-11 0 0,-14 0 0,-14 0 0,-2 0-472,-19 0 472,10 0-611,33 0 0,-2 0 611,-46 0 0,2 0 0,45 0 0,0 0-436,-38 0 436,39 0 0,-1 0 0,-47 0 0,0 0 0,15 0 0,34 0 0,-1 0 0,-36 0 0,37 0 0,1 0 0,-22 0 0,-4 0 0,24 0 0,-27 0 432,18 0-432,-5 0 1222,13 4-1222,-5-3 476,16 3-476,-9-4 0,10 0 0,1 0 0,0 0 0,6 0 0,5 0 0,-14 0 0,15 3 0,-10-2 0,19 3 0,-4-4 0,8 0 0,-3 0 0,4 0 0,-1 0 0,1 0 0,0 0 0,-1 0 0,1 0 0,0 0 0,3 0 0,-3 0 0,7 0 0,-6 0 0,2 0 0,-3 0 0,4 0 0,0 0 0,3 0 0,1 0 0,-1 0 0,1 0 0,-1 0 0,1 0 0,0 0 0,2-3 0,-2 2 0,6-4 0,-3 1 0,3 1 0,0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3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1 389 24575,'0'-6'0,"0"0"0,0-1 0,0 1 0,0 0 0,0 7 0,7 8 0,-2 14 0,15 7 0,-9 5 0,10 5 0,-8-5 0,11 16 0,-10-9 0,8 4 0,-7 5 0,-1-9 0,3 4 0,-8-11 0,3-7 0,-4-5 0,-1-7 0,0 1 0,0-9 0,-3 2 0,-1-15 0,-3-9 0,0-25 0,0-9 0,0-18 0,0 16 0,0-43 0,0 49 0,4-49 0,-3 39 0,4-7 0,-1-3 0,-3 17 0,4 0 0,-5 8 0,0 10 0,0 2 0,0 3 0,0 5 0,0 4 0,0 1 0,0 7 0,0-3 0,0 4 0,0 0 0,0 0 0,0 0 0,3 2 0,0-1 0,3 4 0,1-2 0,7 3 0,-3 0 0,11 0 0,2 0 0,11 0 0,5 0 0,11 0 0,3 0 0,11 0 0,2 0 0,7 5 0,-13 0 0,10 10 0,-16 0 0,11 1 0,-13 2 0,-1-7 0,-11 2 0,-7-5 0,-6-3 0,-12-2 0,4-3 0,-12 0 0,5 0 0,-9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3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153 108 24575,'0'9'0,"0"3"0,-3-5 0,-1 7 0,-2-7 0,-4 3 0,0-7 0,3-3 0,1-7 0,6-7 0,0-6 0,0 1 0,0-3 0,6 6 0,2-2 0,11 3 0,-4 4 0,7-1 0,-3 5 0,1 3 0,2 0 0,-3 4 0,0 0 0,3 0 0,-6 0 0,2 0 0,-4 3 0,0 1 0,-3 6 0,0 5 0,-4 5 0,-2-1 0,-2 8 0,-3-7 0,0 13 0,0-4 0,0 10 0,-4-3 0,-1 8 0,-7-9 0,-2 5 0,-3-1 0,-12 7 0,5-7 0,-5 0 0,9-14 0,0-1 0,3 0 0,-2-4 0,4-2 0,1-7 0,-5 3 0,4-6 0,-3 3 0,3-4 0,1-3 0,3-1 0,-2-3 0,2 0 0,0 0 0,-2 0 0,6-6 0,0-2 0,4-6 0,3-5 0,0 4 0,0-8 0,0 8 0,0-3 0,0 4 0,0 3 0,3-3 0,4 7 0,4-4 0,0 4 0,2 0 0,-6 3 0,7 1 0,-7 3 0,3 0 0,6 0 0,-7 0 0,11 0 0,-10 0 0,5 0 0,-1 3 0,0 5 0,0 3 0,1 7 0,3-2 0,-1 6 0,1-6 0,-3 2 0,4 1 0,-3-6 0,3 5 0,-5-10 0,-3 2 0,9 0 0,-8-5 0,8 1 0,-5-6 0,-1 0 0,0 0 0,0 0 0,0-6 0,0-2 0,1-11 0,0 0 0,1-5 0,-1 1 0,1 0 0,-4-1 0,3 1 0,-7 4 0,3 0 0,-4 5 0,0 3 0,-1-2 0,1 6 0,-4 1 0,0 3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3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45 24575,'7'-10'0,"-1"-3"0,-6-2 0,0 9 0,0 17 0,0 28 0,0 23 0,0 17 0,-5 12-835,3 8 835,-3-47 0,0 3-1062,0 26 0,1 6 1062,-3 1 0,0 4-1128,3-11 1,1 5 0,1 1 1127,-1 2 0,1 0 0,0 1 0,1 3 0,2 1 0,-1 1 0,0 4 0,0 0 0,0 0-1035,0-1 0,0 0 1,0 0 1034,0-20 0,-1 0 0,1 0 0,1 0 0,0-3 0,1 1 0,0-1 0,1 0 0,0 2 0,1 1 0,1-1 0,0 0 0,3 24 0,1 0 0,1-5 0,-2-19 0,0-2 0,1 1-522,2 13 0,0 3 0,-1-6 522,-2 10 0,0-1 0,0-17 0,0 2 0,0-1 0,-3-9 0,0-2 0,0-1 0,2 26 0,0-5 355,-3-22 0,0-4-355,2-1 0,-1-3 2319,-4 20-2319,5 12 0,-6-22 0,0-9 3516,0-19-3516,3-1 3442,-2-10-3442,3-1 836,0-4-836,-3-5 188,2-1-188,-3-4 0,3 3 0,-2-5 0,1 0 0,-2-5 0,3-1 0,-2 1 0,2-1 0,-3 1 0,3 2 0,-2-1 0,2 9 0,0-5 0,-2 6 0,5-4 0,-5 1 0,6 3 0,-7-3 0,7 3 0,-6 0 0,5 2 0,-1 13 0,3-2 0,0 3 0,0-1 0,0-4 0,0 0 0,1 4 0,-2-9 0,1 4 0,-3-8 0,-2-2 0,0-4 0,-2-3 0,2-1 0,-3-4 0,0-2 0,0-2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0 24575,'-10'0'0,"-5"0"0,-4 0 0,-6 16 0,-1 5 0,-7 21 0,4 6 0,-4 1 0,16-3 0,-3-2 0,14 3 0,-8 4 0,5 2 0,3-3 0,2 2 0,4-4 0,0 4 0,0-7 0,0 1 0,0-5 0,0 3 0,0-13 0,9 12 0,-1-21 0,9 15 0,2-20 0,1 16 0,-1-15 0,-2 3 0,-6-11 0,-1-3 0,-4-1 0,1 0 0,-1 1 0,0-4 0,1 0 0,-1-3 0,-2 0 0,-2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45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24575,'0'-5'0,"0"6"0,0 18 0,0 2 0,0 12 0,0 6 0,0-2 0,0 18 0,0-13 0,0 10 0,0 0 0,0-10 0,0 14 0,0-14 0,0 4 0,0-1 0,0-4 0,0-1 0,0 5 0,0-5 0,0 6 0,0 0 0,0 20 0,0-21 0,0 26 0,0-29 0,0 15 0,0-4 0,0 26 0,0-21 0,0 14 0,0-31 0,0-2 0,0-9 0,0 2 0,0-11 0,0 6 0,0-12 0,0 0 0,0-2 0,0-6 0,0 3 0,0-6 0,0-1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4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142 120 24575,'-13'9'0,"0"6"0,-3 4 0,1 0 0,0 4 0,4-8 0,0-1 0,1 0 0,2-3 0,-2-1 0,3 0 0,4 0 0,-3-6 0,5 6 0,-2-7 0,3 3 0,0-5 0,7-2 0,-2-13 0,8 2 0,-1-10 0,2 6 0,2-10 0,-1 5 0,6-8 0,-4 1 0,3 2 0,-4 2 0,-4 2 0,1 6 0,-5-2 0,2 7 0,-3 1 0,-1 4 0,0-1 0,1 4 0,-4 2 0,0 12 0,-3 5 0,0 7 0,0 1 0,3-1 0,-2 5 0,6-4 0,-3 9 0,4-9 0,0 4 0,0 0 0,0-3 0,0-1 0,0-2 0,-1-7 0,0 0 0,0-5 0,-1-4 0,-2 1 0,-1-1 0,-3-2 0,0-1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47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32 24575,'-3'-9'0,"0"2"0,3-2 0,3 6 0,4 0 0,7 3 0,5 0 0,9 0 0,7 0 0,-5 0 0,8 0 0,-8 0 0,4 0 0,-5 0 0,-5 0 0,-6 0 0,-7 0 0,-1 0 0,-4 0 0,1 0 0,-4 3 0,-8 12 0,-3 2 0,-13 12 0,-1 1 0,-10 7 0,3 1 0,-8 5 0,9-12 0,1 3 0,7-8 0,4 1 0,4-7 0,1-2 0,7-4 0,1 3 0,3-5 0,0 0 0,0-5 0,0-1 0,0 1 0,3-4 0,4 0 0,7-3 0,5 0 0,9 0 0,-3 0 0,8 0 0,-9 0 0,4 0 0,-5 0 0,-4 0 0,0 0 0,-9 0 0,0 0 0,-3 0 0,-1 0 0,1 0 0,-4 0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4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24575,'12'0'0,"6"0"0,1 0 0,4 0 0,5 0 0,7 0 0,-5 0 0,8 0 0,-9 0 0,-4 0 0,-3 0 0,-7 0 0,-1 0 0,-4 0 0,0 0 0,-6-8 0,-2 6 0,-2-6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50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24575,'25'0'0,"-3"0"0,16 0 0,10 0 0,7 0 0,17 0 0,-5 0 0,14 0 0,2-5-955,6-1 955,9-5 0,-6-1 0,6 1 0,-8 4 0,-1-3 0,1 9 0,-7-9-271,-2 9 271,0-3 0,-23 4 0,19 0 0,-28 0 0,11-5 0,-2 4 0,-11-3 942,-1 4-942,-1 0 284,-10-3-284,-1 2 0,-1-3 0,-8 4 0,3 0 0,-5 0 0,0 0 0,-3 0 0,-2 0 0,-7 0 0,2 0 0,-3 0 0,1 0 0,-5 0 0,-3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6:51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24575,'6'0'0,"4"0"0,12 0 0,1 0 0,1 3 0,4 2 0,0 6 0,1-2 0,4 3 0,-12 3 0,2-5 0,-4 8 0,-4-10 0,3 3 0,-7-5 0,-1 1 0,-4-1 0,1 1 0,-1-1 0,0-2 0,-2 2 0,-1-3 0,-3 3 0,0 1 0,0 2 0,0-1 0,-3 5 0,-9 3 0,-5 0 0,-3 3 0,-4 1 0,5-4 0,-6 8 0,4-4 0,-3 6 0,7-3 0,-3 1 0,5 0 0,-1-1 0,0 0 0,5-4 0,-3-1 0,6-3 0,0-5 0,2 0 0,3-3 0,-1-1 0,1 1 0,1-4 0,-2 0 0,-2-3 0,0-6 0,-1-2 0,3 0 0,1 1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43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57 24575,'0'13'0,"0"-1"0,0 10 0,0 2 0,0 5 0,0 17 0,0-14 0,0 29 0,0-32 0,0 46 0,0-39 0,0 34 0,0-28 0,0 9 0,0-5 0,0-10 0,0 2 0,0-18 0,0 3 0,0-8 0,0-5 0,0 0 0,0-9 0,0-8 0,0-8 0,-7-8 0,5-5 0,-5 4 0,7-9 0,0 4 0,0-1 0,0-3 0,0 9 0,0 0 0,0 1 0,0 8 0,0-3 0,0 7 0,0-3 0,0 7 0,0-3 0,0 3 0,3-2 0,1 1 0,2 1 0,1-2 0,0 4 0,3-5 0,15-1 0,-3 3 0,11-3 0,-9 3 0,4 0 0,-4 0 0,9 3 0,-9-2 0,4 6 0,-8-2 0,-2 3 0,-4 0 0,-3 0 0,-2 0 0,-2 0 0,-1 0 0,1 0 0,-1 0 0,-2-3 0,-1 0 0,-3-4 0,0 1 0,0-4 0,0-1 0,0-3 0,0 0 0,0-4 0,0 2 0,0-6 0,0 7 0,0-8 0,0 8 0,0-7 0,0 2 0,0-5 0,0 5 0,0 3 0,0 7 0,0 3 0,2 3 0,1 2 0,4 2 0,-1 2 0,-3 10 0,4 8 0,-3 5 0,1 7 0,3 3 0,-7 6 0,7 4 0,-7 7 0,8 8 0,-8-5 0,8 23 0,-7-32 0,3 30 0,-5-26 0,4 16 0,-3-13 0,3-1 0,0-12 0,-3-5 0,3-7 0,-2-13 0,-1-1 0,2-7 0,-3-4 0,0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1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24575,'0'14'0,"0"8"0,0 27 0,0-2 0,0 11 0,0 9 0,0 2 0,0 12 0,0 0 0,0 2 0,0 0-413,0 14 413,0-6-860,0 8 860,0-47 0,0 0 0,0 48 0,0-45 0,0-2 0,0 27-179,0 6 179,0-24 0,0 5 0,0-1 0,0-13 391,0-6-391,0-8 870,0-10-870,0-1 191,0-8-191,0-2 0,0-7 0,0 2 0,0-6 0,0 3 0,0-4 0,-5-2 0,-2-1 0,-3-3 0,-3-11 0,2-2 0,-5-10 0,-5-6 0,3-1 0,-8-11 0,3 5 0,0-9 0,-4 7 0,9 4 0,-3 0 0,5 9 0,3 1 0,-1 2 0,5 6 0,-5-2 0,7 7 0,-7-2 0,7 5 0,-3-2 0,3 4 0,1-1 0,2 1 0,-2 2 0,8 7 0,-1 8 0,10 12 0,2 1 0,3 9 0,1 2 0,0 0 0,1 4 0,-1 0 0,1-3 0,-2-2 0,1-1 0,-4-9 0,1 0 0,-6-5 0,3-5 0,-5-3 0,1 2 0,0-6 0,0 3 0,-1-3 0,0-1 0,0-3 0,-2 3 0,1-6 0,-2 6 0,4-5 0,-1 1 0,0-2 0,4 0 0,1-3 0,9-14 0,0-1 0,6-13 0,1 1 0,4 2 0,-5 1 0,5 2 0,-12 9 0,4-4 0,-7 9 0,2-3 0,-4 6 0,0 0 0,0 2 0,-3 2 0,-1 0 0,-4 1 0,1 3 0,-1 0 0,1 0 0,-4-2 0,0-2 0,-3 1 0,0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1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24575,'5'3'0,"7"0"0,11-3 0,1 0 0,9 0 0,-9 0 0,9 0 0,-13 0 0,7 0 0,-7 0 0,-1 0 0,-4 0 0,-5 0 0,-4 0 0,-3 3 0,0 0 0,-3 11 0,-6-2 0,-7 11 0,-8 2 0,-6 7 0,0 0 0,0 3 0,1-8 0,-1 8 0,5-9 0,5 3 0,3-9 0,5-2 0,2-4 0,4 0 0,3-3 0,0-1 0,0-4 0,0 1 0,0-1 0,0 0 0,6 1 0,6 0 0,7-3 0,5 3 0,-1-6 0,0 2 0,-4 1 0,4-4 0,-8 4 0,7-4 0,-7 0 0,0 2 0,1-1 0,-8 2 0,5-3 0,-7 0 0,1 0 0,-1 0 0,-3 3 0,0-2 0,-3 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16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24575,'4'0'0,"16"0"0,3 0 0,15 0 0,2 0 0,3 0 0,3 0 0,-7 0 0,0 0 0,-12 0 0,1 0 0,-14 0 0,-4 0 0,0 0 0,-3 0 0,-4 0 0,0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2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24575,'0'5'0,"0"1"0,0 8 0,0 3 0,0-2 0,0 9 0,0 4 0,0-4 0,0 4 0,0-5 0,0 1 0,0-1 0,0-7 0,0 1 0,0-9 0,0 1 0,0-2 0,0-4 0,0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17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81 24575,'-10'3'0,"1"0"0,2-3 0,1 0 0,-4 0 0,3 0 0,-7 0 0,7 0 0,-7 0 0,4 0 0,-1 0 0,1 0 0,3 0 0,1 0 0,5 0 0,5 0 0,20 0 0,-2 0 0,27 0 0,1 0 0,11 0 0,18-5 0,5 4-832,8-9 832,-39 4 0,0 0 0,-2 0 0,-2-1 0,37-5 0,-20 2 0,-2 2 0,-4 5-171,-1-4 1,1 1 170,-2 6 0,16 0 0,-8 0 0,-13 0 0,-6 0 818,-3 0-818,-8 0 355,3 0-355,-10 0 0,4 0 0,-9 0 0,0 0 0,-1 0 0,-8 0 0,0 0 0,-2 0 0,-6 0 0,3 0 0,-4 0 0,-2 0 0,-1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17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24575,'14'0'0,"1"0"0,9 3 0,-1 1 0,5 4 0,-3 0 0,13 1 0,-12 2 0,7-1 0,-10 4 0,5-1 0,-3-1 0,3 4 0,-12-8 0,1 2 0,-10-3 0,3 0 0,-3-1 0,-1 0 0,1-2 0,-4 2 0,0-3 0,-3 3 0,-3 4 0,-5 5 0,-4 4 0,-8 6 0,-1-1 0,-5 1 0,5 0 0,-3 0 0,4-5 0,-1 0 0,6-6 0,2-2 0,5-3 0,-2-2 0,3 0 0,1-1 0,0-3 0,-1 0 0,1-3 0,0 0 0,-1 0 0,-3 0 0,3 0 0,-7 0 0,7-3 0,0 3 0,4-3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19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24575,'0'16'0,"0"4"0,0 9 0,0 2 0,0 8 0,0 0 0,0 14 0,0-4 0,0 22 0,0-17 0,0 26 0,0-4 0,0 7-461,0 13 461,0-12 0,0 14 0,0-8 0,0-31 0,0-5 0,0 0 0,0 6 0,0 34 0,0-30 0,0-11 0,0 7 0,0-7 0,0-6 461,0-3-461,0-9 0,0 0 0,0-7 0,0-9 0,0 4 0,0-12 0,0 7 0,0-11 0,0 3 0,0-4 0,0 1 0,-3-4 0,-4-3 0,-8-12 0,-2-5 0,-3-12 0,-1-5 0,2-2 0,1-8 0,2 8 0,2-3 0,2 10 0,0 1 0,4 4 0,0 5 0,1 4 0,3 1 0,-2 10 0,6-5 0,-3 10 0,3 8 0,3 2 0,5 11 0,0-2 0,7 3 0,-3 0 0,0 0 0,-1 1 0,0-1 0,-2 5 0,2-3 0,-3 3 0,0-9 0,0 3 0,-1-6 0,0 2 0,0-4 0,-3-3 0,-1-1 0,0-4 0,-2 0 0,4-2 0,-1-1 0,2-3 0,0 0 0,1-6 0,4-6 0,5-9 0,1-7 0,8 1 0,-3-7 0,5 2 0,-4-3 0,3-2 0,-8 3 0,3 3 0,-5 7 0,-1 2 0,-4 6 0,0 1 0,-4 5 0,-1 4 0,0 2 0,-2-2 0,2 6 0,-6-6 0,3 3 0,-3-4 0,0 4 0,0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24575,'14'14'0,"4"8"0,7 0 0,-3 7 0,2-4 0,-2 6 0,5 1 0,-2-6 0,-4-2 0,-3-9 0,-3 4 0,-4-11 0,-1 1 0,-4-9 0,-2 6 0,2-2 0,-3-1 0,1 0 0,-1-3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0 24575,'-13'7'0,"-5"1"0,-7 12 0,8-4 0,-12 14 0,6-7 0,-5 12 0,1-8 0,6 2 0,6-9 0,-4-1 0,7-1 0,-2-6 0,9 2 0,-4-7 0,7-1 0,-4-5 0,6-14 0,0 7 0,0-9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1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24575,'5'-4'0,"2"2"0,15 2 0,-1 0 0,11 0 0,-2 0 0,-1 0 0,3 0 0,-7 0 0,-1 0 0,-6 0 0,-4 0 0,0 0 0,-7 0 0,-1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2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24575,'1'0'0,"4"0"0,17 0 0,3 0 0,9 0 0,0 0 0,-5 0 0,-5 0 0,-1 0 0,-12 0 0,7 0 0,-8 0 0,-2 0 0,-1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45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14 145 24575,'0'2'0,"0"7"0,0 19 0,0 3 0,0 3 0,0 17 0,0-22 0,0 27 0,0-8 0,0-4 0,0 13 0,0-17 0,0 1 0,0-2 0,0-14 0,0 2 0,0-15 0,0 5 0,0-9 0,0-4 0,-6-8 0,4-11 0,-4-4 0,6-9 0,0-2 0,0 1 0,0 1 0,0 4 0,0 1 0,0-1 0,0 1 0,0 4 0,0-4 0,3 8 0,4-3 0,4 3 0,4 4 0,-1 1 0,14-5 0,-6 6 0,12-2 0,-15 4 0,4 6 0,-4-2 0,0 0 0,-1 2 0,-7-2 0,-1 3 0,-4 0 0,1-3 0,-1 2 0,-2-4 0,-1 1 0,-3-6 0,0 0 0,0-5 0,0-3 0,0-1 0,0-5 0,0-4 0,0-1 0,0-1 0,0 2 0,-4 5 0,3-1 0,-2 5 0,3 0 0,0 9 0,0 0 0,0 3 0,0 9 0,0 3 0,0 16 0,0 0 0,0 7 0,0 0 0,0 1 0,0 5 0,0 5 0,0-4 0,0 10 0,3-10 0,-2 5 0,7-1 0,-7-4 0,7 4 0,-7-5 0,7 15 0,-4-16 0,4 10 0,-4-19 0,3-5 0,-6-1 0,5-3 0,-5-5 0,2 0 0,0-3 0,-2-1 0,1-8 0,-2-2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7:4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29 24575,'0'-18'0,"0"7"0,-3 12 0,2 13 0,2-2 0,-1 15 0,7-10 0,-6 14 0,5-5 0,-1 7 0,0 1 0,-1 0 0,-1-4 0,-2-13 0,2-6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34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225 240 24575,'0'-10'0,"0"1"0,-6 5 0,2 1 0,-5 3 0,3 0 0,-1 0 0,1 0 0,-1 0 0,1 0 0,-1 0 0,4 3 0,-6 4 0,7 0 0,-4 11 0,6-7 0,0 12 0,0-12 0,0 11 0,0-14 0,0 10 0,0-11 0,0 6 0,6-8 0,-2 4 0,14-5 0,-6 0 0,6-1 0,0-3 0,-3 0 0,3 0 0,-3 0 0,-1 0 0,0-3 0,-3-8 0,0-5 0,-4-4 0,1-7 0,-4 7 0,0-8 0,-4 0 0,0 3 0,-18-10 0,4 16 0,-17-6 0,3 16 0,-1 1 0,-5 4 0,4 4 0,-3 0 0,13 0 0,-7 0 0,12 0 0,-4 0 0,8 3 0,1 4 0,3 4 0,3 7 0,1-3 0,3 7 0,0-2 0,0-1 0,0 9 0,0-11 0,3 4 0,8-10 0,1-1 0,6-2 0,0 2 0,1-2 0,0-4 0,4 0 0,-8-4 0,3 3 0,-4-2 0,1 2 0,-5-3 0,0 0 0,-3 0 0,-1 0 0,3 0 0,-5-3 0,2-4 0,-6-3 0,0-5 0,0 1 0,-6 0 0,-6-1 0,-3 0 0,-8 3 0,4 2 0,-1 5 0,-2 2 0,7 3 0,-4 0 0,1 0 0,3 0 0,-4 3 0,8 8 0,-3 1 0,6 10 0,1-7 0,3 8 0,4-8 0,0 3 0,0-7 0,0 2 0,0-6 0,7 4 0,4-4 0,13 0 0,1-2 0,8-1 0,-9-4 0,4 0 0,-5 0 0,3 0 0,-6 0 0,-3-3 0,-8-1 0,-2-6 0,0-1 0,-3-7 0,-1-2 0,-3-3 0,0 0 0,0-1 0,0 1 0,0 4 0,-10 0 0,1 4 0,-10 0 0,5 4 0,-4 1 0,3 2 0,-4 4 0,-1 1 0,4 3 0,-1 0 0,3 0 0,6 6 0,-2 2 0,3 6 0,3 0 0,1 4 0,3-2 0,0 2 0,0-4 0,0 0 0,0 0 0,0-3 0,3 3 0,8-7 0,5 4 0,18 0 0,-8-2 0,9-1 0,-7-5 0,-4-3 0,0 0 0,-5 0 0,-5 0 0,0 0 0,-3 0 0,-1 0 0,-4 0 0,-2-6 0,-2-2 0,-2-5 0,0-2 0,0-3 0,0-1 0,0-1 0,-7-2 0,-1 7 0,-12-9 0,4 5 0,-3-2 0,3-1 0,2 7 0,-1-1 0,1 6 0,0 3 0,-1 0 0,1 3 0,0 1 0,0 3 0,0 0 0,-1 3 0,1 4 0,-1 13 0,-1 0 0,0 14 0,8-9 0,1 1 0,7-4 0,0-7 0,0 4 0,0-9 0,0 4 0,3-7 0,4 3 0,4 0 0,3-2 0,0 2 0,4-2 0,-3-1 0,8-3 0,-8-1 0,7-3 0,4 0 0,-1 0 0,0 0 0,-10 0 0,-2 0 0,-6 0 0,3 0 0,-3 0 0,-1 0 0,1-6 0,-4-2 0,1-10 0,-1-2 0,-2-8 0,2-6 0,-3-2 0,0-2 0,0 4 0,0 0 0,-3 4 0,-11 0 0,-3 13 0,-8 0 0,2 13 0,-6 0 0,5 4 0,-9 0 0,9 7 0,-5 6 0,3 13 0,1 1 0,6 7 0,-1-9 0,11 3 0,-2-4 0,7-5 0,0-1 0,4-4 0,0 0 0,0-4 0,0 0 0,3-4 0,4-2 0,8-1 0,4-3 0,4 0 0,1 0 0,-1 0 0,-4 0 0,4 0 0,-4 0 0,0 0 0,-1 0 0,-3-4 0,-5 1 0,0-1 0,-3-2 0,-1 5 0,0-5 0,-2 3 0,-1-6 0,-3 2 0,0-3 0,0 0 0,0-1 0,-7-3 0,-1 0 0,-6 0 0,-4-1 0,3 0 0,-4 4 0,5 0 0,0 4 0,-1 0 0,1 3 0,0 1 0,0 3 0,3 0 0,-2 0 0,5 0 0,-2 6 0,3 2 0,3 6 0,1 0 0,3 5 0,0-8 0,0 7 0,0-11 0,3 3 0,8-7 0,4 0 0,9-3 0,4 0 0,-4 0 0,4-7 0,-8-1 0,-2-7 0,-7 1 0,0-4 0,-4 2 0,-3-2 0,-1 4 0,-3 0 0,0 3 0,-13 0 0,4 5 0,-16 2 0,10 0 0,-3 4 0,3 0 0,1 0 0,0 0 0,0 0 0,-1 7 0,4 1 0,1 6 0,3-4 0,0 4 0,1-7 0,2 3 0,1-7 0,3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24575,'0'12'0,"0"10"0,0 3 0,0 9 0,0 5 0,0 2 0,0 0 0,0 3 0,0-8 0,0 3 0,0-5 0,0-5 0,0-5 0,0-2 0,0-7 0,0 4 0,0-9 0,0 0 0,0-3 0,0-1 0,0 0 0,0 1 0,0-6 0,3-12 0,2-2 0,2-8 0,4 3 0,-3 3 0,2 0 0,1 1 0,-4 7 0,3-3 0,0 0 0,-3 3 0,6-4 0,-6 5 0,7 2 0,-3-2 0,3 5 0,0-5 0,0 5 0,-3-2 0,2 3 0,-6 0 0,3 0 0,0 0 0,-3 0 0,3 0 0,-3 0 0,-1 0 0,1 2 0,-1 2 0,0 2 0,1 1 0,-4 2 0,0-2 0,1 10 0,-4-5 0,4 2 0,-4 0 0,0-4 0,0 5 0,0-1 0,0 0 0,0 0 0,0 0 0,0 0 0,0-3 0,-3 3 0,-4-7 0,-1 3 0,-2-3 0,3-1 0,1 1 0,-3 2 0,1-2 0,-1 2 0,2-5 0,1-1 0,-4 0 0,3-2 0,-7 2 0,7-3 0,-7 0 0,4 0 0,-1 0 0,1 0 0,0-3 0,2-1 0,-1-3 0,-1 0 0,2 1 0,-2-1 0,4 3 0,-4-2 0,6 3 0,-5-1 0,9-2 0,-3 3 0,3-3 0,0 0 0,0-1 0,0-2 0,0-2 0,0-8 0,-4-10 0,3-7 0,-3 10 0,4 6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1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1234 4414 24575,'-2'3'0,"-2"0"0,-6-3 0,3 0 0,-6 0 0,2 0 0,-4 0 0,1 0 0,0-3 0,-5-2 0,0-6 0,0 3 0,-8-4 0,10 2 0,-15 1 0,16-2 0,-16-1 0,15 0 0,-10-4 0,11-2 0,-11 1 0,6-3 0,-9-5 0,9 3 0,-5-13 0,4 4 0,-10-6 0,3-4 0,-2-1 0,3 0 0,-5-4 0,4 3 0,-4-4 0,6 5 0,-1-3 0,0 3 0,1-4 0,-3-12 0,7 14 0,1-4 0,1-1 0,-1 4 0,0-8 0,0 1 0,3 17 0,-6-34 0,7 25 0,-9-36 0,5 15 0,1-3 0,2 11 0,3-4 0,1 5 0,-6-29 0,14 34 0,-7-20 0,8 17 0,-3-4 0,3-2 0,-3 2 0,4 5 0,0-25 0,1 31 0,4-24 0,0 31 0,0-1 0,0-3 0,0 3 0,0-4 0,0-14 0,0 11 0,0-16 0,7 22 0,0-14 0,13 14 0,-8-15 0,14 9 0,-11-3 0,8 5 0,7-20 0,-9 20 0,13-19 0,-11 24 0,5-1 0,-6 3 0,4-1 0,-3 3 0,3 2 0,-3 0 0,2 4 0,-3 0 0,5-4 0,-1 8 0,-4-7 0,8 7 0,-7-8 0,8 8 0,-4-9 0,-1 10 0,13-21 0,-11 17 0,10-12 0,-14 21 0,1-3 0,0 3 0,4-1 0,2-3 0,5 2 0,0-5 0,5 0 0,1 5 0,0-4 0,3 8 0,-8-8 0,3 9 0,0-4 0,-5 8 0,19-6 0,-16 5 0,11-2 0,-10 5 0,2-1 0,-1 3 0,-1-3 0,-5 4 0,0 1 0,0-1 0,0 1 0,-1-4 0,-3 6 0,-2-2 0,0 8 0,6 0 0,2 0 0,8 4 0,-9 1 0,9 4 0,-3-4 0,5 3 0,0-7 0,0 3 0,-6 0 0,0-3 0,-11 6 0,-1-6 0,-5 6 0,0-7 0,-4 7 0,4-6 0,-8 5 0,7-5 0,-2 2 0,-1 0 0,3 1 0,2 0 0,1 3 0,3-6 0,-5 6 0,11 1 0,-9 1 0,9 2 0,-11-7 0,5 3 0,2-2 0,-1 3 0,4 1 0,-9-2 0,9 2 0,-8-1 0,7 0 0,-7 0 0,3 3 0,-5-2 0,0 6 0,1-7 0,-1 7 0,11 1 0,-8 0 0,7 3 0,-9-3 0,-1-1 0,-4 0 0,5 5 0,-5-7 0,1 5 0,-5-10 0,-5 2 0,-3-4 0,-1-2 0,8-1 0,2-3 0,12 3 0,12 7 0,8 5 0,10 8 0,8 4 0,-5 2 0,13 8 0,-11 0 0,13 12 0,-23-12 0,-10-5 0,-2-2 0,-2 2 0,31 22 0,-30-14 0,5 5 0,0 0 0,-11 2 0,2-4 0,-7-1 0,11 13 0,-16-17 0,9 14 0,-10-11 0,12 19 0,-11-20 0,6 18 0,-13-22 0,-3 4 0,2-5 0,-7-11 0,-1-6 0,-5-5 0,-3 10 0,0 1 0,3 5 0,2 4 0,3-4 0,0 0 0,2 29 0,-2-23 0,8 49 0,-5-32 0,4 20 0,-5-6 0,1 7 0,-1 3 0,1 11 0,-1-29 0,-4 19 0,-2-21 0,-4 11 0,0-1 0,0-7 0,0-6 0,0 19 0,0-26 0,0 13 0,0-19 0,0-5 0,-4 4 0,3-5 0,-7 0 0,3 0 0,-3-5 0,0 4 0,-1-4 0,1 0 0,0-1 0,0 1 0,0 0 0,-5 5 0,4 0 0,-7 0 0,2 0 0,-10 15 0,5-11 0,-10 13 0,10-12 0,-8-1 0,4 3 0,-5-4 0,0-1 0,-3 1 0,2 0 0,-7 0 0,3-1 0,-3-3 0,3 3 0,-3-8 0,3 8 0,-11 8 0,10-9 0,-3 6 0,11-15 0,5-2 0,2 0 0,4-5 0,-1 3 0,2-7 0,-5 4 0,4-4 0,-4-1 0,5 1 0,-4-1 0,-2-2 0,1 2 0,-3-2 0,2 3 0,-3 0 0,-5 1 0,4 0 0,-5 0 0,6 0 0,-1-1 0,-9 4 0,7-6 0,-8 5 0,10-9 0,1 2 0,-1-3 0,1 0 0,-1 3 0,-4-2 0,4 2 0,-4 1 0,-1-3 0,5 6 0,-9-6 0,8 2 0,-3-3 0,0 0 0,-1 0 0,-16 4 0,9-6 0,-9 5 0,11-10 0,0 6 0,0-6 0,0 7 0,5-7 0,-4 6 0,8-6 0,-8 3 0,9-1 0,-4-2 0,-1 3 0,5-4 0,-4 0 0,-1 0 0,5 0 0,-24 0 0,15 0 0,-16 0 0,14 0 0,-4 0 0,4-4 0,-5-5 0,1 0 0,4-7 0,-10 1 0,10 2 0,-5-4 0,6 4 0,5 0 0,-4-3 0,4 7 0,-1-7 0,-3 3 0,9 1 0,-9-4 0,-7 0 0,4-2 0,-4-2 0,12 8 0,0-4 0,3 4 0,-3-1 0,5-2 0,-1 3 0,1 0 0,-1-3 0,5 3 0,-3 0 0,2-2 0,-3 6 0,4-7 0,-4 7 0,8-3 0,-14-3 0,8 1 0,-9-6 0,7 7 0,4-2 0,-4 2 0,5-2 0,-5 2 0,4-2 0,-3 2 0,7-1 0,-3-2 0,1 1 0,2-1 0,-2 1 0,2 3 0,2-1 0,2 4 0,2-1 0,5-1 0,1 5 0,3-1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1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3093 24575,'23'60'0,"-1"0"0,12 33 0,-30-81 0,-4-5 0,0-1 0,0 1 0,0-1 0,-3-2 0,-1-8 0,-7-18 0,-3-15 0,-7-30 0,0-16 0,4 12 0,0-6-1061,3 1 1,0-3 1060,3 11 0,1-3 0,0-1-1063,2 1 0,0-1 0,2-1 1063,2-5 0,2-2 0,0-1 0,-1-4 0,0-1 0,2 0 0,0-5 0,1-1 0,1 5 0,-1 17 0,0 3 0,0-1-760,0-13 0,0-1 0,0 3 760,0-11 0,0 1 0,0 21 0,0-2 0,0 2-422,0-25 0,0 7 422,0 25 0,0 4 0,0-4 0,0 3 1355,0-20-1355,4-7 2817,-3 19-2817,7 19 2868,-7 8-2868,3 14 1337,-4 2-1337,3 13 57,-3 0-57,3 3 0,-3 6 0,0 10 0,0 11 0,-7 9 0,1 5 0,-15 11 0,6-9 0,-8 14 0,5-9 0,0 0 0,0-2 0,2-5 0,-1-5 0,5-2 0,1-7 0,3-2 0,1-7 0,3-1 0,1-4 0,3-5 0,0-9 0,0-15 0,5-19 0,8-3 0,8-13 0,2 16 0,0-14 0,-1 13 0,-6 2 0,3 8 0,-11 14 0,3 1 0,-5 8 0,1 2 0,-1 6 0,0 2 0,1 0 0,-1 0 0,0 0 0,4 3 0,2 8 0,3 5 0,-3 12 0,3-3 0,-3 7 0,5-3 0,-4 5 0,3 0 0,-3 0 0,4 0 0,0 5 0,0-8 0,-7-8 0,-3-13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18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24575,'90'0'0,"-40"0"0,41 0 0,-55 0 0,-6 0 0,-7 0 0,-5 0 0,-6 0 0,-1 3 0,-9 12 0,-6 12 0,-13 10 0,-5 14 0,-9-12 0,-3 13 0,5-10 0,-3-3 0,9-1 0,6-8 0,5-5 0,8-2 0,1-9 0,3-3 0,0-1 0,0-3 0,10-1 0,8-2 0,11 0 0,10-4 0,-4 0 0,4 0 0,-5 0 0,0 0 0,-5 0 0,-5-4 0,-6 4 0,-7-6 0,-1 5 0,-6-2 0,-2 3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1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24575,'51'-12'0,"-1"0"0,16 0 0,-6 4 0,-11 8 0,21 0 0,-42 0 0,0 0 0,-7 0 0,-2 0 0,-12 0 0,-4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2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2701 1 24575,'3'2'0,"-17"21"0,-8 7 0,-34 42 0,23-30 0,-2 3-1840,-11 17 1,-5 6 1839,10-13 0,-3 2 0,0 0-951,0 3 0,-1 0 1,-2 3 950,-14 12 0,-3 4 0,1-1 0,7-4 0,3-1 0,-4 2 0,5-13 0,-2 2 0,-1 0 0,2-1-802,7-2 0,2 1 1,0-1-1,-1 0 802,-3 2 0,-2 1 0,0-1 0,4-3 0,-2 4 0,3-2 0,0 1-629,-6 6 1,-1 2 0,2-3 628,9-13 0,1-3 0,0 1 37,-6 4 0,-2 1 1,2 0-38,2-2 0,1 0 0,1-3 0,-16 12 0,5-4 951,13-12 0,2-3-951,0-4 0,2-3 3203,-12 19-3203,-12 2 0,14-10 2994,7-11-2994,9-8 2486,9-11-2486,5-4 864,3-6-864,6-3 62,-3-3-62,6-7 0,1-8 0,3-4 0,0-7 0,0 3 0,0-5 0,0 1 0,4-1 0,0-4 0,1 3 0,2-7 0,-2 2 0,4-15 0,-1 13 0,2-18 0,-2 14 0,1-4 0,0-5 0,0 4 0,0 1 0,3 5 0,-3 7 0,2 8 0,-7 6 0,2 4 0,-5 3 0,2 9 0,-3 7 0,0 25 0,-4-7 0,-2 35 0,-2-28 0,-7 29 0,5-21 0,-4 15 0,5-9 0,0-2 0,4-7 0,-3-5 0,7-9 0,-6-2 0,6-8 0,-2-5 0,3 0 0,0-3 0,0-1 0,6-2 0,1 2 0,16-6 0,2 4 0,12-4 0,-2 0 0,2 0 0,0 0 0,-3 0 0,8 0 0,-11 3 0,5-2 0,-15 6 0,4-3 0,-10 3 0,0-3 0,-8-1 0,-4-3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2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24575,'6'0'0,"8"0"0,2 15 0,13 4 0,-4 4 0,24 24 0,-12-21 0,9 15 0,-8-8 0,-14-11 0,12 13 0,-12-14 0,2 4 0,-8-14 0,-4 3 0,-6-7 0,4 6 0,-10-6 0,7 6 0,-8-8 0,2 1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22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1 24575,'-53'49'0,"0"-1"0,-17 11 0,37-15 0,4 1 0,-10 10 0,31-31 0,-22 22 0,18-26 0,-3 0 0,6-6 0,-3-7 0,11-1 0,-5-2 0,6-1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2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24575,'65'-4'0,"-20"2"0,20 3 0,13 4 0,17 4 0,5 2-2196,-32-5 0,0-1 0,4 2 2196,20 4 0,4 1 0,-2 0 0,-12-3 0,-2-1 0,1 0-679,3 0 0,2 0 1,1 1 678,8 5 0,1 0 0,-5-1 0,-20-7 0,-3-1 0,2 3-111,15 6 1,2 3-1,-4-2 111,13-3 0,-2 1 0,-21 1 0,0 2 0,1-1 0,-2-4 0,0-1 0,-2 1 0,22 7 0,-2 0-595,-1-4 0,-3 0 595,-10-1 0,-2 0 0,-2-2 0,-2-1 760,-7 0 0,-2-2-760,-6-4 0,-1-1 1224,-2 0 0,0-1-1224,46-2 0,-39 0 0,-1 0 0,39 0 0,-3 0 2566,-23 0-2566,-16 0 0,10 0 1943,-6 0-1943,0 0 1099,-6 0-1099,-2 0 570,-11 0-570,0-4 0,-7 0 0,-3-1 0,-2 1 0,-9 1 0,-1 2 0,-4-5 0,-3 5 0,-1-2 0,-1 3 0,-1 0 0,1 0 0,-6 0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24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24575,'-6'-8'0,"8"3"0,8 5 0,9 0 0,4 0 0,1 0 0,-1 0 0,0 0 0,1 3 0,-1 1 0,-4 7 0,0-3 0,-1 6 0,-3-6 0,7 7 0,-10-4 0,6 4 0,-8-2 0,1-2 0,-2-2 0,-5 0 0,-1 2 0,-3 7 0,-4-3 0,-3 7 0,-5-2 0,-4 3 0,0 0 0,1 1 0,-1-1 0,1-4 0,-1 4 0,2-8 0,2 3 0,-1-4 0,2-3 0,-1 3 0,2-3 0,0 0 0,2-1 0,-2 0 0,3-3 0,0 3 0,4-4 0,-3 1 0,3-4 0,-4 0 0,1-3 0,-4 0 0,5 0 0,-1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25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35 24575,'3'1'0,"0"1"0,-3 28 0,0-8 0,0 16 0,0-9 0,0 5 0,0-5 0,0-1 0,0-5 0,0-3 0,3-6 0,4-7 0,4-4 0,-1-3 0,8 0 0,-2 0 0,-1 0 0,7-7 0,-4-11 0,-2 0 0,9-16 0,-11 9 0,8-16 0,-9 10 0,0-7 0,-5 13 0,0-3 0,-4 9 0,0 1 0,-4 7 0,0 9 0,0 16 0,0 10 0,0 15 0,0 14 0,0-9 0,0 19 0,0-1 0,0-11 0,0 41 0,0-32 0,5 29 0,0-15 0,6 7 0,-5-18 0,-1 15 0,-5-23 0,0 11 0,0 7 0,-3-26 0,-14 12 0,-14-17 0,-12-10 0,-12 11 0,-5-27 0,-14 3 0,-10-13 0,-6-1 0,7-5 0,8-13 0,6-20 0,22-14 0,4-17 0,28 11 0,1-26 0,13 20 0,-5-22 0,20 15 0,13 8 0,23-11 0,16 13-618,8 0 618,5 5 0,-2 12 0,-14 7 0,2 7 0,-5 6 0,1-1 0,-2 4 0,3 2 0,-24 9 618,1 1-618,-20 4 0,-9 0 0,0 0 0,-3 0 0,-4-2 0,0-2 0,-3-2 0,0 2 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06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24575,'80'50'0,"1"1"0,-1-1 0,0 0 0,0 0 0,-7-4 0,1 0 0,-3 0 0,-6-3 0,-11-4 0,6 13 0,-11-6 0,-7-13 0,1-1 0,9 10 0,1-3 0,26 13 0,-34-25 0,-2 0 0,21 23 0,13 1 0,-11-9 0,-15-1 0,28 14 0,-49-26 0,22 14 0,-5-1 0,-12-16 0,16 19 0,-5-6 0,-10-5 0,36 28 0,-31-22 0,17 9 0,-11-7 0,2 6 0,-9-12 0,6 15 0,-15-16 0,5 2 0,-2-3 0,-2 1 0,-5-10 0,-1 5 0,-1-5 0,-2-5 0,1 0 0,-2-6 0,-3-2 0,-2 1 0,-3-5 0,-3 1 0,2-2 0,-6 0 0,3-1 0,-4 1 0,1-1 0,-1 0 0,0 1 0,0-1 0,1-2 0,-1 1 0,0-4 0,1 2 0,-4-3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5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24575,'-3'14'0,"-2"3"0,-4 24 0,1-6 0,3 9 0,1-3 0,4-5 0,0 7 0,0-17 0,0 7 0,0-10 0,6-3 0,2-5 0,10-5 0,2-6 0,3 0 0,0-4 0,5 0 0,-2-12 0,4-7 0,-4-13 0,-3 2 0,-2-4 0,-5 9 0,0-3 0,-4 8 0,-1 2 0,-4 4 0,-3 0 0,-1 3 0,-3-2 0,0 6 0,-3 0 0,0 5 0,-4 2 0,-3 0 0,6 2 0,-6 5 0,9 8 0,-2 9 0,3 5 0,0 5 0,0 18 0,0-9 0,4 10 0,6-3 0,11 11 0,-1-9 0,5 12 0,-8-24 0,-3 0 0,-2-1 0,-3-5 0,-4 0 0,-2-5 0,-3-1 0,-3-5 0,-13-6 0,-7 2 0,-10-10 0,-1 3 0,-5-7 0,8-1 0,-7-4 0,14-4 0,-1-7 0,9-10 0,5-14 0,6 4 0,2-7 0,3 17 0,3-6 0,14 6 0,1 0 0,16 0 0,0 4 0,2 3 0,3 2 0,-5 3 0,-1 4 0,-3 1 0,-2 4 0,-9 0 0,-7 0 0,-6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26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24575,'5'3'0,"3"0"0,14-3 0,-9 0 0,13 0 0,-10 0 0,3 0 0,-1 0 0,-7 0 0,-1 0 0,-4 0 0,4 0 0,-3 0 0,3 0 0,-4 0 0,3 0 0,-2 0 0,0 0 0,-5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0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24575,'0'-6'0,"0"-4"0,0 3 0,4-11 0,0 7 0,6-8 0,1 8 0,-3 4 0,-1 4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0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24575,'55'-48'0,"-12"8"0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2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24575,'8'-11'0,"-2"3"0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3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24575,'0'-9'0,"0"2"0,3-6 0,-2 5 0,4-1 0,-4 3 0,5-1 0,-6 3 0,3 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24575,'29'-16'0,"-4"3"0,-19 13 0,-2 0 0,-2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24575,'4'-4'0,"-2"2"0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24575,'0'4'0,"0"10"0,0 16 0,0 11 0,0 4 0,0 1 0,0 13 0,0-16 0,4 14 0,1-10 0,0-5 0,7 3 0,-10-16 0,9-1 0,-10-12 0,2-2 0,-3-8 0,0-2 0,0-2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24575,'30'-19'0,"-21"10"0,17-2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5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5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24575,'0'6'0,"0"7"0,0-7 0,0 4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24575,'0'12'0,"0"-7"0,0 4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6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6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24575,'0'7'0,"0"-2"0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7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24575,'0'89'0,"0"-18"0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0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24575,'3'11'0,"0"-3"0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40.2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552 0 24575,'-9'0'0,"0"0"0,-1 0 0,-1 0 0,-3 0 0,-1 0 0,1 0 0,0 0 0,0 0 0,-1 0 0,1 0 0,0 0 0,-1 0 0,-3 0 0,3 4 0,-4 0 0,5 3 0,0 0 0,-1 0 0,1-3 0,0 2 0,0-2 0,-1 3 0,-5 3 0,7 1 0,-7 0 0,9 3 0,-3-6 0,0 5 0,-1-2 0,5 0 0,-4 2 0,7-2 0,-7 3 0,6-3 0,-5 2 0,5-2 0,-2-1 0,6 0 0,-2 0 0,3-3 0,-1 7 0,-2-7 0,2 6 0,1-3 0,0 0 0,0 4 0,2-7 0,-2 6 0,3-2 0,0 0 0,0 2 0,0-2 0,0-1 0,0 4 0,0-4 0,0 1 0,0 2 0,0-5 0,0 5 0,0-6 0,0 9 0,0-8 0,0 5 0,0-3 0,0-3 0,3 3 0,-3 0 0,6-3 0,-2 6 0,2-5 0,1 5 0,0-2 0,0 0 0,3 2 0,-2-2 0,5 0 0,-2 2 0,3-2 0,-3 3 0,3-3 0,0 6 0,1-9 0,-1 5 0,-4-6 0,-1 0 0,-1-1 0,1 1 0,1 0 0,-2-1 0,1 1 0,-2-1 0,3 1 0,-3 0 0,6 0 0,-2-4 0,0 3 0,2-5 0,-2 5 0,-1-2 0,4-1 0,-1 6 0,-2-7 0,6 7 0,-10-5 0,6-1 0,-6 3 0,3-5 0,-3 5 0,-1-3 0,4 1 0,-3 1 0,3-4 0,-4 2 0,4 0 0,-3 1 0,7-1 0,-1 6 0,-1-7 0,4 7 0,-9-5 0,6-1 0,-5 0 0,5 0 0,-6-2 0,7 2 0,-4-3 0,1 3 0,2-2 0,-2 2 0,3-3 0,0 0 0,1 0 0,3 0 0,-3 0 0,14 0 0,-9 0 0,10 0 0,-7 0 0,1-4 0,-5 0 0,3-4 0,-7 1 0,8-4 0,-8 3 0,3-3 0,-4 4 0,0-1 0,-3 2 0,2-1 0,-5 0 0,5 0 0,-6 0 0,3 0 0,0 1 0,3-4 0,-1 2 0,4-2 0,-9 4 0,7-1 0,-7-3 0,7 2 0,-6-6 0,2 3 0,0-3 0,-2-1 0,5 4 0,-5-2 0,2 2 0,-3 0 0,0-3 0,0 4 0,0-1 0,-3-2 0,2 2 0,-6-10 0,4 5 0,-4-8 0,0 8 0,0-2 0,0 4 0,0-1 0,0 1 0,0 0 0,0 0 0,0-1 0,0 1 0,0 0 0,-4-1 0,0 1 0,0 0 0,-2-4 0,2 2 0,-4-8 0,1 8 0,0-1 0,0 3 0,3 3 0,-2 0 0,-1-2 0,3 6 0,-6-7 0,6 7 0,-3-7 0,4 7 0,-4-3 0,4 4 0,-3-1 0,2 1 0,-1 3 0,1 0 0,-2 3 0,3 3 0,-3 4 0,2 4 0,0 7 0,-3 1 0,3 4 0,-4 1 0,0-1 0,1-4 0,2 0 0,-1-5 0,2 0 0,0-3 0,1-1 0,0-4 0,2 0 0,-2-2 0,3-1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24575,'0'14'0,"0"-3"0,0 16 0,0-2 0,0 4 0,0-1 0,0 0 0,0-3 0,0-2 0,0-4 0,0-9 0,0 0 0,0-3 0,9-4 0,3 0 0,6-10 0,1-9 0,5-2 0,-5-19 0,9 13 0,-5-11 0,-5 6 0,-3 7 0,-4-1 0,-3 9 0,2 3 0,-6 1 0,-1 20 0,-3 6 0,0 27 0,0 5 0,0 18 0,0 8 0,0 2 0,0 13 0,0-7 0,0-17 0,0 11 0,0-20 0,0 12 0,0-9 0,0-13 0,0-12 0,0-6 0,-4-9 0,-3-1 0,-4-3 0,-7-4 0,2-1 0,-6-2 0,-2-4 0,0-1 0,-9-3 0,8 0 0,-3-7 0,-3-16 0,8-5 0,0-8 0,14 3 0,6 4 0,3 0 0,0-4 0,0 8 0,3-3 0,4 9 0,5 0 0,6 4 0,1 4 0,5 0 0,5 6 0,-8 2 0,3 3 0,-13 0 0,2 0 0,-6 0 0,3 0 0,-3 0 0,-1 0 0,0 0 0,-2 0 0,-1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41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24575,'10'0'0,"-3"0"0,15 0 0,-9 0 0,18 0 0,-14 0 0,14 0 0,-10 0 0,7 0 0,-5 0 0,0 0 0,1 0 0,-1 0 0,-4 0 0,0 0 0,-9 0 0,0 0 0,-3 0 0,-1 0 0,0 0 0,1 0 0,-4 0 0,0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38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939 1 24575,'-9'0'0,"-4"0"0,6 0 0,-3 0 0,4 3 0,-1 0 0,1 1 0,-1-1 0,1 0 0,-1-3 0,1 6 0,-1-5 0,1 1 0,2 1 0,-1-2 0,1 4 0,-3-4 0,1 5 0,0-6 0,-4 6 0,2-5 0,-2 5 0,4-3 0,-1 1 0,1 2 0,-1-3 0,-3 4 0,3-1 0,-3 1 0,4 0 0,-4-1 0,2 1 0,-2-1 0,0 4 0,3-2 0,-6 2 0,5 0 0,-6-2 0,7 2 0,-7 0 0,7-3 0,-3 3 0,3-4 0,-3 4 0,3-3 0,-3 3 0,4-4 0,-1 0 0,1 1 0,-1 3 0,-3-3 0,2 3 0,-2-3 0,3 3 0,1-3 0,-1 3 0,0 0 0,1-3 0,-1 3 0,0-4 0,0 4 0,1-3 0,-1 3 0,1 3 0,-1-2 0,0 3 0,-3-1 0,5-5 0,-7 2 0,7 0 0,-5-3 0,3 7 0,0-7 0,0 6 0,1-6 0,-2 7 0,2-7 0,-1 6 0,-3-5 0,5 5 0,-4-5 0,5 5 0,-3-6 0,-3 10 0,3-10 0,-3 10 0,3-10 0,3 3 0,-1-4 0,1 4 0,0-3 0,-2 3 0,2 0 0,0-3 0,-2 3 0,2 0 0,-2-3 0,2 7 0,-2-7 0,2 9 0,0-8 0,-2 8 0,2-9 0,0 7 0,-1-7 0,4 6 0,-5-6 0,2 3 0,1 0 0,-3-3 0,5 3 0,-4-3 0,4-1 0,-2 4 0,0-3 0,2 3 0,-1-3 0,-1-1 0,2 4 0,-5 3 0,5-1 0,-2 0 0,0-5 0,2-1 0,-2 4 0,3-3 0,-3 3 0,3-3 0,-3-1 0,3 4 0,-3-3 0,2 3 0,-2 0 0,3-3 0,-3 3 0,3-4 0,-3 4 0,0 0 0,2 4 0,-5 0 0,5-3 0,-5 2 0,5-6 0,-5 7 0,5-3 0,-5-1 0,5 4 0,-5-7 0,6 6 0,-3-2 0,0 0 0,2 2 0,-2-6 0,3 7 0,-3-7 0,3 3 0,-3 0 0,-1 3 0,4 2 0,-4 2 0,1-3 0,2 1 0,-2-1 0,3 4 0,-3-3 0,2 8 0,-2-8 0,3 7 0,-3-7 0,2 4 0,-2-5 0,3 0 0,-3-3 0,2 2 0,-2-2 0,3 9 0,0-4 0,0 1 0,-3-4 0,2-2 0,-2 3 0,3 0 0,0 0 0,-3-3 0,3 2 0,-3-5 0,3 5 0,0-6 0,0 3 0,-3 0 0,2-3 0,-2 3 0,3 0 0,0-3 0,0 6 0,0 1 0,0 1 0,0-1 0,0-1 0,0-2 0,0 3 0,0 0 0,0 0 0,0 0 0,0 0 0,0 1 0,0-1 0,0 0 0,0 0 0,0 0 0,0-3 0,0 2 0,0-2 0,0 6 0,0-2 0,0 2 0,0-3 0,0 0 0,0 4 0,0-2 0,0 2 0,0-4 0,0 0 0,0 0 0,0-3 0,0 2 0,0-2 0,0 3 0,0 0 0,0 0 0,0 1 0,0 3 0,0-6 0,0 15 0,0-17 0,0 14 0,0-13 0,0 3 0,0-3 0,0 2 0,0-2 0,0-1 0,0 4 0,0-7 0,0 3 0,0 0 0,0-3 0,0 3 0,0-4 0,0 1 0,0-1 0,0 3 0,0-1 0,0 1 0,0 1 0,0-3 0,0 3 0,0-4 0,0 1 0,0-1 0,0 0 0,0-2 0,0-1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39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34 24575,'-4'-1'0,"2"2"0,2 8 0,0-2 0,0 6 0,0-3 0,0 5 0,0-1 0,0 0 0,0-3 0,0 6 0,0-5 0,0 6 0,0-4 0,3 1 0,1 3 0,3-3 0,-2 3 0,1-4 0,-2 1 0,0-5 0,2 4 0,-5-7 0,5 3 0,-5-4 0,4 4 0,-4-3 0,4 2 0,-4-3 0,4-3 0,-1 0 0,2-3 0,-1 0 0,1 0 0,1 0 0,-1 0 0,1-7 0,2 0 0,-1-8 0,6 1 0,-3-4 0,4 2 0,0-6 0,0 6 0,-1-2 0,1 4 0,-4 0 0,2-1 0,-5 1 0,2 3 0,-3 1 0,-1 4 0,0-1 0,1 1 0,-4-1 0,3 1 0,-5-1 0,4 4 0,-4-2 0,4-2 0,-4-7 0,5-5 0,-1-15 0,0 19 0,-1-6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44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54 156 24575,'0'10'0,"0"-3"0,-3 6 0,2 2 0,-5 0 0,5 7 0,-6-2 0,7-1 0,-4-1 0,4 0 0,0-6 0,0 5 0,0-6 0,0-1 0,3-3 0,4-5 0,7-2 0,5 0 0,5 0 0,-5 0 0,3-3 0,-7-1 0,0-3 0,-5 0 0,-4 0 0,1 1 0,-1-1 0,1 1 0,-4-4 0,0-1 0,-3-3 0,0-5 0,0 0 0,0-4 0,-3-1 0,-5 1 0,-4-1 0,-3 5 0,3 1 0,-8 3 0,11 7 0,-11 2 0,9 6 0,0 0 0,-2 3 0,5 8 0,-7 10 0,6 4 0,-3 7 0,3 3 0,5 0 0,0 4 0,4-10 0,0 4 0,0-13 0,0 7 0,0-16 0,3 7 0,8-10 0,5 2 0,7-5 0,16-2 0,-12-3 0,16 0 0,-19 0 0,9-4 0,-9 0 0,0-4 0,-6 1 0,-3-1 0,-1 1 0,-3 0 0,-2 1 0,-2-1 0,0-7 0,-3 2 0,-1-6 0,-3-11 0,0 7 0,-8-16 0,0 13 0,-18-9 0,4 13 0,-13-10 0,10 18 0,-9-8 0,9 16 0,-3-3 0,5 8 0,3 0 0,2 0 0,4 6 0,2 6 0,-2 12 0,9 0 0,-7 23 0,12-18 0,-4 18 0,4-22 0,0-1 0,0-2 0,0-10 0,3 5 0,4-9 0,8 2 0,4-2 0,9 0 0,-3-4 0,8 0 0,-4-4 0,0 0 0,-2 0 0,-3 0 0,-1 0 0,-4 0 0,2 0 0,-9-6 0,1 1 0,-6-8 0,-1 2 0,-2-8 0,-1 4 0,-3-7 0,0 3 0,0-9 0,-12-3 0,2 1 0,-16-5 0,5 9 0,-11-5 0,6 5 0,-4 4 0,6 6 0,1 4 0,-1 8 0,-6 1 0,6 3 0,-2 0 0,10 15 0,2-1 0,4 19 0,2-9 0,5 9 0,3-9 0,0 4 0,0-4 0,0-5 0,0-4 0,6-5 0,6-3 0,7 0 0,5-2 0,-1-2 0,0-3 0,1 0 0,5 0 0,-8 0 0,8 0 0,-14-3 0,7-1 0,-7-7 0,4-4 0,-8 0 0,3-4 0,-6 5 0,2 0 0,-6-1 0,0 1 0,-4 0 0,0-1 0,0 1 0,-11-1 0,-7-1 0,-21 0 0,2 3 0,-7 1 0,14 7 0,6 2 0,2 3 0,6 0 0,-2 0 0,4 6 0,2 6 0,2 7 0,2 4 0,0 1 0,3-1 0,2 0 0,3-3 0,0-2 0,0-4 0,0 0 0,0-3 0,17 3 0,-3-6 0,16-1 0,-7-4 0,-4-3 0,4 0 0,-8 0 0,3 0 0,-4 0 0,-3 0 0,2 0 0,-5-2 0,2-5 0,-4-1 0,1-5 0,0 2 0,-3-8 0,-1 4 0,-3-7 0,0 2 0,-3-18 0,-10 10 0,1-7 0,-12 15 0,5 5 0,-4 3 0,-1 0 0,1 8 0,3 0 0,-2 4 0,7 0 0,-4 0 0,4 11 0,4 2 0,-1 15 0,4-4 0,0 24 0,3-19 0,1 14 0,4-20 0,0-4 0,0 0 0,0-5 0,7-3 0,1-1 0,10-6 0,1-1 0,9-3 0,-3 0 0,8 0 0,-9-3 0,4-5 0,-5-4 0,-3-3 0,-2 3 0,-7-2 0,2 4 0,-5-4 0,1 0 0,-5-1 0,-1 1 0,-3 0 0,0-4 0,0 2 0,0-6 0,-3 6 0,-4 1 0,-4 2 0,-3 5 0,-1-3 0,-3 7 0,-1 1 0,-1 3 0,-2 0 0,-8 4 0,7 12 0,-7 1 0,14 11 0,4-4 0,-4 4 0,11-4 0,-3 4 0,8-4 0,0-5 0,0-1 0,0-7 0,0-1 0,7-3 0,4 0 0,9-3 0,3-1 0,0-3 0,11 0 0,-8 0 0,4-6 0,-12 1 0,-4-9 0,-3 3 0,-1-3 0,-2-4 0,-4-2 0,-1-3 0,-3 3 0,0-2 0,0 3 0,-7-5 0,-5 4 0,-9-3 0,-7 9 0,2-5 0,-2 10 0,5 1 0,-7 4 0,9 4 0,-4 0 0,11 7 0,3 5 0,0 7 0,3 9 0,3-3 0,1 3 0,4 0 0,0-8 0,0 3 0,0-9 0,3-3 0,8-1 0,10-2 0,3-4 0,9 0 0,12-4 0,-8-7 0,14-8 0,-22-2 0,0-4 0,-9 6 0,-2 0 0,-7 1 0,-1-1 0,-3 4 0,-3-2 0,-1 2 0,-3-3 0,0-5 0,0 4 0,-7-3 0,-5 3 0,-7 0 0,-11-1 0,5 8 0,-5 1 0,11 7 0,1 0 0,3 0 0,1 3 0,-1 8 0,4 6 0,-1 11 0,4 1 0,-1 5 0,4-5 0,2 4 0,3-9 0,0 0 0,0-5 0,0-5 0,6-3 0,10 0 0,15-4 0,0-2 0,3-2 0,-11-3 0,0 0 0,-3 0 0,-2-3 0,-4-4 0,-3-4 0,-1-4 0,-3 5 0,0-4 0,-3 3 0,-1-3 0,-3 0 0,0-1 0,-3 1 0,-8 3 0,-21-3 0,0 8 0,-7-1 0,6 7 0,3 0 0,1 0 0,-4 8 0,12 4 0,-7 10 0,10 6 0,-2-3 0,7 3 0,6 0 0,0-3 0,6-1 0,-3-2 0,4-7 0,0 0 0,0-5 0,3-3 0,19 0 0,1-4 0,16 1 0,-5-4 0,0-8 0,0-1 0,-4-12 0,-1 4 0,-9-7 0,-1 11 0,-8-4 0,-1 9 0,-6-5 0,-1 5 0,-3-5 0,0-2 0,0 0 0,-7-8 0,-6 3 0,-4-4 0,-13-3 0,13 10 0,-8 0 0,11 9 0,0 4 0,-1 1 0,4 3 0,-2 0 0,6 0 0,-4 6 0,4 6 0,-1 12 0,4 6 0,-3-1 0,6-1 0,-3-5 0,4 1 0,0-5 0,0 2 0,0-10 0,3-1 0,4-7 0,8-3 0,0 0 0,7-3 0,-6-5 0,2-3 0,-7-3 0,-1-1 0,-3 1 0,0 0 0,-3-1 0,-1 1 0,-3 0 0,0 0 0,0 3 0,-9-2 0,0 8 0,-4-1 0,-1 6 0,3 0 0,1 0 0,-4 0 0,7 3 0,-3 4 0,2 8 0,4 0 0,1 3 0,3-4 0,0 1 0,0-1 0,0-3 0,0-2 0,3-2 0,14-4 0,0 0 0,9-3 0,-11 0 0,-5 0 0,0 0 0,-3-3 0,3 3 0,-7-6 0,0 2 0,-3-2 0,0-1 0,0 1 0,-6-1 0,-2 0 0,-6 3 0,-1-2 0,1 5 0,0-2 0,-1 3 0,-2 0 0,6 0 0,-2 0 0,7 0 0,2 0 0,2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0:46.7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24575,'0'6'0,"0"3"0,0 2 0,0 3 0,0-3 0,0 6 0,0-5 0,0 11 0,0-4 0,0 0 0,0 3 0,0-2 0,0-4 0,0 5 0,0-9 0,0 5 0,0-3 0,0-3 0,0-2 0,0 1 0,0-2 0,0 2 0,2-4 0,-1 0 0,2 1 0,-3-1 0,3-3 0,-3 3 0,3-3 0,-3 1 0,0-2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47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1011 274 24575,'-3'-3'0,"-1"-3"0,-2 3 0,0-3 0,-1-1 0,1 1 0,-1-1 0,-3 0 0,3 1 0,-3-1 0,3 0 0,1 4 0,-1-3 0,1 3 0,-1-4 0,1 0 0,-1 1 0,1 2 0,-1-1 0,1 1 0,-1-2 0,1-1 0,-1 0 0,1 1 0,0 0 0,-1-1 0,1 4 0,2-3 0,-2 2 0,3-2 0,-3 0 0,-1 2 0,1-1 0,0 2 0,-1-1 0,1-1 0,0 4 0,-1-5 0,1 5 0,0-1 0,-1-1 0,1 2 0,-1-5 0,0 5 0,1-4 0,-1 4 0,-3-5 0,3 5 0,-3-5 0,0 5 0,3-5 0,-7 6 0,4-6 0,-1 5 0,-3-2 0,4-1 0,-5 4 0,4-6 0,-2 5 0,2-2 0,-3 0 0,0 2 0,3-2 0,-9 3 0,8 0 0,-9 0 0,10 0 0,-2 0 0,6 0 0,-7 0 0,3 0 0,-3 0 0,0 0 0,3 0 0,-6 3 0,8 1 0,-8 3 0,6 0 0,-3 0 0,-7 4 0,5 0 0,-5 0 0,7 2 0,0-2 0,3 3 0,-3 0 0,3 0 0,0 0 0,-2-2 0,5 1 0,-6-2 0,7-1 0,-4 4 0,5-3 0,-1-1 0,-4 3 0,4-2 0,-3 0 0,3 2 0,0-6 0,-3 7 0,-1 0 0,0 1 0,1-1 0,6-1 0,-2-6 0,5 3 0,-5 0 0,6-3 0,-4 7 0,1-7 0,3 6 0,-3-2 0,3 3 0,0 0 0,0-3 0,0 2 0,0-2 0,0 3 0,0 1 0,0-1 0,0 10 0,0-7 0,0 8 0,0-7 0,0-3 0,0 3 0,0-3 0,3-1 0,-2 0 0,5 0 0,-2-3 0,3 2 0,-1-5 0,1 5 0,-3-6 0,2 3 0,-2 0 0,2-3 0,4 6 0,0-6 0,1 6 0,-1-5 0,-3 2 0,2-4 0,-1 1 0,5 0 0,-6-1 0,7 1 0,-7 0 0,6 0 0,-6-3 0,7 2 0,-7-3 0,6 4 0,-2-3 0,0 2 0,2-5 0,-5 5 0,4-3 0,-5 1 0,3-1 0,-4-3 0,1 2 0,-1-1 0,0 2 0,-2 0 0,2 0 0,-3 1 0,4 2 0,-1-6 0,0 6 0,1-5 0,-1 4 0,1-4 0,-1 2 0,1-3 0,-4 3 0,3-2 0,-3 1 0,3-2 0,-2 3 0,1-2 0,-1 2 0,2-3 0,1 3 0,-1-3 0,0 6 0,1-5 0,3 5 0,-3-2 0,3-1 0,0 3 0,1-2 0,-1 0 0,4 3 0,-4-3 0,5 3 0,-5-3 0,4-1 0,-7 0 0,3-3 0,-4 3 0,1 0 0,-1-2 0,0 2 0,1-3 0,-4 0 0,0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47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0 24575,'7'7'0,"-6"1"0,9-1 0,-3-3 0,-2 5 0,4-5 0,-2 2 0,0 1 0,3-1 0,-4 0 0,-3 1 0,3-1 0,-5 1 0,1-1 0,1-2 0,-2 1 0,2-1 0,-3 2 0,0 1 0,0-1 0,0 0 0,-3 4 0,-5 1 0,-7 4 0,-5 4 0,-4-2 0,0 3 0,0-5 0,1 1 0,4-4 0,0 2 0,8-7 0,1 3 0,4-3 0,0-4 0,2 0 0,1-3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1:49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24575,'0'6'0,"0"3"0,0 6 0,0 0 0,0 8 0,0-8 0,0 7 0,0-2 0,0 3 0,0 0 0,0 1 0,0 4 0,0-8 0,0 7 0,0-3 0,0-3 0,0 6 0,0-8 0,0-3 0,0 1 0,0-2 0,0-3 0,0 5 0,0-6 0,0 0 0,0 2 0,0-6 0,0 7 0,0-7 0,0 6 0,0-5 0,0 1 0,0-2 0,0-1 0,0 1 0,0-1 0,0 0 0,0 1 0,0-6 0,0 1 0,0-5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2:08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1169 7 24575,'3'-4'0,"4"2"0,0 2 0,2 0 0,1 0 0,1 0 0,0 0 0,-1 0 0,-1 0 0,-1 0 0,5 0 0,-6 0 0,3 0 0,0 0 0,-3 0 0,3 0 0,0 0 0,-3 0 0,3 0 0,-4 0 0,4 3 0,1 1 0,-3 3 0,5 3 0,-9-6 0,9 9 0,-5-9 0,5 10 0,-5-4 0,2 5 0,-3-5 0,3 10 0,-3-11 0,3 7 0,-4-9 0,-2-1 0,-1 0 0,-3 1 0,3-1 0,-3 1 0,3-1 0,-3 0 0,0 0 0,0 0 0,0 1 0,0-1 0,0 0 0,0 1 0,0-1 0,0 0 0,-3 1 0,0-1 0,-7 1 0,3-1 0,-7 1 0,3 0 0,-3 0 0,0 0 0,-4 0 0,2 1 0,-6-1 0,7 3 0,-8-1 0,8 1 0,-3-2 0,-1-1 0,4 0 0,-3 1 0,3-1 0,-3 0 0,3 0 0,-8 1 0,4-4 0,-9 3 0,3-2 0,-3-1 0,5 3 0,-1-3 0,1 1 0,-1 2 0,1-6 0,-1 2 0,1-3 0,-1 3 0,-4-2 0,4 3 0,-20 0 0,17-4 0,-11 8 0,14-7 0,1 2 0,3-3 0,-2 0 0,7 0 0,-8 0 0,8 0 0,-7 0 0,6 0 0,-6 0 0,7 0 0,-4 0 0,1 0 0,2 0 0,-2 0 0,4 0 0,-4 0 0,-8 0 0,5 0 0,-8 0 0,14 0 0,-8 0 0,8 0 0,-7-4 0,6 4 0,-2-7 0,7 3 0,-2-3 0,5 3 0,-5-2 0,5-1 0,-2-1 0,6-2 0,-2-6 0,2 4 0,0-9 0,1 7 0,3-1 0,0 1 0,0 0 0,0 0 0,0-1 0,0 1 0,0 0 0,0 0 0,0-1 0,3 1 0,-2 0 0,5-1 0,-2 5 0,3 0 0,-1 0 0,1 2 0,3-8 0,-3 8 0,2-5 0,-2 7 0,-1-1 0,1 1 0,-1 2 0,-2-2 0,1 5 0,-1-1 0,-1-1 0,2 2 0,-6-1 0,-3 2 0,-3 0 0,-2 0 0,-1 0 0,2 0 0,-5 0 0,2 3 0,-3 1 0,0 3 0,-1 0 0,1 0 0,0 0 0,-1 0 0,5 0 0,0 0 0,0-1 0,2 1 0,1 0 0,1-1 0,3 0 0,-4 1 0,4-1 0,-3 1 0,5-1 0,-5 4 0,5-3 0,-5 6 0,5-2 0,-2 0 0,3 2 0,0-6 0,0 3 0,0 0 0,0-3 0,0 3 0,0 0 0,0 0 0,0 4 0,0-4 0,0 0 0,0-4 0,0 1 0,0-1 0,0 0 0,0 0 0,0 0 0,0 1 0,0-1 0,0 0 0,0 0 0,0-5 0,0-5 0,0-7 0,0-3 0,3 0 0,1-1 0,3-3 0,4 3 0,-3-8 0,3 8 0,-4-3 0,0 3 0,4-3 0,-3-1 0,6-1 0,-5-2 0,1 7 0,-2-4 0,-1 5 0,-1 3 0,1 1 0,-1 4 0,1 2 0,-4-1 0,3 4 0,-3-2 0,3 3 0,0 0 0,0 0 0,1 0 0,-1 3 0,0 1 0,1 2 0,-1 0 0,0 1 0,1-1 0,-1 1 0,4-4 0,1 3 0,0-2 0,2 3 0,-2 0 0,3 0 0,0 0 0,0-3 0,-3 2 0,2-6 0,-5 6 0,2-5 0,-4 2 0,0-3 0,1 0 0,-1 0 0,0 0 0,-5 0 0,-5-3 0,-7 2 0,-2-5 0,-6 2 0,4-7 0,-7-1 0,2-3 0,1 0 0,-3 0 0,6 0 0,-2 4 0,4-3 0,3 6 0,-2 1 0,5 2 0,1 1 0,1 1 0,3-3 0,-3 5 0,0-2 0,0 3 0,0 0 0,0 0 0,2 3 0,-1 1 0,1 2 0,-2 1 0,2 2 0,-2 2 0,2 3 0,0 0 0,-2-3 0,5-1 0,-5-4 0,6 1 0,-6-1 0,5 1 0,-2-1 0,3 0 0,0 1 0,-2-4 0,1 3 0,-2-3 0,0 1 0,3 1 0,-3-4 0,3 2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12:14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214 248 24575,'0'20'0,"0"-3"0,0 17 0,0-4 0,0 4 0,0-1 0,0 13 0,0-10 0,0 10 0,0-7 0,0 1 0,0 6 0,0 0 0,0-6 0,0 4 0,0-8 0,0-2 0,0-1 0,0-9 0,0 9 0,0-13 0,0 7 0,0-11 0,3 6 0,1-7 0,0 0 0,0-5 0,-4-4 0,0 1 0,0-1 0,0 0 0,2-2 0,-4-1 0,1-3 0,-8-3 0,-2-5 0,-3-3 0,-1-3 0,-4-5 0,4 3 0,-10-8 0,10 8 0,-5-7 0,5 8 0,4-3 0,-3 4 0,7 3 0,-4-3 0,5 7 0,-1-3 0,3 3 0,-1 4 0,4-3 0,-2 11 0,3 0 0,0 8 0,3 5 0,1-3 0,4 7 0,-1-6 0,1 2 0,-1-4 0,3 0 0,-2 0 0,2 1 0,-3-1 0,3 0 0,-2 0 0,6-3 0,-6 2 0,5-1 0,-5 2 0,8 0 0,-8-4 0,5 0 0,-6-4 0,-1 1 0,0-4 0,1 0 0,-1-3 0,0 0 0,0 0 0,1-10 0,0-3 0,4-11 0,1 1 0,4-5 0,1-2 0,-1-4 0,1 0 0,0 0 0,0 5 0,-1 1 0,-4 9 0,2 0 0,-6 5 0,1 3 0,-2 1 0,0 4 0,-1 2 0,0 1 0,-5 8 0,-5 3 0,-4 5 0,-6 5 0,3-3 0,-5 8 0,5-8 0,-4 7 0,4-7 0,-1 8 0,-1-8 0,4 3 0,-4-4 0,5 1 0,-6-1 0,7-3 0,-3-2 0,3-2 0,4-1 0,-3 1 0,2-1 0,1 0 0,-3-2 0,2-1 0,-2-3 0,2 3 0,-2-3 0,3 3 0,-4-3 0,1 0 0,0 0 0,-1 0 0,-2 0 0,2 0 0,-3 0 0,0-3 0,0-4 0,-5-4 0,1-4 0,3 5 0,-2-4 0,2 6 0,0-2 0,1 4 0,4-1 0,-1 1 0,1 2 0,2 4 0,5 7 0,-1 3 0,7 1 0,-4 2 0,4-2 0,0 3 0,0-3 0,0 2 0,0-6 0,-1 3 0,1-3 0,-1-1 0,1 1 0,-1-1 0,0 0 0,-2 1 0,2-1 0,-6-7 0,3-8 0,-3-25 0,4-4 0,-3-19 0,7 14 0,-7-13 0,7 8 0,-7-5 0,8 1 0,-8 6 0,6 5 0,-6 7 0,3 1 0,0 8 0,-3-3 0,2 5 0,0 3 0,-2-2 0,2 7 0,-3-4 0,3 5 0,-2 0 0,2-1 0,-3 5 0,0-4 0,0 7 0,0-3 0,0 0 0,0 2 0,0-1 0,0 2 0,0-3 0,0 3 0,0-3 0,0 3 0,0 1 0,0-1 0,0-2 0,0 1 0,0-2 0,0 0 0,0-3 0,0-2 0,0-2 0,3 3 0,-2-1 0,2 1 0,-3 0 0,0-5 0,3 4 0,-2-7 0,6 6 0,-7-2 0,7 4 0,-7 3 0,3-5 0,-3 8 0,0-5 0,0 6 0,0 1 0,0 8 0,0 2 0,0 9 0,0 6 0,0 0 0,0 4 0,0 5 0,0 2 0,-3-1 0,2 9 0,-2-8 0,3 15 0,0-10 0,0 10 0,0-5 0,0 5 0,0-4 0,0 3 0,0-9 0,0 5 0,0-6 0,0-5 0,0-1 0,0-5 0,0 1 0,0-5 0,0-1 0,0 0 0,0-2 0,0 2 0,0-4 0,0-3 0,0 2 0,0-6 0,0 7 0,0-7 0,0 3 0,0-4 0,0 1 0,2-1 0,-1 0 0,2 0 0,0-3 0,-3-3 0,3-7 0,-3-7 0,-4-10 0,3-17 0,-7-1 0,7-22 0,-3 20 0,4-18 0,0 7 0,0 0 0,0-3 0,0 12 0,-4 5 0,4 2 0,-8 10 0,7 1 0,-6 4 0,3 5 0,0 0 0,-2 5 0,5 0 0,-2 3 0,3-2 0,-3 8 0,2-4 0,-2 5 0,3-2 0,0 0 0,0-1 0,0 1 0,0 0 0,0 0 0,0 0 0,0 0 0,0-1 0,0 1 0,-3-1 0,3 1 0,-3-4 0,3 3 0,0-3 0,-3 3 0,2 1 0,-2-1 0,3 1 0,0-1 0,0 6 0,0 8 0,0 9 0,4 6 0,-3 1 0,5 0 0,-5 1 0,3 4 0,-4-4 0,0 9 0,0-4 0,0 5 0,0-5 0,0 4 0,0-9 0,0 5 0,0-1 0,0-4 0,0 4 0,0-5 0,0 1 0,0-1 0,0 0 0,0-3 0,3-2 0,-2-4 0,2 0 0,0 0 0,-2 0 0,5 1 0,-5-5 0,2 4 0,0-7 0,-2 6 0,1-5 0,-2 1 0,0 1 0,3-2 0,-2 1 0,2-2 0,-3-1 0,3 4 0,-2-3 0,2 3 0,-3-6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24575,'0'12'0,"0"15"0,0 5 0,0 19 0,0-4 0,0 0 0,0-2 0,0-10 0,0 4 0,0-5 0,0-9 0,0-2 0,0-13 0,0-2 0,0-6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20:09.9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22:2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24575,'0'3'0,"0"-1"0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3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 24575,'-6'-4'0,"-8"5"0,3 3 0,-13 17 0,8-8 0,-9 16 0,9-9 0,-5 9 0,5-5 0,0 5 0,4-6 0,0 0 0,8 1 0,0-1 0,4 5 0,0-4 0,0 5 0,0-1 0,0-8 0,0 12 0,0-16 0,0 11 0,0-12 0,-3 4 0,6-1 0,5-6 0,8 3 0,8-4 0,-5 1 0,3 3 0,-3 0 0,5 1 0,-5-1 0,3-3 0,-6-2 0,2-3 0,-4 0 0,0 0 0,-3-3 0,2 0 0,-2-4 0,3 0 0,0 0 0,1 0 0,-1-7 0,1-5 0,-1-3 0,1-8 0,0 4 0,1-4 0,-1-1 0,1-4 0,0 4 0,-3-9 0,-1 4 0,-4 0 0,0 1 0,0 4 0,-4 1 0,-1-1 0,-3 1 0,0-1 0,0 1 0,0-1 0,0 1 0,0 0 0,-7-1 0,2 1 0,-10-1 0,4 5 0,-1-3 0,-2 9 0,3-4 0,-3 9 0,-1-2 0,1 6 0,-4 0 0,2 4 0,-6 0 0,7 0 0,-8 0 0,8 0 0,-4 0 0,5 0 0,0 4 0,0 0 0,2 6 0,-1 1 0,5 3 0,1-6 0,4-2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36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4 262 24575,'-3'1'0,"8"-14"0,3 0 0,4-10 0,12-1 0,-14 7 0,14-12 0,-13 14 0,1-7 0,-2 10 0,1-6 0,-7 8 0,5 2 0,-5-5 0,3 5 0,-3-3 0,-1 1 0,0 4 0,-3-1 0,6 4 0,-6 8 0,3 3 0,-3 12 0,0-1 0,0 9 0,0 1 0,0 5 0,0 5 0,0-3 0,0 3 0,4-5 0,-3 5 0,2-8 0,-3 7 0,0-14 0,0 4 0,0-8 0,0-2 0,0-7 0,0 2 0,0-2 0,0 3 0,0-4 0,0 4 0,0-4 0,0 1 0,0-1 0,0 0 0,0-3 0,0 3 0,0-1 0,0 2 0,0 0 0,0 2 0,0-6 0,0 3 0,0-3 0,0-1 0,0 0 0,0 1 0,0-1 0,0 0 0,0-3 0,0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37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24575,'-4'0'0,"13"0"0,13 0 0,11 0 0,12 0 0,-3 0 0,23 0 0,-22 0 0,14 0 0,-4 0 0,-4 0 0,10 0 0,-19 0 0,-6 0 0,-10 0 0,-1 0 0,-12 0 0,3 0 0,-8 0 0,-2 0 0,-1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3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24575,'0'19'0,"0"7"0,0 46 0,0 5 0,0 21-838,0-45 0,0 2 838,0 7 0,0 3 0,0 8 0,0 1-647,3 6 0,0-1 647,-2 1 0,0-1 0,4 5 0,2-1 0,0-9 0,0 1 0,-3 3 0,1 0 0,7-4 0,-1-1-610,-9 0 0,-1 0 610,8-8 0,0-1 0,-6 3 0,1-2 0,2-6 0,0 0 0,-2 1 0,-1-2-372,2 30 372,-5-29 0,0-1 0,5 11 0,-5-13 0,1 1 0,4 18 1053,-5-12-1053,0 7 1647,0-21-1647,0 16 1394,0-6-1394,0 0 468,0-6-468,0-2 0,0-11 0,0 4 0,0-14 0,0 8 0,0-13 0,0 3 0,0-5 0,0 0 0,3 0 0,-2 5 0,2-3 0,1 8 0,-3-9 0,3 9 0,-4-9 0,4 9 0,-4-8 0,4 7 0,0-7 0,-4 7 0,4-7 0,0 7 0,0-7 0,4 3 0,-4-9 0,3-1 0,-6-4 0,5-3 0,-5-1 0,1-4 0,-2 1 0,0-20 0,0 11 0,0-14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50 24575,'-10'24'0,"-4"4"0,0 12 0,4-8 0,-8 29 0,16-32 0,-8 21 0,6-15 0,3 0 0,-3 0 0,4-7 0,0-5 0,0-4 0,0-4 0,0-5 0,3-7 0,1 0 0,10-3 0,-3 0 0,8 0 0,-1-3 0,1-5 0,-3 0 0,5-7 0,-9 4 0,6-4 0,-3 1 0,-5 3 0,0-2 0,-3 5 0,3-2 0,-2 0 0,2-5 0,-2-4 0,0-15 0,0 4 0,1-10 0,-4 1 0,-2 4 0,-3-5 0,0 6 0,0 5 0,0 1 0,0 9 0,0 4 0,-2 5 0,-6 6 0,-2 1 0,-9 3 0,4 0 0,-7 0 0,6 0 0,-2 0 0,4 0 0,-1 0 0,1 0 0,3 0 0,1 3 0,6 1 0,-1 2 0,4 1 0,-2 2 0,3-4 0,0 1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0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24575,'17'0'0,"1"0"0,10 0 0,-4 0 0,9 0 0,-4 0 0,0 0 0,-1 0 0,-8 0 0,2 0 0,-10 0 0,5 0 0,-10 0 0,0 0 0,-4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1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24575,'0'24'0,"0"3"0,0 2 0,0 9 0,0-8 0,0 9 0,0-9 0,0-2 0,0-9 0,0 3 0,0-10 0,0 5 0,0-9 0,0 1 0,0-2 0,0-1 0,0 1 0,0-1 0,0 0 0,0 1 0,0-1 0,0-3 0,0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2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24575,'0'9'0,"0"10"0,0-2 0,0 20 0,0-16 0,0 17 0,0-8 0,0-5 0,0 2 0,0-12 0,0 3 0,0-7 0,0-1 0,0-4 0,0 1 0,0-1 0,3-2 0,0 1 0,1-1 0,1 2 0,-4 1 0,2-1 0,0-2 0,-2 1 0,1-4 0,-2 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39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24575,'25'0'0,"-7"0"0,14 0 0,4 0 0,-4 0 0,7 0 0,-11 0 0,2 0 0,-1 0 0,-5 0 0,-6 0 0,-4 0 0,-6 0 0,-2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24575,'20'0'0,"-2"0"0,42 0 0,-10 0 0,29 0 0,-2 0-580,21 0 580,0-5-387,-44 2 1,-1-1 386,1-2 0,-1 0 0,-2 3 0,-2 0 0,29-3 0,0 6 0,-24 0 0,12 0 416,-14 0-416,-10 0 937,-8 0-937,-19 0 0,3 0 0,-11 0 0,3 0 0,-7 0 0,0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4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24575,'0'20'0,"0"1"0,4 3 0,3-1 0,6 5 0,3-4 0,0 4 0,0-4 0,4 0 0,-8-4 0,8 3 0,-9-14 0,-3 8 0,5-16 0,-9 5 0,3-14 0,0-14 0,-3-2 0,1-20 0,-1 8 0,-4-10 0,0 6 0,0-5 0,0 10 0,0 0 0,0 2 0,0 13 0,0-8 0,0 17 0,0-7 0,0 11 0,0-3 0,0 3 0,2 4 0,2 0 0,2 3 0,8 0 0,-3 0 0,17 0 0,-3 0 0,14 0 0,-4 0 0,22 0 0,-18 0 0,24 0 0,-15-4 0,11-2 0,-6-3 0,-2 3 0,-10-2 0,-3 3 0,-8-3 0,-2 3 0,-9-1 0,-1 5 0,-7-2 0,-1 0 0,-4 2 0,1-2 0,-1 3 0,-2 0 0,-1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5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49 24575,'9'-6'0,"2"-4"0,7 2 0,-3 1 0,4 0 0,-1 6 0,-6-5 0,5 6 0,-6-3 0,-1 3 0,0 0 0,-7 2 0,0 5 0,-3 8 0,0 4 0,0 0 0,0 3 0,0-3 0,0 4 0,0 1 0,-3-1 0,-5 0 0,0-3 0,-6-2 0,6-4 0,-6-3 0,3 2 0,0-5 0,-2 2 0,2-6 0,-3-1 0,-1-3 0,1 0 0,3 0 0,-2 0 0,6 0 0,-3 0 0,3 0 0,4-3 0,0 0 0,3-4 0,0 1 0,0-1 0,0 1 0,0-1 0,0 1 0,0 0 0,3-1 0,4 1 0,4 2 0,3 1 0,0 3 0,-3 0 0,2 0 0,-2 0 0,-1 0 0,4 0 0,-7 0 0,6 3 0,-5 1 0,5 3 0,-6 3 0,7 1 0,-3-1 0,3 1 0,0-4 0,0 0 0,-3 0 0,2 0 0,-2 0 0,0-1 0,-1-2 0,-4-1 0,4-3 0,-3 0 0,3 0 0,-3 0 0,-1 0 0,0 0 0,1-3 0,0-8 0,0-1 0,-3 0 0,-1 6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24575,'0'16'0,"0"4"0,0-1 0,0 4 0,0 1 0,0-1 0,0 0 0,0-3 0,0-2 0,0-4 0,0 0 0,0-3 0,0 2 0,0-6 0,0 6 0,0-3 0,0 0 0,6 0 0,2-7 0,6 4 0,0-3 0,0 3 0,1-3 0,-1-1 0,0-3 0,0 0 0,0 0 0,-3 0 0,2 0 0,-6 0 0,7 0 0,-4 0 0,1-7 0,0 0 0,-1-8 0,-2 1 0,2 0 0,-3 3 0,0-3 0,0 0 0,-3-2 0,-1-2 0,-3 0 0,0-2 0,0-3 0,0-1 0,0 1 0,-4-5 0,0 3 0,-4 1 0,1 6 0,-4 3 0,3 1 0,-2 3 0,3 4 0,1 1 0,-1 6 0,-3-3 0,0 3 0,-5 0 0,1 0 0,0 3 0,-1 1 0,1 6 0,-1 5 0,1 0 0,2 8 0,-2-8 0,6 7 0,-3-7 0,3 8 0,4-8 0,1 0 0,0-5 0,2-4 0,-2-2 0,3-1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24575,'13'0'0,"14"0"0,-5 0 0,16 0 0,-9-4 0,4-1 0,-4 1 0,-1-4 0,-12 7 0,2-2 0,-11 3 0,0 0 0,-5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8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24575,'0'3'0,"0"6"0,0 15 0,0 0 0,0 20 0,0-17 0,0 23 0,0-20 0,0 15 0,0-19 0,0 6 0,0-17 0,0 0 0,0-5 0,0-4 0,0-2 0,0-2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49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24575,'6'-4'0,"12"1"0,33 3 0,18 0 0,21 0-576,-37 0 0,2 0 576,7 0 0,1 0 0,5 0 0,1 0 0,-2 1 0,0-2 0,7-4 0,-3-1 0,22 3 0,-32-4 0,-4 2 282,1 5-282,23 0 0,-33 0 0,-3 0 0,-16 0 0,-8 0 870,-7 0-870,-8 0 0,0 0 0,1 0 0,-4 0 0,0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5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0 224 24575,'0'13'0,"0"8"0,0 3 0,0 9 0,0-9 0,8 9 0,-3-9 0,10 0 0,-3-2 0,2-7 0,1 8 0,0-4 0,5 5 0,-4-4 0,0-5 0,-2-1 0,-7-10 0,0 5 0,-1-8 0,-6-10 0,3-14 0,-3-20 0,0-4 0,0-10 0,0 4 0,0-13 0,0 11 0,0-10 0,0 23 0,0 2 0,0 12 0,0 8 0,0 5 0,0 5 0,0 4 0,3 2 0,0 2 0,3 2 0,4 0 0,1 0 0,7 0 0,-3 0 0,8 0 0,1 0 0,0 0 0,9 0 0,1 0 0,2 0 0,8 0 0,-9 0 0,9 0 0,-9 0 0,4 0 0,-5 0 0,-5 0 0,-1 0 0,-9 0 0,-1 0 0,-4 0 0,-3 0 0,-1 0 0,-4 0 0,-2 0 0,-1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5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69 24575,'0'7'0,"0"-1"0,0 3 0,0-1 0,0 2 0,0-4 0,0-5 0,0-9 0,0 1 0,4-10 0,3 7 0,0-1 0,6 1 0,2-1 0,4 3 0,0-3 0,4 3 0,-8 1 0,3 2 0,-4 2 0,0 3 0,-3 0 0,-1 0 0,-4 0 0,1 3 0,-4 8 0,0 9 0,-3 9 0,0 5 0,0 0 0,0 0 0,0-5 0,-4 3 0,0-7 0,-8 3 0,0 0 0,-4-4 0,-5 5 0,5-5 0,-4-4 0,5-2 0,1-4 0,0-3 0,0-1 0,3-3 0,1 0 0,0-3 0,2-2 0,-2-2 0,4 0 0,0 0 0,-1 0 0,4-5 0,0-3 0,3-6 0,0-4 0,0 2 0,0-6 0,3 7 0,1-4 0,3 8 0,0 2 0,-1 2 0,1 0 0,-1 4 0,0 0 0,1 3 0,-1 0 0,1 0 0,2 3 0,-1 4 0,5 4 0,-2 3 0,4 4 0,-1-2 0,-2 2 0,-2-7 0,0 2 0,-3-6 0,3 3 0,-4-4 0,1 1 0,3-4 0,-3 0 0,6-3 0,-2 0 0,7 0 0,1 0 0,5-7 0,-1-2 0,1-11 0,-4 7 0,3-6 0,-8 8 0,0-1 0,-5 3 0,-4 2 0,1 1 0,-1-1 0,0 3 0,-2-1 0,2 4 0,-6-8 0,3 7 0,-3-4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4:54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24575,'2'0'0,"7"0"0,9 0 0,22 0 0,-8 0 0,18 0 0,2 0 0,17 0 0,20 0-534,-31 0 0,2 0 534,-5 0 0,2 0 0,14 0 0,0 0 0,-12 0 0,-1 0 0,9 0 0,1 0 0,-2 0 0,0 0 0,-1 0 0,-1 0 0,5 0 0,-2 0 0,23 0-273,-20 0 1,-6 0 272,-10 0 0,4 0 0,1 0-52,-1 0 52,30 0 0,-30 0 0,19 0 0,-28 0 0,17 0 1035,-13 0-1035,5 0 573,-11 0-573,5 0 57,-6 0-57,-1 0 0,-5 0 0,-1 0 0,-5 0 0,-5 0 0,4 0 0,-13 0 0,7 0 0,-8 0 0,0 0 0,3 0 0,-10 0 0,5 0 0,-10 0 0,3 0 0,-4 0 0,8 0 0,12 0 0,10 0 0,5 0 0,3 0 0,3 0 0,13 0 0,1 0 0,4-4 0,-5 3 0,5-9 0,-10 5 0,8-1 0,-10-2 0,5 7 0,-4-4 0,-2 1 0,-7 3 0,1-7 0,-1 3 0,-5 0 0,0-3 0,-1 3 0,-4 0 0,4-3 0,-11 7 0,5-3 0,-4 1 0,5 2 0,0-3 0,0 4 0,0 0 0,-5 0 0,4 0 0,-4 0 0,0 0 0,-1 0 0,-5 0 0,5 0 0,-3 0 0,7 0 0,-7-4 0,8 3 0,-9-6 0,9 3 0,-9-1 0,4-2 0,-5 6 0,1-6 0,-5 6 0,-1-2 0,-4 3 0,-3-3 0,2 2 0,-5-2 0,1 3 0,-2 0 0,-1 0 0,1 0 0,-1 0 0,0-2 0,-3-2 0,0-2 0,-3 3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40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24575,'0'11'0,"0"2"0,0 24 0,0-3 0,0 0 0,0-1 0,0 6 0,4-3 0,-3 8 0,3-8 0,0 3 0,-3 0 0,2 2 0,-3 5 0,0-6 0,0 0 0,0-1 0,0-9 0,0 0 0,0-12 0,0-4 0,0-3 0,0-1 0,0-4 0,0 0 0,0-7 0,0-8 0,0-9 0,7-6 0,-1-3 0,8 2 0,-5-3 0,6 5 0,-3-1 0,3 5 0,0 1 0,-1 3 0,-3 1 0,2 3 0,-2-2 0,3 5 0,1-3 0,-1 7 0,0 1 0,4 0 0,-2 2 0,2-3 0,-4 4 0,0 0 0,0 0 0,1 0 0,-1 0 0,-1 3 0,-2 4 0,-1 8 0,-6 4 0,0 5 0,-4-1 0,0 0 0,0 1 0,0-1 0,0 0 0,0-4 0,-4 3 0,-3-6 0,-5 2 0,-2-7 0,-4 3 0,-1-6 0,-1 3 0,-2-3 0,3-1 0,0 0 0,0-2 0,2-2 0,6-3 0,-2 0 0,6 0 0,1 0 0,-1 0 0,-3 0 0,3 0 0,-7 0 0,7 0 0,-3 0 0,4-3 0,-1 2 0,4-2 0,0 3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0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4885 18 24575,'-3'4'0,"0"11"0,3 17 0,0 21 0,0 15 0,0 21 0,0 11-682,0-44 1,0 2 681,0 1 0,0 0 0,0 4 0,0 0 0,0 1 0,0-1 0,0 0 0,0 0 0,0-1 0,0 0 0,0-3 0,0 0 0,3-2 0,-1-1-166,-1-1 1,0-2 165,9 46 0,-7-47 0,0 1 0,4 46 0,-2 1 0,-5-22 0,0-7 0,0-18 0,0 1 0,0-8 0,0-7 1339,0-13-1339,0 1 355,0-12-355,0 7 0,0-3 0,0 9 0,0-3 0,0 3 0,0-9 0,0-1 0,0-7 0,0-2 0,0 5 0,0 7 0,0 13 0,0 13 0,0 20 0,0 9 0,0 22-805,0 0 805,0-12 0,0 6 0,0-16-319,0 5 319,0-7 0,0-2 0,0-17 0,0 9 0,-4-17 0,3-1 792,-3-2-792,0-3 332,3-1-332,-3 4 0,-1-3 0,4-1 0,-3 4 0,4-8 0,0-2 0,0-1 0,0-9 0,0 0 0,0-2 0,0-6 0,0-2 0,0-4 0,0 0 0,0-2 0,0 1 0,0 1 0,0-3 0,0 3 0,0 0 0,0-3 0,0 3 0,0-3 0,0-1 0,-5-2 0,-2-2 0,-11-2 0,3 0 0,-12 0 0,2 4 0,-15 1 0,5 4 0,-22 5 0,7-3 0,-16 3 0,18-4 0,-30 0 0,31-1 0,-33 2 0,27-6 0,-6 0 0,0-5 0,-1 0 0,7 0 0,1 0 0,11 0 0,-3 0 0,3 0 0,-5 0 0,5 0 0,-3 0 0,8-4 0,-8 3 0,8-3 0,-8 4 0,8-4 0,2 3 0,1-3 0,8 4 0,-8 0 0,9 0 0,-4-3 0,-1 2 0,0-2 0,-5 3 0,0 0 0,0 0 0,0-4 0,0 3 0,-5-3 0,4 4 0,-4 0 0,5-4 0,-6 3 0,5-3 0,0 4 0,-3 0 0,8 0 0,-5 0 0,2 0 0,8 0 0,-7 0 0,7 0 0,1 0 0,5 0 0,5 0 0,0 0 0,3 0 0,1 0 0,4 0 0,-8 0 0,-2 0 0,-30 0 0,12 0 0,-29 0 0,21 0 0,-16 0 0,11 0 0,-5-4 0,6 3 0,0-3 0,1 4 0,-7 0 0,5 0 0,-5 0 0,6 0 0,-6 0 0,5 0 0,0 0 0,2 0 0,10 0 0,-4 0 0,5 0 0,-1-4 0,6 3 0,-4-2 0,9 3 0,-4 0 0,0 0 0,3 0 0,-3 0 0,0 0 0,4 0 0,-9 0 0,8 0 0,-8 0 0,9 0 0,-5 0 0,1 0 0,4 0 0,-4 0 0,-1 0 0,5 0 0,-4 0 0,-1 0 0,5 0 0,-4 0 0,0 0 0,3 0 0,-3 0 0,0 0 0,-2 0 0,1 0 0,1 0 0,0 0 0,-2 0 0,-4 3 0,5 2 0,-4-1 0,8 3 0,-3-2 0,5-1 0,-1 3 0,5-6 0,1 2 0,7-3 0,-3 0 0,7 0 0,-3 0 0,-1 0 0,-5 0 0,-9 0 0,0 0 0,-3 4 0,5 0 0,3 0 0,2 0 0,4-1 0,3-2 0,-2 2 0,5-3 0,-2 0 0,0 0 0,3 0 0,-3 0 0,4 0 0,-1 0 0,1 0 0,-1 0 0,1 0 0,0 0 0,0 0 0,0-3 0,3 0 0,-3-1 0,5-5 0,-2 5 0,0-10 0,2 3 0,-2-7 0,3-1 0,0-15 0,0 3 0,0-8 0,0 0 0,0 4 0,0-10 0,0 4 0,0-5 0,0 0 0,0 0 0,0 0 0,0 0 0,0-19 0,0 24 0,0-28 0,0 31 0,0-14 0,0 11 0,0 2 0,4 5 0,-3 0 0,3 5 0,-4 1 0,0 4 0,0-4 0,0 4 0,0-9 0,0 4 0,0-5 0,0 0 0,0 0 0,0 5 0,0-4 0,0 4 0,0-10 0,0-2 0,0-17 0,0 3 0,0-10 0,0 12 0,0-4 0,0 3 0,0 1 0,0-5 0,0 11 0,0 1 0,0 1 0,0-1 0,0-2 0,4-16 0,-3 20 0,8-19 0,-3 22 0,3-6 0,-1 13 0,3 10 0,-6 5 0,1-23 0,-6-21 0,0 15 0,0-5-590,0-9 1,0-3 589,0 1 0,0-1 0,0-3 0,0 2 0,0 14 0,0 1 0,0-1 0,0 1-91,0-32 91,0 0 0,0 8 0,0 10 0,0 12 0,0 1 0,0 7 1173,0-14-1173,0 21 97,-4-24-97,3 24 0,-4-14 0,5 12 0,0 1 0,0 9 0,0 2 0,0 13 0,0-3 0,0 11 0,0-3 0,0 0 0,0 3 0,0-3 0,0 3 0,-3 1 0,3-4 0,-6 2 0,5-2 0,-2 4 0,0 2 0,0 2 0,-1-1 0,-1 2 0,9-1 0,10 2 0,5 0 0,18 0 0,-6 0 0,7 0 0,-4 0 0,5 0 0,-3 0 0,3 0 0,-10 0 0,4 0 0,-4 0 0,5 0 0,11 0 0,3 0 0,11 0 0,-11 0 0,3-4 0,-5 3 0,1-8 0,5 8 0,-11-7 0,-2 7 0,-10-2 0,4 3 0,-9 0 0,4 0 0,0 0 0,1 0 0,5 0 0,0 0 0,5 0 0,1 0 0,1 0 0,3 0 0,-9 0 0,4 0 0,-10 0 0,-1 0 0,0 0 0,-3 0 0,3 0 0,-5 0 0,-4 0 0,-1 0 0,-3 0 0,-1 0 0,-4 0 0,0 0 0,-3 0 0,-1 0 0,8 0 0,18 0 0,5 4 0,27 1 0,-9 5 0,16 0 0,-16 0 0,31 1 0,-22-6 0,7 1 0,-3-6 0,-19 0 0,24 0 0,-13 0 0,6 0 0,-7 0 0,-6 0 0,-1 0 0,-1 0 0,-4 0 0,0 0 0,-3 0 0,-4 0 0,1 0 0,-2 0 0,-5 0 0,-5 0 0,4 0 0,-5 0 0,6 0 0,0 0 0,0 0 0,5 0 0,-4 0 0,4 0 0,-5 0 0,0 0 0,0 0 0,0 0 0,-5 0 0,4 0 0,-9-4 0,9 3 0,-8-6 0,3 6 0,-5-6 0,5 6 0,-4-2 0,4 3 0,-5 0 0,1 0 0,-1 0 0,5 0 0,1 0 0,5 0 0,0 0 0,0 0 0,0 0 0,5 0 0,-4 0 0,4 0 0,-6 0 0,1 0 0,0 0 0,0 0 0,-5 0 0,4 0 0,-4 0 0,0 0 0,4 0 0,-9 0 0,4 0 0,-5 0 0,5 0 0,-4 0 0,9-4 0,-4 3 0,5-3 0,0 4 0,-1 0 0,1-3 0,0 2 0,-5-7 0,4 4 0,-12-1 0,6-2 0,-8 6 0,4-6 0,-4 6 0,3-2 0,-7-1 0,3 4 0,-7-4 0,-1 4 0,-4 0 0,1 0 0,-1 0 0,-2 0 0,-2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0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24575,'0'12'0,"0"2"0,0 3 0,0-2 0,0 7 0,0-7 0,0 8 0,0-4 0,0 0 0,0 0 0,0-5 0,0 0 0,0-3 0,0 6 0,0-9 0,0 10 0,0-3 0,0-4 0,0 3 0,0-4 0,0-3 0,0 3 0,0-3 0,0-1 0,0 0 0,0 0 0,0 0 0,0 1 0,0-1 0,0 0 0,0 1 0,0-1 0,0 0 0,0 0 0,0-1 0,0 2 0,0-1 0,0 0 0,0 1 0,0-1 0,0-2 0,0-2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0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24575,'0'14'0,"0"-3"0,0 28 0,0-16 0,0 21 0,0-10 0,0-3 0,0 7 0,0-17 0,0 1 0,0-11 0,0-1 0,0-6 0,0-1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07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0 436 24575,'0'-14'0,"0"-9"0,0-32 0,0 11 0,0-19 0,0 26 0,0-13 0,0 19 0,0-7 0,0 21 0,0-2 0,3 15 0,4 2 0,3 5 0,5 8 0,1 10 0,-1 3 0,2 9 0,0-4 0,4 6 0,-3-1 0,8-2 0,-9-4 0,6-7 0,-7-3 0,2-3 0,-3-4 0,-5-1 0,4-3 0,-7-1 0,3-2 0,-4-1 0,1-3 0,-1 0 0,0 0 0,1 0 0,-1 0 0,0 0 0,-2-3 0,-2-12 0,-2-12 0,0-14 0,0 0 0,0-3 0,0 8 0,0-3 0,0 10 0,0 5 0,0 5 0,0 5 0,0 3 0,0 2 0,0 3 0,0-1 0,3 1 0,0 3 0,1-3 0,-2 6 0,-2-3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0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0 24575,'-2'0'0,"-7"0"0,-14 4 0,-3 8 0,-8 11 0,12-1 0,-3 6 0,5-3 0,6 5 0,-7 5 0,16-6 0,-3-1 0,8-8 0,0-2 0,0 0 0,0-6 0,0 2 0,0-8 0,6-2 0,11 2 0,-1-2 0,21 1 0,-15-2 0,22-3 0,-14 0 0,9 0 0,-5 0 0,-4-3 0,-2-2 0,-5-3 0,-4 1 0,0-4 0,-5 3 0,-4-2 0,1 0 0,-1-5 0,-2 0 0,3-8 0,-3-1 0,-4 0 0,0-4 0,-4 8 0,0-2 0,0 6 0,0-2 0,0 4 0,-6 3 0,1-3 0,-8 6 0,1-2 0,-2 3 0,0 3 0,-5 0 0,4 4 0,-7 0 0,2 0 0,-3 0 0,-1 0 0,1 0 0,4 0 0,0 4 0,11-4 0,2 3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1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24575,'3'-5'0,"0"1"0,-3-5 0,0 3 0,0-4 0,0 2 0,0-2 0,0 0 0,0 0 0,0-5 0,0 1 0,3 0 0,1-1 0,0 5 0,2 0 0,-5 3 0,2 1 0,-3 8 0,0 6 0,0 11 0,0 9 0,0 1 0,3 4 0,-2 1 0,3 0 0,0 0 0,-3-5 0,6-5 0,-3-6 0,0-4 0,-1-3 0,0-1 0,-3-3 0,3-1 0,0-3 0,1 0 0,2-3 0,0 0 0,1 0 0,3 0 0,0 0 0,9 0 0,-4-3 0,7-1 0,-7-7 0,4 3 0,-5-2 0,4 2 0,-3-2 0,0-2 0,-1 1 0,-6-2 0,2 2 0,-3 0 0,0-3 0,-1 7 0,1-6 0,-3-2 0,-1 0 0,-3-8 0,0 8 0,0-8 0,0 8 0,0-7 0,0 6 0,0 1 0,0 5 0,0 4 0,0-1 0,0 1 0,0 0 0,0-1 0,0-3 0,0 3 0,0-6 0,0 5 0,0-2 0,0 0 0,0 3 0,0-3 0,3 7 0,0 0 0,1 3 0,-2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10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24575,'18'0'0,"-5"0"0,19 0 0,-7 0 0,9-3 0,5-2 0,-3-13 0,9 7 0,-13-6 0,6 9 0,-13-4 0,-1 7 0,-2-2 0,-10 4 0,2 2 0,-8-2 0,-3 3 0,0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11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24575,'-8'5'0,"2"7"0,6 6 0,0 10 0,0 1 0,0 0 0,0 4 0,0-4 0,0 23 0,0-23 0,0 32 0,0-38 0,0 21 0,0-10 0,0 2 0,4-2 0,-3 4 0,5-12 0,-5 7 0,3-10 0,-4-7 0,0 1 0,0-9 0,0 1 0,0-5 0,0-1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3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24575,'0'4'0,"0"13"0,0 38 0,0 16 0,0-20 0,0 4-785,0-1 0,0 2 785,0 11 0,0 2 0,0-5 0,0 0 0,0 5 0,0-3 0,0-14 0,0-1 119,0 2 0,0-1-119,0 23 0,0 0 0,0-10 0,0-22 0,0 1 1181,0-20-1181,0 0 151,0-9-151,0-5 0,0-4 0,0 1 0,0-4 0,0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3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1 171 24575,'13'-10'0,"7"-2"0,11-9 0,8-2 0,9-6 0,5 5 0,-5 5 0,8 5 0,-14 5 0,5 3 0,-8 2 0,-10 4 0,-1 0 0,-12 0 0,-2 0 0,-8 0 0,-2 0 0,-2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41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24575,'13'0'0,"13"0"0,10 4 0,10 9 0,0 2 0,-15 6 0,26 9 0,-38-13 0,33 17 0,-37-9 0,10 6 0,-8 3 0,0 0 0,-3 16 0,-2-16 0,-6 15 0,-3-19 0,-3 4 0,0-5 0,0 4 0,0-4 0,0-4 0,-7 6 0,-11-8 0,-1 5 0,-10-2 0,4-5 0,-2 3 0,3-10 0,1 1 0,11-8 0,-6 0 0,11 0 0,0-1 0,1-2 0,3-1 0,-1-19 0,2 13 0,2-13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4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24575,'0'7'0,"0"3"0,0 18 0,0 19 0,0 3 0,0 16 0,0-1 0,0 3 0,0 6 0,15 7 0,-12-23 0,22 18 0,-14-20 0,5 5 0,-2-8 0,-1-14 0,-4-10 0,-1-1 0,-1-8 0,-4-6 0,1-4 0,-1-3 0,-3-1 0,0 0 0,0 1 0,0-1 0,0 0 0,0 0 0,0 0 0,0 1 0,0-1 0,0 0 0,0-2 0,0-2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24575,'0'4'0,"0"11"0,0 29 0,0 25 0,0 24-705,0-37 0,0 2 705,0 1 0,0 0 0,0-1 0,0 2 0,0 12 0,0-1 0,0-13 0,0-1 0,0-3 0,0-1 287,0 40-287,0-30 0,0 19 0,0-8 0,0-18 0,4 7 0,-2-31 0,2 7 1064,-4-20-1064,0 0 14,0-9 1,0-3 0,0-4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6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49 107 24575,'-14'27'0,"7"-11"0,-7 32 0,6-7 0,7 1 0,-4 9 0,5-10 0,0-6 0,0-7 0,0-5 0,0-7 0,0-2 0,11-11 0,6 0 0,8-3 0,7 0 0,-2 0 0,3 0 0,3-12 0,3 1 0,-6-15 0,2-2 0,-4 1 0,-11-3 0,9-1 0,-15 1 0,4-5 0,-6 1 0,-4 4 0,0 3 0,-3-2 0,-2 5 0,-3-4 0,0 8 0,-3-2 0,-4 10 0,-9-6 0,-3 13 0,-9-6 0,-2 10 0,-9-3 0,4 4 0,-5 0 0,6 0 0,0 8 0,4 5 0,5 8 0,0 9 0,11-5 0,-6 4 0,12-6 0,-3-4 0,6-7 0,2-5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7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24575,'25'0'0,"7"9"0,8 5 0,18 11 0,4 5 0,14 8-584,1 1 584,1 11 0,-23-17 144,4 11-144,-21-15 0,2 9 0,0-9 0,-18-4 0,-2-16 440,-13 3-440,-2-10 0,-4 7 0,5-8 0,-6 7 0,3 0 0,-3 19 0,-4 0 0,-6 30 0,-11 6 0,-14 28-654,18-42 1,-2 1 653,-5 9 0,0-2 0,-6 31-302,10-36 0,0-1 302,-2 18 0,-4 6 0,6-16 0,6-17 0,1-9 1265,9-17-1265,-2-2 646,2-8-646,-5-2 0,-6-5 0,7 1 0,-3-4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7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24575,'5'-4'0,"11"-6"0,13 8 0,12-14 0,-5 11 0,7-12 0,-7 7 0,4-7 0,0 11 0,-15-5 0,2 11 0,-18-4 0,1 4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24575,'82'2'0,"0"-1"0,-7 1 0,-21-1 0,-43-1 0,-8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8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24575,'0'4'0,"0"22"0,0 15 0,0 24 0,0 18 0,5 2-595,1-33 0,0 1 595,1-2 0,-1-2 0,6 26 245,4 17-245,-5-41 0,5 16 0,-2-20 0,-6-8 0,-3-17 896,-1-3-896,-1-16 0,-3 0 0,3-3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39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81 24575,'-25'75'0,"1"-9"0,23-32 0,-3 0 0,4-5 0,0-1 0,0-9 0,0-4 0,0-5 0,-3 0 0,5-6 0,2 2 0,6-2 0,9-4 0,-4 3 0,7-3 0,-3 0 0,5 0 0,-1 0 0,0 0 0,1 0 0,-1 0 0,-4-6 0,3 1 0,-6-9 0,3-1 0,-5 0 0,1-8 0,-3-1 0,-1 0 0,-3-4 0,-3-1 0,-2 5 0,-3-9 0,0 8 0,0-3 0,0 5 0,-7-1 0,-2 1 0,-10 3 0,4 5 0,-8 3 0,4 8 0,-5 1 0,1 3 0,-1 0 0,1 0 0,3 10 0,2-1 0,9 3 0,3-6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0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24575,'6'0'0,"18"0"0,4 0 0,24 0 0,-4 4 0,9 6 0,-19 3 0,17 6 0,-22 2 0,14 3 0,-10 4 0,-7-9 0,-5-3 0,-9-6 0,-6-5 0,-4 4 0,-2-3 0,-2 1 0,-2 9 0,0 0 0,-12 13 0,-3 6 0,-13 7 0,0 9 0,9-9 0,-7 8 0,6-4 0,-8 2 0,4-2 0,2-7 0,9-9 0,1-2 0,5-9 0,0-4 0,3-5 0,-2-7 0,3 0 0,-8-13 0,7 7 0,-3-7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24575,'0'25'0,"0"2"0,0 12 0,0-4 0,0 22 0,4-27 0,4 19 0,5-24 0,3 9 0,-3-4 0,-1-6 0,-5-6 0,0-4 0,-3-3 0,2-4 0,-5-2 0,1-1 0,-2-1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53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1299 152 24575,'16'0'0,"4"0"0,4 0 0,0 0 0,14 0 0,-7 0 0,14 0 0,-10 0 0,4 0 0,-5 0 0,-5-3 0,4 2 0,-8-3 0,3-3 0,-5 6 0,-4-6 0,-1 7 0,1-4 0,-4 3 0,3-2 0,-4 3 0,1 0 0,-5 0 0,4 0 0,-4 0 0,5 0 0,-5 0 0,4 0 0,-4 0 0,5 0 0,5 0 0,-4 0 0,4 0 0,-5 0 0,-1 0 0,4 0 0,-3 0 0,8 0 0,-4-4 0,4 3 0,5-6 0,-3 3 0,3-1 0,-9-2 0,3 7 0,-7-7 0,8 6 0,-8-5 0,3 5 0,-4-5 0,11 2 0,-8-3 0,7-1 0,-9 4 0,-1-2 0,4 2 0,-3 0 0,8-3 0,-8 6 0,7-6 0,-3 3 0,1-1 0,2 2 0,-7 0 0,3 2 0,1-2 0,-1 3 0,1 0 0,-2 0 0,1 0 0,-3 0 0,3 0 0,-3 0 0,-1 0 0,-3 0 0,2 0 0,-6 0 0,7 0 0,-7 0 0,6 0 0,-6 0 0,7 0 0,-7 0 0,6 0 0,-5 0 0,1 0 0,4 0 0,-5 0 0,8 0 0,-8 0 0,2 0 0,-1 0 0,-1 0 0,5 0 0,-6 0 0,3 2 0,0-1 0,-3 2 0,3 0 0,-3-2 0,-1 1 0,0-2 0,-5 3 0,-5-2 0,-11 5 0,-4-2 0,-20 5 0,1-1 0,-14 6 0,6-4 0,-19 9 0,19-9 0,-31 11 0,33-11 0,-20 9 0,17-9 0,-5 4 0,11-5 0,6-1 0,2 1 0,9-1 0,-4-4 0,-1 0 0,5-4 0,-4 0 0,4 3 0,-4-2 0,-1 2 0,0-3 0,0 4 0,6-3 0,-5 2 0,7-3 0,-6 0 0,8 0 0,-1 3 0,-4-2 0,8 2 0,-5-3 0,10 0 0,-2 3 0,5-2 0,-5 2 0,6-3 0,-3 0 0,0 0 0,2 3 0,-2-2 0,4 2 0,-4-3 0,3 0 0,-3 0 0,3 0 0,1 0 0,0 0 0,-1 0 0,1 0 0,0 0 0,-1 0 0,1 0 0,-1 0 0,1 0 0,-1 0 0,-3 0 0,3 0 0,-7 0 0,7 0 0,-6 0 0,2 0 0,-4 0 0,5 0 0,-4 0 0,-7-3 0,0 2 0,-9-6 0,11 6 0,-4-2 0,11 3 0,-5-4 0,10 4 0,-3-4 0,3 4 0,6 0 0,9 0 0,12 0 0,15-4 0,11 3 0,8-7 0,5 2 0,14 1 0,3-5 0,15 4-689,-1 0 689,0-4 0,-20 9-63,16-4 63,-30 5 0,17 0 0,-13 0 0,-7 0 0,-1 0 0,-12 0 687,0 0-687,-6 0 65,-1 0-65,1 3 0,-5-2 0,-1 3 0,-5-1 0,1-2 0,-5 3 0,-1-4 0,-4 0 0,-3 0 0,2 0 0,-5 0 0,5 0 0,-3 0 0,1 0 0,-2 0 0,-3 0 0,1 0 0,-1 0 0,-5 0 0,-26 0 0,-10 0 0,-31 0 0,-1 0 0,-7 0 0,-7 0 0,-2 0 0,12 0 0,-7 0 0,17 0 0,-7 0 0,8 0 0,2 0 0,16 0 0,-9-4 0,16 3 0,-4-7 0,9 3 0,-2-3 0,7 3 0,-3-2 0,4 3 0,1-1 0,-1-2 0,1 6 0,-5-2 0,3 3 0,-3 0 0,5 0 0,-1 0 0,1 0 0,4 0 0,-4 0 0,8 0 0,-4 0 0,2 0 0,6 0 0,-2 3 0,6-3 0,1 3 0,-1 0 0,1-2 0,-1 5 0,1-6 0,-1 3 0,1 0 0,0 0 0,-1 1 0,1-1 0,0-3 0,0 0 0,-1 0 0,1 0 0,-1 0 0,1 0 0,-1 0 0,1 0 0,-1 0 0,1 0 0,-1 0 0,-3 0 0,3 0 0,-3 0 0,0 3 0,3-2 0,-3 2 0,6-1 0,1 2 0,3 2 0,0 0 0,-2 0 0,1 0 0,-4-2 0,1-2 0,-2-2 0,-4 0 0,-1 0 0,-3 0 0,-1 0 0,1 0 0,0 0 0,-1 0 0,5 0 0,0 0 0,0 0 0,2 0 0,-1 0 0,2 0 0,1 0 0,0 0 0,0 0 0,0 0 0,0 0 0,-1 3 0,1 0 0,0 1 0,0 1 0,2-2 0,2 3 0,2 0 0,0 0 0,0 1 0,0-1 0,2-2 0,2 1 0,6-1 0,-3 3 0,7 0 0,-4-4 0,4 1 0,-3-4 0,-1 2 0,-3-1 0,-1 2 0,0-3 0,1 0 0,-1 0 0,-2-3 0,-1 0 0,-3-3 0,-3-1 0,2 1 0,-2-1 0,0 1 0,3-1 0,-6 4 0,3 0 0,-4 3 0,0 11 0,-1 11 0,0 14 0,-1 4 0,0 10 0,-2 20 0,2-17 0,3-2 0,0-2 0,1-7 0,0 42 0,5-28 0,0 25 0,0-17 0,0 7 0,0-18 0,0 1 0,0-3 0,0-10 0,0-2 0,0-14 0,0-3 0,0-7 0,0-5 0,0 4 0,0-7 0,0 3 0,0-4 0,0-7 0,0-8 0,0-10 0,0-9 0,0-1 0,0-10 0,0-2 0,0-5 0,0-19 0,0 8 0,0-16 0,0 25 0,5-29 0,0 30 0,6-44 0,3 40 0,-3-21 0,7 25 0,-8-5 0,3 16 0,-5 3 0,0 13 0,-1 5 0,-4 5 0,3 7 0,-5 8 0,2 12 0,-3 21 0,0 10 0,0 0 0,-6 30 0,5-36 0,-9 43 0,9-36 0,-4 17 0,5-12 0,0-3 0,0-5 0,0-6 0,0-1 0,0-5 0,0-5 0,0 4 0,0-8 0,0 3 0,0-5 0,0-4 0,0 4 0,0-8 0,0 3 0,0-4 0,0-3 0,0-1 0,0-4 0,0 3 0,0-12 0,0 0 0,-4-22 0,3 5 0,-7-18 0,3-4 0,0-11 0,1 5 0,4-8 0,-5 8 0,4-11 0,-3 0 0,4-1 0,0 7 0,0 2 0,0 5 0,0 5 0,0-3 0,0 8 0,0 2 0,0 1 0,0 8 0,0-3 0,0 5 0,0 3 0,0 5 0,0 2 0,0 6 0,0-3 0,0 4 0,0 0 0,0-1 0,0 1 0,0 0 0,0 0 0,0 0 0,0-1 0,0-3 0,0 3 0,0-3 0,0 0 0,0 3 0,0-7 0,0 7 0,0-6 0,0 5 0,0-2 0,0 4 0,0-1 0,0 1 0,5 2 0,7 2 0,11 2 0,6 0 0,10 0 0,-4-4 0,10 3 0,-10-3 0,4 0 0,-10 4 0,-5-4 0,-5 4 0,-9 0 0,0 0 0,-3 0 0,-9 2 0,-7 2 0,-14 4 0,-1 3 0,-5 1 0,6 4 0,0-1 0,3 0 0,-2-3 0,10-2 0,-10 1 0,11-3 0,-8 3 0,5-4 0,0 0 0,-5 1 0,4-1 0,-3 0 0,7 0 0,-3-3 0,7 2 0,-3-3 0,4 3 0,-1 1 0,1 3 0,2 4 0,-3 6 0,3 7 0,-1-2 0,-2 7 0,6-3 0,-7 5 0,7 6 0,-3-5 0,4 9 0,0-3 0,0 5 0,0 6 0,0-5 0,0 11 0,0 9 0,0-10 0,0 9 0,0-31 0,0 3 0,0-17 0,0 6 0,0-15 0,0 5 0,0-10 0,0 3 0,0-3 0,0-1 0,0 0 0,0 1 0,-5-4 0,1 0 0,-12-3 0,4 0 0,-10 0 0,2 0 0,-8 0 0,-1 0 0,-5 0 0,0 0 0,0 0 0,-5 0 0,3 0 0,2 0 0,1 0 0,3 0 0,1 0 0,1 0 0,0 0 0,4 0 0,-5 0 0,10 0 0,-3 0 0,2 0 0,1 0 0,-3-4 0,6 3 0,-6-6 0,7 6 0,-8-5 0,8 5 0,-3-3 0,3 1 0,1 2 0,3-2 0,1 3 0,1 0 0,2 0 0,-2 0 0,8 0 0,9 0 0,13 0 0,8 0 0,4 0 0,19 0 0,-14 0 0,32 0 0,-32 0 0,25 5 0,-22-4 0,11 7 0,-6-3 0,-5 0 0,-2 3 0,-10-4 0,-1 1 0,-5 2 0,-3-6 0,-6 2 0,0-3 0,-7 3 0,3-2 0,-9 2 0,-10-3 0,-11 0 0,-9 0 0,-10 0 0,-2 4 0,-5-3 0,1 7 0,-7-7 0,4 7 0,-4-3 0,7 0 0,-1-1 0,0 0 0,0-3 0,0 3 0,6-4 0,-4 0 0,9 0 0,0 0 0,3 0 0,7 0 0,-2 0 0,7 0 0,2 0 0,4 3 0,3-2 0,1 2 0,7 0 0,10-2 0,11 1 0,22-2 0,8 0 0,18 0 0,-12 0 0,10 0 0,-11 0 0,0 0 0,-1 0 0,-6 0 0,-6-4 0,-1 3 0,-10-2 0,-5-1 0,-1 4 0,-8-4 0,0 4 0,-2 0 0,-6 0 0,3 0 0,-3 0 0,-1 0 0,0 0 0,1 0 0,-1 0 0,-2 0 0,-1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24575,'2'0'0,"17"-8"0,7-1 0,31-11 0,-8 10 0,6 1 0,8 4 0,-19 4 0,14-4 0,-17 5 0,-11 0 0,-7 0 0,-12 0 0,-1 0 0,-7 0 0,0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2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24575,'0'7'0,"0"13"0,0 22 0,0 18 0,0 7 0,0 14 0,0 2 0,0 0 0,0-19 0,0 5 0,4-19 0,2 15 0,3-22 0,-4-4 0,2-16 0,-6-7 0,5 2 0,-5-14 0,2 2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2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24575,'3'3'0,"0"4"0,-3 17 0,0 14 0,0 29 0,0 9 0,0-16 0,0 9 0,0-26 0,0 5 0,0-7 0,0-17 0,0-6 0,0-10 0,0-2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24575,'3'-4'0,"4"2"0,12 2 0,1-4 0,24 12 0,-6-1 0,13 12 0,-5 3 0,-10-7 0,7 10 0,-12-11 0,13 12 0,-13-4 0,8 9 0,-13-8 0,-1 1 0,-6-5 0,-8-7 0,0 2 0,-8-8 0,3 1 0,-5-1 0,1 0 0,-2 1 0,0 6 0,0 3 0,0 12 0,-4 7 0,-5 5 0,-10 12 0,-12 3 0,-5 7 0,4-7 0,-7 1 0,15-10 0,-9-3 0,11-8 0,1-6 0,6-10 0,3-4 0,5-6 0,2-2 0,4-9 0,-2 4 0,3-8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4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55 216 24575,'-18'4'0,"4"-1"0,5-3 0,2 0 0,1 0 0,46 0 0,8 0 0,0 0 0,5 0 0,4 1 0,3-2-1541,28-5 0,3-2 1541,-3 3 0,4-1 0,-10-3 0,5-3 0,-1 2-1060,-7 6 1,-2 2 0,2-2 1059,14-6 0,1-2 0,1 4-1003,-4 5 1,-1 3 0,1-1 1002,4-6 0,1-3 0,-5 4 0,-18 4 0,-3 2 0,1 0-477,10-3 1,2 0-1,-4 1 477,11 2 0,-5 0 389,-3 0 1,-2 0-390,1 0 0,-4 0 1940,20 0-1940,-38 0 0,-1 0 0,33 0 0,-16 0 3352,-21 0-3352,-9 0 2318,-11-7-2318,0 5 1641,-5-9-1641,-1 10 667,-8-6-667,2 3 0,-7 0 0,3-3 0,-7 6 0,-1-5 0,-4 3 0,1-4 0,-4-7 0,0 8 0,-3-4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5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1 693 24575,'0'3'0,"8"3"0,9 11 0,14 13 0,4 20 0,5 1 0,2 10 0,-1-4 0,-6-7 0,-1 3 0,-11-16 0,2-2 0,-12-11 0,2-5 0,-5-11 0,-2-2 0,2-6 0,-7-11 0,0-12 0,-3-13 0,0-22 0,0 3 0,0-18 0,0 18 0,0-9 0,0 11 0,0-7 0,-4 7 0,-1 6 0,-4 8 0,1 10 0,3 0 0,-2 6 0,3 4 0,0 0 0,-2 8 0,5-2 0,-2 2 0,0 0 0,3-2 0,-3 2 0,3-3 0,0-1 0,-3 5 0,2-4 0,-2 7 0,0-7 0,2 7 0,-2-3 0,0 0 0,2 3 0,-2-3 0,0 6 0,2-2 0,-2 3 0,6-3 0,0 2 0,7-1 0,5 0 0,9-6 0,10-3 0,13-4 0,13-2 0,7-1 0,22-1-1025,4-6 1025,-36 17 0,2 1 0,-3-4 0,-2 0 0,34 2-254,5-5 254,-30 12 0,11-5 0,-14 9 0,-14-3 0,-11 4 0,-8 0 1011,-11 0-1011,-2 0 268,-7 0-268,-1 0 0,-2 0 0,-2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4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79 24575,'-3'8'0,"0"4"0,3 14 0,0-6 0,0 11 0,0-6 0,-4 4 0,-3-1 0,-2-4 0,-5-5 0,2-1 0,1-10 0,1-2 0,4-6 0,-1 0 0,1 0 0,2-2 0,1-5 0,3-4 0,0-7 0,0-2 0,0-13 0,4 7 0,9-13 0,6 8 0,7-1 0,6 0 0,-6 7 0,4 2 0,-10 7 0,2 8 0,-6 2 0,2 5 0,-7-2 0,-1 3 0,-4 0 0,0 0 0,1 0 0,0 10 0,-3 3 0,-1 21 0,-3-4 0,0 20 0,0-2 0,-4 0 0,-12 22 0,1-30 0,-17 44 0,9-43 0,-7 23 0,1-16 0,-4 1 0,4 2 0,-8-8 0,9-3 0,-8-7 0,8-2 0,2-10 0,3-1 0,8-9 0,0 0 0,1-7 0,7-2 0,-3-2 0,4 0 0,2-3 0,1-8 0,3-5 0,0-7 0,0 0 0,0-1 0,0 1 0,7 3 0,1-2 0,6 7 0,1 0 0,-4 1 0,2 6 0,-5 1 0,5 1 0,-6 5 0,7-2 0,-4 3 0,5 0 0,-1 0 0,4 0 0,-2 10 0,6 0 0,-5 12 0,5-5 0,-5 5 0,6-1 0,-7-2 0,8 6 0,-8-10 0,3 4 0,-5-8 0,0 3 0,0-6 0,1 2 0,-1-3 0,4 0 0,-3 1 0,4-1 0,-1 0 0,-3-3 0,7 0 0,-6-4 0,6 0 0,-3 0 0,0 0 0,4 0 0,-4-7 0,1-5 0,-1-8 0,-4-4 0,1 1 0,0-1 0,-5 5 0,1-3 0,-5 6 0,0-2 0,0 4 0,0 0 0,0 3 0,0-3 0,-3 3 0,2-3 0,-5 0 0,5 0 0,-5-4 0,2 9 0,-3-2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58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24575,'4'-11'0,"-1"12"0,-3 19 0,0 19 0,0 21 0,0 15 0,0 15-958,0 10 958,0-42 0,0 0 0,0-3 0,0 0 0,0 7 0,0 0 0,0-10 0,0-2-31,0 42 31,0-13 0,0-18 0,0 5 0,0-18 0,0-8 0,0-19 956,0-4-956,0-10 8,0 3 0,0-6 0,0-2 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5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24575,'82'-16'0,"-1"-1"0,1 0 0,-5 2 0,-3-1 0,-17 7 0,-17 9 0,1 0 0,-11 0 0,-7 0 0,-12 0 0,-1 0 0,-7 0 0,0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5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24575,'0'76'0,"0"0"0,0 0 0,0 26 0,0-11 0,0-1 0,0-21 0,4 0 0,-3-23 0,7-2 0,-7-18 0,7 6 0,-8-20 0,7 2 0,-4-11 0,1 3 0,-1-3 0,-3 1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50:54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5:59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 24575,'-6'15'0,"-4"12"0,-21 42 0,6-13 0,1 2-1876,-14 34 1876,11-22 0,2 2-540,8-10 0,3-2 540,-5 5 0,1 2 0,6 10 0,1 0 0,-2-12 0,2-1 0,6 2 0,3 1 0,-2-4 0,2-1 0,2 0 0,0 0 0,-1 2 0,2-1-18,2-8 0,4 0 18,3 7 0,5-1 0,7-9 0,5 0 0,5 12 0,3 0-649,2-5 1,2-2 648,0 6 0,-1-4 0,-8-15 0,0-2 294,4 2 1,0-2-295,15 15 1196,4 2-1196,-8-13 753,-17-10-753,-4-15 1500,-9-6-1500,-4-5 251,-1-6-251,-15-16 0,5 9 0,-8-12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24575,'-3'5'0,"0"4"0,3 28 0,0 1 0,0 26 0,0 5 0,0 7 0,0 12 0,0-39 0,0 19 0,0-35 0,0 13 0,0-15 0,0-4 0,0-16 0,0 0 0,0-8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1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24575,'0'22'0,"0"-3"0,0 14 0,0-4 0,0-4 0,0 2 0,0-8 0,0 0 0,0-4 0,0-1 0,6-7 0,2 0 0,10-4 0,1 1 0,5-3 0,-1 2 0,-4-3 0,4 0 0,-8 0 0,3 0 0,-4 0 0,-3 0 0,-1 0 0,-4-10 0,2-3 0,-4-11 0,-1 1 0,-3 0 0,0-6 0,0 5 0,0-9 0,0 8 0,-3-3 0,-4 9 0,-5 1 0,-2 4 0,-4 6 0,2-2 0,-2 9 0,4-2 0,-1 3 0,1 0 0,3 0 0,1 0 0,4 3 0,2-2 0,1 2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24575,'7'14'0,"6"2"0,9 14 0,9-3 0,-3 9 0,-1-9 0,3 4 0,-3-6 0,5 2 0,-3-5 0,-8-6 0,-3 2 0,1-9 0,-7 3 0,6-6 0,-14-2 0,5-1 0,-8 3 0,2-2 0,-3 2 0,0 8 0,-13 8 0,-6 8 0,-16 19 0,0 1 0,-7 20 0,17-21 0,-11 17 0,17-19 0,-9 6 0,12-1 0,-4-12 0,10-9 0,2-8 0,2-9 0,5-3 0,-5-4 0,2-5 0,1-2 0,0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2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24575,'0'25'0,"0"7"0,0 3 0,0 10 0,0-14 0,0 12 0,4-7 0,1 0 0,4 2 0,-5-18 0,0 3 0,-1-9 0,-2-3 0,2-1 0,-3-4 0,0-3 0,0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24575,'62'-8'0,"-9"2"0,-8 6 0,-5 0 0,1 0 0,-2 0 0,-5-4 0,-9 3 0,-2-2 0,-12 3 0,-1 0 0,-1 0 0,-4 0 0,1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24575,'0'4'0,"0"6"0,0 21 0,0 10 0,0 19 0,0 1 0,0 11 0,0-22 0,0 13 0,0-21 0,4 9 0,2-5 0,6-5 0,-6-7 0,5-10 0,-7-5 0,2-9 0,-2-3 0,-1-4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24575,'0'58'0,"0"3"0,0-19 0,0 5 0,0 0 0,0-8 0,0-10 0,0-5 0,0-9 0,0-6 0,0-2 0,0-4 0,0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24575,'10'-3'0,"8"0"0,11 10 0,7 7 0,-11 3 0,21 21 0,-9 2 0,3-3 0,3 15 0,-20-24 0,10 14 0,-6-6 0,-5-5 0,-5-6 0,-2-2 0,-7-14 0,2 7 0,-3-11 0,0 5 0,-4-4 0,0 0 0,-3 0 0,0 4 0,0-2 0,0 9 0,0-5 0,0 10 0,-3-3 0,-5 5 0,-9 0 0,-10 11 0,1-11 0,-6 11 0,2-13 0,4 4 0,-4-4 0,6-2 0,8-9 0,-2 3 0,14-7 0,-6 3 0,7-6 0,0-2 0,0-2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5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24575,'7'0'0,"41"0"0,31 0 0,-18-3 0,5 0-2222,11-1 0,4 0 2222,14-7 0,4 0-1099,-24 4 1,2 2-1,3-1 1099,8-2 0,2 0 0,2 0 0,6 1 0,3 2 0,-1-1 0,-24 2 0,1-1 0,-1 1 0,-4 0 0,8 0 0,-3 0 0,2 2-266,10-2 0,2 2 0,-5 0 266,8 1 0,-6 2-483,-2-1 1,-2 0 482,4 0 0,-8 0 0,11 0 626,-32 0 1,-1 0-627,15 0 3219,-14 0-3219,-30 0 3109,-8 0-3109,-7 0 407,-8 0 1,-2 0 0,-1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4:52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24575,'17'0'0,"-3"0"0,8 0 0,2 0 0,17 0 0,1 0 0,15 0 0,-9 0 0,16-5 0,-2 4 0,12-9 0,0 9 0,7-4 0,-5 5 0,-8-8 0,26 6 0,-20-6 0,13 8 0,-9 0 0,-23 0 0,11 0 0,-7 0 0,0 0 0,-5 0 0,-8 0 0,-7 0 0,-5 0 0,-4 0 0,-6 0 0,-2 4 0,-7-3 0,3 2 0,-3-3 0,-2 0 0,1 0 0,-4 0 0,4 0 0,-10 5 0,3 7 0,-7 11 0,6 1 0,0 9 0,14 1 0,-6 1 0,8 10 0,-4-10 0,0 9 0,3-3 0,4 10 0,-3-13 0,7 24 0,-12-33 0,11 26 0,-5-13 0,11 12 0,-8-5 0,2 3 0,-6-11 0,1 4 0,1 7 0,3-5 0,-8 0 0,4-3 0,-6-3 0,2 5 0,-1 0 0,0-1 0,-4-4 0,4 3 0,-5 7 0,4-8 0,-3 6 0,-3-20 0,-2 4 0,2-9 0,-2 0 0,2-2 0,-4-7 0,0 4 0,1-5 0,-1 0 0,0 0 0,0 0 0,0-3 0,0 3 0,-1-7 0,4 6 0,1 1 0,-1-3 0,0 5 0,-3-9 0,-1 3 0,1-3 0,-4-1 0,3 0 0,-5 1 0,1-1 0,1-2 0,-2 1 0,12-4 0,5 2 0,11-3 0,5 0 0,4 0 0,3 0 0,10 0 0,9 0 0,1 0 0,11 0 0,-12 0 0,0 0 0,5 0 0,3 0 0,-4 0 0,7 0 0,-24 0 0,11 0 0,-11 0 0,5 0 0,-11 0 0,3 4 0,-9 1 0,4 3 0,-5 1 0,-5-4 0,4 2 0,-9-6 0,9 7 0,7-7 0,-4 2 0,8-3 0,-10 0 0,-5 0 0,4 0 0,-4 0 0,0 0 0,-1 0 0,-9 0 0,0 0 0,-5 0 0,0 0 0,-3 0 0,-2 0 0,-2 0 0,-1 0 0,-2 0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6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 24575,'33'76'0,"0"0"0,5 3 0,-3-15 0,-11-36 0,12 8 0,-16-20 0,-5-8 0,-5-5 0,-4-3 0,-2-5 0,-1-17 0,-3-8 0,0-36 0,0 10 0,0-17 0,0 19 0,0-3 0,0 9 0,0 10 0,0 6 0,0 17 0,0 0 0,0 5 0,2 6 0,9 1 0,5 3 0,17 0 0,3 0 0,23 0 0,-10 0 0,22 0 0,-28 0 0,20 4 0,-21 2 0,10 3 0,-6-4 0,-10-1 0,-3 0 0,-13-3 0,-2 2 0,-7-3 0,-4 0 0,-5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60 24575,'2'0'0,"17"-13"0,-2 7 0,15-10 0,-8 8 0,5 0 0,0 3 0,-1 1 0,-5 4 0,-4 0 0,0 0 0,-9 0 0,0 6 0,-6 6 0,2 4 0,-5 6 0,2-3 0,-3 4 0,0 11 0,0-9 0,-12 15 0,-3-9 0,-8 4 0,-7-3 0,6 2 0,-6-11 0,4 7 0,2-17 0,4 5 0,-2-9 0,3 1 0,-1-5 0,-2-2 0,7-3 0,-3 0 0,3 0 0,1-6 0,3 1 0,1-5 0,7 4 0,-3-4 0,5 3 0,-2-7 0,3 3 0,0-3 0,0 0 0,0-5 0,6 7 0,-1-5 0,8 9 0,-2 1 0,4 3 0,3 4 0,1 0 0,0 0 0,8 0 0,-6 4 0,12 4 0,-4 1 0,0 7 0,5 1 0,-5 1 0,2 3 0,1-4 0,-7-5 0,-1 2 0,-2-5 0,-7 1 0,3-2 0,-3-1 0,-1-3 0,0-1 0,0-3 0,0 0 0,1-3 0,4-10 0,-3-3 0,9-14 0,-4 4 0,6-9 0,-6 9 0,-1 1 0,-8 7 0,1 6 0,-5 2 0,2 4 0,-4 2 0,-3 1 0,0 3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8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24575,'5'-3'0,"7"-4"0,16 15 0,-2-3 0,20 29 0,-1 2 0,9 21 0,5 9-835,-3 13 835,-30-36 0,0 0 0,0 3 0,-1 1 0,15 43 0,-17-45 0,-2 0 0,9 45-365,-3-7 365,-6 5 0,-9-12 0,-1 4 0,-6-19 0,1 33 0,-5-27 0,2-15 0,0 1 0,-3 30 0,0 7 0,0 0 0,0 0 0,-5 0 0,-12 1 0,-11-2 0,5-42 0,-1-1 0,-23 39 0,3-17 0,3-1 0,10-17 0,-3 1 0,5-4 0,7-17 0,5-4 818,3-11-818,6-5 382,1-4-382,1 1 0,3-4 0,-7 0 0,-4-43 0,5 30 0,-1-30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9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24575,'74'0'0,"0"0"0,-1 0 0,12 0 0,1 0 0,-20 0 0,-19 0 0,34 0 0,-44 0 0,-23 0 0,1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09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24575,'83'1'0,"0"0"0,0 0 0,0-1 0,6 1 0,0 0 0,-1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24575,'12'69'0,"-1"0"0,-2-14 0,0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0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24575,'87'-2'0,"0"-1"0,0 0 0,0 1 0,0-1 0,-33 2 0,-1-1 0,35-1 0,0 1 0,0-1 0,0 0 0,0 1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1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0 380 24575,'53'-71'0,"-1"1"0,1 0 0,5 2 0,2 4 0,-13 27 0,-14 37 0,39 0 0,-20 0 0,14 5 0,1 1 0,-12 3 0,14 2 0,-25-2 0,14 0 0,-17 0 0,-7-1 0,-6 1 0,-9-2 0,-4-3 0,-5-1 0,-4-3 0,-2 0 0,-1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40 189 24575,'0'9'0,"0"3"0,0-4 0,0 5 0,0-6 0,0 6 0,-6-9 0,1 2 0,-5-6 0,4 0 0,0 0 0,2-12 0,1-6 0,3-13 0,7 2 0,7-6 0,8 4 0,10-1 0,-5 5 0,7 6 0,-6 8 0,1 5 0,3 4 0,-7 4 0,-1 3 0,-1 19 0,-5 6 0,1 24 0,-10 2 0,-5 11 0,-4 3 0,0 5 0,-4 1 0,-18 1 0,5-18 0,-22 4 0,8-13 0,-3-3 0,-5 0 0,13-19 0,-4-5 0,11-9 0,1-2 0,3-6 0,5 0 0,-4-4 0,10-7 0,-3-5 0,7-7 0,0-4 0,0-1 0,0 1 0,0 3 0,0 2 0,0 7 0,0 1 0,0 4 0,3 2 0,4-2 0,0 5 0,11-2 0,-6 3 0,10 0 0,-3 0 0,5 7 0,-1 2 0,1 11 0,4-3 0,-2 3 0,2-4 0,-9-4 0,3-1 0,-2-4 0,-1 1 0,3-4 0,2-1 0,1-14 0,11-14 0,-6-25 0,11-20 0,-12-13 0,-7 33 0,-12 10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4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10 256 24575,'-7'8'0,"4"9"0,8 15 0,9 15 0,-3 6 0,8 13 0,-9-22 0,8 12 0,-8-20 0,3 5 0,-4-2 0,-2-14 0,1 2 0,-1-15 0,0 2 0,-3-8 0,1 0 0,-1-2 0,2-1 0,1-3 0,-1 0 0,-3-3 0,3-8 0,-2-5 0,1-7 0,2-6 0,-6-11 0,7-8 0,-7-5 0,7 1 0,-6 6 0,6 0 0,-7 0 0,3 5 0,-4 6 0,3 7 0,-2 5 0,2 7 0,-3-1 0,0 9 0,0-2 0,0 4 0,0 0 0,0-1 0,0 1 0,0-1 0,0 1 0,0-1 0,0 1 0,0-1 0,0 1 0,0 0 0,0-1 0,0 1 0,3 3 0,-2-3 0,2 2 0,0-2 0,-3-1 0,3 1 0,0 0 0,-2-1 0,1 1 0,1-1 0,1 1 0,2-1 0,0 4 0,4-3 0,5 5 0,4-6 0,9 6 0,1-6 0,10 6 0,-4-6 0,10 6 0,-10-7 0,5 7 0,-6-3 0,-5 4 0,-1 0 0,-9 0 0,-1 0 0,-4 0 0,-3 0 0,-1 0 0,-4 0 0,1 0 0,-1 0 0,-2 3 0,1-2 0,-4 1 0,2-2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07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24575,'5'-4'0,"7"1"0,9 3 0,-1 0 0,10 0 0,4 0 0,-10 0 0,10 0 0,-14 0 0,0 0 0,6 0 0,-8 0 0,1 7 0,2-2 0,-6 8 0,-1-2 0,-1-3 0,-5 5 0,5-12 0,-9 8 0,5-5 0,-6-1 0,4 0 0,-1-3 0,0 0 0,0 0 0,1 0 0,-1 0 0,0 0 0,4-14 0,3-9 0,4-17 0,0-3 0,1 3 0,-6 4 0,0 7 0,-5 7 0,1 0 0,-1 7 0,0-2 0,3 3 0,-3 3 0,3-2 0,-6 6 0,2-1 0,-5 3 0,1 1 0,-2 1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4:5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1930 24575,'14'0'0,"3"0"0,31 0 0,-6 0 0,22 0 0,4 0 0,23 0-961,1 0 961,6 0 0,-28 0 0,-19 0 0,-1 0 0,5 0 0,32 0 0,-33 0 0,12 0 0,-12 0 0,10 0 0,-17 0 0,-1 0 961,-1 0-961,-15 0 0,3 0 0,-9 0 0,-1 0 0,-4 0 0,0 3 0,-5 1 0,-3 3 0,2-3 0,-6 1 0,3-4 0,-3 2 0,-1-3 0,4 0 0,3 0 0,-1 0 0,4 0 0,-5 0 0,3 0 0,-3 0 0,2 0 0,-2 0 0,-1 0 0,4 0 0,-7 0 0,3 0 0,-4 0 0,1 0 0,-1 0 0,0 0 0,4 0 0,-3 0 0,6 0 0,-6 0 0,3 0 0,-4 0 0,0 0 0,1 0 0,-1 0 0,0 0 0,0 0 0,1-7 0,4-9 0,1-10 0,10-13 0,1 2 0,12-22 0,1 5 0,2-14 0,4-2 0,-4 0 0,7-13-616,-5-3 616,-2-3 0,1-1 0,-21 41 0,0 0 0,21-43 0,-22 42 0,0 2 0,10-22-98,4-8 98,-6 23 0,5-10 0,-6 12 0,11-10 0,-14 20 0,7-2 0,-13 21 613,-3 1-613,2 8 101,-6 0-101,2 2 0,-4 5 0,-2-2 0,-1 4 0,-3-1 0,0 1 0,0 0 0,3 0 0,0 0 0,0 0 0,3-1 0,-3 1 0,4-1 0,-1 1 0,-2-1 0,1 1 0,-1-4 0,3 3 0,0-7 0,-1 7 0,1-3 0,0 0 0,-1 2 0,1-2 0,-1 4 0,-2 0 0,-2 0 0,1 2 0,0 1 0,7 3 0,1 0 0,7 0 0,1 0 0,4-3 0,1 2 0,4-3 0,1 1 0,5 2 0,18-8 0,-3 4 0,17-6 0,7 6 0,4-5 0,13 4 0,0-5 0,-19 0 0,14 0 0,-22 6 0,18-5 0,-7 9 0,-6-4 0,-3 5 0,-12 0 0,4 0 0,-10 0 0,5 0 0,-6 0 0,0 0 0,0 0 0,-6 0 0,-5 0 0,-7 0 0,-5 0 0,-7 0 0,1 0 0,-10 0 0,6 0 0,-6 0 0,0 0 0,-5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7 24575,'-3'-4'0,"-8"2"0,-5 2 0,-7 0 0,0 0 0,-1 3 0,1 1 0,-1 4 0,5 3 0,4-3 0,2 2 0,2-3 0,0-1 0,1 5 0,3-4 0,0 3 0,1-7 0,-1 3 0,1-5 0,0 1 0,2 1 0,1 0 0,3 3 0,0 1 0,0 3 0,0 4 0,0 16 0,0 6 0,5 15 0,0 3 0,6 19 0,-1 3-869,2 22 869,-9-44 0,0 0 0,3 5 0,-1 1 0,-4 5 0,-1 2 0,6-3 0,0-1 0,-6 3 0,1 1 0,4-4 0,1-1 0,-5-2 0,-1-1 0,3-1 0,0 0 0,-3-3 0,0-3 0,0 23 0,3-15 0,0-3 0,-2-11 0,5 49 0,-6-47 0,0 5 0,0-1 0,0-12 0,0-5 869,0-11-869,0-6 0,0-8 0,0 4 0,0-7 0,0 3 0,0-4 0,0 0 0,3 1 0,-2-1 0,2 1 0,-3-1 0,3-3 0,0 0 0,4-3 0,-1 0 0,13 0 0,-7 0 0,20 0 0,-1 0 0,9-4 0,1 3 0,3-7 0,-13 7 0,7-4 0,-18 5 0,3 0 0,-9 0 0,-3 0 0,-2 0 0,-2 0 0,-1 0 0,-2-2 0,-2-2 0,-2-5 0,0 4 0,0-1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35 150 24575,'0'4'0,"-4"6"0,0 15 0,-5 4 0,0 10 0,5 2 0,0 0 0,4 3 0,0-13 0,0 2 0,0-5 0,0-3 0,0-5 0,6-2 0,2-8 0,10-2 0,6 2 0,0-9 0,9 3 0,-4-4 0,1 0 0,-2-3 0,-4-10 0,1-9 0,-2-14 0,-1-6 0,-7-4 0,-2-6 0,-4 4 0,-3-9 0,-2 3 0,-4 6 0,0 3 0,-8 11 0,0 9 0,-8 2 0,-2 11 0,-1 5 0,-5 4 0,1 3 0,-1 7 0,-1 15 0,8 5 0,-5 23 0,7-2 0,4-15 0,2-6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8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24575,'10'0'0,"14"0"0,-2 0 0,27 0 0,-21 0 0,21 0 0,-13 0 0,10 0 0,-6 0 0,-5 0 0,-7 0 0,-12 0 0,-2 0 0,-11 0 0,0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24575,'-1'94'0,"0"0"0,0-1 0,1-3 0,0-2 0,-1-29 0,-3-39 0,4-1 0,0-13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24575,'16'42'0,"-7"34"0,4-9 0,-12 9 0,8-13 0,-8-15 0,7 4 0,-7-6 0,3-12 0,-1-6 0,-2-9 0,3-4 0,-4-5 0,0-7 0,0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19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1585 27 24575,'-46'7'0,"-25"-1"0,12-6 0,-27 0 0,19 0 0,-7 0 0,-7 0 0,-2 0-1600,-15 0 1600,-2 0 0,0 0 0,42 0 0,2 0 0,-19 0 182,24 0 1,1 0-183,-7 0 301,-23 0-301,26 0 0,-11 0 0,28 0 812,-7 0-812,19 0 122,-3 0-122,9 0 0,5 0 0,7-2 0,8-14 0,0 10 0,3-10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0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1 224 24575,'3'9'0,"3"5"0,-2 0 0,8 13 0,1-1 0,3 3 0,1 4 0,3-8 0,-2 8 0,6-6 0,-7-3 0,11-4 0,-15-5 0,13-6 0,-17 0 0,5-8 0,-11 4 0,3-4 0,-5-1 0,2-11 0,-3-14 0,0-11 0,0-16 0,0-1 0,0 5 0,-4-3 0,3 11 0,-7-1 0,7 2 0,-3 13 0,4 3 0,0 9 0,0 3 0,0 1 0,0 4 0,0 0 0,0-1 0,0 1 0,3 0 0,0 2 0,7-2 0,5 5 0,4-2 0,20 3 0,-2-4 0,21 3 0,-16-3 0,21-1 0,0 4 0,1-4 0,1 5 0,-13 0 0,-5 0 0,-5 0 0,-9 0 0,-9 0 0,-5 0 0,-4 0 0,-5 0 0,-4 0 0,-2 0 0,-2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2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24575,'5'-3'0,"6"-7"0,7-2 0,10-4 0,-3 5 0,9 5 0,-5-2 0,-1 8 0,-5 0 0,-4 0 0,4 7 0,-14 1 0,9 16 0,-13 1 0,4 14 0,-6 2 0,-3 5 0,0 0 0,-3-6 0,-6 4 0,-10-7 0,-4 3 0,1-9 0,-3-5 0,9-8 0,-6-6 0,7-1 0,-4-7 0,1-1 0,3-3 0,-4 0 0,9 0 0,-4 0 0,7-3 0,-3 0 0,6-4 0,-1 1 0,4-1 0,-2 1 0,3-4 0,0 2 0,0-5 0,0 5 0,0-5 0,0 6 0,0-3 0,3 3 0,0 4 0,7 0 0,5 3 0,0 0 0,7 0 0,-3 0 0,5 0 0,-5 0 0,3 4 0,-2 7 0,0 6 0,0 11 0,0-2 0,-2 2 0,2-4 0,-5 0 0,0-5 0,0-1 0,-1-7 0,0-1 0,5-2 0,0-4 0,9-1 0,-4-3 0,0 0 0,-2 0 0,-7-3 0,0-1 0,-5-6 0,-3-1 0,1-12 0,-4 13 0,0-5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2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24575,'-5'4'0,"15"-2"0,16-2 0,15 0 0,17 0 0,-3 0 0,0 0 0,1 0 0,-14 0 0,5 0 0,-13 0 0,-6 0 0,-8 0 0,-6 0 0,-4 0 0,-6 0 0,-1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3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24575,'0'90'0,"0"-1"0,0-16 0,0-8 0,0 2 0,0-23 0,8-9 0,-3 3 0,4 1 0,2-8 0,-10 7 0,6-21 0,-7 5 0,0-15 0,0 0 0,0-4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4:5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0 430 24575,'24'-75'0,"-1"-1"0,1 1 0,10-34 0,-7 34 0,-20 67 0,0 0 0,-2 7 0,-1-2 0,2 3 0,1 0 0,-1 0 0,1 0 0,-1 3 0,1 4 0,4 12 0,1 7 0,2 7 0,2 7 0,-6-5 0,7 10 0,-4-11 0,1 11 0,-2-15 0,-4 4 0,0-11 0,0-4 0,-1-1 0,0-7 0,-3-1 0,1-4 0,-4 1 0,2-1 0,-3-2 0,0-1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18 24575,'-7'3'0,"-1"6"0,-7 7 0,3 11 0,-3-2 0,2 9 0,0 0 0,-3 0 0,10 0 0,-2 0 0,8-5 0,0-1 0,0-9 0,0-1 0,0-7 0,7 2 0,5-8 0,7 5 0,20-10 0,-16 4 0,25-4 0,-16 0 0,14 0 0,-6-8 0,-4-5 0,-8-4 0,-4-3 0,1 0 0,-6 3 0,-2-6 0,-7 4 0,-2-1 0,-1-2 0,-3 7 0,0-8 0,-4 8 0,0-8 0,0 4 0,-3 0 0,-10-5 0,1 9 0,-11-5 0,7 6 0,-6 1 0,3 3 0,-1 2 0,2 4 0,0 1 0,6 3 0,-6 0 0,7 0 0,-3 0 0,0 0 0,3 3 0,-7 1 0,10 6 0,-3-5 0,7 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24575,'13'0'0,"8"0"0,13 0 0,1 0 0,0 0 0,-7 0 0,-5 0 0,0 0 0,-7 0 0,-2 0 0,-8 0 0,1 0 0,-4 0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5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24575,'0'2'0,"0"12"0,0 5 0,0 25 0,0-12 0,0 13 0,9 0 0,-7-8 0,15 14 0,-15-21 0,10 4 0,-11-11 0,5-7 0,-3-2 0,4-8 0,-4 1 0,0-1 0,-3-2 0,0-2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5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24575,'40'0'0,"17"0"0,7 0 0,12 0 0,20 0-1043,-4 0 1043,-39 0 0,2 0 0,3 0 0,0 0 0,1 0 0,0 0 0,4 0 0,1 0 0,0 0 0,-2 0 0,29 0 6,3 0-6,-32 0 0,5 0 0,-12 4 0,-15-3 0,-12 6 0,-12-6 778,-2 2-778,-8-3 0,-2 0 0,-2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6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24575,'9'43'0,"14"9"0,5 2 0,4 2 0,2 1 0,-2-2 0,-9-13 0,5 5 0,-6-12 0,-6-11 0,-8-5 0,-2-12 0,-5-15 0,2-16 0,-3-35 0,0-4 0,0-5 0,0 3 0,0 12 0,0-6 0,-9 6 0,7 11 0,-6 4 0,8 17 0,0-2 0,0 12 0,0 1 0,3 7 0,4 0 0,7 3 0,10 0 0,11 0 0,5 0 0,12 0 0,-5 0 0,24 0 0,-25 0 0,24 0 0,-28 0 0,10 0 0,-12 0 0,-5 0 0,-11 3 0,-6-2 0,-7 2 0,-2-3 0,-2 0 0,-4 0 0,0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7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33 24575,'0'-6'0,"3"-4"0,1 3 0,6 0 0,-3 4 0,7 3 0,-7 0 0,3 0 0,-4 0 0,0 0 0,1 0 0,-1 0 0,1 3 0,0 8 0,-1 1 0,2 10 0,0 2 0,-4 1 0,0 7 0,-4-7 0,0 7 0,0-3 0,0 1 0,0 2 0,-4-2 0,-4-1 0,-4-1 0,-8-4 0,0-4 0,-4 0 0,0-5 0,1-2 0,3-2 0,-2-7 0,7-1 0,0-3 0,1 0 0,7 0 0,-6-3 0,5-4 0,1-1 0,0-6 0,7 4 0,-4-1 0,4-3 0,0-1 0,0 0 0,0-3 0,0 3 0,7-3 0,1 3 0,7-4 0,-1 5 0,1 3 0,-1 1 0,-4 3 0,4 3 0,-7 1 0,6 3 0,-2 0 0,0 0 0,3 10 0,-3 3 0,5 11 0,-1-5 0,0 3 0,-4-3 0,7 1 0,-5-2 0,5-6 0,0 2 0,1-6 0,5 4 0,-5-5 0,3-3 0,-3-1 0,5-3 0,-5 0 0,-1 0 0,-4 0 0,-2-10 0,2-8 0,-8 4 0,1-1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9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24575,'9'-6'0,"7"-2"0,22-4 0,2-2 0,12-5 0,8-1 0,-15 9 0,11-2 0,-20 8 0,10 0 0,-11 0 0,-5 5 0,-16 0 0,-4 0 0,-3 0 0,-4 3 0,0 8 0,-3 21 0,0 0 0,0 24 0,0-1 0,0 27 0,0 3-528,0-34 1,0 3 527,0 4 0,0 1 0,0 5 0,0 1-863,0 13 1,0 1 862,0 0 0,0 1 0,0 4 0,0 1 0,0-8 0,0 0 0,2-2 0,2-4 0,-2-19 0,1-3-139,5 4 1,1-3 138,7 20 0,6 11 0,-2-20 946,-5-8-946,-2-19 1791,-6-10-1791,1-1 320,-4-11-320,0 5 0,-4-10 0,0 3 0,0-4 0,0 1 0,0-1 0,0 0 0,0 0 0,0 0 0,0 0 0,0 1 0,0-1 0,0 1 0,-3-1 0,-4 1 0,-4-1 0,-3 2 0,-10-1 0,4-3 0,-24 4 0,7-7 0,-20 4 0,-3-5 0,11 0 0,-8 0 0,17 4 0,0-3 0,6 6 0,9-6 0,7 6 0,7-4 0,1 1 0,4 2 0,2-6 0,2 3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2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24575,'-5'0'0,"15"0"0,17 0 0,13 0 0,1 0 0,3 0 0,-3 0 0,4 0 0,-9 0 0,2 0 0,-17 0 0,-2 0 0,-5 0 0,-10 0 0,2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30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24575,'73'0'0,"-1"0"0,1 0 0,13 0 0,-10 0 0,1 0 0,-44 0 0,-17 0 0,1 0 0,-12-6 0,1 5 0,-6-4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32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 24575,'-6'6'0,"-4"2"0,-2 10 0,-2-3 0,-2 8 0,1-4 0,0 4 0,-1 1 0,0 4 0,0-4 0,3 9 0,1-4 0,3 5 0,1 0 0,3 5 0,-2-4 0,6 0 0,-3-3 0,4-7 0,0 7 0,0-7 0,0-1 0,0-2 0,0-2 0,0-1 0,6-1 0,2-4 0,6 0 0,1-2 0,-1-2 0,0-3 0,0 0 0,4 0 0,-2 0 0,6-2 0,-3-2 0,0-3 0,4 0 0,-4 0 0,9 0 0,-3 0 0,3 0 0,-5-7 0,-4 2 0,4-10 0,-8 4 0,3-1 0,-4-1 0,0 2 0,-3-4 0,3 1 0,-6-4 0,3-2 0,0-3 0,-3 0 0,4-11 0,-4 3 0,1-8 0,-4 0 0,-1 3 0,-4-8 0,0 9 0,0 0 0,0 2 0,-4 13 0,-3-7 0,-5 15 0,-7-7 0,4 11 0,-3-3 0,-1 7 0,0-2 0,-4 5 0,-1-3 0,1 4 0,-1 0 0,1 0 0,-1 0 0,1 0 0,0 4 0,3 0 0,2 6 0,0 2 0,6 2 0,-6-2 0,10-2 0,-2-4 0,4 1 0,-1-4 0,4 0 0,0-3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4:5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24575,'2'-7'0,"2"1"0,9 6 0,3 0 0,8 0 0,-1 0 0,0 0 0,1 0 0,-1 0 0,0 0 0,-4 0 0,0 0 0,-5 0 0,-3 0 0,2 0 0,-9 0 0,3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33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24575,'0'4'0,"0"22"0,0 21 0,0 20 0,0 22-610,0-39 0,0 1 610,0 3 0,0 2 0,0 6 0,0 0 0,0-3 0,0 0 0,0 1 0,0-2 0,0 31 161,0-3-161,0-32 0,0 1 0,0-5 0,0-24 0,0-2 228,0-14 1,0-7 0,0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34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24575,'18'0'0,"9"0"0,14 4 0,17 6 0,-1 16 0,18 8 0,-8 19 0,-8-13 0,-3 11 0,-16-7 0,9-1 0,-17 4 0,2-18 0,-17-2 0,-5-11 0,-2-5 0,-7-1 0,1-7 0,2 4 0,-6-1 0,3 4 0,-3 4 0,-7 10 0,-13 12 0,-11 13 0,-16 15 0,-5 15-377,20-34 1,-1 1 376,2 2 0,1-1 0,-22 28 0,4 0 0,12-20 0,0 6 0,6-11 0,8-9 0,6-18 0,5-4 0,4-9 753,0 0-753,4-6 0,-3-4 0,2-1 0,2-1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6:3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24575,'3'-3'0,"0"0"0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2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24575,'0'94'0,"0"1"0,0-11 0,0 3 0,0-8 0,0-15 0,0-2-1098,0 3 0,0 6 1,0-6 1097,0 1 0,0-3 0,0 9 0,0 0 0,0-4 0,0 0 0,0 5 0,0 1 0,0-2 0,0 0 0,0 2 0,0-1 0,0 1 0,0-1 0,0 0 0,0 1 0,0 3 0,0 1 0,0-4 0,0 1 0,0 7 0,0 0 0,0-7 0,0 0 0,0 8 0,0 0 0,0-13 0,0 0 0,0 7 0,0-1 0,0-11 0,0-2 332,0 2 1,0-4-333,0 28 0,0 4 0,0-23 0,0 13 623,0-9-623,-8-8 0,5-13 0,-6-6 1692,9-8-1692,0-5 313,0-5-313,0-5 0,0-2 0,0-6 0,0-2 0,0-4 0,0-3 0,0-1 0,0 0 0,0 1 0,0-4 0,0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25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24575,'6'4'0,"10"-2"0,13-2 0,12 0 0,10 0 0,3 0 0,12 5 0,8 1 0,16 5-572,-36-5 1,1 0 571,3 0 0,1 1 0,4-1 0,0 0 0,1-2 0,-1-1 0,0 0 0,0 0 0,1-3 0,-1 0 0,-7 0 0,-2 0-81,39 0 81,-7 0 0,-16 0 0,-19 0 0,2 0 0,27 0 0,17 0 0,-23 0 0,-7 0 0,-12 0 0,8 0 0,-20 0 0,21 0 1138,-17 0-1138,-1 0 86,-1 0-86,-10 0 0,-1 0 0,-6 0 0,1 0 0,-5 0 0,4 0 0,-5 0 0,-3 0 0,2 0 0,-7 0 0,3 0 0,-3 0 0,-1 0 0,-3 0 0,-2 0 0,-2 3 0,-1-3 0,0 3 0,18-3 0,4 0 0,24 0 0,8 0 0,30-6-718,-35 0 0,3-1 718,9 0 0,4 0 0,2-6 0,0 0 0,1 5 0,-1 1 0,1-2 0,-1-1 0,-4 3 0,0 1 0,0 2 0,-2 1-399,29-3 399,-44 5 0,-1 2 0,25-1 0,7 0 0,-2 0 0,-14 0 0,-7 0 0,-8 0 0,-12 0 0,0 0 1406,-11 0-1406,4 0 429,-13 0-429,3 0 0,-9 0 0,-3 0 0,-1 0 0,-4 0 0,1-3 0,-4-1 0,0 14 0,-3 23 0,0 36 0,5 24-693,-2-36 1,1 2 692,2 4 0,1 1 0,-1 4 0,1 2 0,0 8 0,-1 0-1317,1 0 0,0 3 1317,-2-7 0,1 5 0,-1-5 0,1 3 0,1 2 0,-1-1 0,-1 6 0,0-6 0,2 1 0,0-1 0,-4-9 0,0 4 0,-1-1 0,2 25 0,-1 0 0,-3-29 0,-1 0 0,2-1 0,2 29 0,0-1-769,-2-8 1,0-3 768,2-4 0,0-3-415,-2-8 0,-2-2 415,1-7 0,0-2 0,2-2 0,1-4 1023,3 27-1023,0-1 0,2-17 0,-2 13 2418,0-7-2418,3-1 1807,-4-12-1807,5-3 1138,-2-10-1138,1-2 0,0-5 0,-1-5 0,0-1 0,-4-9 0,3 4 0,-3-8 0,4 7 0,-1-7 0,0 4 0,-3-5 0,2 0 0,-2 0 0,3-3 0,-3-1 0,2-4 0,-6 1 0,3-1 0,-3 1 0,3-4 0,-2 3 0,2-20 0,-3 14 0,0-14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2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 24575,'-5'-7'0,"15"1"0,16 6 0,27 0 0,1 0 0,6 0-1447,2 0 1,5 0 1446,0 0 0,5 0 0,1 0-898,3 0 1,2 0 0,2 0 897,9 0 0,2 0 0,3 0-981,-15 0 0,2 0 0,1 0 0,1 0 981,3 0 0,1 0 0,0 0 0,0 0 0,5 0 0,1 0 0,-2 0 0,-3 0 0,8 0 0,-5 0 0,2 0-693,7 0 0,1 0 0,-6 0 693,-25 0 0,-5 0 0,3 0-54,8-2 0,3-1 0,-2 1 54,-8 3 0,-1 1 0,-2 0 0,21 0 0,-4 3 778,-11 1 0,-5 2-778,30 9 0,-36-10 0,-3-1 0,-1 3 3678,39 2-3678,-42-1 3266,5-5-3266,-6 0 2442,-1-5-2442,-6 4 808,0-3-808,0 3 0,0-4 0,0 0 0,-1 0 0,1 0 0,6 0 0,-5 0 0,5 0 0,-7 0 0,1 0 0,-6 0 0,0 0 0,-6 0 0,-5 0 0,4 0 0,-9 3 0,9-2 0,-9 3 0,9-4 0,-4 0 0,5 0 0,-4 0 0,2 0 0,-11 0 0,2 0 0,-9 0 0,-3 0 0,-1 0 0,-4 0 0,0 0 0,1 0 0,-4 3 0,0-3 0,-3 3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28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24575,'0'30'0,"0"15"0,0 17 0,0 27-2433,0 4 2433,0-27 0,0 2 0,0-3 0,0 1-665,0 11 1,0 2 664,0-2 0,0 2 0,0 10 0,0 1-602,0-4 0,0 2 602,0 11 0,0 1 0,0-9 0,0-1 0,0 1 0,0 0 0,0-2 0,0 0-666,0-4 1,0-2 665,0-7 0,0-2 0,0 4 0,0-2 0,0-10 0,0-3 627,0 31-627,0-39 0,0-2 0,0 14 0,0 24 0,0 5 0,0-36 0,4 18 1378,-2-30-1378,6 11 2165,-3-5-2165,1-3 1722,2-10-1722,-7-2 405,6-10-405,-6-1 0,2 0 0,1-3 0,-4 3 0,4-5 0,-4 1 0,0-5 0,0 3 0,0-6 0,0 2 0,0-4 0,0-3 0,0-1 0,0-4 0,0 0 0,0 1 0,0-1 0,0 1 0,0 3 0,0-3 0,0 6 0,0-5 0,0 1 0,0-2 0,0-1 0,0 1 0,0-1 0,0 0 0,0 4 0,0 1 0,0 3 0,0-3 0,0 2 0,0-5 0,0 1 0,0-2 0,0-1 0,0-14 0,0-18 0,0 7 0,0-7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29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90 109 24575,'-4'17'0,"-5"1"0,0 5 0,0 1 0,2-1 0,4 0 0,2 5 0,-2 1 0,3 1 0,0 2 0,0-2 0,0-1 0,0 4 0,0-9 0,0 14 0,3-17 0,8 8 0,2-10 0,19-6 0,-10 2 0,28-10 0,-23-1 0,22-4 0,-13 0 0,0-4 0,2-4 0,-13-9 0,-1 0 0,-4-6 0,-5 4 0,-3-5 0,0-4 0,-8-6 0,0-7 0,-4 0 0,0-3 0,0 8 0,-8-8 0,-7 8 0,-8-5 0,-4 9 0,-4 1 0,-1 4 0,1 5 0,-3 0 0,5 9 0,-5 5 0,1 4 0,-1 4 0,4 0 0,3 0 0,7 0 0,2 0 0,3 7 0,4 0 0,1 12 0,6-4 0,-3 3 0,6-4 0,-2-6 0,3-2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9 197 24575,'0'21'0,"-4"3"0,3 10 0,-3 0 0,4 0 0,0-5 0,0 4 0,0-8 0,0 3 0,0-5 0,0-4 0,7 3 0,1-6 0,16-1 0,-8-4 0,11-3 0,-7-1 0,3-2 0,-4 1 0,3-5 0,-6 2 0,2-3 0,0 0 0,-3 0 0,8 0 0,-8-3 0,3 2 0,-7-13 0,3 5 0,-6-9 0,3 0 0,-4-6 0,1 0 0,0-9 0,-3 4 0,-1-5 0,-4 0 0,0 0 0,0 0 0,0 4 0,-7 2 0,1 5 0,-8-1 0,-3 0 0,1 4 0,-8-4 0,8 9 0,-7-5 0,2 0 0,2 4 0,-5 0 0,9 5 0,-3 4 0,3 3 0,1 1 0,0 3 0,3 0 0,-2 0 0,5 0 0,-5 6 0,5 6 0,-3 7 0,-1 9 0,7-14 0,-3 1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24575,'-22'4'0,"3"-1"0,-6 4 0,12-5 0,-13 16 0,14-9 0,-13 20 0,9-12 0,-6 21 0,13-16 0,-3 16 0,8-9 0,-1 0 0,1 9 0,4-7 0,0 8 0,0-10 0,0 4 0,0-9 0,0 0 0,0-1 0,0-8 0,0 3 0,0-4 0,0-3 0,7 6 0,10-7 0,4 8 0,11-9 0,-7 2 0,13-6 0,-2 2 0,10-6 0,-10 3 0,2-4 0,-14 0 0,4 0 0,-4-6 0,-5-7 0,1-11 0,-4-5 0,-3-5 0,3 0 0,-6 0 0,2 0 0,-7 0 0,-2 0 0,-3 0 0,0 0 0,0 0 0,0 4 0,-7 2 0,-1 9 0,-7 1 0,1 6 0,-4 2 0,-2 6 0,-3 0 0,0 4 0,-5 0 0,3 0 0,-8 0 0,4 0 0,-5 0 0,0 0 0,5 0 0,1 0 0,8 0 0,2 0 0,7 0 0,4 0 0,4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4:59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45 175 24575,'-4'73'0,"2"-10"0,2-40 0,0-4 0,0 3 0,0-6 0,0 2 0,0-7 0,0-2 0,0-2 0,0-1 0,0-5 0,-4-12 0,3-6 0,-2-9 0,-5-2 0,6-1 0,-5-5 0,7 4 0,0-2 0,0 7 0,0 1 0,0 1 0,0 8 0,0-3 0,0 3 0,0 5 0,0 0 0,0 3 0,0 1 0,0-4 0,3 2 0,0-2 0,4 4 0,-1-1 0,4 1 0,1-1 0,3 3 0,-3-2 0,2 2 0,-2 0 0,3 1 0,34 0 0,-28 2 0,24-2 0,-38 3 0,-2 3 0,-1 0 0,-3 4 0,0 2 0,0 6 0,0 0 0,0 4 0,0-5 0,-7 0 0,2 4 0,-8-3 0,2 0 0,-4-1 0,4-7 0,-2 4 0,2-5 0,0 1 0,1 0 0,0 0 0,3-4 0,-3 0 0,0-3 0,3 0 0,-3 0 0,3 0 0,1 0 0,0 0 0,5 0 0,8 0 0,4 0 0,6 0 0,-3 0 0,0 0 0,4 0 0,-2 0 0,6 0 0,-7 4 0,3-1 0,-4 5 0,0-1 0,-3 3 0,-1-3 0,-3 3 0,-1-3 0,-2 3 0,-1-3 0,-3 3 0,0-1 0,0-1 0,0 2 0,-7-1 0,-1-1 0,-6 2 0,-6 4 0,4-6 0,-5 6 0,3-7 0,2 0 0,-2 0 0,4-3 0,0 3 0,-1-7 0,1 4 0,3-4 0,-2 0 0,6 0 0,-3 0 0,3 0 0,1 0 0,0 0 0,-1 0 0,1 0 0,3-3 0,-3-8 0,5 5 0,-3-4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2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24575,'0'22'0,"0"-3"0,0 25 0,0-7 0,0 10 0,0 17 0,0-24 0,0 30 0,0-28 0,0 10 0,0-12 0,0-6 0,0-6 0,0-12 0,0 1 0,0-10 0,0 0 0,0-4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24575,'0'7'0,"0"8"0,0 20 0,0 11 0,0 7 0,0 6 0,0-12 0,0 16 0,0-20 0,0 10 0,0-14 0,0-9 0,0-6 0,0-9 0,0-6 0,0-5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38 131 24575,'3'2'0,"0"7"0,-10 5 0,2 8 0,-5-3 0,5 4 0,2 1 0,3-5 0,0-4 0,0 2 0,0-9 0,0 6 0,6-7 0,1-4 0,16 0 0,-7-3 0,15 0 0,-10 0 0,11 0 0,-8 0 0,5 0 0,-1 0 0,-4 0 0,4 0 0,-5-3 0,0-5 0,0-4 0,7-9 0,-5 4 0,6-13 0,-11 8 0,5-8 0,-12 11 0,5-1 0,-10 6 0,-1 0 0,-4 0 0,-3-1 0,0 1 0,0 0 0,-10 2 0,-3-2 0,-10 6 0,0-4 0,-6 4 0,0 4 0,0 0 0,-4 4 0,4 0 0,-5 0 0,0 0 0,0 4 0,5 0 0,1 8 0,9-4 0,0 3 0,5-4 0,0 3 0,3-2 0,1 2 0,3-4 0,1 4 0,-1-3 0,0 6 0,-3-5 0,2 2 0,1-4 0,1 1 0,3-4 0,-1 0 0,1-3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5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24575,'0'28'0,"0"12"0,0 1 0,0 5 0,0-1 0,0-5 0,0 12 0,0-15 0,0 3 0,0-17 0,0-7 0,0 1 0,0-10 0,0 3 0,0-7 0,0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6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2 0,0 22 0,0-2 0,0 1 0,0 14 0,0-20 0,0 9 0,0-11 0,0-5 0,0-5 0,0-2 0,0-2 0,3 3 0,1-4 0,4 3 0,-4-7 0,2 0 0,-5-5 0,1-4 0,-2 1 0,0-1 0,0-2 0,0-2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24575,'0'-5'0,"0"10"0,0 11 0,0 7 0,0 10 0,0-2 0,0 8 0,0-10 0,0 0 0,0-6 0,0-4 0,0-4 0,2-5 0,9-3 0,5-3 0,8-1 0,9-3 0,-7 0 0,12 0 0,-14 0 0,5-7 0,-10-1 0,3-7 0,-7 0 0,4-4 0,-4 0 0,-6-4 0,1-6 0,-5 5 0,3-9 0,-4 8 0,0-8 0,-4 9 0,0 0 0,0 1 0,-6 8 0,-2 0 0,-11 4 0,4 4 0,-7 3 0,2 0 0,-3 4 0,0 0 0,3 0 0,-2 7 0,7 1 0,-4 11 0,4 0 0,-1 5 0,1-1 0,-2 5 0,8-14 0,2 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8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10 24575,'0'-10'0,"-6"10"0,1 5 0,-6 18 0,0-2 0,2 11 0,1-2 0,4 3 0,4 1 0,0 0 0,0 0 0,0 0 0,0-5 0,0 0 0,0-10 0,0-4 0,0-6 0,0-2 0,10-4 0,-1 0 0,24-3 0,-12 0 0,17 0 0,-13-3 0,8-2 0,-4-7 0,0-1 0,-5-2 0,-5-4 0,-8 7 0,3-6 0,-7 8 0,4-5 0,-8-3 0,1-1 0,-4-9 0,0 3 0,0-8 0,0 9 0,-7-4 0,-2 4 0,-6 5 0,-4 0 0,-1 7 0,-3 1 0,0 6 0,3 2 0,-2 3 0,2 0 0,-3 0 0,0 0 0,3 0 0,-2 3 0,6 1 0,2 4 0,0-1 0,7-1 0,0-2 0,4-1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39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24575,'-4'14'0,"0"6"0,-13 14 0,10-7 0,-13 15 0,18-15 0,-15 17 0,15-3 0,-6-6 0,4 3 0,3-13 0,-3 3 0,4-5 0,0-4 0,0-1 0,0-4 0,0 0 0,0-3 0,0-1 0,0 0 0,0-3 0,3 3 0,4-7 0,3 0 0,13-3 0,2 0 0,1 0 0,1 0 0,-8 0 0,4 0 0,-4-6 0,4-3 0,-8-2 0,3-3 0,-4 3 0,0-4 0,-3-3 0,3 3 0,-6-3 0,3-1 0,-7 0 0,-1-5 0,-3 1 0,0 0 0,0 0 0,0-6 0,0 5 0,0-4 0,-6 8 0,1 2 0,-9 7 0,3 0 0,-3 4 0,-4 0 0,2 3 0,-2 0 0,4 4 0,3 0 0,-3 0 0,7 0 0,-7 0 0,7 0 0,-3 0 0,4 0 0,0 0 0,-1 0 0,1 0 0,3 0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40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24575,'0'30'0,"0"3"0,0 25 0,0 3 0,0 0 0,0 3 0,0-17 0,0 11 0,0-16 0,0-5 0,0-10 0,0-16 0,0 3 0,0-7 0,0-4 0,0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41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0 661 24575,'0'73'0,"0"-22"0,0-75 0,0-28 0,0-40 0,7 42 0,2-1 0,-3-12 0,3 2 0,17-20 0,-11 29 0,-2 2 0,3 0 0,8-16 0,-14 30 0,6 3 0,-8 20 0,2 2 0,-4 14 0,2 13 0,5 23 0,1 5 0,2 20 0,-3-5 0,2 9 0,2 12 0,0-4 0,4 12 0,-9 3 0,4-19 0,-7-16 0,-1-2 0,3 0 0,6 34 0,-8-35 0,1-5 0,-2-8 0,0-16 0,-1-6 0,-3-7 0,0-1 0,-4-6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0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61 24575,'0'-10'0,"0"3"0,0-3 0,0 0 0,0 3 0,0-3 0,-2 7 0,-2 0 0,-10 3 0,2 0 0,-10 0 0,2 3 0,1 4 0,0 5 0,5 6 0,-6 2 0,7 4 0,-3 0 0,8-1 0,4 5 0,1-3 0,3 3 0,0-5 0,0 0 0,0-3 0,0-2 0,3-4 0,4 0 0,4-3 0,7 0 0,1-4 0,5 1 0,4-4 0,-4 0 0,0-4 0,-2 0 0,-6 0 0,2 0 0,-4 0 0,0 0 0,-4 0 0,-1 0 0,-2 0 0,-1 0 0,-3-3 0,0 0 0,0-7 0,-2 3 0,2 0 0,-3 4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41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24575,'30'-4'0,"-10"3"0,50-12 0,-21 10 0,6-6 0,1 5 0,-15-2 0,6-3 0,-13 4 0,-6 1 0,-15 4 0,-3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42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0 234 24575,'0'36'0,"0"-11"0,0-113 0,0 31 0,0-20 0,0 46 0,0-6 0,3 32 0,4 5 0,5 17 0,13 15 0,0 9 0,14 14 0,-15-12 0,14 10 0,-10-16 0,10 5 0,-6-10 0,-7-7 0,-5-5 0,-6-9 0,-3-1 0,-2-4 0,-2-2 0,-4-10 0,0-11 0,-3-11 0,0-6 0,0 0 0,0 0 0,0 5 0,0 1 0,-3 8 0,-1 2 0,0 4 0,1-1 0,0 5 0,2-4 0,-2 7 0,3-3 0,0 3 0,0 1 0,0 2 0,0 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43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119 130 24575,'0'2'0,"0"7"0,0 19 0,0 8 0,0 0 0,0 7 0,0-7 0,0 10 0,0 0 0,0-11 0,0-1 0,0-18 0,0 1 0,0-10 0,0-3 0,0-12 0,0-8 0,0-12 0,0-1 0,0-11 0,-3 5 0,-2-10 0,-4 5 0,-1-6 0,1 5 0,1 2 0,3 9 0,-2 2 0,6 9 0,-3 1 0,4 3 0,0 5 0,0 0 0,0 4 0,6-1 0,10 4 0,9-4 0,9 6 0,5-3 0,2 4 0,4 0 0,1 0 0,0 0 0,0 0 0,0 0 0,0 0 0,-6 0 0,-5 7 0,-7-2 0,-5 10 0,-4-4 0,-4 4 0,-1-1 0,-7-3 0,4 7 0,-7-7 0,-1 12 0,-3-4 0,0 9 0,0 1 0,-7 5 0,-8 5 0,-7-7 0,-5 7 0,1-12 0,-4 0 0,4-7 0,-2-4 0,0-4 0,4 0 0,-9-4 0,8-4 0,-3 0 0,5-4 0,-1 0 0,1 0 0,3 0 0,6 0 0,0 0 0,7 0 0,-3 0 0,4 0 0,-4 0 0,0 0 0,-5 0 0,1 0 0,-4 0 0,6 0 0,-6 0 0,11 0 0,-3-3 0,0 2 0,-1-5 0,-3 2 0,0-6 0,-1 2 0,5 1 0,-4 1 0,7 2 0,-3 0 0,3 1 0,4 3 0,0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44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24575,'-2'81'0,"0"-1"0,0 1 0,-1-1 0,1 22 0,-1-2 0,1-39 0,2-50 0,0 2 0,0-6 0,0-4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7:4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24575,'0'20'0,"0"11"0,0 4 0,0 23 0,0 3 0,0 12 0,0-16 0,0 6 0,0-15 0,0 11 0,0-11 0,0-3 0,0-20 0,0 2 0,0-15 0,0 2 0,0-11 0,0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7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603 323 24575,'4'-6'0,"-2"0"0,-2-4 0,0-9 0,0-7 0,0-8 0,0 0 0,0 0 0,0 5 0,0-4 0,0 4 0,0 4 0,0 1 0,-12 17 0,-7 0 0,-18 7 0,-5 18 0,-1 8 0,-7 25 0,10-10 0,-11 14 0,10-9 0,-4 1 0,10 2 0,9-18 0,4 3 0,10-10 0,3 4 0,6-8 0,3 2 0,0-7 0,0 3 0,0-3 0,3-1 0,8-3 0,5 0 0,7-3 0,5 0 0,2 0 0,4-3 0,0-2 0,0-3 0,0 0 0,-5 0 0,-1 4 0,-9 0 0,-1 3 0,-6 8 0,-2-3 0,-2 10 0,-1-3 0,-2 5 0,-2-1 0,-3 5 0,0 1 0,0 0 0,0 4 0,0-4 0,0 1 0,0-2 0,-3-9 0,-9 4 0,-1-7 0,-10 3 0,4-4 0,-9-2 0,3-2 0,-8-3 0,8 0 0,-7 1 0,7-5 0,-3 0 0,8-4 0,-2 0 0,7 0 0,-4 0 0,1 0 0,3 0 0,-8-4 0,8-3 0,-3-4 0,3 0 0,2-2 0,-2 2 0,5 0 0,0-2 0,6 5 0,-2-2 0,5 0 0,-2 3 0,3-6 0,0 5 0,0-2 0,0 4 0,0 2 0,0 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24575,'-18'0'0,"4"0"0,1 0 0,6 0 0,5 0 0,16 0 0,1 0 0,28 0 0,-15 0 0,17 0 0,-11 0 0,0 0 0,-9 0 0,-8 0 0,-11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9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24575,'76'2'0,"0"-1"0,-23 1 0,-4-1 0,51-1 0,-65 0 0,-1 0 0,-21 0 0,-3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9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24575,'14'0'0,"6"0"0,9 0 0,5 0 0,5 0 0,21 0 0,-19 0 0,21 0 0,-31 0 0,-1 0 0,-7 0 0,-5-7 0,-9 6 0,1-6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24575,'0'13'0,"0"8"0,0 8 0,0 5 0,0 0 0,0 0 0,0 0 0,0 0 0,0 0 0,0 0 0,0-5 0,0-5 0,0-2 0,0-10 0,0 2 0,0-8 0,0-2 0,0-2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1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593 234 24575,'10'-4'0,"-4"-4"0,-3-4 0,4-11 0,-2 3 0,7-12 0,-8 7 0,8-9 0,-11 8 0,10 3 0,-7 13 0,0 0 0,-7 6 0,-5 1 0,-9 3 0,2 0 0,-12 4 0,1 4 0,-3 1 0,1 7 0,-6-3 0,4 4 0,-10-4 0,6 3 0,0-2 0,0 2 0,0-2 0,5 1 0,1-3 0,3 8 0,2-3 0,-4 12 0,8-11 0,-2 10 0,9-9 0,1 1 0,7-2 0,1 0 0,3-3 0,0 4 0,0-5 0,10-3 0,8 0 0,6 0 0,9-1 0,-4 1 0,5-2 0,-5-1 0,4 0 0,-8-3 0,-1 2 0,-6-3 0,-4 3 0,-3-3 0,-1 2 0,-7-3 0,0 7 0,-3 1 0,0-1 0,-7 8 0,-1-6 0,-11 7 0,3-1 0,-7 3 0,2 3 0,-5 2 0,-12 11 0,5-3 0,-3 9 0,2-7 0,10-1 0,-7-3 0,9-2 0,2-6 0,8-5 0,2-4 0,2-2 0,5-5 0,0 1 0,3-2 0,0-1 0,6 1 0,6 0 0,7 1 0,4-4 0,1 3 0,-1-6 0,5 2 0,-3-3 0,7 0 0,-7 0 0,8 0 0,-4 0 0,10 0 0,-3 0 0,8 0 0,-3 0 0,5 0 0,-6 0 0,0 0 0,-11 0 0,-1 0 0,-9 0 0,-1 0 0,-7 0 0,-1 0 0,-4-3 0,-2 0 0,-1-7 0,-3-1 0,0-7 0,0-1 0,0-1 0,0-2 0,0 2 0,0 1 0,-3 1 0,-5 3 0,4 4 0,-6-2 0,6 9 0,-3-6 0,1 10 0,3-3 0,0 3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2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 24575,'-3'-3'0,"-3"0"0,-1 6 0,0 13 0,1 1 0,1 16 0,1-4 0,0 5 0,4-1 0,0-3 0,0-7 0,0-4 0,0-9 0,0 0 0,6-3 0,6-3 0,8-1 0,3-3 0,0 0 0,1 0 0,-5 0 0,-4 0 0,-2 0 0,-9 0 0,3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2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24575,'-4'-7'0,"1"1"0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3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34 420 24575,'0'19'0,"0"12"0,0 41 0,0 2 0,0 0 0,0-18 0,0 7 0,0-21 0,0 5 0,0-8 0,0-14 0,0-5 0,0-10 0,-5-54 0,4 2 0,-14-54 0,12 27 0,-7-18 0,10 18 0,0-12 0,0 7 0,0 6 0,0 8 0,0 14 0,0 6 0,12 10 0,-3 2 0,28-10 0,-14 15 0,24-11 0,-12 13 0,6 6 0,4-2 0,-10 12 0,4 1 0,-10 4 0,-5 0 0,-5 3 0,-8 13 0,0 6 0,-2 12 0,-4 0 0,-2 5 0,-3-4 0,0 5 0,-4-7 0,-4 1 0,-9-3 0,-6 3 0,-2-12 0,-10 9 0,3-9 0,-13 5 0,8-4 0,-7-1 0,9-5 0,-4-3 0,13-2 0,-1-4 0,18-4 0,-1-1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24575,'-9'9'0,"-1"6"0,6 4 0,1 0 0,3 19 0,0-10 0,0 13 0,0-9 0,0-2 0,0-1 0,0-1 0,7-5 0,1-7 0,10-5 0,-2-4 0,6-7 0,-3 4 0,1-4 0,2-4 0,-13 3 0,1-2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24575,'-4'0'0,"2"0"0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5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24575,'0'13'0,"0"12"0,0 28 0,0 28 0,0-3-519,0-26 1,0 2 518,0 0 0,0 0 0,0-3 0,0 0 0,0 4 0,0-4 254,0 15-254,0 10 0,0-26 0,0 10 0,0-19 0,0-12 783,0-14-783,0-5 0,3-6 0,3-2 0,1-2 0,10 0 0,-8-6 0,12-2 0,-4-12 0,3 4 0,-4-7 0,-2 7 0,-3-2 0,0 7 0,-1-2 0,-4 5 0,-2-2 0,-1 4 0,-3 8 0,0 7 0,0 9 0,0 5 0,0 1 0,0-5 0,0-1 0,3-4 0,1 1 0,10-4 0,-2-1 0,11-6 0,1 0 0,0-4 0,9 0 0,-9 0 0,4 0 0,0 0 0,-3-7 0,-1-1 0,-1-12 0,-7 0 0,5-9 0,-8-6 0,-1 0 0,-2-22 0,-5 18 0,-1-18 0,-4 10 0,0 0 0,0 0 0,-4 8 0,-3 10 0,-10 0 0,-4 12 0,-8 1 0,0 11 0,0 1 0,-4 4 0,-2 0 0,3 12 0,-3 11 0,7 20 0,8 10 0,2-5 0,4 8 0,4-8 0,-5 11 0,10-9 0,-3-4 0,7-9 0,-3-12 0,4-2 0,0-12 0,0-2 0,0-2 0,0-4 0,0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24575,'-8'20'0,"1"-4"0,7-10 0,0 1 0,0 2 0,0-3 0,0 7 0,0-6 0,0 3 0,0 0 0,0-3 0,0 3 0,0-4 0,0 1 0,0 7 0,0-2 0,0 6 0,0 5 0,0-7 0,0 7 0,0-5 0,0-2 0,0 2 0,3-4 0,1-6 0,6 1 0,-3-5 0,3 3 0,0-4 0,1 3 0,3-5 0,0 2 0,0-3 0,0 0 0,-3 0 0,-1 0 0,-4 0 0,1 0 0,-1 0 0,1 0 0,-4 0 0,0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8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405 350 24575,'0'-9'0,"0"-18"0,0 13 0,0-19 0,-4 4 0,-1-2 0,-4-8 0,-8 4 0,4 5 0,-14-5 0,11 14 0,-4-4 0,1 14 0,0 4 0,0 3 0,-4 4 0,4 0 0,-5 0 0,1 0 0,-2 12 0,0 7 0,3 11 0,-5 7 0,13 2 0,-3-2 0,8 2 0,4-5 0,1-5 0,4 4 0,0-13 0,0 7 0,6-14 0,6 1 0,12-6 0,1 0 0,8-4 0,-9 0 0,9-4 0,-8-11 0,17-16 0,-14-1 0,11-15 0,-13 7 0,-3-1 0,-1-2 0,-5 5 0,-5 5 0,0 1 0,-4 9 0,-4 4 0,-1 1 0,-3 7 0,0 3 0,0 22 0,0 23 0,0 27 0,6 31-535,-3-44 1,1 1 534,1 10 0,2 1 0,3 1 0,-1 1-735,-2 9 1,1-1 734,4-6 0,1-2 0,-6-11 0,-1-1-140,3 0 1,0-3 139,-3 17 0,-1 18 0,-5-22 0,0-7 972,-4-14-972,-13-10 1526,-2-6-1526,-21-11 319,-3 2-319,6-12 0,-12 1 0,0-7 0,1-3 0,-1-3 0,15-9 0,9-11 0,2-8 0,2-4 0,11-4 0,3 4 0,7-10 0,0-1 0,3 8 0,11-11 0,15 5 0,0 10 0,18-13 0,-11 23 0,7-4 0,1 6 0,-9 5 0,4 3 0,-9 2 0,-2 7 0,-9-2 0,-1 7 0,-7-7 0,-1 7 0,-7-3 0,0 3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8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24575,'13'0'0,"7"0"0,10 0 0,15 0 0,-4 0 0,16 0 0,-16 0 0,35 0 0,-34 0 0,28 0 0,-35 0 0,4 0 0,-9 0 0,-7 0 0,-8 0 0,-9 0 0,-3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7 24575,'5'-3'0,"3"0"0,9 3 0,2 0 0,5 0 0,4 0 0,-4 0 0,9 0 0,-9 0 0,9 0 0,-12 0 0,6 0 0,-12 0 0,3 0 0,-7 6 0,2-1 0,-8 8 0,4-5 0,-8 9 0,2-5 0,-3 6 0,0-4 0,0 4 0,0-2 0,0 6 0,0-7 0,0 8 0,-7-8 0,3 3 0,-10-4 0,3-3 0,-3 2 0,-4-4 0,2 1 0,-6-2 0,3-1 0,-5 1 0,1 0 0,3-1 0,-2 1 0,7-1 0,-4 0 0,8 0 0,1-3 0,4 2 0,0-6 0,-1 3 0,1-3 0,0 0 0,0 0 0,0-2 0,-1-5 0,-2-4 0,1-3 0,-6-1 0,2-3 0,4 9 0,1-1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24575,'20'0'0,"1"0"0,2 0 0,16 0 0,-12 0 0,23 0 0,-25 0 0,8 0 0,-17 0 0,1 0 0,-6 0 0,-3 3 0,-2 8 0,-6 9 0,0 9 0,0 5 0,0 0 0,0 0 0,0-5 0,0 3 0,0-7 0,0-1 0,-6-6 0,-6-3 0,-7-1 0,-5-1 0,1-2 0,4-4 0,-4-3 0,12-1 0,-7-3 0,7 0 0,0 0 0,1 0 0,1 0 0,1-2 0,-2-2 0,4-2 0,2-1 0,2 1 0,2 0 0,0 0 0,6-4 0,10-2 0,9 0 0,5 0 0,2 3 0,-3 5 0,5 0 0,-4 4 0,2 0 0,-11 0 0,6 0 0,-12 6 0,0 2 0,-1 11 0,-6-4 0,3 3 0,-4-4 0,-3-3 0,-1-1 0,-3-4 0,0 4 0,0-5 0,0 1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0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55 225 24575,'0'7'0,"0"8"0,0 20 0,0 6 0,0 10 0,0 9 0,0 8 0,0 6 0,0-18 0,0 7 0,0-21 0,0 10 0,0-16 0,0-7 0,0-7 0,0-10 0,0-4 0,0-26 0,-8-5 0,6-23 0,-13 6 0,13-6 0,-11 0 0,12 0 0,-7 0 0,7 0 0,-3 6 0,4-17 0,0 7 0,0-4 0,0 3 0,8 10 0,2-5 0,13 4 0,-4 3 0,6 7 0,-3 3 0,2 8 0,5 4 0,-4 5 0,7 8 0,-2 0 0,3 4 0,-3 0 0,-2 0 0,-3 17 0,-5-3 0,2 20 0,-10-9 0,0 7 0,-7-7 0,-2 3 0,-3 0 0,0-3 0,-3 3 0,-9-4 0,-11 5 0,-8-6 0,-15 9 0,9-18 0,-14 9 0,11-9 0,-6 0 0,5-1 0,6-5 0,11 0 0,6-4 0,10-1 0,1-3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1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24575,'-7'14'0,"4"-2"0,-8 10 0,9 2 0,-4 5 0,6 5 0,0-5 0,0-5 0,0-2 0,0-10 0,0 2 0,0-8 0,5-2 0,3-1 0,6-3 0,9 0 0,-7 0 0,11 0 0,-15 0 0,5 0 0,-10 0 0,0 0 0,-4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12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4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24575,'-5'0'0,"20"0"0,13 0 0,24 0 0,-10 0 0,15 0 0,-15 0 0,15 0 0,-9 0 0,-2 0 0,-11 0 0,-7 0 0,-12 0 0,1 0 0,-10 0 0,0 0 0,-4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3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24575,'-11'4'0,"10"-1"0,5-3 0,18 0 0,3 0 0,9 0 0,11 0 0,-9 0 0,14 0 0,-15 0 0,5 0 0,-1 0 0,-9 0 0,0 0 0,-12 0 0,-7 0 0,-4 0 0,-4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24575,'4'4'0,"10"-2"0,18-2 0,9 0 0,17 0 0,-19 0 0,23 0 0,-25 0 0,15 0 0,-12 0 0,-5 0 0,-11 0 0,-6 0 0,-8 0 0,-3 0 0,-4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 24575,'-77'1'0,"1"1"0,-10 14 0,15 7 0,32 6 0,-25 31 0,42-35 0,-4 5 0,9-1 0,9-9 0,4 3 0,4-12 0,0 2 0,3-6 0,13 4 0,11-3 0,13-3 0,1-1 0,3 0 0,-4 9 0,1 1 0,-5 16 0,-6-2 0,-11 7 0,-2 6 0,-12-1 0,-1 6 0,-4-5 0,0 3 0,-11-12 0,-5 8 0,-9-14 0,-1 0 0,2-9 0,1-6 0,-6-3 0,5-4 0,-9 0 0,4-4 0,3 0 0,-1-7 0,11-5 0,-3-8 0,7 1 0,5 0 0,3 5 0,4 3 0,0-2 0,0 5 0,0 1 0,0 4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0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24575,'2'74'0,"-1"-1"0,0 0 0,2-20 0,-3 22 0,0-1 0,0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4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17 229 24575,'0'6'0,"0"0"0,0 8 0,0 6 0,0-3 0,0 14 0,0-9 0,0 12 0,-3-5 0,2-1 0,-6 0 0,6-4 0,-3 0 0,4-5 0,0-5 0,0-4 0,0 0 0,0-9 0,0-20 0,0-9 0,0-13 0,5-16 0,3 19 0,8-25 0,-2 15 0,4-12 0,-3 7 0,0 6 0,-3 13 0,-1 10 0,-3 5 0,3 5 0,-5 6 0,1-1 0,-1 8 0,1-2 0,-1 3 0,1 0 0,-1 0 0,0 0 0,1 3 0,0 8 0,0 9 0,1 15 0,1-5 0,-4 14 0,2-8 0,-2 9 0,4 1 0,-4 0 0,3-5 0,-3 3 0,4-9 0,-4-2 0,2-5 0,-3-9 0,0-1 0,-1-4 0,-3-3 0,3-1 0,-2-4 0,1-2 0,-2-2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46 293 24575,'0'85'0,"0"-1"0,0-7 0,0-32 0,0-82 0,-5-21 0,0 14 0,-5-19 0,5 22 0,1-11 0,-4 11 0,7 7 0,-7 6 0,8 12 0,0-1 0,3 12 0,3 5 0,11 18 0,-1 2 0,15 21 0,-12-10 0,12 15 0,-8-10 0,4 0 0,-5-2 0,-2-12 0,-4 5 0,-5-16 0,3 7 0,-7-11 0,3 3 0,-4-4 0,0 0 0,1-2 0,-4-12 0,-1-10 0,-2-23 0,0-7 0,0 0 0,0-15 0,0 13 0,-4-10 0,3 9 0,-6 15 0,6 3 0,-3 13 0,1 2 0,2 7 0,-2 2 0,3 5 0,0 1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 0,0 0 0,0-3 0,0 3 0,0-3 0,0-1 0,3 0 0,-3 4 0,7 5 0,-7 4 0,8 9 0,-4-3 0,4 8 0,-3-9 0,2 4 0,-3-5 0,1-3 0,-2-2 0,-3-7 0,0-1 0,0-7 0,0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24575,'33'3'0,"5"0"0,35-3 0,4-5 0,20-2-689,-47 2 0,0-1 689,4-3 0,-1 0 0,27 1 240,13-2-240,-37 10 0,11 0 0,-20 0 0,-8 0 0,-17 0 259,0 0 0,-18 0 0,3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 24575,'-4'13'0,"2"8"0,-7 19 0,-10 29 0,-4 1 0,0 0 0,4-7 0,5-21 0,-5 10 0,5-12 0,1-1 0,5-13 0,3-7 0,2-6 0,8-8 0,17 1 0,3-14 0,20 7 0,-5-15 0,12 10 0,-10-7 0,8 3 0,-10 1 0,-5 4 0,-1 1 0,-11 4 0,-10 0 0,-3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24575,'0'24'0,"0"21"0,0-1 0,0 26 0,0-26 0,-9 19 0,7-21 0,-16 16 0,16-16 0,-10-2 0,11-16 0,-5-9 0,2-8 0,-2-4 0,-1-3 0,3-6 0,2 4 0,2-4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24575,'0'-5'0,"0"20"0,0 19 0,0 19 0,0 13 0,0 1 0,0 15 0,0-7 0,0-16 0,0 3 0,0-19 0,0 10 0,0-6 0,0-8 0,0-14 0,3-2 0,0-12 0,8-1 0,3-6 0,-2-1 0,10-3 0,-7 0 0,10-12 0,-1-2 0,-3-11 0,4 0 0,-12 1 0,5 4 0,-9 2 0,1 4 0,-6-1 0,-1 4 0,-3 1 0,0 4 0,-5 2 0,0 1 0,-4 3 0,3 0 0,-1 3 0,0 4 0,4 13 0,0 5 0,3 9 0,0 0 0,0 0 0,0-1 0,0 1 0,3-4 0,8-6 0,2-9 0,9-3 0,2-8 0,0-1 0,4-3 0,-4-3 0,0-10 0,-3-8 0,-1-9 0,-7-4 0,0-6 0,-8 5 0,-1-4 0,-4 5 0,-4 0 0,-8 3 0,-2 3 0,-14 6 0,7 7 0,-7 3 0,-1 7 0,5 2 0,-4 3 0,15 0 0,2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4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71 24575,'0'-13'0,"-3"0"0,-4-1 0,-4 3 0,-12 0 0,-2 6 0,-5 2 0,-20 3 0,25 0 0,-25 7 0,25 3 0,-7 15 0,3-2 0,7 7 0,5-1 0,9-5 0,4 4 0,4-4 0,0-5 0,0-1 0,0-4 0,6-3 0,6 0 0,8-3 0,8-4 0,-4-1 0,9-3 0,-4 0 0,0-6 0,-1-3 0,-4-11 0,-7 4 0,1-3 0,-10 4 0,2 1 0,-3 0 0,-3 0 0,-1-1 0,-3-3 0,0 6 0,0-5 0,0 6 0,0 0 0,0 1 0,3 6 0,0 1 0,4 19 0,1 8 0,1 16 0,0 12 0,1 7 0,0 16 0,2 16-276,-4-37 1,1 0 275,4 34 0,4 8 0,-7-29 0,0 1 0,-1-14 0,-3-9 0,-2-15 0,-4-6 0,0-6 551,0-7-551,-11-1 0,-7-6 0,-11-1 0,-5-3 0,0 0 0,0 0 0,5-7 0,0-6 0,8-7 0,1-4 0,8-10 0,4 4 0,3-15 0,5 9 0,0-3 0,0 5 0,0 0 0,7 5 0,2 1 0,10 8 0,-3 1 0,6 4 0,-2-1 0,3 4 0,-4-2 0,3 9 0,-2-5 0,-1 9 0,-1-2 0,-4 3 0,-3 0 0,-1 0 0,-6 0 0,-1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24575,'4'-3'0,"5"-4"0,3 3 0,3-5 0,7 5 0,-3 0 0,5 0 0,4 4 0,-8 0 0,3 0 0,-9 0 0,-3 0 0,-4 9 0,-5-1 0,-2 13 0,0-2 0,0 0 0,0 3 0,0-2 0,-3 3 0,-1-4 0,-7 3 0,-1-2 0,-4 3 0,-3-3 0,2 2 0,-5-5 0,9-2 0,-4-1 0,9-7 0,-2 3 0,7-4 0,3-2 0,11-1 0,9-3 0,9 0 0,5 0 0,0-4 0,-5 0 0,-1-1 0,-9-2 0,-1 6 0,-4-2 0,-3 0 0,-1 3 0,-4-3 0,-2 3 0,-1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5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24575,'0'78'0,"0"-1"0,0 1 0,0-24 0,0 26 0,0 0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4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24575,'13'0'0,"9"0"0,-2 0 0,8 0 0,0 0 0,1 0 0,-4 0 0,2 0 0,-15 0 0,6 0 0,-11 0 0,0 0 0,-5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24575,'-43'79'0,"-1"-1"0,0 0 0,13-21 0,-13 23 0,-1-1 0,0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7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24575,'-18'86'0,"1"0"0,-4-4 0,14-26 0,15-53 0,5 0 0,12-3 0,5 0 0,3 0 0,1 0 0,0 0 0,0 0 0,-5 0 0,-1 0 0,-9 0 0,-1 0 0,-3 0 0,-5-3 0,0 2 0,-4-1 0,1 2 0,-4 0 0,0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7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24575,'0'24'0,"0"8"0,0 9 0,0 16 0,0-2 0,0 10 0,0 1 0,0-17 0,0 20 0,0-25 0,0 20 0,0-11 0,0 0 0,0-12 0,0-7 0,0-15 0,0-4 0,0-6 0,0-2 0,0-4 0,0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8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24575,'10'-7'0,"13"1"0,19 6 0,-5 0 0,19 0 0,-19 0 0,15 0 0,-7 0 0,-9 0 0,-7 0 0,-7 0 0,-7 0 0,-1 0 0,-7 0 0,-5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24575,'12'0'0,"-5"0"0,-1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0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24575,'0'-7'0,"0"21"0,0 11 0,0 16 0,0-8 0,4 1 0,-4 0 0,8-4 0,-7 2 0,5-7 0,-1 3 0,-1-5 0,7 1 0,-10-11 0,6-3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0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24575,'89'-8'0,"0"0"0,-30 2 0,-2-2 0,20-3 0,-3 0 0,4 0 0,-23 2 0,11 8 0,-23-3 0,-14 4 0,-19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24575,'-10'76'0,"-1"0"0,4-4 0,0-16 0,0-37 0,6-3 0,-3 1 0,4-9 0,-2 1 0,1-2 0,-2-1 0,11-2 0,9-2 0,10-2 0,12 0 0,2 0 0,5-4 0,0-1 0,0-4 0,-6 0 0,-1 4 0,-10 1 0,-1 4 0,-9 0 0,-1 0 0,-7 0 0,2 0 0,-5 0 0,2 0 0,-4 0 0,0 0 0,-2 0 0,-2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9 141 24575,'0'16'0,"0"4"0,0-1 0,0 9 0,0-3 0,0 3 0,0-5 0,0 1 0,0-5 0,0-1 0,0-4 0,0-3 0,0 2 0,0-5 0,0 1 0,0-2 0,0-1 0,0 0 0,0 0 0,0 0 0,0 4 0,0-3 0,0 7 0,0-7 0,0 3 0,0-4 0,0 1 0,0-1 0,0 0 0,0 1 0,0-9 0,0-7 0,0-10 0,0-4 0,-4-5 0,3-1 0,-3-5 0,4 0 0,0 0 0,0 0 0,0 4 0,0 2 0,0 5 0,0 3 0,0 2 0,0-1 0,0 8 0,0-7 0,3 7 0,1 0 0,6-2 0,1 2 0,3 0 0,4-3 0,-3 6 0,8-3 0,-4 3 0,4 0 0,0 4 0,-3 1 0,2 3 0,-3 0 0,0 0 0,0 0 0,-5 0 0,-3 0 0,2 3 0,-6 4 0,4 10 0,-7-1 0,-1 8 0,-3-8 0,-3 2 0,-5 0 0,-7-2 0,-2 6 0,-6-5 0,3 2 0,-3-7 0,0 3 0,3-7 0,2 3 0,-1-4 0,4 0 0,-3 1 0,3-1 0,5-3 0,-4 2 0,4-5 0,-1 2 0,2-3 0,3 0 0,5 0 0,8-3 0,4-1 0,10 0 0,-6-3 0,7 3 0,-2 0 0,3 1 0,5 3 0,-3 0 0,7 0 0,-3 0 0,0 0 0,-1 0 0,-5 3 0,1 5 0,-5 3 0,0 8 0,-8-4 0,0 8 0,-4-8 0,1 3 0,-4-4 0,-1 1 0,-3-5 0,0 4 0,0-4 0,0 1 0,-6 3 0,-2-7 0,-7 7 0,1-7 0,-4 7 0,-2-5 0,1 5 0,-3-6 0,6 3 0,-6-4 0,2 1 0,1-1 0,-3-2 0,6-2 0,-2-3 0,-7 0 0,9 0 0,-9 0 0,11 0 0,0 0 0,3 0 0,1-3 0,3-1 0,1 1 0,2-3 0,-2 5 0,6-4 0,-3 1 0,0 1 0,2-3 0,-4 3 0,1-4 0,1 4 0,0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24575,'0'-8'0,"0"16"0,0 34 0,0 17 0,0 9 0,0 28 0,0-9 0,0-6 0,0-5 0,0-19 0,0-1 0,0-4 0,0-23 0,0-9 0,0-6 0,0-15 0,0 2 0,0-6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3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24575,'0'3'0,"0"9"0,0 28 0,0 2 0,0 16 0,0-21 0,0 25 0,0-23 0,0 19 0,0-17 0,0-6 0,0-11 0,0-6 0,0-8 0,3-3 0,4-4 0,0-3 0,6 0 0,-5 0 0,9-7 0,-5-5 0,4-4 0,-5-6 0,-4 10 0,0-5 0,0 6 0,-3 0 0,-1 1 0,-3 14 0,0 10 0,0 9 0,0 9 0,0-7 0,0 3 0,3-5 0,5 1 0,4-5 0,6 0 0,2-8 0,8 1 0,1-4 0,5-4 0,-5 0 0,-1-4 0,-5 0 0,-3 0 0,-6 0 0,-3-6 0,-5-2 0,-2-6 0,0-5 0,-4 4 0,0-7 0,0 2 0,-7-3 0,-6-1 0,-9-1 0,-2 4 0,-5 0 0,4 9 0,-8-1 0,9 6 0,-9 2 0,8 1 0,-3 4 0,5 0 0,-1 0 0,5 0 0,1 7 0,6 1 0,5-1 0,4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4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208 114 24575,'0'-22'0,"0"-2"0,-3 4 0,2 3 0,-8 4 0,4 5 0,-5 1 0,-4 4 0,2 3 0,-6 0 0,4 0 0,-5 0 0,4 0 0,-3 0 0,7 0 0,-2 7 0,8 1 0,-4 6 0,8 4 0,-2-6 0,3 5 0,0-6 0,0 3 0,0-3 0,10-1 0,3-2 0,10-4 0,0-1 0,1-3 0,-1 0 0,-4 0 0,-1-3 0,-7-1 0,-1-6 0,-3 3 0,0 0 0,-1 1 0,0 5 0,-2 6 0,-2 18 0,-2 16 0,0 21 0,0 14 0,0-11 0,0 14 0,0-22 0,0 4 0,0-7 0,0-12 0,0-6 0,-3-6 0,-8-11 0,-2-3 0,-9-6 0,2-4 0,-3-1 0,-5-3 0,3 0 0,1-3 0,2-5 0,6-7 0,0-5 0,9-3 0,3-1 0,4 1 0,0-10 0,0 7 0,7-8 0,7 5 0,12-1 0,6-3 0,3 6 0,-15 13 0,-4 7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24575,'42'0'0,"-4"0"0,-14 0 0,-5 0 0,-1 0 0,-7 0 0,2 0 0,-5 10 0,-1 3 0,-4 21 0,-3 7 0,0 7 0,-4 9 0,-1-9 0,-8-2 0,-6 5 0,1-15 0,-1 9 0,7-24 0,2 1 0,5-11 0,-7 0 0,7-4 0,-5-4 0,4-3 0,-4 0 0,2-3 0,-2-8 0,6-1 0,-3-6 0,7 0 0,-4 2 0,4 2 0,0 0 0,0 7 0,10-3 0,-2 6 0,13 1 0,-2 3 0,0 0 0,4 0 0,-8 0 0,7 0 0,-10 0 0,5 3 0,-6 4 0,-1 1 0,1 5 0,-5-6 0,1 7 0,0-7 0,-4 6 0,0-5 0,-3 5 0,0-9 0,0 2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5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24575,'3'-4'0,"1"11"0,-4 20 0,0 12 0,0 7 0,0 42 0,0 4 0,0-28 0,0 12 0,0 1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16 106 24575,'-14'4'0,"13"-8"0,42-3 0,6-6 0,19-2 0,1 4 0,7-9 0,7 3 0,1 5 0,-17 2 0,10 10 0,-19 0 0,0 0 0,-4 0 0,-23 0 0,-6 0 0,-11 0 0,-5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24575,'0'29'0,"0"6"0,0 5 0,0 0 0,0 5 0,0 1 0,-4-4 0,0 3 0,-1-20 0,1-2 0,4-13 0,5-3 0,17-4 0,-1-3 0,22 0 0,-12 0 0,19 0 0,-8 0 0,45 0 0,-53 0 0,21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24575,'0'22'0,"0"7"0,0 17 0,0 7 0,0-10 0,0 11 0,0-16 0,0 13 0,0 5 0,0-2 0,0-13 0,0 45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24575,'96'0'0,"-19"0"0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0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1772 24575,'26'-10'0,"-2"-3"0,54-37 0,-26 17 0,1-8 0,2 1 0,7 4-727,14-13 1,2 1 726,-4 9 0,0-4 0,6-3 0,-11 8 0,-1 3-598,-7 1 0,1-1 598,21-11 0,-1 1 0,-25 16 0,0 2 0,11-6 0,2 0-161,-8 2 0,0 2 161,2 6 0,-3 2 0,15-18 0,-19 16 0,-3 3 0,-9-2 0,43-20 0,-23 7 0,-13 9 0,23-19 993,-23 15-993,-1 0 1608,4-2-1608,-5 4 370,-11 1-370,10-6 0,-13 7 0,-1 3 0,5-3 0,-2 4 0,-2-5 0,4 5 0,-7-2 0,2 1 0,4-3 0,7-6 0,6 3 0,-6 2 0,2 5 0,-9 0 0,0 5 0,-6-4 0,-5 8 0,-9 3 0,-1 6 0,-4-3 0,-3 7 0,-2-3 0,-3 3 0,1 0 0,-1 0 0,0 0 0,-2-3 0,-1 2 0,-3-2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90 24575,'-3'1'0,"0"-2"0,3-5 0,0-4 0,0-1 0,0 0 0,0-2 0,0 5 0,0-2 0,-6 3 0,1 4 0,-8-4 0,5 7 0,-9-4 0,1 4 0,-7 0 0,-1 0 0,5 0 0,-8 8 0,6 1 0,-8 16 0,3 2 0,-2 10 0,6-6 0,0 3 0,6-5 0,3 0 0,5-1 0,1-4 0,6-5 0,-3 3 0,4-7 0,0 2 0,7-6 0,5 0 0,7 0 0,4-3 0,1 4 0,3-4 0,-2 0 0,8 0 0,-9 0 0,9-4 0,-8 0 0,7-4 0,-7 0 0,3 0 0,-9 0 0,3 0 0,-7 0 0,4-11 0,-5 2 0,1-13 0,-3 3 0,-4 6 0,-5 2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24575,'0'81'0,"0"0"0,0-1 0,0 27 0,0-28 0,0-63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8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24575,'91'0'0,"0"0"0,-1 0 0,1 0 0,-4 0 0,5 0 0,1 0 0,-1 0 0,1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9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24575,'0'75'0,"0"-1"0,0 8 0,0 8 0,0-23 0,-5 25 0,4-46 0,-4 19 0,-3-24 0,7-2 0,-7-17 0,8 0 0,0-15 0,0 3 0,0-4 0,3-2 0,8-2 0,4-2 0,9 0 0,4 0 0,6 0 0,1 0 0,5 0 0,-6 0 0,-1 0 0,-3 0 0,-2 0 0,-9 0 0,-1 3 0,-4 1 0,-3 3 0,-1-3 0,-4 2 0,-2-6 0,-1 3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9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24575,'0'82'0,"0"-1"0,0 1 0,0 0 0,0 26 0,0-2 0,0-27 0,0-28 0,0 11 0,0-17 0,0-11 0,0-9 0,0-2 0,0-12 0,0-4 0,0-4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24575,'0'-31'0,"0"5"0,0 12 0,0 0 0,0 18 0,0 12 0,0 17 0,0 19 0,0 1 0,0 6 0,0 1 0,0-12 0,0 8 0,0-14 0,0 10 0,0-16 0,0-3 0,0-17 0,3-2 0,4-11 0,0 0 0,6-3 0,-2 0 0,7-7 0,-2-5 0,3-8 0,-3-8 0,0 3 0,-3-3 0,-2 9 0,-4 1 0,0 3 0,-3 1 0,-1 3 0,-3 1 0,0 15 0,0 5 0,0 15 0,0 0 0,4 8 0,0-9 0,7 0 0,5-5 0,3-8 0,4 1 0,0-5 0,5-2 0,-3-2 0,-1-3 0,-2 0 0,-7-3 0,1-8 0,-6-1 0,-3-7 0,-3 1 0,0-2 0,-4 1 0,0-3 0,-4 6 0,-7-3 0,-5 8 0,-7-4 0,-6 6 0,5-2 0,-9 2 0,8 1 0,-3 3 0,9 2 0,0 3 0,9 0 0,-4 0 0,7 0 0,0 0 0,4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48 24575,'-4'-3'0,"-4"-2"0,-16 1 0,-5 1 0,0 3 0,0 0 0,1 0 0,-1 0 0,9 0 0,-7 0 0,18 6 0,-8 2 0,15 15 0,-4-3 0,6 4 0,0-5 0,0-1 0,0-6 0,0 5 0,0-10 0,6 0 0,6-4 0,8-3 0,3 0 0,5 0 0,-3-7 0,-1-5 0,-1-4 0,-8-3 0,4 0 0,-7 4 0,-2-4 0,-2 5 0,-1 0 0,0 0 0,-3-1 0,-1 1 0,-3 3 0,3 4 0,-3 9 0,3 20 0,-3 15 0,0 22 0,0 8 0,0 14 0,6 10 0,-1-19 0,6 14 0,-2-31 0,-3 5 0,2-14 0,-7-11 0,3-7 0,-4-13 0,0-1 0,0-7 0,-6 0 0,-2-4 0,-15 0 0,2-3 0,-12 0 0,9 0 0,-4 0 0,-1-7 0,9-1 0,-3-8 0,8-2 0,4 2 0,3-6 0,5-7 0,3 7 0,0-26 0,0 24 0,8-25 0,6 17 0,19-10 0,1 9 0,13 0 0,-11 10 0,9 5 0,-15 6 0,8 7 0,-14 1 0,0 4 0,-6 0 0,-7 0 0,-4 0 0,-4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2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24575,'58'0'0,"-21"0"0,-5 0 0,-22 0 0,-7 3 0,0 4 0,-3 12 0,-4 12 0,-17 24 0,5-16 0,-18 20 0,11-24 0,-4 11 0,5-10 0,1-3 0,6-14 0,6-1 0,0-7 0,6-1 0,-1-4 0,1 0 0,3 1 0,0-1 0,6-3 0,6 0 0,6-3 0,6 0 0,4 0 0,-4 0 0,4 0 0,-4 0 0,-1 0 0,-7 0 0,1 0 0,-9 0 0,1 0 0,-5 0 0,-1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3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24575,'0'16'0,"0"4"0,0 23 0,0 8 0,0-4 0,0 19 0,0-22 0,0 12 0,4-20 0,-3 10 0,3-10 0,-4-7 0,0-17 0,0-6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3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24575,'95'0'0,"0"0"0,-18 0 0,2 0 0,-8 0 0,-13 0 0,-3 0 0,16 0 0,-4 0 0,6 0 0,-25 0 0,-8 0 0,-16 0 0,-9 0 0,-8 0 0,-4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24575,'0'27'0,"0"-10"0,0 31 0,0-25 0,0 26 0,0-18 0,0 8 0,0-10 0,0-5 0,0-5 0,0-5 0,2-6 0,14-2 0,5-6 0,19 0 0,6-9 0,14-3 0,-11-6 0,21-3 0,-26 3 0,14 2 0,-18 3 0,0 5 0,-15 3 0,-2-2 0,-15 6 0,-2-2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09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42 175 24575,'0'13'0,"0"4"0,0 2 0,0 9 0,0-3 0,0-1 0,0-2 0,0-10 0,0 5 0,0-6 0,0-11 0,0-11 0,-3-11 0,-2-17 0,-3 9 0,3-15 0,-7 10 0,11-4 0,-7 14 0,8-2 0,0 11 0,0-2 0,0 7 0,0-2 0,0 5 0,0-2 0,6 7 0,2-3 0,10 5 0,2-2 0,3 3 0,-4 0 0,8 0 0,-6 0 0,7 0 0,-5 0 0,0 3 0,-3 4 0,2 5 0,-7 2 0,3 1 0,-3 3 0,-1-6 0,-2 6 0,4-1 0,-3 3 0,1 2 0,-3-4 0,-4 0 0,-3-3 0,0 7 0,-4-7 0,0 8 0,0-8 0,0 3 0,0-4 0,-3 0 0,-5 1 0,-3-1 0,-7-3 0,-1 3 0,-1-6 0,-2 4 0,-2-5 0,-11 1 0,4-3 0,1-2 0,12 0 0,4-2 0,3 2 0,1-3 0,3 0 0,1 0 0,3 0 0,0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4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24575,'-3'5'0,"0"17"0,3 14 0,0 17 0,0 20 0,0 3 0,-5 14 0,4-25 0,-9 12 0,9-28 0,-4 17 0,5-13 0,0-7 0,0-11 0,0-7 0,0-12 0,0-3 0,0-9 0,0-1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54 24575,'-5'-7'0,"15"1"0,2 6 0,25 0 0,-10 0 0,12 0 0,-10 0 0,-1 0 0,-8 0 0,-5 0 0,-6-3 0,-5-13 0,-1 10 0,-3-10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27 0,0 12 0,0 4 0,0 5 0,0-1 0,0-18 0,0 8 0,0-14 0,0 5 0,0-8 0,0-14 0,0-8 0,0-11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6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24575,'97'-6'0,"-1"1"0,0 0 0,0 0 0,1-1 0,13 0 0,5 0 0,-16 0 0,-36 3 0,-39 3 0,-10 0 0,-6 0 0,-6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24575,'-7'43'0,"-3"0"0,9-7 0,-7 8 0,-2-9 0,4 6 0,-6-2 0,11-5 0,-2-5 0,3-1 0,0-8 0,0-2 0,0 0 0,0-6 0,0 4 0,0-9 0,5 0 0,2-5 0,11-2 0,5 0 0,7 0 0,11 0 0,-5 0 0,18 0 0,-13 0 0,11 0 0,-9 0 0,-8 0 0,-4-3 0,-15 2 0,1-2 0,-10 3 0,2-3 0,-5-1 0,-1-2 0,-3-3 0,0 2 0,0-6 0,0-5 0,0-2 0,0-12 0,0 3 0,0-5 0,0 0 0,0 0 0,0 0 0,0 4 0,0 2 0,0 9 0,0-4 0,-3 12 0,2-7 0,-2 11 0,3-3 0,0 3 0,-2 4 0,1 5 0,-2 15 0,3 12 0,0 17 0,0 7 0,0 13 0,0-11 0,0 24 0,0-16 0,0 12 0,0-9 0,0-13 0,0-1 0,0-16 0,0-3 0,0-10 0,0-4 0,0-5 0,0-5 0,0-2 0,0-4 0,0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59 568 24575,'-4'0'0,"1"-13"0,7-8 0,9-18 0,3-14 0,3 9 0,-5-13 0,0 4 0,-3-2 0,0 0 0,-7 4 0,-4 16 0,0 0 0,0 11 0,0 6 0,-3 10 0,-4 2 0,0 6 0,-7 0 0,3 0 0,-7 3 0,1 18 0,-4 8 0,2 23 0,4 8 0,0 7 0,9 7 0,2-12 0,4 2 0,0-10 0,0-1 0,12-1 0,7-15 0,18-1 0,-1-17 0,9-2 0,-10-12 0,4-1 0,-9-4 0,-2-3 0,-8-9 0,-1-9 0,-7-3 0,0 0 0,-8 1 0,-1 11 0,-3-5 0,0 9 0,-2 1 0,-2 4 0,-6 3 0,3 0 0,0 3 0,1 4 0,2 4 0,0 3 0,1 0 0,3 1 0,0-1 0,0 0 0,0-3 0,2-2 0,10-2 0,3-3 0,9 0 0,-1-4 0,0 0 0,1 0 0,-5-4 0,-4-7 0,-4-10 0,-3-8 0,-3-10 0,-1 4 0,-4-5 0,0 6 0,0 5 0,-8-4 0,0 13 0,-8-4 0,-2 13 0,-1 4 0,-1 3 0,-2 4 0,7 0 0,-4 0 0,5 0 0,6 0 0,2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266 117 24575,'0'-13'0,"0"1"0,0-10 0,0 6 0,0-2 0,-3 7 0,-4 1 0,-8 3 0,0 3 0,-8 0 0,-1 4 0,4 0 0,-7 0 0,-3 12 0,7 12 0,-8 14 0,16 13 0,2-3 0,3 4 0,5-7 0,1 1 0,4-5 0,0-7 0,0-13 0,0-7 0,10-7 0,8-3 0,7-1 0,7-3 0,-2-7 0,0-7 0,0-12 0,-4-1 0,1-9 0,-6 10 0,-3-3 0,-8 10 0,-2 0 0,-1 8 0,-3 1 0,-2 21 0,-2 16 0,0 26 0,0 22 0,5 8 0,-3 15 0,3-20 0,-5 9 0,0-19 0,0-1 0,0-7 0,0-13 0,0-13 0,-3-13 0,-8-7 0,-5-7 0,-8-2 0,-4-2 0,-1-3 0,-10 0 0,3-7 0,2-2 0,6-8 0,8 2 0,1-4 0,8 4 0,3-7 0,5-2 0,3-11 0,0 0 0,17-12 0,5 5 0,12 3 0,8-4 0,-3 10 0,10-7 0,-1 6 0,-10 7 0,0 5 0,-14 6 0,0 4 0,-6 1 0,-7 7 0,-1-2 0,-4 5 0,1-2 0,-4 3 0,0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24575,'-3'3'0,"0"4"0,3 3 0,0 9 0,0 0 0,0 4 0,0 5 0,0 2 0,0-1 0,0-1 0,0-5 0,0-4 0,0-4 0,0-8 0,0-4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10 24575,'27'-4'0,"-11"3"0,22-3 0,-18 4 0,13 0 0,-13 0 0,7 0 0,-15 0 0,2 0 0,-7 15 0,-3 3 0,0 22 0,-4 6 0,-4-9 0,-9 13 0,-2-15 0,-15 7 0,1-1 0,2-10 0,-6-5 0,11-7 0,-6-3 0,9-4 0,1-1 0,3-4 0,5 0 0,0 0 0,6-1 0,7-3 0,9 0 0,17-3 0,7 0 0,10 0 0,5 4 0,-9-3 0,4 7 0,-13-3 0,-3 3 0,-6-3 0,-10 1 0,-4-5 0,-3 5 0,-1-6 0,-2 3 0,-1-3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3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24575,'0'18'0,"0"4"0,0 17 0,0-4 0,0 29 0,0-28 0,0 27 0,0-21 0,0 0 0,0-2 0,0-12 0,0-12 0,0 1 0,0-9 0,0 1 0,0-5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15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6428 286 24575,'0'2'0,"0"7"0,0 9 0,0 5 0,0 5 0,0 2 0,0 3 0,0 7 0,0 0 0,0 19 0,0-11 0,0 16 0,0 3 0,0 2 0,0 20 0,0-7-448,5 16 448,-3-13 0,0-33 0,1 0 0,2 41 0,-4-40 0,0 1 0,1 0 0,1 0 0,0-4 0,-1 0 0,-1 3 0,-1 0 0,5 39 0,-1-14 0,-3-22 0,-1-1 0,4 2 0,-3-6 0,-2 1 0,1 9 0,0 7 0,0-3 0,0-6 0,0 0 0,0 1 448,0-7-448,0-2 0,0 15 0,0-15 0,0 10 0,0-22 0,0-5 0,0-5 0,4-1 0,-3-9 0,2-4 0,-3-5 0,0-4 0,0-8 0,0 9 0,0 3 0,0 20 0,0 5 0,0 21 0,0-17 0,0 30 0,0-20 0,0 24 0,0-12 0,0 4 0,0-6 0,0-6 0,0 4 0,0-9 0,0 10 0,0-5 0,4 0 0,-3 5 0,11 10 0,-10-17 0,6 9 0,-4-32 0,-3-4 0,2-5 0,-3-5 0,3-3 0,-2-1 0,2-4 0,-3 0 0,0 1 0,0-1 0,0 1 0,0 3 0,0-3 0,0 3 0,0-4 0,0 3 0,0-2 0,0 3 0,0-4 0,0 0 0,0 0 0,0 0 0,0 1 0,0-1 0,0 4 0,0 1 0,3 3 0,-2 0 0,2 0 0,-3 1 0,0-1 0,3-3 0,-3 2 0,3-2 0,-3 3 0,0 4 0,0 1 0,0 5 0,0-1 0,0 5 0,4-3 0,-3 7 0,2-2 0,-3-1 0,0-5 0,0-2 0,0-4 0,0-2 0,0-4 0,0-5 0,0-1 0,0 1 0,0-1 0,0 0 0,0 0 0,-3-3 0,-4 0 0,-3-3 0,-8 0 0,-7 0 0,-22 0 0,-2 0 0,-24 0 0,5 0 0,-13 0 0,-1 0-904,-16 0 904,45 0 0,-1 0 0,-1 0 0,0 0 0,-7 0 0,-1 0 0,7 0 0,2 0 0,-40 0 0,33 0 0,2 0 0,-24 0 0,26 0 0,-1 0 0,-32 0 0,-1 0 0,1 0 0,-8 0 0,6 0 0,39 0 0,0 0 0,-39 0 0,-6 0 0,8 0 0,-1 0 0,1 0 0,0 0 0,21 5 0,0 0 0,17-1 0,1 0 0,-8 3 0,0 1 0,2-1 0,3-2 0,-22 1 0,22 0 0,-1-2 0,-33-2 0,5 2 0,-8-4 0,1 0 0,-8 0 0,6 0 0,-6 0 0,8 0 0,20 0 0,14 0 0,1 0-397,-15 0 397,14 0 0,-1 0 0,-26 0 0,-8 0 0,30 0 0,-1 0 0,-36 0 0,35 0 0,3 0 0,-11 0 0,-7 0 0,23 0 0,-18 0 0,12 0 885,-5 0-885,7 0 416,0 0-416,0 0 0,-14 0 0,21 4 0,-12 1 0,17 4 0,0-4 0,-5 4 0,6-4 0,3 4 0,2-4 0,6 2 0,1-3 0,3 1 0,-3 2 0,6-6 0,1 6 0,4-3 0,5 0 0,-5 3 0,9-3 0,-5 3 0,6-3 0,2 2 0,2-5 0,-1 2 0,2-3 0,-5 0 0,6 0 0,-3 0 0,4 0 0,-4 0 0,2 0 0,-2 0 0,4 0 0,0 0 0,-1 0 0,1 0 0,0 0 0,-1 0 0,1 0 0,-1 0 0,4-3 0,-2-1 0,4-2 0,-2 0 0,3-1 0,0 1 0,0-4 0,0 3 0,0-20 0,0-1 0,-5-31 0,4 4 0,-14-24 0,8 2-257,-4 29 0,0-2 257,-2-49 0,4 46 0,1-1 0,-2-14 0,2 0 0,4 16 0,0-3 0,-7-32 0,-1 0 0,8 36 0,0-1-514,-2-14 0,0-8 0,-1 7 514,1 10 0,0-1 0,-1-18 0,0-9 0,0 8 0,3 14 0,0 2 0,-6-37 0,1-2 0,8 29 0,1 2 0,-3-6 0,1 0-133,1 14 1,2-1 132,-1-18 0,0 5 0,0-6 0,0 4 0,0-1 0,0-12 0,0 35 0,0 0 0,0-22 0,0-18 0,0 40 0,0 2 0,0-1 0,0-19 0,0-24 0,0 7 0,0 30 0,0 0 0,0-30 0,-1 28 0,2-1 0,1 12 0,1 1 0,2-5 0,1 0 0,7-40 0,-5 36 0,0 3 0,1-6 0,-3 1 0,-1 2 0,1 10 0,-1-51 0,-5 64 467,0-31-467,0 36 1559,0-14-1559,0 11 295,-4 2-295,0 4 0,-3 10 0,3 0 0,-2 8 0,5 0 0,6 6 0,26 1 0,10 12 0,24-3 0,8 14 0,14-9 0,-38-2 0,1-1 0,6-2 0,2-1 0,0-2 0,1 0 0,-1 0 0,0-1 0,9-1 0,-1-2 0,-10 1 0,0 0 0,15 0 0,0 0 0,-11 3 0,-1-1 0,8-2 0,1 1 0,-6 4 0,0 0 0,1-1 0,0-1 0,-3 2 0,-3 1 0,31 5 0,7 0 0,-24-1 0,14 0 0,-3 1 0,7 0 0,-12 0 0,12-4 0,-15 2 0,-1-8 0,-16 4 0,11-1 0,-19-3 0,16 8 0,-6-3 0,-6 3 0,-4 0 0,-4-4 0,-7 2 0,2-2 0,-7 0 0,-4-2 0,3-3 0,-8 0 0,0 0 0,-2 0 0,2 0 0,17-4 0,20-7 0,23-1-664,-34 1 0,0 0 664,4 1 0,0 1 0,0-1 0,0 1-405,4 0 0,0 1 405,-7 4 0,0 1-205,6-3 0,-1 1 205,36 4 0,4-5 0,-13 6 0,6 0 0,-31 0 0,19 0 0,-21 0 0,11 0 1243,6 0-1243,-18 0 846,9 5-846,-17-4 459,5 7-459,-6-7 0,-5 3 0,3-4 0,-9 0 0,5 4 0,-6-3 0,-5 3 0,19-4 0,-20 0 0,20 0 0,-24 0 0,4 0 0,0 0 0,-3 0 0,3 0 0,-5 0 0,5 0 0,-4 0 0,4 0 0,-8 0 0,2 0 0,-7 0 0,3 0 0,7 0 0,-8 0 0,7 0 0,-6 0 0,-3 0 0,8 0 0,-4 0 0,4 0 0,1 0 0,-5 0 0,3 0 0,-3 0 0,4 0 0,-3 0 0,2 0 0,-3 0 0,0 0 0,-1 0 0,-3 0 0,-1 0 0,3 0 0,-6 0 0,2 0 0,-7 0 0,1 0 0,-1 0 0,0 0 0,0 0 0,0 0 0,1 0 0,-1 0 0,0 3 0,1-3 0,-1 3 0,1 0 0,-1-2 0,0 4 0,1-1 0,-1 0 0,1 1 0,-1-1 0,0 2 0,0-3 0,1 3 0,-1-5 0,-2 4 0,1-4 0,-4 2 0,2-3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3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24575,'80'-4'0,"0"1"0,0 0 0,0-1 0,23 0 0,-2 0 0,-16 2 0,-29 1 0,-9 2 0,44-1 0,-31 0 0,-25 0 0,-15 0 0,-2 0 0,-14 0 0,3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24575,'-16'81'0,"-1"0"0,2-5 0,12-23 0,20-51 0,16-2 0,12 0 0,-3 0 0,3 0 0,0 0 0,-3 0 0,4 0 0,-7 0 0,-9 0 0,-6 0 0,-6 0 0,-7 0 0,-2 0 0,-2 0 0,-1 0 0,-2 0 0,-1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24575,'0'22'0,"0"-7"0,0 12 0,0 8 0,0-3 0,0 18 0,0 3 0,-4-4 0,2-1 0,-2 8 0,0-17 0,3 19 0,-3-12 0,4-1 0,0-4 0,0-8 0,0-5 0,0-8 0,0-6 0,0-4 0,0-6 0,0-1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5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24575,'-10'0'0,"28"0"0,15 0 0,32 0 0,-1 0 0,25 0 0,-5 0 0,-6 0 0,-5 0 0,-20 0 0,3 0 0,-15 0 0,-18 0 0,-12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24575,'-5'3'0,"16"1"0,28-4 0,13 0 0,-2 0 0,4 0 0,-8 0 0,-2 0 0,-2 0 0,-16 0 0,4 0 0,-21 0 0,2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24 24575,'-4'-17'0,"1"11"0,3 21 0,0 16 0,0 21 0,0 7 0,0 8 0,0 6 0,0 1 0,0-18 0,0 7 0,0-21 0,0-1 0,0-3 0,0-21 0,0 2 0,8-24 0,7-15 0,13-15 0,0-3 0,9-3 0,-9 9 0,2 1 0,-9 5 0,-1 7 0,-6 8 0,-4 1 0,0 6 0,-3 1 0,-1 6 0,-3 4 0,0 7 0,-3 5 0,0 5 0,0 4 0,3-4 0,-2 4 0,3-8 0,-1 2 0,1-10 0,3 5 0,3-9 0,5-1 0,4-4 0,5-3 0,-1 0 0,5 0 0,-3-7 0,-1-1 0,-6-7 0,-4 1 0,-3-5 0,0 4 0,-4-7 0,-3 3 0,0-5 0,-4 1 0,0-5 0,-8-1 0,-1 0 0,-11 0 0,4 9 0,-8 0 0,5 9 0,-5 3 0,1 4 0,-5 4 0,-1 0 0,-5 0 0,0 0 0,0 8 0,5 1 0,0 11 0,16-10 0,2 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8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60 24575,'-3'0'0,"2"0"0,-12 0 0,2 0 0,-7 0 0,3-7 0,-8 6 0,4-6 0,-4 7 0,-6 0 0,9 0 0,-12 0 0,15 0 0,-10 4 0,16 0 0,-8 10 0,11 2 0,-3 3 0,7-1 0,1 0 0,3-2 0,0 2 0,0-8 0,0 0 0,0-3 0,6-4 0,16 0 0,4-3 0,13-7 0,-4-12 0,-6 1 0,7-16 0,-10 11 0,0-7 0,-7 10 0,-7 2 0,-2 3 0,-3 5 0,-1 3 0,1 4 0,-4 11 0,0 15 0,-3 11 0,0 24 0,0 4 0,5 19 0,-4 2 0,9 7 0,-9-19 0,9 6 0,-9-23 0,7 5 0,-7-13 0,3-11 0,-4-11 0,0-6 0,0-4 0,0-3 0,-6-1 0,-11-3 0,-13-3 0,-5 0 0,-4-4 0,0 0 0,-2-4 0,4-8 0,3-7 0,7-11 0,9 4 0,1-8 0,13 5 0,0-5 0,4 4 0,0-2 0,0 7 0,7-3 0,1 9 0,15-1 0,2 5 0,4 2 0,4 1 0,-9 4 0,9 3 0,-9 2 0,0 3 0,-1 0 0,-8 0 0,-3 0 0,-6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24575,'0'22'0,"0"7"0,-4 6 0,-4 5 0,-2-6 0,-2 4 0,7-11 0,1 1 0,4-18 0,0 0 0,0-3 0,6-4 0,10 0 0,8-3 0,16-4 0,0-6 0,6 0 0,0-3 0,-5 0 0,-7 7 0,-6-5 0,-5 10 0,-7-2 0,-2 3 0,-10 0 0,-2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24575,'0'4'0,"0"11"0,0 22 0,0 11 0,0 18 0,0 2 0,0 6 0,0 0 0,0-7 0,0 5 0,0-27 0,0 17 0,0-19 0,0 0 0,0-4 0,0-20 0,0-4 0,0-8 0,0-5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47 24575,'-6'-8'0,"9"-3"0,-1 4 0,11-2 0,-2 5 0,3 0 0,0 1 0,-3 3 0,-1 0 0,-7 3 0,0 4 0,-3 3 0,0 13 0,0-6 0,0 6 0,0-5 0,0-3 0,0 3 0,-3-10 0,2 1 0,-2-5 0,3 2 0,0 0 0,0 1 0,0-1 0,0 0 0,-3 1 0,-1 3 0,-2-3 0,-1 6 0,-3-2 0,-2 3 0,1 0 0,1 0 0,0-3 0,2-1 0,-2-3 0,6-1 0,-1 1 0,4-1 0,-5 1 0,6-1 0,-1-3 0,8 0 0,8-3 0,4 0 0,5 0 0,3 0 0,3 0 0,3 3 0,1-2 0,-5 3 0,-1-4 0,-5 0 0,-4 3 0,0-2 0,-9 2 0,0-3 0,-3 0 0,-4 0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1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24575,'6'0'0,"0"0"0,3 0 0,1 0 0,4 0 0,11 0 0,-8 0 0,32 0 0,-15 0 0,34 0 0,1 0 0,26 0 0,5 0-1179,-39 0 0,5 0 1179,24 0 0,3 0 0,-9 0 0,3 0 0,-11 0 0,4 0 0,-2 0-1234,20 3 1,-1 1 1233,-26-1 0,1 0 0,1 0-938,6 0 0,2-1 0,-1 1 938,2 0 0,-1-1 0,2 0 0,7-1 0,2-2 0,-4 1 0,-19 0 0,-2 0 0,3 0 0,12 0 0,4 0 0,-1 0 0,1 0 0,-1 0 0,-1 0 0,-12 0 0,-1 0 0,4 0 0,4 0 0,8 0 0,-3 0 0,-11 0-647,-3 0 0,-1 0 647,10 0 0,9 0 0,-9 0 0,-9 0 0,-3 0 0,20 0 0,2 0 0,-15 0 0,-1 0 0,-4 0 0,-1 0 417,0 0 0,-1 0-417,-8 0 0,-1 0 0,0 0 0,-1 0 0,42 0 1601,-21 0-1601,0 0 3034,-24 0-3034,12 4 1907,-8-3-1907,-5 4 1022,14-5-1022,-23 0 499,11 0-499,-26 0 36,3 0-36,-3 0 0,5 0 0,0 0 0,6 0 0,-5 0 0,4 0 0,-5 0 0,0 0 0,0 0 0,-5 0 0,4 0 0,1 0 0,-3 0 0,3 0 0,-15 0 0,3 0 0,-6 0 0,2 0 0,-4 0 0,4 0 0,-3 0 0,3 0 0,-4 3 0,-3-2 0,3 2 0,-7-3 0,3 0 0,-4 0 0,0 0 0,-2 3 0,2-3 0,-3 3 0,3-3 0,1 0 0,-1 0 0,0 0 0,1 0 0,-1 0 0,4 0 0,1 0 0,3 0 0,4 0 0,1 0 0,5 0 0,-1 0 0,-4 0 0,4 0 0,-8 0 0,3 0 0,-7 0 0,-1 0 0,-4 0 0,0 0 0,1 0 0,-1 0 0,0 0 0,1 0 0,-1 0 0,0 0 0,1 0 0,-1 0 0,1-3 0,-1 2 0,0-1 0,0 2 0,0 0 0,0 0 0,-2-3 0,-2 2 0,-2-2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24575,'4'0'0,"16"0"0,-1 0 0,24 0 0,-12 0 0,10 0 0,-2 0 0,-5 0 0,-5 0 0,-1 0 0,-12 0 0,-2 0 0,-11 0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24575,'34'0'0,"-8"0"0,29 0 0,-20 0 0,9 0 0,-3 0 0,-5 0 0,-3 0 0,-14 0 0,0 0 0,-9-3 0,-3-4 0,-4 2 0,-3-1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24575,'24'-11'0,"3"-1"0,2-1 0,9 1 0,-7 0 0,8 2 0,-5 1 0,0 2 0,-9 6 0,-2-3 0,-8 4 0,-5 0 0,-3 9 0,-4 4 0,-3 19 0,0 4 0,-9 15 0,-2-3 0,-12 0 0,8 2 0,-16-5 0,10 8 0,-12-10 0,5-2 0,5-6 0,3-8 0,4-4 0,2-9 0,3-3 0,1-2 0,3-5 0,1-1 0,0-3 0,-1 0 0,1 0 0,-1 0 0,1 0 0,0 0 0,-1 0 0,4-3 0,0-1 0,3-2 0,0-1 0,0 1 0,0-4 0,0-1 0,0 0 0,0-2 0,0 2 0,3 0 0,4 1 0,4 3 0,3 0 0,4-1 0,-3 4 0,8 1 0,-8 3 0,7 0 0,-3 0 0,1 0 0,2 7 0,-7 1 0,8 11 0,-2 2 0,-1-1 0,5 4 0,-6-8 0,1 1 0,-2-3 0,-3-7 0,-1 4 0,0-7 0,-3-1 0,-1-3 0,-4 0 0,0 0 0,1 0 0,-1 0 0,-2-3 0,-1-41 0,-3 30 0,0-29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0 177 24575,'0'20'0,"0"-2"0,0 29 0,0-12 0,0 10 0,0 1 0,4-4 0,-3 9 0,6-16 0,-6 4 0,3-10 0,-4-5 0,0-6 0,0-3 0,0-5 0,0 0 0,0-12 0,0-5 0,3-7 0,1-3 0,3 6 0,3-3 0,1 4 0,3-1 0,3-3 0,2 6 0,0-3 0,3 3 0,-7 4 0,4 1 0,-5 3 0,0 0 0,0 0 0,-3 0 0,-1 0 0,-3 6 0,-4 6 0,0 3 0,-3 8 0,0-8 0,0 7 0,0-7 0,0 8 0,0-8 0,0 3 0,0-4 0,-3 0 0,-1 1 0,-6-5 0,3 0 0,-6-3 0,-2 0 0,0 0 0,-8 1 0,4-4 0,0-1 0,-4-3 0,11 0 0,-5 0 0,9 0 0,-2 0 0,4 0 0,2-2 0,-1 1 0,4-5 0,-2 3 0,6-1 0,0 2 0,15 2 0,-5 0 0,19 7 0,-7 3 0,10 11 0,0-3 0,-5 0 0,3-6 0,1-8 0,2 0 0,-1-15 0,-4-18 0,-9-5 0,7-22 0,-11 14 0,2-10 0,-4 11 0,-6 2 0,2 10 0,-4 5 0,-4 9 0,-1 5 0,-3 3 0,0 9 0,0 7 0,0 9 0,0 10 0,0 1 0,0 0 0,0-1 0,0-9 0,0-1 0,0-7 0,3-1 0,1-3 0,2-4 0,4 0 0,1-3 0,3 0 0,0 0 0,0 0 0,0-6 0,1-2 0,-1-7 0,0 1 0,1-4 0,-4-2 0,1-8 0,-4-1 0,0-5 0,1-6 0,0 5 0,-4-16 0,-2 9 0,-3-10 0,0 6 0,0 6 0,0 0 0,0 6 0,-6 5 0,0 1 0,-8 4 0,5 5 0,-2 4 0,5 5 0,-1 4 0,1 2 0,-1 1 0,4 23 0,0 12 0,3 10 0,0 14 0,0-8 0,0 12 0,0-1 0,0-6 0,4-1 0,6-6 0,3-6 0,9-4 0,-6-12 0,4-1 0,-1-7 0,-4 0 0,4-6 0,-5-2 0,0-1 0,0-3 0,0-1 0,1-3 0,-5 0 0,4 0 0,-4-7 0,2-1 0,2-10 0,-6-1 0,3-9 0,-2-2 0,-1 1 0,0 1 0,0 0 0,-1 7 0,-2-6 0,-2 12 0,-3 0 0,-2 8 0,-9 4 0,-1 3 0,-10 7 0,6 5 0,-3 7 0,7 1 0,1-2 0,4-4 0,3-3 0,0-1 0,4-4 0,0 1 0,7-4 0,5 0 0,12-3 0,5 0 0,10 0 0,-4 0 0,5 0 0,-11 0 0,-1 0 0,-9 3 0,-4 1 0,-5 3 0,-3 2 0,-4 6 0,0 4 0,-3 5 0,0 4 0,0-4 0,0 9 0,0-4 0,-3 0 0,-1-1 0,-8-5 0,1-3 0,-8-5 0,-1-4 0,-3-3 0,-5-4 0,-1-1 0,4-9 0,-4-12 0,7-9 0,0-4 0,0-2 0,10 8 0,0-3 0,4 9 0,4 4 0,1 5 0,3 3 0,0 4 0,0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24575,'3'-3'0,"9"0"0,29-2 0,7-5 0,18-6 0,-21 2 0,17-1 0,-25 6 0,10 4 0,-13-3 0,-10 7 0,-9-2 0,-5 3 0,-7 0 0,0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24575,'0'-10'0,"0"0"0,0-13 0,0 10 0,0-10 0,0 16 0,0-3 0,0 6 0,0 2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7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24575,'-4'8'0,"2"0"0,2 12 0,0 4 0,0-3 0,0 6 0,0-8 0,0-3 0,0-2 0,0-11 0,0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35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1538 1702 24575,'-10'0'0,"-2"0"0,-3 0 0,-6 8 0,-1-6 0,-16 11 0,-10-12 0,-6 4 0,6-5 0,-24 0 0,25 0 0,-35 0 0,34 0 0,-17 0 0,10-5 0,-6-1 0,-5-11 0,12 6 0,-6-5 0,8 5 0,5 1 0,2-5 0,-7-6 0,20 1 0,-27-24 0,19 10 0,-6-16 0,3 6 0,6-4 0,4 10 0,-3-4 0,11 9 0,3 9 0,4-7 0,4 9 0,1-5 0,4 0 0,0 1 0,0-7 0,4 5 0,-3-4 0,7 0 0,-3 4 0,4-4 0,0-1 0,0 5 0,13-15 0,-2 14 0,23-15 0,5 1 0,0 4 0,21-16 0,-21 22 0,-1 1 0,2-2 0,22-16 0,-22 15 0,2 0-408,36-14 408,9 1 0,-42 29 0,3 1-401,2-2 0,3 1 401,2 2 0,0 1 0,28-9 0,-34 13 0,0 0 0,22-6-394,5 0 394,0 0 0,-10 7 0,-5 0 384,-3 5-384,17-4 0,-23 8 0,45-9 0,-51 9 0,50-9 0,-45 10 0,24-10 801,-16 10-801,-5-4 419,5 5-419,-6 0 0,-1 0 0,-5 0 0,-2 0 0,0 0 0,-5 0 0,5 4 0,-6 6 0,6 6 0,-5 3 0,11 2 0,-11-1 0,11 0 0,-11 0 0,11 1 0,-10 3 0,4-2 0,-4 7 0,-6-4 0,0 5 0,0 1 0,-10-3 0,9 2 0,-10-2 0,0 0 0,-5 0 0,-3-6 0,-6 4 0,2-4 0,-3 0 0,0 9 0,-4-12 0,-1 17 0,-4-13 0,0 9 0,0-10 0,0 4 0,0-4 0,0 5 0,0-1 0,0 6 0,0 2 0,0 11 0,0-5 0,0 11 0,-5-5 0,0 6 0,-11 1 0,0 0 0,-5-2 0,1-4 0,-6-2 0,6-11 0,-9 1 0,-1-6 0,0 0 0,-9-3 0,3 2 0,2-8 0,-5 5 0,5-6 0,0-1 0,2-3 0,0 3 0,4-4 0,-10 0 0,10 3 0,-10-6 0,10 2 0,-10-3 0,10-1 0,-10 0 0,5 1 0,-1-1 0,-3-4 0,3 3 0,0-7 0,-3 8 0,3-8 0,-5 8 0,6-8 0,-5 3 0,10 0 0,-4-3 0,9 7 0,-2-3 0,3-1 0,-1 4 0,2-7 0,0 2 0,4-3 0,-4 0 0,4 0 0,1 0 0,-5 0 0,3 0 0,-3 0 0,5 0 0,-1 0 0,1-3 0,0 2 0,3-6 0,2 6 0,3-6 0,1 3 0,0 0 0,-1-3 0,-3 3 0,-2-8 0,-3 3 0,-1-6 0,-10-10 0,15 13 0,-7-6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9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486 158 24575,'-7'-3'0,"1"0"0,6-16 0,0 3 0,0-8 0,0-2 0,0 10 0,0-7 0,-6 9 0,-2 7 0,-14 1 0,-11 6 0,-3 0 0,-12 4 0,-10 30 0,11 0 0,-8 25 0,5 11 0,24-24 0,-14 28 0,23-35 0,6 7 0,4-10 0,7-12 0,0-3 0,15-9 0,15-5 0,27-4 0,-2-3 0,19 0 0,-13 0 0,7 0 0,-8 0 0,-14 0 0,-15 7 0,-11 5 0,-9 12 0,-7 5 0,0 10 0,-4-4 0,-8 5 0,-6-5 0,-25 8 0,9-10 0,-18 6 0,12-13 0,-6-2 0,-4-2 0,6-4 0,1-5 0,5 0 0,5-9 0,2 0 0,4-4 0,5 0 0,-1-10 0,4-3 0,3-10 0,1 0 0,4 1 0,3 3 0,0 5 0,4 4 0,0 4 0,0 2 0,0 1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6 24575,'-9'-3'0,"2"0"0,-5 3 0,4 0 0,-5 0 0,2 0 0,-3 0 0,0 3 0,2 5 0,2 7 0,-1 4 0,2 4 0,-2 1 0,6-1 0,-2 0 0,6 1 0,-2-1 0,3 0 0,0-7 0,0 2 0,0-11 0,0 6 0,0-3 0,3 1 0,4-5 0,7-3 0,-2-3 0,9 0 0,-9 0 0,11 0 0,-8 0 0,7-7 0,-7 2 0,4-9 0,-5 6 0,0-6 0,-3 7 0,-1-3 0,-4 3 0,1-3 0,-4 3 0,1-3 0,-4 0 0,0-1 0,0-3 0,0-1 0,0 1 0,0 0 0,-3 3 0,-4 1 0,-1 3 0,-5 0 0,2 3 0,-3 1 0,-5 3 0,4 0 0,-3 0 0,-1 0 0,4 0 0,-3 0 0,7 0 0,-2 0 0,5 0 0,1 0 0,5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18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24575,'12'0'0,"-2"0"0,-1 0 0,-6 8 0,0 5 0,-3 18 0,0 11 0,0 11 0,0 20 0,0 4 0,0 19-886,0-39 0,0 3 886,0 1 0,0 5-809,0-2 1,0 6-1,0-2 809,0 21 0,0 2 0,0-11 0,0 5 0,0-2 0,0-12 0,0-2 0,0-1 0,0 19 0,0 4 0,0 5 0,0 9 0,0-8-1464,0-2 0,0 2 1464,0-21 0,0 9 0,0 0 0,0-10 0,0 13 0,0-5-568,0-12 1,0 3 0,0-3 567,0 8 0,0-1 0,0 17 0,0 2 0,0-10 0,0-5 337,0-24 0,0-4-337,0 3 0,0-4 1837,0 11-1837,0 21 3105,0-33-3105,-3-13 2523,2-20-2523,-2 3 689,3 6-689,0 11 0,0-5 0,0 0 0,0 0 0,0 0 0,0 11 0,0 17 0,0 0 0,4 0 0,-3 1 0,7-19 0,-7 20 0,7-16 0,-7-2 0,3-11 0,0-7 0,-3-9 0,2-4 0,-3-5 0,0-4 0,3-2 0,0-1 0,0-14 0,0 8 0,-3-7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1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24575,'0'14'0,"0"-3"0,0 16 0,0-1 0,0 3 0,0 4 0,0-9 0,0 4 0,0-4 0,0-5 0,0-4 0,0-6 0,0-2 0,0-1 0,2-2 0,2-1 0,-1-1 0,3-1 0,-2 2 0,2-3 0,4 0 0,0 0 0,4 0 0,0 0 0,0 0 0,-3 0 0,2-3 0,-2 2 0,0-5 0,2 2 0,-6-3 0,3 1 0,-4-1 0,-2 1 0,-1-4 0,-3 2 0,0-5 0,0 5 0,0-5 0,0 2 0,0-7 0,-3 6 0,2-10 0,-5 11 0,5-4 0,-5 1 0,2 3 0,0 0 0,1 2 0,0 5 0,2-2 0,-2 2 0,3-2 0,0 0 0,0 3 0,0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1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24575,'13'0'0,"9"0"0,14 0 0,-4 0 0,17 0 0,-18 0 0,8 0 0,-5 0 0,0 0 0,-9 0 0,-2 0 0,-12 0 0,-1 0 0,-4 0 0,-2 0 0,-2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2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24575,'0'25'0,"0"7"0,0 9 0,0-5 0,0 7 0,0-1 0,0 5 0,0-1 0,0-7 0,0-5 0,0-9 0,0-2 0,0-12 0,0-1 0,-5-12 0,3 3 0,-3-6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2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24575,'1'-3'0,"8"0"0,19 3 0,8 0 0,16-4 0,-15-1 0,18-5 0,-23 6 0,19-5 0,-21 8 0,0-3 0,-12 4 0,-7 0 0,-4 0 0,-5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24575,'23'0'0,"11"0"0,-8 0 0,17 0 0,-7 0 0,10 0 0,-6 0 0,0 0 0,-11 0 0,-9 0 0,-6 0 0,-8 0 0,-2 0 0,-1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24575,'33'0'0,"-1"-4"0,20 3 0,-6-11 0,-1 10 0,7-15 0,-4 15 0,4-11 0,-17 12 0,-1-7 0,-15 7 0,-4-2 0,-5 3 0,-4 0 0,-2 0 0,-2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5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24575,'1'0'0,"8"0"0,9-4 0,10 3 0,-3-9 0,8 8 0,1-5 0,1 7 0,0 0 0,-7 0 0,-9 0 0,-4 3 0,-5 4 0,-6 8 0,-1 14 0,-3-3 0,-4 7 0,-13-3 0,-2-5 0,-15 2 0,12-8 0,-5-3 0,15-5 0,-2 0 0,8-5 0,-1-2 0,4-7 0,3-5 0,11-5 0,5-2 0,12-2 0,2 5 0,3 3 0,6 5 0,-4 4 0,10 0 0,-15 0 0,4 4 0,-15 7 0,-3 5 0,-5 12 0,-3-4 0,-3 9 0,-2-9 0,-3 9 0,-6-12 0,-7 7 0,-12-8 0,-6 2 0,-3-4 0,-6-2 0,5-6 0,-4 3 0,5-5 0,0-3 0,5-1 0,1-4 0,8 0 0,2 0 0,7 0 0,1 0 0,4 0 0,2 0 0,1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6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24575,'-14'0'0,"1"0"0,16 0 0,16 0 0,19 0 0,21 0 0,8 0 0,22 0 0,2 0-433,-37 0 1,-1 0 432,32 0 0,3 0-241,-22 0 241,2 0 0,-10 0 0,-20 0 0,-6 0 0,-20 0 213,5 0 0,-13 0 1,3 0-1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6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 24575,'-3'20'0,"-6"11"0,-5 5 0,4-1 0,-2 3 0,4-9 0,-2 4 0,2-8 0,4 2 0,4-15 0,0 5 0,3-12 0,12 1 0,2-6 0,16 0 0,1 0 0,2 0 0,-6 0 0,2 0 0,-12 0 0,4 0 0,-6 0 0,-3 0 0,-5 0 0,-3 0 0,-4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7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24575,'0'21'0,"0"9"0,0 5 0,0 4 0,0 0 0,0 2 0,0 4 0,0 0 0,0 1 0,0-11 0,0-2 0,0-13 0,0-2 0,0-7 0,0-1 0,-5-7 0,4 0 0,-5-3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0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24575,'0'7'0,"0"3"0,0 24 0,0 10 0,0 16 0,0 25 0,0-22 0,0 6-1515,0 12 1,0 4 1514,0-18 0,0 2 0,0 2-850,0 7 0,0 3 0,0-1 850,0 1 0,0 0 0,0 2-1028,-2 10 0,-1 2 1,0-1 1027,2-5 0,2-2 0,-3-2 0,-2-12 0,-1-2 0,1 1-543,2 7 0,3 1 0,-2-4 543,-2 11 0,1-4 0,1 4 0,2 2 0,-1-20 0,0 2 0,0-8 778,0 30-778,0-11 0,0-2 0,0-1 0,0-18 0,0-1 2100,0 12-2100,0-14 0,0-1 0,0 3 3409,-8 11-3409,6-8 2635,-6-15-2635,8 6 909,0-3-909,0-10 460,0-2-460,0-5 0,0-5 0,0 4 0,0-9 0,0 4 0,0 6 0,-3-3 0,2 4 0,-3-7 0,4-6 0,0 1 0,0 0 0,0 0 0,-3-3 0,2 2 0,-2-3 0,3 5 0,0-1 0,0 0 0,0 5 0,-3-7 0,2 6 0,-2-12 0,3 8 0,0-8 0,0 0 0,0-2 0,0-2 0,0 3 0,0 0 0,0 0 0,0 0 0,0 1 0,0-2 0,0-2 0,0-2 0,0-2 0,0-1 0,0-3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8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76 24575,'-4'-22'0,"0"3"0,4 4 0,0 5 0,0 0 0,0 11 0,0 4 0,0 30 0,0 2 0,0 20 0,0-4 0,0-6 0,0 9 0,0-8 0,0 5 0,0-11 0,0-4 0,4-18 0,3 3 0,0-12 0,7-4 0,-7-1 0,3-6 0,0 3 0,0-3 0,4 0 0,-3-3 0,3-4 0,-7-3 0,6-5 0,-5 1 0,3 0 0,-4 0 0,0-1 0,0 4 0,-4-2 0,0 6 0,-3 2 0,0 6 0,0 5 0,3 4 0,1-3 0,3 7 0,0-4 0,3 1 0,1 0 0,7-4 0,-3 0 0,8 1 0,-4-4 0,0-1 0,4-3 0,-8 0 0,0 0 0,-6-3 0,-2 0 0,-1-4 0,1-3 0,-3-1 0,-1-3 0,-3 0 0,0-4 0,0-2 0,0 1 0,-4-3 0,-4 2 0,0 4 0,-6-1 0,7 9 0,-7-2 0,7 6 0,-6 1 0,2 3 0,-3 0 0,3 0 0,-3 0 0,4 0 0,-9 0 0,4 6 0,-8 7 0,6 11 0,-9 8 0,9-3 0,-5 5 0,10-9 0,-3-1 0,10-6 0,-5-4 0,10-3 0,-4-1 0,4-6 0,0-2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4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257 166 24575,'3'-6'0,"0"-1"0,-3-10 0,-3 1 0,-2-6 0,-6-2 0,-5 3 0,3-3 0,-2 9 0,1 8 0,5 0 0,-8 7 0,9 0 0,-5 0 0,5 0 0,-9 0 0,5 0 0,-7 11 0,11-3 0,-5 11 0,11-5 0,-11 0 0,12 0 0,-6 0 0,7 1 0,0-1 0,3-3 0,8-1 0,5-3 0,8 1 0,-1-4 0,0 0 0,1-4 0,-1 0 0,-4 0 0,4-4 0,-12 0 0,7-3 0,-11 0 0,3 1 0,-4-1 0,-2-3 0,-1 3 0,-3-3 0,0 3 0,0 1 0,0 25 0,0 0 0,0 28 0,0-7 0,0 1 0,0 4 0,0-5 0,0 1 0,0-2 0,0-10 0,0-5 0,0-6 0,0-4 0,0 5 0,-7-7 0,-5 6 0,-12-6 0,0 0 0,-9 4 0,9-7 0,-5 3 0,6-8 0,4-1 0,-4-3 0,8 0 0,-3 0 0,7 0 0,1-6 0,3-2 0,3-3 0,1-2 0,3 2 0,0-3 0,0 0 0,0-5 0,20-2 0,1-5 0,19 3 0,-5 2 0,4 3 0,-4 1 0,4 0 0,-10 4 0,-1 1 0,-15 8 0,-3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24575,'22'0'0,"-4"0"0,15 0 0,-18 0 0,3 0 0,-11 0 0,6 0 0,-6 3 0,0 4 0,-4 12 0,-3 6 0,0 9 0,0 0 0,-8 5 0,-1-8 0,-9 7 0,2-9 0,-5 1 0,1-5 0,0-9 0,1-2 0,5-7 0,3 3 0,1-6 0,9-1 0,10-3 0,6 0 0,9 0 0,4 0 0,-4 0 0,4 0 0,-8 0 0,-2 3 0,-4-2 0,-3 5 0,-2-5 0,-2 2 0,-1-1 0,-2-1 0,-1 2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24575,'28'0'0,"2"0"0,15 0 0,-13 0 0,17 0 0,-18 0 0,8 0 0,-10 0 0,-5 0 0,-6 0 0,-7 6 0,-4 2 0,-4 5 0,-3 5 0,0 2 0,-7 3 0,-6 1 0,-4 0 0,-6-3 0,2 2 0,1-7 0,-3 4 0,7-6 0,-2-2 0,4-5 0,3-1 0,1-2 0,4-1 0,2 3 0,4-6 0,15 7 0,2-6 0,16 7 0,-4 0 0,0 5 0,-4 6 0,-6 1 0,-7 3 0,-1 5 0,-3-3 0,-3 3 0,-2 0 0,-3-4 0,-7 4 0,-7 2 0,-7-5 0,-9 2 0,4-2 0,-3-8 0,5-1 0,1-5 0,-1-3 0,5 0 0,4-4 0,5-1 0,4-3 0,-1 0 0,1 0 0,2 0 0,1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2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24575,'91'2'0,"-1"-1"0,-20 1 0,-4-1 0,-1-1 0,-6 0 0,8 0 0,-25 0 0,-4 0 0,-18 0 0,0 0 0,-10 0 0,-7 0 0,0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2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24575,'-3'89'0,"-2"-10"0,-5-53 0,5-2 0,-1-10 0,6-3 0,8-4 0,9-5 0,9-2 0,8 0 0,5 0 0,2-4 0,5 3 0,-6-6 0,-1 2 0,-10 0 0,-5-2 0,-5 6 0,-9-2 0,0 0 0,-3 2 0,-4-1 0,0 2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24575,'0'2'0,"0"17"0,0 11 0,0 16 0,0-5 0,0 9 0,0-8 0,0 10 0,0-7 0,0-5 0,0 5 0,0-15 0,0 4 0,0-11 0,0-4 0,0-1 0,0-7 0,0-1 0,0-4 0,0 1 0,0-4 0,0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3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24575,'13'0'0,"3"0"0,3 0 0,3 0 0,-2 0 0,3 0 0,-4 0 0,-4 0 0,-5 0 0,-4 0 0,-3 0 0,0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4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0,0-7 0,0 17 0,0-12 0,0 13 0,0-14 0,0 8 0,3-17 0,-2 2 0,2-12 0,-3-4 0,0-5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24575,'73'0'0,"1"0"0,0 0 0,31 0 0,-12 0 0,-12 0 0,12 0 0,-37 0 0,11 0 0,-21 0 0,-16 0 0,-7 0 0,-13 0 0,-3 0 0,-4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24575,'0'17'0,"0"5"0,0 2 0,0 19 0,0 0 0,0 16 0,0 7 0,0 16 0,0 3-677,0-29 1,0 2 676,0 6 0,0 1 0,0 4 0,0 3-1534,0 13 0,0 6 1534,0-19 0,0 2 0,0-1 0,0-5 0,0-1 0,0-1-639,0 2 1,0-1 0,0-1 638,0 31 0,0-3 0,0-16 0,0 1 0,0-14 0,0 3 0,0 2 0,0 9 0,0 3 0,0-6 0,0 3 0,0-1 0,0-3 0,0 3 0,0-5 0,0-4 0,0-2-601,0 17 1,0 1 600,0-4 0,0-5 48,0-25 0,0 0-48,0 29 0,0-5 0,0-12 1152,0 2 0,0 0-1152,0-8 2078,0 16-2078,0-14 1617,0-11-1617,0-3 1195,0-11-1195,0-5 247,0-1-247,0-5 0,0 1 0,0 9 0,0-7 0,0 8 0,0-15 0,0 4 0,0-8 0,0 0 0,0-2 0,0-2 0,0 3 0,0 0 0,0 4 0,0 2 0,0 3 0,-4 0 0,4 1 0,-4-1 0,4 5 0,0 16 0,0-6 0,0 11 0,0-15 0,0 0 0,0 0 0,0-1 0,0 1 0,0-5 0,0-1 0,0-9 0,0-4 0,0-5 0,0-4 0,0 0 0,0 1 0,0-1 0,-3 0 0,3 1 0,-3-7 0,3-13 0,0 7 0,0-9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24575,'0'2'0,"0"12"0,0 10 0,0 10 0,0 11 0,0-13 0,0 17 0,0-19 0,0 10 0,0-11 0,0-5 0,0-9 0,0-2 0,0-6 0,5 0 0,7-4 0,6-3 0,5 0 0,1 0 0,4 0 0,-4 0 0,9 0 0,-9 0 0,-6 0 0,-8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6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24575,'0'21'0,"0"6"0,0 35 0,0 10 0,0 5 0,0 6 0,0-9 0,0-8 0,0-7 0,0-5 0,0-12 0,0-9 0,0-14 0,0-4 0,0-11 0,-4-17 0,3 7 0,-3-9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24575,'2'97'0,"0"1"0,0-1 0,-3-8 0,0-3 0,8-29 0,11-39 0,-6-11 0,10-3 0,-7-4 0,8-4 0,-3-8 0,0-5 0,1-12 0,-9 0 0,4 0 0,-8 0 0,4 6 0,-5 0 0,-2 7 0,-2-2 0,-3 11 0,0 2 0,0 14 0,0 11 0,0 4 0,0 9 0,0-8 0,0 3 0,0-5 0,3-4 0,1 0 0,7-8 0,0-1 0,7-6 0,-3-1 0,7-3 0,-6 0 0,2 0 0,-7 0 0,2-3 0,-5-4 0,2-5 0,-6-6 0,-1 3 0,-3-8 0,0 4 0,-7-4 0,-2-1 0,-6 5 0,-3-3 0,-2 9 0,1-1 0,-2 7 0,6 3 0,-3 0 0,4 4 0,0 0 0,0 0 0,3 0 0,4 0 0,4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8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35 24575,'-14'-11'0,"-3"-1"0,2 7 0,-11-1 0,9 6 0,-6 0 0,9 0 0,3 0 0,-2 0 0,2 0 0,-3 3 0,6 4 0,-1 3 0,8 5 0,-2 3 0,3 1 0,0-3 0,0 6 0,0-11 0,0 4 0,0-5 0,7-3 0,4-4 0,9 0 0,3-3 0,0 0 0,1 0 0,-1-6 0,-4-3 0,0-10 0,-5 7 0,-2-5 0,-2 6 0,-3 0 0,0-3 0,-3 7 0,-1-3 0,-3 9 0,0 9 0,0 13 0,0 8 0,0 10 0,0-4 0,0 5 0,0-1 0,0-4 0,0 0 0,0-7 0,0-5 0,0-4 0,0 0 0,0-5 0,0 0 0,-6 0 0,-2 0 0,-11-2 0,4 1 0,-12-4 0,7 2 0,-9-3 0,1-4 0,4 0 0,0-4 0,1 0 0,8 0 0,0 0 0,1 0 0,7-6 0,0-6 0,4-3 0,3-7 0,0-2 0,0-1 0,12-9 0,3 8 0,12-9 0,4 7 0,0 1 0,6 0 0,-3 9 0,-4 1 0,3 4 0,-8 5 0,3 0 0,-15 4 0,-3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9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24575,'9'0'0,"1"0"0,5 0 0,3 0 0,-3 0 0,3 0 0,1 0 0,-8 0 0,3 0 0,-7 3 0,-4 4 0,0 4 0,-3 3 0,0 4 0,0 11 0,-3-7 0,-10 12 0,0-15 0,-10 2 0,6 1 0,-5-5 0,6 1 0,1-3 0,5-4 0,3-1 0,0-4 0,12-3 0,4 0 0,12-3 0,7 0 0,1 0 0,1 0 0,2 0 0,-7 0 0,3 0 0,-9 3 0,-1-2 0,-7 5 0,-1-5 0,-4 2 0,1-3 0,-1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59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24575,'0'11'0,"0"8"0,0 25 0,0 1 0,0 14 0,0-20 0,0 29 0,0-23 0,0 10 0,0-5 0,0-9 0,4-5 0,-3-3 0,2-14 0,-3 0 0,0-9 0,0-3 0,0-4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0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24575,'70'-10'0,"-1"0"0,1-1 0,29-5 0,-15 3 0,-31 12 0,0-7 0,-6 7 0,-3-3 0,-17 4 0,-2 0 0,-16 0 0,-5 0 0,-1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0:01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24575,'-3'14'0,"0"0"0,-5 18 0,7-11 0,-7 10 0,8-10 0,0 7 0,0-5 0,0 0 0,0 0 0,0-3 0,0-2 0,0-4 0,0-3 0,0 6 0,0-8 0,0 4 0,0-7 0,11-2 0,2-2 0,22-2 0,-5 0 0,14 0 0,-9 0 0,4 0 0,-10 0 0,-1 0 0,-8 0 0,-6 0 0,-7 0 0,-4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0:0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 24575,'0'3'0,"0"15"0,0 18 0,0 27 0,0 7 0,0 18 0,0-23 0,0 12 0,0-27 0,0 22 0,0-22 0,0-3 0,0-23 0,0-6 0,-8-10 0,-9-9 0,5-1 0,-3-6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0:0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24575,'8'-3'0,"-4"0"0,20 3 0,-2 0 0,17 0 0,-4 0 0,5 0 0,-11 0 0,-5 0 0,-6 0 0,-7 0 0,-1 0 0,-4 0 0,-2 0 0,-2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3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92 24575,'-10'0'0,"4"6"0,-1 14 0,6-3 0,-2 18 0,3-15 0,0 9 0,0-6 0,0 5 0,0-8 0,0 3 0,0-9 0,0-3 0,0-1 0,6-6 0,6-2 0,3-2 0,7 0 0,-2 0 0,-1 0 0,3 0 0,-7 0 0,10-3 0,-12-8 0,7-5 0,-11-4 0,-2-7 0,0 2 0,-2-9 0,3 9 0,-4-7 0,0 11 0,-4-7 0,0 5 0,0 4 0,0-3 0,0 10 0,-10-5 0,1 9 0,-8 1 0,-2 4 0,0 3 0,0 0 0,-9 0 0,9 0 0,-9 0 0,8 10 0,-3 4 0,7 5 0,-4 5 0,9-9 0,0 3 0,4-4 0,3-4 0,1-3 0,3-4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0:02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24575,'12'0'0,"16"0"0,4 0 0,12 0 0,-9 0 0,5 0 0,-4 0 0,-3 0 0,-13 0 0,-2 0 0,-10 0 0,-2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15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24575,'-4'-4'0,"1"1"0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1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35 375 24575,'0'15'0,"-7"-1"0,5 17 0,-9-8 0,10 9 0,-7-5 0,7-1 0,-3 6 0,4-4 0,0 4 0,0-6 0,0 1 0,0 0 0,0-5 0,0-1 0,0-5 0,3 0 0,5 1 0,5-5 0,8 0 0,1-7 0,5-1 0,-1-4 0,1 0 0,0 0 0,6-14 0,-8-7 0,9-11 0,-14 0 0,4-2 0,-6 6 0,-4-4 0,3 5 0,-7-5 0,3-1 0,-3-6 0,-4-13 0,-2 3 0,-4-4 0,0-4 0,0 9 0,0-11 0,0 13 0,0 1 0,0 11 0,0 7 0,-7 6 0,-3 12 0,-6-2 0,0 10 0,0-3 0,-5 4 0,3 0 0,-7 0 0,3 0 0,-6 13 0,5 2 0,-5 14 0,8 3 0,-6-3 0,5 8 0,3-9 0,1 0 0,8-7 0,-3-5 0,8 0 0,0-4 0,4 0 0,0-5 0,0 0 0,0-3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1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24575,'4'-3'0,"-1"5"0,-3 8 0,0 7 0,0 1 0,0 7 0,0-12 0,0 8 0,0-5 0,0-3 0,0-2 0,0-7 0,0-1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1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319 493 24575,'0'-18'0,"0"6"0,0-10 0,0 4 0,0-9 0,0 1 0,0-12 0,0 13 0,0-30 0,0 28 0,4-23 0,-3 17 0,4-1 0,-2 2 0,-2 10 0,3 1 0,-4 5 0,-3 7 0,-1 2 0,-12 7 0,-2 0 0,-4 0 0,-4 0 0,9 0 0,-10 13 0,3 3 0,-5 13 0,-1 6 0,5 0 0,1-1 0,4 4 0,3-15 0,3 8 0,5-14 0,2 0 0,6-1 0,-2-8 0,3 3 0,0-3 0,0-1 0,3 0 0,1 1 0,12 0 0,-2-1 0,6 5 0,1-2 0,-3 5 0,7-1 0,-7 2 0,7 2 0,-3-1 0,1 5 0,3-3 0,-7 6 0,2-2 0,-3 4 0,-4-1 0,-2-4 0,1 4 0,-4-9 0,4 4 0,-9-5 0,0 1 0,-4-1 0,0 0 0,0-4 0,0 0 0,0-1 0,-3-3 0,-5 7 0,-5-2 0,-8 3 0,-1 2 0,-10 0 0,4 0 0,-4 0 0,5 0 0,1-4 0,3-2 0,3-3 0,3-5 0,5 0 0,-4-4 0,8 0 0,0-12 0,1-3 0,6-12 0,-3-11 0,4 3 0,0-16 0,0-2 0,14-1 0,-3 6 0,19-2 0,-5 10 0,11-8 0,-4 7 0,8 0 0,-10 16 0,3-4 0,-6 11 0,0 4 0,-1 5 0,-4 5 0,-1 4 0,-5 0 0,-3 0 0,-2 0 0,-4 0 0,1 0 0,-4 0 0,-1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1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24 0,0 10 0,0 17 0,0 8 0,0 9 0,0 11 0,0-2 0,0-15 0,0-6 0,0-11 0,0-3 0,0-15 0,0-8 0,0-22 0,0 3 0,0-9 0,0-3 0,0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20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24575,'-4'-7'0,"1"12"0,3 11 0,0 28 0,0 11 0,0 20 0,0 2 0,0 1 0,0-3 0,0-7 0,0 0 0,0-8 0,0-7 0,0-14 0,0-7 0,0-13 0,0 1 0,0-12 0,0 3 0,0-4 0,0 1 0,0 3 0,0-3 0,0 3 0,0-3 0,0-1 0,0-3 0,0-1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2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24575,'6'-4'0,"6"1"0,4 3 0,6-4 0,10-1 0,-3 0 0,-2 0 0,-6 5 0,0 0 0,-8 0 0,7 0 0,-12 0 0,0 3 0,-5 16 0,-3 5 0,-14 16 0,-3 5 0,-15 3 0,0 0 0,6-3 0,2-10 0,6-7 0,5-11 0,1-6 0,8-4 0,1 1 0,0-4 0,5-1 0,3-3 0,7 0 0,4 0 0,0 0 0,0 0 0,1 0 0,4 0 0,-4 4 0,1 8 0,-2 7 0,-6 13 0,3 1 0,-3 6 0,-5 6 0,-1-5 0,-4 11 0,0-11 0,0 4 0,-8-5 0,-2-6 0,-9 0 0,2-11 0,0-1 0,4-9 0,-2-1 0,6-6 0,-6-2 0,3-3 0,-1 0 0,2 0 0,0 0 0,2-3 0,-2-1 0,7-3 0,-3-1 0,7 1 0,-7 3 0,6-2 0,-2 2 0,-1-12 0,3 9 0,-3-4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24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61 24575,'4'15'0,"-1"6"0,-3 28 0,0-1 0,0 42 0,0 2-859,0-32 0,0 3 859,0-2 0,0 1 0,0 1 0,0-3-114,0 38 114,0-43 0,0-2 0,0 33 0,0 1 0,0-18 0,0-22 0,-4-15 0,3-14 1266,-3-2-1266,4-9 566,0-12-566,0-1 0,0-22 0,0 4 0,0-13 0,0 4 0,4-15 0,5 12 0,6-11 0,9 13 0,-4 0 0,4 0 0,-1 6 0,-5 6 0,4 4 0,-6 2 0,0 11 0,1-6 0,-5 10 0,-1-3 0,-4 4 0,1 0 0,-1 0 0,0 0 0,-3 3 0,-1 10 0,-3 11 0,0 9 0,0 6 0,0-1 0,-8 1 0,-3 0 0,-8-6 0,1-1 0,-4-9 0,4-6 0,0-1 0,3-7 0,2-1 0,1-4 0,-4-4 0,8 0 0,-3 0 0,3 0 0,1-4 0,-1 0 0,4-3 0,1-1 0,6 4 0,5 1 0,4 3 0,8 0 0,2 0 0,0-4 0,9-1 0,-8-8 0,15-2 0,-5-3 0,7-7 0,1-1 0,1-11 0,-4 0 0,-2-5 0,-10 1 0,-2 6 0,-10 3 0,-1 10 0,-5 1 0,0 8 0,-4 2 0,-3 13 0,-7 13 0,-3 25 0,0 1 0,-2 16 0,5-17 0,2 11 0,4-10 0,0-2 0,0-12 0,0-6 0,0-8 0,0-2 0,3-4 0,5-3 0,4 0 0,1-4 0,7 0 0,-2-8 0,4-6 0,6-20 0,-13 4 0,23-37 0,-18 16 0,16-34 0,-13 8 0,2-15-444,-15 41 0,-1-2 444,4-3 0,-1 0 0,2-43 0,-4 45 0,-1 1 0,2-19-3,1-11 3,-6 22 0,-1 14 0,-5 14 0,0 12 0,0 28 887,-5 27-887,-12 29 0,2 29 0,-7-13 0,9 19-584,1-19 584,5 13 0,2-15-29,5-2 29,0-20 0,0-3 0,0-19 0,0 0 0,0-11 587,3-5-587,5-6 30,4-3-30,4 0 0,5-3 0,-3-2 0,7-3 0,-8 0 0,4 0 0,-5 0 0,1-7 0,-1 1 0,1-14 0,-5 6 0,6-17 0,-8 8 0,8-15 0,-8 4 0,9-11 0,-8 5 0,4 1 0,-6 7 0,-4 5 0,-1 9 0,-4 2 0,-7 12 0,-6 1 0,-5 15 0,-10 9 0,8 19 0,-1 2 0,2 2 0,13-5 0,-3 0 0,9-6 0,0-1 0,0-10 0,0-5 0,0-6 0,7-3 0,6 0 0,9 0 0,5 1 0,0-4 0,-6 3 0,5-7 0,-9 6 0,4-3 0,-8 4 0,-2 0 0,-3 3 0,-4 1 0,-1 9 0,-3 1 0,0 5 0,0-1 0,-8 1 0,3-5 0,-12 4 0,-1-12 0,0 2 0,-8-11 0,4-1 0,-5-4 0,5 0 0,1-4 0,4-9 0,4 0 0,1-8 0,7 4 0,1-4 0,4 4 0,0-4 0,0 0 0,0 3 0,0 5 0,0 5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2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24575,'5'-4'0,"12"1"0,13 3 0,9 0 0,0 0 0,5 0 0,-4-5 0,-1 4 0,-7-3 0,-14 4 0,-2 0 0,-12 0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3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25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62 24575,'-5'-6'0,"2"4"0,3 8 0,7-2 0,-2 0 0,7-4 0,-5 0 0,0 0 0,0 0 0,-3-10 0,-1 5 0,-6-13 0,-2 10 0,-2-4 0,-1 5 0,1 3 0,-1 0 0,4 7 0,1 1 0,3 3 0,0-2 0,0-2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40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285 2013 24575,'-6'0'0,"0"0"0,0 0 0,-4-6 0,0-2 0,-4-6 0,3 3 0,-2-6 0,1 2 0,0-4 0,-3-13 0,6 1 0,-4-14 0,-5-6 0,2-1 0,-9-13 0,2 6 0,7 10 0,-7-12 0,12 4 0,1 0 0,5-18 0,5 26 0,8-16 0,14-1 0,16-3 0,19-10-582,-25 35 1,1 0 581,4 2 0,2 1 0,2-5 0,3 1 0,4 1 0,3 1 0,2-1 0,2 0 0,6 3 0,1 2 0,-4 0 0,0 3 0,5 6 0,0 2 0,-8 0 0,0 2 0,2 6 0,0 2 0,-2 0 0,1 2 0,-3 6 0,1 2 0,6-2 0,-1 2-113,-8 4 1,-2 2 112,42-4 0,-6 6 0,-24 0 0,10 0 0,-19 0 0,-7 0 0,-15 0 1149,-11 0-1149,-4 0 239,29 0-239,12 0 0,33 0 0,-1-10-556,0 3 556,8-15-1216,2 4 1216,-29 9 0,3-1-1001,-3-3 1,3 2 1000,20 2 0,0 2 0,-12-1 0,-1 2 0,3 2 0,-1 1-519,-8 3 0,-2 0 519,0 0 0,0 0 0,-3 2 0,-2 2 0,-3 3 0,-3 3-60,26 11 60,-29 2 0,-4 2 0,1 6 0,-8-6 0,-1 0 0,9 10 1014,0 0-1014,-5 2 1991,-9-5-1991,-9 0 1233,0 2-1233,-6-8 633,-3 8-633,-6-5 0,1 10 0,-8-5 0,3 4 0,-3-4 0,-1-2 0,0-3 0,0 3 0,0-8 0,-1 0 0,4-2 0,-3-4 0,7 10 0,-3-4 0,1 8 0,2-3 0,-5 4 0,2 0 0,-8 1 0,0-1 0,-4-4 0,0 3 0,0-4 0,0 1 0,-8 3 0,0-8 0,-9 8 0,1-3 0,-1 4 0,0 11 0,4-12 0,-11 28 0,10-27 0,-16 36 0,12-32 0,-11 25 0,7-21 0,-6 6 0,1-3 0,1-12 0,0 2 0,5-10 0,-2-4 0,3-1 0,-8 1 0,-7-2 0,-2 8 0,-13-6 0,2 7 0,1-8 0,-3 4 0,4-5 0,-6 5 0,0-4 0,1 8 0,5-8 0,-11 9 0,3-4 0,-11 6 0,1 0 0,-2 1 0,-22-4-869,-3 5 869,39-16 0,-1-2 0,0 1 0,0 0 0,-4 1 0,0-3 0,3-3 0,0-1 0,-3 0 0,0-1 0,4-1 0,1-2 0,-47 2 0,3-2 0,8-5 0,-1 0-179,25 0 179,-33 0 0,48 0 0,-36-4 0,12 2 0,4-6 0,-1 6 0,-13-2 0,37 4 0,-53 0 0,52 0 0,-36 0 0,34 0 0,-15 0 860,11-4-860,3-1 188,4-4-188,1 0 0,5-4 0,2 3 0,4-2 0,1 4 0,4 0 0,-3 0 0,8-4 0,-4 4 0,1-8 0,2 8 0,-2-4 0,4 4 0,0-3 0,0 3 0,0-4 0,0 8 0,0-3 0,0 3 0,0 0 0,4-3 0,1 3 0,0 0 0,3-2 0,-7-2 0,7 0 0,-3-2 0,4 3 0,0-4 0,0 4 0,0-4 0,0 1 0,0 2 0,0-5 0,0 2 0,3-3 0,1 0 0,-1 3 0,4-2 0,0 6 0,0-7 0,4 7 0,-4-3 0,0 1 0,1 1 0,-1-1 0,1 2 0,-4-3 0,2 0 0,-2-8 0,3 3 0,-1-3 0,1 4 0,0 0 0,3 3 0,1-2 0,3 2 0,0 1 0,0-7 0,0 5 0,0 0 0,0 6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42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24575,'8'4'0,"11"-2"0,10-2 0,11 0 0,10 0 0,9 0 0,22 0 0,10 0-746,-31 0 0,2 0 746,1 0 0,1 0 0,8 0 0,0 0 0,0 2 0,0 2 0,1 1 0,-1 3 0,-4 4 0,-1 1 0,-4 2 0,-1 2 0,-5 3 0,-1 1-77,-6-3 1,-2-1 76,23 15 0,11-1 0,-32-7 0,10 1 0,-10 2 0,-16-9 1480,6 8-1480,-11-9 165,-4 7-165,-2-4 0,-6 3 0,2 1 0,-4-1 0,1 4 0,0-3 0,0 9 0,-4-9 0,3-1 0,-7-1 0,2-3 0,-2 0 0,-1-1 0,0-4 0,0-4 0,-1 3 0,1-2 0,0-1 0,0 3 0,-1-5 0,-2 1 0,1-2 0,-1-1 0,-1 0 0,0 0 0,-3 0 0,3-2 0,-2 1 0,1-1 0,-2 2 0,0 0 0,3-3 0,-2 2 0,4-1 0,-4 2 0,4 0 0,-4 1 0,4-1 0,-4 0 0,2 0 0,0 1 0,-3 2 0,3-1 0,0 1 0,-2 1 0,1 0 0,-2 4 0,0-3 0,0 2 0,0-3 0,0 1 0,0-1 0,0-4 0,0 0 0,0-2 0,0-1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44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159 243 24575,'14'0'0,"-7"0"0,18 0 0,-7 0 0,1 4 0,0-4 0,-1 4 0,-10-1 0,1-3 0,-6 3 0,3-3 0,1 0 0,-1 0 0,0 0 0,0 0 0,0 0 0,1 0 0,-1 3 0,0-2 0,-2 4 0,1-4 0,-1 2 0,-1-6 0,0-4 0,-3-7 0,-4-5 0,4 0 0,-4-3 0,1 7 0,2 0 0,-2 2 0,0 6 0,3-6 0,-3 6 0,0-3 0,2 0 0,-5 3 0,6-6 0,-3 5 0,3-1 0,0 2 0,0 1 0,-3 2 0,2-1 0,-2 1 0,1-2 0,1-1 0,-2 1 0,0 2 0,3-1 0,-6 1 0,5 3 0,4 8 0,2 4 0,5 6 0,0 1 0,2 0 0,0 5 0,3 5 0,-3-4 0,0 3 0,-1-4 0,-3-4 0,-1-1 0,0-7 0,-4-2 0,3-2 0,-5-1 0,-1-3 0,-11 0 0,0-3 0,-11 0 0,-2 4 0,-5 1 0,-4 3 0,-6 0 0,5 1 0,-5-1 0,6 1 0,4 2 0,2-2 0,4 2 0,4-4 0,1 0 0,4 0 0,6 0 0,-1-3 0,5 1 0,-2-4 0,3 5 0,-3-6 0,3 3 0,-1-3 0,2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7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603 323 24575,'4'-6'0,"-2"0"0,-2-4 0,0-9 0,0-7 0,0-8 0,0 0 0,0 0 0,0 5 0,0-4 0,0 4 0,0 4 0,0 1 0,-12 17 0,-7 0 0,-18 7 0,-5 18 0,-1 8 0,-7 25 0,10-10 0,-11 14 0,10-9 0,-4 1 0,10 2 0,9-18 0,4 3 0,10-10 0,3 4 0,6-8 0,3 2 0,0-7 0,0 3 0,0-3 0,3-1 0,8-3 0,5 0 0,7-3 0,5 0 0,2 0 0,4-3 0,0-2 0,0-3 0,0 0 0,-5 0 0,-1 4 0,-9 0 0,-1 3 0,-6 8 0,-2-3 0,-2 10 0,-1-3 0,-2 5 0,-2-1 0,-3 5 0,0 1 0,0 0 0,0 4 0,0-4 0,0 1 0,0-2 0,-3-9 0,-9 4 0,-1-7 0,-10 3 0,4-4 0,-9-2 0,3-2 0,-8-3 0,8 0 0,-7 1 0,7-5 0,-3 0 0,8-4 0,-2 0 0,7 0 0,-4 0 0,1 0 0,3 0 0,-8-4 0,8-3 0,-3-4 0,3 0 0,2-2 0,-2 2 0,5 0 0,0-2 0,6 5 0,-2-2 0,5 0 0,-2 3 0,3-6 0,0 5 0,0-2 0,0 4 0,0 2 0,0 2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24575,'-18'0'0,"4"0"0,1 0 0,6 0 0,5 0 0,16 0 0,1 0 0,28 0 0,-15 0 0,17 0 0,-11 0 0,0 0 0,-9 0 0,-8 0 0,-11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9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24575,'76'2'0,"0"-1"0,-23 1 0,-4-1 0,51-1 0,-65 0 0,-1 0 0,-21 0 0,-3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29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24575,'14'0'0,"6"0"0,9 0 0,5 0 0,5 0 0,21 0 0,-19 0 0,21 0 0,-31 0 0,-1 0 0,-7 0 0,-5-7 0,-9 6 0,1-6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1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593 234 24575,'10'-4'0,"-4"-4"0,-3-4 0,4-11 0,-2 3 0,7-12 0,-8 7 0,8-9 0,-11 8 0,10 3 0,-7 13 0,0 0 0,-7 6 0,-5 1 0,-9 3 0,2 0 0,-12 4 0,1 4 0,-3 1 0,1 7 0,-6-3 0,4 4 0,-10-4 0,6 3 0,0-2 0,0 2 0,0-2 0,5 1 0,1-3 0,3 8 0,2-3 0,-4 12 0,8-11 0,-2 10 0,9-9 0,1 1 0,7-2 0,1 0 0,3-3 0,0 4 0,0-5 0,10-3 0,8 0 0,6 0 0,9-1 0,-4 1 0,5-2 0,-5-1 0,4 0 0,-8-3 0,-1 2 0,-6-3 0,-4 3 0,-3-3 0,-1 2 0,-7-3 0,0 7 0,-3 1 0,0-1 0,-7 8 0,-1-6 0,-11 7 0,3-1 0,-7 3 0,2 3 0,-5 2 0,-12 11 0,5-3 0,-3 9 0,2-7 0,10-1 0,-7-3 0,9-2 0,2-6 0,8-5 0,2-4 0,2-2 0,5-5 0,0 1 0,3-2 0,0-1 0,6 1 0,6 0 0,7 1 0,4-4 0,1 3 0,-1-6 0,5 2 0,-3-3 0,7 0 0,-7 0 0,8 0 0,-4 0 0,10 0 0,-3 0 0,8 0 0,-3 0 0,5 0 0,-6 0 0,0 0 0,-11 0 0,-1 0 0,-9 0 0,-1 0 0,-7 0 0,-1 0 0,-4-3 0,-2 0 0,-1-7 0,-3-1 0,0-7 0,0-1 0,0-1 0,0-2 0,0 2 0,0 1 0,-3 1 0,-5 3 0,4 4 0,-6-2 0,6 9 0,-3-6 0,1 10 0,3-3 0,0 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43 122 24575,'1'-4'0,"-2"15"0,-6-2 0,-1 13 0,4-8 0,1 0 0,3 0 0,0-3 0,0 6 0,0-9 0,0 6 0,0-5 0,3-4 0,8 4 0,1-8 0,10 2 0,-7-3 0,8 0 0,-4 0 0,0 0 0,8 0 0,-10 0 0,10 0 0,-12 0 0,7 0 0,-7-3 0,4 2 0,-8-8 0,2 1 0,-5-6 0,2-1 0,-3 1 0,1-4 0,-4-8 0,-1 5 0,-3-8 0,0 14 0,0-7 0,0 6 0,0-2 0,-6 4 0,1 3 0,-8 1 0,2 3 0,-3 3 0,-5 1 0,0 3 0,-4 0 0,-1 0 0,-4 0 0,4 3 0,-4 2 0,5 6 0,-3 3 0,6-1 0,-1 3 0,11-8 0,0 2 0,3-4 0,0-2 0,4 1 0,-3-4 0,5 2 0,-2-3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2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 24575,'-3'-3'0,"-3"0"0,-1 6 0,0 13 0,1 1 0,1 16 0,1-4 0,0 5 0,4-1 0,0-3 0,0-7 0,0-4 0,0-9 0,0 0 0,6-3 0,6-3 0,8-1 0,3-3 0,0 0 0,1 0 0,-5 0 0,-4 0 0,-2 0 0,-9 0 0,3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2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24575,'-4'-7'0,"1"1"0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3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34 420 24575,'0'19'0,"0"12"0,0 41 0,0 2 0,0 0 0,0-18 0,0 7 0,0-21 0,0 5 0,0-8 0,0-14 0,0-5 0,0-10 0,-5-54 0,4 2 0,-14-54 0,12 27 0,-7-18 0,10 18 0,0-12 0,0 7 0,0 6 0,0 8 0,0 14 0,0 6 0,12 10 0,-3 2 0,28-10 0,-14 15 0,24-11 0,-12 13 0,6 6 0,4-2 0,-10 12 0,4 1 0,-10 4 0,-5 0 0,-5 3 0,-8 13 0,0 6 0,-2 12 0,-4 0 0,-2 5 0,-3-4 0,0 5 0,-4-7 0,-4 1 0,-9-3 0,-6 3 0,-2-12 0,-10 9 0,3-9 0,-13 5 0,8-4 0,-7-1 0,9-5 0,-4-3 0,13-2 0,-1-4 0,18-4 0,-1-1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24575,'-9'9'0,"-1"6"0,6 4 0,1 0 0,3 19 0,0-10 0,0 13 0,0-9 0,0-2 0,0-1 0,0-1 0,7-5 0,1-7 0,10-5 0,-2-4 0,6-7 0,-3 4 0,1-4 0,2-4 0,-13 3 0,1-2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24575,'-4'0'0,"2"0"0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5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24575,'0'13'0,"0"12"0,0 28 0,0 28 0,0-3-519,0-26 1,0 2 518,0 0 0,0 0 0,0-3 0,0 0 0,0 4 0,0-4 254,0 15-254,0 10 0,0-26 0,0 10 0,0-19 0,0-12 783,0-14-783,0-5 0,3-6 0,3-2 0,1-2 0,10 0 0,-8-6 0,12-2 0,-4-12 0,3 4 0,-4-7 0,-2 7 0,-3-2 0,0 7 0,-1-2 0,-4 5 0,-2-2 0,-1 4 0,-3 8 0,0 7 0,0 9 0,0 5 0,0 1 0,0-5 0,0-1 0,3-4 0,1 1 0,10-4 0,-2-1 0,11-6 0,1 0 0,0-4 0,9 0 0,-9 0 0,4 0 0,0 0 0,-3-7 0,-1-1 0,-1-12 0,-7 0 0,5-9 0,-8-6 0,-1 0 0,-2-22 0,-5 18 0,-1-18 0,-4 10 0,0 0 0,0 0 0,-4 8 0,-3 10 0,-10 0 0,-4 12 0,-8 1 0,0 11 0,0 1 0,-4 4 0,-2 0 0,3 12 0,-3 11 0,7 20 0,8 10 0,2-5 0,4 8 0,4-8 0,-5 11 0,10-9 0,-3-4 0,7-9 0,-3-12 0,4-2 0,0-12 0,0-2 0,0-2 0,0-4 0,0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24575,'-8'20'0,"1"-4"0,7-10 0,0 1 0,0 2 0,0-3 0,0 7 0,0-6 0,0 3 0,0 0 0,0-3 0,0 3 0,0-4 0,0 1 0,0 7 0,0-2 0,0 6 0,0 5 0,0-7 0,0 7 0,0-5 0,0-2 0,0 2 0,3-4 0,1-6 0,6 1 0,-3-5 0,3 3 0,0-4 0,1 3 0,3-5 0,0 2 0,0-3 0,0 0 0,-3 0 0,-1 0 0,-4 0 0,1 0 0,-1 0 0,1 0 0,-4 0 0,0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8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405 350 24575,'0'-9'0,"0"-18"0,0 13 0,0-19 0,-4 4 0,-1-2 0,-4-8 0,-8 4 0,4 5 0,-14-5 0,11 14 0,-4-4 0,1 14 0,0 4 0,0 3 0,-4 4 0,4 0 0,-5 0 0,1 0 0,-2 12 0,0 7 0,3 11 0,-5 7 0,13 2 0,-3-2 0,8 2 0,4-5 0,1-5 0,4 4 0,0-13 0,0 7 0,6-14 0,6 1 0,12-6 0,1 0 0,8-4 0,-9 0 0,9-4 0,-8-11 0,17-16 0,-14-1 0,11-15 0,-13 7 0,-3-1 0,-1-2 0,-5 5 0,-5 5 0,0 1 0,-4 9 0,-4 4 0,-1 1 0,-3 7 0,0 3 0,0 22 0,0 23 0,0 27 0,6 31-535,-3-44 1,1 1 534,1 10 0,2 1 0,3 1 0,-1 1-735,-2 9 1,1-1 734,4-6 0,1-2 0,-6-11 0,-1-1-140,3 0 1,0-3 139,-3 17 0,-1 18 0,-5-22 0,0-7 972,-4-14-972,-13-10 1526,-2-6-1526,-21-11 319,-3 2-319,6-12 0,-12 1 0,0-7 0,1-3 0,-1-3 0,15-9 0,9-11 0,2-8 0,2-4 0,11-4 0,3 4 0,7-10 0,0-1 0,3 8 0,11-11 0,15 5 0,0 10 0,18-13 0,-11 23 0,7-4 0,1 6 0,-9 5 0,4 3 0,-9 2 0,-2 7 0,-9-2 0,-1 7 0,-7-7 0,-1 7 0,-7-3 0,0 3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8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24575,'13'0'0,"7"0"0,10 0 0,15 0 0,-4 0 0,16 0 0,-16 0 0,35 0 0,-34 0 0,28 0 0,-35 0 0,4 0 0,-9 0 0,-7 0 0,-8 0 0,-9 0 0,-3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3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24575,'20'0'0,"1"0"0,2 0 0,16 0 0,-12 0 0,23 0 0,-25 0 0,8 0 0,-17 0 0,1 0 0,-6 0 0,-3 3 0,-2 8 0,-6 9 0,0 9 0,0 5 0,0 0 0,0 0 0,0-5 0,0 3 0,0-7 0,0-1 0,-6-6 0,-6-3 0,-7-1 0,-5-1 0,1-2 0,4-4 0,-4-3 0,12-1 0,-7-3 0,7 0 0,0 0 0,1 0 0,1 0 0,1-2 0,-2-2 0,4-2 0,2-1 0,2 1 0,2 0 0,0 0 0,6-4 0,10-2 0,9 0 0,5 0 0,2 3 0,-3 5 0,5 0 0,-4 4 0,2 0 0,-11 0 0,6 0 0,-12 6 0,0 2 0,-1 11 0,-6-4 0,3 3 0,-4-4 0,-3-3 0,-1-1 0,-3-4 0,0 4 0,0-5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09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24575,'-4'0'0,"5"0"0,17 0 0,2 0 0,19 0 0,-13 0 0,34 0 0,-15 0 0,17 0 0,10 0 0,-26 0 0,17 0 0,-11 0 0,-11 0 0,6 0 0,-15 0 0,-12 0 0,6 0 0,-12 0 0,0 0 0,-8 5 0,-10 11 0,-14 5 0,-12 11 0,-8 0 0,-3 10 0,-10 10 0,18-8 0,-20 20 0,32-26 0,-14 19 0,17-21 0,-3 6 0,9-14 0,0-4 0,5-7 0,3-6 0,1-1 0,3-12 0,0-18 0,0 10 0,0-11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26 24575,'-7'3'0,"-5"8"0,4 1 0,-12 11 0,7 1 0,-6 2 0,10 2 0,-2-5 0,3 0 0,0 1 0,4-1 0,0-4 0,4-4 0,0-2 0,0-2 0,0 0 0,0-1 0,0-4 0,0 0 0,0 1 0,3-4 0,8 3 0,5-5 0,7 3 0,0-4 0,-3 0 0,7 0 0,-7 0 0,13 0 0,-9-4 0,4 0 0,-8-7 0,-2 0 0,0-4 0,-6 0 0,6-4 0,-10 4 0,4-7 0,-5 6 0,0-2 0,-3 0 0,-1-1 0,-3 1 0,0-5 0,0 8 0,0-3 0,0 3 0,0 1 0,0 0 0,-3 3 0,-4 1 0,-4 3 0,-3 3 0,-4 1 0,3 3 0,-8 0 0,-3 0 0,1 0 0,0 0 0,2 0 0,8 0 0,0 0 0,5 0 0,4 0 0,-1 0 0,3-8 0,1 6 0,3-6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0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55 225 24575,'0'7'0,"0"8"0,0 20 0,0 6 0,0 10 0,0 9 0,0 8 0,0 6 0,0-18 0,0 7 0,0-21 0,0 10 0,0-16 0,0-7 0,0-7 0,0-10 0,0-4 0,0-26 0,-8-5 0,6-23 0,-13 6 0,13-6 0,-11 0 0,12 0 0,-7 0 0,7 0 0,-3 6 0,4-17 0,0 7 0,0-4 0,0 3 0,8 10 0,2-5 0,13 4 0,-4 3 0,6 7 0,-3 3 0,2 8 0,5 4 0,-4 5 0,7 8 0,-2 0 0,3 4 0,-3 0 0,-2 0 0,-3 17 0,-5-3 0,2 20 0,-10-9 0,0 7 0,-7-7 0,-2 3 0,-3 0 0,0-3 0,-3 3 0,-9-4 0,-11 5 0,-8-6 0,-15 9 0,9-18 0,-14 9 0,11-9 0,-6 0 0,5-1 0,6-5 0,11 0 0,6-4 0,10-1 0,1-3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1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24575,'-7'14'0,"4"-2"0,-8 10 0,9 2 0,-4 5 0,6 5 0,0-5 0,0-5 0,0-2 0,0-10 0,0 2 0,0-8 0,5-2 0,3-1 0,6-3 0,9 0 0,-7 0 0,11 0 0,-15 0 0,5 0 0,-10 0 0,0 0 0,-4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4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24575,'-5'0'0,"20"0"0,13 0 0,24 0 0,-10 0 0,15 0 0,-15 0 0,15 0 0,-9 0 0,-2 0 0,-11 0 0,-7 0 0,-12 0 0,1 0 0,-10 0 0,0 0 0,-4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3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24575,'-11'4'0,"10"-1"0,5-3 0,18 0 0,3 0 0,9 0 0,11 0 0,-9 0 0,14 0 0,-15 0 0,5 0 0,-1 0 0,-9 0 0,0 0 0,-12 0 0,-7 0 0,-4 0 0,-4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24575,'4'4'0,"10"-2"0,18-2 0,9 0 0,17 0 0,-19 0 0,23 0 0,-25 0 0,15 0 0,-12 0 0,-5 0 0,-11 0 0,-6 0 0,-8 0 0,-3 0 0,-4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 24575,'-77'1'0,"1"1"0,-10 14 0,15 7 0,32 6 0,-25 31 0,42-35 0,-4 5 0,9-1 0,9-9 0,4 3 0,4-12 0,0 2 0,3-6 0,13 4 0,11-3 0,13-3 0,1-1 0,3 0 0,-4 9 0,1 1 0,-5 16 0,-6-2 0,-11 7 0,-2 6 0,-12-1 0,-1 6 0,-4-5 0,0 3 0,-11-12 0,-5 8 0,-9-14 0,-1 0 0,2-9 0,1-6 0,-6-3 0,5-4 0,-9 0 0,4-4 0,3 0 0,-1-7 0,11-5 0,-3-8 0,7 1 0,5 0 0,3 5 0,4 3 0,0-2 0,0 5 0,0 1 0,0 4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0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24575,'2'74'0,"-1"-1"0,0 0 0,2-20 0,-3 22 0,0-1 0,0 1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46 293 24575,'0'85'0,"0"-1"0,0-7 0,0-32 0,0-82 0,-5-21 0,0 14 0,-5-19 0,5 22 0,1-11 0,-4 11 0,7 7 0,-7 6 0,8 12 0,0-1 0,3 12 0,3 5 0,11 18 0,-1 2 0,15 21 0,-12-10 0,12 15 0,-8-10 0,4 0 0,-5-2 0,-2-12 0,-4 5 0,-5-16 0,3 7 0,-7-11 0,3 3 0,-4-4 0,0 0 0,1-2 0,-4-12 0,-1-10 0,-2-23 0,0-7 0,0 0 0,0-15 0,0 13 0,-4-10 0,3 9 0,-6 15 0,6 3 0,-3 13 0,1 2 0,2 7 0,-2 2 0,3 5 0,0 1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 0,0 0 0,0-3 0,0 3 0,0-3 0,0-1 0,3 0 0,-3 4 0,7 5 0,-7 4 0,8 9 0,-4-3 0,4 8 0,-3-9 0,2 4 0,-3-5 0,1-3 0,-2-2 0,-3-7 0,0-1 0,0-7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24575,'3'9'0,"0"9"0,-3 2 0,0 12 0,0-3 0,0 5 0,0 5 0,0-4 0,0-1 0,0-1 0,0-2 0,0-9 0,0 2 0,0-14 0,0 0 0,0 0 0,0-4 0,0 0 0,0 0 0,0 1 0,0-4 0,0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24575,'33'3'0,"5"0"0,35-3 0,4-5 0,20-2-689,-47 2 0,0-1 689,4-3 0,-1 0 0,27 1 240,13-2-240,-37 10 0,11 0 0,-20 0 0,-8 0 0,-17 0 259,0 0 0,-18 0 0,3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 24575,'-4'13'0,"2"8"0,-7 19 0,-10 29 0,-4 1 0,0 0 0,4-7 0,5-21 0,-5 10 0,5-12 0,1-1 0,5-13 0,3-7 0,2-6 0,8-8 0,17 1 0,3-14 0,20 7 0,-5-15 0,12 10 0,-10-7 0,8 3 0,-10 1 0,-5 4 0,-1 1 0,-11 4 0,-10 0 0,-3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4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24575,'0'24'0,"0"21"0,0-1 0,0 26 0,0-26 0,-9 19 0,7-21 0,-16 16 0,16-16 0,-10-2 0,11-16 0,-5-9 0,2-8 0,-2-4 0,-1-3 0,3-6 0,2 4 0,2-4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24575,'0'-5'0,"0"20"0,0 19 0,0 19 0,0 13 0,0 1 0,0 15 0,0-7 0,0-16 0,0 3 0,0-19 0,0 10 0,0-6 0,0-8 0,0-14 0,3-2 0,0-12 0,8-1 0,3-6 0,-2-1 0,10-3 0,-7 0 0,10-12 0,-1-2 0,-3-11 0,4 0 0,-12 1 0,5 4 0,-9 2 0,1 4 0,-6-1 0,-1 4 0,-3 1 0,0 4 0,-5 2 0,0 1 0,-4 3 0,3 0 0,-1 3 0,0 4 0,4 13 0,0 5 0,3 9 0,0 0 0,0 0 0,0-1 0,0 1 0,3-4 0,8-6 0,2-9 0,9-3 0,2-8 0,0-1 0,4-3 0,-4-3 0,0-10 0,-3-8 0,-1-9 0,-7-4 0,0-6 0,-8 5 0,-1-4 0,-4 5 0,-4 0 0,-8 3 0,-2 3 0,-14 6 0,7 7 0,-7 3 0,-1 7 0,5 2 0,-4 3 0,15 0 0,2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4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71 24575,'0'-13'0,"-3"0"0,-4-1 0,-4 3 0,-12 0 0,-2 6 0,-5 2 0,-20 3 0,25 0 0,-25 7 0,25 3 0,-7 15 0,3-2 0,7 7 0,5-1 0,9-5 0,4 4 0,4-4 0,0-5 0,0-1 0,0-4 0,6-3 0,6 0 0,8-3 0,8-4 0,-4-1 0,9-3 0,-4 0 0,0-6 0,-1-3 0,-4-11 0,-7 4 0,1-3 0,-10 4 0,2 1 0,-3 0 0,-3 0 0,-1-1 0,-3-3 0,0 6 0,0-5 0,0 6 0,0 0 0,0 1 0,3 6 0,0 1 0,4 19 0,1 8 0,1 16 0,0 12 0,1 7 0,0 16 0,2 16-276,-4-37 1,1 0 275,4 34 0,4 8 0,-7-29 0,0 1 0,-1-14 0,-3-9 0,-2-15 0,-4-6 0,0-6 551,0-7-551,-11-1 0,-7-6 0,-11-1 0,-5-3 0,0 0 0,0 0 0,5-7 0,0-6 0,8-7 0,1-4 0,8-10 0,4 4 0,3-15 0,5 9 0,0-3 0,0 5 0,0 0 0,7 5 0,2 1 0,10 8 0,-3 1 0,6 4 0,-2-1 0,3 4 0,-4-2 0,3 9 0,-2-5 0,-1 9 0,-1-2 0,-4 3 0,-3 0 0,-1 0 0,-6 0 0,-1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24575,'4'-3'0,"5"-4"0,3 3 0,3-5 0,7 5 0,-3 0 0,5 0 0,4 4 0,-8 0 0,3 0 0,-9 0 0,-3 0 0,-4 9 0,-5-1 0,-2 13 0,0-2 0,0 0 0,0 3 0,0-2 0,-3 3 0,-1-4 0,-7 3 0,-1-2 0,-4 3 0,-3-3 0,2 2 0,-5-5 0,9-2 0,-4-1 0,9-7 0,-2 3 0,7-4 0,3-2 0,11-1 0,9-3 0,9 0 0,5 0 0,0-4 0,-5 0 0,-1-1 0,-9-2 0,-1 6 0,-4-2 0,-3 0 0,-1 3 0,-4-3 0,-2 3 0,-1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5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24575,'0'78'0,"0"-1"0,0 1 0,0-24 0,0 26 0,0 0 0,0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24575,'-43'79'0,"-1"-1"0,0 0 0,13-21 0,-13 23 0,-1-1 0,0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7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24575,'-18'86'0,"1"0"0,-4-4 0,14-26 0,15-53 0,5 0 0,12-3 0,5 0 0,3 0 0,1 0 0,0 0 0,0 0 0,-5 0 0,-1 0 0,-9 0 0,-1 0 0,-3 0 0,-5-3 0,0 2 0,-4-1 0,1 2 0,-4 0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8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24575,'-4'9'0,"1"1"0,3 7 0,0 2 0,0 5 0,0 4 0,0 1 0,0 5 0,0 5 0,0-4 0,0 5 0,0-11 0,0-1 0,0 0 0,0-7 0,0 6 0,0-13 0,0 1 0,0-9 0,0-3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7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24575,'0'24'0,"0"8"0,0 9 0,0 16 0,0-2 0,0 10 0,0 1 0,0-17 0,0 20 0,0-25 0,0 20 0,0-11 0,0 0 0,0-12 0,0-7 0,0-15 0,0-4 0,0-6 0,0-2 0,0-4 0,0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8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24575,'10'-7'0,"13"1"0,19 6 0,-5 0 0,19 0 0,-19 0 0,15 0 0,-7 0 0,-9 0 0,-7 0 0,-7 0 0,-7 0 0,-1 0 0,-7 0 0,-5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24575,'12'0'0,"-5"0"0,-1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8:5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0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24575,'0'-7'0,"0"21"0,0 11 0,0 16 0,0-8 0,4 1 0,-4 0 0,8-4 0,-7 2 0,5-7 0,-1 3 0,-1-5 0,7 1 0,-10-11 0,6-3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0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24575,'89'-8'0,"0"0"0,-30 2 0,-2-2 0,20-3 0,-3 0 0,4 0 0,-23 2 0,11 8 0,-23-3 0,-14 4 0,-19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24575,'-10'76'0,"-1"0"0,4-4 0,0-16 0,0-37 0,6-3 0,-3 1 0,4-9 0,-2 1 0,1-2 0,-2-1 0,11-2 0,9-2 0,10-2 0,12 0 0,2 0 0,5-4 0,0-1 0,0-4 0,-6 0 0,-1 4 0,-10 1 0,-1 4 0,-9 0 0,-1 0 0,-7 0 0,2 0 0,-5 0 0,2 0 0,-4 0 0,0 0 0,-2 0 0,-2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24575,'0'-8'0,"0"16"0,0 34 0,0 17 0,0 9 0,0 28 0,0-9 0,0-6 0,0-5 0,0-19 0,0-1 0,0-4 0,0-23 0,0-9 0,0-6 0,0-15 0,0 2 0,0-6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3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24575,'0'3'0,"0"9"0,0 28 0,0 2 0,0 16 0,0-21 0,0 25 0,0-23 0,0 19 0,0-17 0,0-6 0,0-11 0,0-6 0,0-8 0,3-3 0,4-4 0,0-3 0,6 0 0,-5 0 0,9-7 0,-5-5 0,4-4 0,-5-6 0,-4 10 0,0-5 0,0 6 0,-3 0 0,-1 1 0,-3 14 0,0 10 0,0 9 0,0 9 0,0-7 0,0 3 0,3-5 0,5 1 0,4-5 0,6 0 0,2-8 0,8 1 0,1-4 0,5-4 0,-5 0 0,-1-4 0,-5 0 0,-3 0 0,-6 0 0,-3-6 0,-5-2 0,-2-6 0,0-5 0,-4 4 0,0-7 0,0 2 0,-7-3 0,-6-1 0,-9-1 0,-2 4 0,-5 0 0,4 9 0,-8-1 0,9 6 0,-9 2 0,8 1 0,-3 4 0,5 0 0,-1 0 0,5 0 0,1 7 0,6 1 0,5-1 0,4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2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51 24575,'-3'9'0,"-1"2"0,-8 12 0,7-7 0,-6 11 0,7-12 0,0 12 0,-3-10 0,6 6 0,-2 0 0,3-7 0,0 11 0,0-7 0,0-5 0,0 7 0,0-10 0,0 10 0,0-7 0,3 3 0,1-3 0,3-1 0,4-3 0,-3 2 0,5-5 0,-5 2 0,5-3 0,-6 0 0,7 0 0,-7-4 0,6 0 0,-2-3 0,3 0 0,0 0 0,5 0 0,0 0 0,4-3 0,12-16 0,-13 4 0,8-15 0,-15 15 0,-4-8 0,0 4 0,-3-5 0,0 1 0,-4 0 0,-1-6 0,-3 5 0,0-4 0,0 4 0,0-4 0,0 3 0,0-3 0,-6-1 0,1 4 0,-8-1 0,4 8 0,-4 7 0,5 1 0,-5 6 0,2 1 0,-3 3 0,-1 0 0,1 0 0,0 0 0,-1 0 0,-3 0 0,3 3 0,-4 4 0,5 4 0,3 3 0,-2 0 0,5 1 0,-2-5 0,3 0 0,0-3 0,1-1 0,2-2 0,1-2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4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208 114 24575,'0'-22'0,"0"-2"0,-3 4 0,2 3 0,-8 4 0,4 5 0,-5 1 0,-4 4 0,2 3 0,-6 0 0,4 0 0,-5 0 0,4 0 0,-3 0 0,7 0 0,-2 7 0,8 1 0,-4 6 0,8 4 0,-2-6 0,3 5 0,0-6 0,0 3 0,0-3 0,10-1 0,3-2 0,10-4 0,0-1 0,1-3 0,-1 0 0,-4 0 0,-1-3 0,-7-1 0,-1-6 0,-3 3 0,0 0 0,-1 1 0,0 5 0,-2 6 0,-2 18 0,-2 16 0,0 21 0,0 14 0,0-11 0,0 14 0,0-22 0,0 4 0,0-7 0,0-12 0,0-6 0,-3-6 0,-8-11 0,-2-3 0,-9-6 0,2-4 0,-3-1 0,-5-3 0,3 0 0,1-3 0,2-5 0,6-7 0,0-5 0,9-3 0,3-1 0,4 1 0,0-10 0,0 7 0,7-8 0,7 5 0,12-1 0,6-3 0,3 6 0,-15 13 0,-4 7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24575,'42'0'0,"-4"0"0,-14 0 0,-5 0 0,-1 0 0,-7 0 0,2 0 0,-5 10 0,-1 3 0,-4 21 0,-3 7 0,0 7 0,-4 9 0,-1-9 0,-8-2 0,-6 5 0,1-15 0,-1 9 0,7-24 0,2 1 0,5-11 0,-7 0 0,7-4 0,-5-4 0,4-3 0,-4 0 0,2-3 0,-2-8 0,6-1 0,-3-6 0,7 0 0,-4 2 0,4 2 0,0 0 0,0 7 0,10-3 0,-2 6 0,13 1 0,-2 3 0,0 0 0,4 0 0,-8 0 0,7 0 0,-10 0 0,5 3 0,-6 4 0,-1 1 0,1 5 0,-5-6 0,1 7 0,0-7 0,-4 6 0,0-5 0,-3 5 0,0-9 0,0 2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5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24575,'3'-4'0,"1"11"0,-4 20 0,0 12 0,0 7 0,0 42 0,0 4 0,0-28 0,0 12 0,0 1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16 106 24575,'-14'4'0,"13"-8"0,42-3 0,6-6 0,19-2 0,1 4 0,7-9 0,7 3 0,1 5 0,-17 2 0,10 10 0,-19 0 0,0 0 0,-4 0 0,-23 0 0,-6 0 0,-11 0 0,-5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24575,'0'29'0,"0"6"0,0 5 0,0 0 0,0 5 0,0 1 0,-4-4 0,0 3 0,-1-20 0,1-2 0,4-13 0,5-3 0,17-4 0,-1-3 0,22 0 0,-12 0 0,19 0 0,-8 0 0,45 0 0,-53 0 0,21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24575,'0'22'0,"0"7"0,0 17 0,0 7 0,0-10 0,0 11 0,0-16 0,0 13 0,0 5 0,0-2 0,0-13 0,0 45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24575,'96'0'0,"-19"0"0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24575,'0'81'0,"0"0"0,0-1 0,0 27 0,0-28 0,0-63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8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24575,'91'0'0,"0"0"0,-1 0 0,1 0 0,-4 0 0,5 0 0,1 0 0,-1 0 0,1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0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24575,'0'14'0,"0"3"0,0 31 0,0-6 0,0 16 0,0-16 0,0 14 0,0-14 0,0 10 0,0-11 0,0-2 0,0-5 0,0-9 0,0-8 0,0-11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9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24575,'0'75'0,"0"-1"0,0 8 0,0 8 0,0-23 0,-5 25 0,4-46 0,-4 19 0,-3-24 0,7-2 0,-7-17 0,8 0 0,0-15 0,0 3 0,0-4 0,3-2 0,8-2 0,4-2 0,9 0 0,4 0 0,6 0 0,1 0 0,5 0 0,-6 0 0,-1 0 0,-3 0 0,-2 0 0,-9 0 0,-1 3 0,-4 1 0,-3 3 0,-1-3 0,-4 2 0,-2-6 0,-1 3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09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24575,'0'82'0,"0"-1"0,0 1 0,0 0 0,0 26 0,0-2 0,0-27 0,0-28 0,0 11 0,0-17 0,0-11 0,0-9 0,0-2 0,0-12 0,0-4 0,0-4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24575,'0'-31'0,"0"5"0,0 12 0,0 0 0,0 18 0,0 12 0,0 17 0,0 19 0,0 1 0,0 6 0,0 1 0,0-12 0,0 8 0,0-14 0,0 10 0,0-16 0,0-3 0,0-17 0,3-2 0,4-11 0,0 0 0,6-3 0,-2 0 0,7-7 0,-2-5 0,3-8 0,-3-8 0,0 3 0,-3-3 0,-2 9 0,-4 1 0,0 3 0,-3 1 0,-1 3 0,-3 1 0,0 15 0,0 5 0,0 15 0,0 0 0,4 8 0,0-9 0,7 0 0,5-5 0,3-8 0,4 1 0,0-5 0,5-2 0,-3-2 0,-1-3 0,-2 0 0,-7-3 0,1-8 0,-6-1 0,-3-7 0,-3 1 0,0-2 0,-4 1 0,0-3 0,-4 6 0,-7-3 0,-5 8 0,-7-4 0,-6 6 0,5-2 0,-9 2 0,8 1 0,-3 3 0,9 2 0,0 3 0,9 0 0,-4 0 0,7 0 0,0 0 0,4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48 24575,'-4'-3'0,"-4"-2"0,-16 1 0,-5 1 0,0 3 0,0 0 0,1 0 0,-1 0 0,9 0 0,-7 0 0,18 6 0,-8 2 0,15 15 0,-4-3 0,6 4 0,0-5 0,0-1 0,0-6 0,0 5 0,0-10 0,6 0 0,6-4 0,8-3 0,3 0 0,5 0 0,-3-7 0,-1-5 0,-1-4 0,-8-3 0,4 0 0,-7 4 0,-2-4 0,-2 5 0,-1 0 0,0 0 0,-3-1 0,-1 1 0,-3 3 0,3 4 0,-3 9 0,3 20 0,-3 15 0,0 22 0,0 8 0,0 14 0,6 10 0,-1-19 0,6 14 0,-2-31 0,-3 5 0,2-14 0,-7-11 0,3-7 0,-4-13 0,0-1 0,0-7 0,-6 0 0,-2-4 0,-15 0 0,2-3 0,-12 0 0,9 0 0,-4 0 0,-1-7 0,9-1 0,-3-8 0,8-2 0,4 2 0,3-6 0,5-7 0,3 7 0,0-26 0,0 24 0,8-25 0,6 17 0,19-10 0,1 9 0,13 0 0,-11 10 0,9 5 0,-15 6 0,8 7 0,-14 1 0,0 4 0,-6 0 0,-7 0 0,-4 0 0,-4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2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24575,'58'0'0,"-21"0"0,-5 0 0,-22 0 0,-7 3 0,0 4 0,-3 12 0,-4 12 0,-17 24 0,5-16 0,-18 20 0,11-24 0,-4 11 0,5-10 0,1-3 0,6-14 0,6-1 0,0-7 0,6-1 0,-1-4 0,1 0 0,3 1 0,0-1 0,6-3 0,6 0 0,6-3 0,6 0 0,4 0 0,-4 0 0,4 0 0,-4 0 0,-1 0 0,-7 0 0,1 0 0,-9 0 0,1 0 0,-5 0 0,-1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3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24575,'0'16'0,"0"4"0,0 23 0,0 8 0,0-4 0,0 19 0,0-22 0,0 12 0,4-20 0,-3 10 0,3-10 0,-4-7 0,0-17 0,0-6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3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24575,'95'0'0,"0"0"0,-18 0 0,2 0 0,-8 0 0,-13 0 0,-3 0 0,16 0 0,-4 0 0,6 0 0,-25 0 0,-8 0 0,-16 0 0,-9 0 0,-8 0 0,-4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24575,'0'27'0,"0"-10"0,0 31 0,0-25 0,0 26 0,0-18 0,0 8 0,0-10 0,0-5 0,0-5 0,0-5 0,2-6 0,14-2 0,5-6 0,19 0 0,6-9 0,14-3 0,-11-6 0,21-3 0,-26 3 0,14 2 0,-18 3 0,0 5 0,-15 3 0,-2-2 0,-15 6 0,-2-2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4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24575,'-3'5'0,"0"17"0,3 14 0,0 17 0,0 20 0,0 3 0,-5 14 0,4-25 0,-9 12 0,9-28 0,-4 17 0,5-13 0,0-7 0,0-11 0,0-7 0,0-12 0,0-3 0,0-9 0,0-1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54 24575,'-5'-7'0,"15"1"0,2 6 0,25 0 0,-10 0 0,12 0 0,-10 0 0,-1 0 0,-8 0 0,-5 0 0,-6-3 0,-5-13 0,-1 10 0,-3-10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1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24575,'0'8'0,"0"-1"0,0 10 0,0-6 0,0 8 0,0-1 0,0 1 0,0 4 0,0-3 0,0 7 0,0-7 0,0 8 0,0-4 0,0-1 0,0 5 0,0-8 0,0 3 0,0-4 0,0-4 0,0 3 0,0-7 0,0 2 0,0-2 0,0 0 0,-3-4 0,2-5 0,-2-2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27 0,0 12 0,0 4 0,0 5 0,0-1 0,0-18 0,0 8 0,0-14 0,0 5 0,0-8 0,0-14 0,0-8 0,0-11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6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24575,'97'-6'0,"-1"1"0,0 0 0,0 0 0,1-1 0,13 0 0,5 0 0,-16 0 0,-36 3 0,-39 3 0,-10 0 0,-6 0 0,-6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24575,'-7'43'0,"-3"0"0,9-7 0,-7 8 0,-2-9 0,4 6 0,-6-2 0,11-5 0,-2-5 0,3-1 0,0-8 0,0-2 0,0 0 0,0-6 0,0 4 0,0-9 0,5 0 0,2-5 0,11-2 0,5 0 0,7 0 0,11 0 0,-5 0 0,18 0 0,-13 0 0,11 0 0,-9 0 0,-8 0 0,-4-3 0,-15 2 0,1-2 0,-10 3 0,2-3 0,-5-1 0,-1-2 0,-3-3 0,0 2 0,0-6 0,0-5 0,0-2 0,0-12 0,0 3 0,0-5 0,0 0 0,0 0 0,0 0 0,0 4 0,0 2 0,0 9 0,0-4 0,-3 12 0,2-7 0,-2 11 0,3-3 0,0 3 0,-2 4 0,1 5 0,-2 15 0,3 12 0,0 17 0,0 7 0,0 13 0,0-11 0,0 24 0,0-16 0,0 12 0,0-9 0,0-13 0,0-1 0,0-16 0,0-3 0,0-10 0,0-4 0,0-5 0,0-5 0,0-2 0,0-4 0,0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1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59 568 24575,'-4'0'0,"1"-13"0,7-8 0,9-18 0,3-14 0,3 9 0,-5-13 0,0 4 0,-3-2 0,0 0 0,-7 4 0,-4 16 0,0 0 0,0 11 0,0 6 0,-3 10 0,-4 2 0,0 6 0,-7 0 0,3 0 0,-7 3 0,1 18 0,-4 8 0,2 23 0,4 8 0,0 7 0,9 7 0,2-12 0,4 2 0,0-10 0,0-1 0,12-1 0,7-15 0,18-1 0,-1-17 0,9-2 0,-10-12 0,4-1 0,-9-4 0,-2-3 0,-8-9 0,-1-9 0,-7-3 0,0 0 0,-8 1 0,-1 11 0,-3-5 0,0 9 0,-2 1 0,-2 4 0,-6 3 0,3 0 0,0 3 0,1 4 0,2 4 0,0 3 0,1 0 0,3 1 0,0-1 0,0 0 0,0-3 0,2-2 0,10-2 0,3-3 0,9 0 0,-1-4 0,0 0 0,1 0 0,-5-4 0,-4-7 0,-4-10 0,-3-8 0,-3-10 0,-1 4 0,-4-5 0,0 6 0,0 5 0,-8-4 0,0 13 0,-8-4 0,-2 13 0,-1 4 0,-1 3 0,-2 4 0,7 0 0,-4 0 0,5 0 0,6 0 0,2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266 117 24575,'0'-13'0,"0"1"0,0-10 0,0 6 0,0-2 0,-3 7 0,-4 1 0,-8 3 0,0 3 0,-8 0 0,-1 4 0,4 0 0,-7 0 0,-3 12 0,7 12 0,-8 14 0,16 13 0,2-3 0,3 4 0,5-7 0,1 1 0,4-5 0,0-7 0,0-13 0,0-7 0,10-7 0,8-3 0,7-1 0,7-3 0,-2-7 0,0-7 0,0-12 0,-4-1 0,1-9 0,-6 10 0,-3-3 0,-8 10 0,-2 0 0,-1 8 0,-3 1 0,-2 21 0,-2 16 0,0 26 0,0 22 0,5 8 0,-3 15 0,3-20 0,-5 9 0,0-19 0,0-1 0,0-7 0,0-13 0,0-13 0,-3-13 0,-8-7 0,-5-7 0,-8-2 0,-4-2 0,-1-3 0,-10 0 0,3-7 0,2-2 0,6-8 0,8 2 0,1-4 0,8 4 0,3-7 0,5-2 0,3-11 0,0 0 0,17-12 0,5 5 0,12 3 0,8-4 0,-3 10 0,10-7 0,-1 6 0,-10 7 0,0 5 0,-14 6 0,0 4 0,-6 1 0,-7 7 0,-1-2 0,-4 5 0,1-2 0,-4 3 0,0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24575,'-3'3'0,"0"4"0,3 3 0,0 9 0,0 0 0,0 4 0,0 5 0,0 2 0,0-1 0,0-1 0,0-5 0,0-4 0,0-4 0,0-8 0,0-4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10 24575,'27'-4'0,"-11"3"0,22-3 0,-18 4 0,13 0 0,-13 0 0,7 0 0,-15 0 0,2 0 0,-7 15 0,-3 3 0,0 22 0,-4 6 0,-4-9 0,-9 13 0,-2-15 0,-15 7 0,1-1 0,2-10 0,-6-5 0,11-7 0,-6-3 0,9-4 0,1-1 0,3-4 0,5 0 0,0 0 0,6-1 0,7-3 0,9 0 0,17-3 0,7 0 0,10 0 0,5 4 0,-9-3 0,4 7 0,-13-3 0,-3 3 0,-6-3 0,-10 1 0,-4-5 0,-3 5 0,-1-6 0,-2 3 0,-1-3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3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24575,'0'18'0,"0"4"0,0 17 0,0-4 0,0 29 0,0-28 0,0 27 0,0-21 0,0 0 0,0-2 0,0-12 0,0-12 0,0 1 0,0-9 0,0 1 0,0-5 0,0-1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3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24575,'80'-4'0,"0"1"0,0 0 0,0-1 0,23 0 0,-2 0 0,-16 2 0,-29 1 0,-9 2 0,44-1 0,-31 0 0,-25 0 0,-15 0 0,-2 0 0,-14 0 0,3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24575,'-16'81'0,"-1"0"0,2-5 0,12-23 0,20-51 0,16-2 0,12 0 0,-3 0 0,3 0 0,0 0 0,-3 0 0,4 0 0,-7 0 0,-9 0 0,-6 0 0,-6 0 0,-7 0 0,-2 0 0,-2 0 0,-1 0 0,-2 0 0,-1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2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47 136 24575,'-3'-6'0,"0"6"0,3 8 0,0 4 0,0 3 0,0 2 0,0-5 0,0 3 0,0-2 0,0-6 0,5 0 0,7 0 0,7-6 0,9 2 0,-3-3 0,3 0 0,-5 0 0,0 0 0,1 0 0,-1 0 0,-7-3 0,1-4 0,-9-4 0,2-3 0,-3 0 0,0 3 0,0-7 0,-3 6 0,-1-6 0,-3 0 0,0 2 0,0-6 0,0 7 0,0-4 0,-2 5 0,-2 4 0,-6 0 0,-1 3 0,0 3 0,-2 1 0,-2 3 0,0 0 0,-4 0 0,5 0 0,-4 0 0,-2 3 0,0 9 0,-3 5 0,2 8 0,-1-1 0,-2 1 0,7-1 0,1 0 0,1 0 0,6 1 0,2-11 0,3-2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24575,'0'22'0,"0"-7"0,0 12 0,0 8 0,0-3 0,0 18 0,0 3 0,-4-4 0,2-1 0,-2 8 0,0-17 0,3 19 0,-3-12 0,4-1 0,0-4 0,0-8 0,0-5 0,0-8 0,0-6 0,0-4 0,0-6 0,0-1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24 24575,'-4'-17'0,"1"11"0,3 21 0,0 16 0,0 21 0,0 7 0,0 8 0,0 6 0,0 1 0,0-18 0,0 7 0,0-21 0,0-1 0,0-3 0,0-21 0,0 2 0,8-24 0,7-15 0,13-15 0,0-3 0,9-3 0,-9 9 0,2 1 0,-9 5 0,-1 7 0,-6 8 0,-4 1 0,0 6 0,-3 1 0,-1 6 0,-3 4 0,0 7 0,-3 5 0,0 5 0,0 4 0,3-4 0,-2 4 0,3-8 0,-1 2 0,1-10 0,3 5 0,3-9 0,5-1 0,4-4 0,5-3 0,-1 0 0,5 0 0,-3-7 0,-1-1 0,-6-7 0,-4 1 0,-3-5 0,0 4 0,-4-7 0,-3 3 0,0-5 0,-4 1 0,0-5 0,-8-1 0,-1 0 0,-11 0 0,4 9 0,-8 0 0,5 9 0,-5 3 0,1 4 0,-5 4 0,-1 0 0,-5 0 0,0 0 0,0 8 0,5 1 0,0 11 0,16-10 0,2 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8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60 24575,'-3'0'0,"2"0"0,-12 0 0,2 0 0,-7 0 0,3-7 0,-8 6 0,4-6 0,-4 7 0,-6 0 0,9 0 0,-12 0 0,15 0 0,-10 4 0,16 0 0,-8 10 0,11 2 0,-3 3 0,7-1 0,1 0 0,3-2 0,0 2 0,0-8 0,0 0 0,0-3 0,6-4 0,16 0 0,4-3 0,13-7 0,-4-12 0,-6 1 0,7-16 0,-10 11 0,0-7 0,-7 10 0,-7 2 0,-2 3 0,-3 5 0,-1 3 0,1 4 0,-4 11 0,0 15 0,-3 11 0,0 24 0,0 4 0,5 19 0,-4 2 0,9 7 0,-9-19 0,9 6 0,-9-23 0,7 5 0,-7-13 0,3-11 0,-4-11 0,0-6 0,0-4 0,0-3 0,-6-1 0,-11-3 0,-13-3 0,-5 0 0,-4-4 0,0 0 0,-2-4 0,4-8 0,3-7 0,7-11 0,9 4 0,1-8 0,13 5 0,0-5 0,4 4 0,0-2 0,0 7 0,7-3 0,1 9 0,15-1 0,2 5 0,4 2 0,4 1 0,-9 4 0,9 3 0,-9 2 0,0 3 0,-1 0 0,-8 0 0,-3 0 0,-6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24575,'0'22'0,"0"7"0,-4 6 0,-4 5 0,-2-6 0,-2 4 0,7-11 0,1 1 0,4-18 0,0 0 0,0-3 0,6-4 0,10 0 0,8-3 0,16-4 0,0-6 0,6 0 0,0-3 0,-5 0 0,-7 7 0,-6-5 0,-5 10 0,-7-2 0,-2 3 0,-10 0 0,-2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2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24575,'0'4'0,"0"11"0,0 22 0,0 11 0,0 18 0,0 2 0,0 6 0,0 0 0,0-7 0,0 5 0,0-27 0,0 17 0,0-19 0,0 0 0,0-4 0,0-20 0,0-4 0,0-8 0,0-5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47 24575,'-6'-8'0,"9"-3"0,-1 4 0,11-2 0,-2 5 0,3 0 0,0 1 0,-3 3 0,-1 0 0,-7 3 0,0 4 0,-3 3 0,0 13 0,0-6 0,0 6 0,0-5 0,0-3 0,0 3 0,-3-10 0,2 1 0,-2-5 0,3 2 0,0 0 0,0 1 0,0-1 0,0 0 0,-3 1 0,-1 3 0,-2-3 0,-1 6 0,-3-2 0,-2 3 0,1 0 0,1 0 0,0-3 0,2-1 0,-2-3 0,6-1 0,-1 1 0,4-1 0,-5 1 0,6-1 0,-1-3 0,8 0 0,8-3 0,4 0 0,5 0 0,3 0 0,3 0 0,3 3 0,1-2 0,-5 3 0,-1-4 0,-5 0 0,-4 3 0,0-2 0,-9 2 0,0-3 0,-3 0 0,-4 0 0,0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24575,'24'-11'0,"3"-1"0,2-1 0,9 1 0,-7 0 0,8 2 0,-5 1 0,0 2 0,-9 6 0,-2-3 0,-8 4 0,-5 0 0,-3 9 0,-4 4 0,-3 19 0,0 4 0,-9 15 0,-2-3 0,-12 0 0,8 2 0,-16-5 0,10 8 0,-12-10 0,5-2 0,5-6 0,3-8 0,4-4 0,2-9 0,3-3 0,1-2 0,3-5 0,1-1 0,0-3 0,-1 0 0,1 0 0,-1 0 0,1 0 0,0 0 0,-1 0 0,4-3 0,0-1 0,3-2 0,0-1 0,0 1 0,0-4 0,0-1 0,0 0 0,0-2 0,0 2 0,3 0 0,4 1 0,4 3 0,3 0 0,4-1 0,-3 4 0,8 1 0,-8 3 0,7 0 0,-3 0 0,1 0 0,2 7 0,-7 1 0,8 11 0,-2 2 0,-1-1 0,5 4 0,-6-8 0,1 1 0,-2-3 0,-3-7 0,-1 4 0,0-7 0,-3-1 0,-1-3 0,-4 0 0,0 0 0,1 0 0,-1 0 0,-2-3 0,-1-41 0,-3 30 0,0-29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0 177 24575,'0'20'0,"0"-2"0,0 29 0,0-12 0,0 10 0,0 1 0,4-4 0,-3 9 0,6-16 0,-6 4 0,3-10 0,-4-5 0,0-6 0,0-3 0,0-5 0,0 0 0,0-12 0,0-5 0,3-7 0,1-3 0,3 6 0,3-3 0,1 4 0,3-1 0,3-3 0,2 6 0,0-3 0,3 3 0,-7 4 0,4 1 0,-5 3 0,0 0 0,0 0 0,-3 0 0,-1 0 0,-3 6 0,-4 6 0,0 3 0,-3 8 0,0-8 0,0 7 0,0-7 0,0 8 0,0-8 0,0 3 0,0-4 0,-3 0 0,-1 1 0,-6-5 0,3 0 0,-6-3 0,-2 0 0,0 0 0,-8 1 0,4-4 0,0-1 0,-4-3 0,11 0 0,-5 0 0,9 0 0,-2 0 0,4 0 0,2-2 0,-1 1 0,4-5 0,-2 3 0,6-1 0,0 2 0,15 2 0,-5 0 0,19 7 0,-7 3 0,10 11 0,0-3 0,-5 0 0,3-6 0,1-8 0,2 0 0,-1-15 0,-4-18 0,-9-5 0,7-22 0,-11 14 0,2-10 0,-4 11 0,-6 2 0,2 10 0,-4 5 0,-4 9 0,-1 5 0,-3 3 0,0 9 0,0 7 0,0 9 0,0 10 0,0 1 0,0 0 0,0-1 0,0-9 0,0-1 0,0-7 0,3-1 0,1-3 0,2-4 0,4 0 0,1-3 0,3 0 0,0 0 0,0 0 0,0-6 0,1-2 0,-1-7 0,0 1 0,1-4 0,-4-2 0,1-8 0,-4-1 0,0-5 0,1-6 0,0 5 0,-4-16 0,-2 9 0,-3-10 0,0 6 0,0 6 0,0 0 0,0 6 0,-6 5 0,0 1 0,-8 4 0,5 5 0,-2 4 0,5 5 0,-1 4 0,1 2 0,-1 1 0,4 23 0,0 12 0,3 10 0,0 14 0,0-8 0,0 12 0,0-1 0,0-6 0,4-1 0,6-6 0,3-6 0,9-4 0,-6-12 0,4-1 0,-1-7 0,-4 0 0,4-6 0,-5-2 0,0-1 0,0-3 0,0-1 0,1-3 0,-5 0 0,4 0 0,-4-7 0,2-1 0,2-10 0,-6-1 0,3-9 0,-2-2 0,-1 1 0,0 1 0,0 0 0,-1 7 0,-2-6 0,-2 12 0,-3 0 0,-2 8 0,-9 4 0,-1 3 0,-10 7 0,6 5 0,-3 7 0,7 1 0,1-2 0,4-4 0,3-3 0,0-1 0,4-4 0,0 1 0,7-4 0,5 0 0,12-3 0,5 0 0,10 0 0,-4 0 0,5 0 0,-11 0 0,-1 0 0,-9 3 0,-4 1 0,-5 3 0,-3 2 0,-4 6 0,0 4 0,-3 5 0,0 4 0,0-4 0,0 9 0,0-4 0,-3 0 0,-1-1 0,-8-5 0,1-3 0,-8-5 0,-1-4 0,-3-3 0,-5-4 0,-1-1 0,4-9 0,-4-12 0,7-9 0,0-4 0,0-2 0,10 8 0,0-3 0,4 9 0,4 4 0,1 5 0,3 3 0,0 4 0,0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24575,'3'-3'0,"9"0"0,29-2 0,7-5 0,18-6 0,-21 2 0,17-1 0,-25 6 0,10 4 0,-13-3 0,-10 7 0,-9-2 0,-5 3 0,-7 0 0,0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24575,'0'-10'0,"0"0"0,0-13 0,0 10 0,0-10 0,0 16 0,0-3 0,0 6 0,0 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77 24575,'-6'3'0,"0"0"0,-1 11 0,3 2 0,1 7 0,3-4 0,0 4 0,0 1 0,0 0 0,0 0 0,0-6 0,0 1 0,0-8 0,0 3 0,0-7 0,0-1 0,2-2 0,5-1 0,4-3 0,7 0 0,-3 0 0,8 0 0,0 0 0,-2 0 0,5-4 0,-6-4 0,9-10 0,-4 1 0,1-5 0,-11 7 0,-2 1 0,-5 0 0,2 0 0,-2-5 0,-4 4 0,-1-8 0,-3 8 0,0-7 0,0 6 0,0-6 0,-10 6 0,1-2 0,-18 5 0,6 3 0,-22 1 0,11 5 0,-8 1 0,8 3 0,7 0 0,-3 6 0,0 4 0,7 9 0,4-9 0,10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09:37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24575,'-4'8'0,"2"0"0,2 12 0,0 4 0,0-3 0,0 6 0,0-8 0,0-3 0,0-2 0,0-11 0,0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1:35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1538 1702 24575,'-10'0'0,"-2"0"0,-3 0 0,-6 8 0,-1-6 0,-16 11 0,-10-12 0,-6 4 0,6-5 0,-24 0 0,25 0 0,-35 0 0,34 0 0,-17 0 0,10-5 0,-6-1 0,-5-11 0,12 6 0,-6-5 0,8 5 0,5 1 0,2-5 0,-7-6 0,20 1 0,-27-24 0,19 10 0,-6-16 0,3 6 0,6-4 0,4 10 0,-3-4 0,11 9 0,3 9 0,4-7 0,4 9 0,1-5 0,4 0 0,0 1 0,0-7 0,4 5 0,-3-4 0,7 0 0,-3 4 0,4-4 0,0-1 0,0 5 0,13-15 0,-2 14 0,23-15 0,5 1 0,0 4 0,21-16 0,-21 22 0,-1 1 0,2-2 0,22-16 0,-22 15 0,2 0-408,36-14 408,9 1 0,-42 29 0,3 1-401,2-2 0,3 1 401,2 2 0,0 1 0,28-9 0,-34 13 0,0 0 0,22-6-394,5 0 394,0 0 0,-10 7 0,-5 0 384,-3 5-384,17-4 0,-23 8 0,45-9 0,-51 9 0,50-9 0,-45 10 0,24-10 801,-16 10-801,-5-4 419,5 5-419,-6 0 0,-1 0 0,-5 0 0,-2 0 0,0 0 0,-5 0 0,5 4 0,-6 6 0,6 6 0,-5 3 0,11 2 0,-11-1 0,11 0 0,-11 0 0,11 1 0,-10 3 0,4-2 0,-4 7 0,-6-4 0,0 5 0,0 1 0,-10-3 0,9 2 0,-10-2 0,0 0 0,-5 0 0,-3-6 0,-6 4 0,2-4 0,-3 0 0,0 9 0,-4-12 0,-1 17 0,-4-13 0,0 9 0,0-10 0,0 4 0,0-4 0,0 5 0,0-1 0,0 6 0,0 2 0,0 11 0,0-5 0,0 11 0,-5-5 0,0 6 0,-11 1 0,0 0 0,-5-2 0,1-4 0,-6-2 0,6-11 0,-9 1 0,-1-6 0,0 0 0,-9-3 0,3 2 0,2-8 0,-5 5 0,5-6 0,0-1 0,2-3 0,0 3 0,4-4 0,-10 0 0,10 3 0,-10-6 0,10 2 0,-10-3 0,10-1 0,-10 0 0,5 1 0,-1-1 0,-3-4 0,3 3 0,0-7 0,-3 8 0,3-8 0,-5 8 0,6-8 0,-5 3 0,10 0 0,-4-3 0,9 7 0,-2-3 0,3-1 0,-1 4 0,2-7 0,0 2 0,4-3 0,-4 0 0,4 0 0,1 0 0,-5 0 0,3 0 0,-3 0 0,5 0 0,-1 0 0,1-3 0,0 2 0,3-6 0,2 6 0,3-6 0,1 3 0,0 0 0,-1-3 0,-3 3 0,-2-8 0,-3 3 0,-1-6 0,-10-10 0,15 13 0,-7-6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54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24575,'-3'0'0,"0"0"0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2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172 138 24575,'0'-13'0,"0"1"0,0-6 0,0 0 0,0 0 0,0-1 0,-3 4 0,-8 1 0,3 10 0,-9-3 0,2 7 0,4 0 0,-6 0 0,2 3 0,6 5 0,-14 22 0,16 3 0,-7 24 0,2-11 0,10 10 0,-6 3 0,8 0 0,0 5 0,0-6 0,0-7 0,12-4 0,7-11 0,12-9 0,3-10 0,5-9 0,1-4 0,-1-4 0,0 0 0,-11 0 0,-5-3 0,-5-1 0,-7-3 0,-1-3 0,-3-1 0,-4 4 0,1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0 594 24575,'0'14'0,"0"1"0,0 12 0,0 2 0,0-4 0,0-3 0,0-8 0,0-3 0,0-15 0,0-22 0,0-24 0,0-15 0,0-7 0,0 18 0,0-14 0,0 30 0,0-18 0,0 26 0,0-3 0,0 18 0,3 4 0,8 8 0,0 3 0,11 7 0,-2 6 0,5 12 0,0 1 0,1 12 0,0-5 0,8 18 0,-10-13 0,8 13 0,-15-17 0,9 10 0,-8-10 0,3 0 0,-9-10 0,-2-6 0,-3-4 0,0-4 0,-1 0 0,1-4 0,-1-3 0,-3-2 0,0-22 0,-3-12 0,0-26 0,0-20 0,0-12 0,-4 14 0,-2-14 0,1 29 0,0-10 0,5 18 0,0 10 0,0 19 0,0 6 0,0 9 0,0 9 0,0-1 0,0 5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4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69 24575,'0'10'0,"0"9"0,0 1 0,-3 7 0,-2 1 0,1 6 0,-4 0 0,8 5 0,-4-6 0,4-4 0,0-6 0,0 4 0,0-11 0,0 6 0,0-8 0,3 0 0,4-3 0,8 3 0,-1-3 0,8-3 0,-3 1 0,4-4 0,-4 2 0,3 0 0,-7-3 0,7 0 0,-7-4 0,3 0 0,-5 0 0,5 0 0,-2-10 0,2 1 0,-3-13 0,-4 3 0,1-9 0,-5 4 0,1-8 0,1-2 0,-5 0 0,0 0 0,-4 1 0,0 5 0,0-1 0,0 1 0,0 1 0,0 7 0,-3-7 0,-4 12 0,-4-3 0,-7 7 0,3-2 0,-7 4 0,3-1 0,-4 2 0,0 0 0,0 4 0,0 0 0,4 4 0,1 0 0,4 0 0,0 0 0,3 0 0,2 0 0,2 0 0,1 3 0,2-2 0,1 2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24575,'7'0'0,"16"0"0,4 0 0,15 0 0,-12 0 0,10 0 0,11 0 0,-10 0 0,8 0 0,-14 0 0,4 0 0,-1 0 0,-8 0 0,-1 0 0,-11 0 0,-8 0 0,0 0 0,-4 0 0,0 0 0,-2 0 0,-2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5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24575,'-7'11'0,"1"2"0,6 26 0,0-3 0,0 10 0,0 3 0,0-8 0,0 16 0,0-16 0,0 7 0,7-13 0,-1 3 0,10-5 0,-4-5 0,0-4 0,-2-10 0,-6-7 0,-1-4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4:59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22 216 24575,'-14'0'0,"6"0"0,36 0 0,2 0 0,26 0 0,1 0 0,3 0 0,20 0 0,9 0-361,-37 0 0,2 0 361,2 0 0,2 0 0,3 0 0,1 0 0,-2 0 0,0 0 0,2 0 0,0 0 0,-1 0 0,0 0 0,0-2 0,0-1-560,1 2 0,0 0 560,-1-4 0,0 0 0,-3 4 0,-1 0 0,0-2 0,0 1-268,-5 1 0,0 2 268,1-1 0,0 0 0,-1-5 0,0 0 0,38 2 0,2-7 0,-11 5 0,7 4 0,-7-4 0,-14 1 0,3 3 0,-11-8 0,7 8 660,-2-8-660,-6 8 1128,0-3-1128,0 4 590,-6-4-590,4 3 0,-10-7 0,10 3 0,-10-4 0,4 3 0,-5-2 0,0 7 0,-10-6 0,-2 6 0,-10-6 0,-4 6 0,3-2 0,-11 3 0,6 0 0,-9 0 0,1 0 0,-2 0 0,-1 0 0,0 0 0,0 0 0,1 0 0,-4-3 0,0-3 0,0 1 0,23 0 0,3 5 0,34 0 0,-9 0 0,24 0 0,-10 0 0,18 0 0,-4 0 0,-1 0 0,6 0 0,-6-5-420,7 4 420,1-4 0,-25 5 0,34 0-8,-55-4 8,48 3 0,-35-3 0,10 0 0,-2 3 0,-6-8 419,0 8-419,1-3 9,-7 0-9,4 3 0,-9-3 0,4 4 0,-12 0 0,5 0 0,-9 0 0,-2 0 0,0 0 0,-9 0 0,-1 0 0,-1 0 0,-7 0 0,3 3 0,-4-2 0,-4 2 0,0-3 0,-4 0 0,-2-3 0,-2 2 0,-2-1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0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24575,'2'0'0,"11"0"0,6 7 0,18-2 0,-2 15 0,16 0 0,1 8 0,19 8 0,-9-5 0,-2-1 0,-10-4 0,-11-7 0,6 3 0,-9-5 0,-4-1 0,-17-8 0,-1 2 0,-8-7 0,0 3 0,-2-2 0,-2-2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24575,'-4'2'0,"1"12"0,3 15 0,0 17 0,0 7 0,0 1 0,0-8 0,0 5 0,0-9 0,0 10 0,0-7 0,0-4 0,0-10 0,0-4 0,0-12 0,0 0 0,0-6 0,0-5 0,0-2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1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 24575,'-5'-6'0,"-3"9"0,-9 7 0,-4 19 0,-10 3 0,3 12 0,-8-1 0,7 8 0,-3-3 0,9-7 0,1 1 0,1-11 0,3 7 0,-3-4 0,8-5 0,2-6 0,7-8 0,-2-6 0,5-2 0,-7-4 0,6 0 0,-3-3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6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0 562 24575,'0'9'0,"0"7"0,0-4 0,0 9 0,0-10 0,0 6 0,0-7 0,0-10 0,0-11 0,0-40 0,15-33 0,-7 4 0,8-11 0,3 19 0,-11 8 0,16-8 0,-18 23 0,7 5 0,-10 23 0,4 5 0,0 13 0,2 3 0,1 0 0,4 7 0,10 18 0,-11 2 0,24 35 0,-15-13 0,8 7 0,0 20 0,-11-34 0,7 34 0,-8-29 0,-3 11 0,2-6 0,-7-7 0,3-11 0,-6-7 0,0-11 0,0-3 0,-3-7 0,-1 1 0,-3-4 0,0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07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24575,'11'0'0,"13"0"0,23 0 0,4 0 0,-4 0 0,-2 0 0,-7 0 0,-4 0 0,-8 0 0,-13 0 0,-3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1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24575,'0'6'0,"0"0"0,0 3 0,0 2 0,0-1 0,0 4 0,0-4 0,0 4 0,0 0 0,0-4 0,0 3 0,0-5 0,0 1 0,0 1 0,0-3 0,0 3 0,3-4 0,-2 4 0,2-3 0,-3 2 0,3-2 0,-3 2 0,3-2 0,-3 6 0,0-2 0,3-1 0,-2 3 0,1-2 0,-2-1 0,3 4 0,-2-4 0,5 4 0,-5 4 0,2-3 0,0 3 0,-2-1 0,2-2 0,1 7 0,-4-7 0,4 3 0,-4-4 0,0 0 0,0 4 0,0-4 0,0 8 0,0-3 0,0 4 0,0 5 0,0 0 0,0 1 0,0 3 0,0-8 0,0 8 0,0-8 0,0-1 0,0-1 0,0-3 0,0 4 0,3 0 0,-2-1 0,2 1 0,1 4 0,-3-3 0,2 4 0,1-6 0,-3 6 0,2-8 0,-3 6 0,3-7 0,-2 0 0,3-1 0,-4-4 0,0 3 0,0-2 0,3 3 0,-2-4 0,2 0 0,-3 0 0,0 0 0,0 0 0,0-4 0,0 3 0,0-6 0,2 3 0,-1-4 0,2 1 0,-3-1 0,0 0 0,0 0 0,0 1 0,0-1 0,0 0 0,0 1 0,0-1 0,0 0 0,0 0 0,0 1 0,0-1 0,0 0 0,0 1 0,0-1 0,0 3 0,0-1 0,0 1 0,0 1 0,0-3 0,0 3 0,0-4 0,0 0 0,0 4 0,0-3 0,0 3 0,0 0 0,0 0 0,0 4 0,0-3 0,0 2 0,0-6 0,0 3 0,0-1 0,0-2 0,0 3 0,0-4 0,0 1 0,0-1 0,0 0 0,0-1 0,0 18 0,0 0 0,0 25 0,0-7 0,0 9 0,0-5 0,0-5 0,0-2 0,0-13 0,0-2 0,0-9 0,0-4 0,0 0 0,0-9 0,0 1 0,0-5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1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46 24575,'-3'3'0,"-3"8"0,5 4 0,-3 4 0,1-1 0,3-4 0,-3 0 0,3-1 0,0-2 0,0 1 0,0-2 0,8 0 0,1 0 0,7-7 0,-5 1 0,2-4 0,-2 0 0,3 0 0,-1 0 0,2-11 0,-1 3 0,1-19 0,-3 7 0,-1-3 0,-4 1 0,0 7 0,-3-2 0,0 3 0,-4 0 0,0 0 0,0 3 0,-7 1 0,0 6 0,-7 1 0,-4 3 0,3 0 0,-3 0 0,4 0 0,4 0 0,-4 3 0,10 1 0,-5 2 0,8 1 0,-4-1 0,4 0 0,-2 1 0,3-1 0,8-3 0,-6 0 0,7-3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1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0 325 24575,'13'0'0,"28"0"0,0 0 0,39 0 0,-27 0 0,3 0-1337,13 0 0,3 0 1337,15 0 0,4 0-735,-22 0 1,2 0 0,-1 0 734,1 0 0,1 0 0,1 0 0,9 0 0,1 0 0,1 0-980,0 0 1,0 0 0,1 0 979,7 0 0,2 0 0,-4 0 0,-17 0 0,-4 0 0,3 0 0,14 0 0,2 0 0,2 0 0,3 0 0,0 0 0,0 0 0,-4 0 0,-1 0 0,1 0 0,1 0 0,-1 0 0,-2 0-561,-12 0 0,-2 0 0,-4 0 561,14 0 0,-2 0 0,17 0 0,1 0 167,-15 0 0,-2 0-167,-10 0 0,-1 0 0,-4 0 0,-2 0 0,-8-3 0,-1 1 880,-3 1 1,-1 1-881,42-5 0,-5 5 0,-2 0 0,-23-4 0,17 3 3034,-31-3-3034,22 0 2470,-14-1-2470,-6-5 1445,-1 5-1445,-12-3 454,-1 4-454,-5-5 0,-1 5 0,7-4 0,6 2 0,-4 1 0,9-3 0,-4 7 0,0-7 0,5 3 0,-1 0 0,-4 1 0,-1 0 0,-6 0 0,-1-1 0,-3-3 0,3 8 0,-4-4 0,4 0 0,8-2 0,-5-2 0,8 2 0,-4-2 0,2 7 0,4-3 0,-6 4 0,-1 0 0,-4 0 0,-2 0 0,-4 0 0,-1-4 0,0 3 0,0-2 0,-4 3 0,-2-4 0,1 3 0,-4-2 0,3 3 0,-8 0 0,3 0 0,-10 0 0,2 0 0,-8-3 0,0 2 0,0-4 0,-2 1 0,-1-6 0,0 0 0,-2-4 0,2-9 0,-3-2 0,0 7 0,0 3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15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285 331 24575,'0'14'0,"0"-6"0,0 25 0,0-8 0,0 8 0,0 0 0,0-4 0,0 3 0,0-12 0,0 6 0,0-11 0,0 0 0,0-6 0,0-16 0,0-19 0,-4-6 0,-1-18 0,-8 5 0,3-7 0,-4-6 0,4 1 0,1-1 0,3 7 0,2 5 0,4 12 0,0 7 0,0 8 0,0 5 0,0 4 0,0 3 0,3 4 0,0 0 0,11 0 0,1 2 0,8-2 0,5-1 0,0 3 0,5-3 0,-4 1 0,-2 2 0,-4-3 0,0 4 0,-4 0 0,-5 0 0,-1 0 0,-5 0 0,1 0 0,-3 0 0,-2 9 0,-1 4 0,-3 8 0,0 18 0,-12-7 0,2 8 0,-15-2 0,-3-1 0,1-1 0,-5 4 0,8-18 0,3 6 0,3-16 0,3 2 0,5-7 0,0-3 0,4-2 0,5-2 0,4-3 0,12 3 0,4-10 0,19 4 0,-11-6 0,21 7 0,-12 2 0,8 3 0,-4 0 0,-6 0 0,-6 0 0,-9 0 0,-5 0 0,-4 0 0,-7 6 0,0 2 0,-3 9 0,-6-2 0,-12 9 0,-8-3 0,-20 7 0,4-1 0,-15-3 0,5-5 0,0-6 0,-4-3 0,3-5 0,-4-1 0,5-4 0,8 0 0,5 0 0,11-3 0,4-1 0,10-3 0,7 0 0,4-7 0,3-1 0,0 2 0,0 3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2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24575,'8'-4'0,"0"2"0,16 2 0,12 0 0,-12 0 0,22 0 0,-23 0 0,15 0 0,-5 0 0,1 0 0,-6 0 0,0 0 0,-9 0 0,-5 0 0,-1 0 0,-8 0 0,1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23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121 143 24575,'-4'-3'0,"1"5"0,3-1 0,0 5 0,0 1 0,0-1 0,0 0 0,0 0 0,0 0 0,3-3 0,1-6 0,-1-2 0,3-8 0,-2 3 0,0-4 0,-1-1 0,-3 5 0,0-3 0,0 5 0,0-1 0,0 2 0,-6 1 0,-2 2 0,-6 1 0,0 3 0,0 0 0,-4 0 0,3 0 0,1 0 0,1 0 0,6 0 0,0 3 0,1 8 0,5 0 0,-3 10 0,4-2 0,0 4 0,0-4 0,0 3 0,3-11 0,7 3 0,6-7 0,6 0 0,1-2 0,4-2 0,-4-3 0,1-3 0,-3-5 0,-6-7 0,0 0 0,-4-7 0,-4 3 0,-3 1 0,-1 0 0,-3 4 0,0 0 0,0 4 0,-6-3 0,-2 8 0,-6-4 0,0 8 0,-4-2 0,3 3 0,-6 0 0,6 0 0,-7 0 0,8 0 0,0 0 0,1 0 0,5 3 0,-1 0 0,5 3 0,-2 1 0,6 2 0,-3 6 0,3 0 0,0 7 0,0-8 0,0 4 0,0-4 0,0-4 0,3 0 0,0-4 0,6-2 0,-2-2 0,3-2 0,-4 0 0,-2-6 0,1-2 0,-4-10 0,2-5 0,-3-2 0,0-7 0,0 8 0,0 1 0,0 5 0,0 4 0,0 3 0,-2 4 0,1 7 0,-2 7 0,3-3 0,0 2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25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384 147 24575,'-11'-15'0,"-1"2"0,2 10 0,0 0 0,1 3 0,-1 0 0,-1 0 0,1 0 0,-3 0 0,2 0 0,-2 0 0,2 0 0,2 0 0,3 0 0,-1 0 0,4 5 0,0 2 0,3 6 0,0-3 0,0-1 0,3-6 0,0 0 0,3-3 0,-2-2 0,-2-2 0,-2-6 0,0 0 0,0-4 0,0 0 0,-3 0 0,-4 3 0,-8 0 0,-4 4 0,0 3 0,-3 0 0,3 4 0,-4 0 0,0 0 0,-1 16 0,7-1 0,-4 23 0,12-8 0,-4 14 0,8-5 0,1 6 0,4-6 0,0-1 0,4-10 0,7-4 0,9-9 0,8-3 0,6-8 0,-1 0 0,0-4 0,-4 0 0,-2-4 0,-11-7 0,2-5 0,-9-11 0,-2 3 0,-3-9 0,-4 9 0,0-3 0,0 4 0,0 0 0,-6 4 0,-2-3 0,-7 7 0,-3-4 0,3 5 0,-3 3 0,0 0 0,6 4 0,-5 0 0,6 3 0,1 1 0,0 3 0,3 0 0,1 0 0,0 0 0,8 0 0,3 0 0,12 0 0,-2 0 0,7 0 0,-8 0 0,8-3 0,-10 2 0,2-5 0,-8 5 0,0-5 0,-2 3 0,-2-4 0,-2-2 0,0-2 0,-3-3 0,-8 3 0,-1 1 0,-10 2 0,7 1 0,-7 3 0,7 1 0,-3 3 0,4 0 0,0 0 0,3 10 0,1 2 0,5 11 0,2 0 0,3 0 0,0 0 0,0 0 0,0 0 0,6-4 0,6-4 0,7-5 0,4-2 0,-1-4 0,-3 0 0,-1-4 0,-4-4 0,-3-7 0,0-5 0,-4-7 0,-2 0 0,-2 0 0,-3 4 0,-3-3 0,-8 10 0,-6-6 0,-6 13 0,0-2 0,0 7 0,4 0 0,1 0 0,4 0 0,3 7 0,1 4 0,6 8 0,0 0 0,4 3 0,0-3 0,0 0 0,0-1 0,0-8 0,0 0 0,0-7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83 24575,'-2'9'0,"-2"-2"0,-6 5 0,-1 3 0,3 0 0,-2 3 0,6-4 0,0 0 0,0 1 0,4-1 0,0-3 0,0-2 0,0-2 0,0-1 0,7 1 0,1-4 0,15 0 0,-3-3 0,8 0 0,-5 0 0,1 0 0,-1 0 0,-4 0 0,4-3 0,-8-4 0,3-2 0,-7-1 0,-1 4 0,-4-4 0,1 2 0,0-5 0,-3 2 0,-1-3 0,-3-1 0,0 1 0,0 0 0,0 0 0,0-1 0,0 1 0,0 0 0,-3-1 0,-1 1 0,-3 3 0,0-2 0,0 8 0,0-4 0,1 8 0,-1-2 0,1 3 0,-1 0 0,1 0 0,-4 0 0,-4 4 0,2-1 0,-4 7 0,8 1 0,-2 0 0,3 2 0,0-2 0,3 0 0,1 2 0,3-6 0,0 3 0,0-3 0,0-4 0,0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32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 24575,'-6'0'0,"-4"0"0,-1 0 0,-3 0 0,0 0 0,0 0 0,0 0 0,0 0 0,-4 0 0,3 0 0,-7 0 0,7 0 0,-11 0 0,9 0 0,-9 0 0,11 0 0,-7 0 0,10 0 0,-5 0 0,6 0 0,1 0 0,0 6 0,0 2 0,2 10 0,-2-3 0,-1 6 0,2-2 0,-2 0 0,7 3 0,-2-7 0,5 3 0,-2 0 0,3-3 0,0 6 0,0 3 0,3 0 0,10 9 0,1-4 0,11 2 0,-8-3 0,2-4 0,0-5 0,-3 3 0,6-9 0,-2 4 0,2-8 0,6 2 0,-4-3 0,4 0 0,-1 0 0,-3-4 0,0 0 0,-6-4 0,-5 0 0,-2 0 0,-1 0 0,-4 0 0,1-15 0,-3 11 0,-1-11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3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88 24575,'0'36'0,"0"8"0,0 8 0,5 20 0,6 3 0,1 13 0,-1-19 0,-2 1 0,-4-23 0,5 3 0,-5-14 0,-1-8 0,-4-13 0,0-6 0,0-13 0,0-15 0,0-14 0,-10-24 0,5 2 0,-9-4 0,4-12 0,5 10 0,0-12 0,5 9 0,0 12 0,0 6 0,0 12 0,0 7 0,0 8 0,0 1 0,0 4 0,0 3 0,3 1 0,4 1 0,7 1 0,5-3 0,4 4 0,5 2 0,0-2 0,5 6 0,12-2 0,-14 3 0,12 0 0,-9 0 0,-4 6 0,9 8 0,-9 8 0,-3 3 0,-3 0 0,-9-2 0,-3 4 0,0 7 0,-7 6 0,-1 5 0,-4 5 0,0-8 0,0 13 0,-9-8 0,3 5 0,-11-1 0,-2-6 0,2-11 0,-9 5 0,0-13 0,-5 0 0,-3-4 0,-5-9 0,-6-1 0,-2-3 0,-3-3 0,5-2 0,5-4 0,1 0 0,10 0 0,2-7 0,7-10 0,3-19 0,9-18 0,3 20 0,5 2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2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24575,'0'7'0,"0"13"0,5 28 0,10 12 0,2 12 0,9 8 0,-11-23 0,1 18 0,-3-26 0,-3 4 0,0-13 0,-3-12 0,-6-13 0,2-12 0,-11-28 0,2-10 0,-9-28 0,2 15 0,2-22 0,-3 16 0,4-10 0,5 12 0,-3 2 0,7 10 0,-3 6 0,4 6 0,0 9 0,0 1 0,0 4 0,0 3 0,0-2 0,0 6 0,2-3 0,5 4 0,4-1 0,7 0 0,-3 3 0,7-3 0,-4 6 0,10-3 0,1 4 0,4 0 0,0 0 0,1 0 0,4 0 0,-3 0 0,3 0 0,-9 7 0,4 7 0,-2 17 0,2 3 0,-9 17 0,-2-3 0,-12-1 0,4 22 0,-9-25 0,0 26 0,-5-17 0,0 5 0,0 0 0,-7-11 0,-7-2 0,-9-10 0,-18-2 0,3-6 0,-13-8 0,11-10 0,-10-5 0,9-4 0,-10 0 0,12 0 0,0-4 0,10 0 0,2-4 0,8 1 0,4 3 0,6-2 0,2 5 0,4-5 0,0-5 0,3 6 0,0-5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6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81 365 24575,'1'-4'0,"-5"2"0,-7 8 0,-3 5 0,0 4 0,2 7 0,1-3 0,3 9 0,4 0 0,0 6 0,4 4 0,0-8 0,0 2 0,4 1 0,7-11 0,12 12 0,1-18 0,10 2 0,-1-11 0,7 1 0,5-7 0,-5 3 0,4-4 0,-10 0 0,5 0 0,-15 0 0,3-7 0,-1-16 0,-4-9 0,1-21 0,-9-5 0,-4-9 0,1-12 0,-5-3 0,-2 14 0,-4-3 0,-4 19 0,-22-14 0,6 28 0,-33-11 0,36 43 0,-9-7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2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24575,'4'2'0,"-2"19"0,-2 6 0,0 24 0,0 8 0,0 7 0,0-11 0,0 7 0,0-15 0,0 5 0,0-11 0,0-8 0,0-18 0,0-9 0,0-15 0,0 1 0,0-2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3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13 309 24575,'-7'1'0,"1"-5"0,6-15 0,4-1 0,4-12 0,5 3 0,3-5 0,5 5 0,-4-4 0,3 8 0,-1 1 0,-3 6 0,2 3 0,-4 7 0,-4-4 0,4 10 0,-4-4 0,4 6 0,-3 0 0,6 0 0,-9 0 0,9 0 0,-6 0 0,2 0 0,1 0 0,-1 0 0,1 0 0,-4 0 0,4 3 0,-4 1 0,1 6 0,2-2 0,-6 2 0,6-3 0,-5-1 0,1 0 0,-2 1 0,-1-4 0,-3 3 0,0-5 0,-3 1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20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34 161 24575,'-3'-6'0,"0"-5"0,3-3 0,-3-8 0,2 3 0,-6 0 0,7 1 0,-7 4 0,7 0 0,-4 3 0,2 5 0,1 0 0,-2 10 0,3 10 0,0 9 0,4 15 0,1-3 0,4 9 0,-1-10 0,0 0 0,0-7 0,-1-11 0,0 1 0,-3-10 0,-1 3 0,-3-4 0,3 0 0,-3 0 0,3 1 0,-3-1 0,3 0 0,-3 4 0,3 0 0,-3 1 0,0 2 0,0-6 0,0 6 0,0-6 0,0 3 0,0-4 0,0 0 0,0 1 0,0-1 0,0 0 0,0 0 0,0 0 0,0 0 0,0 1 0,0-1 0,0 0 0,0 0 0,0 1 0,0-1 0,0 7 0,4 3 0,-4 7 0,4 0 0,-1-5 0,-2 4 0,2-10 0,-3 5 0,0-10 0,0-3 0,0-28 0,0 15 0,0-16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2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17 254 24575,'0'12'0,"0"1"0,0 5 0,0-3 0,0 6 0,0-9 0,0 9 0,0-10 0,3 1 0,4 0 0,3-7 0,4 5 0,0-3 0,4 0 0,1 1 0,0-1 0,3-3 0,-4-1 0,1-3 0,3 0 0,-7 0 0,3 0 0,-4 0 0,0 0 0,0 0 0,-4 0 0,3-6 0,-2-2 0,0-10 0,-1 3 0,0-3 0,-2 0 0,3 3 0,-7-7 0,-1 3 0,-3-4 0,0 0 0,0-4 0,0-2 0,0 0 0,0-3 0,-4 3 0,0 0 0,-4 2 0,-3 8 0,3 4 0,-2 2 0,4 9 0,-4-6 0,2 9 0,-5-2 0,3 3 0,-4 0 0,0 0 0,0 0 0,0 0 0,-4 4 0,3 0 0,-7 3 0,7 3 0,-3 1 0,4 3 0,-4 1 0,2 3 0,1-2 0,0 5 0,7-2 0,-3 0 0,4-1 0,0-4 0,0 0 0,3-3 0,-2-2 0,5-2 0,-2-1 0,3 0 0,0 0 0,0-2 0,0-1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3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120 116 24575,'-8'-3'0,"3"0"0,-14 3 0,4 0 0,-4 3 0,3 13 0,2 5 0,8 8 0,-6 20 0,11-20 0,-4 26 0,5-20 0,0 4 0,0 0 0,0-6 0,0-4 0,3-6 0,9 0 0,4-14 0,4 2 0,12-7 0,-11-3 0,17 3 0,-5-4 0,-3 0 0,8 0 0,-14-3 0,3-5 0,-4-4 0,-3-7 0,-2 0 0,-1-20 0,-4 2 0,-3-8 0,-6 1 0,-4 4 0,0-5 0,0 5 0,-4 1 0,-3 11 0,-6 0 0,-2 5 0,-5-1 0,4 5 0,-6-1 0,3 9 0,-4 0 0,4 7 0,-3 0 0,3 4 0,-4 0 0,0 0 0,4 0 0,-3 0 0,3 7 0,0 1 0,1 6 0,4 0 0,3 0 0,-2-3 0,8-4 0,-1-4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62 185 24575,'-3'5'0,"1"10"0,-5 17 0,4 3 0,3 3 0,0-5 0,0-4 0,0 3 0,0-3 0,0-5 0,0-1 0,2-13 0,5 0 0,8-3 0,0-3 0,6 0 0,3-4 0,-4 0 0,11 0 0,-6 0 0,3 0 0,0-4 0,-9 3 0,-2-5 0,-3 2 0,-3-3 0,-1-3 0,-3-1 0,0-11 0,1 2 0,0-13 0,0 5 0,0-11 0,1 4 0,-1-3 0,1 4 0,-5 1 0,0 4 0,-4 2 0,0 4 0,0 0 0,0 4 0,-6 1 0,-2 4 0,-10-1 0,3 4 0,-7 3 0,3 5 0,-4 3 0,-5 0 0,-5 0 0,-3 12 0,0 11 0,10 4 0,-5 17 0,12-14 0,-12 16 0,13-12 0,1 5 0,1-11 0,11-10 0,-2-8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49:1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24575,'-3'11'0,"0"2"0,3 15 0,-3 10 0,2-7 0,-3 9 0,4-6 0,0-2 0,0 7 0,0-11 0,0-5 0,0-4 0,0-9 0,6 0 0,5-6 0,8-1 0,4-3 0,0 0 0,4 0 0,-10 0 0,9 0 0,-11 0 0,4 0 0,2 0 0,-6-7 0,2-1 0,6-14 0,-10 1 0,10-7 0,-11 2 0,3 2 0,-3-3 0,-1 8 0,-4 1 0,-3 7 0,-1 1 0,-3 4 0,-2 8 0,-2 2 0,-3 13 0,3-2 0,-3 7 0,7-8 0,-4 5 0,4-6 0,0 1 0,0 0 0,0-3 0,0 2 0,0-6 0,3 2 0,4-2 0,0-1 0,3 1 0,-4-1 0,0 0 0,1 1 0,-1-1 0,0-2 0,0-2 0,1 1 0,-1-2 0,3 1 0,-1 1 0,1-2 0,-3 2 0,1-3 0,2 0 0,-2 0 0,3 0 0,-1 0 0,2 0 0,7 0 0,0 0 0,6-4 0,-1-8 0,5-9 0,-6-4 0,5-4 0,-10 2 0,0-3 0,-6 3 0,-3-5 0,-4 8 0,0-4 0,-4 9 0,0 2 0,0 3 0,0 3 0,0 2 0,0 2 0,-3 4 0,0 0 0,-1 3 0,1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8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24575,'-3'2'0,"0"2"0,3 5 0,0 6 0,0 0 0,0 8 0,0 1 0,0 0 0,0 9 0,0-4 0,0 0 0,0 4 0,0-8 0,0 3 0,0-5 0,0-4 0,0 0 0,0-5 0,0 0 0,0-7 0,0-1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5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24575,'3'-6'0,"-3"2"0,0 5 0,-6 9 0,1 16 0,1 15 0,0 0 0,4 8 0,0-14 0,0 15 0,0-14 0,0 8 0,0-15 0,3-6 0,8-4 0,4-12 0,8 4 0,-4-10 0,8 2 0,-7-3 0,7 0 0,-4-7 0,1-6 0,-5-3 0,5-7 0,-4 2 0,1-7 0,0-2 0,-5-3 0,-3-6 0,-1 5 0,-3-5 0,-1 6 0,-3 4 0,-1 1 0,-4 5 0,0 4 0,0 1 0,0 8 0,0 0 0,-11 6 0,-1-2 0,-11 5 0,0-2 0,0 3 0,-5 0 0,-1 3 0,-5 10 0,7 20 0,-5 11 0,16 20 0,-2-10 0,12 9 0,-2-11 0,7 0 0,-4-21 0,5-11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58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0 976 24575,'27'-90'0,"0"-1"0,0 1 0,0 0 0,0 0 0,0 0 0,0-11 0,2-8 0,-2 7 0,-3 23 0,-5 39 0,-6 36 0,-7 4 0,4 11 0,-1 6 0,6 17 0,0 11 0,-1 14 0,0-10 0,-4 26 0,0-18 0,5 22 0,-4-6 0,3-13 0,-3 10 0,-2-17 0,1 12 0,-1-18 0,0-7 0,-1-13 0,-1-8 0,-3-1 0,2-8 0,-5 0 0,1-6 0,-2-2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58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24575,'8'0'0,"10"0"0,28-9 0,0 3 0,-5-3 0,2-4 0,-13 8 0,4-8 0,-17 9 0,-7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0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0 303 24575,'0'18'0,"0"9"0,0 12 0,0 6 0,0-5 0,0 9 0,0-13 0,0 8 0,0-15 0,0-6 0,0-5 0,0-21 0,0-13 0,0-32 0,0 0 0,0-36 0,0 32 0,0-25 0,0 24 0,0-5 0,0 11 0,0 2 0,0 17 0,0 0 0,7 9 0,4 0 0,8 5 0,4 2 0,4 0 0,-3 8 0,8 0 0,-3 4 0,0 0 0,-2 0 0,-8 0 0,3 0 0,-10 6 0,5 2 0,-9 10 0,-1 1 0,-4 4 0,-3 4 0,0 2 0,0 4 0,-7 1 0,-7 0 0,-3-5 0,-8 1 0,9-7 0,-3-3 0,4-2 0,4-8 0,-2 3 0,2-2 0,-7 0 0,3 2 0,-3-5 0,4 2 0,4-3 0,-3 0 0,5-4 0,-1 0 0,2-3 0,4-5 0,0-2 0,6-6 0,4-1 0,4 0 0,3 0 0,4 2 0,1 2 0,4 2 0,0 4 0,-1 0 0,1 4 0,0 0 0,0 0 0,0 0 0,-4 0 0,4 12 0,-7 1 0,0 10 0,-1 5 0,-6 1 0,3 9 0,-4-3 0,-3 3 0,-1-9 0,-4 3 0,0-8 0,0-1 0,0-5 0,-10-3 0,-3 0 0,-10 0 0,0-3 0,0-1 0,4-4 0,-3-3 0,7-1 0,-3-3 0,7 0 0,-2 0 0,6 0 0,-3 0 0,0 0 0,3 0 0,-3 0 0,4 0 0,0 0 0,-1-2 0,1 1 0,0-5 0,2-1 0,-1 0 0,4-6 0,-5-2 0,2 0 0,-4-7 0,0-1 0,-3-1 0,-7-20 0,8 28 0,-3-10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1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231 184 24575,'0'-9'0,"0"-1"0,0-7 0,0-2 0,0-4 0,0 0 0,0 4 0,-8-7 0,4 13 0,-7-5 0,-1 14 0,4 1 0,-4 3 0,-6 0 0,5 6 0,-10 11 0,7 13 0,-5 9 0,-4 19 0,6-15 0,-6 31 0,19-34 0,-4 34 0,10-25 0,0 15 0,0-12 0,0-1 0,0-11 0,8-1 0,5-10 0,17 1 0,1-12 0,7-2 0,6-7 0,-2-4 0,9-1 0,-1-4 0,-8 0 0,7 0 0,-19 0 0,2-3 0,-13-1 0,-1-4 0,-7 2 0,-2 2 0,-5-5 0,-1 7 0,-3-4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0 561 24575,'85'-31'0,"1"0"0,-1 0 0,0 0 0,0 0 0,1 0 0,-1 0 0,0 0 0,1 1 0,-1-1 0,17-9 0,2-2 0,0-2 0,-4 3 0,-8 6 0,-11 7 0,-14 11 0,8 13 0,-18 8 0,3-4 0,27 0 0,-10 0 0,3 0 0,-15 0 0,-1 0 0,-4 0 0,10 9 0,-21 0 0,13 11 0,-15-2 0,11 6 0,-6 0 0,-5 3 0,-3 0 0,-12-1 0,7 1 0,-12 3 0,4 2 0,-9 3 0,-1 0 0,0 3 0,3 7 0,-2-4 0,1 8 0,-2-13 0,-2 8 0,2-13 0,-4 7 0,-5-18 0,2 2 0,-7-11 0,3-2 0,-6-2 0,1-1 0,-4 0 0,4-2 0,-2-2 0,3 1 0,0-3 0,0 3 0,0-1 0,-3-1 0,0 2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08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1 320 24575,'8'0'0,"0"0"0,24 0 0,8-4 0,-16 3 0,35 5 0,-38 6 0,29 8 0,-22-2 0,6-3 0,-5 6 0,-5-9 0,-5 2 0,-5-9 0,-7-1 0,2-1 0,-8-1 0,2-20 0,-3-14 0,3-7 0,2-15 0,8 15 0,-3-10 0,7 6 0,-3 5 0,-1 10 0,-2 4 0,-4 14 0,0-2 0,-1 8 0,0 2 0,0 2 0,-2 2 0,-1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0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75 24575,'0'10'0,"0"0"0,0 4 0,0 4 0,0 1 0,0 4 0,0-1 0,0 1 0,0 0 0,0 4 0,0-3 0,0 3 0,0-4 0,0 0 0,0 0 0,10-4 0,3 0 0,10-7 0,4-1 0,7-2 0,1-5 0,3 0 0,1-4 0,-5 0 0,0-3 0,-2-5 0,-11-8 0,6-1 0,-11-5 0,2 3 0,-6-9 0,3 4 0,-6-8 0,2 3 0,-6-4 0,-2-1 0,-3 1 0,0 0 0,0 4 0,-11 0 0,-2 10 0,-15-2 0,-1 9 0,-4 0 0,-18 7 0,18 1 0,-22 4 0,19 0 0,-9 0 0,5 0 0,6 4 0,11 0 0,5 3 0,7 0 0,1-3 0,4 1 0,2-4 0,2 2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1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24575,'-4'25'0,"2"-4"0,2 27 0,0-2 0,0-5 0,0 14 0,0-14 0,0 10 0,0-11 0,0-6 0,0-14 0,0-7 0,0-6 0,0-4 0,0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2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6 24575,'-3'-3'0,"0"0"0,-1 6 0,2 8 0,2 14 0,0 0 0,0 13 0,0-10 0,0 10 0,0 2 0,0-5 0,0 2 0,0-13 0,6 0 0,1-10 0,11-3 0,1-4 0,4-3 0,5 0 0,0-4 0,1 0 0,3-8 0,-2-6 0,-2-3 0,2-8 0,-7 9 0,-3-3 0,-5 4 0,-5 1 0,-3 0 0,-1 4 0,-2-7 0,-1 5 0,-3-10 0,0 7 0,0-7 0,-7 3 0,-6-5 0,-3 5 0,-7-1 0,4 6 0,-4-2 0,4 8 0,-2 1 0,2 7 0,-4 0 0,0 0 0,0 0 0,-5 0 0,4 3 0,-8 6 0,7 3 0,-3 8 0,5-7 0,3 5 0,8-13 0,6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5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113 135 24575,'-5'3'0,"5"8"0,-12 1 0,8 10 0,-4-3 0,4 5 0,0-1 0,4-4 0,0 4 0,0-8 0,0 0 0,0-2 0,13-5 0,-3-1 0,25 0 0,-14-6 0,17 3 0,-3-4 0,0 0 0,4 0 0,-5-4 0,-5-4 0,4-9 0,-8 0 0,1-7 0,-7-1 0,-3 0 0,-3-3 0,-2 5 0,-7-5 0,0 4 0,-4-4 0,0 4 0,0 5 0,-7-4 0,-6 11 0,-7-3 0,-8 7 0,-6 4 0,-13 0 0,0 4 0,0 0 0,-3 13 0,17 1 0,-17 15 0,17 1 0,-3-2 0,6 2 0,9-5 0,8-12 0,6-2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5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29 308 24575,'-4'-15'0,"1"0"0,3 9 0,0-3 0,0 2 0,0 1 0,0 0 0,0-1 0,0 1 0,0-4 0,0-4 0,0 3 0,0-11 0,0 11 0,0-7 0,0 4 0,0 3 0,0-2 0,0 6 0,-3-6 0,2 5 0,-2-5 0,3 6 0,-7-6 0,6 2 0,-5-3 0,6 4 0,0 0 0,0 14 0,0 10 0,3 12 0,3 19 0,3 2 0,0 11 0,1 6 0,0 3 0,-4-12 0,-2 7 0,-4-15 0,0 5 0,0-6 0,0-13 0,0-5 0,0-13 0,0-1 0,0-8 0,0 1 0,0-4 0,0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7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66 126 24575,'-2'-7'0,"-1"1"0,-1 9 0,-1 0 0,4 3 0,-8 4 0,8-3 0,-12 6 0,12-3 0,-8 4 0,5-3 0,0-1 0,1-1 0,0-2 0,3 3 0,-3-4 0,3 0 0,0 0 0,0 1 0,0-1 0,0 0 0,0 3 0,0-2 0,0 10 0,0-5 0,0 6 0,0 0 0,0-3 0,0 6 0,0-6 0,0 3 0,3-4 0,0-4 0,1 0 0,2-4 0,-3 1 0,4-1 0,-1 0 0,0 1 0,0-4 0,1 3 0,2-3 0,2 1 0,0-1 0,2 0 0,-3-2 0,4 2 0,-3-3 0,2 0 0,-3 0 0,4 0 0,-3-3 0,2-4 0,-3-3 0,4-1 0,0-3 0,-3 7 0,2-6 0,-6 5 0,3-5 0,-3 3 0,-1-4 0,1 0 0,0 0 0,1-4 0,-4-1 0,-1-4 0,-3 0 0,0 0 0,0-5 0,0 4 0,-4-8 0,-4 3 0,-5 1 0,-7-1 0,4 6 0,-7 3 0,7 1 0,-2 5 0,4 6 0,0 2 0,3 6 0,-2 0 0,6 0 0,-3 0 0,0 0 0,3 0 0,-3 6 0,3 6 0,0 3 0,0 2 0,0-3 0,3 0 0,-3 0 0,7 0 0,-3-3 0,3-2 0,0-2 0,0-4 0,0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18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24575,'0'19'0,"0"-6"0,0 38 0,0-3 0,0-3 0,0 9 0,9-13 0,-7 6 0,6-7 0,-4-2 0,-3-14 0,3-4 0,-4-3 0,0-10 0,0 3 0,0-7 0,0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21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24575,'-3'2'0,"0"6"0,3 20 0,0 2 0,0 26 0,0-7 0,0 9 0,0-1 0,0-11 0,0 11 0,0-11 0,0 0 0,0-12 0,0-7 0,0-4 0,0-4 0,0-4 0,0-6 0,0-2 0,0-1 0,0-2 0,0-2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2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24575,'0'20'0,"0"0"0,0 19 0,0-8 0,0 31 0,0-24 0,0 17 0,0-9 0,0-5 0,0 8 0,0-14 0,0-1 0,0-14 0,0-3 0,0-10 0,0 3 0,0-4 0,-2-3 0,-5 0 0,-4-3 0,4 0 0,0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23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24575,'-1'72'0,"-1"0"0,0-6 0,1-6 0,1 8 0,0-11 0,0-17 0,0 4 0,0-18 0,0 1 0,0-16 0,0-1 0,0-7 0,0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28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24575,'6'0'0,"-3"13"0,0 21 0,-3 13 0,0 37 0,0-28 0,0 6-1032,0 21 0,0 6 1032,0-22 0,0 2 0,0 3-1081,0 16 0,0 5 1,0 0 1080,0-1 0,0 0 0,0 2-877,0-15 1,0 2 0,0 0 0,0 0 876,0 0 0,0-1 0,-1 0 0,2 0 0,0-1 0,1 0 0,0-2 0,1-3-628,-1 8 0,0-4 0,1 2 628,2 8 0,1 2 0,0-5 0,1 15 0,0-1 0,-3-24 0,-1 2 0,0-2-156,-1-3 0,1-2 0,-1-2 156,-2 17 0,0-2 827,0 0 0,0-3-827,0-16 0,0-3 0,-1 2 0,2-4 0,2 18 1450,-2-23 0,-1-1-1450,4 20 0,-4 7 0,6 18 0,-5-37 2671,5 17-2671,-6-9 2271,0-21-2271,0 16 1100,4-13-1100,-3 6 567,3-11-567,0 5 0,-3 0 0,7-5 0,-7 5 0,7 6 0,-3-18 0,4 21 0,0-23 0,0 14 0,0-6 0,0-6 0,-1 0 0,0-6 0,-3-5 0,2 4 0,-6-3 0,7 4 0,-7 0 0,6 0 0,-6 1 0,6-6 0,-6 0 0,2-6 0,-3-3 0,3-4 0,-2-6 0,1-2 0,-2-1 0,0-3 0,0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43 24575,'-5'0'0,"23"0"0,9 0 0,26 0 0,29 0 0,-10 0-984,-10 0 0,3 0 984,-10 0 0,2 0 0,13 0 0,3 0 0,3 0 0,0 0 0,2 0 0,0 0 0,4 0 0,0 0 0,-4-1 0,0 2 0,3 1 0,-1 2 0,-6-1 0,-2 1 0,1 2 0,-3 1 0,-17-1 0,-2-1 36,4 2 1,-2-2-37,32 1 0,6 4 0,-5-9 0,-20 3 0,-2 1 0,-17-4 0,-7 3 0,-12-4 1462,-13 0-1462,2 0 433,-10 0-433,10 0 0,9 0 0,9 0 0,9 0 0,7 0 0,8 0 0,20 0 0,-6-3 0,3-1-807,-17 3 0,1 0 807,32-4 0,7-3-832,-30 2 0,1 0 0,-1 0 832,30-2 0,1 0 0,-26 0 0,0 0 0,-1 1 0,22-1 0,-3 1 0,-6 0 0,-1 1 0,5 1 0,0 1-799,-1 1 0,-1 0 799,-10 2 0,-3 2 0,-6-1 0,-2 0-293,-8 0 1,-1 0 292,-2 0 0,0 0 1058,34 0-1058,-2 0 0,-9 0 0,0 0 2325,-23 3-2325,13 3 1900,-15 3-1900,5 1 804,0-1-804,-13 0 206,-8-4-206,-9-1 0,-6-4 0,-8 0 0,-5 0 0,3 0 0,13 0 0,9 0 0,16 0 0,-5 0 0,5-4 0,21 3 0,5-8 0,21 7 0,-23-3 0,9 5 0,-29 0 0,11 0 0,-20 0 0,-12 0 0,-11 0 0,-5 0 0,-7 0 0,-2 0 0,-5-8 0,-1 22 0,-3 14 0,-5 35 0,-1 18 0,-1 15-599,2-44 1,0 1 598,4 7 0,1 4-1322,-3 21 1,0 5 1321,1-19 0,-1 3 0,1 1-1068,1 12 1,1 3-1,-1 1 1068,-1-16 0,0 0 0,0 1 0,0 0-752,2 1 0,0 0 1,0 0-1,0 0 752,0 3 0,0-1 0,0 1 0,0 0-540,0 3 0,0 1 0,0 1 0,0-1 540,0 1 0,0 0 0,0-1 0,0 1 0,0 0 0,0 0 0,0 0 0,0 0 0,0 0 0,1 1 0,-1-2 0,-1-4-8,0 4 0,-2-5 1,1 1 7,2 8 0,0 1 0,-1-5 0,-2 15 0,0-3 0,3-26 0,0 2 0,0-2 0,0 31 0,0-3 699,0-16 0,0-7-699,0-21 0,0-2 1318,0 4 0,0-4-1318,5 12 4170,0 16-4170,5-22 2667,-1-12-2667,-1-13 1125,-4-13-1125,0 4 237,-4 2-237,0 18 0,0 2 0,0 10 0,0-9 0,0 4 0,0-6 0,0 19 0,0-2 0,0 11 0,0-9 0,0-12 0,0-1 0,0-11 0,0-2 0,0-9 0,0-6 0,3-1 0,1-10 0,0 1 0,-1-6 0,-1-1 0,-1 0 0,2 1 0,-3-1 0,0 0 0,0 0 0,0 0 0,0 0 0,0 0 0,0 0 0,0 1 0,0-1 0,0 0 0,-6 0 0,-6 1 0,-7 1 0,-14 0 0,-2 0 0,-23 7 0,4-5 0,-16 9 0,-3-2-661,-16-1 661,41-5 0,-2 0 0,-10-1 0,-3-1 0,5 1 0,-2-1 0,-8 1 0,-1-1-801,6-2 1,0-2 800,-5-1 0,-1-1 0,7 0 0,0-1 0,-4-1 0,-1-2-413,6 1 0,1 0 413,-2 0 0,0 0 0,0 0 0,0 0 0,-1 1 0,2-2 0,3-1 0,2-1 0,-1 3 0,0-1 0,5-2 0,0 1-197,-1 2 0,1 0 197,-46 0 0,2-5 0,8 4 0,-1-9 0,8 9 0,-3-14 0,3 3 0,2-9 0,-8 0 0,26 9 0,-36-8 0,32 12 0,15 2 0,-2 1 0,-30 0 0,11 5 0,-28 0 0,45 0 0,-2 0 0,-3 0 567,-9 0-567,-16 0 0,-11 0 0,29 0 0,15 0 0,2 0 1543,-8 0-1543,-34 0 908,49 0-908,-43 0 464,37 0-464,-11 0 0,11 0 0,4 0 0,6 4 0,1-3 0,9 2 0,1-3 0,12 0 0,1 0 0,-16 0 0,-12 0 0,-33 0 0,1-4 0,-13-2 0,19-4 0,18 4 0,1 0 0,-11-3 0,-4 0 0,1 1 0,11-3 0,-17-1 0,1 1 0,22 4 0,-3-3 0,-1 0 0,1 3 0,-10-7 0,6 5 0,13 0 0,-1 4 0,13 2 0,1 3 0,5 0 0,3 0 0,1 0 0,8 0 0,0 0 0,4 0 0,0 0 0,0 0 0,-1 0 0,1 0 0,0 0 0,-1 0 0,-2 0 0,2 0 0,-2 0 0,-1 0 0,-1 0 0,1 0 0,-3 0 0,2 0 0,1 2 0,0-1 0,4 2 0,0-3 0,-1 0 0,1 0 0,0 0 0,0 0 0,0 0 0,0 0 0,-1 0 0,1 0 0,0 0 0,-5-10 0,3-7 0,-7-16 0,5-11 0,-3-14 0,7-15 0,2 10 0,4-14 0,-4 29 0,3 11 0,-3 17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24 0,0 6 0,0 31 0,0-15 0,0 6-1565,6 23 0,1 6 1565,-3 5 0,1 6-1039,4-8 1,2 7-1,0-2 1039,-2-11 0,-1 0 0,1 4 0,0-2 0,0 4 0,1 4 0,0 0 0,1-9 0,0 2 0,1 1 0,0-1 0,-2-5 0,-1 1 0,-2-3 0,1-1 0,1 0 0,1 4 0,1 1 0,0-2 0,-1-4 0,-1 4 0,-2-5 0,1-2 0,-1-9 0,1-3 0,1 4-691,1 17 1,2 3 0,-2-3 690,-1-17 0,-2-3 0,1-2 0,3 26 0,-1-5-363,-3-12 0,-1-3 363,0-4 0,0-2 0,0-7 0,0 0 0,1-1 0,-2-2 1466,2 24-1466,-2 12 0,-5-28 0,0 16 3490,0-13-3490,0-1 2791,0-13-2791,0-6 1219,0-3-1219,4-4 77,-3 1-77,3 3 0,-4-4 0,4 6 0,-3-5 0,7 3 0,-7-8 0,3 3 0,0-4 0,0-6 0,1 4 0,1-8 0,-1 8 0,-1-3 0,0 4 0,0 0 0,-4 0 0,4 0 0,-4 5 0,0-3 0,0 3 0,0-5 0,0 5 0,0-8 0,0 8 0,0-10 0,0 1 0,0-2 0,0-8 0,0-1 0,0-4 0,0-3 0,0 2 0,0-6 0,0 6 0,0-6 0,0 3 0,0-4 0,0 0 0,0 0 0,0-14 0,4-12 0,-3 4 0,3-4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7 24575,'-5'-2'0,"-5"3"0,-16-6 0,-3 5 0,0 0 0,-3 0 0,3 0 0,1 0 0,0 3 0,8 8 0,2 5 0,5 17 0,1-3 0,8 8 0,0-4 0,4 4 0,0 2 0,0 5 0,0-5 0,3-2 0,5-9 0,9 0 0,7-9 0,11-3 0,5-5 0,-1-7 0,5-1 0,-4-4 0,-1-7 0,-5-2 0,-7-7 0,-8 4 0,-7 5 0,-6 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24575,'0'18'0,"0"8"0,0 10 0,0 14 0,0-8 0,0 10 0,0-1 0,0-3 0,0 4 0,0-12 0,0-1 0,0-13 0,0-4 0,0-7 0,0-5 0,0-3 0,0-4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6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24575,'17'0'0,"5"0"0,2 0 0,8 0 0,-8 0 0,3 0 0,-8 0 0,-1 0 0,-7 0 0,-4 0 0,-5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24575,'8'3'0,"4"0"0,18-3 0,-4 0 0,11 0 0,-9 0 0,6 0 0,-16 0 0,-3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0 482 24575,'0'59'0,"0"-19"0,5-73 0,4-4 0,15-22 0,-1-7 0,11 3 0,-13-3 0,2 9 0,-4 5 0,-2 10 0,-3-1 0,-3 19 0,-4 3 0,0 8 0,-1 9 0,-2 4 0,2 11 0,-2 9 0,1 8 0,2 6 0,-2-1 0,3 0 0,0 0 0,0-5 0,0 4 0,0-8 0,0 4 0,-1-9 0,0-1 0,3-4 0,-2-1 0,2 1 0,-3-3 0,0 2 0,-1-6 0,1 6 0,-4-2 0,4 2 0,-7-2 0,7 2 0,-7-6 0,6 3 0,-5-4 0,2 0 0,-3-2 0,0-1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7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24575,'7'-4'0,"10"2"0,15 2 0,-2 0 0,12-4 0,-7-1 0,1-4 0,-4 4 0,-9 2 0,-7 0 0,1-4 0,-13 3 0,2-3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69 24575,'-3'5'0,"0"6"0,3 12 0,0 1 0,0 13 0,0-2 0,0 5 0,0 4 0,0-10 0,0 0 0,0-6 0,0-5 0,0-8 0,0-1 0,0-22 0,0-18 0,0-12 0,0-19 0,0 11 0,0-5 0,0 6 0,0 5 0,0 1 0,0 15 0,0 1 0,-3 12 0,2 2 0,-1 2 0,7 1 0,6 3 0,12 0 0,5 3 0,6 0 0,-1 0 0,5 0 0,-3 0 0,3 0 0,-4 0 0,-6 4 0,-4 3 0,-6 1 0,-8 5 0,0-2 0,-6 6 0,-1-2 0,-3 12 0,0-7 0,0 12 0,0-3 0,-12 5 0,2-5 0,-15 6 0,4-10 0,-9 1 0,4-2 0,-2-10 0,0 2 0,3-9 0,-2 1 0,4-4 0,4 0 0,1-4 0,4 0 0,0 0 0,3 0 0,1 0 0,4-3 0,0 2 0,2-2 0,2 3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3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24575,'5'-3'0,"3"0"0,13 3 0,4 0 0,8 0 0,-8 0 0,6 0 0,-6 0 0,0 0 0,1 0 0,-14 0 0,5 0 0,-10 0 0,0 0 0,-4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0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24575,'14'0'0,"7"0"0,22 0 0,14 0 0,-3 0 0,-5 0 0,5 0 0,-23 0 0,9 0 0,-16 0 0,-13 0 0,-5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1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12 24575,'-8'-6'0,"0"1"0,-16 5 0,-1 0 0,-4 0 0,-3 0 0,-2 0 0,-1 0 0,-3 0 0,9 6 0,-3 3 0,8 3 0,-4 3 0,9-6 0,1 4 0,8-5 0,3 1 0,4-3 0,3 1 0,6-4 0,16 4 0,-1-3 0,28 1 0,-7 3 0,10-3 0,-1 4 0,-11 0 0,-2-1 0,-9 0 0,-1 0 0,-9 0 0,-5 2 0,-4 1 0,-6 7 0,-1 1 0,-3 8 0,-12 3 0,-1-4 0,-24 18 0,10-19 0,-14 20 0,10-18 0,-1 8 0,2-12 0,10 1 0,2-13 0,7-1 0,1-3 0,7-1 0,0 0 0,8-2 0,6-1 0,17-3 0,7 0 0,16 0 0,-14 0 0,11 0 0,-13 0 0,10 0 0,-5 0 0,-7 0 0,-5 0 0,-13 0 0,-1 3 0,-7 3 0,-4 14 0,0 4 0,-3 14 0,0 8 0,-13 6 0,2 6 0,-13-6 0,5 4 0,-4-4 0,7 5 0,-6 1 0,11-6 0,-2-2 0,8-5 0,-3-5 0,7-2 0,-3-4 0,4-6 0,0 0 0,0-6 0,0-3 0,6-1 0,16-6 0,9-1 0,27-2 0,2-3 0,0-2 0,10-4 0,-16 0 0,10 0 0,-12 0 0,-7 0 0,-11-3 0,-6-2 0,-13-2 0,-1-3 0,-10 6 0,-1-3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2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48 222 24575,'5'-1'0,"-4"2"0,7 8 0,-7 6 0,6 3 0,-7-2 0,4-2 0,-4-8 0,-3-5 0,3-10 0,-9-2 0,0-16 0,1 7 0,-3-12 0,3 12 0,3-7 0,-7 12 0,10-7 0,-4 7 0,6-3 0,0 7 0,0 2 0,0 2 0,0 1 0,0 0 0,6-1 0,6 4 0,7-4 0,8 3 0,-3-4 0,8 0 0,-3 3 0,4 2 0,-4 3 0,-2 0 0,-8 0 0,-1 0 0,-4 0 0,-3 0 0,-2 0 0,-2 2 0,-4 9 0,0 5 0,-3 7 0,-4 4 0,-8-2 0,-6 9 0,-7-12 0,-6 7 0,7-12 0,-9 0 0,12-6 0,-5-3 0,11-1 0,-3-3 0,7-1 0,-2-3 0,6 0 0,0-2 0,15-2 0,9-3 0,7-1 0,3 3 0,1-2 0,-4 6 0,3-2 0,-4 3 0,-4 0 0,-1 0 0,-7 2 0,-2 2 0,-2 6 0,-4-3 0,0 6 0,-3-3 0,0 1 0,0 2 0,0-6 0,0 6 0,0-6 0,-2 3 0,-2-4 0,-2 1 0,-4-4 0,-1 3 0,-3-5 0,-4 2 0,3-3 0,-7 0 0,7 0 0,-3 0 0,4 0 0,0 0 0,0 0 0,4 0 0,0-3 0,3 2 0,1-4 0,0 1 0,-1 0 0,1 2 0,3-1 0,-3 2 0,3-2 0,-1 1 0,1-2 0,3-2 0,0 3 0,0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0 449 24575,'10'-10'0,"2"-12"0,14-15 0,-1-15 0,3 10 0,-6-3 0,-6 16 0,-3 2 0,-5 8 0,-2 7 0,-6 14 0,3 10 0,-3 13 0,0 4 0,0 9 0,0-8 0,0 13 0,0-18 0,0 12 0,0-17 0,0 3 0,0-9 0,0-4 0,0 0 0,5-6 0,7-2 0,6-2 0,5-6 0,1-7 0,0-8 0,2-9 0,0-1 0,-4-4 0,-1 1 0,-8-5 0,0-1 0,-4-5 0,-4 6 0,-1 0 0,-4 11 0,0 0 0,0 9 0,0 4 0,0 6 0,-3 5 0,0 1 0,-8 18 0,2 4 0,-8 25 0,7 9 0,0 14 0,5 12 0,5 3 0,0 6 0,0-19 0,0 31 0,5-34 0,4 12 0,6-16 0,2-16 0,1 1 0,-1-9 0,-1-10 0,-1-9 0,-1-4 0,0-9 0,0-2 0,4-4 0,-3 0 0,7-4 0,-7-7 0,9-11 0,-10-7 0,5-1 0,-10-2 0,2 4 0,-6-1 0,-1-3 0,-4 8 0,0-4 0,0 5 0,-11-1 0,-7 4 0,-12-1 0,-3 4 0,-1 1 0,1 3 0,4 1 0,2 4 0,8 4 0,1-3 0,7 6 0,2-2 0,2 0 0,4 0 0,0-3 0,3-4 0,0 0 0,3-4 0,14-10 0,-3 3 0,27-20 0,-18 14 0,25-17 0,-16 17 0,5-4 0,-8 5 0,-5 5 0,-4 2 0,-5 4 0,-5 5 0,-4 3 0,-2 4 0,-1 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3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24575,'4'3'0,"-2"4"0,-2 7 0,0 10 0,0 8 0,0-2 0,0 6 0,0-7 0,0 11 0,0-5 0,0 4 0,0-14 0,0 2 0,0-15 0,0 2 0,0-8 0,0 0 0,0 0 0,0 0 0,0 1 0,0-1 0,0 0 0,0 1 0,0-1 0,0 0 0,0 1 0,0-1 0,0 0 0,0 0 0,0 0 0,0 0 0,0 0 0,0 0 0,0-5 0,0-6 0,0 1 0,0-2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14 24575,'-9'-7'0,"0"1"0,-10 6 0,13 0 0,-9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1 679 24575,'0'15'0,"0"1"0,0-9 0,0 3 0,0-1 0,0-2 0,0 3 0,0-4 0,0 1 0,0-6 0,0-19 0,0-15 0,0-26 0,4-14 0,9-25-499,14 6 499,-7 7 0,15 1 0,-14 28 0,5-9 0,-5 23 0,-8 10 0,-2 16 0,-1 5 0,-3 9 499,3 2-499,-4 0 0,-3 2 0,3 9 0,-1 14 0,4 11 0,0 9 0,0 6 0,1 7 0,-1 2 0,5-1 0,-4-3 0,8-4 0,-3 6 0,4-6 0,-5-6 0,2-12 0,-8-7 0,6-8 0,-6-4 0,2-6 0,-4-2 0,-3-1 0,0-3 0,-3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6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24575,'18'0'0,"3"-3"0,18-6 0,6-1 0,-3-3 0,13 3 0,-14 5 0,5-3 0,-3 7 0,-9-2 0,-11 3 0,-8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24575,'17'0'0,"1"0"0,4 0 0,1 0 0,0 0 0,0 0 0,-4 0 0,-5 0 0,-4 0 0,-4 0 0,-2 0 0,-1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24575,'32'0'0,"-1"0"0,-13 0 0,0 0 0,-4 0 0,-3 0 0,2 0 0,-9 0 0,2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4 24575,'-5'-4'0,"-8"13"0,-1 0 0,-5 14 0,-6 7 0,7-5 0,-8 9 0,11-11 0,3-4 0,1 3 0,7-7 0,0 3 0,4 0 0,0-7 0,0 6 0,0-6 0,0 3 0,0 0 0,7 0 0,0 0 0,4-1 0,2 1 0,-2-3 0,3-1 0,0-3 0,0-3 0,0-1 0,0-3 0,0 0 0,3 0 0,-2 0 0,7 0 0,-7 0 0,3 0 0,0-3 0,-3-4 0,3-5 0,1-6 0,-4 2 0,4-7 0,-8 4 0,4-4 0,-7 0 0,3 0 0,-6 4 0,-2 1 0,-3 4 0,0 0 0,0 0 0,0 4 0,0-4 0,-3 4 0,-1-4 0,-6 0 0,-1 0 0,-3 3 0,0 1 0,-4 3 0,3-1 0,-3 4 0,0 1 0,3 3 0,-7 0 0,7 0 0,-3 0 0,4 0 0,0 0 0,0 0 0,7 0 0,0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49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41 360 24575,'0'2'0,"0"3"0,0 11 0,0 3 0,0 4 0,0 0 0,0-4 0,0-1 0,0-8 0,0 4 0,0-15 0,0-5 0,0-27 0,0 1 0,0-17 0,0 9 0,0-9 0,0 2 0,0-3 0,0 5 0,0 5 0,0 6 0,0 10 0,0 6 0,0 4 0,0 3 0,0 2 0,3 5 0,3 2 0,5 2 0,7 0 0,1 0 0,8 0 0,2 0 0,4 0 0,0 0 0,-4 0 0,-2 0 0,-8 0 0,-1 0 0,-8 2 0,0 2 0,-4 2 0,-2 1 0,-1-1 0,-3 4 0,0 0 0,0 4 0,-3 0 0,-9 5 0,-1-4 0,-15 10 0,7-10 0,-8 10 0,6-9 0,-6 5 0,5-9 0,1 2 0,1-6 0,7 2 0,-3-2 0,7-4 0,-2 2 0,5-6 0,-1 4 0,8-4 0,2 0 0,8 0 0,5 0 0,5 0 0,4-4 0,5 3 0,6-2 0,0 3 0,5 0 0,-6 0 0,-4 0 0,-2 0 0,-8 0 0,-4 3 0,-6 4 0,-2 3 0,-3 8 0,-1-3 0,-3 7 0,0-4 0,0 1 0,-4 3 0,-3-7 0,-4 3 0,-7-4 0,-5-2 0,-6 3 0,-4-6 0,0 3 0,4-7 0,-3-2 0,8-3 0,-4 0 0,6 0 0,3 0 0,1-6 0,7 2 0,-2-6 0,6 3 0,-3 1 0,3-1 0,4 1 0,-3 2 0,5-1 0,-1 4 0,2-2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0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24575,'12'-3'0,"10"2"0,20-2 0,1 3 0,19 0 0,-21 0 0,8 0 0,-3 0 0,-5 0 0,-1 0 0,-13 0 0,-8 0 0,-1 0 0,-8 0 0,0 0 0,-7 0 0,0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2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7 458 24575,'-4'0'0,"1"-11"0,3-7 0,8-13 0,-3 11 0,10-8 0,-10 1 0,2 10 0,-7-1 0,3 12 0,-3 5 0,3 8 0,-3 1 0,0 13 0,0-9 0,0 6 0,0-4 0,0 0 0,0-4 0,0 0 0,0-4 0,3-2 0,0-2 0,11-2 0,-2 0 0,6 0 0,-4 0 0,4-11 0,-3 2 0,15-25 0,-8 7 0,7-19 0,-8 10 0,-3-8 0,-5 4 0,0 0 0,-5 7 0,-3 5 0,-2 5 0,-3 7 0,0 3 0,-2 9 0,-2 1 0,-2 3 0,-1 7 0,0 9 0,-4 9 0,1 19 0,1-8 0,1 19 0,7-14 0,-4 16 0,5-5 0,0 0 0,0-1 0,0-12 0,0-1 0,0-4 0,0-6 0,4 0 0,0-5 0,3-4 0,0-1 0,3-5 0,1-2 0,3-1 0,-3-3 0,2-3 0,1-2 0,1-2 0,7 0 0,-7 0 0,7-11 0,-3 2 0,2-19 0,-1 3 0,-4-4 0,-4 1 0,-1 5 0,-7 0 0,0 4 0,-4 1 0,0 4 0,0 4 0,-6 0 0,-11 2 0,-3 4 0,-7-3 0,-1 6 0,4-2 0,-8 3 0,7 0 0,-2 0 0,8 0 0,1 0 0,7 0 0,2 0 0,2 0 0,4-6 0,0-1 0,14-11 0,8-3 0,11-1 0,9-4 0,-3 4 0,2 0 0,-8 1 0,-2 9 0,-10 1 0,-3 4 0,-5 3 0,-7 1 0,0 3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2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 24575,'-7'-4'0,"1"1"0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45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34 24575,'0'-5'0,"0"2"0,0-9 0,0 5 0,-3 4 0,0 0 0,-11 3 0,2 0 0,-15 0 0,6 3 0,-14 20 0,13-4 0,-15 28 0,8-9 0,-6 15 0,6-4 0,5 3 0,14-11 0,2-2 0,8-5 0,0-5 0,0-5 0,6-5 0,11-8 0,8 0 0,14-6 0,-4-1 0,5-4 0,-6 0 0,-1 0 0,-3-4 0,-2-4 0,-5 0 0,-10 0 0,-3 4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16 616 24575,'-9'27'0,"3"-9"0,6-4 0,0-16 0,0-16 0,0-18 0,0-23 0,0-7 0,5-13 0,5 11 0,5-4 0,0 15 0,8-2 0,-12 12 0,10 3 0,-15 22 0,7 1 0,-9 16 0,6-7 0,-3 10 0,-1-4 0,0 6 0,1 10 0,0 3 0,1 14 0,3 2 0,2 4 0,0 1 0,4 4 0,-8-3 0,4 3 0,-1-4 0,-3-1 0,6 0 0,-6-5 0,3-4 0,-5-6 0,0-4 0,-1-4 0,1 0 0,-1-4 0,0 0 0,-2-2 0,-1-1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4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24575,'20'0'0,"5"0"0,4 0 0,-1 0 0,0 0 0,-1 0 0,-3 0 0,4 0 0,-5 0 0,-4 0 0,-8 0 0,-4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24575,'9'0'0,"6"0"0,0 0 0,6 0 0,-6 0 0,3 0 0,-7 0 0,-1 0 0,-4 0 0,-3 0 0,0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4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24575,'9'0'0,"15"0"0,-7 0 0,19 0 0,-15 0 0,10 0 0,-7 0 0,0 0 0,-6 0 0,-5 0 0,-5 0 0,-3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6:55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24575,'0'3'0,"0"16"0,0 2 0,0 22 0,0-8 0,0 16 0,0 7 0,4 2 0,2 18 0,4-10 0,-4-6 0,3 0 0,-8-9 0,3 1 0,-4-2 0,0-13 0,0-15 0,0 2 0,0-14 0,0 2 0,0-8 0,-2-5 0,1 1 0,-2-5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3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492 140 24575,'0'-10'0,"0"0"0,0-4 0,0 0 0,0 0 0,0 0 0,-10 3 0,-4-7 0,-13 4 0,-3 1 0,-14 6 0,-4 7 0,-4 0 0,7 0 0,-7 18 0,16-6 0,-12 24 0,22-10 0,1 9 0,12-2 0,5 0 0,4 0 0,4-4 0,0-2 0,11-3 0,18 2 0,14-3 0,4-1 0,8-3 0,-8-1 0,5 5 0,-6-4 0,-11 6 0,-12-9 0,-7 7 0,-5-4 0,-4 4 0,-2-1 0,-2 1 0,-3 5 0,-4-4 0,-3 3 0,-5-4 0,-8 1 0,0-4 0,-4-1 0,1-3 0,0-4 0,0-1 0,0-4 0,0 1 0,-4 0 0,3 0 0,-4-1 0,5-2 0,0-2 0,4-3 0,1 0 0,4 0 0,3 0 0,-2-3 0,6-1 0,-3-6 0,3 0 0,3-1 0,-2 1 0,6 7 0,-3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0 24575,'-10'0'0,"1"0"0,3 0 0,-3 0 0,-1 0 0,-8 0 0,3 0 0,-3 0 0,0 3 0,2 8 0,-2 2 0,6 8 0,2 3 0,2 0 0,3 8 0,2-8 0,3 4 0,0-5 0,0 4 0,0-7 0,0 3 0,0-5 0,0-3 0,3-4 0,8 2 0,0-11 0,11 5 0,1-7 0,2 0 0,2 0 0,-3-11 0,0-3 0,-4-7 0,-1-2 0,-7 4 0,-2 0 0,-5-3 0,-2 7 0,-3-3 0,0 8 0,0-3 0,0 2 0,-7 0 0,0 1 0,-7 6 0,0-2 0,-4 2 0,3-3 0,-3 3 0,4-3 0,0 3 0,3-2 0,-2-1 0,9 0 0,-5 3 0,8 2 0,-2 2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4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24575,'0'13'0,"0"2"0,0 24 0,0-13 0,0 23 0,0-8 0,0 0 0,0 3 0,3-16 0,4-4 0,4-6 0,3-8 0,0-3 0,4-4 0,-3-3 0,7 0 0,-7 0 0,3 0 0,-5 0 0,-2 0 0,2-6 0,-6-1 0,0-7 0,-4-3 0,-3-7 0,0-16 0,0 4 0,0-13 0,0 9 0,0 0 0,0 2 0,0 13 0,0-1 0,0 14 0,0-2 0,0 8 0,0 2 0,0 2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24575,'21'0'0,"8"0"0,16 0 0,2 0 0,-6 0 0,7 0 0,-6 0 0,6 0 0,-4 0 0,-15 0 0,-6 0 0,-8 0 0,-8 0 0,-5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5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24575,'-2'72'0,"0"1"0,0-6 0,1-9 0,9-3 0,-3-18 0,3 2 0,-1-21 0,-6-11 0,2-1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45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24575,'12'0'0,"6"0"0,6 0 0,-4 0 0,7 0 0,-8 0 0,1 0 0,-2 0 0,-4 0 0,-3 0 0,-4 0 0,-4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5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24575,'41'0'0,"-12"0"0,42 0 0,-34 0 0,19 0 0,-21 0 0,8 0 0,-13 0 0,-4 0 0,-13 0 0,-9 0 0,-1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24575,'69'0'0,"1"0"0,-1 0 0,14 0 0,1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7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1 177 24575,'7'-25'0,"1"10"0,12-11 0,0 9 0,14-5 0,-3 1 0,3 8 0,3-4 0,-7 12 0,4-7 0,-2 11 0,-8-2 0,0 3 0,-2 0 0,-13 15 0,1 9 0,-10 28 0,0 8 0,0 20 0,-13-13 0,2-1 0,-17-10 0,4-3 0,-1 5 0,-2-6 0,8-11 0,-2-4 0,6-17 0,0 3 0,4-13 0,-2 4 0,6-7 0,-6 3 0,2-4 0,0 1 0,-2-3 0,3-1 0,-1-3 0,-2 0 0,6 0 0,-3 0 0,3-7 0,0 0 0,4-4 0,-1-2 0,4 2 0,0-3 0,0 0 0,0 4 0,0-4 0,0 7 0,3-3 0,1 4 0,5-1 0,2 1 0,7 2 0,1 1 0,4 3 0,0 0 0,4 0 0,-3 0 0,9 12 0,-7 2 0,9 12 0,-4 1 0,5 0 0,0 0 0,-5-1 0,3-4 0,-9-2 0,-2-8 0,-5-2 0,-8-3 0,4-3 0,-7-1 0,2-3 0,-2-3 0,-4 2 0,0-2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9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24575,'0'2'0,"0"7"0,0 18 0,0-1 0,0 16 0,9 6 0,-7-10 0,12 22 0,-13-23 0,3 9 0,-4-3 0,3-13 0,-2 8 0,3-14 0,-4-1 0,0-8 0,0-2 0,0-6 0,0 2 0,0-10 0,0-8 0,0-5 0,6-8 0,7 2 0,4-3 0,6 2 0,-4 3 0,4 6 0,0 0 0,0 8 0,0 1 0,0 3 0,0 0 0,-5 0 0,0 0 0,-4 6 0,-2 10 0,-2 4 0,-2 12 0,0-3 0,-3 0 0,-1-2 0,-4-4 0,0 0 0,0-8 0,-7 2 0,-9-9 0,-14-1 0,-10-3 0,5-4 0,-8 0 0,12-12 0,-3 2 0,5-10 0,10 5 0,1 0 0,7 5 0,2 0 0,5 4 0,7 3 0,8 0 0,7 3 0,9 0 0,2 7 0,9-1 0,2 6 0,5-3 0,0 0 0,6-4 0,-5-1 0,11-4 0,-11 0 0,5-8 0,-11-1 0,-6-12 0,-5 0 0,-3-9 0,-9 8 0,-1-5 0,-9 12 0,-3-3 0,-1 4 0,-3 3 0,0 7 0,0 16 0,0 5 0,0 15 0,0-3 0,0 4 0,0-4 0,0-6 0,3-5 0,4-4 0,4-3 0,7-4 0,-3-4 0,3-3 0,-5 0 0,-3-3 0,3-8 0,1-33 0,-1-2 0,-2-38 0,-7 2-496,-3 30 0,-2-3 496,1-3 0,0 0 0,0-37-209,0 44 0,0 2 209,0-19 0,0 0 0,0 11 0,0 26 0,0 3 971,0 17-971,0 1 439,-2 7-439,-2 9 0,1 16 0,-5 24 0,7 15 0,-4 18 0,5 2 0,0-12 0,0 6 0,0-15 0,0 5 0,0-6 0,4-8 0,5-12 0,3-5 0,3-10 0,0-6 0,-1-7 0,4-1 0,-3-3 0,3-3 0,0-1 0,-4-3 0,8 0 0,-2-11 0,4-3 0,1-11 0,-3-4 0,2 3 0,-7-6 0,3 2 0,-4 1 0,-3 2 0,-2-1 0,-3 4 0,0 0 0,-4 2 0,-1 11 0,-3-6 0,-6 12 0,-10-1 0,-3 6 0,-2 14 0,-2 6 0,9 13 0,-4-3 0,3 2 0,9-8 0,-1 0 0,7-6 0,0-8 0,0 4 0,3-7 0,12 3 0,6-2 0,13 0 0,4 1 0,-3-1 0,3 1 0,-9 2 0,-5 5 0,-9-1 0,-4 12 0,-3-3 0,-3 10 0,-2-1 0,-3 5 0,-6-8 0,-4 8 0,-9-13 0,-2-1 0,-7-4 0,4-8 0,-8 0 0,3-8 0,-4 0 0,4-4 0,1-3 0,6-5 0,2-7 0,2-1 0,3-6 0,7 3 0,1 6 0,7 3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49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24575,'7'-9'0,"13"1"0,16-6 0,15 7 0,6-9 0,3 13 0,3-10 0,-16 12 0,8-3 0,-18 4 0,7 0 0,-20 0 0,-8 0 0,-9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5:50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24575,'2'-6'0,"5"6"0,0-2 0,6 5 0,-2-3 0,2 0 0,-2 0 0,-1 0 0,-4-6 0,-2-6 0,-1-11 0,-3-1 0,0-4 0,0 9 0,0 1 0,0 7 0,0-2 0,-3 9 0,0-3 0,-1 7 0,2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7:05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606 0 24575,'-33'34'0,"2"6"0,-16 22 0,8-12 0,5 2 0,4-20 0,3 7 0,-7 10 0,6-13 0,-20 43 0,12-30 0,1 14 0,-5 16 0,22-27 0,-9 21 0,9-16 0,3-5 0,0 6 0,1 0 0,8 0 0,-2-5 0,7 3 0,-3-9 0,4 3 0,-4-5 0,3 0 0,-3-5 0,0-2 0,3-9 0,-2-1 0,3-6 0,0-3 0,0 3 0,0-7 0,0 3 0,0 0 0,6 1 0,-1 0 0,9 3 0,2-3 0,1 5 0,6-4 0,-4-1 0,4-4 0,5 1 0,0 0 0,16 6 0,-8-8 0,14 4 0,2-4 0,-4-4 0,15 4 0,-11-4 0,19 0 0,-20-5 0,17 0 0,-21-5 0,11 0 0,0 0 0,0 0 0,13 0 0,-21 0 0,19-4 0,-22-6 0,5 0 0,4-4 0,-9 5 0,9-1 0,-9 1 0,3 0 0,-5 0 0,-5 0 0,3 0 0,-3-4 0,5 3 0,-5-6 0,4 2 0,-10 0 0,5 2 0,-6 3 0,-4 1 0,3 0 0,-8 4 0,8 0 0,-8 4 0,4-3 0,-1 2 0,7-7 0,1 3 0,3-7 0,0-1 0,-3-1 0,3-2 0,-5 7 0,0-7 0,0 7 0,-4-6 0,3 2 0,-7-7 0,8-2 0,-1-4 0,-1 0 0,2 4 0,-7-3 0,2 8 0,-4-2 0,-5 4 0,3 0 0,-8 1 0,9-6 0,3-11 0,-3 5 0,9-31 0,-9 19 0,-3-14 0,5 8 0,-10 4 0,7-5 0,-5 5 0,-4 2 0,3 9 0,-8 1 0,3 5 0,-3 0 0,-4 0 0,0 0 0,-4 0 0,0-4 0,0 3 0,0-9 0,0 5 0,-12-2 0,2-3 0,-14 7 0,2-7 0,-3 6 0,-1-3 0,0 0 0,-5 3 0,-1-8 0,0 3 0,-3-4 0,8 5 0,-8-4 0,4 8 0,-5-4 0,0 4 0,-4 4 0,-7 0 0,6 9 0,-9 0 0,10 2 0,-5 2 0,0-3 0,0 3 0,0 1 0,0 0 0,0 4 0,5-2 0,2 6 0,-1-3 0,4 4 0,-3 0 0,4 0 0,1 0 0,0 0 0,-1 0 0,1 0 0,0 0 0,4 0 0,-3 0 0,3 0 0,0 0 0,-3 0 0,3 0 0,-4 0 0,-1 0 0,-4 0 0,3 0 0,-3 0 0,5 0 0,-6 4 0,10 0 0,-9 5 0,14-1 0,-4 0 0,5-1 0,4-3 0,-3 0 0,7-4 0,-3 0 0,4 0 0,0 0 0,0 0 0,0 3 0,0-2 0,0 2 0,-4-3 0,3 0 0,-3 0 0,4 0 0,0 0 0,0 0 0,0 0 0,0 0 0,4 0 0,-4 0 0,4 0 0,-1 0 0,-2-3 0,3 2 0,-1-5 0,-2 5 0,6-2 0,-7 3 0,7-2 0,-3 1 0,4-2 0,0 0 0,-1 2 0,-3-1 0,3 2 0,-3 0 0,4 0 0,0 0 0,-4 0 0,3 0 0,-3 0 0,4 0 0,-1 0 0,-3 0 0,3 0 0,-3 0 0,1 0 0,-2 0 0,-3 3 0,0-3 0,4 6 0,0-5 0,0 5 0,3-5 0,0 2 0,4-3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8:57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24575,'8'0'0,"-5"0"0,16 0 0,-12 0 0,3 0 0,-4 0 0,0 0 0,-5 0 0,-2-2 0,-5 1 0,3-2 0,0 3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8:58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 24575,'2'3'0,"6"0"0,6-3 0,8 0 0,-7 0 0,11 0 0,-9 0 0,9 0 0,-11 0 0,7 0 0,-7 0 0,7 0 0,-3 0 0,-4 0 0,6 0 0,-5 0 0,2 0 0,4 0 0,-7 0 0,3 0 0,-4 0 0,0 0 0,-3 0 0,-2 0 0,-2 0 0,-1 0 0,0 0 0,0 0 0,0 0 0,0 0 0,0 0 0,0 0 0,0 0 0,0 0 0,0 0 0,0 0 0,0 0 0,0 3 0,0-3 0,-5 3 0,-16-25 0,8 17 0,-10-17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14:18:59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24575,'12'0'0,"9"0"0,-1 0 0,8 0 0,-1 0 0,2 0 0,-1 0 0,4 0 0,-3 0 0,0 0 0,-2 0 0,-4 0 0,-7 0 0,1 0 0,-7 0 0,1 0 0,-2 0 0,-2 0 0,-1 0 0,0 0 0,0 0 0,0 0 0,-1 0 0,-1 0 0,-2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46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24575,'6'3'0,"5"0"0,3-3 0,5 0 0,-1 0 0,1 0 0,1 0 0,-2 0 0,-4 0 0,-3 0 0,2 0 0,-9 0 0,3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4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10 137 24575,'4'2'0,"-2"9"0,-2 10 0,0 8 0,0-4 0,0 2 0,0-3 0,0-3 0,0 6 0,0-12 0,0 0 0,0-6 0,0 1 0,0-8 0,0-7 0,0-6 0,0-12 0,0-1 0,0 0 0,0-9 0,0 8 0,0-3 0,0 0 0,0 7 0,0-2 0,0 9 0,0 0 0,0 3 0,0-3 0,0 7 0,0-3 0,0 4 0,0-1 0,0 1 0,0-1 0,0 1 0,3 0 0,4 2 0,4-2 0,3 2 0,0 0 0,5 1 0,-4 3 0,7 0 0,-7 0 0,8 0 0,-8 0 0,7 0 0,-6 0 0,2 0 0,-4 0 0,0 0 0,-3 3 0,-1 4 0,-6 3 0,-1 5 0,-3 3 0,0-3 0,0 7 0,0-6 0,-7 6 0,-1-7 0,-11 4 0,3-5 0,-6 2 0,7-2 0,-8-2 0,4-1 0,0-4 0,0 0 0,5 1 0,3-2 0,1-2 0,0-1 0,3 0 0,-3-2 0,4 1 0,0-2 0,-1 0 0,1 0 0,8-2 0,3-2 0,12-3 0,-2 0 0,8-5 0,-8 8 0,7-7 0,-2 10 0,3-2 0,-4 3 0,3 0 0,-6 0 0,2 0 0,-4 0 0,0 0 0,-3 0 0,-1 3 0,-4 0 0,1 7 0,0 5 0,-3 0 0,0 3 0,-4 1 0,0-4 0,0 7 0,0-7 0,-4 4 0,-3-5 0,-4 0 0,-3 0 0,-4-3 0,-2 0 0,-3-3 0,-1 0 0,1-1 0,-5-2 0,4-2 0,-4-3 0,8 0 0,-2 0 0,7 0 0,-3-6 0,7 2 0,2-5 0,5 2 0,2 1 0,2-1 0,0-3 0,3 0 0,4-9 0,-2 10 0,2-1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4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24575,'0'83'0,"0"0"0,0-7 0,0-13 0,0-34 0,0-1 0,0-5 0,0-7 0,0-3 0,0-6 0,0-1 0,0-5 0,0-9 0,0-8 0,0-12 0,0-1 0,0-11 0,0 0 0,0-1 0,0-4 0,0 10 0,0-4 0,0 10 0,0 1 0,0 4 0,0 5 0,0 4 0,0 5 0,0 4 0,0-1 0,0 1 0,0-1 0,0 1 0,0-1 0,3 1 0,-3-1 0,6 4 0,-2-3 0,2 2 0,1 0 0,-1-1 0,0 4 0,4-2 0,1 3 0,3 0 0,0 0 0,5 0 0,-4 0 0,7 0 0,-3 4 0,5 3 0,6 16 0,-8-2 0,4 10 0,-14-8 0,2 0 0,-5 1 0,2-1 0,-3-4 0,-1 0 0,-3-5 0,-1 0 0,-3 0 0,0 0 0,0 1 0,0-1 0,-6 0 0,-8 6 0,1-4 0,-7 5 0,9-11 0,-3 1 0,3-5 0,-3 2 0,4-2 0,-9 2 0,4-1 0,-3-3 0,3-1 0,1-3 0,3 0 0,-2 0 0,5 0 0,-1 0 0,2 0 0,4 0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5:4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24575,'10'0'0,"-4"0"0,19 0 0,-5 0 0,3 0 0,0 0 0,0 0 0,1 0 0,-8 0 0,-3 0 0,-6 0 0,-4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473361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23062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372764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22466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A7F5375-01F7-924B-BD2D-9E21CFD542D2}" type="slidenum">
              <a:rPr lang="en-US" sz="1200"/>
              <a:pPr eaLnBrk="1" hangingPunct="1"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670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473361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23062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372764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22466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A7F5375-01F7-924B-BD2D-9E21CFD542D2}" type="slidenum">
              <a:rPr lang="en-US" sz="1200"/>
              <a:pPr eaLnBrk="1" hangingPunct="1"/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0.xml"/><Relationship Id="rId21" Type="http://schemas.openxmlformats.org/officeDocument/2006/relationships/image" Target="../media/image1211.png"/><Relationship Id="rId42" Type="http://schemas.openxmlformats.org/officeDocument/2006/relationships/customXml" Target="../ink/ink78.xml"/><Relationship Id="rId47" Type="http://schemas.openxmlformats.org/officeDocument/2006/relationships/image" Target="../media/image2511.png"/><Relationship Id="rId63" Type="http://schemas.openxmlformats.org/officeDocument/2006/relationships/image" Target="../media/image3310.png"/><Relationship Id="rId68" Type="http://schemas.openxmlformats.org/officeDocument/2006/relationships/customXml" Target="../ink/ink91.xml"/><Relationship Id="rId84" Type="http://schemas.openxmlformats.org/officeDocument/2006/relationships/customXml" Target="../ink/ink99.xml"/><Relationship Id="rId89" Type="http://schemas.openxmlformats.org/officeDocument/2006/relationships/image" Target="../media/image4611.png"/><Relationship Id="rId16" Type="http://schemas.openxmlformats.org/officeDocument/2006/relationships/customXml" Target="../ink/ink65.xml"/><Relationship Id="rId107" Type="http://schemas.openxmlformats.org/officeDocument/2006/relationships/image" Target="../media/image552.png"/><Relationship Id="rId11" Type="http://schemas.openxmlformats.org/officeDocument/2006/relationships/image" Target="../media/image712.png"/><Relationship Id="rId32" Type="http://schemas.openxmlformats.org/officeDocument/2006/relationships/customXml" Target="../ink/ink73.xml"/><Relationship Id="rId37" Type="http://schemas.openxmlformats.org/officeDocument/2006/relationships/image" Target="../media/image202.png"/><Relationship Id="rId53" Type="http://schemas.openxmlformats.org/officeDocument/2006/relationships/image" Target="../media/image2811.png"/><Relationship Id="rId58" Type="http://schemas.openxmlformats.org/officeDocument/2006/relationships/customXml" Target="../ink/ink86.xml"/><Relationship Id="rId74" Type="http://schemas.openxmlformats.org/officeDocument/2006/relationships/customXml" Target="../ink/ink94.xml"/><Relationship Id="rId79" Type="http://schemas.openxmlformats.org/officeDocument/2006/relationships/image" Target="../media/image4110.png"/><Relationship Id="rId102" Type="http://schemas.openxmlformats.org/officeDocument/2006/relationships/customXml" Target="../ink/ink108.xml"/><Relationship Id="rId5" Type="http://schemas.openxmlformats.org/officeDocument/2006/relationships/image" Target="../media/image4100.png"/><Relationship Id="rId90" Type="http://schemas.openxmlformats.org/officeDocument/2006/relationships/customXml" Target="../ink/ink102.xml"/><Relationship Id="rId95" Type="http://schemas.openxmlformats.org/officeDocument/2006/relationships/image" Target="../media/image4910.png"/><Relationship Id="rId22" Type="http://schemas.openxmlformats.org/officeDocument/2006/relationships/customXml" Target="../ink/ink68.xml"/><Relationship Id="rId27" Type="http://schemas.openxmlformats.org/officeDocument/2006/relationships/image" Target="../media/image1511.png"/><Relationship Id="rId43" Type="http://schemas.openxmlformats.org/officeDocument/2006/relationships/image" Target="../media/image2311.png"/><Relationship Id="rId48" Type="http://schemas.openxmlformats.org/officeDocument/2006/relationships/customXml" Target="../ink/ink81.xml"/><Relationship Id="rId64" Type="http://schemas.openxmlformats.org/officeDocument/2006/relationships/customXml" Target="../ink/ink89.xml"/><Relationship Id="rId69" Type="http://schemas.openxmlformats.org/officeDocument/2006/relationships/image" Target="../media/image3610.png"/><Relationship Id="rId80" Type="http://schemas.openxmlformats.org/officeDocument/2006/relationships/customXml" Target="../ink/ink97.xml"/><Relationship Id="rId85" Type="http://schemas.openxmlformats.org/officeDocument/2006/relationships/image" Target="../media/image4410.png"/><Relationship Id="rId12" Type="http://schemas.openxmlformats.org/officeDocument/2006/relationships/customXml" Target="../ink/ink63.xml"/><Relationship Id="rId17" Type="http://schemas.openxmlformats.org/officeDocument/2006/relationships/image" Target="../media/image1010.png"/><Relationship Id="rId33" Type="http://schemas.openxmlformats.org/officeDocument/2006/relationships/image" Target="../media/image1811.png"/><Relationship Id="rId38" Type="http://schemas.openxmlformats.org/officeDocument/2006/relationships/customXml" Target="../ink/ink76.xml"/><Relationship Id="rId59" Type="http://schemas.openxmlformats.org/officeDocument/2006/relationships/image" Target="../media/image3111.png"/><Relationship Id="rId103" Type="http://schemas.openxmlformats.org/officeDocument/2006/relationships/image" Target="../media/image531.png"/><Relationship Id="rId108" Type="http://schemas.openxmlformats.org/officeDocument/2006/relationships/customXml" Target="../ink/ink111.xml"/><Relationship Id="rId54" Type="http://schemas.openxmlformats.org/officeDocument/2006/relationships/customXml" Target="../ink/ink84.xml"/><Relationship Id="rId70" Type="http://schemas.openxmlformats.org/officeDocument/2006/relationships/customXml" Target="../ink/ink92.xml"/><Relationship Id="rId75" Type="http://schemas.openxmlformats.org/officeDocument/2006/relationships/image" Target="../media/image3910.png"/><Relationship Id="rId91" Type="http://schemas.openxmlformats.org/officeDocument/2006/relationships/image" Target="../media/image4711.png"/><Relationship Id="rId96" Type="http://schemas.openxmlformats.org/officeDocument/2006/relationships/customXml" Target="../ink/ink105.xml"/><Relationship Id="rId1" Type="http://schemas.microsoft.com/office/2007/relationships/media" Target="../media/media11.m4a"/><Relationship Id="rId6" Type="http://schemas.openxmlformats.org/officeDocument/2006/relationships/customXml" Target="../ink/ink60.xml"/><Relationship Id="rId15" Type="http://schemas.openxmlformats.org/officeDocument/2006/relationships/image" Target="../media/image912.png"/><Relationship Id="rId23" Type="http://schemas.openxmlformats.org/officeDocument/2006/relationships/image" Target="../media/image1311.png"/><Relationship Id="rId28" Type="http://schemas.openxmlformats.org/officeDocument/2006/relationships/customXml" Target="../ink/ink71.xml"/><Relationship Id="rId36" Type="http://schemas.openxmlformats.org/officeDocument/2006/relationships/customXml" Target="../ink/ink75.xml"/><Relationship Id="rId49" Type="http://schemas.openxmlformats.org/officeDocument/2006/relationships/image" Target="../media/image2611.png"/><Relationship Id="rId57" Type="http://schemas.openxmlformats.org/officeDocument/2006/relationships/image" Target="../media/image3011.png"/><Relationship Id="rId106" Type="http://schemas.openxmlformats.org/officeDocument/2006/relationships/customXml" Target="../ink/ink110.xml"/><Relationship Id="rId10" Type="http://schemas.openxmlformats.org/officeDocument/2006/relationships/customXml" Target="../ink/ink62.xml"/><Relationship Id="rId31" Type="http://schemas.openxmlformats.org/officeDocument/2006/relationships/image" Target="../media/image1711.png"/><Relationship Id="rId44" Type="http://schemas.openxmlformats.org/officeDocument/2006/relationships/customXml" Target="../ink/ink79.xml"/><Relationship Id="rId52" Type="http://schemas.openxmlformats.org/officeDocument/2006/relationships/customXml" Target="../ink/ink83.xml"/><Relationship Id="rId60" Type="http://schemas.openxmlformats.org/officeDocument/2006/relationships/customXml" Target="../ink/ink87.xml"/><Relationship Id="rId65" Type="http://schemas.openxmlformats.org/officeDocument/2006/relationships/image" Target="../media/image3410.png"/><Relationship Id="rId73" Type="http://schemas.openxmlformats.org/officeDocument/2006/relationships/image" Target="../media/image3810.png"/><Relationship Id="rId78" Type="http://schemas.openxmlformats.org/officeDocument/2006/relationships/customXml" Target="../ink/ink96.xml"/><Relationship Id="rId81" Type="http://schemas.openxmlformats.org/officeDocument/2006/relationships/image" Target="../media/image4210.png"/><Relationship Id="rId86" Type="http://schemas.openxmlformats.org/officeDocument/2006/relationships/customXml" Target="../ink/ink100.xml"/><Relationship Id="rId94" Type="http://schemas.openxmlformats.org/officeDocument/2006/relationships/customXml" Target="../ink/ink104.xml"/><Relationship Id="rId99" Type="http://schemas.openxmlformats.org/officeDocument/2006/relationships/image" Target="../media/image512.png"/><Relationship Id="rId101" Type="http://schemas.openxmlformats.org/officeDocument/2006/relationships/image" Target="../media/image521.png"/><Relationship Id="rId4" Type="http://schemas.openxmlformats.org/officeDocument/2006/relationships/customXml" Target="../ink/ink59.xml"/><Relationship Id="rId9" Type="http://schemas.openxmlformats.org/officeDocument/2006/relationships/image" Target="../media/image612.png"/><Relationship Id="rId13" Type="http://schemas.openxmlformats.org/officeDocument/2006/relationships/image" Target="../media/image813.png"/><Relationship Id="rId18" Type="http://schemas.openxmlformats.org/officeDocument/2006/relationships/customXml" Target="../ink/ink66.xml"/><Relationship Id="rId39" Type="http://schemas.openxmlformats.org/officeDocument/2006/relationships/image" Target="../media/image2112.png"/><Relationship Id="rId109" Type="http://schemas.openxmlformats.org/officeDocument/2006/relationships/image" Target="../media/image562.png"/><Relationship Id="rId34" Type="http://schemas.openxmlformats.org/officeDocument/2006/relationships/customXml" Target="../ink/ink74.xml"/><Relationship Id="rId50" Type="http://schemas.openxmlformats.org/officeDocument/2006/relationships/customXml" Target="../ink/ink82.xml"/><Relationship Id="rId55" Type="http://schemas.openxmlformats.org/officeDocument/2006/relationships/image" Target="../media/image2911.png"/><Relationship Id="rId76" Type="http://schemas.openxmlformats.org/officeDocument/2006/relationships/customXml" Target="../ink/ink95.xml"/><Relationship Id="rId97" Type="http://schemas.openxmlformats.org/officeDocument/2006/relationships/image" Target="../media/image501.png"/><Relationship Id="rId104" Type="http://schemas.openxmlformats.org/officeDocument/2006/relationships/customXml" Target="../ink/ink109.xml"/><Relationship Id="rId7" Type="http://schemas.openxmlformats.org/officeDocument/2006/relationships/image" Target="../media/image511.png"/><Relationship Id="rId71" Type="http://schemas.openxmlformats.org/officeDocument/2006/relationships/image" Target="../media/image3710.png"/><Relationship Id="rId92" Type="http://schemas.openxmlformats.org/officeDocument/2006/relationships/customXml" Target="../ink/ink103.xml"/><Relationship Id="rId2" Type="http://schemas.openxmlformats.org/officeDocument/2006/relationships/audio" Target="../media/media11.m4a"/><Relationship Id="rId29" Type="http://schemas.openxmlformats.org/officeDocument/2006/relationships/image" Target="../media/image1611.png"/><Relationship Id="rId24" Type="http://schemas.openxmlformats.org/officeDocument/2006/relationships/customXml" Target="../ink/ink69.xml"/><Relationship Id="rId40" Type="http://schemas.openxmlformats.org/officeDocument/2006/relationships/customXml" Target="../ink/ink77.xml"/><Relationship Id="rId45" Type="http://schemas.openxmlformats.org/officeDocument/2006/relationships/image" Target="../media/image2411.png"/><Relationship Id="rId66" Type="http://schemas.openxmlformats.org/officeDocument/2006/relationships/customXml" Target="../ink/ink90.xml"/><Relationship Id="rId87" Type="http://schemas.openxmlformats.org/officeDocument/2006/relationships/image" Target="../media/image4511.png"/><Relationship Id="rId110" Type="http://schemas.openxmlformats.org/officeDocument/2006/relationships/image" Target="../media/image1.png"/><Relationship Id="rId61" Type="http://schemas.openxmlformats.org/officeDocument/2006/relationships/image" Target="../media/image3211.png"/><Relationship Id="rId82" Type="http://schemas.openxmlformats.org/officeDocument/2006/relationships/customXml" Target="../ink/ink98.xml"/><Relationship Id="rId19" Type="http://schemas.openxmlformats.org/officeDocument/2006/relationships/image" Target="../media/image1111.png"/><Relationship Id="rId14" Type="http://schemas.openxmlformats.org/officeDocument/2006/relationships/customXml" Target="../ink/ink64.xml"/><Relationship Id="rId30" Type="http://schemas.openxmlformats.org/officeDocument/2006/relationships/customXml" Target="../ink/ink72.xml"/><Relationship Id="rId35" Type="http://schemas.openxmlformats.org/officeDocument/2006/relationships/image" Target="../media/image1911.png"/><Relationship Id="rId56" Type="http://schemas.openxmlformats.org/officeDocument/2006/relationships/customXml" Target="../ink/ink85.xml"/><Relationship Id="rId77" Type="http://schemas.openxmlformats.org/officeDocument/2006/relationships/image" Target="../media/image4010.png"/><Relationship Id="rId100" Type="http://schemas.openxmlformats.org/officeDocument/2006/relationships/customXml" Target="../ink/ink107.xml"/><Relationship Id="rId105" Type="http://schemas.openxmlformats.org/officeDocument/2006/relationships/image" Target="../media/image541.png"/><Relationship Id="rId8" Type="http://schemas.openxmlformats.org/officeDocument/2006/relationships/customXml" Target="../ink/ink61.xml"/><Relationship Id="rId51" Type="http://schemas.openxmlformats.org/officeDocument/2006/relationships/image" Target="../media/image2711.png"/><Relationship Id="rId72" Type="http://schemas.openxmlformats.org/officeDocument/2006/relationships/customXml" Target="../ink/ink93.xml"/><Relationship Id="rId93" Type="http://schemas.openxmlformats.org/officeDocument/2006/relationships/image" Target="../media/image4811.png"/><Relationship Id="rId98" Type="http://schemas.openxmlformats.org/officeDocument/2006/relationships/customXml" Target="../ink/ink106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410.png"/><Relationship Id="rId46" Type="http://schemas.openxmlformats.org/officeDocument/2006/relationships/customXml" Target="../ink/ink80.xml"/><Relationship Id="rId67" Type="http://schemas.openxmlformats.org/officeDocument/2006/relationships/image" Target="../media/image61.png"/><Relationship Id="rId20" Type="http://schemas.openxmlformats.org/officeDocument/2006/relationships/customXml" Target="../ink/ink67.xml"/><Relationship Id="rId41" Type="http://schemas.openxmlformats.org/officeDocument/2006/relationships/image" Target="../media/image2212.png"/><Relationship Id="rId62" Type="http://schemas.openxmlformats.org/officeDocument/2006/relationships/customXml" Target="../ink/ink88.xml"/><Relationship Id="rId83" Type="http://schemas.openxmlformats.org/officeDocument/2006/relationships/image" Target="../media/image4310.png"/><Relationship Id="rId88" Type="http://schemas.openxmlformats.org/officeDocument/2006/relationships/customXml" Target="../ink/ink10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3.xml"/><Relationship Id="rId21" Type="http://schemas.openxmlformats.org/officeDocument/2006/relationships/image" Target="../media/image70.png"/><Relationship Id="rId42" Type="http://schemas.openxmlformats.org/officeDocument/2006/relationships/customXml" Target="../ink/ink131.xml"/><Relationship Id="rId47" Type="http://schemas.openxmlformats.org/officeDocument/2006/relationships/image" Target="../media/image83.png"/><Relationship Id="rId63" Type="http://schemas.openxmlformats.org/officeDocument/2006/relationships/image" Target="../media/image91.png"/><Relationship Id="rId68" Type="http://schemas.openxmlformats.org/officeDocument/2006/relationships/customXml" Target="../ink/ink144.xml"/><Relationship Id="rId84" Type="http://schemas.openxmlformats.org/officeDocument/2006/relationships/customXml" Target="../ink/ink152.xml"/><Relationship Id="rId89" Type="http://schemas.openxmlformats.org/officeDocument/2006/relationships/image" Target="../media/image104.png"/><Relationship Id="rId16" Type="http://schemas.openxmlformats.org/officeDocument/2006/relationships/customXml" Target="../ink/ink118.xml"/><Relationship Id="rId107" Type="http://schemas.openxmlformats.org/officeDocument/2006/relationships/image" Target="../media/image113.png"/><Relationship Id="rId11" Type="http://schemas.openxmlformats.org/officeDocument/2006/relationships/image" Target="../media/image65.png"/><Relationship Id="rId32" Type="http://schemas.openxmlformats.org/officeDocument/2006/relationships/customXml" Target="../ink/ink126.xml"/><Relationship Id="rId37" Type="http://schemas.openxmlformats.org/officeDocument/2006/relationships/image" Target="../media/image78.png"/><Relationship Id="rId53" Type="http://schemas.openxmlformats.org/officeDocument/2006/relationships/image" Target="../media/image86.png"/><Relationship Id="rId58" Type="http://schemas.openxmlformats.org/officeDocument/2006/relationships/customXml" Target="../ink/ink139.xml"/><Relationship Id="rId74" Type="http://schemas.openxmlformats.org/officeDocument/2006/relationships/customXml" Target="../ink/ink147.xml"/><Relationship Id="rId79" Type="http://schemas.openxmlformats.org/officeDocument/2006/relationships/image" Target="../media/image99.png"/><Relationship Id="rId102" Type="http://schemas.openxmlformats.org/officeDocument/2006/relationships/customXml" Target="../ink/ink161.xml"/><Relationship Id="rId5" Type="http://schemas.openxmlformats.org/officeDocument/2006/relationships/image" Target="../media/image62.png"/><Relationship Id="rId90" Type="http://schemas.openxmlformats.org/officeDocument/2006/relationships/customXml" Target="../ink/ink155.xml"/><Relationship Id="rId95" Type="http://schemas.openxmlformats.org/officeDocument/2006/relationships/image" Target="../media/image107.png"/><Relationship Id="rId22" Type="http://schemas.openxmlformats.org/officeDocument/2006/relationships/customXml" Target="../ink/ink121.xml"/><Relationship Id="rId27" Type="http://schemas.openxmlformats.org/officeDocument/2006/relationships/image" Target="../media/image73.png"/><Relationship Id="rId43" Type="http://schemas.openxmlformats.org/officeDocument/2006/relationships/image" Target="../media/image81.png"/><Relationship Id="rId48" Type="http://schemas.openxmlformats.org/officeDocument/2006/relationships/customXml" Target="../ink/ink134.xml"/><Relationship Id="rId64" Type="http://schemas.openxmlformats.org/officeDocument/2006/relationships/customXml" Target="../ink/ink142.xml"/><Relationship Id="rId69" Type="http://schemas.openxmlformats.org/officeDocument/2006/relationships/image" Target="../media/image94.png"/><Relationship Id="rId80" Type="http://schemas.openxmlformats.org/officeDocument/2006/relationships/customXml" Target="../ink/ink150.xml"/><Relationship Id="rId85" Type="http://schemas.openxmlformats.org/officeDocument/2006/relationships/image" Target="../media/image102.png"/><Relationship Id="rId12" Type="http://schemas.openxmlformats.org/officeDocument/2006/relationships/customXml" Target="../ink/ink116.xml"/><Relationship Id="rId17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customXml" Target="../ink/ink129.xml"/><Relationship Id="rId59" Type="http://schemas.openxmlformats.org/officeDocument/2006/relationships/image" Target="../media/image89.png"/><Relationship Id="rId103" Type="http://schemas.openxmlformats.org/officeDocument/2006/relationships/image" Target="../media/image111.png"/><Relationship Id="rId108" Type="http://schemas.openxmlformats.org/officeDocument/2006/relationships/image" Target="../media/image1.png"/><Relationship Id="rId54" Type="http://schemas.openxmlformats.org/officeDocument/2006/relationships/customXml" Target="../ink/ink137.xml"/><Relationship Id="rId70" Type="http://schemas.openxmlformats.org/officeDocument/2006/relationships/customXml" Target="../ink/ink145.xml"/><Relationship Id="rId75" Type="http://schemas.openxmlformats.org/officeDocument/2006/relationships/image" Target="../media/image97.png"/><Relationship Id="rId91" Type="http://schemas.openxmlformats.org/officeDocument/2006/relationships/image" Target="../media/image105.png"/><Relationship Id="rId96" Type="http://schemas.openxmlformats.org/officeDocument/2006/relationships/customXml" Target="../ink/ink158.xml"/><Relationship Id="rId1" Type="http://schemas.microsoft.com/office/2007/relationships/media" Target="../media/media12.m4a"/><Relationship Id="rId6" Type="http://schemas.openxmlformats.org/officeDocument/2006/relationships/customXml" Target="../ink/ink113.xml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openxmlformats.org/officeDocument/2006/relationships/customXml" Target="../ink/ink124.xml"/><Relationship Id="rId36" Type="http://schemas.openxmlformats.org/officeDocument/2006/relationships/customXml" Target="../ink/ink128.xml"/><Relationship Id="rId49" Type="http://schemas.openxmlformats.org/officeDocument/2006/relationships/image" Target="../media/image84.png"/><Relationship Id="rId57" Type="http://schemas.openxmlformats.org/officeDocument/2006/relationships/image" Target="../media/image88.png"/><Relationship Id="rId106" Type="http://schemas.openxmlformats.org/officeDocument/2006/relationships/customXml" Target="../ink/ink163.xml"/><Relationship Id="rId10" Type="http://schemas.openxmlformats.org/officeDocument/2006/relationships/customXml" Target="../ink/ink115.xml"/><Relationship Id="rId31" Type="http://schemas.openxmlformats.org/officeDocument/2006/relationships/image" Target="../media/image75.png"/><Relationship Id="rId44" Type="http://schemas.openxmlformats.org/officeDocument/2006/relationships/customXml" Target="../ink/ink132.xml"/><Relationship Id="rId52" Type="http://schemas.openxmlformats.org/officeDocument/2006/relationships/customXml" Target="../ink/ink136.xml"/><Relationship Id="rId60" Type="http://schemas.openxmlformats.org/officeDocument/2006/relationships/customXml" Target="../ink/ink140.xml"/><Relationship Id="rId65" Type="http://schemas.openxmlformats.org/officeDocument/2006/relationships/image" Target="../media/image92.png"/><Relationship Id="rId73" Type="http://schemas.openxmlformats.org/officeDocument/2006/relationships/image" Target="../media/image96.png"/><Relationship Id="rId78" Type="http://schemas.openxmlformats.org/officeDocument/2006/relationships/customXml" Target="../ink/ink149.xml"/><Relationship Id="rId81" Type="http://schemas.openxmlformats.org/officeDocument/2006/relationships/image" Target="../media/image100.png"/><Relationship Id="rId86" Type="http://schemas.openxmlformats.org/officeDocument/2006/relationships/customXml" Target="../ink/ink153.xml"/><Relationship Id="rId94" Type="http://schemas.openxmlformats.org/officeDocument/2006/relationships/customXml" Target="../ink/ink157.xml"/><Relationship Id="rId99" Type="http://schemas.openxmlformats.org/officeDocument/2006/relationships/image" Target="../media/image109.png"/><Relationship Id="rId101" Type="http://schemas.openxmlformats.org/officeDocument/2006/relationships/image" Target="../media/image110.png"/><Relationship Id="rId4" Type="http://schemas.openxmlformats.org/officeDocument/2006/relationships/customXml" Target="../ink/ink112.xml"/><Relationship Id="rId9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customXml" Target="../ink/ink119.xml"/><Relationship Id="rId39" Type="http://schemas.openxmlformats.org/officeDocument/2006/relationships/image" Target="../media/image79.png"/><Relationship Id="rId109" Type="http://schemas.openxmlformats.org/officeDocument/2006/relationships/image" Target="../media/image114.png"/><Relationship Id="rId34" Type="http://schemas.openxmlformats.org/officeDocument/2006/relationships/customXml" Target="../ink/ink127.xml"/><Relationship Id="rId50" Type="http://schemas.openxmlformats.org/officeDocument/2006/relationships/customXml" Target="../ink/ink135.xml"/><Relationship Id="rId55" Type="http://schemas.openxmlformats.org/officeDocument/2006/relationships/image" Target="../media/image87.png"/><Relationship Id="rId76" Type="http://schemas.openxmlformats.org/officeDocument/2006/relationships/customXml" Target="../ink/ink148.xml"/><Relationship Id="rId97" Type="http://schemas.openxmlformats.org/officeDocument/2006/relationships/image" Target="../media/image108.png"/><Relationship Id="rId104" Type="http://schemas.openxmlformats.org/officeDocument/2006/relationships/customXml" Target="../ink/ink162.xml"/><Relationship Id="rId7" Type="http://schemas.openxmlformats.org/officeDocument/2006/relationships/image" Target="../media/image63.png"/><Relationship Id="rId71" Type="http://schemas.openxmlformats.org/officeDocument/2006/relationships/image" Target="../media/image95.png"/><Relationship Id="rId92" Type="http://schemas.openxmlformats.org/officeDocument/2006/relationships/customXml" Target="../ink/ink156.xml"/><Relationship Id="rId2" Type="http://schemas.openxmlformats.org/officeDocument/2006/relationships/audio" Target="../media/media12.m4a"/><Relationship Id="rId29" Type="http://schemas.openxmlformats.org/officeDocument/2006/relationships/image" Target="../media/image74.png"/><Relationship Id="rId24" Type="http://schemas.openxmlformats.org/officeDocument/2006/relationships/customXml" Target="../ink/ink122.xml"/><Relationship Id="rId40" Type="http://schemas.openxmlformats.org/officeDocument/2006/relationships/customXml" Target="../ink/ink130.xml"/><Relationship Id="rId45" Type="http://schemas.openxmlformats.org/officeDocument/2006/relationships/image" Target="../media/image82.png"/><Relationship Id="rId66" Type="http://schemas.openxmlformats.org/officeDocument/2006/relationships/customXml" Target="../ink/ink143.xml"/><Relationship Id="rId87" Type="http://schemas.openxmlformats.org/officeDocument/2006/relationships/image" Target="../media/image103.png"/><Relationship Id="rId61" Type="http://schemas.openxmlformats.org/officeDocument/2006/relationships/image" Target="../media/image90.png"/><Relationship Id="rId82" Type="http://schemas.openxmlformats.org/officeDocument/2006/relationships/customXml" Target="../ink/ink151.xml"/><Relationship Id="rId19" Type="http://schemas.openxmlformats.org/officeDocument/2006/relationships/image" Target="../media/image69.png"/><Relationship Id="rId14" Type="http://schemas.openxmlformats.org/officeDocument/2006/relationships/customXml" Target="../ink/ink117.xml"/><Relationship Id="rId30" Type="http://schemas.openxmlformats.org/officeDocument/2006/relationships/customXml" Target="../ink/ink125.xml"/><Relationship Id="rId35" Type="http://schemas.openxmlformats.org/officeDocument/2006/relationships/image" Target="../media/image77.png"/><Relationship Id="rId56" Type="http://schemas.openxmlformats.org/officeDocument/2006/relationships/customXml" Target="../ink/ink138.xml"/><Relationship Id="rId77" Type="http://schemas.openxmlformats.org/officeDocument/2006/relationships/image" Target="../media/image98.png"/><Relationship Id="rId100" Type="http://schemas.openxmlformats.org/officeDocument/2006/relationships/customXml" Target="../ink/ink160.xml"/><Relationship Id="rId105" Type="http://schemas.openxmlformats.org/officeDocument/2006/relationships/image" Target="../media/image112.png"/><Relationship Id="rId8" Type="http://schemas.openxmlformats.org/officeDocument/2006/relationships/customXml" Target="../ink/ink114.xml"/><Relationship Id="rId51" Type="http://schemas.openxmlformats.org/officeDocument/2006/relationships/image" Target="../media/image85.png"/><Relationship Id="rId72" Type="http://schemas.openxmlformats.org/officeDocument/2006/relationships/customXml" Target="../ink/ink146.xml"/><Relationship Id="rId93" Type="http://schemas.openxmlformats.org/officeDocument/2006/relationships/image" Target="../media/image106.png"/><Relationship Id="rId98" Type="http://schemas.openxmlformats.org/officeDocument/2006/relationships/customXml" Target="../ink/ink15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72.png"/><Relationship Id="rId46" Type="http://schemas.openxmlformats.org/officeDocument/2006/relationships/customXml" Target="../ink/ink133.xml"/><Relationship Id="rId67" Type="http://schemas.openxmlformats.org/officeDocument/2006/relationships/image" Target="../media/image93.png"/><Relationship Id="rId20" Type="http://schemas.openxmlformats.org/officeDocument/2006/relationships/customXml" Target="../ink/ink120.xml"/><Relationship Id="rId41" Type="http://schemas.openxmlformats.org/officeDocument/2006/relationships/image" Target="../media/image80.png"/><Relationship Id="rId62" Type="http://schemas.openxmlformats.org/officeDocument/2006/relationships/customXml" Target="../ink/ink141.xml"/><Relationship Id="rId83" Type="http://schemas.openxmlformats.org/officeDocument/2006/relationships/image" Target="../media/image101.png"/><Relationship Id="rId88" Type="http://schemas.openxmlformats.org/officeDocument/2006/relationships/customXml" Target="../ink/ink154.xml"/></Relationships>
</file>

<file path=ppt/slides/_rels/slide13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08.png"/><Relationship Id="rId42" Type="http://schemas.openxmlformats.org/officeDocument/2006/relationships/image" Target="../media/image219.png"/><Relationship Id="rId47" Type="http://schemas.openxmlformats.org/officeDocument/2006/relationships/customXml" Target="../ink/ink185.xml"/><Relationship Id="rId63" Type="http://schemas.openxmlformats.org/officeDocument/2006/relationships/customXml" Target="../ink/ink191.xml"/><Relationship Id="rId68" Type="http://schemas.openxmlformats.org/officeDocument/2006/relationships/image" Target="../media/image232.png"/><Relationship Id="rId84" Type="http://schemas.openxmlformats.org/officeDocument/2006/relationships/image" Target="../media/image240.png"/><Relationship Id="rId89" Type="http://schemas.openxmlformats.org/officeDocument/2006/relationships/customXml" Target="../ink/ink204.xml"/><Relationship Id="rId133" Type="http://schemas.openxmlformats.org/officeDocument/2006/relationships/image" Target="../media/image264.png"/><Relationship Id="rId138" Type="http://schemas.openxmlformats.org/officeDocument/2006/relationships/customXml" Target="../ink/ink220.xml"/><Relationship Id="rId154" Type="http://schemas.openxmlformats.org/officeDocument/2006/relationships/image" Target="../media/image1.png"/><Relationship Id="rId16" Type="http://schemas.openxmlformats.org/officeDocument/2006/relationships/customXml" Target="../ink/ink170.xml"/><Relationship Id="rId107" Type="http://schemas.openxmlformats.org/officeDocument/2006/relationships/image" Target="../media/image251.png"/><Relationship Id="rId11" Type="http://schemas.openxmlformats.org/officeDocument/2006/relationships/image" Target="../media/image203.png"/><Relationship Id="rId32" Type="http://schemas.openxmlformats.org/officeDocument/2006/relationships/customXml" Target="../ink/ink178.xml"/><Relationship Id="rId58" Type="http://schemas.openxmlformats.org/officeDocument/2006/relationships/image" Target="../media/image227.png"/><Relationship Id="rId74" Type="http://schemas.openxmlformats.org/officeDocument/2006/relationships/image" Target="../media/image235.png"/><Relationship Id="rId79" Type="http://schemas.openxmlformats.org/officeDocument/2006/relationships/customXml" Target="../ink/ink199.xml"/><Relationship Id="rId102" Type="http://schemas.openxmlformats.org/officeDocument/2006/relationships/customXml" Target="../ink/ink211.xml"/><Relationship Id="rId144" Type="http://schemas.openxmlformats.org/officeDocument/2006/relationships/customXml" Target="../ink/ink223.xml"/><Relationship Id="rId149" Type="http://schemas.openxmlformats.org/officeDocument/2006/relationships/image" Target="../media/image120.png"/><Relationship Id="rId5" Type="http://schemas.openxmlformats.org/officeDocument/2006/relationships/image" Target="../media/image6110.png"/><Relationship Id="rId90" Type="http://schemas.openxmlformats.org/officeDocument/2006/relationships/image" Target="../media/image243.png"/><Relationship Id="rId95" Type="http://schemas.openxmlformats.org/officeDocument/2006/relationships/image" Target="../media/image245.png"/><Relationship Id="rId22" Type="http://schemas.openxmlformats.org/officeDocument/2006/relationships/customXml" Target="../ink/ink173.xml"/><Relationship Id="rId27" Type="http://schemas.openxmlformats.org/officeDocument/2006/relationships/image" Target="../media/image211.png"/><Relationship Id="rId43" Type="http://schemas.openxmlformats.org/officeDocument/2006/relationships/customXml" Target="../ink/ink183.xml"/><Relationship Id="rId48" Type="http://schemas.openxmlformats.org/officeDocument/2006/relationships/image" Target="../media/image222.png"/><Relationship Id="rId64" Type="http://schemas.openxmlformats.org/officeDocument/2006/relationships/image" Target="../media/image230.png"/><Relationship Id="rId69" Type="http://schemas.openxmlformats.org/officeDocument/2006/relationships/customXml" Target="../ink/ink194.xml"/><Relationship Id="rId134" Type="http://schemas.openxmlformats.org/officeDocument/2006/relationships/customXml" Target="../ink/ink218.xml"/><Relationship Id="rId139" Type="http://schemas.openxmlformats.org/officeDocument/2006/relationships/image" Target="../media/image115.png"/><Relationship Id="rId80" Type="http://schemas.openxmlformats.org/officeDocument/2006/relationships/image" Target="../media/image238.png"/><Relationship Id="rId85" Type="http://schemas.openxmlformats.org/officeDocument/2006/relationships/customXml" Target="../ink/ink202.xml"/><Relationship Id="rId150" Type="http://schemas.openxmlformats.org/officeDocument/2006/relationships/customXml" Target="../ink/ink226.xml"/><Relationship Id="rId155" Type="http://schemas.openxmlformats.org/officeDocument/2006/relationships/image" Target="../media/image114.png"/><Relationship Id="rId12" Type="http://schemas.openxmlformats.org/officeDocument/2006/relationships/customXml" Target="../ink/ink168.xml"/><Relationship Id="rId17" Type="http://schemas.openxmlformats.org/officeDocument/2006/relationships/image" Target="../media/image206.png"/><Relationship Id="rId33" Type="http://schemas.openxmlformats.org/officeDocument/2006/relationships/image" Target="../media/image214.png"/><Relationship Id="rId38" Type="http://schemas.openxmlformats.org/officeDocument/2006/relationships/image" Target="../media/image217.png"/><Relationship Id="rId59" Type="http://schemas.openxmlformats.org/officeDocument/2006/relationships/customXml" Target="../ink/ink189.xml"/><Relationship Id="rId103" Type="http://schemas.openxmlformats.org/officeDocument/2006/relationships/image" Target="../media/image249.png"/><Relationship Id="rId108" Type="http://schemas.openxmlformats.org/officeDocument/2006/relationships/customXml" Target="../ink/ink214.xml"/><Relationship Id="rId129" Type="http://schemas.openxmlformats.org/officeDocument/2006/relationships/image" Target="../media/image262.png"/><Relationship Id="rId70" Type="http://schemas.openxmlformats.org/officeDocument/2006/relationships/image" Target="../media/image233.png"/><Relationship Id="rId75" Type="http://schemas.openxmlformats.org/officeDocument/2006/relationships/customXml" Target="../ink/ink197.xml"/><Relationship Id="rId91" Type="http://schemas.openxmlformats.org/officeDocument/2006/relationships/customXml" Target="../ink/ink205.xml"/><Relationship Id="rId96" Type="http://schemas.openxmlformats.org/officeDocument/2006/relationships/customXml" Target="../ink/ink208.xml"/><Relationship Id="rId140" Type="http://schemas.openxmlformats.org/officeDocument/2006/relationships/customXml" Target="../ink/ink221.xml"/><Relationship Id="rId145" Type="http://schemas.openxmlformats.org/officeDocument/2006/relationships/image" Target="../media/image118.png"/><Relationship Id="rId1" Type="http://schemas.microsoft.com/office/2007/relationships/media" Target="../media/media13.m4a"/><Relationship Id="rId6" Type="http://schemas.openxmlformats.org/officeDocument/2006/relationships/customXml" Target="../ink/ink165.xml"/><Relationship Id="rId23" Type="http://schemas.openxmlformats.org/officeDocument/2006/relationships/image" Target="../media/image209.png"/><Relationship Id="rId28" Type="http://schemas.openxmlformats.org/officeDocument/2006/relationships/customXml" Target="../ink/ink176.xml"/><Relationship Id="rId49" Type="http://schemas.openxmlformats.org/officeDocument/2006/relationships/customXml" Target="../ink/ink186.xml"/><Relationship Id="rId44" Type="http://schemas.openxmlformats.org/officeDocument/2006/relationships/image" Target="../media/image220.png"/><Relationship Id="rId60" Type="http://schemas.openxmlformats.org/officeDocument/2006/relationships/image" Target="../media/image228.png"/><Relationship Id="rId65" Type="http://schemas.openxmlformats.org/officeDocument/2006/relationships/customXml" Target="../ink/ink192.xml"/><Relationship Id="rId81" Type="http://schemas.openxmlformats.org/officeDocument/2006/relationships/customXml" Target="../ink/ink200.xml"/><Relationship Id="rId86" Type="http://schemas.openxmlformats.org/officeDocument/2006/relationships/image" Target="../media/image241.png"/><Relationship Id="rId130" Type="http://schemas.openxmlformats.org/officeDocument/2006/relationships/customXml" Target="../ink/ink216.xml"/><Relationship Id="rId135" Type="http://schemas.openxmlformats.org/officeDocument/2006/relationships/image" Target="../media/image265.png"/><Relationship Id="rId151" Type="http://schemas.openxmlformats.org/officeDocument/2006/relationships/image" Target="../media/image121.png"/><Relationship Id="rId13" Type="http://schemas.openxmlformats.org/officeDocument/2006/relationships/image" Target="../media/image204.png"/><Relationship Id="rId18" Type="http://schemas.openxmlformats.org/officeDocument/2006/relationships/customXml" Target="../ink/ink171.xml"/><Relationship Id="rId39" Type="http://schemas.openxmlformats.org/officeDocument/2006/relationships/customXml" Target="../ink/ink181.xml"/><Relationship Id="rId109" Type="http://schemas.openxmlformats.org/officeDocument/2006/relationships/image" Target="../media/image252.png"/><Relationship Id="rId34" Type="http://schemas.openxmlformats.org/officeDocument/2006/relationships/customXml" Target="../ink/ink179.xml"/><Relationship Id="rId50" Type="http://schemas.openxmlformats.org/officeDocument/2006/relationships/image" Target="../media/image223.png"/><Relationship Id="rId76" Type="http://schemas.openxmlformats.org/officeDocument/2006/relationships/image" Target="../media/image236.png"/><Relationship Id="rId97" Type="http://schemas.openxmlformats.org/officeDocument/2006/relationships/image" Target="../media/image246.png"/><Relationship Id="rId104" Type="http://schemas.openxmlformats.org/officeDocument/2006/relationships/customXml" Target="../ink/ink212.xml"/><Relationship Id="rId141" Type="http://schemas.openxmlformats.org/officeDocument/2006/relationships/image" Target="../media/image116.png"/><Relationship Id="rId146" Type="http://schemas.openxmlformats.org/officeDocument/2006/relationships/customXml" Target="../ink/ink224.xml"/><Relationship Id="rId7" Type="http://schemas.openxmlformats.org/officeDocument/2006/relationships/image" Target="../media/image200.png"/><Relationship Id="rId71" Type="http://schemas.openxmlformats.org/officeDocument/2006/relationships/customXml" Target="../ink/ink195.xml"/><Relationship Id="rId92" Type="http://schemas.openxmlformats.org/officeDocument/2006/relationships/customXml" Target="../ink/ink206.xml"/><Relationship Id="rId2" Type="http://schemas.openxmlformats.org/officeDocument/2006/relationships/audio" Target="../media/media13.m4a"/><Relationship Id="rId29" Type="http://schemas.openxmlformats.org/officeDocument/2006/relationships/image" Target="../media/image212.png"/><Relationship Id="rId24" Type="http://schemas.openxmlformats.org/officeDocument/2006/relationships/customXml" Target="../ink/ink174.xml"/><Relationship Id="rId40" Type="http://schemas.openxmlformats.org/officeDocument/2006/relationships/image" Target="../media/image218.png"/><Relationship Id="rId45" Type="http://schemas.openxmlformats.org/officeDocument/2006/relationships/customXml" Target="../ink/ink184.xml"/><Relationship Id="rId66" Type="http://schemas.openxmlformats.org/officeDocument/2006/relationships/image" Target="../media/image231.png"/><Relationship Id="rId87" Type="http://schemas.openxmlformats.org/officeDocument/2006/relationships/customXml" Target="../ink/ink203.xml"/><Relationship Id="rId110" Type="http://schemas.openxmlformats.org/officeDocument/2006/relationships/customXml" Target="../ink/ink215.xml"/><Relationship Id="rId131" Type="http://schemas.openxmlformats.org/officeDocument/2006/relationships/image" Target="../media/image263.png"/><Relationship Id="rId136" Type="http://schemas.openxmlformats.org/officeDocument/2006/relationships/customXml" Target="../ink/ink219.xml"/><Relationship Id="rId61" Type="http://schemas.openxmlformats.org/officeDocument/2006/relationships/customXml" Target="../ink/ink190.xml"/><Relationship Id="rId82" Type="http://schemas.openxmlformats.org/officeDocument/2006/relationships/image" Target="../media/image239.png"/><Relationship Id="rId152" Type="http://schemas.openxmlformats.org/officeDocument/2006/relationships/customXml" Target="../ink/ink227.xml"/><Relationship Id="rId19" Type="http://schemas.openxmlformats.org/officeDocument/2006/relationships/image" Target="../media/image207.png"/><Relationship Id="rId14" Type="http://schemas.openxmlformats.org/officeDocument/2006/relationships/customXml" Target="../ink/ink169.xml"/><Relationship Id="rId30" Type="http://schemas.openxmlformats.org/officeDocument/2006/relationships/customXml" Target="../ink/ink177.xml"/><Relationship Id="rId35" Type="http://schemas.openxmlformats.org/officeDocument/2006/relationships/image" Target="../media/image215.png"/><Relationship Id="rId56" Type="http://schemas.openxmlformats.org/officeDocument/2006/relationships/image" Target="../media/image226.png"/><Relationship Id="rId77" Type="http://schemas.openxmlformats.org/officeDocument/2006/relationships/customXml" Target="../ink/ink198.xml"/><Relationship Id="rId100" Type="http://schemas.openxmlformats.org/officeDocument/2006/relationships/customXml" Target="../ink/ink210.xml"/><Relationship Id="rId105" Type="http://schemas.openxmlformats.org/officeDocument/2006/relationships/image" Target="../media/image250.png"/><Relationship Id="rId147" Type="http://schemas.openxmlformats.org/officeDocument/2006/relationships/image" Target="../media/image119.png"/><Relationship Id="rId8" Type="http://schemas.openxmlformats.org/officeDocument/2006/relationships/customXml" Target="../ink/ink166.xml"/><Relationship Id="rId51" Type="http://schemas.openxmlformats.org/officeDocument/2006/relationships/customXml" Target="../ink/ink187.xml"/><Relationship Id="rId72" Type="http://schemas.openxmlformats.org/officeDocument/2006/relationships/image" Target="../media/image234.png"/><Relationship Id="rId93" Type="http://schemas.openxmlformats.org/officeDocument/2006/relationships/image" Target="../media/image244.png"/><Relationship Id="rId98" Type="http://schemas.openxmlformats.org/officeDocument/2006/relationships/customXml" Target="../ink/ink209.xml"/><Relationship Id="rId142" Type="http://schemas.openxmlformats.org/officeDocument/2006/relationships/customXml" Target="../ink/ink222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10.png"/><Relationship Id="rId46" Type="http://schemas.openxmlformats.org/officeDocument/2006/relationships/image" Target="../media/image221.png"/><Relationship Id="rId67" Type="http://schemas.openxmlformats.org/officeDocument/2006/relationships/customXml" Target="../ink/ink193.xml"/><Relationship Id="rId137" Type="http://schemas.openxmlformats.org/officeDocument/2006/relationships/image" Target="../media/image266.png"/><Relationship Id="rId20" Type="http://schemas.openxmlformats.org/officeDocument/2006/relationships/customXml" Target="../ink/ink172.xml"/><Relationship Id="rId41" Type="http://schemas.openxmlformats.org/officeDocument/2006/relationships/customXml" Target="../ink/ink182.xml"/><Relationship Id="rId62" Type="http://schemas.openxmlformats.org/officeDocument/2006/relationships/image" Target="../media/image229.png"/><Relationship Id="rId83" Type="http://schemas.openxmlformats.org/officeDocument/2006/relationships/customXml" Target="../ink/ink201.xml"/><Relationship Id="rId88" Type="http://schemas.openxmlformats.org/officeDocument/2006/relationships/image" Target="../media/image242.png"/><Relationship Id="rId132" Type="http://schemas.openxmlformats.org/officeDocument/2006/relationships/customXml" Target="../ink/ink217.xml"/><Relationship Id="rId153" Type="http://schemas.openxmlformats.org/officeDocument/2006/relationships/image" Target="../media/image122.png"/><Relationship Id="rId15" Type="http://schemas.openxmlformats.org/officeDocument/2006/relationships/image" Target="../media/image205.png"/><Relationship Id="rId36" Type="http://schemas.openxmlformats.org/officeDocument/2006/relationships/customXml" Target="../ink/ink180.xml"/><Relationship Id="rId57" Type="http://schemas.openxmlformats.org/officeDocument/2006/relationships/customXml" Target="../ink/ink188.xml"/><Relationship Id="rId106" Type="http://schemas.openxmlformats.org/officeDocument/2006/relationships/customXml" Target="../ink/ink213.xml"/><Relationship Id="rId10" Type="http://schemas.openxmlformats.org/officeDocument/2006/relationships/customXml" Target="../ink/ink167.xml"/><Relationship Id="rId31" Type="http://schemas.openxmlformats.org/officeDocument/2006/relationships/image" Target="../media/image213.png"/><Relationship Id="rId73" Type="http://schemas.openxmlformats.org/officeDocument/2006/relationships/customXml" Target="../ink/ink196.xml"/><Relationship Id="rId78" Type="http://schemas.openxmlformats.org/officeDocument/2006/relationships/image" Target="../media/image237.png"/><Relationship Id="rId94" Type="http://schemas.openxmlformats.org/officeDocument/2006/relationships/customXml" Target="../ink/ink207.xml"/><Relationship Id="rId99" Type="http://schemas.openxmlformats.org/officeDocument/2006/relationships/image" Target="../media/image247.png"/><Relationship Id="rId101" Type="http://schemas.openxmlformats.org/officeDocument/2006/relationships/image" Target="../media/image248.png"/><Relationship Id="rId143" Type="http://schemas.openxmlformats.org/officeDocument/2006/relationships/image" Target="../media/image117.png"/><Relationship Id="rId148" Type="http://schemas.openxmlformats.org/officeDocument/2006/relationships/customXml" Target="../ink/ink225.xml"/><Relationship Id="rId4" Type="http://schemas.openxmlformats.org/officeDocument/2006/relationships/customXml" Target="../ink/ink164.xml"/><Relationship Id="rId9" Type="http://schemas.openxmlformats.org/officeDocument/2006/relationships/image" Target="../media/image201.png"/><Relationship Id="rId26" Type="http://schemas.openxmlformats.org/officeDocument/2006/relationships/customXml" Target="../ink/ink175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6.png"/><Relationship Id="rId299" Type="http://schemas.openxmlformats.org/officeDocument/2006/relationships/customXml" Target="../ink/ink328.xml"/><Relationship Id="rId303" Type="http://schemas.openxmlformats.org/officeDocument/2006/relationships/customXml" Target="../ink/ink330.xml"/><Relationship Id="rId84" Type="http://schemas.openxmlformats.org/officeDocument/2006/relationships/image" Target="../media/image240.png"/><Relationship Id="rId138" Type="http://schemas.openxmlformats.org/officeDocument/2006/relationships/customXml" Target="../ink/ink258.xml"/><Relationship Id="rId159" Type="http://schemas.openxmlformats.org/officeDocument/2006/relationships/customXml" Target="../ink/ink273.xml"/><Relationship Id="rId170" Type="http://schemas.openxmlformats.org/officeDocument/2006/relationships/image" Target="../media/image278.png"/><Relationship Id="rId191" Type="http://schemas.openxmlformats.org/officeDocument/2006/relationships/customXml" Target="../ink/ink289.xml"/><Relationship Id="rId247" Type="http://schemas.openxmlformats.org/officeDocument/2006/relationships/customXml" Target="../ink/ink302.xml"/><Relationship Id="rId107" Type="http://schemas.openxmlformats.org/officeDocument/2006/relationships/image" Target="../media/image251.png"/><Relationship Id="rId268" Type="http://schemas.openxmlformats.org/officeDocument/2006/relationships/image" Target="../media/image331.png"/><Relationship Id="rId289" Type="http://schemas.openxmlformats.org/officeDocument/2006/relationships/customXml" Target="../ink/ink323.xml"/><Relationship Id="rId74" Type="http://schemas.openxmlformats.org/officeDocument/2006/relationships/image" Target="../media/image235.png"/><Relationship Id="rId149" Type="http://schemas.openxmlformats.org/officeDocument/2006/relationships/customXml" Target="../ink/ink268.xml"/><Relationship Id="rId314" Type="http://schemas.openxmlformats.org/officeDocument/2006/relationships/image" Target="../media/image1.png"/><Relationship Id="rId5" Type="http://schemas.openxmlformats.org/officeDocument/2006/relationships/image" Target="../media/image6110.png"/><Relationship Id="rId95" Type="http://schemas.openxmlformats.org/officeDocument/2006/relationships/image" Target="../media/image245.png"/><Relationship Id="rId160" Type="http://schemas.openxmlformats.org/officeDocument/2006/relationships/image" Target="../media/image273.png"/><Relationship Id="rId181" Type="http://schemas.openxmlformats.org/officeDocument/2006/relationships/customXml" Target="../ink/ink284.xml"/><Relationship Id="rId237" Type="http://schemas.openxmlformats.org/officeDocument/2006/relationships/customXml" Target="../ink/ink297.xml"/><Relationship Id="rId258" Type="http://schemas.openxmlformats.org/officeDocument/2006/relationships/image" Target="../media/image326.png"/><Relationship Id="rId279" Type="http://schemas.openxmlformats.org/officeDocument/2006/relationships/customXml" Target="../ink/ink318.xml"/><Relationship Id="rId64" Type="http://schemas.openxmlformats.org/officeDocument/2006/relationships/image" Target="../media/image230.png"/><Relationship Id="rId139" Type="http://schemas.openxmlformats.org/officeDocument/2006/relationships/customXml" Target="../ink/ink259.xml"/><Relationship Id="rId290" Type="http://schemas.openxmlformats.org/officeDocument/2006/relationships/image" Target="../media/image133.png"/><Relationship Id="rId304" Type="http://schemas.openxmlformats.org/officeDocument/2006/relationships/image" Target="../media/image140.png"/><Relationship Id="rId85" Type="http://schemas.openxmlformats.org/officeDocument/2006/relationships/customXml" Target="../ink/ink240.xml"/><Relationship Id="rId150" Type="http://schemas.openxmlformats.org/officeDocument/2006/relationships/image" Target="../media/image268.png"/><Relationship Id="rId171" Type="http://schemas.openxmlformats.org/officeDocument/2006/relationships/customXml" Target="../ink/ink279.xml"/><Relationship Id="rId192" Type="http://schemas.openxmlformats.org/officeDocument/2006/relationships/image" Target="../media/image291.png"/><Relationship Id="rId248" Type="http://schemas.openxmlformats.org/officeDocument/2006/relationships/image" Target="../media/image321.png"/><Relationship Id="rId269" Type="http://schemas.openxmlformats.org/officeDocument/2006/relationships/customXml" Target="../ink/ink313.xml"/><Relationship Id="rId108" Type="http://schemas.openxmlformats.org/officeDocument/2006/relationships/customXml" Target="../ink/ink252.xml"/><Relationship Id="rId129" Type="http://schemas.openxmlformats.org/officeDocument/2006/relationships/image" Target="../media/image262.png"/><Relationship Id="rId280" Type="http://schemas.openxmlformats.org/officeDocument/2006/relationships/image" Target="../media/image128.png"/><Relationship Id="rId75" Type="http://schemas.openxmlformats.org/officeDocument/2006/relationships/customXml" Target="../ink/ink235.xml"/><Relationship Id="rId96" Type="http://schemas.openxmlformats.org/officeDocument/2006/relationships/customXml" Target="../ink/ink246.xml"/><Relationship Id="rId140" Type="http://schemas.openxmlformats.org/officeDocument/2006/relationships/customXml" Target="../ink/ink260.xml"/><Relationship Id="rId161" Type="http://schemas.openxmlformats.org/officeDocument/2006/relationships/customXml" Target="../ink/ink274.xml"/><Relationship Id="rId182" Type="http://schemas.openxmlformats.org/officeDocument/2006/relationships/image" Target="../media/image284.png"/><Relationship Id="rId6" Type="http://schemas.openxmlformats.org/officeDocument/2006/relationships/customXml" Target="../ink/ink229.xml"/><Relationship Id="rId238" Type="http://schemas.openxmlformats.org/officeDocument/2006/relationships/image" Target="../media/image316.png"/><Relationship Id="rId259" Type="http://schemas.openxmlformats.org/officeDocument/2006/relationships/customXml" Target="../ink/ink308.xml"/><Relationship Id="rId119" Type="http://schemas.openxmlformats.org/officeDocument/2006/relationships/image" Target="../media/image257.png"/><Relationship Id="rId270" Type="http://schemas.openxmlformats.org/officeDocument/2006/relationships/image" Target="../media/image332.png"/><Relationship Id="rId291" Type="http://schemas.openxmlformats.org/officeDocument/2006/relationships/customXml" Target="../ink/ink324.xml"/><Relationship Id="rId305" Type="http://schemas.openxmlformats.org/officeDocument/2006/relationships/customXml" Target="../ink/ink331.xml"/><Relationship Id="rId65" Type="http://schemas.openxmlformats.org/officeDocument/2006/relationships/customXml" Target="../ink/ink230.xml"/><Relationship Id="rId86" Type="http://schemas.openxmlformats.org/officeDocument/2006/relationships/image" Target="../media/image241.png"/><Relationship Id="rId130" Type="http://schemas.openxmlformats.org/officeDocument/2006/relationships/customXml" Target="../ink/ink254.xml"/><Relationship Id="rId151" Type="http://schemas.openxmlformats.org/officeDocument/2006/relationships/customXml" Target="../ink/ink269.xml"/><Relationship Id="rId172" Type="http://schemas.openxmlformats.org/officeDocument/2006/relationships/image" Target="../media/image279.png"/><Relationship Id="rId193" Type="http://schemas.openxmlformats.org/officeDocument/2006/relationships/customXml" Target="../ink/ink290.xml"/><Relationship Id="rId249" Type="http://schemas.openxmlformats.org/officeDocument/2006/relationships/customXml" Target="../ink/ink303.xml"/><Relationship Id="rId109" Type="http://schemas.openxmlformats.org/officeDocument/2006/relationships/image" Target="../media/image252.png"/><Relationship Id="rId260" Type="http://schemas.openxmlformats.org/officeDocument/2006/relationships/image" Target="../media/image327.png"/><Relationship Id="rId281" Type="http://schemas.openxmlformats.org/officeDocument/2006/relationships/customXml" Target="../ink/ink319.xml"/><Relationship Id="rId76" Type="http://schemas.openxmlformats.org/officeDocument/2006/relationships/image" Target="../media/image236.png"/><Relationship Id="rId97" Type="http://schemas.openxmlformats.org/officeDocument/2006/relationships/image" Target="../media/image246.png"/><Relationship Id="rId141" Type="http://schemas.openxmlformats.org/officeDocument/2006/relationships/customXml" Target="../ink/ink261.xml"/><Relationship Id="rId162" Type="http://schemas.openxmlformats.org/officeDocument/2006/relationships/image" Target="../media/image123.png"/><Relationship Id="rId183" Type="http://schemas.openxmlformats.org/officeDocument/2006/relationships/customXml" Target="../ink/ink285.xml"/><Relationship Id="rId239" Type="http://schemas.openxmlformats.org/officeDocument/2006/relationships/customXml" Target="../ink/ink298.xml"/><Relationship Id="rId250" Type="http://schemas.openxmlformats.org/officeDocument/2006/relationships/image" Target="../media/image322.png"/><Relationship Id="rId271" Type="http://schemas.openxmlformats.org/officeDocument/2006/relationships/customXml" Target="../ink/ink314.xml"/><Relationship Id="rId292" Type="http://schemas.openxmlformats.org/officeDocument/2006/relationships/image" Target="../media/image134.png"/><Relationship Id="rId306" Type="http://schemas.openxmlformats.org/officeDocument/2006/relationships/image" Target="../media/image141.png"/><Relationship Id="rId66" Type="http://schemas.openxmlformats.org/officeDocument/2006/relationships/image" Target="../media/image231.png"/><Relationship Id="rId87" Type="http://schemas.openxmlformats.org/officeDocument/2006/relationships/customXml" Target="../ink/ink241.xml"/><Relationship Id="rId110" Type="http://schemas.openxmlformats.org/officeDocument/2006/relationships/customXml" Target="../ink/ink253.xml"/><Relationship Id="rId131" Type="http://schemas.openxmlformats.org/officeDocument/2006/relationships/image" Target="../media/image263.png"/><Relationship Id="rId152" Type="http://schemas.openxmlformats.org/officeDocument/2006/relationships/image" Target="../media/image269.png"/><Relationship Id="rId173" Type="http://schemas.openxmlformats.org/officeDocument/2006/relationships/customXml" Target="../ink/ink280.xml"/><Relationship Id="rId194" Type="http://schemas.openxmlformats.org/officeDocument/2006/relationships/image" Target="../media/image292.png"/><Relationship Id="rId240" Type="http://schemas.openxmlformats.org/officeDocument/2006/relationships/image" Target="../media/image317.png"/><Relationship Id="rId261" Type="http://schemas.openxmlformats.org/officeDocument/2006/relationships/customXml" Target="../ink/ink309.xml"/><Relationship Id="rId77" Type="http://schemas.openxmlformats.org/officeDocument/2006/relationships/customXml" Target="../ink/ink236.xml"/><Relationship Id="rId100" Type="http://schemas.openxmlformats.org/officeDocument/2006/relationships/customXml" Target="../ink/ink248.xml"/><Relationship Id="rId105" Type="http://schemas.openxmlformats.org/officeDocument/2006/relationships/image" Target="../media/image250.png"/><Relationship Id="rId147" Type="http://schemas.openxmlformats.org/officeDocument/2006/relationships/customXml" Target="../ink/ink267.xml"/><Relationship Id="rId168" Type="http://schemas.openxmlformats.org/officeDocument/2006/relationships/image" Target="../media/image277.png"/><Relationship Id="rId282" Type="http://schemas.openxmlformats.org/officeDocument/2006/relationships/image" Target="../media/image129.png"/><Relationship Id="rId312" Type="http://schemas.openxmlformats.org/officeDocument/2006/relationships/image" Target="../media/image144.png"/><Relationship Id="rId72" Type="http://schemas.openxmlformats.org/officeDocument/2006/relationships/image" Target="../media/image234.png"/><Relationship Id="rId93" Type="http://schemas.openxmlformats.org/officeDocument/2006/relationships/image" Target="../media/image244.png"/><Relationship Id="rId98" Type="http://schemas.openxmlformats.org/officeDocument/2006/relationships/customXml" Target="../ink/ink247.xml"/><Relationship Id="rId142" Type="http://schemas.openxmlformats.org/officeDocument/2006/relationships/customXml" Target="../ink/ink262.xml"/><Relationship Id="rId121" Type="http://schemas.openxmlformats.org/officeDocument/2006/relationships/image" Target="../media/image258.png"/><Relationship Id="rId163" Type="http://schemas.openxmlformats.org/officeDocument/2006/relationships/customXml" Target="../ink/ink275.xml"/><Relationship Id="rId184" Type="http://schemas.openxmlformats.org/officeDocument/2006/relationships/image" Target="../media/image287.png"/><Relationship Id="rId189" Type="http://schemas.openxmlformats.org/officeDocument/2006/relationships/customXml" Target="../ink/ink288.xml"/><Relationship Id="rId3" Type="http://schemas.openxmlformats.org/officeDocument/2006/relationships/slideLayout" Target="../slideLayouts/slideLayout2.xml"/><Relationship Id="rId235" Type="http://schemas.openxmlformats.org/officeDocument/2006/relationships/customXml" Target="../ink/ink296.xml"/><Relationship Id="rId251" Type="http://schemas.openxmlformats.org/officeDocument/2006/relationships/customXml" Target="../ink/ink304.xml"/><Relationship Id="rId256" Type="http://schemas.openxmlformats.org/officeDocument/2006/relationships/image" Target="../media/image325.png"/><Relationship Id="rId277" Type="http://schemas.openxmlformats.org/officeDocument/2006/relationships/customXml" Target="../ink/ink317.xml"/><Relationship Id="rId298" Type="http://schemas.openxmlformats.org/officeDocument/2006/relationships/image" Target="../media/image137.png"/><Relationship Id="rId67" Type="http://schemas.openxmlformats.org/officeDocument/2006/relationships/customXml" Target="../ink/ink231.xml"/><Relationship Id="rId137" Type="http://schemas.openxmlformats.org/officeDocument/2006/relationships/image" Target="../media/image266.png"/><Relationship Id="rId158" Type="http://schemas.openxmlformats.org/officeDocument/2006/relationships/image" Target="../media/image272.png"/><Relationship Id="rId272" Type="http://schemas.openxmlformats.org/officeDocument/2006/relationships/image" Target="../media/image124.png"/><Relationship Id="rId293" Type="http://schemas.openxmlformats.org/officeDocument/2006/relationships/customXml" Target="../ink/ink325.xml"/><Relationship Id="rId302" Type="http://schemas.openxmlformats.org/officeDocument/2006/relationships/image" Target="../media/image139.png"/><Relationship Id="rId307" Type="http://schemas.openxmlformats.org/officeDocument/2006/relationships/customXml" Target="../ink/ink332.xml"/><Relationship Id="rId83" Type="http://schemas.openxmlformats.org/officeDocument/2006/relationships/customXml" Target="../ink/ink239.xml"/><Relationship Id="rId88" Type="http://schemas.openxmlformats.org/officeDocument/2006/relationships/image" Target="../media/image242.png"/><Relationship Id="rId132" Type="http://schemas.openxmlformats.org/officeDocument/2006/relationships/customXml" Target="../ink/ink255.xml"/><Relationship Id="rId111" Type="http://schemas.openxmlformats.org/officeDocument/2006/relationships/image" Target="../media/image253.png"/><Relationship Id="rId153" Type="http://schemas.openxmlformats.org/officeDocument/2006/relationships/customXml" Target="../ink/ink270.xml"/><Relationship Id="rId174" Type="http://schemas.openxmlformats.org/officeDocument/2006/relationships/image" Target="../media/image280.png"/><Relationship Id="rId179" Type="http://schemas.openxmlformats.org/officeDocument/2006/relationships/customXml" Target="../ink/ink283.xml"/><Relationship Id="rId195" Type="http://schemas.openxmlformats.org/officeDocument/2006/relationships/customXml" Target="../ink/ink291.xml"/><Relationship Id="rId190" Type="http://schemas.openxmlformats.org/officeDocument/2006/relationships/image" Target="../media/image290.png"/><Relationship Id="rId241" Type="http://schemas.openxmlformats.org/officeDocument/2006/relationships/customXml" Target="../ink/ink299.xml"/><Relationship Id="rId246" Type="http://schemas.openxmlformats.org/officeDocument/2006/relationships/image" Target="../media/image320.png"/><Relationship Id="rId267" Type="http://schemas.openxmlformats.org/officeDocument/2006/relationships/customXml" Target="../ink/ink312.xml"/><Relationship Id="rId288" Type="http://schemas.openxmlformats.org/officeDocument/2006/relationships/image" Target="../media/image132.png"/><Relationship Id="rId106" Type="http://schemas.openxmlformats.org/officeDocument/2006/relationships/customXml" Target="../ink/ink251.xml"/><Relationship Id="rId127" Type="http://schemas.openxmlformats.org/officeDocument/2006/relationships/image" Target="../media/image261.png"/><Relationship Id="rId262" Type="http://schemas.openxmlformats.org/officeDocument/2006/relationships/image" Target="../media/image328.png"/><Relationship Id="rId283" Type="http://schemas.openxmlformats.org/officeDocument/2006/relationships/customXml" Target="../ink/ink320.xml"/><Relationship Id="rId313" Type="http://schemas.openxmlformats.org/officeDocument/2006/relationships/image" Target="../media/image114.png"/><Relationship Id="rId73" Type="http://schemas.openxmlformats.org/officeDocument/2006/relationships/customXml" Target="../ink/ink234.xml"/><Relationship Id="rId78" Type="http://schemas.openxmlformats.org/officeDocument/2006/relationships/image" Target="../media/image237.png"/><Relationship Id="rId94" Type="http://schemas.openxmlformats.org/officeDocument/2006/relationships/customXml" Target="../ink/ink245.xml"/><Relationship Id="rId99" Type="http://schemas.openxmlformats.org/officeDocument/2006/relationships/image" Target="../media/image247.png"/><Relationship Id="rId101" Type="http://schemas.openxmlformats.org/officeDocument/2006/relationships/image" Target="../media/image248.png"/><Relationship Id="rId143" Type="http://schemas.openxmlformats.org/officeDocument/2006/relationships/customXml" Target="../ink/ink263.xml"/><Relationship Id="rId148" Type="http://schemas.openxmlformats.org/officeDocument/2006/relationships/image" Target="../media/image267.png"/><Relationship Id="rId164" Type="http://schemas.openxmlformats.org/officeDocument/2006/relationships/image" Target="../media/image275.png"/><Relationship Id="rId169" Type="http://schemas.openxmlformats.org/officeDocument/2006/relationships/customXml" Target="../ink/ink278.xml"/><Relationship Id="rId185" Type="http://schemas.openxmlformats.org/officeDocument/2006/relationships/customXml" Target="../ink/ink286.xml"/><Relationship Id="rId4" Type="http://schemas.openxmlformats.org/officeDocument/2006/relationships/customXml" Target="../ink/ink228.xml"/><Relationship Id="rId180" Type="http://schemas.openxmlformats.org/officeDocument/2006/relationships/image" Target="../media/image283.png"/><Relationship Id="rId236" Type="http://schemas.openxmlformats.org/officeDocument/2006/relationships/image" Target="../media/image315.png"/><Relationship Id="rId257" Type="http://schemas.openxmlformats.org/officeDocument/2006/relationships/customXml" Target="../ink/ink307.xml"/><Relationship Id="rId278" Type="http://schemas.openxmlformats.org/officeDocument/2006/relationships/image" Target="../media/image127.png"/><Relationship Id="rId252" Type="http://schemas.openxmlformats.org/officeDocument/2006/relationships/image" Target="../media/image323.png"/><Relationship Id="rId273" Type="http://schemas.openxmlformats.org/officeDocument/2006/relationships/customXml" Target="../ink/ink315.xml"/><Relationship Id="rId294" Type="http://schemas.openxmlformats.org/officeDocument/2006/relationships/image" Target="../media/image135.png"/><Relationship Id="rId308" Type="http://schemas.openxmlformats.org/officeDocument/2006/relationships/image" Target="../media/image142.png"/><Relationship Id="rId68" Type="http://schemas.openxmlformats.org/officeDocument/2006/relationships/image" Target="../media/image232.png"/><Relationship Id="rId89" Type="http://schemas.openxmlformats.org/officeDocument/2006/relationships/customXml" Target="../ink/ink242.xml"/><Relationship Id="rId133" Type="http://schemas.openxmlformats.org/officeDocument/2006/relationships/image" Target="../media/image264.png"/><Relationship Id="rId154" Type="http://schemas.openxmlformats.org/officeDocument/2006/relationships/image" Target="../media/image270.png"/><Relationship Id="rId175" Type="http://schemas.openxmlformats.org/officeDocument/2006/relationships/customXml" Target="../ink/ink281.xml"/><Relationship Id="rId196" Type="http://schemas.openxmlformats.org/officeDocument/2006/relationships/image" Target="../media/image293.png"/><Relationship Id="rId200" Type="http://schemas.openxmlformats.org/officeDocument/2006/relationships/customXml" Target="../ink/ink294.xml"/><Relationship Id="rId242" Type="http://schemas.openxmlformats.org/officeDocument/2006/relationships/image" Target="../media/image318.png"/><Relationship Id="rId263" Type="http://schemas.openxmlformats.org/officeDocument/2006/relationships/customXml" Target="../ink/ink310.xml"/><Relationship Id="rId284" Type="http://schemas.openxmlformats.org/officeDocument/2006/relationships/image" Target="../media/image130.png"/><Relationship Id="rId79" Type="http://schemas.openxmlformats.org/officeDocument/2006/relationships/customXml" Target="../ink/ink237.xml"/><Relationship Id="rId102" Type="http://schemas.openxmlformats.org/officeDocument/2006/relationships/customXml" Target="../ink/ink249.xml"/><Relationship Id="rId144" Type="http://schemas.openxmlformats.org/officeDocument/2006/relationships/customXml" Target="../ink/ink264.xml"/><Relationship Id="rId123" Type="http://schemas.openxmlformats.org/officeDocument/2006/relationships/image" Target="../media/image259.png"/><Relationship Id="rId90" Type="http://schemas.openxmlformats.org/officeDocument/2006/relationships/image" Target="../media/image243.png"/><Relationship Id="rId165" Type="http://schemas.openxmlformats.org/officeDocument/2006/relationships/customXml" Target="../ink/ink276.xml"/><Relationship Id="rId186" Type="http://schemas.openxmlformats.org/officeDocument/2006/relationships/image" Target="../media/image288.png"/><Relationship Id="rId253" Type="http://schemas.openxmlformats.org/officeDocument/2006/relationships/customXml" Target="../ink/ink305.xml"/><Relationship Id="rId274" Type="http://schemas.openxmlformats.org/officeDocument/2006/relationships/image" Target="../media/image125.png"/><Relationship Id="rId295" Type="http://schemas.openxmlformats.org/officeDocument/2006/relationships/customXml" Target="../ink/ink326.xml"/><Relationship Id="rId309" Type="http://schemas.openxmlformats.org/officeDocument/2006/relationships/customXml" Target="../ink/ink333.xml"/><Relationship Id="rId69" Type="http://schemas.openxmlformats.org/officeDocument/2006/relationships/customXml" Target="../ink/ink232.xml"/><Relationship Id="rId134" Type="http://schemas.openxmlformats.org/officeDocument/2006/relationships/customXml" Target="../ink/ink256.xml"/><Relationship Id="rId113" Type="http://schemas.openxmlformats.org/officeDocument/2006/relationships/image" Target="../media/image254.png"/><Relationship Id="rId80" Type="http://schemas.openxmlformats.org/officeDocument/2006/relationships/image" Target="../media/image238.png"/><Relationship Id="rId155" Type="http://schemas.openxmlformats.org/officeDocument/2006/relationships/customXml" Target="../ink/ink271.xml"/><Relationship Id="rId176" Type="http://schemas.openxmlformats.org/officeDocument/2006/relationships/image" Target="../media/image281.png"/><Relationship Id="rId197" Type="http://schemas.openxmlformats.org/officeDocument/2006/relationships/customXml" Target="../ink/ink292.xml"/><Relationship Id="rId201" Type="http://schemas.openxmlformats.org/officeDocument/2006/relationships/image" Target="../media/image295.png"/><Relationship Id="rId243" Type="http://schemas.openxmlformats.org/officeDocument/2006/relationships/customXml" Target="../ink/ink300.xml"/><Relationship Id="rId264" Type="http://schemas.openxmlformats.org/officeDocument/2006/relationships/image" Target="../media/image329.png"/><Relationship Id="rId285" Type="http://schemas.openxmlformats.org/officeDocument/2006/relationships/customXml" Target="../ink/ink321.xml"/><Relationship Id="rId103" Type="http://schemas.openxmlformats.org/officeDocument/2006/relationships/image" Target="../media/image249.png"/><Relationship Id="rId310" Type="http://schemas.openxmlformats.org/officeDocument/2006/relationships/image" Target="../media/image143.png"/><Relationship Id="rId70" Type="http://schemas.openxmlformats.org/officeDocument/2006/relationships/image" Target="../media/image233.png"/><Relationship Id="rId91" Type="http://schemas.openxmlformats.org/officeDocument/2006/relationships/customXml" Target="../ink/ink243.xml"/><Relationship Id="rId145" Type="http://schemas.openxmlformats.org/officeDocument/2006/relationships/customXml" Target="../ink/ink265.xml"/><Relationship Id="rId166" Type="http://schemas.openxmlformats.org/officeDocument/2006/relationships/image" Target="../media/image276.png"/><Relationship Id="rId187" Type="http://schemas.openxmlformats.org/officeDocument/2006/relationships/customXml" Target="../ink/ink287.xml"/><Relationship Id="rId1" Type="http://schemas.microsoft.com/office/2007/relationships/media" Target="../media/media14.m4a"/><Relationship Id="rId254" Type="http://schemas.openxmlformats.org/officeDocument/2006/relationships/image" Target="../media/image324.png"/><Relationship Id="rId275" Type="http://schemas.openxmlformats.org/officeDocument/2006/relationships/customXml" Target="../ink/ink316.xml"/><Relationship Id="rId296" Type="http://schemas.openxmlformats.org/officeDocument/2006/relationships/image" Target="../media/image136.png"/><Relationship Id="rId300" Type="http://schemas.openxmlformats.org/officeDocument/2006/relationships/image" Target="../media/image138.png"/><Relationship Id="rId81" Type="http://schemas.openxmlformats.org/officeDocument/2006/relationships/customXml" Target="../ink/ink238.xml"/><Relationship Id="rId135" Type="http://schemas.openxmlformats.org/officeDocument/2006/relationships/image" Target="../media/image265.png"/><Relationship Id="rId156" Type="http://schemas.openxmlformats.org/officeDocument/2006/relationships/image" Target="../media/image271.png"/><Relationship Id="rId177" Type="http://schemas.openxmlformats.org/officeDocument/2006/relationships/customXml" Target="../ink/ink282.xml"/><Relationship Id="rId198" Type="http://schemas.openxmlformats.org/officeDocument/2006/relationships/image" Target="../media/image294.png"/><Relationship Id="rId202" Type="http://schemas.openxmlformats.org/officeDocument/2006/relationships/customXml" Target="../ink/ink295.xml"/><Relationship Id="rId244" Type="http://schemas.openxmlformats.org/officeDocument/2006/relationships/image" Target="../media/image319.png"/><Relationship Id="rId265" Type="http://schemas.openxmlformats.org/officeDocument/2006/relationships/customXml" Target="../ink/ink311.xml"/><Relationship Id="rId286" Type="http://schemas.openxmlformats.org/officeDocument/2006/relationships/image" Target="../media/image131.png"/><Relationship Id="rId104" Type="http://schemas.openxmlformats.org/officeDocument/2006/relationships/customXml" Target="../ink/ink250.xml"/><Relationship Id="rId125" Type="http://schemas.openxmlformats.org/officeDocument/2006/relationships/image" Target="../media/image260.png"/><Relationship Id="rId146" Type="http://schemas.openxmlformats.org/officeDocument/2006/relationships/customXml" Target="../ink/ink266.xml"/><Relationship Id="rId167" Type="http://schemas.openxmlformats.org/officeDocument/2006/relationships/customXml" Target="../ink/ink277.xml"/><Relationship Id="rId188" Type="http://schemas.openxmlformats.org/officeDocument/2006/relationships/image" Target="../media/image289.png"/><Relationship Id="rId311" Type="http://schemas.openxmlformats.org/officeDocument/2006/relationships/customXml" Target="../ink/ink334.xml"/><Relationship Id="rId71" Type="http://schemas.openxmlformats.org/officeDocument/2006/relationships/customXml" Target="../ink/ink233.xml"/><Relationship Id="rId92" Type="http://schemas.openxmlformats.org/officeDocument/2006/relationships/customXml" Target="../ink/ink244.xml"/><Relationship Id="rId234" Type="http://schemas.openxmlformats.org/officeDocument/2006/relationships/image" Target="../media/image314.png"/><Relationship Id="rId2" Type="http://schemas.openxmlformats.org/officeDocument/2006/relationships/audio" Target="../media/media14.m4a"/><Relationship Id="rId255" Type="http://schemas.openxmlformats.org/officeDocument/2006/relationships/customXml" Target="../ink/ink306.xml"/><Relationship Id="rId276" Type="http://schemas.openxmlformats.org/officeDocument/2006/relationships/image" Target="../media/image126.png"/><Relationship Id="rId297" Type="http://schemas.openxmlformats.org/officeDocument/2006/relationships/customXml" Target="../ink/ink327.xml"/><Relationship Id="rId136" Type="http://schemas.openxmlformats.org/officeDocument/2006/relationships/customXml" Target="../ink/ink257.xml"/><Relationship Id="rId115" Type="http://schemas.openxmlformats.org/officeDocument/2006/relationships/image" Target="../media/image255.png"/><Relationship Id="rId157" Type="http://schemas.openxmlformats.org/officeDocument/2006/relationships/customXml" Target="../ink/ink272.xml"/><Relationship Id="rId178" Type="http://schemas.openxmlformats.org/officeDocument/2006/relationships/image" Target="../media/image282.png"/><Relationship Id="rId301" Type="http://schemas.openxmlformats.org/officeDocument/2006/relationships/customXml" Target="../ink/ink329.xml"/><Relationship Id="rId82" Type="http://schemas.openxmlformats.org/officeDocument/2006/relationships/image" Target="../media/image239.png"/><Relationship Id="rId199" Type="http://schemas.openxmlformats.org/officeDocument/2006/relationships/customXml" Target="../ink/ink293.xml"/><Relationship Id="rId245" Type="http://schemas.openxmlformats.org/officeDocument/2006/relationships/customXml" Target="../ink/ink301.xml"/><Relationship Id="rId266" Type="http://schemas.openxmlformats.org/officeDocument/2006/relationships/image" Target="../media/image330.png"/><Relationship Id="rId287" Type="http://schemas.openxmlformats.org/officeDocument/2006/relationships/customXml" Target="../ink/ink322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6.png"/><Relationship Id="rId84" Type="http://schemas.openxmlformats.org/officeDocument/2006/relationships/image" Target="../media/image240.png"/><Relationship Id="rId138" Type="http://schemas.openxmlformats.org/officeDocument/2006/relationships/customXml" Target="../ink/ink373.xml"/><Relationship Id="rId159" Type="http://schemas.openxmlformats.org/officeDocument/2006/relationships/image" Target="../media/image277.png"/><Relationship Id="rId170" Type="http://schemas.openxmlformats.org/officeDocument/2006/relationships/customXml" Target="../ink/ink389.xml"/><Relationship Id="rId191" Type="http://schemas.openxmlformats.org/officeDocument/2006/relationships/image" Target="../media/image293.png"/><Relationship Id="rId205" Type="http://schemas.openxmlformats.org/officeDocument/2006/relationships/customXml" Target="../ink/ink407.xml"/><Relationship Id="rId226" Type="http://schemas.openxmlformats.org/officeDocument/2006/relationships/image" Target="../media/image310.png"/><Relationship Id="rId247" Type="http://schemas.openxmlformats.org/officeDocument/2006/relationships/customXml" Target="../ink/ink428.xml"/><Relationship Id="rId107" Type="http://schemas.openxmlformats.org/officeDocument/2006/relationships/image" Target="../media/image251.png"/><Relationship Id="rId268" Type="http://schemas.openxmlformats.org/officeDocument/2006/relationships/image" Target="../media/image331.png"/><Relationship Id="rId74" Type="http://schemas.openxmlformats.org/officeDocument/2006/relationships/image" Target="../media/image235.png"/><Relationship Id="rId128" Type="http://schemas.openxmlformats.org/officeDocument/2006/relationships/customXml" Target="../ink/ink368.xml"/><Relationship Id="rId149" Type="http://schemas.openxmlformats.org/officeDocument/2006/relationships/image" Target="../media/image272.png"/><Relationship Id="rId95" Type="http://schemas.openxmlformats.org/officeDocument/2006/relationships/image" Target="../media/image245.png"/><Relationship Id="rId160" Type="http://schemas.openxmlformats.org/officeDocument/2006/relationships/customXml" Target="../ink/ink384.xml"/><Relationship Id="rId181" Type="http://schemas.openxmlformats.org/officeDocument/2006/relationships/image" Target="../media/image288.png"/><Relationship Id="rId216" Type="http://schemas.openxmlformats.org/officeDocument/2006/relationships/image" Target="../media/image305.png"/><Relationship Id="rId237" Type="http://schemas.openxmlformats.org/officeDocument/2006/relationships/customXml" Target="../ink/ink423.xml"/><Relationship Id="rId258" Type="http://schemas.openxmlformats.org/officeDocument/2006/relationships/image" Target="../media/image326.png"/><Relationship Id="rId64" Type="http://schemas.openxmlformats.org/officeDocument/2006/relationships/image" Target="../media/image230.png"/><Relationship Id="rId118" Type="http://schemas.openxmlformats.org/officeDocument/2006/relationships/customXml" Target="../ink/ink363.xml"/><Relationship Id="rId139" Type="http://schemas.openxmlformats.org/officeDocument/2006/relationships/image" Target="../media/image267.png"/><Relationship Id="rId85" Type="http://schemas.openxmlformats.org/officeDocument/2006/relationships/customXml" Target="../ink/ink346.xml"/><Relationship Id="rId150" Type="http://schemas.openxmlformats.org/officeDocument/2006/relationships/customXml" Target="../ink/ink379.xml"/><Relationship Id="rId171" Type="http://schemas.openxmlformats.org/officeDocument/2006/relationships/image" Target="../media/image283.png"/><Relationship Id="rId192" Type="http://schemas.openxmlformats.org/officeDocument/2006/relationships/customXml" Target="../ink/ink400.xml"/><Relationship Id="rId206" Type="http://schemas.openxmlformats.org/officeDocument/2006/relationships/image" Target="../media/image300.png"/><Relationship Id="rId227" Type="http://schemas.openxmlformats.org/officeDocument/2006/relationships/customXml" Target="../ink/ink418.xml"/><Relationship Id="rId248" Type="http://schemas.openxmlformats.org/officeDocument/2006/relationships/image" Target="../media/image321.png"/><Relationship Id="rId269" Type="http://schemas.openxmlformats.org/officeDocument/2006/relationships/customXml" Target="../ink/ink439.xml"/><Relationship Id="rId108" Type="http://schemas.openxmlformats.org/officeDocument/2006/relationships/customXml" Target="../ink/ink358.xml"/><Relationship Id="rId129" Type="http://schemas.openxmlformats.org/officeDocument/2006/relationships/image" Target="../media/image262.png"/><Relationship Id="rId75" Type="http://schemas.openxmlformats.org/officeDocument/2006/relationships/customXml" Target="../ink/ink341.xml"/><Relationship Id="rId96" Type="http://schemas.openxmlformats.org/officeDocument/2006/relationships/customXml" Target="../ink/ink352.xml"/><Relationship Id="rId140" Type="http://schemas.openxmlformats.org/officeDocument/2006/relationships/customXml" Target="../ink/ink374.xml"/><Relationship Id="rId161" Type="http://schemas.openxmlformats.org/officeDocument/2006/relationships/image" Target="../media/image278.png"/><Relationship Id="rId182" Type="http://schemas.openxmlformats.org/officeDocument/2006/relationships/customXml" Target="../ink/ink395.xml"/><Relationship Id="rId217" Type="http://schemas.openxmlformats.org/officeDocument/2006/relationships/customXml" Target="../ink/ink413.xml"/><Relationship Id="rId238" Type="http://schemas.openxmlformats.org/officeDocument/2006/relationships/image" Target="../media/image316.png"/><Relationship Id="rId259" Type="http://schemas.openxmlformats.org/officeDocument/2006/relationships/customXml" Target="../ink/ink434.xml"/><Relationship Id="rId119" Type="http://schemas.openxmlformats.org/officeDocument/2006/relationships/image" Target="../media/image257.png"/><Relationship Id="rId270" Type="http://schemas.openxmlformats.org/officeDocument/2006/relationships/image" Target="../media/image332.png"/><Relationship Id="rId65" Type="http://schemas.openxmlformats.org/officeDocument/2006/relationships/customXml" Target="../ink/ink336.xml"/><Relationship Id="rId86" Type="http://schemas.openxmlformats.org/officeDocument/2006/relationships/image" Target="../media/image241.png"/><Relationship Id="rId130" Type="http://schemas.openxmlformats.org/officeDocument/2006/relationships/customXml" Target="../ink/ink369.xml"/><Relationship Id="rId151" Type="http://schemas.openxmlformats.org/officeDocument/2006/relationships/image" Target="../media/image273.png"/><Relationship Id="rId172" Type="http://schemas.openxmlformats.org/officeDocument/2006/relationships/customXml" Target="../ink/ink390.xml"/><Relationship Id="rId193" Type="http://schemas.openxmlformats.org/officeDocument/2006/relationships/image" Target="../media/image294.png"/><Relationship Id="rId207" Type="http://schemas.openxmlformats.org/officeDocument/2006/relationships/customXml" Target="../ink/ink408.xml"/><Relationship Id="rId228" Type="http://schemas.openxmlformats.org/officeDocument/2006/relationships/image" Target="../media/image311.png"/><Relationship Id="rId249" Type="http://schemas.openxmlformats.org/officeDocument/2006/relationships/customXml" Target="../ink/ink429.xml"/><Relationship Id="rId109" Type="http://schemas.openxmlformats.org/officeDocument/2006/relationships/image" Target="../media/image252.png"/><Relationship Id="rId260" Type="http://schemas.openxmlformats.org/officeDocument/2006/relationships/image" Target="../media/image327.png"/><Relationship Id="rId76" Type="http://schemas.openxmlformats.org/officeDocument/2006/relationships/image" Target="../media/image236.png"/><Relationship Id="rId97" Type="http://schemas.openxmlformats.org/officeDocument/2006/relationships/image" Target="../media/image246.png"/><Relationship Id="rId120" Type="http://schemas.openxmlformats.org/officeDocument/2006/relationships/customXml" Target="../ink/ink364.xml"/><Relationship Id="rId141" Type="http://schemas.openxmlformats.org/officeDocument/2006/relationships/image" Target="../media/image268.png"/><Relationship Id="rId162" Type="http://schemas.openxmlformats.org/officeDocument/2006/relationships/customXml" Target="../ink/ink385.xml"/><Relationship Id="rId183" Type="http://schemas.openxmlformats.org/officeDocument/2006/relationships/image" Target="../media/image289.png"/><Relationship Id="rId218" Type="http://schemas.openxmlformats.org/officeDocument/2006/relationships/image" Target="../media/image306.png"/><Relationship Id="rId239" Type="http://schemas.openxmlformats.org/officeDocument/2006/relationships/customXml" Target="../ink/ink424.xml"/><Relationship Id="rId250" Type="http://schemas.openxmlformats.org/officeDocument/2006/relationships/image" Target="../media/image322.png"/><Relationship Id="rId271" Type="http://schemas.openxmlformats.org/officeDocument/2006/relationships/customXml" Target="../ink/ink440.xml"/><Relationship Id="rId66" Type="http://schemas.openxmlformats.org/officeDocument/2006/relationships/image" Target="../media/image231.png"/><Relationship Id="rId87" Type="http://schemas.openxmlformats.org/officeDocument/2006/relationships/customXml" Target="../ink/ink347.xml"/><Relationship Id="rId110" Type="http://schemas.openxmlformats.org/officeDocument/2006/relationships/customXml" Target="../ink/ink359.xml"/><Relationship Id="rId131" Type="http://schemas.openxmlformats.org/officeDocument/2006/relationships/image" Target="../media/image263.png"/><Relationship Id="rId152" Type="http://schemas.openxmlformats.org/officeDocument/2006/relationships/customXml" Target="../ink/ink380.xml"/><Relationship Id="rId173" Type="http://schemas.openxmlformats.org/officeDocument/2006/relationships/image" Target="../media/image284.png"/><Relationship Id="rId194" Type="http://schemas.openxmlformats.org/officeDocument/2006/relationships/customXml" Target="../ink/ink401.xml"/><Relationship Id="rId208" Type="http://schemas.openxmlformats.org/officeDocument/2006/relationships/image" Target="../media/image301.png"/><Relationship Id="rId229" Type="http://schemas.openxmlformats.org/officeDocument/2006/relationships/customXml" Target="../ink/ink419.xml"/><Relationship Id="rId240" Type="http://schemas.openxmlformats.org/officeDocument/2006/relationships/image" Target="../media/image317.png"/><Relationship Id="rId261" Type="http://schemas.openxmlformats.org/officeDocument/2006/relationships/customXml" Target="../ink/ink435.xml"/><Relationship Id="rId77" Type="http://schemas.openxmlformats.org/officeDocument/2006/relationships/customXml" Target="../ink/ink342.xml"/><Relationship Id="rId100" Type="http://schemas.openxmlformats.org/officeDocument/2006/relationships/customXml" Target="../ink/ink354.xml"/><Relationship Id="rId105" Type="http://schemas.openxmlformats.org/officeDocument/2006/relationships/image" Target="../media/image250.png"/><Relationship Id="rId126" Type="http://schemas.openxmlformats.org/officeDocument/2006/relationships/customXml" Target="../ink/ink367.xml"/><Relationship Id="rId147" Type="http://schemas.openxmlformats.org/officeDocument/2006/relationships/image" Target="../media/image271.png"/><Relationship Id="rId168" Type="http://schemas.openxmlformats.org/officeDocument/2006/relationships/customXml" Target="../ink/ink388.xml"/><Relationship Id="rId72" Type="http://schemas.openxmlformats.org/officeDocument/2006/relationships/image" Target="../media/image234.png"/><Relationship Id="rId93" Type="http://schemas.openxmlformats.org/officeDocument/2006/relationships/image" Target="../media/image244.png"/><Relationship Id="rId98" Type="http://schemas.openxmlformats.org/officeDocument/2006/relationships/customXml" Target="../ink/ink353.xml"/><Relationship Id="rId121" Type="http://schemas.openxmlformats.org/officeDocument/2006/relationships/image" Target="../media/image258.png"/><Relationship Id="rId142" Type="http://schemas.openxmlformats.org/officeDocument/2006/relationships/customXml" Target="../ink/ink375.xml"/><Relationship Id="rId163" Type="http://schemas.openxmlformats.org/officeDocument/2006/relationships/image" Target="../media/image279.png"/><Relationship Id="rId184" Type="http://schemas.openxmlformats.org/officeDocument/2006/relationships/customXml" Target="../ink/ink396.xml"/><Relationship Id="rId189" Type="http://schemas.openxmlformats.org/officeDocument/2006/relationships/image" Target="../media/image292.png"/><Relationship Id="rId219" Type="http://schemas.openxmlformats.org/officeDocument/2006/relationships/customXml" Target="../ink/ink414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304.png"/><Relationship Id="rId230" Type="http://schemas.openxmlformats.org/officeDocument/2006/relationships/image" Target="../media/image148.png"/><Relationship Id="rId235" Type="http://schemas.openxmlformats.org/officeDocument/2006/relationships/customXml" Target="../ink/ink422.xml"/><Relationship Id="rId251" Type="http://schemas.openxmlformats.org/officeDocument/2006/relationships/customXml" Target="../ink/ink430.xml"/><Relationship Id="rId256" Type="http://schemas.openxmlformats.org/officeDocument/2006/relationships/image" Target="../media/image325.png"/><Relationship Id="rId67" Type="http://schemas.openxmlformats.org/officeDocument/2006/relationships/customXml" Target="../ink/ink337.xml"/><Relationship Id="rId116" Type="http://schemas.openxmlformats.org/officeDocument/2006/relationships/customXml" Target="../ink/ink362.xml"/><Relationship Id="rId137" Type="http://schemas.openxmlformats.org/officeDocument/2006/relationships/image" Target="../media/image266.png"/><Relationship Id="rId158" Type="http://schemas.openxmlformats.org/officeDocument/2006/relationships/customXml" Target="../ink/ink383.xml"/><Relationship Id="rId272" Type="http://schemas.openxmlformats.org/officeDocument/2006/relationships/image" Target="../media/image149.png"/><Relationship Id="rId83" Type="http://schemas.openxmlformats.org/officeDocument/2006/relationships/customXml" Target="../ink/ink345.xml"/><Relationship Id="rId88" Type="http://schemas.openxmlformats.org/officeDocument/2006/relationships/image" Target="../media/image242.png"/><Relationship Id="rId111" Type="http://schemas.openxmlformats.org/officeDocument/2006/relationships/image" Target="../media/image253.png"/><Relationship Id="rId132" Type="http://schemas.openxmlformats.org/officeDocument/2006/relationships/customXml" Target="../ink/ink370.xml"/><Relationship Id="rId153" Type="http://schemas.openxmlformats.org/officeDocument/2006/relationships/image" Target="../media/image123.png"/><Relationship Id="rId174" Type="http://schemas.openxmlformats.org/officeDocument/2006/relationships/customXml" Target="../ink/ink391.xml"/><Relationship Id="rId179" Type="http://schemas.openxmlformats.org/officeDocument/2006/relationships/image" Target="../media/image287.png"/><Relationship Id="rId195" Type="http://schemas.openxmlformats.org/officeDocument/2006/relationships/customXml" Target="../ink/ink402.xml"/><Relationship Id="rId209" Type="http://schemas.openxmlformats.org/officeDocument/2006/relationships/customXml" Target="../ink/ink409.xml"/><Relationship Id="rId190" Type="http://schemas.openxmlformats.org/officeDocument/2006/relationships/customXml" Target="../ink/ink399.xml"/><Relationship Id="rId204" Type="http://schemas.openxmlformats.org/officeDocument/2006/relationships/image" Target="../media/image147.png"/><Relationship Id="rId220" Type="http://schemas.openxmlformats.org/officeDocument/2006/relationships/image" Target="../media/image307.png"/><Relationship Id="rId225" Type="http://schemas.openxmlformats.org/officeDocument/2006/relationships/customXml" Target="../ink/ink417.xml"/><Relationship Id="rId241" Type="http://schemas.openxmlformats.org/officeDocument/2006/relationships/customXml" Target="../ink/ink425.xml"/><Relationship Id="rId246" Type="http://schemas.openxmlformats.org/officeDocument/2006/relationships/image" Target="../media/image320.png"/><Relationship Id="rId267" Type="http://schemas.openxmlformats.org/officeDocument/2006/relationships/customXml" Target="../ink/ink438.xml"/><Relationship Id="rId106" Type="http://schemas.openxmlformats.org/officeDocument/2006/relationships/customXml" Target="../ink/ink357.xml"/><Relationship Id="rId127" Type="http://schemas.openxmlformats.org/officeDocument/2006/relationships/image" Target="../media/image261.png"/><Relationship Id="rId262" Type="http://schemas.openxmlformats.org/officeDocument/2006/relationships/image" Target="../media/image328.png"/><Relationship Id="rId73" Type="http://schemas.openxmlformats.org/officeDocument/2006/relationships/customXml" Target="../ink/ink340.xml"/><Relationship Id="rId78" Type="http://schemas.openxmlformats.org/officeDocument/2006/relationships/image" Target="../media/image237.png"/><Relationship Id="rId94" Type="http://schemas.openxmlformats.org/officeDocument/2006/relationships/customXml" Target="../ink/ink351.xml"/><Relationship Id="rId99" Type="http://schemas.openxmlformats.org/officeDocument/2006/relationships/image" Target="../media/image247.png"/><Relationship Id="rId101" Type="http://schemas.openxmlformats.org/officeDocument/2006/relationships/image" Target="../media/image248.png"/><Relationship Id="rId122" Type="http://schemas.openxmlformats.org/officeDocument/2006/relationships/customXml" Target="../ink/ink365.xml"/><Relationship Id="rId143" Type="http://schemas.openxmlformats.org/officeDocument/2006/relationships/image" Target="../media/image269.png"/><Relationship Id="rId148" Type="http://schemas.openxmlformats.org/officeDocument/2006/relationships/customXml" Target="../ink/ink378.xml"/><Relationship Id="rId164" Type="http://schemas.openxmlformats.org/officeDocument/2006/relationships/customXml" Target="../ink/ink386.xml"/><Relationship Id="rId169" Type="http://schemas.openxmlformats.org/officeDocument/2006/relationships/image" Target="../media/image282.png"/><Relationship Id="rId185" Type="http://schemas.openxmlformats.org/officeDocument/2006/relationships/image" Target="../media/image290.png"/><Relationship Id="rId4" Type="http://schemas.openxmlformats.org/officeDocument/2006/relationships/customXml" Target="../ink/ink335.xml"/><Relationship Id="rId180" Type="http://schemas.openxmlformats.org/officeDocument/2006/relationships/customXml" Target="../ink/ink394.xml"/><Relationship Id="rId210" Type="http://schemas.openxmlformats.org/officeDocument/2006/relationships/image" Target="../media/image302.png"/><Relationship Id="rId215" Type="http://schemas.openxmlformats.org/officeDocument/2006/relationships/customXml" Target="../ink/ink412.xml"/><Relationship Id="rId236" Type="http://schemas.openxmlformats.org/officeDocument/2006/relationships/image" Target="../media/image315.png"/><Relationship Id="rId257" Type="http://schemas.openxmlformats.org/officeDocument/2006/relationships/customXml" Target="../ink/ink433.xml"/><Relationship Id="rId231" Type="http://schemas.openxmlformats.org/officeDocument/2006/relationships/customXml" Target="../ink/ink420.xml"/><Relationship Id="rId252" Type="http://schemas.openxmlformats.org/officeDocument/2006/relationships/image" Target="../media/image323.png"/><Relationship Id="rId273" Type="http://schemas.openxmlformats.org/officeDocument/2006/relationships/customXml" Target="../ink/ink441.xml"/><Relationship Id="rId68" Type="http://schemas.openxmlformats.org/officeDocument/2006/relationships/image" Target="../media/image232.png"/><Relationship Id="rId89" Type="http://schemas.openxmlformats.org/officeDocument/2006/relationships/customXml" Target="../ink/ink348.xml"/><Relationship Id="rId112" Type="http://schemas.openxmlformats.org/officeDocument/2006/relationships/customXml" Target="../ink/ink360.xml"/><Relationship Id="rId133" Type="http://schemas.openxmlformats.org/officeDocument/2006/relationships/image" Target="../media/image264.png"/><Relationship Id="rId154" Type="http://schemas.openxmlformats.org/officeDocument/2006/relationships/customXml" Target="../ink/ink381.xml"/><Relationship Id="rId175" Type="http://schemas.openxmlformats.org/officeDocument/2006/relationships/image" Target="../media/image285.png"/><Relationship Id="rId196" Type="http://schemas.openxmlformats.org/officeDocument/2006/relationships/image" Target="../media/image295.png"/><Relationship Id="rId200" Type="http://schemas.openxmlformats.org/officeDocument/2006/relationships/image" Target="../media/image297.png"/><Relationship Id="rId221" Type="http://schemas.openxmlformats.org/officeDocument/2006/relationships/customXml" Target="../ink/ink415.xml"/><Relationship Id="rId242" Type="http://schemas.openxmlformats.org/officeDocument/2006/relationships/image" Target="../media/image318.png"/><Relationship Id="rId263" Type="http://schemas.openxmlformats.org/officeDocument/2006/relationships/customXml" Target="../ink/ink436.xml"/><Relationship Id="rId79" Type="http://schemas.openxmlformats.org/officeDocument/2006/relationships/customXml" Target="../ink/ink343.xml"/><Relationship Id="rId102" Type="http://schemas.openxmlformats.org/officeDocument/2006/relationships/customXml" Target="../ink/ink355.xml"/><Relationship Id="rId123" Type="http://schemas.openxmlformats.org/officeDocument/2006/relationships/image" Target="../media/image259.png"/><Relationship Id="rId144" Type="http://schemas.openxmlformats.org/officeDocument/2006/relationships/customXml" Target="../ink/ink376.xml"/><Relationship Id="rId90" Type="http://schemas.openxmlformats.org/officeDocument/2006/relationships/image" Target="../media/image243.png"/><Relationship Id="rId165" Type="http://schemas.openxmlformats.org/officeDocument/2006/relationships/image" Target="../media/image280.png"/><Relationship Id="rId186" Type="http://schemas.openxmlformats.org/officeDocument/2006/relationships/customXml" Target="../ink/ink397.xml"/><Relationship Id="rId211" Type="http://schemas.openxmlformats.org/officeDocument/2006/relationships/customXml" Target="../ink/ink410.xml"/><Relationship Id="rId232" Type="http://schemas.openxmlformats.org/officeDocument/2006/relationships/image" Target="../media/image313.png"/><Relationship Id="rId253" Type="http://schemas.openxmlformats.org/officeDocument/2006/relationships/customXml" Target="../ink/ink431.xml"/><Relationship Id="rId274" Type="http://schemas.openxmlformats.org/officeDocument/2006/relationships/image" Target="../media/image150.png"/><Relationship Id="rId69" Type="http://schemas.openxmlformats.org/officeDocument/2006/relationships/customXml" Target="../ink/ink338.xml"/><Relationship Id="rId113" Type="http://schemas.openxmlformats.org/officeDocument/2006/relationships/image" Target="../media/image254.png"/><Relationship Id="rId134" Type="http://schemas.openxmlformats.org/officeDocument/2006/relationships/customXml" Target="../ink/ink371.xml"/><Relationship Id="rId80" Type="http://schemas.openxmlformats.org/officeDocument/2006/relationships/image" Target="../media/image238.png"/><Relationship Id="rId155" Type="http://schemas.openxmlformats.org/officeDocument/2006/relationships/image" Target="../media/image275.png"/><Relationship Id="rId176" Type="http://schemas.openxmlformats.org/officeDocument/2006/relationships/customXml" Target="../ink/ink392.xml"/><Relationship Id="rId197" Type="http://schemas.openxmlformats.org/officeDocument/2006/relationships/customXml" Target="../ink/ink403.xml"/><Relationship Id="rId201" Type="http://schemas.openxmlformats.org/officeDocument/2006/relationships/customXml" Target="../ink/ink405.xml"/><Relationship Id="rId222" Type="http://schemas.openxmlformats.org/officeDocument/2006/relationships/image" Target="../media/image308.png"/><Relationship Id="rId243" Type="http://schemas.openxmlformats.org/officeDocument/2006/relationships/customXml" Target="../ink/ink426.xml"/><Relationship Id="rId264" Type="http://schemas.openxmlformats.org/officeDocument/2006/relationships/image" Target="../media/image329.png"/><Relationship Id="rId103" Type="http://schemas.openxmlformats.org/officeDocument/2006/relationships/image" Target="../media/image249.png"/><Relationship Id="rId124" Type="http://schemas.openxmlformats.org/officeDocument/2006/relationships/customXml" Target="../ink/ink366.xml"/><Relationship Id="rId70" Type="http://schemas.openxmlformats.org/officeDocument/2006/relationships/image" Target="../media/image233.png"/><Relationship Id="rId91" Type="http://schemas.openxmlformats.org/officeDocument/2006/relationships/customXml" Target="../ink/ink349.xml"/><Relationship Id="rId145" Type="http://schemas.openxmlformats.org/officeDocument/2006/relationships/image" Target="../media/image270.png"/><Relationship Id="rId166" Type="http://schemas.openxmlformats.org/officeDocument/2006/relationships/customXml" Target="../ink/ink387.xml"/><Relationship Id="rId187" Type="http://schemas.openxmlformats.org/officeDocument/2006/relationships/image" Target="../media/image291.png"/><Relationship Id="rId1" Type="http://schemas.microsoft.com/office/2007/relationships/media" Target="../media/media15.m4a"/><Relationship Id="rId212" Type="http://schemas.openxmlformats.org/officeDocument/2006/relationships/image" Target="../media/image303.png"/><Relationship Id="rId233" Type="http://schemas.openxmlformats.org/officeDocument/2006/relationships/customXml" Target="../ink/ink421.xml"/><Relationship Id="rId254" Type="http://schemas.openxmlformats.org/officeDocument/2006/relationships/image" Target="../media/image324.png"/><Relationship Id="rId114" Type="http://schemas.openxmlformats.org/officeDocument/2006/relationships/customXml" Target="../ink/ink361.xml"/><Relationship Id="rId275" Type="http://schemas.openxmlformats.org/officeDocument/2006/relationships/image" Target="../media/image114.png"/><Relationship Id="rId81" Type="http://schemas.openxmlformats.org/officeDocument/2006/relationships/customXml" Target="../ink/ink344.xml"/><Relationship Id="rId135" Type="http://schemas.openxmlformats.org/officeDocument/2006/relationships/image" Target="../media/image265.png"/><Relationship Id="rId156" Type="http://schemas.openxmlformats.org/officeDocument/2006/relationships/customXml" Target="../ink/ink382.xml"/><Relationship Id="rId177" Type="http://schemas.openxmlformats.org/officeDocument/2006/relationships/image" Target="../media/image145.png"/><Relationship Id="rId198" Type="http://schemas.openxmlformats.org/officeDocument/2006/relationships/image" Target="../media/image296.png"/><Relationship Id="rId202" Type="http://schemas.openxmlformats.org/officeDocument/2006/relationships/image" Target="../media/image146.png"/><Relationship Id="rId223" Type="http://schemas.openxmlformats.org/officeDocument/2006/relationships/customXml" Target="../ink/ink416.xml"/><Relationship Id="rId244" Type="http://schemas.openxmlformats.org/officeDocument/2006/relationships/image" Target="../media/image319.png"/><Relationship Id="rId265" Type="http://schemas.openxmlformats.org/officeDocument/2006/relationships/customXml" Target="../ink/ink437.xml"/><Relationship Id="rId104" Type="http://schemas.openxmlformats.org/officeDocument/2006/relationships/customXml" Target="../ink/ink356.xml"/><Relationship Id="rId125" Type="http://schemas.openxmlformats.org/officeDocument/2006/relationships/image" Target="../media/image260.png"/><Relationship Id="rId146" Type="http://schemas.openxmlformats.org/officeDocument/2006/relationships/customXml" Target="../ink/ink377.xml"/><Relationship Id="rId167" Type="http://schemas.openxmlformats.org/officeDocument/2006/relationships/image" Target="../media/image281.png"/><Relationship Id="rId188" Type="http://schemas.openxmlformats.org/officeDocument/2006/relationships/customXml" Target="../ink/ink398.xml"/><Relationship Id="rId71" Type="http://schemas.openxmlformats.org/officeDocument/2006/relationships/customXml" Target="../ink/ink339.xml"/><Relationship Id="rId92" Type="http://schemas.openxmlformats.org/officeDocument/2006/relationships/customXml" Target="../ink/ink350.xml"/><Relationship Id="rId213" Type="http://schemas.openxmlformats.org/officeDocument/2006/relationships/customXml" Target="../ink/ink411.xml"/><Relationship Id="rId234" Type="http://schemas.openxmlformats.org/officeDocument/2006/relationships/image" Target="../media/image314.png"/><Relationship Id="rId2" Type="http://schemas.openxmlformats.org/officeDocument/2006/relationships/audio" Target="../media/media15.m4a"/><Relationship Id="rId255" Type="http://schemas.openxmlformats.org/officeDocument/2006/relationships/customXml" Target="../ink/ink432.xml"/><Relationship Id="rId276" Type="http://schemas.openxmlformats.org/officeDocument/2006/relationships/image" Target="../media/image1.png"/><Relationship Id="rId115" Type="http://schemas.openxmlformats.org/officeDocument/2006/relationships/image" Target="../media/image255.png"/><Relationship Id="rId136" Type="http://schemas.openxmlformats.org/officeDocument/2006/relationships/customXml" Target="../ink/ink372.xml"/><Relationship Id="rId157" Type="http://schemas.openxmlformats.org/officeDocument/2006/relationships/image" Target="../media/image276.png"/><Relationship Id="rId178" Type="http://schemas.openxmlformats.org/officeDocument/2006/relationships/customXml" Target="../ink/ink393.xml"/><Relationship Id="rId82" Type="http://schemas.openxmlformats.org/officeDocument/2006/relationships/image" Target="../media/image239.png"/><Relationship Id="rId199" Type="http://schemas.openxmlformats.org/officeDocument/2006/relationships/customXml" Target="../ink/ink404.xml"/><Relationship Id="rId203" Type="http://schemas.openxmlformats.org/officeDocument/2006/relationships/customXml" Target="../ink/ink406.xml"/><Relationship Id="rId224" Type="http://schemas.openxmlformats.org/officeDocument/2006/relationships/image" Target="../media/image309.png"/><Relationship Id="rId245" Type="http://schemas.openxmlformats.org/officeDocument/2006/relationships/customXml" Target="../ink/ink427.xml"/><Relationship Id="rId266" Type="http://schemas.openxmlformats.org/officeDocument/2006/relationships/image" Target="../media/image330.png"/></Relationships>
</file>

<file path=ppt/slides/_rels/slide16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531.xml"/><Relationship Id="rId21" Type="http://schemas.openxmlformats.org/officeDocument/2006/relationships/customXml" Target="../ink/ink450.xml"/><Relationship Id="rId42" Type="http://schemas.openxmlformats.org/officeDocument/2006/relationships/image" Target="../media/image7410.png"/><Relationship Id="rId63" Type="http://schemas.openxmlformats.org/officeDocument/2006/relationships/customXml" Target="../ink/ink471.xml"/><Relationship Id="rId84" Type="http://schemas.openxmlformats.org/officeDocument/2006/relationships/image" Target="../media/image960.png"/><Relationship Id="rId226" Type="http://schemas.openxmlformats.org/officeDocument/2006/relationships/customXml" Target="../ink/ink492.xml"/><Relationship Id="rId247" Type="http://schemas.openxmlformats.org/officeDocument/2006/relationships/image" Target="../media/image2311.png"/><Relationship Id="rId268" Type="http://schemas.openxmlformats.org/officeDocument/2006/relationships/customXml" Target="../ink/ink514.xml"/><Relationship Id="rId289" Type="http://schemas.openxmlformats.org/officeDocument/2006/relationships/customXml" Target="../ink/ink526.xml"/><Relationship Id="rId11" Type="http://schemas.openxmlformats.org/officeDocument/2006/relationships/customXml" Target="../ink/ink445.xml"/><Relationship Id="rId32" Type="http://schemas.openxmlformats.org/officeDocument/2006/relationships/image" Target="../media/image6910.png"/><Relationship Id="rId53" Type="http://schemas.openxmlformats.org/officeDocument/2006/relationships/customXml" Target="../ink/ink466.xml"/><Relationship Id="rId74" Type="http://schemas.openxmlformats.org/officeDocument/2006/relationships/image" Target="../media/image910.png"/><Relationship Id="rId5" Type="http://schemas.openxmlformats.org/officeDocument/2006/relationships/customXml" Target="../ink/ink442.xml"/><Relationship Id="rId95" Type="http://schemas.openxmlformats.org/officeDocument/2006/relationships/customXml" Target="../ink/ink487.xml"/><Relationship Id="rId237" Type="http://schemas.openxmlformats.org/officeDocument/2006/relationships/image" Target="../media/image172.png"/><Relationship Id="rId258" Type="http://schemas.openxmlformats.org/officeDocument/2006/relationships/image" Target="../media/image181.png"/><Relationship Id="rId279" Type="http://schemas.openxmlformats.org/officeDocument/2006/relationships/customXml" Target="../ink/ink521.xml"/><Relationship Id="rId22" Type="http://schemas.openxmlformats.org/officeDocument/2006/relationships/image" Target="../media/image6410.png"/><Relationship Id="rId43" Type="http://schemas.openxmlformats.org/officeDocument/2006/relationships/customXml" Target="../ink/ink461.xml"/><Relationship Id="rId64" Type="http://schemas.openxmlformats.org/officeDocument/2006/relationships/image" Target="../media/image8610.png"/><Relationship Id="rId290" Type="http://schemas.openxmlformats.org/officeDocument/2006/relationships/image" Target="../media/image195.png"/><Relationship Id="rId85" Type="http://schemas.openxmlformats.org/officeDocument/2006/relationships/customXml" Target="../ink/ink482.xml"/><Relationship Id="rId227" Type="http://schemas.openxmlformats.org/officeDocument/2006/relationships/image" Target="../media/image167.png"/><Relationship Id="rId248" Type="http://schemas.openxmlformats.org/officeDocument/2006/relationships/customXml" Target="../ink/ink503.xml"/><Relationship Id="rId269" Type="http://schemas.openxmlformats.org/officeDocument/2006/relationships/customXml" Target="../ink/ink515.xml"/><Relationship Id="rId12" Type="http://schemas.openxmlformats.org/officeDocument/2006/relationships/image" Target="../media/image602.png"/><Relationship Id="rId33" Type="http://schemas.openxmlformats.org/officeDocument/2006/relationships/customXml" Target="../ink/ink456.xml"/><Relationship Id="rId280" Type="http://schemas.openxmlformats.org/officeDocument/2006/relationships/image" Target="../media/image190.png"/><Relationship Id="rId54" Type="http://schemas.openxmlformats.org/officeDocument/2006/relationships/image" Target="../media/image8010.png"/><Relationship Id="rId75" Type="http://schemas.openxmlformats.org/officeDocument/2006/relationships/customXml" Target="../ink/ink477.xml"/><Relationship Id="rId96" Type="http://schemas.openxmlformats.org/officeDocument/2006/relationships/image" Target="../media/image1020.png"/><Relationship Id="rId6" Type="http://schemas.openxmlformats.org/officeDocument/2006/relationships/image" Target="../media/image572.png"/><Relationship Id="rId238" Type="http://schemas.openxmlformats.org/officeDocument/2006/relationships/customXml" Target="../ink/ink498.xml"/><Relationship Id="rId259" Type="http://schemas.openxmlformats.org/officeDocument/2006/relationships/customXml" Target="../ink/ink509.xml"/><Relationship Id="rId23" Type="http://schemas.openxmlformats.org/officeDocument/2006/relationships/customXml" Target="../ink/ink451.xml"/><Relationship Id="rId28" Type="http://schemas.openxmlformats.org/officeDocument/2006/relationships/image" Target="../media/image6710.png"/><Relationship Id="rId49" Type="http://schemas.openxmlformats.org/officeDocument/2006/relationships/customXml" Target="../ink/ink464.xml"/><Relationship Id="rId270" Type="http://schemas.openxmlformats.org/officeDocument/2006/relationships/image" Target="../media/image186.png"/><Relationship Id="rId275" Type="http://schemas.openxmlformats.org/officeDocument/2006/relationships/customXml" Target="../ink/ink519.xml"/><Relationship Id="rId291" Type="http://schemas.openxmlformats.org/officeDocument/2006/relationships/customXml" Target="../ink/ink527.xml"/><Relationship Id="rId296" Type="http://schemas.openxmlformats.org/officeDocument/2006/relationships/image" Target="../media/image197.png"/><Relationship Id="rId300" Type="http://schemas.openxmlformats.org/officeDocument/2006/relationships/image" Target="../media/image152.png"/><Relationship Id="rId44" Type="http://schemas.openxmlformats.org/officeDocument/2006/relationships/image" Target="../media/image7510.png"/><Relationship Id="rId60" Type="http://schemas.openxmlformats.org/officeDocument/2006/relationships/image" Target="../media/image8310.png"/><Relationship Id="rId65" Type="http://schemas.openxmlformats.org/officeDocument/2006/relationships/customXml" Target="../ink/ink472.xml"/><Relationship Id="rId81" Type="http://schemas.openxmlformats.org/officeDocument/2006/relationships/customXml" Target="../ink/ink480.xml"/><Relationship Id="rId86" Type="http://schemas.openxmlformats.org/officeDocument/2006/relationships/image" Target="../media/image970.png"/><Relationship Id="rId223" Type="http://schemas.openxmlformats.org/officeDocument/2006/relationships/image" Target="../media/image165.png"/><Relationship Id="rId228" Type="http://schemas.openxmlformats.org/officeDocument/2006/relationships/customXml" Target="../ink/ink493.xml"/><Relationship Id="rId244" Type="http://schemas.openxmlformats.org/officeDocument/2006/relationships/customXml" Target="../ink/ink501.xml"/><Relationship Id="rId249" Type="http://schemas.openxmlformats.org/officeDocument/2006/relationships/image" Target="../media/image177.png"/><Relationship Id="rId13" Type="http://schemas.openxmlformats.org/officeDocument/2006/relationships/customXml" Target="../ink/ink446.xml"/><Relationship Id="rId18" Type="http://schemas.openxmlformats.org/officeDocument/2006/relationships/image" Target="../media/image6210.png"/><Relationship Id="rId39" Type="http://schemas.openxmlformats.org/officeDocument/2006/relationships/customXml" Target="../ink/ink459.xml"/><Relationship Id="rId260" Type="http://schemas.openxmlformats.org/officeDocument/2006/relationships/image" Target="../media/image182.png"/><Relationship Id="rId265" Type="http://schemas.openxmlformats.org/officeDocument/2006/relationships/image" Target="../media/image184.png"/><Relationship Id="rId281" Type="http://schemas.openxmlformats.org/officeDocument/2006/relationships/customXml" Target="../ink/ink522.xml"/><Relationship Id="rId286" Type="http://schemas.openxmlformats.org/officeDocument/2006/relationships/image" Target="../media/image193.png"/><Relationship Id="rId34" Type="http://schemas.openxmlformats.org/officeDocument/2006/relationships/image" Target="../media/image7010.png"/><Relationship Id="rId50" Type="http://schemas.openxmlformats.org/officeDocument/2006/relationships/image" Target="../media/image7810.png"/><Relationship Id="rId55" Type="http://schemas.openxmlformats.org/officeDocument/2006/relationships/customXml" Target="../ink/ink467.xml"/><Relationship Id="rId76" Type="http://schemas.openxmlformats.org/officeDocument/2006/relationships/image" Target="../media/image921.png"/><Relationship Id="rId97" Type="http://schemas.openxmlformats.org/officeDocument/2006/relationships/customXml" Target="../ink/ink488.xml"/><Relationship Id="rId7" Type="http://schemas.openxmlformats.org/officeDocument/2006/relationships/customXml" Target="../ink/ink443.xml"/><Relationship Id="rId71" Type="http://schemas.openxmlformats.org/officeDocument/2006/relationships/customXml" Target="../ink/ink475.xml"/><Relationship Id="rId92" Type="http://schemas.openxmlformats.org/officeDocument/2006/relationships/image" Target="../media/image1000.png"/><Relationship Id="rId234" Type="http://schemas.openxmlformats.org/officeDocument/2006/relationships/customXml" Target="../ink/ink496.xml"/><Relationship Id="rId239" Type="http://schemas.openxmlformats.org/officeDocument/2006/relationships/image" Target="../media/image173.png"/><Relationship Id="rId2" Type="http://schemas.microsoft.com/office/2007/relationships/media" Target="../media/media16.m4a"/><Relationship Id="rId29" Type="http://schemas.openxmlformats.org/officeDocument/2006/relationships/customXml" Target="../ink/ink454.xml"/><Relationship Id="rId250" Type="http://schemas.openxmlformats.org/officeDocument/2006/relationships/customXml" Target="../ink/ink504.xml"/><Relationship Id="rId255" Type="http://schemas.openxmlformats.org/officeDocument/2006/relationships/customXml" Target="../ink/ink507.xml"/><Relationship Id="rId271" Type="http://schemas.openxmlformats.org/officeDocument/2006/relationships/customXml" Target="../ink/ink516.xml"/><Relationship Id="rId276" Type="http://schemas.openxmlformats.org/officeDocument/2006/relationships/image" Target="../media/image188.png"/><Relationship Id="rId292" Type="http://schemas.openxmlformats.org/officeDocument/2006/relationships/image" Target="../media/image164.png"/><Relationship Id="rId297" Type="http://schemas.openxmlformats.org/officeDocument/2006/relationships/customXml" Target="../ink/ink530.xml"/><Relationship Id="rId24" Type="http://schemas.openxmlformats.org/officeDocument/2006/relationships/image" Target="../media/image659.png"/><Relationship Id="rId40" Type="http://schemas.openxmlformats.org/officeDocument/2006/relationships/image" Target="../media/image7310.png"/><Relationship Id="rId45" Type="http://schemas.openxmlformats.org/officeDocument/2006/relationships/customXml" Target="../ink/ink462.xml"/><Relationship Id="rId66" Type="http://schemas.openxmlformats.org/officeDocument/2006/relationships/image" Target="../media/image8710.png"/><Relationship Id="rId87" Type="http://schemas.openxmlformats.org/officeDocument/2006/relationships/customXml" Target="../ink/ink483.xml"/><Relationship Id="rId301" Type="http://schemas.openxmlformats.org/officeDocument/2006/relationships/image" Target="../media/image1.png"/><Relationship Id="rId61" Type="http://schemas.openxmlformats.org/officeDocument/2006/relationships/customXml" Target="../ink/ink470.xml"/><Relationship Id="rId82" Type="http://schemas.openxmlformats.org/officeDocument/2006/relationships/image" Target="../media/image950.png"/><Relationship Id="rId229" Type="http://schemas.openxmlformats.org/officeDocument/2006/relationships/image" Target="../media/image168.png"/><Relationship Id="rId19" Type="http://schemas.openxmlformats.org/officeDocument/2006/relationships/customXml" Target="../ink/ink449.xml"/><Relationship Id="rId224" Type="http://schemas.openxmlformats.org/officeDocument/2006/relationships/customXml" Target="../ink/ink491.xml"/><Relationship Id="rId240" Type="http://schemas.openxmlformats.org/officeDocument/2006/relationships/customXml" Target="../ink/ink499.xml"/><Relationship Id="rId245" Type="http://schemas.openxmlformats.org/officeDocument/2006/relationships/image" Target="../media/image176.png"/><Relationship Id="rId261" Type="http://schemas.openxmlformats.org/officeDocument/2006/relationships/customXml" Target="../ink/ink510.xml"/><Relationship Id="rId266" Type="http://schemas.openxmlformats.org/officeDocument/2006/relationships/customXml" Target="../ink/ink513.xml"/><Relationship Id="rId287" Type="http://schemas.openxmlformats.org/officeDocument/2006/relationships/customXml" Target="../ink/ink525.xml"/><Relationship Id="rId14" Type="http://schemas.openxmlformats.org/officeDocument/2006/relationships/image" Target="../media/image4410.png"/><Relationship Id="rId30" Type="http://schemas.openxmlformats.org/officeDocument/2006/relationships/image" Target="../media/image6810.png"/><Relationship Id="rId35" Type="http://schemas.openxmlformats.org/officeDocument/2006/relationships/customXml" Target="../ink/ink457.xml"/><Relationship Id="rId56" Type="http://schemas.openxmlformats.org/officeDocument/2006/relationships/image" Target="../media/image8110.png"/><Relationship Id="rId77" Type="http://schemas.openxmlformats.org/officeDocument/2006/relationships/customXml" Target="../ink/ink478.xml"/><Relationship Id="rId282" Type="http://schemas.openxmlformats.org/officeDocument/2006/relationships/image" Target="../media/image191.png"/><Relationship Id="rId8" Type="http://schemas.openxmlformats.org/officeDocument/2006/relationships/image" Target="../media/image582.png"/><Relationship Id="rId51" Type="http://schemas.openxmlformats.org/officeDocument/2006/relationships/customXml" Target="../ink/ink465.xml"/><Relationship Id="rId72" Type="http://schemas.openxmlformats.org/officeDocument/2006/relationships/image" Target="../media/image907.png"/><Relationship Id="rId93" Type="http://schemas.openxmlformats.org/officeDocument/2006/relationships/customXml" Target="../ink/ink486.xml"/><Relationship Id="rId98" Type="http://schemas.openxmlformats.org/officeDocument/2006/relationships/image" Target="../media/image1030.png"/><Relationship Id="rId3" Type="http://schemas.openxmlformats.org/officeDocument/2006/relationships/audio" Target="../media/media16.m4a"/><Relationship Id="rId230" Type="http://schemas.openxmlformats.org/officeDocument/2006/relationships/customXml" Target="../ink/ink494.xml"/><Relationship Id="rId235" Type="http://schemas.openxmlformats.org/officeDocument/2006/relationships/image" Target="../media/image171.png"/><Relationship Id="rId251" Type="http://schemas.openxmlformats.org/officeDocument/2006/relationships/image" Target="../media/image178.png"/><Relationship Id="rId256" Type="http://schemas.openxmlformats.org/officeDocument/2006/relationships/image" Target="../media/image180.png"/><Relationship Id="rId277" Type="http://schemas.openxmlformats.org/officeDocument/2006/relationships/customXml" Target="../ink/ink520.xml"/><Relationship Id="rId298" Type="http://schemas.openxmlformats.org/officeDocument/2006/relationships/image" Target="../media/image151.png"/><Relationship Id="rId25" Type="http://schemas.openxmlformats.org/officeDocument/2006/relationships/customXml" Target="../ink/ink452.xml"/><Relationship Id="rId46" Type="http://schemas.openxmlformats.org/officeDocument/2006/relationships/image" Target="../media/image7610.png"/><Relationship Id="rId67" Type="http://schemas.openxmlformats.org/officeDocument/2006/relationships/customXml" Target="../ink/ink473.xml"/><Relationship Id="rId272" Type="http://schemas.openxmlformats.org/officeDocument/2006/relationships/customXml" Target="../ink/ink517.xml"/><Relationship Id="rId293" Type="http://schemas.openxmlformats.org/officeDocument/2006/relationships/customXml" Target="../ink/ink528.xml"/><Relationship Id="rId20" Type="http://schemas.openxmlformats.org/officeDocument/2006/relationships/image" Target="../media/image6310.png"/><Relationship Id="rId41" Type="http://schemas.openxmlformats.org/officeDocument/2006/relationships/customXml" Target="../ink/ink460.xml"/><Relationship Id="rId62" Type="http://schemas.openxmlformats.org/officeDocument/2006/relationships/image" Target="../media/image8510.png"/><Relationship Id="rId83" Type="http://schemas.openxmlformats.org/officeDocument/2006/relationships/customXml" Target="../ink/ink481.xml"/><Relationship Id="rId88" Type="http://schemas.openxmlformats.org/officeDocument/2006/relationships/image" Target="../media/image980.png"/><Relationship Id="rId225" Type="http://schemas.openxmlformats.org/officeDocument/2006/relationships/image" Target="../media/image166.png"/><Relationship Id="rId241" Type="http://schemas.openxmlformats.org/officeDocument/2006/relationships/image" Target="../media/image174.png"/><Relationship Id="rId246" Type="http://schemas.openxmlformats.org/officeDocument/2006/relationships/customXml" Target="../ink/ink502.xml"/><Relationship Id="rId267" Type="http://schemas.openxmlformats.org/officeDocument/2006/relationships/image" Target="../media/image185.png"/><Relationship Id="rId288" Type="http://schemas.openxmlformats.org/officeDocument/2006/relationships/image" Target="../media/image194.png"/><Relationship Id="rId15" Type="http://schemas.openxmlformats.org/officeDocument/2006/relationships/customXml" Target="../ink/ink447.xml"/><Relationship Id="rId36" Type="http://schemas.openxmlformats.org/officeDocument/2006/relationships/image" Target="../media/image7110.png"/><Relationship Id="rId57" Type="http://schemas.openxmlformats.org/officeDocument/2006/relationships/customXml" Target="../ink/ink468.xml"/><Relationship Id="rId262" Type="http://schemas.openxmlformats.org/officeDocument/2006/relationships/image" Target="../media/image183.png"/><Relationship Id="rId283" Type="http://schemas.openxmlformats.org/officeDocument/2006/relationships/customXml" Target="../ink/ink523.xml"/><Relationship Id="rId10" Type="http://schemas.openxmlformats.org/officeDocument/2006/relationships/image" Target="../media/image592.png"/><Relationship Id="rId31" Type="http://schemas.openxmlformats.org/officeDocument/2006/relationships/customXml" Target="../ink/ink455.xml"/><Relationship Id="rId52" Type="http://schemas.openxmlformats.org/officeDocument/2006/relationships/image" Target="../media/image7910.png"/><Relationship Id="rId73" Type="http://schemas.openxmlformats.org/officeDocument/2006/relationships/customXml" Target="../ink/ink476.xml"/><Relationship Id="rId78" Type="http://schemas.openxmlformats.org/officeDocument/2006/relationships/image" Target="../media/image931.png"/><Relationship Id="rId94" Type="http://schemas.openxmlformats.org/officeDocument/2006/relationships/image" Target="../media/image1011.png"/><Relationship Id="rId99" Type="http://schemas.openxmlformats.org/officeDocument/2006/relationships/customXml" Target="../ink/ink489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444.xml"/><Relationship Id="rId236" Type="http://schemas.openxmlformats.org/officeDocument/2006/relationships/customXml" Target="../ink/ink497.xml"/><Relationship Id="rId257" Type="http://schemas.openxmlformats.org/officeDocument/2006/relationships/customXml" Target="../ink/ink508.xml"/><Relationship Id="rId278" Type="http://schemas.openxmlformats.org/officeDocument/2006/relationships/image" Target="../media/image189.png"/><Relationship Id="rId26" Type="http://schemas.openxmlformats.org/officeDocument/2006/relationships/image" Target="../media/image6610.png"/><Relationship Id="rId231" Type="http://schemas.openxmlformats.org/officeDocument/2006/relationships/image" Target="../media/image169.png"/><Relationship Id="rId252" Type="http://schemas.openxmlformats.org/officeDocument/2006/relationships/customXml" Target="../ink/ink505.xml"/><Relationship Id="rId273" Type="http://schemas.openxmlformats.org/officeDocument/2006/relationships/image" Target="../media/image187.png"/><Relationship Id="rId294" Type="http://schemas.openxmlformats.org/officeDocument/2006/relationships/image" Target="../media/image196.png"/><Relationship Id="rId47" Type="http://schemas.openxmlformats.org/officeDocument/2006/relationships/customXml" Target="../ink/ink463.xml"/><Relationship Id="rId68" Type="http://schemas.openxmlformats.org/officeDocument/2006/relationships/image" Target="../media/image8810.png"/><Relationship Id="rId89" Type="http://schemas.openxmlformats.org/officeDocument/2006/relationships/customXml" Target="../ink/ink484.xml"/><Relationship Id="rId16" Type="http://schemas.openxmlformats.org/officeDocument/2006/relationships/image" Target="../media/image613.png"/><Relationship Id="rId221" Type="http://schemas.openxmlformats.org/officeDocument/2006/relationships/image" Target="../media/image1451.png"/><Relationship Id="rId242" Type="http://schemas.openxmlformats.org/officeDocument/2006/relationships/customXml" Target="../ink/ink500.xml"/><Relationship Id="rId263" Type="http://schemas.openxmlformats.org/officeDocument/2006/relationships/customXml" Target="../ink/ink511.xml"/><Relationship Id="rId284" Type="http://schemas.openxmlformats.org/officeDocument/2006/relationships/image" Target="../media/image192.png"/><Relationship Id="rId37" Type="http://schemas.openxmlformats.org/officeDocument/2006/relationships/customXml" Target="../ink/ink458.xml"/><Relationship Id="rId58" Type="http://schemas.openxmlformats.org/officeDocument/2006/relationships/image" Target="../media/image8210.png"/><Relationship Id="rId79" Type="http://schemas.openxmlformats.org/officeDocument/2006/relationships/customXml" Target="../ink/ink479.xml"/><Relationship Id="rId90" Type="http://schemas.openxmlformats.org/officeDocument/2006/relationships/image" Target="../media/image990.png"/><Relationship Id="rId232" Type="http://schemas.openxmlformats.org/officeDocument/2006/relationships/customXml" Target="../ink/ink495.xml"/><Relationship Id="rId253" Type="http://schemas.openxmlformats.org/officeDocument/2006/relationships/customXml" Target="../ink/ink506.xml"/><Relationship Id="rId274" Type="http://schemas.openxmlformats.org/officeDocument/2006/relationships/customXml" Target="../ink/ink518.xml"/><Relationship Id="rId295" Type="http://schemas.openxmlformats.org/officeDocument/2006/relationships/customXml" Target="../ink/ink529.xml"/><Relationship Id="rId27" Type="http://schemas.openxmlformats.org/officeDocument/2006/relationships/customXml" Target="../ink/ink453.xml"/><Relationship Id="rId48" Type="http://schemas.openxmlformats.org/officeDocument/2006/relationships/image" Target="../media/image7710.png"/><Relationship Id="rId69" Type="http://schemas.openxmlformats.org/officeDocument/2006/relationships/customXml" Target="../ink/ink474.xml"/><Relationship Id="rId80" Type="http://schemas.openxmlformats.org/officeDocument/2006/relationships/image" Target="../media/image941.png"/><Relationship Id="rId222" Type="http://schemas.openxmlformats.org/officeDocument/2006/relationships/customXml" Target="../ink/ink490.xml"/><Relationship Id="rId243" Type="http://schemas.openxmlformats.org/officeDocument/2006/relationships/image" Target="../media/image175.png"/><Relationship Id="rId264" Type="http://schemas.openxmlformats.org/officeDocument/2006/relationships/customXml" Target="../ink/ink512.xml"/><Relationship Id="rId285" Type="http://schemas.openxmlformats.org/officeDocument/2006/relationships/customXml" Target="../ink/ink524.xml"/><Relationship Id="rId17" Type="http://schemas.openxmlformats.org/officeDocument/2006/relationships/customXml" Target="../ink/ink448.xml"/><Relationship Id="rId38" Type="http://schemas.openxmlformats.org/officeDocument/2006/relationships/image" Target="../media/image7210.png"/><Relationship Id="rId59" Type="http://schemas.openxmlformats.org/officeDocument/2006/relationships/customXml" Target="../ink/ink469.xml"/><Relationship Id="rId70" Type="http://schemas.openxmlformats.org/officeDocument/2006/relationships/image" Target="../media/image8910.png"/><Relationship Id="rId91" Type="http://schemas.openxmlformats.org/officeDocument/2006/relationships/customXml" Target="../ink/ink485.xml"/><Relationship Id="rId1" Type="http://schemas.openxmlformats.org/officeDocument/2006/relationships/tags" Target="../tags/tag4.xml"/><Relationship Id="rId233" Type="http://schemas.openxmlformats.org/officeDocument/2006/relationships/image" Target="../media/image170.png"/><Relationship Id="rId254" Type="http://schemas.openxmlformats.org/officeDocument/2006/relationships/image" Target="../media/image179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8.xml"/><Relationship Id="rId21" Type="http://schemas.openxmlformats.org/officeDocument/2006/relationships/customXml" Target="../ink/ink540.xml"/><Relationship Id="rId42" Type="http://schemas.openxmlformats.org/officeDocument/2006/relationships/image" Target="../media/image298.png"/><Relationship Id="rId63" Type="http://schemas.openxmlformats.org/officeDocument/2006/relationships/customXml" Target="../ink/ink561.xml"/><Relationship Id="rId84" Type="http://schemas.openxmlformats.org/officeDocument/2006/relationships/image" Target="../media/image351.png"/><Relationship Id="rId138" Type="http://schemas.openxmlformats.org/officeDocument/2006/relationships/image" Target="../media/image378.png"/><Relationship Id="rId159" Type="http://schemas.openxmlformats.org/officeDocument/2006/relationships/customXml" Target="../ink/ink609.xml"/><Relationship Id="rId170" Type="http://schemas.openxmlformats.org/officeDocument/2006/relationships/image" Target="../media/image394.png"/><Relationship Id="rId107" Type="http://schemas.openxmlformats.org/officeDocument/2006/relationships/customXml" Target="../ink/ink583.xml"/><Relationship Id="rId11" Type="http://schemas.openxmlformats.org/officeDocument/2006/relationships/customXml" Target="../ink/ink535.xml"/><Relationship Id="rId32" Type="http://schemas.openxmlformats.org/officeDocument/2006/relationships/image" Target="../media/image216.png"/><Relationship Id="rId53" Type="http://schemas.openxmlformats.org/officeDocument/2006/relationships/customXml" Target="../ink/ink556.xml"/><Relationship Id="rId74" Type="http://schemas.openxmlformats.org/officeDocument/2006/relationships/image" Target="../media/image346.png"/><Relationship Id="rId128" Type="http://schemas.openxmlformats.org/officeDocument/2006/relationships/image" Target="../media/image373.png"/><Relationship Id="rId149" Type="http://schemas.openxmlformats.org/officeDocument/2006/relationships/customXml" Target="../ink/ink604.xml"/><Relationship Id="rId5" Type="http://schemas.openxmlformats.org/officeDocument/2006/relationships/customXml" Target="../ink/ink532.xml"/><Relationship Id="rId95" Type="http://schemas.openxmlformats.org/officeDocument/2006/relationships/customXml" Target="../ink/ink577.xml"/><Relationship Id="rId160" Type="http://schemas.openxmlformats.org/officeDocument/2006/relationships/image" Target="../media/image389.png"/><Relationship Id="rId181" Type="http://schemas.openxmlformats.org/officeDocument/2006/relationships/customXml" Target="../ink/ink620.xml"/><Relationship Id="rId22" Type="http://schemas.openxmlformats.org/officeDocument/2006/relationships/image" Target="../media/image161.png"/><Relationship Id="rId43" Type="http://schemas.openxmlformats.org/officeDocument/2006/relationships/customXml" Target="../ink/ink551.xml"/><Relationship Id="rId64" Type="http://schemas.openxmlformats.org/officeDocument/2006/relationships/image" Target="../media/image341.png"/><Relationship Id="rId118" Type="http://schemas.openxmlformats.org/officeDocument/2006/relationships/image" Target="../media/image368.png"/><Relationship Id="rId139" Type="http://schemas.openxmlformats.org/officeDocument/2006/relationships/customXml" Target="../ink/ink599.xml"/><Relationship Id="rId85" Type="http://schemas.openxmlformats.org/officeDocument/2006/relationships/customXml" Target="../ink/ink572.xml"/><Relationship Id="rId150" Type="http://schemas.openxmlformats.org/officeDocument/2006/relationships/image" Target="../media/image384.png"/><Relationship Id="rId171" Type="http://schemas.openxmlformats.org/officeDocument/2006/relationships/customXml" Target="../ink/ink615.xml"/><Relationship Id="rId12" Type="http://schemas.openxmlformats.org/officeDocument/2006/relationships/image" Target="../media/image156.png"/><Relationship Id="rId33" Type="http://schemas.openxmlformats.org/officeDocument/2006/relationships/customXml" Target="../ink/ink546.xml"/><Relationship Id="rId108" Type="http://schemas.openxmlformats.org/officeDocument/2006/relationships/image" Target="../media/image363.png"/><Relationship Id="rId129" Type="http://schemas.openxmlformats.org/officeDocument/2006/relationships/customXml" Target="../ink/ink594.xml"/><Relationship Id="rId54" Type="http://schemas.openxmlformats.org/officeDocument/2006/relationships/image" Target="../media/image336.png"/><Relationship Id="rId75" Type="http://schemas.openxmlformats.org/officeDocument/2006/relationships/customXml" Target="../ink/ink567.xml"/><Relationship Id="rId96" Type="http://schemas.openxmlformats.org/officeDocument/2006/relationships/image" Target="../media/image357.png"/><Relationship Id="rId140" Type="http://schemas.openxmlformats.org/officeDocument/2006/relationships/image" Target="../media/image379.png"/><Relationship Id="rId161" Type="http://schemas.openxmlformats.org/officeDocument/2006/relationships/customXml" Target="../ink/ink610.xml"/><Relationship Id="rId182" Type="http://schemas.openxmlformats.org/officeDocument/2006/relationships/image" Target="../media/image400.png"/><Relationship Id="rId6" Type="http://schemas.openxmlformats.org/officeDocument/2006/relationships/image" Target="../media/image153.png"/><Relationship Id="rId23" Type="http://schemas.openxmlformats.org/officeDocument/2006/relationships/customXml" Target="../ink/ink541.xml"/><Relationship Id="rId119" Type="http://schemas.openxmlformats.org/officeDocument/2006/relationships/customXml" Target="../ink/ink589.xml"/><Relationship Id="rId44" Type="http://schemas.openxmlformats.org/officeDocument/2006/relationships/image" Target="../media/image299.png"/><Relationship Id="rId65" Type="http://schemas.openxmlformats.org/officeDocument/2006/relationships/customXml" Target="../ink/ink562.xml"/><Relationship Id="rId86" Type="http://schemas.openxmlformats.org/officeDocument/2006/relationships/image" Target="../media/image352.png"/><Relationship Id="rId130" Type="http://schemas.openxmlformats.org/officeDocument/2006/relationships/image" Target="../media/image374.png"/><Relationship Id="rId151" Type="http://schemas.openxmlformats.org/officeDocument/2006/relationships/customXml" Target="../ink/ink605.xml"/><Relationship Id="rId172" Type="http://schemas.openxmlformats.org/officeDocument/2006/relationships/image" Target="../media/image395.png"/><Relationship Id="rId13" Type="http://schemas.openxmlformats.org/officeDocument/2006/relationships/customXml" Target="../ink/ink536.xml"/><Relationship Id="rId18" Type="http://schemas.openxmlformats.org/officeDocument/2006/relationships/image" Target="../media/image159.png"/><Relationship Id="rId39" Type="http://schemas.openxmlformats.org/officeDocument/2006/relationships/customXml" Target="../ink/ink549.xml"/><Relationship Id="rId109" Type="http://schemas.openxmlformats.org/officeDocument/2006/relationships/customXml" Target="../ink/ink584.xml"/><Relationship Id="rId34" Type="http://schemas.openxmlformats.org/officeDocument/2006/relationships/image" Target="../media/image224.png"/><Relationship Id="rId50" Type="http://schemas.openxmlformats.org/officeDocument/2006/relationships/image" Target="../media/image334.png"/><Relationship Id="rId55" Type="http://schemas.openxmlformats.org/officeDocument/2006/relationships/customXml" Target="../ink/ink557.xml"/><Relationship Id="rId76" Type="http://schemas.openxmlformats.org/officeDocument/2006/relationships/image" Target="../media/image347.png"/><Relationship Id="rId97" Type="http://schemas.openxmlformats.org/officeDocument/2006/relationships/customXml" Target="../ink/ink578.xml"/><Relationship Id="rId104" Type="http://schemas.openxmlformats.org/officeDocument/2006/relationships/image" Target="../media/image361.png"/><Relationship Id="rId120" Type="http://schemas.openxmlformats.org/officeDocument/2006/relationships/image" Target="../media/image369.png"/><Relationship Id="rId125" Type="http://schemas.openxmlformats.org/officeDocument/2006/relationships/customXml" Target="../ink/ink592.xml"/><Relationship Id="rId141" Type="http://schemas.openxmlformats.org/officeDocument/2006/relationships/customXml" Target="../ink/ink600.xml"/><Relationship Id="rId146" Type="http://schemas.openxmlformats.org/officeDocument/2006/relationships/image" Target="../media/image382.png"/><Relationship Id="rId167" Type="http://schemas.openxmlformats.org/officeDocument/2006/relationships/customXml" Target="../ink/ink613.xml"/><Relationship Id="rId7" Type="http://schemas.openxmlformats.org/officeDocument/2006/relationships/customXml" Target="../ink/ink533.xml"/><Relationship Id="rId71" Type="http://schemas.openxmlformats.org/officeDocument/2006/relationships/customXml" Target="../ink/ink565.xml"/><Relationship Id="rId92" Type="http://schemas.openxmlformats.org/officeDocument/2006/relationships/image" Target="../media/image355.png"/><Relationship Id="rId162" Type="http://schemas.openxmlformats.org/officeDocument/2006/relationships/image" Target="../media/image390.png"/><Relationship Id="rId183" Type="http://schemas.openxmlformats.org/officeDocument/2006/relationships/customXml" Target="../ink/ink621.xml"/><Relationship Id="rId2" Type="http://schemas.microsoft.com/office/2007/relationships/media" Target="../media/media17.m4a"/><Relationship Id="rId29" Type="http://schemas.openxmlformats.org/officeDocument/2006/relationships/customXml" Target="../ink/ink544.xml"/><Relationship Id="rId24" Type="http://schemas.openxmlformats.org/officeDocument/2006/relationships/image" Target="../media/image162.png"/><Relationship Id="rId40" Type="http://schemas.openxmlformats.org/officeDocument/2006/relationships/image" Target="../media/image286.png"/><Relationship Id="rId45" Type="http://schemas.openxmlformats.org/officeDocument/2006/relationships/customXml" Target="../ink/ink552.xml"/><Relationship Id="rId66" Type="http://schemas.openxmlformats.org/officeDocument/2006/relationships/image" Target="../media/image342.png"/><Relationship Id="rId87" Type="http://schemas.openxmlformats.org/officeDocument/2006/relationships/customXml" Target="../ink/ink573.xml"/><Relationship Id="rId110" Type="http://schemas.openxmlformats.org/officeDocument/2006/relationships/image" Target="../media/image364.png"/><Relationship Id="rId115" Type="http://schemas.openxmlformats.org/officeDocument/2006/relationships/customXml" Target="../ink/ink587.xml"/><Relationship Id="rId131" Type="http://schemas.openxmlformats.org/officeDocument/2006/relationships/customXml" Target="../ink/ink595.xml"/><Relationship Id="rId136" Type="http://schemas.openxmlformats.org/officeDocument/2006/relationships/image" Target="../media/image377.png"/><Relationship Id="rId157" Type="http://schemas.openxmlformats.org/officeDocument/2006/relationships/customXml" Target="../ink/ink608.xml"/><Relationship Id="rId178" Type="http://schemas.openxmlformats.org/officeDocument/2006/relationships/image" Target="../media/image398.png"/><Relationship Id="rId61" Type="http://schemas.openxmlformats.org/officeDocument/2006/relationships/customXml" Target="../ink/ink560.xml"/><Relationship Id="rId82" Type="http://schemas.openxmlformats.org/officeDocument/2006/relationships/image" Target="../media/image350.png"/><Relationship Id="rId152" Type="http://schemas.openxmlformats.org/officeDocument/2006/relationships/image" Target="../media/image385.png"/><Relationship Id="rId173" Type="http://schemas.openxmlformats.org/officeDocument/2006/relationships/customXml" Target="../ink/ink616.xml"/><Relationship Id="rId19" Type="http://schemas.openxmlformats.org/officeDocument/2006/relationships/customXml" Target="../ink/ink539.xml"/><Relationship Id="rId14" Type="http://schemas.openxmlformats.org/officeDocument/2006/relationships/image" Target="../media/image157.png"/><Relationship Id="rId30" Type="http://schemas.openxmlformats.org/officeDocument/2006/relationships/image" Target="../media/image199.png"/><Relationship Id="rId35" Type="http://schemas.openxmlformats.org/officeDocument/2006/relationships/customXml" Target="../ink/ink547.xml"/><Relationship Id="rId56" Type="http://schemas.openxmlformats.org/officeDocument/2006/relationships/image" Target="../media/image337.png"/><Relationship Id="rId77" Type="http://schemas.openxmlformats.org/officeDocument/2006/relationships/customXml" Target="../ink/ink568.xml"/><Relationship Id="rId100" Type="http://schemas.openxmlformats.org/officeDocument/2006/relationships/image" Target="../media/image359.png"/><Relationship Id="rId105" Type="http://schemas.openxmlformats.org/officeDocument/2006/relationships/customXml" Target="../ink/ink582.xml"/><Relationship Id="rId126" Type="http://schemas.openxmlformats.org/officeDocument/2006/relationships/image" Target="../media/image372.png"/><Relationship Id="rId147" Type="http://schemas.openxmlformats.org/officeDocument/2006/relationships/customXml" Target="../ink/ink603.xml"/><Relationship Id="rId168" Type="http://schemas.openxmlformats.org/officeDocument/2006/relationships/image" Target="../media/image393.png"/><Relationship Id="rId8" Type="http://schemas.openxmlformats.org/officeDocument/2006/relationships/image" Target="../media/image154.png"/><Relationship Id="rId51" Type="http://schemas.openxmlformats.org/officeDocument/2006/relationships/customXml" Target="../ink/ink555.xml"/><Relationship Id="rId72" Type="http://schemas.openxmlformats.org/officeDocument/2006/relationships/image" Target="../media/image345.png"/><Relationship Id="rId93" Type="http://schemas.openxmlformats.org/officeDocument/2006/relationships/customXml" Target="../ink/ink576.xml"/><Relationship Id="rId98" Type="http://schemas.openxmlformats.org/officeDocument/2006/relationships/image" Target="../media/image358.png"/><Relationship Id="rId121" Type="http://schemas.openxmlformats.org/officeDocument/2006/relationships/customXml" Target="../ink/ink590.xml"/><Relationship Id="rId142" Type="http://schemas.openxmlformats.org/officeDocument/2006/relationships/image" Target="../media/image380.png"/><Relationship Id="rId163" Type="http://schemas.openxmlformats.org/officeDocument/2006/relationships/customXml" Target="../ink/ink611.xml"/><Relationship Id="rId184" Type="http://schemas.openxmlformats.org/officeDocument/2006/relationships/image" Target="../media/image401.png"/><Relationship Id="rId3" Type="http://schemas.openxmlformats.org/officeDocument/2006/relationships/audio" Target="../media/media17.m4a"/><Relationship Id="rId25" Type="http://schemas.openxmlformats.org/officeDocument/2006/relationships/customXml" Target="../ink/ink542.xml"/><Relationship Id="rId46" Type="http://schemas.openxmlformats.org/officeDocument/2006/relationships/image" Target="../media/image312.png"/><Relationship Id="rId67" Type="http://schemas.openxmlformats.org/officeDocument/2006/relationships/customXml" Target="../ink/ink563.xml"/><Relationship Id="rId116" Type="http://schemas.openxmlformats.org/officeDocument/2006/relationships/image" Target="../media/image367.png"/><Relationship Id="rId137" Type="http://schemas.openxmlformats.org/officeDocument/2006/relationships/customXml" Target="../ink/ink598.xml"/><Relationship Id="rId158" Type="http://schemas.openxmlformats.org/officeDocument/2006/relationships/image" Target="../media/image388.png"/><Relationship Id="rId20" Type="http://schemas.openxmlformats.org/officeDocument/2006/relationships/image" Target="../media/image160.png"/><Relationship Id="rId41" Type="http://schemas.openxmlformats.org/officeDocument/2006/relationships/customXml" Target="../ink/ink550.xml"/><Relationship Id="rId62" Type="http://schemas.openxmlformats.org/officeDocument/2006/relationships/image" Target="../media/image340.png"/><Relationship Id="rId83" Type="http://schemas.openxmlformats.org/officeDocument/2006/relationships/customXml" Target="../ink/ink571.xml"/><Relationship Id="rId88" Type="http://schemas.openxmlformats.org/officeDocument/2006/relationships/image" Target="../media/image353.png"/><Relationship Id="rId111" Type="http://schemas.openxmlformats.org/officeDocument/2006/relationships/customXml" Target="../ink/ink585.xml"/><Relationship Id="rId132" Type="http://schemas.openxmlformats.org/officeDocument/2006/relationships/image" Target="../media/image375.png"/><Relationship Id="rId153" Type="http://schemas.openxmlformats.org/officeDocument/2006/relationships/customXml" Target="../ink/ink606.xml"/><Relationship Id="rId174" Type="http://schemas.openxmlformats.org/officeDocument/2006/relationships/image" Target="../media/image396.png"/><Relationship Id="rId179" Type="http://schemas.openxmlformats.org/officeDocument/2006/relationships/customXml" Target="../ink/ink619.xml"/><Relationship Id="rId15" Type="http://schemas.openxmlformats.org/officeDocument/2006/relationships/customXml" Target="../ink/ink537.xml"/><Relationship Id="rId36" Type="http://schemas.openxmlformats.org/officeDocument/2006/relationships/image" Target="../media/image225.png"/><Relationship Id="rId57" Type="http://schemas.openxmlformats.org/officeDocument/2006/relationships/customXml" Target="../ink/ink558.xml"/><Relationship Id="rId106" Type="http://schemas.openxmlformats.org/officeDocument/2006/relationships/image" Target="../media/image362.png"/><Relationship Id="rId127" Type="http://schemas.openxmlformats.org/officeDocument/2006/relationships/customXml" Target="../ink/ink593.xml"/><Relationship Id="rId10" Type="http://schemas.openxmlformats.org/officeDocument/2006/relationships/image" Target="../media/image155.png"/><Relationship Id="rId31" Type="http://schemas.openxmlformats.org/officeDocument/2006/relationships/customXml" Target="../ink/ink545.xml"/><Relationship Id="rId52" Type="http://schemas.openxmlformats.org/officeDocument/2006/relationships/image" Target="../media/image335.png"/><Relationship Id="rId73" Type="http://schemas.openxmlformats.org/officeDocument/2006/relationships/customXml" Target="../ink/ink566.xml"/><Relationship Id="rId78" Type="http://schemas.openxmlformats.org/officeDocument/2006/relationships/image" Target="../media/image348.png"/><Relationship Id="rId94" Type="http://schemas.openxmlformats.org/officeDocument/2006/relationships/image" Target="../media/image356.png"/><Relationship Id="rId99" Type="http://schemas.openxmlformats.org/officeDocument/2006/relationships/customXml" Target="../ink/ink579.xml"/><Relationship Id="rId101" Type="http://schemas.openxmlformats.org/officeDocument/2006/relationships/customXml" Target="../ink/ink580.xml"/><Relationship Id="rId122" Type="http://schemas.openxmlformats.org/officeDocument/2006/relationships/image" Target="../media/image370.png"/><Relationship Id="rId143" Type="http://schemas.openxmlformats.org/officeDocument/2006/relationships/customXml" Target="../ink/ink601.xml"/><Relationship Id="rId148" Type="http://schemas.openxmlformats.org/officeDocument/2006/relationships/image" Target="../media/image383.png"/><Relationship Id="rId164" Type="http://schemas.openxmlformats.org/officeDocument/2006/relationships/image" Target="../media/image391.png"/><Relationship Id="rId169" Type="http://schemas.openxmlformats.org/officeDocument/2006/relationships/customXml" Target="../ink/ink614.xml"/><Relationship Id="rId185" Type="http://schemas.openxmlformats.org/officeDocument/2006/relationships/customXml" Target="../ink/ink622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534.xml"/><Relationship Id="rId180" Type="http://schemas.openxmlformats.org/officeDocument/2006/relationships/image" Target="../media/image399.png"/><Relationship Id="rId26" Type="http://schemas.openxmlformats.org/officeDocument/2006/relationships/image" Target="../media/image163.png"/><Relationship Id="rId47" Type="http://schemas.openxmlformats.org/officeDocument/2006/relationships/customXml" Target="../ink/ink553.xml"/><Relationship Id="rId68" Type="http://schemas.openxmlformats.org/officeDocument/2006/relationships/image" Target="../media/image343.png"/><Relationship Id="rId89" Type="http://schemas.openxmlformats.org/officeDocument/2006/relationships/customXml" Target="../ink/ink574.xml"/><Relationship Id="rId112" Type="http://schemas.openxmlformats.org/officeDocument/2006/relationships/image" Target="../media/image365.png"/><Relationship Id="rId133" Type="http://schemas.openxmlformats.org/officeDocument/2006/relationships/customXml" Target="../ink/ink596.xml"/><Relationship Id="rId154" Type="http://schemas.openxmlformats.org/officeDocument/2006/relationships/image" Target="../media/image386.png"/><Relationship Id="rId175" Type="http://schemas.openxmlformats.org/officeDocument/2006/relationships/customXml" Target="../ink/ink617.xml"/><Relationship Id="rId16" Type="http://schemas.openxmlformats.org/officeDocument/2006/relationships/image" Target="../media/image158.png"/><Relationship Id="rId37" Type="http://schemas.openxmlformats.org/officeDocument/2006/relationships/customXml" Target="../ink/ink548.xml"/><Relationship Id="rId58" Type="http://schemas.openxmlformats.org/officeDocument/2006/relationships/image" Target="../media/image338.png"/><Relationship Id="rId79" Type="http://schemas.openxmlformats.org/officeDocument/2006/relationships/customXml" Target="../ink/ink569.xml"/><Relationship Id="rId102" Type="http://schemas.openxmlformats.org/officeDocument/2006/relationships/image" Target="../media/image360.png"/><Relationship Id="rId123" Type="http://schemas.openxmlformats.org/officeDocument/2006/relationships/customXml" Target="../ink/ink591.xml"/><Relationship Id="rId144" Type="http://schemas.openxmlformats.org/officeDocument/2006/relationships/image" Target="../media/image381.png"/><Relationship Id="rId90" Type="http://schemas.openxmlformats.org/officeDocument/2006/relationships/image" Target="../media/image354.png"/><Relationship Id="rId165" Type="http://schemas.openxmlformats.org/officeDocument/2006/relationships/customXml" Target="../ink/ink612.xml"/><Relationship Id="rId186" Type="http://schemas.openxmlformats.org/officeDocument/2006/relationships/image" Target="../media/image402.png"/><Relationship Id="rId27" Type="http://schemas.openxmlformats.org/officeDocument/2006/relationships/customXml" Target="../ink/ink543.xml"/><Relationship Id="rId48" Type="http://schemas.openxmlformats.org/officeDocument/2006/relationships/image" Target="../media/image333.png"/><Relationship Id="rId69" Type="http://schemas.openxmlformats.org/officeDocument/2006/relationships/customXml" Target="../ink/ink564.xml"/><Relationship Id="rId113" Type="http://schemas.openxmlformats.org/officeDocument/2006/relationships/customXml" Target="../ink/ink586.xml"/><Relationship Id="rId134" Type="http://schemas.openxmlformats.org/officeDocument/2006/relationships/image" Target="../media/image376.png"/><Relationship Id="rId80" Type="http://schemas.openxmlformats.org/officeDocument/2006/relationships/image" Target="../media/image349.png"/><Relationship Id="rId155" Type="http://schemas.openxmlformats.org/officeDocument/2006/relationships/customXml" Target="../ink/ink607.xml"/><Relationship Id="rId176" Type="http://schemas.openxmlformats.org/officeDocument/2006/relationships/image" Target="../media/image397.png"/><Relationship Id="rId17" Type="http://schemas.openxmlformats.org/officeDocument/2006/relationships/customXml" Target="../ink/ink538.xml"/><Relationship Id="rId38" Type="http://schemas.openxmlformats.org/officeDocument/2006/relationships/image" Target="../media/image274.png"/><Relationship Id="rId59" Type="http://schemas.openxmlformats.org/officeDocument/2006/relationships/customXml" Target="../ink/ink559.xml"/><Relationship Id="rId103" Type="http://schemas.openxmlformats.org/officeDocument/2006/relationships/customXml" Target="../ink/ink581.xml"/><Relationship Id="rId124" Type="http://schemas.openxmlformats.org/officeDocument/2006/relationships/image" Target="../media/image371.png"/><Relationship Id="rId70" Type="http://schemas.openxmlformats.org/officeDocument/2006/relationships/image" Target="../media/image344.png"/><Relationship Id="rId91" Type="http://schemas.openxmlformats.org/officeDocument/2006/relationships/customXml" Target="../ink/ink575.xml"/><Relationship Id="rId145" Type="http://schemas.openxmlformats.org/officeDocument/2006/relationships/customXml" Target="../ink/ink602.xml"/><Relationship Id="rId166" Type="http://schemas.openxmlformats.org/officeDocument/2006/relationships/image" Target="../media/image392.png"/><Relationship Id="rId187" Type="http://schemas.openxmlformats.org/officeDocument/2006/relationships/image" Target="../media/image1.png"/><Relationship Id="rId1" Type="http://schemas.openxmlformats.org/officeDocument/2006/relationships/tags" Target="../tags/tag5.xml"/><Relationship Id="rId28" Type="http://schemas.openxmlformats.org/officeDocument/2006/relationships/image" Target="../media/image198.png"/><Relationship Id="rId49" Type="http://schemas.openxmlformats.org/officeDocument/2006/relationships/customXml" Target="../ink/ink554.xml"/><Relationship Id="rId114" Type="http://schemas.openxmlformats.org/officeDocument/2006/relationships/image" Target="../media/image366.png"/><Relationship Id="rId60" Type="http://schemas.openxmlformats.org/officeDocument/2006/relationships/image" Target="../media/image339.png"/><Relationship Id="rId81" Type="http://schemas.openxmlformats.org/officeDocument/2006/relationships/customXml" Target="../ink/ink570.xml"/><Relationship Id="rId135" Type="http://schemas.openxmlformats.org/officeDocument/2006/relationships/customXml" Target="../ink/ink597.xml"/><Relationship Id="rId156" Type="http://schemas.openxmlformats.org/officeDocument/2006/relationships/image" Target="../media/image387.png"/><Relationship Id="rId177" Type="http://schemas.openxmlformats.org/officeDocument/2006/relationships/customXml" Target="../ink/ink618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7.png"/><Relationship Id="rId299" Type="http://schemas.openxmlformats.org/officeDocument/2006/relationships/image" Target="../media/image553.png"/><Relationship Id="rId21" Type="http://schemas.openxmlformats.org/officeDocument/2006/relationships/customXml" Target="../ink/ink631.xml"/><Relationship Id="rId63" Type="http://schemas.openxmlformats.org/officeDocument/2006/relationships/customXml" Target="../ink/ink652.xml"/><Relationship Id="rId159" Type="http://schemas.openxmlformats.org/officeDocument/2006/relationships/image" Target="../media/image477.png"/><Relationship Id="rId170" Type="http://schemas.openxmlformats.org/officeDocument/2006/relationships/customXml" Target="../ink/ink708.xml"/><Relationship Id="rId226" Type="http://schemas.openxmlformats.org/officeDocument/2006/relationships/customXml" Target="../ink/ink736.xml"/><Relationship Id="rId268" Type="http://schemas.openxmlformats.org/officeDocument/2006/relationships/customXml" Target="../ink/ink757.xml"/><Relationship Id="rId32" Type="http://schemas.openxmlformats.org/officeDocument/2006/relationships/image" Target="../media/image416.png"/><Relationship Id="rId74" Type="http://schemas.openxmlformats.org/officeDocument/2006/relationships/image" Target="../media/image437.png"/><Relationship Id="rId128" Type="http://schemas.openxmlformats.org/officeDocument/2006/relationships/customXml" Target="../ink/ink686.xml"/><Relationship Id="rId5" Type="http://schemas.openxmlformats.org/officeDocument/2006/relationships/customXml" Target="../ink/ink623.xml"/><Relationship Id="rId181" Type="http://schemas.openxmlformats.org/officeDocument/2006/relationships/image" Target="../media/image488.png"/><Relationship Id="rId237" Type="http://schemas.openxmlformats.org/officeDocument/2006/relationships/image" Target="../media/image519.png"/><Relationship Id="rId279" Type="http://schemas.openxmlformats.org/officeDocument/2006/relationships/image" Target="../media/image543.png"/><Relationship Id="rId43" Type="http://schemas.openxmlformats.org/officeDocument/2006/relationships/customXml" Target="../ink/ink642.xml"/><Relationship Id="rId139" Type="http://schemas.openxmlformats.org/officeDocument/2006/relationships/customXml" Target="../ink/ink692.xml"/><Relationship Id="rId290" Type="http://schemas.openxmlformats.org/officeDocument/2006/relationships/customXml" Target="../ink/ink768.xml"/><Relationship Id="rId304" Type="http://schemas.openxmlformats.org/officeDocument/2006/relationships/customXml" Target="../ink/ink775.xml"/><Relationship Id="rId85" Type="http://schemas.openxmlformats.org/officeDocument/2006/relationships/customXml" Target="../ink/ink663.xml"/><Relationship Id="rId150" Type="http://schemas.openxmlformats.org/officeDocument/2006/relationships/customXml" Target="../ink/ink698.xml"/><Relationship Id="rId192" Type="http://schemas.openxmlformats.org/officeDocument/2006/relationships/customXml" Target="../ink/ink719.xml"/><Relationship Id="rId206" Type="http://schemas.openxmlformats.org/officeDocument/2006/relationships/customXml" Target="../ink/ink726.xml"/><Relationship Id="rId248" Type="http://schemas.openxmlformats.org/officeDocument/2006/relationships/customXml" Target="../ink/ink747.xml"/><Relationship Id="rId12" Type="http://schemas.openxmlformats.org/officeDocument/2006/relationships/image" Target="../media/image406.png"/><Relationship Id="rId108" Type="http://schemas.openxmlformats.org/officeDocument/2006/relationships/image" Target="../media/image453.png"/><Relationship Id="rId315" Type="http://schemas.openxmlformats.org/officeDocument/2006/relationships/image" Target="../media/image561.png"/><Relationship Id="rId54" Type="http://schemas.openxmlformats.org/officeDocument/2006/relationships/image" Target="../media/image427.png"/><Relationship Id="rId96" Type="http://schemas.openxmlformats.org/officeDocument/2006/relationships/image" Target="../media/image447.png"/><Relationship Id="rId161" Type="http://schemas.openxmlformats.org/officeDocument/2006/relationships/image" Target="../media/image478.png"/><Relationship Id="rId217" Type="http://schemas.openxmlformats.org/officeDocument/2006/relationships/image" Target="../media/image507.png"/><Relationship Id="rId259" Type="http://schemas.openxmlformats.org/officeDocument/2006/relationships/image" Target="../media/image532.png"/><Relationship Id="rId23" Type="http://schemas.openxmlformats.org/officeDocument/2006/relationships/customXml" Target="../ink/ink632.xml"/><Relationship Id="rId119" Type="http://schemas.openxmlformats.org/officeDocument/2006/relationships/image" Target="../media/image458.png"/><Relationship Id="rId270" Type="http://schemas.openxmlformats.org/officeDocument/2006/relationships/customXml" Target="../ink/ink758.xml"/><Relationship Id="rId65" Type="http://schemas.openxmlformats.org/officeDocument/2006/relationships/customXml" Target="../ink/ink653.xml"/><Relationship Id="rId130" Type="http://schemas.openxmlformats.org/officeDocument/2006/relationships/image" Target="../media/image463.png"/><Relationship Id="rId172" Type="http://schemas.openxmlformats.org/officeDocument/2006/relationships/customXml" Target="../ink/ink709.xml"/><Relationship Id="rId228" Type="http://schemas.openxmlformats.org/officeDocument/2006/relationships/customXml" Target="../ink/ink737.xml"/><Relationship Id="rId281" Type="http://schemas.openxmlformats.org/officeDocument/2006/relationships/image" Target="../media/image544.png"/><Relationship Id="rId34" Type="http://schemas.openxmlformats.org/officeDocument/2006/relationships/image" Target="../media/image417.png"/><Relationship Id="rId55" Type="http://schemas.openxmlformats.org/officeDocument/2006/relationships/customXml" Target="../ink/ink648.xml"/><Relationship Id="rId76" Type="http://schemas.openxmlformats.org/officeDocument/2006/relationships/image" Target="../media/image438.png"/><Relationship Id="rId97" Type="http://schemas.openxmlformats.org/officeDocument/2006/relationships/customXml" Target="../ink/ink670.xml"/><Relationship Id="rId120" Type="http://schemas.openxmlformats.org/officeDocument/2006/relationships/customXml" Target="../ink/ink682.xml"/><Relationship Id="rId141" Type="http://schemas.openxmlformats.org/officeDocument/2006/relationships/customXml" Target="../ink/ink693.xml"/><Relationship Id="rId7" Type="http://schemas.openxmlformats.org/officeDocument/2006/relationships/customXml" Target="../ink/ink624.xml"/><Relationship Id="rId162" Type="http://schemas.openxmlformats.org/officeDocument/2006/relationships/customXml" Target="../ink/ink704.xml"/><Relationship Id="rId183" Type="http://schemas.openxmlformats.org/officeDocument/2006/relationships/image" Target="../media/image489.png"/><Relationship Id="rId218" Type="http://schemas.openxmlformats.org/officeDocument/2006/relationships/customXml" Target="../ink/ink732.xml"/><Relationship Id="rId239" Type="http://schemas.openxmlformats.org/officeDocument/2006/relationships/image" Target="../media/image520.png"/><Relationship Id="rId250" Type="http://schemas.openxmlformats.org/officeDocument/2006/relationships/customXml" Target="../ink/ink748.xml"/><Relationship Id="rId271" Type="http://schemas.openxmlformats.org/officeDocument/2006/relationships/image" Target="../media/image538.png"/><Relationship Id="rId292" Type="http://schemas.openxmlformats.org/officeDocument/2006/relationships/customXml" Target="../ink/ink769.xml"/><Relationship Id="rId306" Type="http://schemas.openxmlformats.org/officeDocument/2006/relationships/customXml" Target="../ink/ink776.xml"/><Relationship Id="rId24" Type="http://schemas.openxmlformats.org/officeDocument/2006/relationships/image" Target="../media/image412.png"/><Relationship Id="rId45" Type="http://schemas.openxmlformats.org/officeDocument/2006/relationships/customXml" Target="../ink/ink643.xml"/><Relationship Id="rId66" Type="http://schemas.openxmlformats.org/officeDocument/2006/relationships/image" Target="../media/image433.png"/><Relationship Id="rId87" Type="http://schemas.openxmlformats.org/officeDocument/2006/relationships/customXml" Target="../ink/ink665.xml"/><Relationship Id="rId110" Type="http://schemas.openxmlformats.org/officeDocument/2006/relationships/image" Target="../media/image454.png"/><Relationship Id="rId131" Type="http://schemas.openxmlformats.org/officeDocument/2006/relationships/customXml" Target="../ink/ink688.xml"/><Relationship Id="rId152" Type="http://schemas.openxmlformats.org/officeDocument/2006/relationships/customXml" Target="../ink/ink699.xml"/><Relationship Id="rId173" Type="http://schemas.openxmlformats.org/officeDocument/2006/relationships/image" Target="../media/image484.png"/><Relationship Id="rId194" Type="http://schemas.openxmlformats.org/officeDocument/2006/relationships/customXml" Target="../ink/ink720.xml"/><Relationship Id="rId208" Type="http://schemas.openxmlformats.org/officeDocument/2006/relationships/customXml" Target="../ink/ink727.xml"/><Relationship Id="rId229" Type="http://schemas.openxmlformats.org/officeDocument/2006/relationships/image" Target="../media/image515.png"/><Relationship Id="rId240" Type="http://schemas.openxmlformats.org/officeDocument/2006/relationships/customXml" Target="../ink/ink743.xml"/><Relationship Id="rId261" Type="http://schemas.openxmlformats.org/officeDocument/2006/relationships/image" Target="../media/image533.png"/><Relationship Id="rId14" Type="http://schemas.openxmlformats.org/officeDocument/2006/relationships/image" Target="../media/image407.png"/><Relationship Id="rId35" Type="http://schemas.openxmlformats.org/officeDocument/2006/relationships/customXml" Target="../ink/ink638.xml"/><Relationship Id="rId56" Type="http://schemas.openxmlformats.org/officeDocument/2006/relationships/image" Target="../media/image428.png"/><Relationship Id="rId77" Type="http://schemas.openxmlformats.org/officeDocument/2006/relationships/customXml" Target="../ink/ink659.xml"/><Relationship Id="rId100" Type="http://schemas.openxmlformats.org/officeDocument/2006/relationships/image" Target="../media/image449.png"/><Relationship Id="rId282" Type="http://schemas.openxmlformats.org/officeDocument/2006/relationships/customXml" Target="../ink/ink764.xml"/><Relationship Id="rId317" Type="http://schemas.openxmlformats.org/officeDocument/2006/relationships/image" Target="../media/image563.png"/><Relationship Id="rId8" Type="http://schemas.openxmlformats.org/officeDocument/2006/relationships/image" Target="../media/image404.png"/><Relationship Id="rId98" Type="http://schemas.openxmlformats.org/officeDocument/2006/relationships/image" Target="../media/image448.png"/><Relationship Id="rId121" Type="http://schemas.openxmlformats.org/officeDocument/2006/relationships/image" Target="../media/image459.png"/><Relationship Id="rId142" Type="http://schemas.openxmlformats.org/officeDocument/2006/relationships/image" Target="../media/image469.png"/><Relationship Id="rId163" Type="http://schemas.openxmlformats.org/officeDocument/2006/relationships/image" Target="../media/image479.png"/><Relationship Id="rId184" Type="http://schemas.openxmlformats.org/officeDocument/2006/relationships/customXml" Target="../ink/ink715.xml"/><Relationship Id="rId219" Type="http://schemas.openxmlformats.org/officeDocument/2006/relationships/image" Target="../media/image508.png"/><Relationship Id="rId230" Type="http://schemas.openxmlformats.org/officeDocument/2006/relationships/customXml" Target="../ink/ink738.xml"/><Relationship Id="rId251" Type="http://schemas.openxmlformats.org/officeDocument/2006/relationships/image" Target="../media/image527.png"/><Relationship Id="rId25" Type="http://schemas.openxmlformats.org/officeDocument/2006/relationships/customXml" Target="../ink/ink633.xml"/><Relationship Id="rId46" Type="http://schemas.openxmlformats.org/officeDocument/2006/relationships/image" Target="../media/image423.png"/><Relationship Id="rId67" Type="http://schemas.openxmlformats.org/officeDocument/2006/relationships/customXml" Target="../ink/ink654.xml"/><Relationship Id="rId272" Type="http://schemas.openxmlformats.org/officeDocument/2006/relationships/customXml" Target="../ink/ink759.xml"/><Relationship Id="rId293" Type="http://schemas.openxmlformats.org/officeDocument/2006/relationships/image" Target="../media/image550.png"/><Relationship Id="rId307" Type="http://schemas.openxmlformats.org/officeDocument/2006/relationships/image" Target="../media/image557.png"/><Relationship Id="rId88" Type="http://schemas.openxmlformats.org/officeDocument/2006/relationships/image" Target="../media/image443.png"/><Relationship Id="rId111" Type="http://schemas.openxmlformats.org/officeDocument/2006/relationships/customXml" Target="../ink/ink677.xml"/><Relationship Id="rId132" Type="http://schemas.openxmlformats.org/officeDocument/2006/relationships/image" Target="../media/image464.png"/><Relationship Id="rId153" Type="http://schemas.openxmlformats.org/officeDocument/2006/relationships/image" Target="../media/image474.png"/><Relationship Id="rId174" Type="http://schemas.openxmlformats.org/officeDocument/2006/relationships/customXml" Target="../ink/ink710.xml"/><Relationship Id="rId195" Type="http://schemas.openxmlformats.org/officeDocument/2006/relationships/image" Target="../media/image495.png"/><Relationship Id="rId209" Type="http://schemas.openxmlformats.org/officeDocument/2006/relationships/image" Target="../media/image503.png"/><Relationship Id="rId220" Type="http://schemas.openxmlformats.org/officeDocument/2006/relationships/customXml" Target="../ink/ink733.xml"/><Relationship Id="rId241" Type="http://schemas.openxmlformats.org/officeDocument/2006/relationships/image" Target="../media/image522.png"/><Relationship Id="rId15" Type="http://schemas.openxmlformats.org/officeDocument/2006/relationships/customXml" Target="../ink/ink628.xml"/><Relationship Id="rId36" Type="http://schemas.openxmlformats.org/officeDocument/2006/relationships/image" Target="../media/image418.png"/><Relationship Id="rId57" Type="http://schemas.openxmlformats.org/officeDocument/2006/relationships/customXml" Target="../ink/ink649.xml"/><Relationship Id="rId262" Type="http://schemas.openxmlformats.org/officeDocument/2006/relationships/customXml" Target="../ink/ink754.xml"/><Relationship Id="rId283" Type="http://schemas.openxmlformats.org/officeDocument/2006/relationships/image" Target="../media/image545.png"/><Relationship Id="rId318" Type="http://schemas.openxmlformats.org/officeDocument/2006/relationships/customXml" Target="../ink/ink782.xml"/><Relationship Id="rId78" Type="http://schemas.openxmlformats.org/officeDocument/2006/relationships/image" Target="../media/image439.png"/><Relationship Id="rId99" Type="http://schemas.openxmlformats.org/officeDocument/2006/relationships/customXml" Target="../ink/ink671.xml"/><Relationship Id="rId101" Type="http://schemas.openxmlformats.org/officeDocument/2006/relationships/customXml" Target="../ink/ink672.xml"/><Relationship Id="rId122" Type="http://schemas.openxmlformats.org/officeDocument/2006/relationships/customXml" Target="../ink/ink683.xml"/><Relationship Id="rId143" Type="http://schemas.openxmlformats.org/officeDocument/2006/relationships/customXml" Target="../ink/ink694.xml"/><Relationship Id="rId164" Type="http://schemas.openxmlformats.org/officeDocument/2006/relationships/customXml" Target="../ink/ink705.xml"/><Relationship Id="rId185" Type="http://schemas.openxmlformats.org/officeDocument/2006/relationships/image" Target="../media/image490.png"/><Relationship Id="rId9" Type="http://schemas.openxmlformats.org/officeDocument/2006/relationships/customXml" Target="../ink/ink625.xml"/><Relationship Id="rId210" Type="http://schemas.openxmlformats.org/officeDocument/2006/relationships/customXml" Target="../ink/ink728.xml"/><Relationship Id="rId26" Type="http://schemas.openxmlformats.org/officeDocument/2006/relationships/image" Target="../media/image413.png"/><Relationship Id="rId231" Type="http://schemas.openxmlformats.org/officeDocument/2006/relationships/image" Target="../media/image516.png"/><Relationship Id="rId252" Type="http://schemas.openxmlformats.org/officeDocument/2006/relationships/customXml" Target="../ink/ink749.xml"/><Relationship Id="rId273" Type="http://schemas.openxmlformats.org/officeDocument/2006/relationships/image" Target="../media/image539.png"/><Relationship Id="rId294" Type="http://schemas.openxmlformats.org/officeDocument/2006/relationships/customXml" Target="../ink/ink770.xml"/><Relationship Id="rId308" Type="http://schemas.openxmlformats.org/officeDocument/2006/relationships/customXml" Target="../ink/ink777.xml"/><Relationship Id="rId47" Type="http://schemas.openxmlformats.org/officeDocument/2006/relationships/customXml" Target="../ink/ink644.xml"/><Relationship Id="rId68" Type="http://schemas.openxmlformats.org/officeDocument/2006/relationships/image" Target="../media/image434.png"/><Relationship Id="rId89" Type="http://schemas.openxmlformats.org/officeDocument/2006/relationships/customXml" Target="../ink/ink666.xml"/><Relationship Id="rId112" Type="http://schemas.openxmlformats.org/officeDocument/2006/relationships/image" Target="../media/image455.png"/><Relationship Id="rId133" Type="http://schemas.openxmlformats.org/officeDocument/2006/relationships/customXml" Target="../ink/ink689.xml"/><Relationship Id="rId154" Type="http://schemas.openxmlformats.org/officeDocument/2006/relationships/customXml" Target="../ink/ink700.xml"/><Relationship Id="rId175" Type="http://schemas.openxmlformats.org/officeDocument/2006/relationships/image" Target="../media/image485.png"/><Relationship Id="rId196" Type="http://schemas.openxmlformats.org/officeDocument/2006/relationships/customXml" Target="../ink/ink721.xml"/><Relationship Id="rId200" Type="http://schemas.openxmlformats.org/officeDocument/2006/relationships/customXml" Target="../ink/ink723.xml"/><Relationship Id="rId16" Type="http://schemas.openxmlformats.org/officeDocument/2006/relationships/image" Target="../media/image408.png"/><Relationship Id="rId221" Type="http://schemas.openxmlformats.org/officeDocument/2006/relationships/image" Target="../media/image509.png"/><Relationship Id="rId242" Type="http://schemas.openxmlformats.org/officeDocument/2006/relationships/customXml" Target="../ink/ink744.xml"/><Relationship Id="rId263" Type="http://schemas.openxmlformats.org/officeDocument/2006/relationships/image" Target="../media/image534.png"/><Relationship Id="rId284" Type="http://schemas.openxmlformats.org/officeDocument/2006/relationships/customXml" Target="../ink/ink765.xml"/><Relationship Id="rId319" Type="http://schemas.openxmlformats.org/officeDocument/2006/relationships/image" Target="../media/image564.png"/><Relationship Id="rId37" Type="http://schemas.openxmlformats.org/officeDocument/2006/relationships/customXml" Target="../ink/ink639.xml"/><Relationship Id="rId58" Type="http://schemas.openxmlformats.org/officeDocument/2006/relationships/image" Target="../media/image429.png"/><Relationship Id="rId79" Type="http://schemas.openxmlformats.org/officeDocument/2006/relationships/customXml" Target="../ink/ink660.xml"/><Relationship Id="rId102" Type="http://schemas.openxmlformats.org/officeDocument/2006/relationships/image" Target="../media/image450.png"/><Relationship Id="rId123" Type="http://schemas.openxmlformats.org/officeDocument/2006/relationships/image" Target="../media/image460.png"/><Relationship Id="rId144" Type="http://schemas.openxmlformats.org/officeDocument/2006/relationships/customXml" Target="../ink/ink695.xml"/><Relationship Id="rId90" Type="http://schemas.openxmlformats.org/officeDocument/2006/relationships/image" Target="../media/image444.png"/><Relationship Id="rId165" Type="http://schemas.openxmlformats.org/officeDocument/2006/relationships/image" Target="../media/image480.png"/><Relationship Id="rId186" Type="http://schemas.openxmlformats.org/officeDocument/2006/relationships/customXml" Target="../ink/ink716.xml"/><Relationship Id="rId211" Type="http://schemas.openxmlformats.org/officeDocument/2006/relationships/image" Target="../media/image504.png"/><Relationship Id="rId232" Type="http://schemas.openxmlformats.org/officeDocument/2006/relationships/customXml" Target="../ink/ink739.xml"/><Relationship Id="rId253" Type="http://schemas.openxmlformats.org/officeDocument/2006/relationships/image" Target="../media/image528.png"/><Relationship Id="rId274" Type="http://schemas.openxmlformats.org/officeDocument/2006/relationships/customXml" Target="../ink/ink760.xml"/><Relationship Id="rId295" Type="http://schemas.openxmlformats.org/officeDocument/2006/relationships/image" Target="../media/image551.png"/><Relationship Id="rId309" Type="http://schemas.openxmlformats.org/officeDocument/2006/relationships/image" Target="../media/image558.png"/><Relationship Id="rId27" Type="http://schemas.openxmlformats.org/officeDocument/2006/relationships/customXml" Target="../ink/ink634.xml"/><Relationship Id="rId48" Type="http://schemas.openxmlformats.org/officeDocument/2006/relationships/image" Target="../media/image424.png"/><Relationship Id="rId69" Type="http://schemas.openxmlformats.org/officeDocument/2006/relationships/customXml" Target="../ink/ink655.xml"/><Relationship Id="rId113" Type="http://schemas.openxmlformats.org/officeDocument/2006/relationships/customXml" Target="../ink/ink678.xml"/><Relationship Id="rId134" Type="http://schemas.openxmlformats.org/officeDocument/2006/relationships/image" Target="../media/image465.png"/><Relationship Id="rId320" Type="http://schemas.openxmlformats.org/officeDocument/2006/relationships/customXml" Target="../ink/ink783.xml"/><Relationship Id="rId80" Type="http://schemas.openxmlformats.org/officeDocument/2006/relationships/image" Target="../media/image440.png"/><Relationship Id="rId155" Type="http://schemas.openxmlformats.org/officeDocument/2006/relationships/image" Target="../media/image475.png"/><Relationship Id="rId176" Type="http://schemas.openxmlformats.org/officeDocument/2006/relationships/customXml" Target="../ink/ink711.xml"/><Relationship Id="rId197" Type="http://schemas.openxmlformats.org/officeDocument/2006/relationships/image" Target="../media/image496.png"/><Relationship Id="rId201" Type="http://schemas.openxmlformats.org/officeDocument/2006/relationships/image" Target="../media/image498.png"/><Relationship Id="rId222" Type="http://schemas.openxmlformats.org/officeDocument/2006/relationships/customXml" Target="../ink/ink734.xml"/><Relationship Id="rId243" Type="http://schemas.openxmlformats.org/officeDocument/2006/relationships/image" Target="../media/image523.png"/><Relationship Id="rId264" Type="http://schemas.openxmlformats.org/officeDocument/2006/relationships/customXml" Target="../ink/ink755.xml"/><Relationship Id="rId285" Type="http://schemas.openxmlformats.org/officeDocument/2006/relationships/image" Target="../media/image546.png"/><Relationship Id="rId17" Type="http://schemas.openxmlformats.org/officeDocument/2006/relationships/customXml" Target="../ink/ink629.xml"/><Relationship Id="rId38" Type="http://schemas.openxmlformats.org/officeDocument/2006/relationships/image" Target="../media/image419.png"/><Relationship Id="rId59" Type="http://schemas.openxmlformats.org/officeDocument/2006/relationships/customXml" Target="../ink/ink650.xml"/><Relationship Id="rId103" Type="http://schemas.openxmlformats.org/officeDocument/2006/relationships/customXml" Target="../ink/ink673.xml"/><Relationship Id="rId124" Type="http://schemas.openxmlformats.org/officeDocument/2006/relationships/customXml" Target="../ink/ink684.xml"/><Relationship Id="rId310" Type="http://schemas.openxmlformats.org/officeDocument/2006/relationships/customXml" Target="../ink/ink778.xml"/><Relationship Id="rId70" Type="http://schemas.openxmlformats.org/officeDocument/2006/relationships/image" Target="../media/image435.png"/><Relationship Id="rId91" Type="http://schemas.openxmlformats.org/officeDocument/2006/relationships/customXml" Target="../ink/ink667.xml"/><Relationship Id="rId145" Type="http://schemas.openxmlformats.org/officeDocument/2006/relationships/image" Target="../media/image470.png"/><Relationship Id="rId166" Type="http://schemas.openxmlformats.org/officeDocument/2006/relationships/customXml" Target="../ink/ink706.xml"/><Relationship Id="rId187" Type="http://schemas.openxmlformats.org/officeDocument/2006/relationships/image" Target="../media/image491.png"/><Relationship Id="rId1" Type="http://schemas.openxmlformats.org/officeDocument/2006/relationships/tags" Target="../tags/tag6.xml"/><Relationship Id="rId212" Type="http://schemas.openxmlformats.org/officeDocument/2006/relationships/customXml" Target="../ink/ink729.xml"/><Relationship Id="rId233" Type="http://schemas.openxmlformats.org/officeDocument/2006/relationships/image" Target="../media/image517.png"/><Relationship Id="rId254" Type="http://schemas.openxmlformats.org/officeDocument/2006/relationships/customXml" Target="../ink/ink750.xml"/><Relationship Id="rId28" Type="http://schemas.openxmlformats.org/officeDocument/2006/relationships/image" Target="../media/image414.png"/><Relationship Id="rId49" Type="http://schemas.openxmlformats.org/officeDocument/2006/relationships/customXml" Target="../ink/ink645.xml"/><Relationship Id="rId114" Type="http://schemas.openxmlformats.org/officeDocument/2006/relationships/customXml" Target="../ink/ink679.xml"/><Relationship Id="rId275" Type="http://schemas.openxmlformats.org/officeDocument/2006/relationships/image" Target="../media/image540.png"/><Relationship Id="rId296" Type="http://schemas.openxmlformats.org/officeDocument/2006/relationships/customXml" Target="../ink/ink771.xml"/><Relationship Id="rId300" Type="http://schemas.openxmlformats.org/officeDocument/2006/relationships/customXml" Target="../ink/ink773.xml"/><Relationship Id="rId60" Type="http://schemas.openxmlformats.org/officeDocument/2006/relationships/image" Target="../media/image430.png"/><Relationship Id="rId81" Type="http://schemas.openxmlformats.org/officeDocument/2006/relationships/customXml" Target="../ink/ink661.xml"/><Relationship Id="rId135" Type="http://schemas.openxmlformats.org/officeDocument/2006/relationships/customXml" Target="../ink/ink690.xml"/><Relationship Id="rId156" Type="http://schemas.openxmlformats.org/officeDocument/2006/relationships/customXml" Target="../ink/ink701.xml"/><Relationship Id="rId177" Type="http://schemas.openxmlformats.org/officeDocument/2006/relationships/image" Target="../media/image486.png"/><Relationship Id="rId198" Type="http://schemas.openxmlformats.org/officeDocument/2006/relationships/customXml" Target="../ink/ink722.xml"/><Relationship Id="rId321" Type="http://schemas.openxmlformats.org/officeDocument/2006/relationships/image" Target="../media/image565.png"/><Relationship Id="rId202" Type="http://schemas.openxmlformats.org/officeDocument/2006/relationships/customXml" Target="../ink/ink724.xml"/><Relationship Id="rId223" Type="http://schemas.openxmlformats.org/officeDocument/2006/relationships/image" Target="../media/image510.png"/><Relationship Id="rId244" Type="http://schemas.openxmlformats.org/officeDocument/2006/relationships/customXml" Target="../ink/ink745.xml"/><Relationship Id="rId18" Type="http://schemas.openxmlformats.org/officeDocument/2006/relationships/image" Target="../media/image409.png"/><Relationship Id="rId39" Type="http://schemas.openxmlformats.org/officeDocument/2006/relationships/customXml" Target="../ink/ink640.xml"/><Relationship Id="rId265" Type="http://schemas.openxmlformats.org/officeDocument/2006/relationships/image" Target="../media/image535.png"/><Relationship Id="rId286" Type="http://schemas.openxmlformats.org/officeDocument/2006/relationships/customXml" Target="../ink/ink766.xml"/><Relationship Id="rId50" Type="http://schemas.openxmlformats.org/officeDocument/2006/relationships/image" Target="../media/image425.png"/><Relationship Id="rId104" Type="http://schemas.openxmlformats.org/officeDocument/2006/relationships/image" Target="../media/image451.png"/><Relationship Id="rId125" Type="http://schemas.openxmlformats.org/officeDocument/2006/relationships/image" Target="../media/image461.png"/><Relationship Id="rId146" Type="http://schemas.openxmlformats.org/officeDocument/2006/relationships/customXml" Target="../ink/ink696.xml"/><Relationship Id="rId167" Type="http://schemas.openxmlformats.org/officeDocument/2006/relationships/image" Target="../media/image481.png"/><Relationship Id="rId188" Type="http://schemas.openxmlformats.org/officeDocument/2006/relationships/customXml" Target="../ink/ink717.xml"/><Relationship Id="rId311" Type="http://schemas.openxmlformats.org/officeDocument/2006/relationships/image" Target="../media/image559.png"/><Relationship Id="rId71" Type="http://schemas.openxmlformats.org/officeDocument/2006/relationships/customXml" Target="../ink/ink656.xml"/><Relationship Id="rId92" Type="http://schemas.openxmlformats.org/officeDocument/2006/relationships/image" Target="../media/image445.png"/><Relationship Id="rId213" Type="http://schemas.openxmlformats.org/officeDocument/2006/relationships/image" Target="../media/image505.png"/><Relationship Id="rId234" Type="http://schemas.openxmlformats.org/officeDocument/2006/relationships/customXml" Target="../ink/ink740.xml"/><Relationship Id="rId2" Type="http://schemas.microsoft.com/office/2007/relationships/media" Target="../media/media18.m4a"/><Relationship Id="rId29" Type="http://schemas.openxmlformats.org/officeDocument/2006/relationships/customXml" Target="../ink/ink635.xml"/><Relationship Id="rId255" Type="http://schemas.openxmlformats.org/officeDocument/2006/relationships/image" Target="../media/image529.png"/><Relationship Id="rId276" Type="http://schemas.openxmlformats.org/officeDocument/2006/relationships/customXml" Target="../ink/ink761.xml"/><Relationship Id="rId297" Type="http://schemas.openxmlformats.org/officeDocument/2006/relationships/image" Target="../media/image402.png"/><Relationship Id="rId40" Type="http://schemas.openxmlformats.org/officeDocument/2006/relationships/image" Target="../media/image420.png"/><Relationship Id="rId115" Type="http://schemas.openxmlformats.org/officeDocument/2006/relationships/image" Target="../media/image456.png"/><Relationship Id="rId136" Type="http://schemas.openxmlformats.org/officeDocument/2006/relationships/image" Target="../media/image466.png"/><Relationship Id="rId157" Type="http://schemas.openxmlformats.org/officeDocument/2006/relationships/image" Target="../media/image476.png"/><Relationship Id="rId178" Type="http://schemas.openxmlformats.org/officeDocument/2006/relationships/customXml" Target="../ink/ink712.xml"/><Relationship Id="rId301" Type="http://schemas.openxmlformats.org/officeDocument/2006/relationships/image" Target="../media/image554.png"/><Relationship Id="rId322" Type="http://schemas.openxmlformats.org/officeDocument/2006/relationships/image" Target="../media/image1.png"/><Relationship Id="rId61" Type="http://schemas.openxmlformats.org/officeDocument/2006/relationships/customXml" Target="../ink/ink651.xml"/><Relationship Id="rId82" Type="http://schemas.openxmlformats.org/officeDocument/2006/relationships/image" Target="../media/image441.png"/><Relationship Id="rId199" Type="http://schemas.openxmlformats.org/officeDocument/2006/relationships/image" Target="../media/image497.png"/><Relationship Id="rId203" Type="http://schemas.openxmlformats.org/officeDocument/2006/relationships/image" Target="../media/image499.png"/><Relationship Id="rId19" Type="http://schemas.openxmlformats.org/officeDocument/2006/relationships/customXml" Target="../ink/ink630.xml"/><Relationship Id="rId224" Type="http://schemas.openxmlformats.org/officeDocument/2006/relationships/customXml" Target="../ink/ink735.xml"/><Relationship Id="rId245" Type="http://schemas.openxmlformats.org/officeDocument/2006/relationships/image" Target="../media/image524.png"/><Relationship Id="rId266" Type="http://schemas.openxmlformats.org/officeDocument/2006/relationships/customXml" Target="../ink/ink756.xml"/><Relationship Id="rId287" Type="http://schemas.openxmlformats.org/officeDocument/2006/relationships/image" Target="../media/image547.png"/><Relationship Id="rId30" Type="http://schemas.openxmlformats.org/officeDocument/2006/relationships/image" Target="../media/image415.png"/><Relationship Id="rId105" Type="http://schemas.openxmlformats.org/officeDocument/2006/relationships/customXml" Target="../ink/ink674.xml"/><Relationship Id="rId126" Type="http://schemas.openxmlformats.org/officeDocument/2006/relationships/customXml" Target="../ink/ink685.xml"/><Relationship Id="rId147" Type="http://schemas.openxmlformats.org/officeDocument/2006/relationships/image" Target="../media/image471.png"/><Relationship Id="rId168" Type="http://schemas.openxmlformats.org/officeDocument/2006/relationships/customXml" Target="../ink/ink707.xml"/><Relationship Id="rId312" Type="http://schemas.openxmlformats.org/officeDocument/2006/relationships/customXml" Target="../ink/ink779.xml"/><Relationship Id="rId51" Type="http://schemas.openxmlformats.org/officeDocument/2006/relationships/customXml" Target="../ink/ink646.xml"/><Relationship Id="rId72" Type="http://schemas.openxmlformats.org/officeDocument/2006/relationships/image" Target="../media/image436.png"/><Relationship Id="rId93" Type="http://schemas.openxmlformats.org/officeDocument/2006/relationships/customXml" Target="../ink/ink668.xml"/><Relationship Id="rId189" Type="http://schemas.openxmlformats.org/officeDocument/2006/relationships/image" Target="../media/image492.png"/><Relationship Id="rId3" Type="http://schemas.openxmlformats.org/officeDocument/2006/relationships/audio" Target="../media/media18.m4a"/><Relationship Id="rId214" Type="http://schemas.openxmlformats.org/officeDocument/2006/relationships/customXml" Target="../ink/ink730.xml"/><Relationship Id="rId235" Type="http://schemas.openxmlformats.org/officeDocument/2006/relationships/image" Target="../media/image518.png"/><Relationship Id="rId256" Type="http://schemas.openxmlformats.org/officeDocument/2006/relationships/customXml" Target="../ink/ink751.xml"/><Relationship Id="rId277" Type="http://schemas.openxmlformats.org/officeDocument/2006/relationships/image" Target="../media/image542.png"/><Relationship Id="rId298" Type="http://schemas.openxmlformats.org/officeDocument/2006/relationships/customXml" Target="../ink/ink772.xml"/><Relationship Id="rId116" Type="http://schemas.openxmlformats.org/officeDocument/2006/relationships/customXml" Target="../ink/ink680.xml"/><Relationship Id="rId137" Type="http://schemas.openxmlformats.org/officeDocument/2006/relationships/customXml" Target="../ink/ink691.xml"/><Relationship Id="rId158" Type="http://schemas.openxmlformats.org/officeDocument/2006/relationships/customXml" Target="../ink/ink702.xml"/><Relationship Id="rId302" Type="http://schemas.openxmlformats.org/officeDocument/2006/relationships/customXml" Target="../ink/ink774.xml"/><Relationship Id="rId20" Type="http://schemas.openxmlformats.org/officeDocument/2006/relationships/image" Target="../media/image410.png"/><Relationship Id="rId41" Type="http://schemas.openxmlformats.org/officeDocument/2006/relationships/customXml" Target="../ink/ink641.xml"/><Relationship Id="rId62" Type="http://schemas.openxmlformats.org/officeDocument/2006/relationships/image" Target="../media/image431.png"/><Relationship Id="rId83" Type="http://schemas.openxmlformats.org/officeDocument/2006/relationships/customXml" Target="../ink/ink662.xml"/><Relationship Id="rId179" Type="http://schemas.openxmlformats.org/officeDocument/2006/relationships/image" Target="../media/image487.png"/><Relationship Id="rId190" Type="http://schemas.openxmlformats.org/officeDocument/2006/relationships/customXml" Target="../ink/ink718.xml"/><Relationship Id="rId204" Type="http://schemas.openxmlformats.org/officeDocument/2006/relationships/customXml" Target="../ink/ink725.xml"/><Relationship Id="rId225" Type="http://schemas.openxmlformats.org/officeDocument/2006/relationships/image" Target="../media/image513.png"/><Relationship Id="rId246" Type="http://schemas.openxmlformats.org/officeDocument/2006/relationships/customXml" Target="../ink/ink746.xml"/><Relationship Id="rId267" Type="http://schemas.openxmlformats.org/officeDocument/2006/relationships/image" Target="../media/image536.png"/><Relationship Id="rId288" Type="http://schemas.openxmlformats.org/officeDocument/2006/relationships/customXml" Target="../ink/ink767.xml"/><Relationship Id="rId106" Type="http://schemas.openxmlformats.org/officeDocument/2006/relationships/image" Target="../media/image452.png"/><Relationship Id="rId127" Type="http://schemas.openxmlformats.org/officeDocument/2006/relationships/image" Target="../media/image462.png"/><Relationship Id="rId313" Type="http://schemas.openxmlformats.org/officeDocument/2006/relationships/image" Target="../media/image560.png"/><Relationship Id="rId10" Type="http://schemas.openxmlformats.org/officeDocument/2006/relationships/image" Target="../media/image405.png"/><Relationship Id="rId31" Type="http://schemas.openxmlformats.org/officeDocument/2006/relationships/customXml" Target="../ink/ink636.xml"/><Relationship Id="rId52" Type="http://schemas.openxmlformats.org/officeDocument/2006/relationships/image" Target="../media/image426.png"/><Relationship Id="rId73" Type="http://schemas.openxmlformats.org/officeDocument/2006/relationships/customXml" Target="../ink/ink657.xml"/><Relationship Id="rId94" Type="http://schemas.openxmlformats.org/officeDocument/2006/relationships/image" Target="../media/image446.png"/><Relationship Id="rId148" Type="http://schemas.openxmlformats.org/officeDocument/2006/relationships/customXml" Target="../ink/ink697.xml"/><Relationship Id="rId169" Type="http://schemas.openxmlformats.org/officeDocument/2006/relationships/image" Target="../media/image482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713.xml"/><Relationship Id="rId215" Type="http://schemas.openxmlformats.org/officeDocument/2006/relationships/image" Target="../media/image506.png"/><Relationship Id="rId236" Type="http://schemas.openxmlformats.org/officeDocument/2006/relationships/customXml" Target="../ink/ink741.xml"/><Relationship Id="rId257" Type="http://schemas.openxmlformats.org/officeDocument/2006/relationships/image" Target="../media/image530.png"/><Relationship Id="rId278" Type="http://schemas.openxmlformats.org/officeDocument/2006/relationships/customXml" Target="../ink/ink762.xml"/><Relationship Id="rId303" Type="http://schemas.openxmlformats.org/officeDocument/2006/relationships/image" Target="../media/image555.png"/><Relationship Id="rId42" Type="http://schemas.openxmlformats.org/officeDocument/2006/relationships/image" Target="../media/image421.png"/><Relationship Id="rId84" Type="http://schemas.openxmlformats.org/officeDocument/2006/relationships/image" Target="../media/image442.png"/><Relationship Id="rId138" Type="http://schemas.openxmlformats.org/officeDocument/2006/relationships/image" Target="../media/image467.png"/><Relationship Id="rId191" Type="http://schemas.openxmlformats.org/officeDocument/2006/relationships/image" Target="../media/image493.png"/><Relationship Id="rId205" Type="http://schemas.openxmlformats.org/officeDocument/2006/relationships/image" Target="../media/image500.png"/><Relationship Id="rId247" Type="http://schemas.openxmlformats.org/officeDocument/2006/relationships/image" Target="../media/image525.png"/><Relationship Id="rId107" Type="http://schemas.openxmlformats.org/officeDocument/2006/relationships/customXml" Target="../ink/ink675.xml"/><Relationship Id="rId289" Type="http://schemas.openxmlformats.org/officeDocument/2006/relationships/image" Target="../media/image548.png"/><Relationship Id="rId11" Type="http://schemas.openxmlformats.org/officeDocument/2006/relationships/customXml" Target="../ink/ink626.xml"/><Relationship Id="rId53" Type="http://schemas.openxmlformats.org/officeDocument/2006/relationships/customXml" Target="../ink/ink647.xml"/><Relationship Id="rId149" Type="http://schemas.openxmlformats.org/officeDocument/2006/relationships/image" Target="../media/image472.png"/><Relationship Id="rId314" Type="http://schemas.openxmlformats.org/officeDocument/2006/relationships/customXml" Target="../ink/ink780.xml"/><Relationship Id="rId95" Type="http://schemas.openxmlformats.org/officeDocument/2006/relationships/customXml" Target="../ink/ink669.xml"/><Relationship Id="rId160" Type="http://schemas.openxmlformats.org/officeDocument/2006/relationships/customXml" Target="../ink/ink703.xml"/><Relationship Id="rId216" Type="http://schemas.openxmlformats.org/officeDocument/2006/relationships/customXml" Target="../ink/ink731.xml"/><Relationship Id="rId258" Type="http://schemas.openxmlformats.org/officeDocument/2006/relationships/customXml" Target="../ink/ink752.xml"/><Relationship Id="rId22" Type="http://schemas.openxmlformats.org/officeDocument/2006/relationships/image" Target="../media/image411.png"/><Relationship Id="rId64" Type="http://schemas.openxmlformats.org/officeDocument/2006/relationships/image" Target="../media/image432.png"/><Relationship Id="rId118" Type="http://schemas.openxmlformats.org/officeDocument/2006/relationships/customXml" Target="../ink/ink681.xml"/><Relationship Id="rId171" Type="http://schemas.openxmlformats.org/officeDocument/2006/relationships/image" Target="../media/image483.png"/><Relationship Id="rId227" Type="http://schemas.openxmlformats.org/officeDocument/2006/relationships/image" Target="../media/image514.png"/><Relationship Id="rId269" Type="http://schemas.openxmlformats.org/officeDocument/2006/relationships/image" Target="../media/image537.png"/><Relationship Id="rId33" Type="http://schemas.openxmlformats.org/officeDocument/2006/relationships/customXml" Target="../ink/ink637.xml"/><Relationship Id="rId129" Type="http://schemas.openxmlformats.org/officeDocument/2006/relationships/customXml" Target="../ink/ink687.xml"/><Relationship Id="rId280" Type="http://schemas.openxmlformats.org/officeDocument/2006/relationships/customXml" Target="../ink/ink763.xml"/><Relationship Id="rId75" Type="http://schemas.openxmlformats.org/officeDocument/2006/relationships/customXml" Target="../ink/ink658.xml"/><Relationship Id="rId140" Type="http://schemas.openxmlformats.org/officeDocument/2006/relationships/image" Target="../media/image468.png"/><Relationship Id="rId182" Type="http://schemas.openxmlformats.org/officeDocument/2006/relationships/customXml" Target="../ink/ink714.xml"/><Relationship Id="rId6" Type="http://schemas.openxmlformats.org/officeDocument/2006/relationships/image" Target="../media/image403.png"/><Relationship Id="rId238" Type="http://schemas.openxmlformats.org/officeDocument/2006/relationships/customXml" Target="../ink/ink742.xml"/><Relationship Id="rId291" Type="http://schemas.openxmlformats.org/officeDocument/2006/relationships/image" Target="../media/image549.png"/><Relationship Id="rId305" Type="http://schemas.openxmlformats.org/officeDocument/2006/relationships/image" Target="../media/image556.png"/><Relationship Id="rId44" Type="http://schemas.openxmlformats.org/officeDocument/2006/relationships/image" Target="../media/image422.png"/><Relationship Id="rId86" Type="http://schemas.openxmlformats.org/officeDocument/2006/relationships/customXml" Target="../ink/ink664.xml"/><Relationship Id="rId151" Type="http://schemas.openxmlformats.org/officeDocument/2006/relationships/image" Target="../media/image473.png"/><Relationship Id="rId193" Type="http://schemas.openxmlformats.org/officeDocument/2006/relationships/image" Target="../media/image494.png"/><Relationship Id="rId207" Type="http://schemas.openxmlformats.org/officeDocument/2006/relationships/image" Target="../media/image502.png"/><Relationship Id="rId249" Type="http://schemas.openxmlformats.org/officeDocument/2006/relationships/image" Target="../media/image526.png"/><Relationship Id="rId13" Type="http://schemas.openxmlformats.org/officeDocument/2006/relationships/customXml" Target="../ink/ink627.xml"/><Relationship Id="rId109" Type="http://schemas.openxmlformats.org/officeDocument/2006/relationships/customXml" Target="../ink/ink676.xml"/><Relationship Id="rId260" Type="http://schemas.openxmlformats.org/officeDocument/2006/relationships/customXml" Target="../ink/ink753.xml"/><Relationship Id="rId316" Type="http://schemas.openxmlformats.org/officeDocument/2006/relationships/customXml" Target="../ink/ink781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42.xml"/><Relationship Id="rId299" Type="http://schemas.openxmlformats.org/officeDocument/2006/relationships/customXml" Target="../ink/ink933.xml"/><Relationship Id="rId21" Type="http://schemas.openxmlformats.org/officeDocument/2006/relationships/customXml" Target="../ink/ink792.xml"/><Relationship Id="rId63" Type="http://schemas.openxmlformats.org/officeDocument/2006/relationships/image" Target="../media/image453.png"/><Relationship Id="rId159" Type="http://schemas.openxmlformats.org/officeDocument/2006/relationships/customXml" Target="../ink/ink863.xml"/><Relationship Id="rId324" Type="http://schemas.openxmlformats.org/officeDocument/2006/relationships/image" Target="../media/image644.png"/><Relationship Id="rId170" Type="http://schemas.openxmlformats.org/officeDocument/2006/relationships/image" Target="../media/image510.png"/><Relationship Id="rId226" Type="http://schemas.openxmlformats.org/officeDocument/2006/relationships/image" Target="../media/image593.png"/><Relationship Id="rId268" Type="http://schemas.openxmlformats.org/officeDocument/2006/relationships/image" Target="../media/image617.png"/><Relationship Id="rId32" Type="http://schemas.openxmlformats.org/officeDocument/2006/relationships/image" Target="../media/image438.png"/><Relationship Id="rId74" Type="http://schemas.openxmlformats.org/officeDocument/2006/relationships/image" Target="../media/image458.png"/><Relationship Id="rId128" Type="http://schemas.openxmlformats.org/officeDocument/2006/relationships/image" Target="../media/image484.png"/><Relationship Id="rId335" Type="http://schemas.openxmlformats.org/officeDocument/2006/relationships/customXml" Target="../ink/ink951.xml"/><Relationship Id="rId5" Type="http://schemas.openxmlformats.org/officeDocument/2006/relationships/customXml" Target="../ink/ink784.xml"/><Relationship Id="rId181" Type="http://schemas.openxmlformats.org/officeDocument/2006/relationships/customXml" Target="../ink/ink874.xml"/><Relationship Id="rId237" Type="http://schemas.openxmlformats.org/officeDocument/2006/relationships/customXml" Target="../ink/ink902.xml"/><Relationship Id="rId279" Type="http://schemas.openxmlformats.org/officeDocument/2006/relationships/customXml" Target="../ink/ink923.xml"/><Relationship Id="rId43" Type="http://schemas.openxmlformats.org/officeDocument/2006/relationships/image" Target="../media/image443.png"/><Relationship Id="rId139" Type="http://schemas.openxmlformats.org/officeDocument/2006/relationships/customXml" Target="../ink/ink853.xml"/><Relationship Id="rId290" Type="http://schemas.openxmlformats.org/officeDocument/2006/relationships/image" Target="../media/image627.png"/><Relationship Id="rId304" Type="http://schemas.openxmlformats.org/officeDocument/2006/relationships/image" Target="../media/image634.png"/><Relationship Id="rId346" Type="http://schemas.openxmlformats.org/officeDocument/2006/relationships/image" Target="../media/image655.png"/><Relationship Id="rId85" Type="http://schemas.openxmlformats.org/officeDocument/2006/relationships/image" Target="../media/image463.png"/><Relationship Id="rId150" Type="http://schemas.openxmlformats.org/officeDocument/2006/relationships/image" Target="../media/image495.png"/><Relationship Id="rId192" Type="http://schemas.openxmlformats.org/officeDocument/2006/relationships/image" Target="../media/image574.png"/><Relationship Id="rId206" Type="http://schemas.openxmlformats.org/officeDocument/2006/relationships/image" Target="../media/image581.png"/><Relationship Id="rId248" Type="http://schemas.openxmlformats.org/officeDocument/2006/relationships/image" Target="../media/image605.png"/><Relationship Id="rId12" Type="http://schemas.openxmlformats.org/officeDocument/2006/relationships/image" Target="../media/image428.png"/><Relationship Id="rId108" Type="http://schemas.openxmlformats.org/officeDocument/2006/relationships/image" Target="../media/image474.png"/><Relationship Id="rId315" Type="http://schemas.openxmlformats.org/officeDocument/2006/relationships/customXml" Target="../ink/ink941.xml"/><Relationship Id="rId54" Type="http://schemas.openxmlformats.org/officeDocument/2006/relationships/customXml" Target="../ink/ink809.xml"/><Relationship Id="rId96" Type="http://schemas.openxmlformats.org/officeDocument/2006/relationships/customXml" Target="../ink/ink831.xml"/><Relationship Id="rId161" Type="http://schemas.openxmlformats.org/officeDocument/2006/relationships/customXml" Target="../ink/ink864.xml"/><Relationship Id="rId217" Type="http://schemas.openxmlformats.org/officeDocument/2006/relationships/customXml" Target="../ink/ink892.xml"/><Relationship Id="rId259" Type="http://schemas.openxmlformats.org/officeDocument/2006/relationships/customXml" Target="../ink/ink913.xml"/><Relationship Id="rId23" Type="http://schemas.openxmlformats.org/officeDocument/2006/relationships/customXml" Target="../ink/ink793.xml"/><Relationship Id="rId119" Type="http://schemas.openxmlformats.org/officeDocument/2006/relationships/customXml" Target="../ink/ink843.xml"/><Relationship Id="rId270" Type="http://schemas.openxmlformats.org/officeDocument/2006/relationships/image" Target="../media/image618.png"/><Relationship Id="rId326" Type="http://schemas.openxmlformats.org/officeDocument/2006/relationships/image" Target="../media/image645.png"/><Relationship Id="rId65" Type="http://schemas.openxmlformats.org/officeDocument/2006/relationships/image" Target="../media/image454.png"/><Relationship Id="rId130" Type="http://schemas.openxmlformats.org/officeDocument/2006/relationships/image" Target="../media/image485.png"/><Relationship Id="rId172" Type="http://schemas.openxmlformats.org/officeDocument/2006/relationships/image" Target="../media/image513.png"/><Relationship Id="rId228" Type="http://schemas.openxmlformats.org/officeDocument/2006/relationships/image" Target="../media/image594.png"/><Relationship Id="rId281" Type="http://schemas.openxmlformats.org/officeDocument/2006/relationships/customXml" Target="../ink/ink924.xml"/><Relationship Id="rId337" Type="http://schemas.openxmlformats.org/officeDocument/2006/relationships/customXml" Target="../ink/ink952.xml"/><Relationship Id="rId34" Type="http://schemas.openxmlformats.org/officeDocument/2006/relationships/image" Target="../media/image439.png"/><Relationship Id="rId76" Type="http://schemas.openxmlformats.org/officeDocument/2006/relationships/image" Target="../media/image459.png"/><Relationship Id="rId141" Type="http://schemas.openxmlformats.org/officeDocument/2006/relationships/customXml" Target="../ink/ink854.xml"/><Relationship Id="rId7" Type="http://schemas.openxmlformats.org/officeDocument/2006/relationships/customXml" Target="../ink/ink785.xml"/><Relationship Id="rId183" Type="http://schemas.openxmlformats.org/officeDocument/2006/relationships/customXml" Target="../ink/ink875.xml"/><Relationship Id="rId239" Type="http://schemas.openxmlformats.org/officeDocument/2006/relationships/customXml" Target="../ink/ink903.xml"/><Relationship Id="rId250" Type="http://schemas.openxmlformats.org/officeDocument/2006/relationships/image" Target="../media/image606.png"/><Relationship Id="rId292" Type="http://schemas.openxmlformats.org/officeDocument/2006/relationships/image" Target="../media/image628.png"/><Relationship Id="rId306" Type="http://schemas.openxmlformats.org/officeDocument/2006/relationships/image" Target="../media/image635.png"/><Relationship Id="rId45" Type="http://schemas.openxmlformats.org/officeDocument/2006/relationships/image" Target="../media/image444.png"/><Relationship Id="rId87" Type="http://schemas.openxmlformats.org/officeDocument/2006/relationships/image" Target="../media/image464.png"/><Relationship Id="rId110" Type="http://schemas.openxmlformats.org/officeDocument/2006/relationships/image" Target="../media/image475.png"/><Relationship Id="rId152" Type="http://schemas.openxmlformats.org/officeDocument/2006/relationships/image" Target="../media/image496.png"/><Relationship Id="rId194" Type="http://schemas.openxmlformats.org/officeDocument/2006/relationships/image" Target="../media/image575.png"/><Relationship Id="rId208" Type="http://schemas.openxmlformats.org/officeDocument/2006/relationships/image" Target="../media/image583.png"/><Relationship Id="rId261" Type="http://schemas.openxmlformats.org/officeDocument/2006/relationships/customXml" Target="../ink/ink914.xml"/><Relationship Id="rId14" Type="http://schemas.openxmlformats.org/officeDocument/2006/relationships/image" Target="../media/image429.png"/><Relationship Id="rId35" Type="http://schemas.openxmlformats.org/officeDocument/2006/relationships/customXml" Target="../ink/ink799.xml"/><Relationship Id="rId56" Type="http://schemas.openxmlformats.org/officeDocument/2006/relationships/customXml" Target="../ink/ink810.xml"/><Relationship Id="rId77" Type="http://schemas.openxmlformats.org/officeDocument/2006/relationships/customXml" Target="../ink/ink821.xml"/><Relationship Id="rId100" Type="http://schemas.openxmlformats.org/officeDocument/2006/relationships/image" Target="../media/image470.png"/><Relationship Id="rId282" Type="http://schemas.openxmlformats.org/officeDocument/2006/relationships/image" Target="../media/image624.png"/><Relationship Id="rId317" Type="http://schemas.openxmlformats.org/officeDocument/2006/relationships/customXml" Target="../ink/ink942.xml"/><Relationship Id="rId338" Type="http://schemas.openxmlformats.org/officeDocument/2006/relationships/image" Target="../media/image651.png"/><Relationship Id="rId8" Type="http://schemas.openxmlformats.org/officeDocument/2006/relationships/image" Target="../media/image426.png"/><Relationship Id="rId98" Type="http://schemas.openxmlformats.org/officeDocument/2006/relationships/customXml" Target="../ink/ink832.xml"/><Relationship Id="rId121" Type="http://schemas.openxmlformats.org/officeDocument/2006/relationships/customXml" Target="../ink/ink844.xml"/><Relationship Id="rId142" Type="http://schemas.openxmlformats.org/officeDocument/2006/relationships/image" Target="../media/image491.png"/><Relationship Id="rId163" Type="http://schemas.openxmlformats.org/officeDocument/2006/relationships/customXml" Target="../ink/ink865.xml"/><Relationship Id="rId184" Type="http://schemas.openxmlformats.org/officeDocument/2006/relationships/image" Target="../media/image569.png"/><Relationship Id="rId219" Type="http://schemas.openxmlformats.org/officeDocument/2006/relationships/customXml" Target="../ink/ink893.xml"/><Relationship Id="rId230" Type="http://schemas.openxmlformats.org/officeDocument/2006/relationships/image" Target="../media/image595.png"/><Relationship Id="rId251" Type="http://schemas.openxmlformats.org/officeDocument/2006/relationships/customXml" Target="../ink/ink909.xml"/><Relationship Id="rId25" Type="http://schemas.openxmlformats.org/officeDocument/2006/relationships/customXml" Target="../ink/ink794.xml"/><Relationship Id="rId46" Type="http://schemas.openxmlformats.org/officeDocument/2006/relationships/customXml" Target="../ink/ink805.xml"/><Relationship Id="rId67" Type="http://schemas.openxmlformats.org/officeDocument/2006/relationships/image" Target="../media/image455.png"/><Relationship Id="rId272" Type="http://schemas.openxmlformats.org/officeDocument/2006/relationships/image" Target="../media/image619.png"/><Relationship Id="rId293" Type="http://schemas.openxmlformats.org/officeDocument/2006/relationships/customXml" Target="../ink/ink930.xml"/><Relationship Id="rId307" Type="http://schemas.openxmlformats.org/officeDocument/2006/relationships/customXml" Target="../ink/ink937.xml"/><Relationship Id="rId328" Type="http://schemas.openxmlformats.org/officeDocument/2006/relationships/image" Target="../media/image646.png"/><Relationship Id="rId88" Type="http://schemas.openxmlformats.org/officeDocument/2006/relationships/customXml" Target="../ink/ink827.xml"/><Relationship Id="rId111" Type="http://schemas.openxmlformats.org/officeDocument/2006/relationships/customXml" Target="../ink/ink839.xml"/><Relationship Id="rId132" Type="http://schemas.openxmlformats.org/officeDocument/2006/relationships/image" Target="../media/image486.png"/><Relationship Id="rId153" Type="http://schemas.openxmlformats.org/officeDocument/2006/relationships/customXml" Target="../ink/ink860.xml"/><Relationship Id="rId174" Type="http://schemas.openxmlformats.org/officeDocument/2006/relationships/image" Target="../media/image514.png"/><Relationship Id="rId195" Type="http://schemas.openxmlformats.org/officeDocument/2006/relationships/customXml" Target="../ink/ink881.xml"/><Relationship Id="rId209" Type="http://schemas.openxmlformats.org/officeDocument/2006/relationships/customXml" Target="../ink/ink888.xml"/><Relationship Id="rId220" Type="http://schemas.openxmlformats.org/officeDocument/2006/relationships/image" Target="../media/image589.png"/><Relationship Id="rId241" Type="http://schemas.openxmlformats.org/officeDocument/2006/relationships/customXml" Target="../ink/ink904.xml"/><Relationship Id="rId15" Type="http://schemas.openxmlformats.org/officeDocument/2006/relationships/customXml" Target="../ink/ink789.xml"/><Relationship Id="rId36" Type="http://schemas.openxmlformats.org/officeDocument/2006/relationships/image" Target="../media/image440.png"/><Relationship Id="rId57" Type="http://schemas.openxmlformats.org/officeDocument/2006/relationships/image" Target="../media/image450.png"/><Relationship Id="rId262" Type="http://schemas.openxmlformats.org/officeDocument/2006/relationships/image" Target="../media/image614.png"/><Relationship Id="rId283" Type="http://schemas.openxmlformats.org/officeDocument/2006/relationships/customXml" Target="../ink/ink925.xml"/><Relationship Id="rId318" Type="http://schemas.openxmlformats.org/officeDocument/2006/relationships/image" Target="../media/image641.png"/><Relationship Id="rId339" Type="http://schemas.openxmlformats.org/officeDocument/2006/relationships/customXml" Target="../ink/ink953.xml"/><Relationship Id="rId78" Type="http://schemas.openxmlformats.org/officeDocument/2006/relationships/image" Target="../media/image460.png"/><Relationship Id="rId99" Type="http://schemas.openxmlformats.org/officeDocument/2006/relationships/customXml" Target="../ink/ink833.xml"/><Relationship Id="rId101" Type="http://schemas.openxmlformats.org/officeDocument/2006/relationships/customXml" Target="../ink/ink834.xml"/><Relationship Id="rId122" Type="http://schemas.openxmlformats.org/officeDocument/2006/relationships/image" Target="../media/image481.png"/><Relationship Id="rId143" Type="http://schemas.openxmlformats.org/officeDocument/2006/relationships/customXml" Target="../ink/ink855.xml"/><Relationship Id="rId164" Type="http://schemas.openxmlformats.org/officeDocument/2006/relationships/image" Target="../media/image505.png"/><Relationship Id="rId185" Type="http://schemas.openxmlformats.org/officeDocument/2006/relationships/customXml" Target="../ink/ink876.xml"/><Relationship Id="rId9" Type="http://schemas.openxmlformats.org/officeDocument/2006/relationships/customXml" Target="../ink/ink786.xml"/><Relationship Id="rId210" Type="http://schemas.openxmlformats.org/officeDocument/2006/relationships/image" Target="../media/image584.png"/><Relationship Id="rId26" Type="http://schemas.openxmlformats.org/officeDocument/2006/relationships/image" Target="../media/image435.png"/><Relationship Id="rId231" Type="http://schemas.openxmlformats.org/officeDocument/2006/relationships/customXml" Target="../ink/ink899.xml"/><Relationship Id="rId252" Type="http://schemas.openxmlformats.org/officeDocument/2006/relationships/image" Target="../media/image607.png"/><Relationship Id="rId273" Type="http://schemas.openxmlformats.org/officeDocument/2006/relationships/customXml" Target="../ink/ink920.xml"/><Relationship Id="rId294" Type="http://schemas.openxmlformats.org/officeDocument/2006/relationships/image" Target="../media/image629.png"/><Relationship Id="rId308" Type="http://schemas.openxmlformats.org/officeDocument/2006/relationships/image" Target="../media/image636.png"/><Relationship Id="rId329" Type="http://schemas.openxmlformats.org/officeDocument/2006/relationships/customXml" Target="../ink/ink948.xml"/><Relationship Id="rId47" Type="http://schemas.openxmlformats.org/officeDocument/2006/relationships/image" Target="../media/image445.png"/><Relationship Id="rId68" Type="http://schemas.openxmlformats.org/officeDocument/2006/relationships/customXml" Target="../ink/ink816.xml"/><Relationship Id="rId89" Type="http://schemas.openxmlformats.org/officeDocument/2006/relationships/image" Target="../media/image465.png"/><Relationship Id="rId112" Type="http://schemas.openxmlformats.org/officeDocument/2006/relationships/image" Target="../media/image476.png"/><Relationship Id="rId133" Type="http://schemas.openxmlformats.org/officeDocument/2006/relationships/customXml" Target="../ink/ink850.xml"/><Relationship Id="rId154" Type="http://schemas.openxmlformats.org/officeDocument/2006/relationships/image" Target="../media/image497.png"/><Relationship Id="rId175" Type="http://schemas.openxmlformats.org/officeDocument/2006/relationships/customXml" Target="../ink/ink871.xml"/><Relationship Id="rId340" Type="http://schemas.openxmlformats.org/officeDocument/2006/relationships/image" Target="../media/image652.png"/><Relationship Id="rId196" Type="http://schemas.openxmlformats.org/officeDocument/2006/relationships/image" Target="../media/image576.png"/><Relationship Id="rId200" Type="http://schemas.openxmlformats.org/officeDocument/2006/relationships/image" Target="../media/image578.png"/><Relationship Id="rId16" Type="http://schemas.openxmlformats.org/officeDocument/2006/relationships/image" Target="../media/image430.png"/><Relationship Id="rId221" Type="http://schemas.openxmlformats.org/officeDocument/2006/relationships/customXml" Target="../ink/ink894.xml"/><Relationship Id="rId242" Type="http://schemas.openxmlformats.org/officeDocument/2006/relationships/image" Target="../media/image601.png"/><Relationship Id="rId263" Type="http://schemas.openxmlformats.org/officeDocument/2006/relationships/customXml" Target="../ink/ink915.xml"/><Relationship Id="rId284" Type="http://schemas.openxmlformats.org/officeDocument/2006/relationships/image" Target="../media/image625.png"/><Relationship Id="rId319" Type="http://schemas.openxmlformats.org/officeDocument/2006/relationships/customXml" Target="../ink/ink943.xml"/><Relationship Id="rId37" Type="http://schemas.openxmlformats.org/officeDocument/2006/relationships/customXml" Target="../ink/ink800.xml"/><Relationship Id="rId58" Type="http://schemas.openxmlformats.org/officeDocument/2006/relationships/customXml" Target="../ink/ink811.xml"/><Relationship Id="rId79" Type="http://schemas.openxmlformats.org/officeDocument/2006/relationships/customXml" Target="../ink/ink822.xml"/><Relationship Id="rId102" Type="http://schemas.openxmlformats.org/officeDocument/2006/relationships/image" Target="../media/image471.png"/><Relationship Id="rId123" Type="http://schemas.openxmlformats.org/officeDocument/2006/relationships/customXml" Target="../ink/ink845.xml"/><Relationship Id="rId144" Type="http://schemas.openxmlformats.org/officeDocument/2006/relationships/image" Target="../media/image492.png"/><Relationship Id="rId330" Type="http://schemas.openxmlformats.org/officeDocument/2006/relationships/image" Target="../media/image647.png"/><Relationship Id="rId90" Type="http://schemas.openxmlformats.org/officeDocument/2006/relationships/customXml" Target="../ink/ink828.xml"/><Relationship Id="rId165" Type="http://schemas.openxmlformats.org/officeDocument/2006/relationships/customXml" Target="../ink/ink866.xml"/><Relationship Id="rId186" Type="http://schemas.openxmlformats.org/officeDocument/2006/relationships/image" Target="../media/image570.png"/><Relationship Id="rId211" Type="http://schemas.openxmlformats.org/officeDocument/2006/relationships/customXml" Target="../ink/ink889.xml"/><Relationship Id="rId232" Type="http://schemas.openxmlformats.org/officeDocument/2006/relationships/image" Target="../media/image596.png"/><Relationship Id="rId253" Type="http://schemas.openxmlformats.org/officeDocument/2006/relationships/customXml" Target="../ink/ink910.xml"/><Relationship Id="rId274" Type="http://schemas.openxmlformats.org/officeDocument/2006/relationships/image" Target="../media/image620.png"/><Relationship Id="rId295" Type="http://schemas.openxmlformats.org/officeDocument/2006/relationships/customXml" Target="../ink/ink931.xml"/><Relationship Id="rId309" Type="http://schemas.openxmlformats.org/officeDocument/2006/relationships/customXml" Target="../ink/ink938.xml"/><Relationship Id="rId27" Type="http://schemas.openxmlformats.org/officeDocument/2006/relationships/customXml" Target="../ink/ink795.xml"/><Relationship Id="rId48" Type="http://schemas.openxmlformats.org/officeDocument/2006/relationships/customXml" Target="../ink/ink806.xml"/><Relationship Id="rId69" Type="http://schemas.openxmlformats.org/officeDocument/2006/relationships/customXml" Target="../ink/ink817.xml"/><Relationship Id="rId113" Type="http://schemas.openxmlformats.org/officeDocument/2006/relationships/customXml" Target="../ink/ink840.xml"/><Relationship Id="rId134" Type="http://schemas.openxmlformats.org/officeDocument/2006/relationships/image" Target="../media/image487.png"/><Relationship Id="rId320" Type="http://schemas.openxmlformats.org/officeDocument/2006/relationships/image" Target="../media/image642.png"/><Relationship Id="rId80" Type="http://schemas.openxmlformats.org/officeDocument/2006/relationships/image" Target="../media/image461.png"/><Relationship Id="rId155" Type="http://schemas.openxmlformats.org/officeDocument/2006/relationships/customXml" Target="../ink/ink861.xml"/><Relationship Id="rId176" Type="http://schemas.openxmlformats.org/officeDocument/2006/relationships/image" Target="../media/image515.png"/><Relationship Id="rId197" Type="http://schemas.openxmlformats.org/officeDocument/2006/relationships/customXml" Target="../ink/ink882.xml"/><Relationship Id="rId341" Type="http://schemas.openxmlformats.org/officeDocument/2006/relationships/customXml" Target="../ink/ink954.xml"/><Relationship Id="rId201" Type="http://schemas.openxmlformats.org/officeDocument/2006/relationships/customXml" Target="../ink/ink884.xml"/><Relationship Id="rId222" Type="http://schemas.openxmlformats.org/officeDocument/2006/relationships/image" Target="../media/image590.png"/><Relationship Id="rId243" Type="http://schemas.openxmlformats.org/officeDocument/2006/relationships/customXml" Target="../ink/ink905.xml"/><Relationship Id="rId264" Type="http://schemas.openxmlformats.org/officeDocument/2006/relationships/image" Target="../media/image615.png"/><Relationship Id="rId285" Type="http://schemas.openxmlformats.org/officeDocument/2006/relationships/customXml" Target="../ink/ink926.xml"/><Relationship Id="rId17" Type="http://schemas.openxmlformats.org/officeDocument/2006/relationships/customXml" Target="../ink/ink790.xml"/><Relationship Id="rId38" Type="http://schemas.openxmlformats.org/officeDocument/2006/relationships/image" Target="../media/image441.png"/><Relationship Id="rId59" Type="http://schemas.openxmlformats.org/officeDocument/2006/relationships/image" Target="../media/image451.png"/><Relationship Id="rId103" Type="http://schemas.openxmlformats.org/officeDocument/2006/relationships/customXml" Target="../ink/ink835.xml"/><Relationship Id="rId124" Type="http://schemas.openxmlformats.org/officeDocument/2006/relationships/image" Target="../media/image482.png"/><Relationship Id="rId310" Type="http://schemas.openxmlformats.org/officeDocument/2006/relationships/image" Target="../media/image637.png"/><Relationship Id="rId70" Type="http://schemas.openxmlformats.org/officeDocument/2006/relationships/image" Target="../media/image456.png"/><Relationship Id="rId91" Type="http://schemas.openxmlformats.org/officeDocument/2006/relationships/image" Target="../media/image466.png"/><Relationship Id="rId145" Type="http://schemas.openxmlformats.org/officeDocument/2006/relationships/customXml" Target="../ink/ink856.xml"/><Relationship Id="rId166" Type="http://schemas.openxmlformats.org/officeDocument/2006/relationships/image" Target="../media/image508.png"/><Relationship Id="rId187" Type="http://schemas.openxmlformats.org/officeDocument/2006/relationships/customXml" Target="../ink/ink877.xml"/><Relationship Id="rId331" Type="http://schemas.openxmlformats.org/officeDocument/2006/relationships/customXml" Target="../ink/ink949.xml"/><Relationship Id="rId1" Type="http://schemas.openxmlformats.org/officeDocument/2006/relationships/tags" Target="../tags/tag7.xml"/><Relationship Id="rId212" Type="http://schemas.openxmlformats.org/officeDocument/2006/relationships/image" Target="../media/image585.png"/><Relationship Id="rId233" Type="http://schemas.openxmlformats.org/officeDocument/2006/relationships/customXml" Target="../ink/ink900.xml"/><Relationship Id="rId254" Type="http://schemas.openxmlformats.org/officeDocument/2006/relationships/image" Target="../media/image608.png"/><Relationship Id="rId28" Type="http://schemas.openxmlformats.org/officeDocument/2006/relationships/image" Target="../media/image436.png"/><Relationship Id="rId49" Type="http://schemas.openxmlformats.org/officeDocument/2006/relationships/image" Target="../media/image446.png"/><Relationship Id="rId114" Type="http://schemas.openxmlformats.org/officeDocument/2006/relationships/image" Target="../media/image477.png"/><Relationship Id="rId275" Type="http://schemas.openxmlformats.org/officeDocument/2006/relationships/customXml" Target="../ink/ink921.xml"/><Relationship Id="rId296" Type="http://schemas.openxmlformats.org/officeDocument/2006/relationships/image" Target="../media/image630.png"/><Relationship Id="rId300" Type="http://schemas.openxmlformats.org/officeDocument/2006/relationships/image" Target="../media/image632.png"/><Relationship Id="rId60" Type="http://schemas.openxmlformats.org/officeDocument/2006/relationships/customXml" Target="../ink/ink812.xml"/><Relationship Id="rId81" Type="http://schemas.openxmlformats.org/officeDocument/2006/relationships/customXml" Target="../ink/ink823.xml"/><Relationship Id="rId135" Type="http://schemas.openxmlformats.org/officeDocument/2006/relationships/customXml" Target="../ink/ink851.xml"/><Relationship Id="rId156" Type="http://schemas.openxmlformats.org/officeDocument/2006/relationships/image" Target="../media/image500.png"/><Relationship Id="rId177" Type="http://schemas.openxmlformats.org/officeDocument/2006/relationships/customXml" Target="../ink/ink872.xml"/><Relationship Id="rId198" Type="http://schemas.openxmlformats.org/officeDocument/2006/relationships/image" Target="../media/image577.png"/><Relationship Id="rId321" Type="http://schemas.openxmlformats.org/officeDocument/2006/relationships/customXml" Target="../ink/ink944.xml"/><Relationship Id="rId342" Type="http://schemas.openxmlformats.org/officeDocument/2006/relationships/image" Target="../media/image653.png"/><Relationship Id="rId202" Type="http://schemas.openxmlformats.org/officeDocument/2006/relationships/image" Target="../media/image579.png"/><Relationship Id="rId223" Type="http://schemas.openxmlformats.org/officeDocument/2006/relationships/customXml" Target="../ink/ink895.xml"/><Relationship Id="rId244" Type="http://schemas.openxmlformats.org/officeDocument/2006/relationships/image" Target="../media/image603.png"/><Relationship Id="rId18" Type="http://schemas.openxmlformats.org/officeDocument/2006/relationships/image" Target="../media/image431.png"/><Relationship Id="rId39" Type="http://schemas.openxmlformats.org/officeDocument/2006/relationships/customXml" Target="../ink/ink801.xml"/><Relationship Id="rId265" Type="http://schemas.openxmlformats.org/officeDocument/2006/relationships/customXml" Target="../ink/ink916.xml"/><Relationship Id="rId286" Type="http://schemas.openxmlformats.org/officeDocument/2006/relationships/image" Target="../media/image382.png"/><Relationship Id="rId50" Type="http://schemas.openxmlformats.org/officeDocument/2006/relationships/customXml" Target="../ink/ink807.xml"/><Relationship Id="rId104" Type="http://schemas.openxmlformats.org/officeDocument/2006/relationships/image" Target="../media/image472.png"/><Relationship Id="rId125" Type="http://schemas.openxmlformats.org/officeDocument/2006/relationships/customXml" Target="../ink/ink846.xml"/><Relationship Id="rId146" Type="http://schemas.openxmlformats.org/officeDocument/2006/relationships/image" Target="../media/image493.png"/><Relationship Id="rId167" Type="http://schemas.openxmlformats.org/officeDocument/2006/relationships/customXml" Target="../ink/ink867.xml"/><Relationship Id="rId188" Type="http://schemas.openxmlformats.org/officeDocument/2006/relationships/image" Target="../media/image571.png"/><Relationship Id="rId311" Type="http://schemas.openxmlformats.org/officeDocument/2006/relationships/customXml" Target="../ink/ink939.xml"/><Relationship Id="rId332" Type="http://schemas.openxmlformats.org/officeDocument/2006/relationships/image" Target="../media/image648.png"/><Relationship Id="rId71" Type="http://schemas.openxmlformats.org/officeDocument/2006/relationships/customXml" Target="../ink/ink818.xml"/><Relationship Id="rId92" Type="http://schemas.openxmlformats.org/officeDocument/2006/relationships/customXml" Target="../ink/ink829.xml"/><Relationship Id="rId213" Type="http://schemas.openxmlformats.org/officeDocument/2006/relationships/customXml" Target="../ink/ink890.xml"/><Relationship Id="rId234" Type="http://schemas.openxmlformats.org/officeDocument/2006/relationships/image" Target="../media/image597.png"/><Relationship Id="rId2" Type="http://schemas.microsoft.com/office/2007/relationships/media" Target="../media/media19.m4a"/><Relationship Id="rId29" Type="http://schemas.openxmlformats.org/officeDocument/2006/relationships/customXml" Target="../ink/ink796.xml"/><Relationship Id="rId255" Type="http://schemas.openxmlformats.org/officeDocument/2006/relationships/customXml" Target="../ink/ink911.xml"/><Relationship Id="rId276" Type="http://schemas.openxmlformats.org/officeDocument/2006/relationships/image" Target="../media/image621.png"/><Relationship Id="rId297" Type="http://schemas.openxmlformats.org/officeDocument/2006/relationships/customXml" Target="../ink/ink932.xml"/><Relationship Id="rId40" Type="http://schemas.openxmlformats.org/officeDocument/2006/relationships/image" Target="../media/image442.png"/><Relationship Id="rId115" Type="http://schemas.openxmlformats.org/officeDocument/2006/relationships/customXml" Target="../ink/ink841.xml"/><Relationship Id="rId136" Type="http://schemas.openxmlformats.org/officeDocument/2006/relationships/image" Target="../media/image488.png"/><Relationship Id="rId157" Type="http://schemas.openxmlformats.org/officeDocument/2006/relationships/customXml" Target="../ink/ink862.xml"/><Relationship Id="rId178" Type="http://schemas.openxmlformats.org/officeDocument/2006/relationships/image" Target="../media/image566.png"/><Relationship Id="rId301" Type="http://schemas.openxmlformats.org/officeDocument/2006/relationships/customXml" Target="../ink/ink934.xml"/><Relationship Id="rId322" Type="http://schemas.openxmlformats.org/officeDocument/2006/relationships/image" Target="../media/image643.png"/><Relationship Id="rId343" Type="http://schemas.openxmlformats.org/officeDocument/2006/relationships/customXml" Target="../ink/ink955.xml"/><Relationship Id="rId61" Type="http://schemas.openxmlformats.org/officeDocument/2006/relationships/image" Target="../media/image452.png"/><Relationship Id="rId82" Type="http://schemas.openxmlformats.org/officeDocument/2006/relationships/image" Target="../media/image462.png"/><Relationship Id="rId199" Type="http://schemas.openxmlformats.org/officeDocument/2006/relationships/customXml" Target="../ink/ink883.xml"/><Relationship Id="rId203" Type="http://schemas.openxmlformats.org/officeDocument/2006/relationships/customXml" Target="../ink/ink885.xml"/><Relationship Id="rId19" Type="http://schemas.openxmlformats.org/officeDocument/2006/relationships/customXml" Target="../ink/ink791.xml"/><Relationship Id="rId224" Type="http://schemas.openxmlformats.org/officeDocument/2006/relationships/image" Target="../media/image591.png"/><Relationship Id="rId245" Type="http://schemas.openxmlformats.org/officeDocument/2006/relationships/customXml" Target="../ink/ink906.xml"/><Relationship Id="rId266" Type="http://schemas.openxmlformats.org/officeDocument/2006/relationships/image" Target="../media/image616.png"/><Relationship Id="rId287" Type="http://schemas.openxmlformats.org/officeDocument/2006/relationships/customXml" Target="../ink/ink927.xml"/><Relationship Id="rId30" Type="http://schemas.openxmlformats.org/officeDocument/2006/relationships/image" Target="../media/image437.png"/><Relationship Id="rId105" Type="http://schemas.openxmlformats.org/officeDocument/2006/relationships/customXml" Target="../ink/ink836.xml"/><Relationship Id="rId126" Type="http://schemas.openxmlformats.org/officeDocument/2006/relationships/image" Target="../media/image483.png"/><Relationship Id="rId147" Type="http://schemas.openxmlformats.org/officeDocument/2006/relationships/customXml" Target="../ink/ink857.xml"/><Relationship Id="rId168" Type="http://schemas.openxmlformats.org/officeDocument/2006/relationships/image" Target="../media/image509.png"/><Relationship Id="rId312" Type="http://schemas.openxmlformats.org/officeDocument/2006/relationships/image" Target="../media/image638.png"/><Relationship Id="rId333" Type="http://schemas.openxmlformats.org/officeDocument/2006/relationships/customXml" Target="../ink/ink950.xml"/><Relationship Id="rId51" Type="http://schemas.openxmlformats.org/officeDocument/2006/relationships/image" Target="../media/image447.png"/><Relationship Id="rId72" Type="http://schemas.openxmlformats.org/officeDocument/2006/relationships/image" Target="../media/image457.png"/><Relationship Id="rId93" Type="http://schemas.openxmlformats.org/officeDocument/2006/relationships/image" Target="../media/image467.png"/><Relationship Id="rId189" Type="http://schemas.openxmlformats.org/officeDocument/2006/relationships/customXml" Target="../ink/ink878.xml"/><Relationship Id="rId3" Type="http://schemas.openxmlformats.org/officeDocument/2006/relationships/audio" Target="../media/media19.m4a"/><Relationship Id="rId214" Type="http://schemas.openxmlformats.org/officeDocument/2006/relationships/image" Target="../media/image586.png"/><Relationship Id="rId235" Type="http://schemas.openxmlformats.org/officeDocument/2006/relationships/customXml" Target="../ink/ink901.xml"/><Relationship Id="rId256" Type="http://schemas.openxmlformats.org/officeDocument/2006/relationships/image" Target="../media/image609.png"/><Relationship Id="rId277" Type="http://schemas.openxmlformats.org/officeDocument/2006/relationships/customXml" Target="../ink/ink922.xml"/><Relationship Id="rId298" Type="http://schemas.openxmlformats.org/officeDocument/2006/relationships/image" Target="../media/image631.png"/><Relationship Id="rId116" Type="http://schemas.openxmlformats.org/officeDocument/2006/relationships/image" Target="../media/image478.png"/><Relationship Id="rId137" Type="http://schemas.openxmlformats.org/officeDocument/2006/relationships/customXml" Target="../ink/ink852.xml"/><Relationship Id="rId158" Type="http://schemas.openxmlformats.org/officeDocument/2006/relationships/image" Target="../media/image502.png"/><Relationship Id="rId302" Type="http://schemas.openxmlformats.org/officeDocument/2006/relationships/image" Target="../media/image633.png"/><Relationship Id="rId323" Type="http://schemas.openxmlformats.org/officeDocument/2006/relationships/customXml" Target="../ink/ink945.xml"/><Relationship Id="rId344" Type="http://schemas.openxmlformats.org/officeDocument/2006/relationships/image" Target="../media/image654.png"/><Relationship Id="rId20" Type="http://schemas.openxmlformats.org/officeDocument/2006/relationships/image" Target="../media/image432.png"/><Relationship Id="rId41" Type="http://schemas.openxmlformats.org/officeDocument/2006/relationships/customXml" Target="../ink/ink802.xml"/><Relationship Id="rId62" Type="http://schemas.openxmlformats.org/officeDocument/2006/relationships/customXml" Target="../ink/ink813.xml"/><Relationship Id="rId83" Type="http://schemas.openxmlformats.org/officeDocument/2006/relationships/customXml" Target="../ink/ink824.xml"/><Relationship Id="rId179" Type="http://schemas.openxmlformats.org/officeDocument/2006/relationships/customXml" Target="../ink/ink873.xml"/><Relationship Id="rId190" Type="http://schemas.openxmlformats.org/officeDocument/2006/relationships/image" Target="../media/image573.png"/><Relationship Id="rId204" Type="http://schemas.openxmlformats.org/officeDocument/2006/relationships/image" Target="../media/image580.png"/><Relationship Id="rId225" Type="http://schemas.openxmlformats.org/officeDocument/2006/relationships/customXml" Target="../ink/ink896.xml"/><Relationship Id="rId246" Type="http://schemas.openxmlformats.org/officeDocument/2006/relationships/image" Target="../media/image604.png"/><Relationship Id="rId267" Type="http://schemas.openxmlformats.org/officeDocument/2006/relationships/customXml" Target="../ink/ink917.xml"/><Relationship Id="rId288" Type="http://schemas.openxmlformats.org/officeDocument/2006/relationships/image" Target="../media/image626.png"/><Relationship Id="rId106" Type="http://schemas.openxmlformats.org/officeDocument/2006/relationships/image" Target="../media/image473.png"/><Relationship Id="rId127" Type="http://schemas.openxmlformats.org/officeDocument/2006/relationships/customXml" Target="../ink/ink847.xml"/><Relationship Id="rId313" Type="http://schemas.openxmlformats.org/officeDocument/2006/relationships/customXml" Target="../ink/ink940.xml"/><Relationship Id="rId10" Type="http://schemas.openxmlformats.org/officeDocument/2006/relationships/image" Target="../media/image427.png"/><Relationship Id="rId31" Type="http://schemas.openxmlformats.org/officeDocument/2006/relationships/customXml" Target="../ink/ink797.xml"/><Relationship Id="rId52" Type="http://schemas.openxmlformats.org/officeDocument/2006/relationships/customXml" Target="../ink/ink808.xml"/><Relationship Id="rId73" Type="http://schemas.openxmlformats.org/officeDocument/2006/relationships/customXml" Target="../ink/ink819.xml"/><Relationship Id="rId94" Type="http://schemas.openxmlformats.org/officeDocument/2006/relationships/customXml" Target="../ink/ink830.xml"/><Relationship Id="rId148" Type="http://schemas.openxmlformats.org/officeDocument/2006/relationships/image" Target="../media/image494.png"/><Relationship Id="rId169" Type="http://schemas.openxmlformats.org/officeDocument/2006/relationships/customXml" Target="../ink/ink868.xml"/><Relationship Id="rId334" Type="http://schemas.openxmlformats.org/officeDocument/2006/relationships/image" Target="../media/image649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567.png"/><Relationship Id="rId215" Type="http://schemas.openxmlformats.org/officeDocument/2006/relationships/customXml" Target="../ink/ink891.xml"/><Relationship Id="rId236" Type="http://schemas.openxmlformats.org/officeDocument/2006/relationships/image" Target="../media/image598.png"/><Relationship Id="rId257" Type="http://schemas.openxmlformats.org/officeDocument/2006/relationships/customXml" Target="../ink/ink912.xml"/><Relationship Id="rId278" Type="http://schemas.openxmlformats.org/officeDocument/2006/relationships/image" Target="../media/image622.png"/><Relationship Id="rId303" Type="http://schemas.openxmlformats.org/officeDocument/2006/relationships/customXml" Target="../ink/ink935.xml"/><Relationship Id="rId42" Type="http://schemas.openxmlformats.org/officeDocument/2006/relationships/customXml" Target="../ink/ink803.xml"/><Relationship Id="rId84" Type="http://schemas.openxmlformats.org/officeDocument/2006/relationships/customXml" Target="../ink/ink825.xml"/><Relationship Id="rId138" Type="http://schemas.openxmlformats.org/officeDocument/2006/relationships/image" Target="../media/image489.png"/><Relationship Id="rId345" Type="http://schemas.openxmlformats.org/officeDocument/2006/relationships/customXml" Target="../ink/ink956.xml"/><Relationship Id="rId191" Type="http://schemas.openxmlformats.org/officeDocument/2006/relationships/customXml" Target="../ink/ink879.xml"/><Relationship Id="rId205" Type="http://schemas.openxmlformats.org/officeDocument/2006/relationships/customXml" Target="../ink/ink886.xml"/><Relationship Id="rId247" Type="http://schemas.openxmlformats.org/officeDocument/2006/relationships/customXml" Target="../ink/ink907.xml"/><Relationship Id="rId107" Type="http://schemas.openxmlformats.org/officeDocument/2006/relationships/customXml" Target="../ink/ink837.xml"/><Relationship Id="rId289" Type="http://schemas.openxmlformats.org/officeDocument/2006/relationships/customXml" Target="../ink/ink928.xml"/><Relationship Id="rId11" Type="http://schemas.openxmlformats.org/officeDocument/2006/relationships/customXml" Target="../ink/ink787.xml"/><Relationship Id="rId53" Type="http://schemas.openxmlformats.org/officeDocument/2006/relationships/image" Target="../media/image448.png"/><Relationship Id="rId149" Type="http://schemas.openxmlformats.org/officeDocument/2006/relationships/customXml" Target="../ink/ink858.xml"/><Relationship Id="rId314" Type="http://schemas.openxmlformats.org/officeDocument/2006/relationships/image" Target="../media/image639.png"/><Relationship Id="rId95" Type="http://schemas.openxmlformats.org/officeDocument/2006/relationships/image" Target="../media/image468.png"/><Relationship Id="rId160" Type="http://schemas.openxmlformats.org/officeDocument/2006/relationships/image" Target="../media/image503.png"/><Relationship Id="rId216" Type="http://schemas.openxmlformats.org/officeDocument/2006/relationships/image" Target="../media/image587.png"/><Relationship Id="rId258" Type="http://schemas.openxmlformats.org/officeDocument/2006/relationships/image" Target="../media/image610.png"/><Relationship Id="rId22" Type="http://schemas.openxmlformats.org/officeDocument/2006/relationships/image" Target="../media/image433.png"/><Relationship Id="rId64" Type="http://schemas.openxmlformats.org/officeDocument/2006/relationships/customXml" Target="../ink/ink814.xml"/><Relationship Id="rId118" Type="http://schemas.openxmlformats.org/officeDocument/2006/relationships/image" Target="../media/image479.png"/><Relationship Id="rId325" Type="http://schemas.openxmlformats.org/officeDocument/2006/relationships/customXml" Target="../ink/ink946.xml"/><Relationship Id="rId171" Type="http://schemas.openxmlformats.org/officeDocument/2006/relationships/customXml" Target="../ink/ink869.xml"/><Relationship Id="rId227" Type="http://schemas.openxmlformats.org/officeDocument/2006/relationships/customXml" Target="../ink/ink897.xml"/><Relationship Id="rId269" Type="http://schemas.openxmlformats.org/officeDocument/2006/relationships/customXml" Target="../ink/ink918.xml"/><Relationship Id="rId33" Type="http://schemas.openxmlformats.org/officeDocument/2006/relationships/customXml" Target="../ink/ink798.xml"/><Relationship Id="rId129" Type="http://schemas.openxmlformats.org/officeDocument/2006/relationships/customXml" Target="../ink/ink848.xml"/><Relationship Id="rId280" Type="http://schemas.openxmlformats.org/officeDocument/2006/relationships/image" Target="../media/image623.png"/><Relationship Id="rId336" Type="http://schemas.openxmlformats.org/officeDocument/2006/relationships/image" Target="../media/image650.png"/><Relationship Id="rId75" Type="http://schemas.openxmlformats.org/officeDocument/2006/relationships/customXml" Target="../ink/ink820.xml"/><Relationship Id="rId140" Type="http://schemas.openxmlformats.org/officeDocument/2006/relationships/image" Target="../media/image490.png"/><Relationship Id="rId182" Type="http://schemas.openxmlformats.org/officeDocument/2006/relationships/image" Target="../media/image568.png"/><Relationship Id="rId6" Type="http://schemas.openxmlformats.org/officeDocument/2006/relationships/image" Target="../media/image425.png"/><Relationship Id="rId238" Type="http://schemas.openxmlformats.org/officeDocument/2006/relationships/image" Target="../media/image599.png"/><Relationship Id="rId291" Type="http://schemas.openxmlformats.org/officeDocument/2006/relationships/customXml" Target="../ink/ink929.xml"/><Relationship Id="rId305" Type="http://schemas.openxmlformats.org/officeDocument/2006/relationships/customXml" Target="../ink/ink936.xml"/><Relationship Id="rId347" Type="http://schemas.openxmlformats.org/officeDocument/2006/relationships/image" Target="../media/image1.png"/><Relationship Id="rId44" Type="http://schemas.openxmlformats.org/officeDocument/2006/relationships/customXml" Target="../ink/ink804.xml"/><Relationship Id="rId86" Type="http://schemas.openxmlformats.org/officeDocument/2006/relationships/customXml" Target="../ink/ink826.xml"/><Relationship Id="rId151" Type="http://schemas.openxmlformats.org/officeDocument/2006/relationships/customXml" Target="../ink/ink859.xml"/><Relationship Id="rId193" Type="http://schemas.openxmlformats.org/officeDocument/2006/relationships/customXml" Target="../ink/ink880.xml"/><Relationship Id="rId207" Type="http://schemas.openxmlformats.org/officeDocument/2006/relationships/customXml" Target="../ink/ink887.xml"/><Relationship Id="rId249" Type="http://schemas.openxmlformats.org/officeDocument/2006/relationships/customXml" Target="../ink/ink908.xml"/><Relationship Id="rId13" Type="http://schemas.openxmlformats.org/officeDocument/2006/relationships/customXml" Target="../ink/ink788.xml"/><Relationship Id="rId109" Type="http://schemas.openxmlformats.org/officeDocument/2006/relationships/customXml" Target="../ink/ink838.xml"/><Relationship Id="rId260" Type="http://schemas.openxmlformats.org/officeDocument/2006/relationships/image" Target="../media/image611.png"/><Relationship Id="rId316" Type="http://schemas.openxmlformats.org/officeDocument/2006/relationships/image" Target="../media/image640.png"/><Relationship Id="rId55" Type="http://schemas.openxmlformats.org/officeDocument/2006/relationships/image" Target="../media/image449.png"/><Relationship Id="rId97" Type="http://schemas.openxmlformats.org/officeDocument/2006/relationships/image" Target="../media/image469.png"/><Relationship Id="rId120" Type="http://schemas.openxmlformats.org/officeDocument/2006/relationships/image" Target="../media/image480.png"/><Relationship Id="rId162" Type="http://schemas.openxmlformats.org/officeDocument/2006/relationships/image" Target="../media/image504.png"/><Relationship Id="rId218" Type="http://schemas.openxmlformats.org/officeDocument/2006/relationships/image" Target="../media/image588.png"/><Relationship Id="rId271" Type="http://schemas.openxmlformats.org/officeDocument/2006/relationships/customXml" Target="../ink/ink919.xml"/><Relationship Id="rId24" Type="http://schemas.openxmlformats.org/officeDocument/2006/relationships/image" Target="../media/image434.png"/><Relationship Id="rId66" Type="http://schemas.openxmlformats.org/officeDocument/2006/relationships/customXml" Target="../ink/ink815.xml"/><Relationship Id="rId131" Type="http://schemas.openxmlformats.org/officeDocument/2006/relationships/customXml" Target="../ink/ink849.xml"/><Relationship Id="rId327" Type="http://schemas.openxmlformats.org/officeDocument/2006/relationships/customXml" Target="../ink/ink947.xml"/><Relationship Id="rId173" Type="http://schemas.openxmlformats.org/officeDocument/2006/relationships/customXml" Target="../ink/ink870.xml"/><Relationship Id="rId229" Type="http://schemas.openxmlformats.org/officeDocument/2006/relationships/customXml" Target="../ink/ink898.xml"/><Relationship Id="rId240" Type="http://schemas.openxmlformats.org/officeDocument/2006/relationships/image" Target="../media/image6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7.png"/><Relationship Id="rId3" Type="http://schemas.openxmlformats.org/officeDocument/2006/relationships/audio" Target="../media/media23.m4a"/><Relationship Id="rId7" Type="http://schemas.openxmlformats.org/officeDocument/2006/relationships/customXml" Target="../ink/ink958.xml"/><Relationship Id="rId2" Type="http://schemas.microsoft.com/office/2007/relationships/media" Target="../media/media23.m4a"/><Relationship Id="rId1" Type="http://schemas.openxmlformats.org/officeDocument/2006/relationships/tags" Target="../tags/tag10.xml"/><Relationship Id="rId6" Type="http://schemas.openxmlformats.org/officeDocument/2006/relationships/image" Target="../media/image656.png"/><Relationship Id="rId11" Type="http://schemas.openxmlformats.org/officeDocument/2006/relationships/image" Target="../media/image1.png"/><Relationship Id="rId5" Type="http://schemas.openxmlformats.org/officeDocument/2006/relationships/customXml" Target="../ink/ink957.xml"/><Relationship Id="rId10" Type="http://schemas.openxmlformats.org/officeDocument/2006/relationships/image" Target="../media/image658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9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117" Type="http://schemas.openxmlformats.org/officeDocument/2006/relationships/image" Target="../media/image59.png"/><Relationship Id="rId21" Type="http://schemas.openxmlformats.org/officeDocument/2006/relationships/image" Target="../media/image11.png"/><Relationship Id="rId42" Type="http://schemas.openxmlformats.org/officeDocument/2006/relationships/customXml" Target="../ink/ink20.xml"/><Relationship Id="rId47" Type="http://schemas.openxmlformats.org/officeDocument/2006/relationships/image" Target="../media/image24.png"/><Relationship Id="rId63" Type="http://schemas.openxmlformats.org/officeDocument/2006/relationships/image" Target="../media/image32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89" Type="http://schemas.openxmlformats.org/officeDocument/2006/relationships/image" Target="../media/image45.png"/><Relationship Id="rId112" Type="http://schemas.openxmlformats.org/officeDocument/2006/relationships/customXml" Target="../ink/ink55.xml"/><Relationship Id="rId16" Type="http://schemas.openxmlformats.org/officeDocument/2006/relationships/customXml" Target="../ink/ink7.xml"/><Relationship Id="rId107" Type="http://schemas.openxmlformats.org/officeDocument/2006/relationships/image" Target="../media/image54.png"/><Relationship Id="rId11" Type="http://schemas.openxmlformats.org/officeDocument/2006/relationships/image" Target="../media/image6.png"/><Relationship Id="rId32" Type="http://schemas.openxmlformats.org/officeDocument/2006/relationships/customXml" Target="../ink/ink15.xml"/><Relationship Id="rId37" Type="http://schemas.openxmlformats.org/officeDocument/2006/relationships/image" Target="../media/image19.png"/><Relationship Id="rId53" Type="http://schemas.openxmlformats.org/officeDocument/2006/relationships/image" Target="../media/image27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0.png"/><Relationship Id="rId102" Type="http://schemas.openxmlformats.org/officeDocument/2006/relationships/customXml" Target="../ink/ink50.xml"/><Relationship Id="rId5" Type="http://schemas.openxmlformats.org/officeDocument/2006/relationships/image" Target="../media/image3101.png"/><Relationship Id="rId90" Type="http://schemas.openxmlformats.org/officeDocument/2006/relationships/customXml" Target="../ink/ink44.xml"/><Relationship Id="rId95" Type="http://schemas.openxmlformats.org/officeDocument/2006/relationships/image" Target="../media/image48.png"/><Relationship Id="rId22" Type="http://schemas.openxmlformats.org/officeDocument/2006/relationships/customXml" Target="../ink/ink10.xml"/><Relationship Id="rId27" Type="http://schemas.openxmlformats.org/officeDocument/2006/relationships/image" Target="../media/image14.png"/><Relationship Id="rId43" Type="http://schemas.openxmlformats.org/officeDocument/2006/relationships/image" Target="../media/image22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5.png"/><Relationship Id="rId113" Type="http://schemas.openxmlformats.org/officeDocument/2006/relationships/image" Target="../media/image57.png"/><Relationship Id="rId118" Type="http://schemas.openxmlformats.org/officeDocument/2006/relationships/customXml" Target="../ink/ink58.xml"/><Relationship Id="rId80" Type="http://schemas.openxmlformats.org/officeDocument/2006/relationships/customXml" Target="../ink/ink39.xml"/><Relationship Id="rId85" Type="http://schemas.openxmlformats.org/officeDocument/2006/relationships/image" Target="../media/image43.png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33" Type="http://schemas.openxmlformats.org/officeDocument/2006/relationships/image" Target="../media/image17.png"/><Relationship Id="rId38" Type="http://schemas.openxmlformats.org/officeDocument/2006/relationships/customXml" Target="../ink/ink18.xml"/><Relationship Id="rId59" Type="http://schemas.openxmlformats.org/officeDocument/2006/relationships/image" Target="../media/image30.png"/><Relationship Id="rId103" Type="http://schemas.openxmlformats.org/officeDocument/2006/relationships/image" Target="../media/image52.png"/><Relationship Id="rId108" Type="http://schemas.openxmlformats.org/officeDocument/2006/relationships/customXml" Target="../ink/ink53.xml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38.png"/><Relationship Id="rId91" Type="http://schemas.openxmlformats.org/officeDocument/2006/relationships/image" Target="../media/image46.png"/><Relationship Id="rId96" Type="http://schemas.openxmlformats.org/officeDocument/2006/relationships/customXml" Target="../ink/ink47.xml"/><Relationship Id="rId1" Type="http://schemas.microsoft.com/office/2007/relationships/media" Target="../media/media4.m4a"/><Relationship Id="rId6" Type="http://schemas.openxmlformats.org/officeDocument/2006/relationships/customXml" Target="../ink/ink2.xml"/><Relationship Id="rId23" Type="http://schemas.openxmlformats.org/officeDocument/2006/relationships/image" Target="../media/image12.png"/><Relationship Id="rId28" Type="http://schemas.openxmlformats.org/officeDocument/2006/relationships/customXml" Target="../ink/ink13.xml"/><Relationship Id="rId49" Type="http://schemas.openxmlformats.org/officeDocument/2006/relationships/image" Target="../media/image25.png"/><Relationship Id="rId114" Type="http://schemas.openxmlformats.org/officeDocument/2006/relationships/customXml" Target="../ink/ink56.xml"/><Relationship Id="rId119" Type="http://schemas.openxmlformats.org/officeDocument/2006/relationships/image" Target="../media/image60.png"/><Relationship Id="rId10" Type="http://schemas.openxmlformats.org/officeDocument/2006/relationships/customXml" Target="../ink/ink4.xml"/><Relationship Id="rId31" Type="http://schemas.openxmlformats.org/officeDocument/2006/relationships/image" Target="../media/image16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3.png"/><Relationship Id="rId73" Type="http://schemas.openxmlformats.org/officeDocument/2006/relationships/image" Target="../media/image37.png"/><Relationship Id="rId78" Type="http://schemas.openxmlformats.org/officeDocument/2006/relationships/customXml" Target="../ink/ink38.xml"/><Relationship Id="rId81" Type="http://schemas.openxmlformats.org/officeDocument/2006/relationships/image" Target="../media/image41.png"/><Relationship Id="rId86" Type="http://schemas.openxmlformats.org/officeDocument/2006/relationships/customXml" Target="../ink/ink42.xml"/><Relationship Id="rId94" Type="http://schemas.openxmlformats.org/officeDocument/2006/relationships/customXml" Target="../ink/ink46.xml"/><Relationship Id="rId99" Type="http://schemas.openxmlformats.org/officeDocument/2006/relationships/image" Target="../media/image50.png"/><Relationship Id="rId101" Type="http://schemas.openxmlformats.org/officeDocument/2006/relationships/image" Target="../media/image51.png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39" Type="http://schemas.openxmlformats.org/officeDocument/2006/relationships/image" Target="../media/image20.png"/><Relationship Id="rId109" Type="http://schemas.openxmlformats.org/officeDocument/2006/relationships/image" Target="../media/image55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28.png"/><Relationship Id="rId76" Type="http://schemas.openxmlformats.org/officeDocument/2006/relationships/customXml" Target="../ink/ink37.xml"/><Relationship Id="rId97" Type="http://schemas.openxmlformats.org/officeDocument/2006/relationships/image" Target="../media/image49.png"/><Relationship Id="rId104" Type="http://schemas.openxmlformats.org/officeDocument/2006/relationships/customXml" Target="../ink/ink51.xml"/><Relationship Id="rId120" Type="http://schemas.openxmlformats.org/officeDocument/2006/relationships/image" Target="../media/image1.png"/><Relationship Id="rId7" Type="http://schemas.openxmlformats.org/officeDocument/2006/relationships/image" Target="../media/image4.png"/><Relationship Id="rId71" Type="http://schemas.openxmlformats.org/officeDocument/2006/relationships/image" Target="../media/image36.png"/><Relationship Id="rId92" Type="http://schemas.openxmlformats.org/officeDocument/2006/relationships/customXml" Target="../ink/ink45.xml"/><Relationship Id="rId2" Type="http://schemas.openxmlformats.org/officeDocument/2006/relationships/audio" Target="../media/media4.m4a"/><Relationship Id="rId29" Type="http://schemas.openxmlformats.org/officeDocument/2006/relationships/image" Target="../media/image15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3.png"/><Relationship Id="rId66" Type="http://schemas.openxmlformats.org/officeDocument/2006/relationships/customXml" Target="../ink/ink32.xml"/><Relationship Id="rId87" Type="http://schemas.openxmlformats.org/officeDocument/2006/relationships/image" Target="../media/image44.png"/><Relationship Id="rId110" Type="http://schemas.openxmlformats.org/officeDocument/2006/relationships/customXml" Target="../ink/ink54.xml"/><Relationship Id="rId115" Type="http://schemas.openxmlformats.org/officeDocument/2006/relationships/image" Target="../media/image58.png"/><Relationship Id="rId61" Type="http://schemas.openxmlformats.org/officeDocument/2006/relationships/image" Target="../media/image31.png"/><Relationship Id="rId82" Type="http://schemas.openxmlformats.org/officeDocument/2006/relationships/customXml" Target="../ink/ink40.xml"/><Relationship Id="rId19" Type="http://schemas.openxmlformats.org/officeDocument/2006/relationships/image" Target="../media/image10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18.png"/><Relationship Id="rId56" Type="http://schemas.openxmlformats.org/officeDocument/2006/relationships/customXml" Target="../ink/ink27.xml"/><Relationship Id="rId77" Type="http://schemas.openxmlformats.org/officeDocument/2006/relationships/image" Target="../media/image39.png"/><Relationship Id="rId100" Type="http://schemas.openxmlformats.org/officeDocument/2006/relationships/customXml" Target="../ink/ink49.xml"/><Relationship Id="rId105" Type="http://schemas.openxmlformats.org/officeDocument/2006/relationships/image" Target="../media/image53.png"/><Relationship Id="rId8" Type="http://schemas.openxmlformats.org/officeDocument/2006/relationships/customXml" Target="../ink/ink3.xml"/><Relationship Id="rId51" Type="http://schemas.openxmlformats.org/officeDocument/2006/relationships/image" Target="../media/image26.png"/><Relationship Id="rId72" Type="http://schemas.openxmlformats.org/officeDocument/2006/relationships/customXml" Target="../ink/ink35.xml"/><Relationship Id="rId93" Type="http://schemas.openxmlformats.org/officeDocument/2006/relationships/image" Target="../media/image47.png"/><Relationship Id="rId98" Type="http://schemas.openxmlformats.org/officeDocument/2006/relationships/customXml" Target="../ink/ink48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3.png"/><Relationship Id="rId46" Type="http://schemas.openxmlformats.org/officeDocument/2006/relationships/customXml" Target="../ink/ink22.xml"/><Relationship Id="rId67" Type="http://schemas.openxmlformats.org/officeDocument/2006/relationships/image" Target="../media/image34.png"/><Relationship Id="rId116" Type="http://schemas.openxmlformats.org/officeDocument/2006/relationships/customXml" Target="../ink/ink57.xml"/><Relationship Id="rId20" Type="http://schemas.openxmlformats.org/officeDocument/2006/relationships/customXml" Target="../ink/ink9.xml"/><Relationship Id="rId41" Type="http://schemas.openxmlformats.org/officeDocument/2006/relationships/image" Target="../media/image21.png"/><Relationship Id="rId62" Type="http://schemas.openxmlformats.org/officeDocument/2006/relationships/customXml" Target="../ink/ink30.xml"/><Relationship Id="rId83" Type="http://schemas.openxmlformats.org/officeDocument/2006/relationships/image" Target="../media/image42.png"/><Relationship Id="rId88" Type="http://schemas.openxmlformats.org/officeDocument/2006/relationships/customXml" Target="../ink/ink43.xml"/><Relationship Id="rId111" Type="http://schemas.openxmlformats.org/officeDocument/2006/relationships/image" Target="../media/image56.png"/><Relationship Id="rId15" Type="http://schemas.openxmlformats.org/officeDocument/2006/relationships/image" Target="../media/image8.png"/><Relationship Id="rId36" Type="http://schemas.openxmlformats.org/officeDocument/2006/relationships/customXml" Target="../ink/ink17.xml"/><Relationship Id="rId57" Type="http://schemas.openxmlformats.org/officeDocument/2006/relationships/image" Target="../media/image29.png"/><Relationship Id="rId106" Type="http://schemas.openxmlformats.org/officeDocument/2006/relationships/customXml" Target="../ink/ink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2279276" y="3013501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How we add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492F62-7030-19DD-F19B-B5C46A1605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1"/>
          <p:cNvGrpSpPr>
            <a:grpSpLocks/>
          </p:cNvGrpSpPr>
          <p:nvPr/>
        </p:nvGrpSpPr>
        <p:grpSpPr bwMode="auto">
          <a:xfrm>
            <a:off x="533400" y="3048000"/>
            <a:ext cx="2514600" cy="3200400"/>
            <a:chOff x="1676400" y="838200"/>
            <a:chExt cx="2514600" cy="32004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7479" name="TextBox 9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80" name="TextBox 10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81" name="TextBox 11"/>
            <p:cNvSpPr txBox="1">
              <a:spLocks noChangeArrowheads="1"/>
            </p:cNvSpPr>
            <p:nvPr/>
          </p:nvSpPr>
          <p:spPr bwMode="auto">
            <a:xfrm>
              <a:off x="3560326" y="9906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82" name="TextBox 12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83" name="TextBox 13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84" name="TextBox 14"/>
            <p:cNvSpPr txBox="1">
              <a:spLocks noChangeArrowheads="1"/>
            </p:cNvSpPr>
            <p:nvPr/>
          </p:nvSpPr>
          <p:spPr bwMode="auto">
            <a:xfrm>
              <a:off x="35603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85" name="TextBox 15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86" name="TextBox 16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87" name="TextBox 17"/>
            <p:cNvSpPr txBox="1">
              <a:spLocks noChangeArrowheads="1"/>
            </p:cNvSpPr>
            <p:nvPr/>
          </p:nvSpPr>
          <p:spPr bwMode="auto">
            <a:xfrm>
              <a:off x="3560326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88" name="TextBox 18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89" name="TextBox 19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90" name="TextBox 20"/>
            <p:cNvSpPr txBox="1">
              <a:spLocks noChangeArrowheads="1"/>
            </p:cNvSpPr>
            <p:nvPr/>
          </p:nvSpPr>
          <p:spPr bwMode="auto">
            <a:xfrm>
              <a:off x="3527466" y="33776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</p:grpSp>
      <p:grpSp>
        <p:nvGrpSpPr>
          <p:cNvPr id="17411" name="Group 33"/>
          <p:cNvGrpSpPr>
            <a:grpSpLocks/>
          </p:cNvGrpSpPr>
          <p:nvPr/>
        </p:nvGrpSpPr>
        <p:grpSpPr bwMode="auto">
          <a:xfrm>
            <a:off x="609600" y="1295400"/>
            <a:ext cx="2209800" cy="1063625"/>
            <a:chOff x="5943600" y="370440"/>
            <a:chExt cx="2209800" cy="1063967"/>
          </a:xfrm>
        </p:grpSpPr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6197449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700" y="370440"/>
              <a:ext cx="1049338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5943600" y="61023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5943600" y="121685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6038" y="913540"/>
              <a:ext cx="48736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1693350" y="0"/>
            <a:ext cx="63113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2-input 1-output Logic Gates</a:t>
            </a:r>
          </a:p>
        </p:txBody>
      </p:sp>
      <p:grpSp>
        <p:nvGrpSpPr>
          <p:cNvPr id="17413" name="Group 35"/>
          <p:cNvGrpSpPr>
            <a:grpSpLocks/>
          </p:cNvGrpSpPr>
          <p:nvPr/>
        </p:nvGrpSpPr>
        <p:grpSpPr bwMode="auto">
          <a:xfrm>
            <a:off x="3581400" y="3048000"/>
            <a:ext cx="2514600" cy="3200400"/>
            <a:chOff x="1676400" y="838200"/>
            <a:chExt cx="2514600" cy="3200400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7456" name="TextBox 42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57" name="TextBox 43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58" name="TextBox 44"/>
            <p:cNvSpPr txBox="1">
              <a:spLocks noChangeArrowheads="1"/>
            </p:cNvSpPr>
            <p:nvPr/>
          </p:nvSpPr>
          <p:spPr bwMode="auto">
            <a:xfrm>
              <a:off x="3560326" y="9906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59" name="TextBox 45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60" name="TextBox 46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61" name="TextBox 47"/>
            <p:cNvSpPr txBox="1">
              <a:spLocks noChangeArrowheads="1"/>
            </p:cNvSpPr>
            <p:nvPr/>
          </p:nvSpPr>
          <p:spPr bwMode="auto">
            <a:xfrm>
              <a:off x="3527466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62" name="TextBox 48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63" name="TextBox 49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64" name="TextBox 50"/>
            <p:cNvSpPr txBox="1">
              <a:spLocks noChangeArrowheads="1"/>
            </p:cNvSpPr>
            <p:nvPr/>
          </p:nvSpPr>
          <p:spPr bwMode="auto">
            <a:xfrm>
              <a:off x="35274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65" name="TextBox 51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66" name="TextBox 52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67" name="TextBox 53"/>
            <p:cNvSpPr txBox="1">
              <a:spLocks noChangeArrowheads="1"/>
            </p:cNvSpPr>
            <p:nvPr/>
          </p:nvSpPr>
          <p:spPr bwMode="auto">
            <a:xfrm>
              <a:off x="3527466" y="33776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</p:grp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>
            <a:off x="3771900" y="1535113"/>
            <a:ext cx="7239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>
            <a:off x="3771900" y="2143125"/>
            <a:ext cx="7239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>
            <a:off x="5380038" y="1838325"/>
            <a:ext cx="487362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7417" name="TextBox 54"/>
          <p:cNvSpPr txBox="1">
            <a:spLocks noChangeArrowheads="1"/>
          </p:cNvSpPr>
          <p:nvPr/>
        </p:nvSpPr>
        <p:spPr bwMode="auto">
          <a:xfrm>
            <a:off x="466972" y="2499667"/>
            <a:ext cx="22493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NAND (A ⩃ B)</a:t>
            </a:r>
          </a:p>
        </p:txBody>
      </p:sp>
      <p:sp>
        <p:nvSpPr>
          <p:cNvPr id="17418" name="TextBox 56"/>
          <p:cNvSpPr txBox="1">
            <a:spLocks noChangeArrowheads="1"/>
          </p:cNvSpPr>
          <p:nvPr/>
        </p:nvSpPr>
        <p:spPr bwMode="auto">
          <a:xfrm>
            <a:off x="3736111" y="2520951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NOR (A ⩂ B)</a:t>
            </a:r>
          </a:p>
        </p:txBody>
      </p:sp>
      <p:grpSp>
        <p:nvGrpSpPr>
          <p:cNvPr id="17419" name="Group 35"/>
          <p:cNvGrpSpPr>
            <a:grpSpLocks/>
          </p:cNvGrpSpPr>
          <p:nvPr/>
        </p:nvGrpSpPr>
        <p:grpSpPr bwMode="auto">
          <a:xfrm>
            <a:off x="6400800" y="3048000"/>
            <a:ext cx="2514600" cy="3200400"/>
            <a:chOff x="1676400" y="838200"/>
            <a:chExt cx="2514600" cy="3200400"/>
          </a:xfrm>
        </p:grpSpPr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7438" name="TextBox 67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39" name="TextBox 68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40" name="TextBox 69"/>
            <p:cNvSpPr txBox="1">
              <a:spLocks noChangeArrowheads="1"/>
            </p:cNvSpPr>
            <p:nvPr/>
          </p:nvSpPr>
          <p:spPr bwMode="auto">
            <a:xfrm>
              <a:off x="35274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41" name="TextBox 70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42" name="TextBox 71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43" name="TextBox 72"/>
            <p:cNvSpPr txBox="1">
              <a:spLocks noChangeArrowheads="1"/>
            </p:cNvSpPr>
            <p:nvPr/>
          </p:nvSpPr>
          <p:spPr bwMode="auto">
            <a:xfrm>
              <a:off x="35603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44" name="TextBox 73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45" name="TextBox 74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7446" name="TextBox 75"/>
            <p:cNvSpPr txBox="1">
              <a:spLocks noChangeArrowheads="1"/>
            </p:cNvSpPr>
            <p:nvPr/>
          </p:nvSpPr>
          <p:spPr bwMode="auto">
            <a:xfrm>
              <a:off x="3560326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47" name="TextBox 76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48" name="TextBox 77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7449" name="TextBox 78"/>
            <p:cNvSpPr txBox="1">
              <a:spLocks noChangeArrowheads="1"/>
            </p:cNvSpPr>
            <p:nvPr/>
          </p:nvSpPr>
          <p:spPr bwMode="auto">
            <a:xfrm>
              <a:off x="3527466" y="33776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</p:grpSp>
      <p:cxnSp>
        <p:nvCxnSpPr>
          <p:cNvPr id="82" name="Straight Connector 81"/>
          <p:cNvCxnSpPr>
            <a:cxnSpLocks noChangeShapeType="1"/>
          </p:cNvCxnSpPr>
          <p:nvPr/>
        </p:nvCxnSpPr>
        <p:spPr bwMode="auto">
          <a:xfrm>
            <a:off x="6667500" y="1447800"/>
            <a:ext cx="53498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3" name="Straight Connector 82"/>
          <p:cNvCxnSpPr>
            <a:cxnSpLocks noChangeShapeType="1"/>
            <a:endCxn id="99" idx="3"/>
          </p:cNvCxnSpPr>
          <p:nvPr/>
        </p:nvCxnSpPr>
        <p:spPr bwMode="auto">
          <a:xfrm>
            <a:off x="6667500" y="2080615"/>
            <a:ext cx="60308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4" name="Straight Connector 83"/>
          <p:cNvCxnSpPr>
            <a:cxnSpLocks noChangeShapeType="1"/>
          </p:cNvCxnSpPr>
          <p:nvPr/>
        </p:nvCxnSpPr>
        <p:spPr bwMode="auto">
          <a:xfrm>
            <a:off x="8233896" y="1749425"/>
            <a:ext cx="487362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7423" name="TextBox 88"/>
          <p:cNvSpPr txBox="1">
            <a:spLocks noChangeArrowheads="1"/>
          </p:cNvSpPr>
          <p:nvPr/>
        </p:nvSpPr>
        <p:spPr bwMode="auto">
          <a:xfrm>
            <a:off x="6642437" y="2517775"/>
            <a:ext cx="2031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XOR (A ⨁ B)</a:t>
            </a: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2332038" y="1676400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1" name="Oval 90"/>
          <p:cNvSpPr>
            <a:spLocks noChangeArrowheads="1"/>
          </p:cNvSpPr>
          <p:nvPr/>
        </p:nvSpPr>
        <p:spPr bwMode="auto">
          <a:xfrm>
            <a:off x="5303838" y="1687513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3" name="Freeform 92"/>
          <p:cNvSpPr>
            <a:spLocks noChangeArrowheads="1"/>
          </p:cNvSpPr>
          <p:nvPr/>
        </p:nvSpPr>
        <p:spPr bwMode="auto">
          <a:xfrm>
            <a:off x="4254500" y="1247775"/>
            <a:ext cx="1049338" cy="1065213"/>
          </a:xfrm>
          <a:custGeom>
            <a:avLst/>
            <a:gdLst>
              <a:gd name="T0" fmla="*/ 66801 w 1049882"/>
              <a:gd name="T1" fmla="*/ 47404 h 1063967"/>
              <a:gd name="T2" fmla="*/ 467610 w 1049882"/>
              <a:gd name="T3" fmla="*/ 13942 h 1063967"/>
              <a:gd name="T4" fmla="*/ 818317 w 1049882"/>
              <a:gd name="T5" fmla="*/ 131059 h 1063967"/>
              <a:gd name="T6" fmla="*/ 1018721 w 1049882"/>
              <a:gd name="T7" fmla="*/ 415489 h 1063967"/>
              <a:gd name="T8" fmla="*/ 1002021 w 1049882"/>
              <a:gd name="T9" fmla="*/ 766842 h 1063967"/>
              <a:gd name="T10" fmla="*/ 751515 w 1049882"/>
              <a:gd name="T11" fmla="*/ 1017809 h 1063967"/>
              <a:gd name="T12" fmla="*/ 0 w 1049882"/>
              <a:gd name="T13" fmla="*/ 105127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Freeform 93"/>
          <p:cNvSpPr>
            <a:spLocks noChangeArrowheads="1"/>
          </p:cNvSpPr>
          <p:nvPr/>
        </p:nvSpPr>
        <p:spPr bwMode="auto">
          <a:xfrm>
            <a:off x="4314825" y="1320800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7" name="Freeform 96"/>
          <p:cNvSpPr>
            <a:spLocks noChangeArrowheads="1"/>
          </p:cNvSpPr>
          <p:nvPr/>
        </p:nvSpPr>
        <p:spPr bwMode="auto">
          <a:xfrm>
            <a:off x="7202488" y="1247775"/>
            <a:ext cx="1049337" cy="1065213"/>
          </a:xfrm>
          <a:custGeom>
            <a:avLst/>
            <a:gdLst>
              <a:gd name="T0" fmla="*/ 66801 w 1049882"/>
              <a:gd name="T1" fmla="*/ 47404 h 1063967"/>
              <a:gd name="T2" fmla="*/ 467609 w 1049882"/>
              <a:gd name="T3" fmla="*/ 13942 h 1063967"/>
              <a:gd name="T4" fmla="*/ 818316 w 1049882"/>
              <a:gd name="T5" fmla="*/ 131059 h 1063967"/>
              <a:gd name="T6" fmla="*/ 1018720 w 1049882"/>
              <a:gd name="T7" fmla="*/ 415489 h 1063967"/>
              <a:gd name="T8" fmla="*/ 1002020 w 1049882"/>
              <a:gd name="T9" fmla="*/ 766842 h 1063967"/>
              <a:gd name="T10" fmla="*/ 751515 w 1049882"/>
              <a:gd name="T11" fmla="*/ 1017809 h 1063967"/>
              <a:gd name="T12" fmla="*/ 0 w 1049882"/>
              <a:gd name="T13" fmla="*/ 105127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8" name="Freeform 97"/>
          <p:cNvSpPr>
            <a:spLocks noChangeArrowheads="1"/>
          </p:cNvSpPr>
          <p:nvPr/>
        </p:nvSpPr>
        <p:spPr bwMode="auto">
          <a:xfrm>
            <a:off x="7262813" y="1320800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Freeform 98"/>
          <p:cNvSpPr>
            <a:spLocks noChangeArrowheads="1"/>
          </p:cNvSpPr>
          <p:nvPr/>
        </p:nvSpPr>
        <p:spPr bwMode="auto">
          <a:xfrm>
            <a:off x="7086600" y="1295400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1700DF-E429-51A5-9015-B84CBAD993FC}"/>
              </a:ext>
            </a:extLst>
          </p:cNvPr>
          <p:cNvSpPr/>
          <p:nvPr/>
        </p:nvSpPr>
        <p:spPr>
          <a:xfrm>
            <a:off x="2226367" y="3064291"/>
            <a:ext cx="816135" cy="3167817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AC27D1-7726-F20C-E798-0BF7FFFF35DF}"/>
              </a:ext>
            </a:extLst>
          </p:cNvPr>
          <p:cNvSpPr/>
          <p:nvPr/>
        </p:nvSpPr>
        <p:spPr>
          <a:xfrm>
            <a:off x="5278789" y="3064291"/>
            <a:ext cx="816135" cy="3167817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78BC55-88A1-B890-0F73-081D9890A43D}"/>
              </a:ext>
            </a:extLst>
          </p:cNvPr>
          <p:cNvSpPr/>
          <p:nvPr/>
        </p:nvSpPr>
        <p:spPr>
          <a:xfrm>
            <a:off x="8081481" y="3064291"/>
            <a:ext cx="816135" cy="3167817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1219623-CC32-4C3A-A66E-C1DFFC64F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77"/>
    </mc:Choice>
    <mc:Fallback xmlns="">
      <p:transition spd="slow" advTm="10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777782" y="0"/>
            <a:ext cx="41424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Other Logic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BB802-FA75-5F0C-CD50-A1BC0EC1E2E6}"/>
              </a:ext>
            </a:extLst>
          </p:cNvPr>
          <p:cNvSpPr txBox="1"/>
          <p:nvPr/>
        </p:nvSpPr>
        <p:spPr>
          <a:xfrm>
            <a:off x="352088" y="1828800"/>
            <a:ext cx="1545616" cy="385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Exchange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br>
              <a:rPr lang="en-US" dirty="0"/>
            </a:br>
            <a:r>
              <a:rPr lang="en-US" dirty="0"/>
              <a:t>Fanout/</a:t>
            </a:r>
          </a:p>
          <a:p>
            <a:pPr>
              <a:buNone/>
            </a:pPr>
            <a:r>
              <a:rPr lang="en-US" dirty="0"/>
              <a:t>Copy</a:t>
            </a:r>
            <a:br>
              <a:rPr lang="en-US" dirty="0"/>
            </a:b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0081A9-31AA-B58D-7B09-F2E8423A9521}"/>
              </a:ext>
            </a:extLst>
          </p:cNvPr>
          <p:cNvGrpSpPr/>
          <p:nvPr/>
        </p:nvGrpSpPr>
        <p:grpSpPr>
          <a:xfrm>
            <a:off x="2282880" y="1559112"/>
            <a:ext cx="1865160" cy="961200"/>
            <a:chOff x="2258739" y="1144461"/>
            <a:chExt cx="1865160" cy="96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CE18C91-46C5-3FE3-F15D-62A3AA833938}"/>
                    </a:ext>
                  </a:extLst>
                </p14:cNvPr>
                <p14:cNvContentPartPr/>
                <p14:nvPr/>
              </p14:nvContentPartPr>
              <p14:xfrm>
                <a:off x="2302299" y="1404381"/>
                <a:ext cx="1532880" cy="675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CE18C91-46C5-3FE3-F15D-62A3AA83393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93299" y="1395381"/>
                  <a:ext cx="1550520" cy="69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CCAFFE5-5039-E7F3-7D0E-82EC5E68E7BE}"/>
                    </a:ext>
                  </a:extLst>
                </p14:cNvPr>
                <p14:cNvContentPartPr/>
                <p14:nvPr/>
              </p14:nvContentPartPr>
              <p14:xfrm>
                <a:off x="2314899" y="1355781"/>
                <a:ext cx="1576800" cy="704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CCAFFE5-5039-E7F3-7D0E-82EC5E68E7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05899" y="1346781"/>
                  <a:ext cx="1594440" cy="72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E57AD56-CA1B-0730-26E7-BBC056180028}"/>
                    </a:ext>
                  </a:extLst>
                </p14:cNvPr>
                <p14:cNvContentPartPr/>
                <p14:nvPr/>
              </p14:nvContentPartPr>
              <p14:xfrm>
                <a:off x="2258739" y="1144461"/>
                <a:ext cx="131400" cy="165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E57AD56-CA1B-0730-26E7-BBC0561800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49739" y="1135461"/>
                  <a:ext cx="1490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94C1121-5DF9-4C14-BD70-D9B811514D01}"/>
                    </a:ext>
                  </a:extLst>
                </p14:cNvPr>
                <p14:cNvContentPartPr/>
                <p14:nvPr/>
              </p14:nvContentPartPr>
              <p14:xfrm>
                <a:off x="2267379" y="1234821"/>
                <a:ext cx="94680" cy="5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94C1121-5DF9-4C14-BD70-D9B811514D0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58739" y="1225821"/>
                  <a:ext cx="1123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E3AB4F4-B5D2-7060-8FBB-32D9E70DC625}"/>
                    </a:ext>
                  </a:extLst>
                </p14:cNvPr>
                <p14:cNvContentPartPr/>
                <p14:nvPr/>
              </p14:nvContentPartPr>
              <p14:xfrm>
                <a:off x="2294379" y="1757901"/>
                <a:ext cx="101520" cy="159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E3AB4F4-B5D2-7060-8FBB-32D9E70DC6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85379" y="1749261"/>
                  <a:ext cx="119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262F41C-2F9E-2B5F-57EF-602B08E0E5CE}"/>
                    </a:ext>
                  </a:extLst>
                </p14:cNvPr>
                <p14:cNvContentPartPr/>
                <p14:nvPr/>
              </p14:nvContentPartPr>
              <p14:xfrm>
                <a:off x="3963699" y="1168221"/>
                <a:ext cx="103680" cy="133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262F41C-2F9E-2B5F-57EF-602B08E0E5C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55059" y="1159581"/>
                  <a:ext cx="1213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30A0E26-CB9F-9A38-C5B0-BF48F027120A}"/>
                    </a:ext>
                  </a:extLst>
                </p14:cNvPr>
                <p14:cNvContentPartPr/>
                <p14:nvPr/>
              </p14:nvContentPartPr>
              <p14:xfrm>
                <a:off x="4001859" y="1956261"/>
                <a:ext cx="360" cy="149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30A0E26-CB9F-9A38-C5B0-BF48F027120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92859" y="1947621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97B50B1-83D8-2E05-DC4B-584B5398DE0D}"/>
                    </a:ext>
                  </a:extLst>
                </p14:cNvPr>
                <p14:cNvContentPartPr/>
                <p14:nvPr/>
              </p14:nvContentPartPr>
              <p14:xfrm>
                <a:off x="3987819" y="1962741"/>
                <a:ext cx="136080" cy="12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97B50B1-83D8-2E05-DC4B-584B5398DE0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978819" y="1954101"/>
                  <a:ext cx="153720" cy="14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517DDE-DBD2-8BF5-1002-2742DC15A116}"/>
              </a:ext>
            </a:extLst>
          </p:cNvPr>
          <p:cNvGrpSpPr/>
          <p:nvPr/>
        </p:nvGrpSpPr>
        <p:grpSpPr>
          <a:xfrm>
            <a:off x="5322000" y="1086792"/>
            <a:ext cx="2462400" cy="1836360"/>
            <a:chOff x="5297859" y="672141"/>
            <a:chExt cx="2462400" cy="183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7C71BFB-BD8B-A709-AE56-BBA1A980A275}"/>
                    </a:ext>
                  </a:extLst>
                </p14:cNvPr>
                <p14:cNvContentPartPr/>
                <p14:nvPr/>
              </p14:nvContentPartPr>
              <p14:xfrm>
                <a:off x="5568219" y="881301"/>
                <a:ext cx="110160" cy="209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C71BFB-BD8B-A709-AE56-BBA1A980A27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59579" y="872301"/>
                  <a:ext cx="1278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20DBA37-1A7E-70C6-56F4-AB14777CF6E6}"/>
                    </a:ext>
                  </a:extLst>
                </p14:cNvPr>
                <p14:cNvContentPartPr/>
                <p14:nvPr/>
              </p14:nvContentPartPr>
              <p14:xfrm>
                <a:off x="5574699" y="1019181"/>
                <a:ext cx="8604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20DBA37-1A7E-70C6-56F4-AB14777CF6E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65699" y="1010541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F6E300A-4D39-51EB-DD04-216B7A77EFCD}"/>
                    </a:ext>
                  </a:extLst>
                </p14:cNvPr>
                <p14:cNvContentPartPr/>
                <p14:nvPr/>
              </p14:nvContentPartPr>
              <p14:xfrm>
                <a:off x="6166539" y="854661"/>
                <a:ext cx="160920" cy="204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F6E300A-4D39-51EB-DD04-216B7A77EF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157539" y="846021"/>
                  <a:ext cx="1785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1506FEE-F25D-B0B6-E5DB-33870A6F1C7E}"/>
                    </a:ext>
                  </a:extLst>
                </p14:cNvPr>
                <p14:cNvContentPartPr/>
                <p14:nvPr/>
              </p14:nvContentPartPr>
              <p14:xfrm>
                <a:off x="6938019" y="878781"/>
                <a:ext cx="167400" cy="160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1506FEE-F25D-B0B6-E5DB-33870A6F1C7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29019" y="869781"/>
                  <a:ext cx="1850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6F6A736-CB0D-7249-A7D7-64A4457B472B}"/>
                    </a:ext>
                  </a:extLst>
                </p14:cNvPr>
                <p14:cNvContentPartPr/>
                <p14:nvPr/>
              </p14:nvContentPartPr>
              <p14:xfrm>
                <a:off x="7433379" y="838821"/>
                <a:ext cx="144720" cy="156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6F6A736-CB0D-7249-A7D7-64A4457B472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424379" y="830181"/>
                  <a:ext cx="1623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52079B1-4C23-E462-6380-57887BD1AD12}"/>
                    </a:ext>
                  </a:extLst>
                </p14:cNvPr>
                <p14:cNvContentPartPr/>
                <p14:nvPr/>
              </p14:nvContentPartPr>
              <p14:xfrm>
                <a:off x="5404419" y="672141"/>
                <a:ext cx="2355840" cy="1836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52079B1-4C23-E462-6380-57887BD1AD1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95419" y="663141"/>
                  <a:ext cx="2373480" cy="18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B8F7E1A-DE3F-8E92-ACEE-B37B053B2AD9}"/>
                    </a:ext>
                  </a:extLst>
                </p14:cNvPr>
                <p14:cNvContentPartPr/>
                <p14:nvPr/>
              </p14:nvContentPartPr>
              <p14:xfrm>
                <a:off x="5297859" y="1184781"/>
                <a:ext cx="2432160" cy="19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B8F7E1A-DE3F-8E92-ACEE-B37B053B2AD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89219" y="1176141"/>
                  <a:ext cx="24498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2294AC-8CAB-E2E0-37CC-3F186789BA63}"/>
                    </a:ext>
                  </a:extLst>
                </p14:cNvPr>
                <p14:cNvContentPartPr/>
                <p14:nvPr/>
              </p14:nvContentPartPr>
              <p14:xfrm>
                <a:off x="6527259" y="782301"/>
                <a:ext cx="28080" cy="1689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2294AC-8CAB-E2E0-37CC-3F186789BA6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518619" y="773661"/>
                  <a:ext cx="45720" cy="170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B6E4C0-380D-EEEA-100C-A278AC367A4C}"/>
                    </a:ext>
                  </a:extLst>
                </p14:cNvPr>
                <p14:cNvContentPartPr/>
                <p14:nvPr/>
              </p14:nvContentPartPr>
              <p14:xfrm>
                <a:off x="7210899" y="748461"/>
                <a:ext cx="25920" cy="1667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6B6E4C0-380D-EEEA-100C-A278AC367A4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202259" y="739461"/>
                  <a:ext cx="43560" cy="168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867C720-4600-9DC5-1C46-8A0F30F03F22}"/>
                    </a:ext>
                  </a:extLst>
                </p14:cNvPr>
                <p14:cNvContentPartPr/>
                <p14:nvPr/>
              </p14:nvContentPartPr>
              <p14:xfrm>
                <a:off x="5996259" y="712821"/>
                <a:ext cx="5400" cy="1778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867C720-4600-9DC5-1C46-8A0F30F03F2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87259" y="703821"/>
                  <a:ext cx="23040" cy="179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52901C7-78DB-5DF9-FF0F-15A7439E2D61}"/>
                    </a:ext>
                  </a:extLst>
                </p14:cNvPr>
                <p14:cNvContentPartPr/>
                <p14:nvPr/>
              </p14:nvContentPartPr>
              <p14:xfrm>
                <a:off x="5629779" y="1283781"/>
                <a:ext cx="102240" cy="127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52901C7-78DB-5DF9-FF0F-15A7439E2D6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621139" y="1275141"/>
                  <a:ext cx="1198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447EF67-64CF-DD91-78D5-268B9B51A284}"/>
                    </a:ext>
                  </a:extLst>
                </p14:cNvPr>
                <p14:cNvContentPartPr/>
                <p14:nvPr/>
              </p14:nvContentPartPr>
              <p14:xfrm>
                <a:off x="5717979" y="1325541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447EF67-64CF-DD91-78D5-268B9B51A28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708979" y="13169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CC19293-DED6-6DED-3C22-92A66D47BA68}"/>
                    </a:ext>
                  </a:extLst>
                </p14:cNvPr>
                <p14:cNvContentPartPr/>
                <p14:nvPr/>
              </p14:nvContentPartPr>
              <p14:xfrm>
                <a:off x="6192099" y="1272261"/>
                <a:ext cx="126720" cy="100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CC19293-DED6-6DED-3C22-92A66D47BA6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83099" y="1263621"/>
                  <a:ext cx="1443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F749480-FA81-728F-9FE7-C6B2E02DBF16}"/>
                    </a:ext>
                  </a:extLst>
                </p14:cNvPr>
                <p14:cNvContentPartPr/>
                <p14:nvPr/>
              </p14:nvContentPartPr>
              <p14:xfrm>
                <a:off x="5661099" y="1553421"/>
                <a:ext cx="128160" cy="128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F749480-FA81-728F-9FE7-C6B2E02DBF1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52099" y="1544781"/>
                  <a:ext cx="1458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BAF82BB-9FF7-4A49-492D-70D0006D7C27}"/>
                    </a:ext>
                  </a:extLst>
                </p14:cNvPr>
                <p14:cNvContentPartPr/>
                <p14:nvPr/>
              </p14:nvContentPartPr>
              <p14:xfrm>
                <a:off x="6256179" y="1550901"/>
                <a:ext cx="2520" cy="151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BAF82BB-9FF7-4A49-492D-70D0006D7C2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47539" y="1542261"/>
                  <a:ext cx="201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E6F6381-EA7D-5BE5-59D1-C8EF28AFE72C}"/>
                    </a:ext>
                  </a:extLst>
                </p14:cNvPr>
                <p14:cNvContentPartPr/>
                <p14:nvPr/>
              </p14:nvContentPartPr>
              <p14:xfrm>
                <a:off x="5708979" y="1895781"/>
                <a:ext cx="2520" cy="164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E6F6381-EA7D-5BE5-59D1-C8EF28AFE72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99979" y="1887141"/>
                  <a:ext cx="201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B6D7324-0F91-397A-A374-2EB96E1E7F80}"/>
                    </a:ext>
                  </a:extLst>
                </p14:cNvPr>
                <p14:cNvContentPartPr/>
                <p14:nvPr/>
              </p14:nvContentPartPr>
              <p14:xfrm>
                <a:off x="6223419" y="1879581"/>
                <a:ext cx="128160" cy="182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B6D7324-0F91-397A-A374-2EB96E1E7F8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14419" y="1870941"/>
                  <a:ext cx="1458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A2616FF-DD03-CA43-A958-08B82211011E}"/>
                    </a:ext>
                  </a:extLst>
                </p14:cNvPr>
                <p14:cNvContentPartPr/>
                <p14:nvPr/>
              </p14:nvContentPartPr>
              <p14:xfrm>
                <a:off x="5760099" y="2270901"/>
                <a:ext cx="360" cy="192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A2616FF-DD03-CA43-A958-08B82211011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51459" y="2261901"/>
                  <a:ext cx="180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B970AF7-25D0-CF35-11DE-4885BEEBCA97}"/>
                    </a:ext>
                  </a:extLst>
                </p14:cNvPr>
                <p14:cNvContentPartPr/>
                <p14:nvPr/>
              </p14:nvContentPartPr>
              <p14:xfrm>
                <a:off x="6376059" y="2224101"/>
                <a:ext cx="2880" cy="159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B970AF7-25D0-CF35-11DE-4885BEEBCA9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67059" y="2215461"/>
                  <a:ext cx="205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28808AB-91B6-5105-9A04-DDAF588AE7B5}"/>
                    </a:ext>
                  </a:extLst>
                </p14:cNvPr>
                <p14:cNvContentPartPr/>
                <p14:nvPr/>
              </p14:nvContentPartPr>
              <p14:xfrm>
                <a:off x="6918579" y="1258941"/>
                <a:ext cx="119160" cy="88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28808AB-91B6-5105-9A04-DDAF588AE7B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09579" y="1250301"/>
                  <a:ext cx="136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F1CB449-348C-8537-BA66-EE02D1F42798}"/>
                    </a:ext>
                  </a:extLst>
                </p14:cNvPr>
                <p14:cNvContentPartPr/>
                <p14:nvPr/>
              </p14:nvContentPartPr>
              <p14:xfrm>
                <a:off x="7485579" y="1259301"/>
                <a:ext cx="122760" cy="11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F1CB449-348C-8537-BA66-EE02D1F4279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76939" y="1250661"/>
                  <a:ext cx="14040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E6625FF-635C-0DE2-92BE-43AF09277984}"/>
              </a:ext>
            </a:extLst>
          </p:cNvPr>
          <p:cNvGrpSpPr/>
          <p:nvPr/>
        </p:nvGrpSpPr>
        <p:grpSpPr>
          <a:xfrm>
            <a:off x="6980520" y="1978152"/>
            <a:ext cx="100440" cy="416880"/>
            <a:chOff x="6956379" y="1563501"/>
            <a:chExt cx="10044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545F8BE-61FC-E59D-8F40-F15697C7EE20}"/>
                    </a:ext>
                  </a:extLst>
                </p14:cNvPr>
                <p14:cNvContentPartPr/>
                <p14:nvPr/>
              </p14:nvContentPartPr>
              <p14:xfrm>
                <a:off x="7013619" y="1563501"/>
                <a:ext cx="2520" cy="208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545F8BE-61FC-E59D-8F40-F15697C7EE2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004619" y="1554501"/>
                  <a:ext cx="201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5C8DA64-B921-A61F-D635-2593B045FE8A}"/>
                    </a:ext>
                  </a:extLst>
                </p14:cNvPr>
                <p14:cNvContentPartPr/>
                <p14:nvPr/>
              </p14:nvContentPartPr>
              <p14:xfrm>
                <a:off x="6956379" y="1885701"/>
                <a:ext cx="100440" cy="94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5C8DA64-B921-A61F-D635-2593B045FE8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47379" y="1876701"/>
                  <a:ext cx="118080" cy="11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CE425E0-DF98-8504-7649-E8FDE334FBCE}"/>
                  </a:ext>
                </a:extLst>
              </p14:cNvPr>
              <p14:cNvContentPartPr/>
              <p14:nvPr/>
            </p14:nvContentPartPr>
            <p14:xfrm>
              <a:off x="7039560" y="2658192"/>
              <a:ext cx="2520" cy="14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CE425E0-DF98-8504-7649-E8FDE334FBC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030560" y="2649192"/>
                <a:ext cx="20160" cy="16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4E959E8B-400C-AA6F-0303-6B4F4C3773E8}"/>
              </a:ext>
            </a:extLst>
          </p:cNvPr>
          <p:cNvGrpSpPr/>
          <p:nvPr/>
        </p:nvGrpSpPr>
        <p:grpSpPr>
          <a:xfrm>
            <a:off x="7389480" y="1985352"/>
            <a:ext cx="186120" cy="829080"/>
            <a:chOff x="7365339" y="1570701"/>
            <a:chExt cx="186120" cy="82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3EFC95A-CBF0-97A5-A83B-E2E7D7CB3F41}"/>
                    </a:ext>
                  </a:extLst>
                </p14:cNvPr>
                <p14:cNvContentPartPr/>
                <p14:nvPr/>
              </p14:nvContentPartPr>
              <p14:xfrm>
                <a:off x="7365339" y="1570701"/>
                <a:ext cx="186120" cy="129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3EFC95A-CBF0-97A5-A83B-E2E7D7CB3F4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56339" y="1562061"/>
                  <a:ext cx="2037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92EE3D7-CD04-640A-B593-4453A0DE240D}"/>
                    </a:ext>
                  </a:extLst>
                </p14:cNvPr>
                <p14:cNvContentPartPr/>
                <p14:nvPr/>
              </p14:nvContentPartPr>
              <p14:xfrm>
                <a:off x="7491699" y="1871301"/>
                <a:ext cx="360" cy="194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92EE3D7-CD04-640A-B593-4453A0DE240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82699" y="1862661"/>
                  <a:ext cx="18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9BBEDD4-3168-4145-F933-3441CF502437}"/>
                    </a:ext>
                  </a:extLst>
                </p14:cNvPr>
                <p14:cNvContentPartPr/>
                <p14:nvPr/>
              </p14:nvContentPartPr>
              <p14:xfrm>
                <a:off x="7480179" y="2226981"/>
                <a:ext cx="2520" cy="172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9BBEDD4-3168-4145-F933-3441CF50243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471179" y="2217981"/>
                  <a:ext cx="20160" cy="19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A292BB-C7A1-D72F-2BDD-003F699AC693}"/>
              </a:ext>
            </a:extLst>
          </p:cNvPr>
          <p:cNvGrpSpPr/>
          <p:nvPr/>
        </p:nvGrpSpPr>
        <p:grpSpPr>
          <a:xfrm>
            <a:off x="7945320" y="1155192"/>
            <a:ext cx="570600" cy="180720"/>
            <a:chOff x="7921179" y="740541"/>
            <a:chExt cx="570600" cy="18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ABDD161-E494-1AB0-C0BD-9E508C374EBD}"/>
                    </a:ext>
                  </a:extLst>
                </p14:cNvPr>
                <p14:cNvContentPartPr/>
                <p14:nvPr/>
              </p14:nvContentPartPr>
              <p14:xfrm>
                <a:off x="7921179" y="740541"/>
                <a:ext cx="120600" cy="180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ABDD161-E494-1AB0-C0BD-9E508C374EB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912539" y="731901"/>
                  <a:ext cx="1382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CFEDCD3-1DCF-FE57-E5FE-FECDD04C0D56}"/>
                    </a:ext>
                  </a:extLst>
                </p14:cNvPr>
                <p14:cNvContentPartPr/>
                <p14:nvPr/>
              </p14:nvContentPartPr>
              <p14:xfrm>
                <a:off x="8145459" y="812901"/>
                <a:ext cx="6984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CFEDCD3-1DCF-FE57-E5FE-FECDD04C0D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136819" y="804261"/>
                  <a:ext cx="8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FC2641C-DF19-AF2F-ED6B-E57451097FC0}"/>
                    </a:ext>
                  </a:extLst>
                </p14:cNvPr>
                <p14:cNvContentPartPr/>
                <p14:nvPr/>
              </p14:nvContentPartPr>
              <p14:xfrm>
                <a:off x="8142939" y="889581"/>
                <a:ext cx="62640" cy="2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FC2641C-DF19-AF2F-ED6B-E57451097FC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133939" y="880581"/>
                  <a:ext cx="802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9790678-085F-555F-1AD3-F5CC0F81608C}"/>
                    </a:ext>
                  </a:extLst>
                </p14:cNvPr>
                <p14:cNvContentPartPr/>
                <p14:nvPr/>
              </p14:nvContentPartPr>
              <p14:xfrm>
                <a:off x="8374419" y="750261"/>
                <a:ext cx="117360" cy="168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9790678-085F-555F-1AD3-F5CC0F81608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365779" y="741621"/>
                  <a:ext cx="13500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09" name="Group 17408">
            <a:extLst>
              <a:ext uri="{FF2B5EF4-FFF2-40B4-BE49-F238E27FC236}">
                <a16:creationId xmlns:a16="http://schemas.microsoft.com/office/drawing/2014/main" id="{844386C4-1026-29DA-B9A9-4FCA1752E8D5}"/>
              </a:ext>
            </a:extLst>
          </p:cNvPr>
          <p:cNvGrpSpPr/>
          <p:nvPr/>
        </p:nvGrpSpPr>
        <p:grpSpPr>
          <a:xfrm>
            <a:off x="8023080" y="1511592"/>
            <a:ext cx="666360" cy="222840"/>
            <a:chOff x="7998939" y="1096941"/>
            <a:chExt cx="666360" cy="2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E13E296-FE67-6A2A-35BF-13BBB3CF2198}"/>
                    </a:ext>
                  </a:extLst>
                </p14:cNvPr>
                <p14:cNvContentPartPr/>
                <p14:nvPr/>
              </p14:nvContentPartPr>
              <p14:xfrm>
                <a:off x="7998939" y="1111701"/>
                <a:ext cx="119880" cy="189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E13E296-FE67-6A2A-35BF-13BBB3CF219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990299" y="1102701"/>
                  <a:ext cx="1375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E0F3329-3C54-9F0E-0F37-9A54F95B9147}"/>
                    </a:ext>
                  </a:extLst>
                </p14:cNvPr>
                <p14:cNvContentPartPr/>
                <p14:nvPr/>
              </p14:nvContentPartPr>
              <p14:xfrm>
                <a:off x="8263539" y="1158501"/>
                <a:ext cx="7092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E0F3329-3C54-9F0E-0F37-9A54F95B914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254539" y="1149861"/>
                  <a:ext cx="8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E7F2DC6-FDED-427A-1EE2-479A471A20D3}"/>
                    </a:ext>
                  </a:extLst>
                </p14:cNvPr>
                <p14:cNvContentPartPr/>
                <p14:nvPr/>
              </p14:nvContentPartPr>
              <p14:xfrm>
                <a:off x="8264259" y="1249221"/>
                <a:ext cx="72000" cy="5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E7F2DC6-FDED-427A-1EE2-479A471A20D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255259" y="1240581"/>
                  <a:ext cx="896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87586CA-7277-0E91-4B1A-67B0D831B15A}"/>
                    </a:ext>
                  </a:extLst>
                </p14:cNvPr>
                <p14:cNvContentPartPr/>
                <p14:nvPr/>
              </p14:nvContentPartPr>
              <p14:xfrm>
                <a:off x="8512299" y="1096941"/>
                <a:ext cx="153000" cy="181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87586CA-7277-0E91-4B1A-67B0D831B15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503659" y="1088301"/>
                  <a:ext cx="1706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7408" name="Ink 17407">
                  <a:extLst>
                    <a:ext uri="{FF2B5EF4-FFF2-40B4-BE49-F238E27FC236}">
                      <a16:creationId xmlns:a16="http://schemas.microsoft.com/office/drawing/2014/main" id="{7B465269-D0E2-2FFE-286D-662E4FA01B79}"/>
                    </a:ext>
                  </a:extLst>
                </p14:cNvPr>
                <p14:cNvContentPartPr/>
                <p14:nvPr/>
              </p14:nvContentPartPr>
              <p14:xfrm>
                <a:off x="8526699" y="1179381"/>
                <a:ext cx="127440" cy="140400"/>
              </p14:xfrm>
            </p:contentPart>
          </mc:Choice>
          <mc:Fallback xmlns="">
            <p:pic>
              <p:nvPicPr>
                <p:cNvPr id="17408" name="Ink 17407">
                  <a:extLst>
                    <a:ext uri="{FF2B5EF4-FFF2-40B4-BE49-F238E27FC236}">
                      <a16:creationId xmlns:a16="http://schemas.microsoft.com/office/drawing/2014/main" id="{7B465269-D0E2-2FFE-286D-662E4FA01B7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517699" y="1170741"/>
                  <a:ext cx="145080" cy="15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22" name="Group 17421">
            <a:extLst>
              <a:ext uri="{FF2B5EF4-FFF2-40B4-BE49-F238E27FC236}">
                <a16:creationId xmlns:a16="http://schemas.microsoft.com/office/drawing/2014/main" id="{3EB77641-828D-B09B-97A9-E0D4C3DD81C4}"/>
              </a:ext>
            </a:extLst>
          </p:cNvPr>
          <p:cNvGrpSpPr/>
          <p:nvPr/>
        </p:nvGrpSpPr>
        <p:grpSpPr>
          <a:xfrm>
            <a:off x="2570139" y="4114800"/>
            <a:ext cx="1265040" cy="729000"/>
            <a:chOff x="2263419" y="2499861"/>
            <a:chExt cx="1265040" cy="72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410" name="Ink 17409">
                  <a:extLst>
                    <a:ext uri="{FF2B5EF4-FFF2-40B4-BE49-F238E27FC236}">
                      <a16:creationId xmlns:a16="http://schemas.microsoft.com/office/drawing/2014/main" id="{75D2203C-5F95-1684-A923-A6DECBA2901A}"/>
                    </a:ext>
                  </a:extLst>
                </p14:cNvPr>
                <p14:cNvContentPartPr/>
                <p14:nvPr/>
              </p14:nvContentPartPr>
              <p14:xfrm>
                <a:off x="2263419" y="2900541"/>
                <a:ext cx="475200" cy="2520"/>
              </p14:xfrm>
            </p:contentPart>
          </mc:Choice>
          <mc:Fallback xmlns="">
            <p:pic>
              <p:nvPicPr>
                <p:cNvPr id="17410" name="Ink 17409">
                  <a:extLst>
                    <a:ext uri="{FF2B5EF4-FFF2-40B4-BE49-F238E27FC236}">
                      <a16:creationId xmlns:a16="http://schemas.microsoft.com/office/drawing/2014/main" id="{75D2203C-5F95-1684-A923-A6DECBA2901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54419" y="2891541"/>
                  <a:ext cx="492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7411" name="Ink 17410">
                  <a:extLst>
                    <a:ext uri="{FF2B5EF4-FFF2-40B4-BE49-F238E27FC236}">
                      <a16:creationId xmlns:a16="http://schemas.microsoft.com/office/drawing/2014/main" id="{0D0CF0F1-9B3E-7BC5-70C3-DA59972B8FB4}"/>
                    </a:ext>
                  </a:extLst>
                </p14:cNvPr>
                <p14:cNvContentPartPr/>
                <p14:nvPr/>
              </p14:nvContentPartPr>
              <p14:xfrm>
                <a:off x="2413179" y="2932941"/>
                <a:ext cx="151560" cy="197280"/>
              </p14:xfrm>
            </p:contentPart>
          </mc:Choice>
          <mc:Fallback xmlns="">
            <p:pic>
              <p:nvPicPr>
                <p:cNvPr id="17411" name="Ink 17410">
                  <a:extLst>
                    <a:ext uri="{FF2B5EF4-FFF2-40B4-BE49-F238E27FC236}">
                      <a16:creationId xmlns:a16="http://schemas.microsoft.com/office/drawing/2014/main" id="{0D0CF0F1-9B3E-7BC5-70C3-DA59972B8FB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04179" y="2923941"/>
                  <a:ext cx="1692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7413" name="Ink 17412">
                  <a:extLst>
                    <a:ext uri="{FF2B5EF4-FFF2-40B4-BE49-F238E27FC236}">
                      <a16:creationId xmlns:a16="http://schemas.microsoft.com/office/drawing/2014/main" id="{25D6D8F4-0B56-67C5-D74F-5332BD6A8F15}"/>
                    </a:ext>
                  </a:extLst>
                </p14:cNvPr>
                <p14:cNvContentPartPr/>
                <p14:nvPr/>
              </p14:nvContentPartPr>
              <p14:xfrm>
                <a:off x="2436939" y="3054981"/>
                <a:ext cx="90720" cy="360"/>
              </p14:xfrm>
            </p:contentPart>
          </mc:Choice>
          <mc:Fallback xmlns="">
            <p:pic>
              <p:nvPicPr>
                <p:cNvPr id="17413" name="Ink 17412">
                  <a:extLst>
                    <a:ext uri="{FF2B5EF4-FFF2-40B4-BE49-F238E27FC236}">
                      <a16:creationId xmlns:a16="http://schemas.microsoft.com/office/drawing/2014/main" id="{25D6D8F4-0B56-67C5-D74F-5332BD6A8F1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428299" y="3045981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7414" name="Ink 17413">
                  <a:extLst>
                    <a:ext uri="{FF2B5EF4-FFF2-40B4-BE49-F238E27FC236}">
                      <a16:creationId xmlns:a16="http://schemas.microsoft.com/office/drawing/2014/main" id="{770B9687-9F77-B517-77D9-31E1167AEA57}"/>
                    </a:ext>
                  </a:extLst>
                </p14:cNvPr>
                <p14:cNvContentPartPr/>
                <p14:nvPr/>
              </p14:nvContentPartPr>
              <p14:xfrm>
                <a:off x="2743659" y="2580501"/>
                <a:ext cx="434160" cy="321480"/>
              </p14:xfrm>
            </p:contentPart>
          </mc:Choice>
          <mc:Fallback xmlns="">
            <p:pic>
              <p:nvPicPr>
                <p:cNvPr id="17414" name="Ink 17413">
                  <a:extLst>
                    <a:ext uri="{FF2B5EF4-FFF2-40B4-BE49-F238E27FC236}">
                      <a16:creationId xmlns:a16="http://schemas.microsoft.com/office/drawing/2014/main" id="{770B9687-9F77-B517-77D9-31E1167AEA5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734659" y="2571501"/>
                  <a:ext cx="4518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416" name="Ink 17415">
                  <a:extLst>
                    <a:ext uri="{FF2B5EF4-FFF2-40B4-BE49-F238E27FC236}">
                      <a16:creationId xmlns:a16="http://schemas.microsoft.com/office/drawing/2014/main" id="{B3381F83-4D1E-2D48-D5D7-ACE4F0CFF25B}"/>
                    </a:ext>
                  </a:extLst>
                </p14:cNvPr>
                <p14:cNvContentPartPr/>
                <p14:nvPr/>
              </p14:nvContentPartPr>
              <p14:xfrm>
                <a:off x="2743299" y="2907741"/>
                <a:ext cx="535680" cy="267480"/>
              </p14:xfrm>
            </p:contentPart>
          </mc:Choice>
          <mc:Fallback xmlns="">
            <p:pic>
              <p:nvPicPr>
                <p:cNvPr id="17416" name="Ink 17415">
                  <a:extLst>
                    <a:ext uri="{FF2B5EF4-FFF2-40B4-BE49-F238E27FC236}">
                      <a16:creationId xmlns:a16="http://schemas.microsoft.com/office/drawing/2014/main" id="{B3381F83-4D1E-2D48-D5D7-ACE4F0CFF25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734299" y="2898741"/>
                  <a:ext cx="5533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418" name="Ink 17417">
                  <a:extLst>
                    <a:ext uri="{FF2B5EF4-FFF2-40B4-BE49-F238E27FC236}">
                      <a16:creationId xmlns:a16="http://schemas.microsoft.com/office/drawing/2014/main" id="{7353E3B2-1128-EF91-667F-FA1BE94A9FC5}"/>
                    </a:ext>
                  </a:extLst>
                </p14:cNvPr>
                <p14:cNvContentPartPr/>
                <p14:nvPr/>
              </p14:nvContentPartPr>
              <p14:xfrm>
                <a:off x="3288339" y="2499861"/>
                <a:ext cx="173520" cy="183240"/>
              </p14:xfrm>
            </p:contentPart>
          </mc:Choice>
          <mc:Fallback xmlns="">
            <p:pic>
              <p:nvPicPr>
                <p:cNvPr id="17418" name="Ink 17417">
                  <a:extLst>
                    <a:ext uri="{FF2B5EF4-FFF2-40B4-BE49-F238E27FC236}">
                      <a16:creationId xmlns:a16="http://schemas.microsoft.com/office/drawing/2014/main" id="{7353E3B2-1128-EF91-667F-FA1BE94A9FC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79699" y="2491221"/>
                  <a:ext cx="191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419" name="Ink 17418">
                  <a:extLst>
                    <a:ext uri="{FF2B5EF4-FFF2-40B4-BE49-F238E27FC236}">
                      <a16:creationId xmlns:a16="http://schemas.microsoft.com/office/drawing/2014/main" id="{DDAA16FF-821E-603A-85F7-18837A8EF4B2}"/>
                    </a:ext>
                  </a:extLst>
                </p14:cNvPr>
                <p14:cNvContentPartPr/>
                <p14:nvPr/>
              </p14:nvContentPartPr>
              <p14:xfrm>
                <a:off x="3315699" y="2619021"/>
                <a:ext cx="79560" cy="360"/>
              </p14:xfrm>
            </p:contentPart>
          </mc:Choice>
          <mc:Fallback xmlns="">
            <p:pic>
              <p:nvPicPr>
                <p:cNvPr id="17419" name="Ink 17418">
                  <a:extLst>
                    <a:ext uri="{FF2B5EF4-FFF2-40B4-BE49-F238E27FC236}">
                      <a16:creationId xmlns:a16="http://schemas.microsoft.com/office/drawing/2014/main" id="{DDAA16FF-821E-603A-85F7-18837A8EF4B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307059" y="2610381"/>
                  <a:ext cx="97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420" name="Ink 17419">
                  <a:extLst>
                    <a:ext uri="{FF2B5EF4-FFF2-40B4-BE49-F238E27FC236}">
                      <a16:creationId xmlns:a16="http://schemas.microsoft.com/office/drawing/2014/main" id="{7637D3D6-9164-CDCD-B573-C7BD4633B7B0}"/>
                    </a:ext>
                  </a:extLst>
                </p14:cNvPr>
                <p14:cNvContentPartPr/>
                <p14:nvPr/>
              </p14:nvContentPartPr>
              <p14:xfrm>
                <a:off x="3338739" y="3035181"/>
                <a:ext cx="189720" cy="193680"/>
              </p14:xfrm>
            </p:contentPart>
          </mc:Choice>
          <mc:Fallback xmlns="">
            <p:pic>
              <p:nvPicPr>
                <p:cNvPr id="17420" name="Ink 17419">
                  <a:extLst>
                    <a:ext uri="{FF2B5EF4-FFF2-40B4-BE49-F238E27FC236}">
                      <a16:creationId xmlns:a16="http://schemas.microsoft.com/office/drawing/2014/main" id="{7637D3D6-9164-CDCD-B573-C7BD4633B7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329739" y="3026181"/>
                  <a:ext cx="2073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421" name="Ink 17420">
                  <a:extLst>
                    <a:ext uri="{FF2B5EF4-FFF2-40B4-BE49-F238E27FC236}">
                      <a16:creationId xmlns:a16="http://schemas.microsoft.com/office/drawing/2014/main" id="{85587D43-82E0-FEEB-DF03-0071E38F49C4}"/>
                    </a:ext>
                  </a:extLst>
                </p14:cNvPr>
                <p14:cNvContentPartPr/>
                <p14:nvPr/>
              </p14:nvContentPartPr>
              <p14:xfrm>
                <a:off x="3371499" y="3153621"/>
                <a:ext cx="133560" cy="360"/>
              </p14:xfrm>
            </p:contentPart>
          </mc:Choice>
          <mc:Fallback xmlns="">
            <p:pic>
              <p:nvPicPr>
                <p:cNvPr id="17421" name="Ink 17420">
                  <a:extLst>
                    <a:ext uri="{FF2B5EF4-FFF2-40B4-BE49-F238E27FC236}">
                      <a16:creationId xmlns:a16="http://schemas.microsoft.com/office/drawing/2014/main" id="{85587D43-82E0-FEEB-DF03-0071E38F49C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362499" y="3144981"/>
                  <a:ext cx="1512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8B87D98-5587-E8F3-62D6-C1E35C58DB1B}"/>
              </a:ext>
            </a:extLst>
          </p:cNvPr>
          <p:cNvSpPr/>
          <p:nvPr/>
        </p:nvSpPr>
        <p:spPr>
          <a:xfrm>
            <a:off x="6560745" y="1134763"/>
            <a:ext cx="1199895" cy="1695509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695C34-521D-D06C-7534-2BC82EE4A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9"/>
    </mc:Choice>
    <mc:Fallback xmlns="">
      <p:transition spd="slow" advTm="6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471610" y="0"/>
            <a:ext cx="4754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Logic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BB802-FA75-5F0C-CD50-A1BC0EC1E2E6}"/>
              </a:ext>
            </a:extLst>
          </p:cNvPr>
          <p:cNvSpPr txBox="1"/>
          <p:nvPr/>
        </p:nvSpPr>
        <p:spPr>
          <a:xfrm>
            <a:off x="112270" y="738851"/>
            <a:ext cx="3764172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Hadamard</a:t>
            </a:r>
          </a:p>
          <a:p>
            <a:pPr>
              <a:buNone/>
            </a:pPr>
            <a:r>
              <a:rPr lang="en-US" dirty="0"/>
              <a:t>(Quantum Superposition)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C0138-953D-87F7-D6BE-5E60BCCDC347}"/>
              </a:ext>
            </a:extLst>
          </p:cNvPr>
          <p:cNvSpPr txBox="1"/>
          <p:nvPr/>
        </p:nvSpPr>
        <p:spPr>
          <a:xfrm>
            <a:off x="4827639" y="848956"/>
            <a:ext cx="3631122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Boolean</a:t>
            </a:r>
            <a:r>
              <a:rPr lang="en-US" dirty="0"/>
              <a:t> </a:t>
            </a:r>
            <a:r>
              <a:rPr lang="en-US" sz="1800" dirty="0"/>
              <a:t>does not allow mixtures</a:t>
            </a:r>
          </a:p>
          <a:p>
            <a:pPr algn="l">
              <a:buNone/>
            </a:pPr>
            <a:r>
              <a:rPr lang="en-US" sz="1800" dirty="0"/>
              <a:t>(it’s either-or)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61D0866-864D-D3AE-5B75-3C7FFE7D63F1}"/>
                  </a:ext>
                </a:extLst>
              </p14:cNvPr>
              <p14:cNvContentPartPr/>
              <p14:nvPr/>
            </p14:nvContentPartPr>
            <p14:xfrm>
              <a:off x="5085538" y="2897111"/>
              <a:ext cx="1206360" cy="1000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61D0866-864D-D3AE-5B75-3C7FFE7D63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6538" y="2888471"/>
                <a:ext cx="1224000" cy="101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28442A0-F1E2-5F46-F378-AAD6DAEC9461}"/>
              </a:ext>
            </a:extLst>
          </p:cNvPr>
          <p:cNvGrpSpPr/>
          <p:nvPr/>
        </p:nvGrpSpPr>
        <p:grpSpPr>
          <a:xfrm>
            <a:off x="4053418" y="4585151"/>
            <a:ext cx="809640" cy="645840"/>
            <a:chOff x="4053418" y="4585151"/>
            <a:chExt cx="809640" cy="64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C5AFE3-70E4-1683-1371-0A1132B1AA51}"/>
                    </a:ext>
                  </a:extLst>
                </p14:cNvPr>
                <p14:cNvContentPartPr/>
                <p14:nvPr/>
              </p14:nvContentPartPr>
              <p14:xfrm>
                <a:off x="4056658" y="4748591"/>
                <a:ext cx="242640" cy="353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C5AFE3-70E4-1683-1371-0A1132B1AA5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47658" y="4739951"/>
                  <a:ext cx="2602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21710DD-278D-1B6D-366A-BC076FBE2EC9}"/>
                    </a:ext>
                  </a:extLst>
                </p14:cNvPr>
                <p14:cNvContentPartPr/>
                <p14:nvPr/>
              </p14:nvContentPartPr>
              <p14:xfrm>
                <a:off x="4053418" y="4953071"/>
                <a:ext cx="139680" cy="34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21710DD-278D-1B6D-366A-BC076FBE2EC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44418" y="4944071"/>
                  <a:ext cx="1573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22C4659-7F7A-3EED-EB75-FD6F4686504C}"/>
                    </a:ext>
                  </a:extLst>
                </p14:cNvPr>
                <p14:cNvContentPartPr/>
                <p14:nvPr/>
              </p14:nvContentPartPr>
              <p14:xfrm>
                <a:off x="4257178" y="4960631"/>
                <a:ext cx="120240" cy="190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22C4659-7F7A-3EED-EB75-FD6F468650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48178" y="4951631"/>
                  <a:ext cx="1378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2AFADF6-7FD7-9CA0-F741-1C02E93C0F0F}"/>
                    </a:ext>
                  </a:extLst>
                </p14:cNvPr>
                <p14:cNvContentPartPr/>
                <p14:nvPr/>
              </p14:nvContentPartPr>
              <p14:xfrm>
                <a:off x="4375978" y="5007431"/>
                <a:ext cx="360" cy="223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2AFADF6-7FD7-9CA0-F741-1C02E93C0F0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67338" y="4998431"/>
                  <a:ext cx="18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009FAA5-F861-73C3-A57D-272A59A910E6}"/>
                    </a:ext>
                  </a:extLst>
                </p14:cNvPr>
                <p14:cNvContentPartPr/>
                <p14:nvPr/>
              </p14:nvContentPartPr>
              <p14:xfrm>
                <a:off x="4432498" y="4995191"/>
                <a:ext cx="129960" cy="173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009FAA5-F861-73C3-A57D-272A59A910E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23858" y="4986191"/>
                  <a:ext cx="1476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E571A13-02DA-A4FA-9AF1-38A655A94BB6}"/>
                    </a:ext>
                  </a:extLst>
                </p14:cNvPr>
                <p14:cNvContentPartPr/>
                <p14:nvPr/>
              </p14:nvContentPartPr>
              <p14:xfrm>
                <a:off x="4113178" y="4585151"/>
                <a:ext cx="237240" cy="87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E571A13-02DA-A4FA-9AF1-38A655A94B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04538" y="4576511"/>
                  <a:ext cx="2548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D59FD85-8220-B2EE-1F9C-8781F2ECEBF5}"/>
                    </a:ext>
                  </a:extLst>
                </p14:cNvPr>
                <p14:cNvContentPartPr/>
                <p14:nvPr/>
              </p14:nvContentPartPr>
              <p14:xfrm>
                <a:off x="4751098" y="4969271"/>
                <a:ext cx="111960" cy="5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D59FD85-8220-B2EE-1F9C-8781F2ECEBF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42098" y="4960271"/>
                  <a:ext cx="1296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6D68AAA-BBC2-831F-2682-3C63D7638729}"/>
                    </a:ext>
                  </a:extLst>
                </p14:cNvPr>
                <p14:cNvContentPartPr/>
                <p14:nvPr/>
              </p14:nvContentPartPr>
              <p14:xfrm>
                <a:off x="4766218" y="5030831"/>
                <a:ext cx="7128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6D68AAA-BBC2-831F-2682-3C63D76387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57218" y="5021831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B82853E-75D8-8427-1B7C-224888CC8BEE}"/>
                  </a:ext>
                </a:extLst>
              </p14:cNvPr>
              <p14:cNvContentPartPr/>
              <p14:nvPr/>
            </p14:nvContentPartPr>
            <p14:xfrm>
              <a:off x="4311898" y="4643471"/>
              <a:ext cx="33120" cy="79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B82853E-75D8-8427-1B7C-224888CC8BE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02898" y="4634471"/>
                <a:ext cx="5076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25313E4-98DC-EAE3-C259-349C39442466}"/>
                  </a:ext>
                </a:extLst>
              </p14:cNvPr>
              <p14:cNvContentPartPr/>
              <p14:nvPr/>
            </p14:nvContentPartPr>
            <p14:xfrm>
              <a:off x="5248258" y="4753631"/>
              <a:ext cx="160560" cy="356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25313E4-98DC-EAE3-C259-349C3944246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39258" y="4744991"/>
                <a:ext cx="17820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0ED06D7-B245-EAF1-58AD-FDC43461EC11}"/>
                  </a:ext>
                </a:extLst>
              </p14:cNvPr>
              <p14:cNvContentPartPr/>
              <p14:nvPr/>
            </p14:nvContentPartPr>
            <p14:xfrm>
              <a:off x="5250418" y="4965671"/>
              <a:ext cx="87480" cy="2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0ED06D7-B245-EAF1-58AD-FDC43461EC1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41778" y="4956671"/>
                <a:ext cx="1051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E1B69E9-CF4F-FED2-5F6D-1BAF43A6E6B6}"/>
                  </a:ext>
                </a:extLst>
              </p14:cNvPr>
              <p14:cNvContentPartPr/>
              <p14:nvPr/>
            </p14:nvContentPartPr>
            <p14:xfrm>
              <a:off x="5441218" y="5074391"/>
              <a:ext cx="115560" cy="99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E1B69E9-CF4F-FED2-5F6D-1BAF43A6E6B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32218" y="5065751"/>
                <a:ext cx="1332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7BAC8E0-9BC8-CB61-AB8B-1D2522FA24DC}"/>
                  </a:ext>
                </a:extLst>
              </p14:cNvPr>
              <p14:cNvContentPartPr/>
              <p14:nvPr/>
            </p14:nvContentPartPr>
            <p14:xfrm>
              <a:off x="5682058" y="4939391"/>
              <a:ext cx="148680" cy="1285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7BAC8E0-9BC8-CB61-AB8B-1D2522FA24D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73418" y="4930391"/>
                <a:ext cx="1663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93783EB-45AF-BE54-6ACE-B12E5303D7E0}"/>
                  </a:ext>
                </a:extLst>
              </p14:cNvPr>
              <p14:cNvContentPartPr/>
              <p14:nvPr/>
            </p14:nvContentPartPr>
            <p14:xfrm>
              <a:off x="5702938" y="4951271"/>
              <a:ext cx="103320" cy="1332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93783EB-45AF-BE54-6ACE-B12E5303D7E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694298" y="4942271"/>
                <a:ext cx="12096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F0E49FA-6B0A-3FCC-81C5-7EC1419D8068}"/>
                  </a:ext>
                </a:extLst>
              </p14:cNvPr>
              <p14:cNvContentPartPr/>
              <p14:nvPr/>
            </p14:nvContentPartPr>
            <p14:xfrm>
              <a:off x="5638858" y="4722311"/>
              <a:ext cx="127800" cy="106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F0E49FA-6B0A-3FCC-81C5-7EC1419D806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29858" y="4713311"/>
                <a:ext cx="1454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ED7AF54-0374-AC45-CCE2-5B0F2F89205D}"/>
                  </a:ext>
                </a:extLst>
              </p14:cNvPr>
              <p14:cNvContentPartPr/>
              <p14:nvPr/>
            </p14:nvContentPartPr>
            <p14:xfrm>
              <a:off x="6137818" y="4852271"/>
              <a:ext cx="360" cy="230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ED7AF54-0374-AC45-CCE2-5B0F2F89205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129178" y="4843271"/>
                <a:ext cx="180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4510A9B-9B05-B3B7-08F7-FCE06E544992}"/>
                  </a:ext>
                </a:extLst>
              </p14:cNvPr>
              <p14:cNvContentPartPr/>
              <p14:nvPr/>
            </p14:nvContentPartPr>
            <p14:xfrm>
              <a:off x="6045298" y="4944791"/>
              <a:ext cx="155160" cy="34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4510A9B-9B05-B3B7-08F7-FCE06E54499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36658" y="4936151"/>
                <a:ext cx="1728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AC6D77E-58E0-FA15-3F1F-DF52A337D242}"/>
                  </a:ext>
                </a:extLst>
              </p14:cNvPr>
              <p14:cNvContentPartPr/>
              <p14:nvPr/>
            </p14:nvContentPartPr>
            <p14:xfrm>
              <a:off x="6424018" y="4743191"/>
              <a:ext cx="122760" cy="307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AC6D77E-58E0-FA15-3F1F-DF52A337D24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415378" y="4734551"/>
                <a:ext cx="14040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8B24EB1-BAD1-3433-C30C-254CAB2D74ED}"/>
                  </a:ext>
                </a:extLst>
              </p14:cNvPr>
              <p14:cNvContentPartPr/>
              <p14:nvPr/>
            </p14:nvContentPartPr>
            <p14:xfrm>
              <a:off x="6400618" y="4934711"/>
              <a:ext cx="97920" cy="25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8B24EB1-BAD1-3433-C30C-254CAB2D74E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391618" y="4926071"/>
                <a:ext cx="1155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DAC9092-909C-A840-82E9-269007EAA1A0}"/>
                  </a:ext>
                </a:extLst>
              </p14:cNvPr>
              <p14:cNvContentPartPr/>
              <p14:nvPr/>
            </p14:nvContentPartPr>
            <p14:xfrm>
              <a:off x="6589978" y="5008151"/>
              <a:ext cx="97920" cy="112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DAC9092-909C-A840-82E9-269007EAA1A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581338" y="4999151"/>
                <a:ext cx="1155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3E654A3-DC52-549F-7F90-76EC0B61C0FF}"/>
                  </a:ext>
                </a:extLst>
              </p14:cNvPr>
              <p14:cNvContentPartPr/>
              <p14:nvPr/>
            </p14:nvContentPartPr>
            <p14:xfrm>
              <a:off x="6800578" y="4901591"/>
              <a:ext cx="143280" cy="339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3E654A3-DC52-549F-7F90-76EC0B61C0F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91578" y="4892591"/>
                <a:ext cx="16092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EC4DEC5-B654-EB0A-0ED0-DD0FFA4D1B2A}"/>
                  </a:ext>
                </a:extLst>
              </p14:cNvPr>
              <p14:cNvContentPartPr/>
              <p14:nvPr/>
            </p14:nvContentPartPr>
            <p14:xfrm>
              <a:off x="6715978" y="4613951"/>
              <a:ext cx="198720" cy="126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EC4DEC5-B654-EB0A-0ED0-DD0FFA4D1B2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706978" y="4605311"/>
                <a:ext cx="2163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E42CF28-3FCF-A8A7-AFBA-649416004213}"/>
                  </a:ext>
                </a:extLst>
              </p14:cNvPr>
              <p14:cNvContentPartPr/>
              <p14:nvPr/>
            </p14:nvContentPartPr>
            <p14:xfrm>
              <a:off x="7088218" y="4964951"/>
              <a:ext cx="117720" cy="25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E42CF28-3FCF-A8A7-AFBA-64941600421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79218" y="4955951"/>
                <a:ext cx="1353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F41F5DB-A015-CDFD-3440-D1793A5B8082}"/>
                  </a:ext>
                </a:extLst>
              </p14:cNvPr>
              <p14:cNvContentPartPr/>
              <p14:nvPr/>
            </p14:nvContentPartPr>
            <p14:xfrm>
              <a:off x="7088578" y="5027591"/>
              <a:ext cx="70920" cy="2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F41F5DB-A015-CDFD-3440-D1793A5B808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079938" y="5018951"/>
                <a:ext cx="8856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11" name="Group 17410">
            <a:extLst>
              <a:ext uri="{FF2B5EF4-FFF2-40B4-BE49-F238E27FC236}">
                <a16:creationId xmlns:a16="http://schemas.microsoft.com/office/drawing/2014/main" id="{B4565800-208E-1E72-B615-ED522BDC3BCA}"/>
              </a:ext>
            </a:extLst>
          </p:cNvPr>
          <p:cNvGrpSpPr/>
          <p:nvPr/>
        </p:nvGrpSpPr>
        <p:grpSpPr>
          <a:xfrm>
            <a:off x="7441738" y="4612871"/>
            <a:ext cx="1283040" cy="671760"/>
            <a:chOff x="7441738" y="4612871"/>
            <a:chExt cx="1283040" cy="67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8E72099-3CFA-B5B0-F5EB-91E53D217492}"/>
                    </a:ext>
                  </a:extLst>
                </p14:cNvPr>
                <p14:cNvContentPartPr/>
                <p14:nvPr/>
              </p14:nvContentPartPr>
              <p14:xfrm>
                <a:off x="7479178" y="4793951"/>
                <a:ext cx="360" cy="257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8E72099-3CFA-B5B0-F5EB-91E53D21749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470178" y="4784951"/>
                  <a:ext cx="18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5D99E08-AF16-A83E-20DC-D78A61F505DC}"/>
                    </a:ext>
                  </a:extLst>
                </p14:cNvPr>
                <p14:cNvContentPartPr/>
                <p14:nvPr/>
              </p14:nvContentPartPr>
              <p14:xfrm>
                <a:off x="7479178" y="4743551"/>
                <a:ext cx="146880" cy="183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5D99E08-AF16-A83E-20DC-D78A61F505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470178" y="4734551"/>
                  <a:ext cx="164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FD6A04D-27D0-A78A-D500-F6DBDBAEC180}"/>
                    </a:ext>
                  </a:extLst>
                </p14:cNvPr>
                <p14:cNvContentPartPr/>
                <p14:nvPr/>
              </p14:nvContentPartPr>
              <p14:xfrm>
                <a:off x="7441738" y="4755791"/>
                <a:ext cx="195840" cy="352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FD6A04D-27D0-A78A-D500-F6DBDBAEC18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433098" y="4746791"/>
                  <a:ext cx="2134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C46A095-BFC2-D94D-6DC6-E4F58D91AD31}"/>
                    </a:ext>
                  </a:extLst>
                </p14:cNvPr>
                <p14:cNvContentPartPr/>
                <p14:nvPr/>
              </p14:nvContentPartPr>
              <p14:xfrm>
                <a:off x="7494298" y="4924271"/>
                <a:ext cx="46440" cy="28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C46A095-BFC2-D94D-6DC6-E4F58D91AD3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85298" y="4915631"/>
                  <a:ext cx="640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2D8A71D-C028-07DE-6D7F-3052930610EB}"/>
                    </a:ext>
                  </a:extLst>
                </p14:cNvPr>
                <p14:cNvContentPartPr/>
                <p14:nvPr/>
              </p14:nvContentPartPr>
              <p14:xfrm>
                <a:off x="7714978" y="4612871"/>
                <a:ext cx="193320" cy="671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2D8A71D-C028-07DE-6D7F-3052930610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705978" y="4603871"/>
                  <a:ext cx="21096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E4DB178-AA23-AE64-1D8D-4351E8F2F620}"/>
                    </a:ext>
                  </a:extLst>
                </p14:cNvPr>
                <p14:cNvContentPartPr/>
                <p14:nvPr/>
              </p14:nvContentPartPr>
              <p14:xfrm>
                <a:off x="7869778" y="4859111"/>
                <a:ext cx="121320" cy="234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E4DB178-AA23-AE64-1D8D-4351E8F2F62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61138" y="4850471"/>
                  <a:ext cx="1389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DA79777-7B21-E5E9-CB60-DF03369A63FD}"/>
                    </a:ext>
                  </a:extLst>
                </p14:cNvPr>
                <p14:cNvContentPartPr/>
                <p14:nvPr/>
              </p14:nvContentPartPr>
              <p14:xfrm>
                <a:off x="7886338" y="5003831"/>
                <a:ext cx="74880" cy="7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DA79777-7B21-E5E9-CB60-DF03369A63F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77338" y="4995191"/>
                  <a:ext cx="92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C26F1EA-8F3C-692C-69A9-6AA04EDE08F6}"/>
                    </a:ext>
                  </a:extLst>
                </p14:cNvPr>
                <p14:cNvContentPartPr/>
                <p14:nvPr/>
              </p14:nvContentPartPr>
              <p14:xfrm>
                <a:off x="8013058" y="5021471"/>
                <a:ext cx="119160" cy="88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C26F1EA-8F3C-692C-69A9-6AA04EDE08F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04418" y="5012831"/>
                  <a:ext cx="136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71B65B2-7F74-A37A-5E19-98F6898D468A}"/>
                    </a:ext>
                  </a:extLst>
                </p14:cNvPr>
                <p14:cNvContentPartPr/>
                <p14:nvPr/>
              </p14:nvContentPartPr>
              <p14:xfrm>
                <a:off x="7959778" y="5039831"/>
                <a:ext cx="165240" cy="122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71B65B2-7F74-A37A-5E19-98F6898D468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50778" y="5030831"/>
                  <a:ext cx="182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7675AB0-4D74-FE3C-5991-C49F353FE350}"/>
                    </a:ext>
                  </a:extLst>
                </p14:cNvPr>
                <p14:cNvContentPartPr/>
                <p14:nvPr/>
              </p14:nvContentPartPr>
              <p14:xfrm>
                <a:off x="8125738" y="5143511"/>
                <a:ext cx="33480" cy="112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7675AB0-4D74-FE3C-5991-C49F353FE35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17098" y="5134871"/>
                  <a:ext cx="511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492" name="Ink 17491">
                  <a:extLst>
                    <a:ext uri="{FF2B5EF4-FFF2-40B4-BE49-F238E27FC236}">
                      <a16:creationId xmlns:a16="http://schemas.microsoft.com/office/drawing/2014/main" id="{AE8AC4E6-25BC-69CC-3B95-FF9CD2E3235F}"/>
                    </a:ext>
                  </a:extLst>
                </p14:cNvPr>
                <p14:cNvContentPartPr/>
                <p14:nvPr/>
              </p14:nvContentPartPr>
              <p14:xfrm>
                <a:off x="8261818" y="4846511"/>
                <a:ext cx="148680" cy="260640"/>
              </p14:xfrm>
            </p:contentPart>
          </mc:Choice>
          <mc:Fallback xmlns="">
            <p:pic>
              <p:nvPicPr>
                <p:cNvPr id="17492" name="Ink 17491">
                  <a:extLst>
                    <a:ext uri="{FF2B5EF4-FFF2-40B4-BE49-F238E27FC236}">
                      <a16:creationId xmlns:a16="http://schemas.microsoft.com/office/drawing/2014/main" id="{AE8AC4E6-25BC-69CC-3B95-FF9CD2E3235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53178" y="4837511"/>
                  <a:ext cx="1663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7499" name="Ink 17498">
                  <a:extLst>
                    <a:ext uri="{FF2B5EF4-FFF2-40B4-BE49-F238E27FC236}">
                      <a16:creationId xmlns:a16="http://schemas.microsoft.com/office/drawing/2014/main" id="{955792E3-51C5-D771-C68A-6FDBDC8E1191}"/>
                    </a:ext>
                  </a:extLst>
                </p14:cNvPr>
                <p14:cNvContentPartPr/>
                <p14:nvPr/>
              </p14:nvContentPartPr>
              <p14:xfrm>
                <a:off x="8281258" y="5025071"/>
                <a:ext cx="75240" cy="20520"/>
              </p14:xfrm>
            </p:contentPart>
          </mc:Choice>
          <mc:Fallback xmlns="">
            <p:pic>
              <p:nvPicPr>
                <p:cNvPr id="17499" name="Ink 17498">
                  <a:extLst>
                    <a:ext uri="{FF2B5EF4-FFF2-40B4-BE49-F238E27FC236}">
                      <a16:creationId xmlns:a16="http://schemas.microsoft.com/office/drawing/2014/main" id="{955792E3-51C5-D771-C68A-6FDBDC8E119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72258" y="5016431"/>
                  <a:ext cx="92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7530" name="Ink 17529">
                  <a:extLst>
                    <a:ext uri="{FF2B5EF4-FFF2-40B4-BE49-F238E27FC236}">
                      <a16:creationId xmlns:a16="http://schemas.microsoft.com/office/drawing/2014/main" id="{0FB465C5-F43F-EC7A-5D22-86B19E91D293}"/>
                    </a:ext>
                  </a:extLst>
                </p14:cNvPr>
                <p14:cNvContentPartPr/>
                <p14:nvPr/>
              </p14:nvContentPartPr>
              <p14:xfrm>
                <a:off x="8404738" y="5025071"/>
                <a:ext cx="139320" cy="256680"/>
              </p14:xfrm>
            </p:contentPart>
          </mc:Choice>
          <mc:Fallback xmlns="">
            <p:pic>
              <p:nvPicPr>
                <p:cNvPr id="17530" name="Ink 17529">
                  <a:extLst>
                    <a:ext uri="{FF2B5EF4-FFF2-40B4-BE49-F238E27FC236}">
                      <a16:creationId xmlns:a16="http://schemas.microsoft.com/office/drawing/2014/main" id="{0FB465C5-F43F-EC7A-5D22-86B19E91D29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95738" y="5016431"/>
                  <a:ext cx="1569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575" name="Ink 17574">
                  <a:extLst>
                    <a:ext uri="{FF2B5EF4-FFF2-40B4-BE49-F238E27FC236}">
                      <a16:creationId xmlns:a16="http://schemas.microsoft.com/office/drawing/2014/main" id="{34426062-1CDA-58E5-C101-1C08B5B4D6FF}"/>
                    </a:ext>
                  </a:extLst>
                </p14:cNvPr>
                <p14:cNvContentPartPr/>
                <p14:nvPr/>
              </p14:nvContentPartPr>
              <p14:xfrm>
                <a:off x="8562418" y="4734551"/>
                <a:ext cx="162360" cy="519480"/>
              </p14:xfrm>
            </p:contentPart>
          </mc:Choice>
          <mc:Fallback xmlns="">
            <p:pic>
              <p:nvPicPr>
                <p:cNvPr id="17575" name="Ink 17574">
                  <a:extLst>
                    <a:ext uri="{FF2B5EF4-FFF2-40B4-BE49-F238E27FC236}">
                      <a16:creationId xmlns:a16="http://schemas.microsoft.com/office/drawing/2014/main" id="{34426062-1CDA-58E5-C101-1C08B5B4D6F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553418" y="4725911"/>
                  <a:ext cx="180000" cy="53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10" name="Group 17409">
            <a:extLst>
              <a:ext uri="{FF2B5EF4-FFF2-40B4-BE49-F238E27FC236}">
                <a16:creationId xmlns:a16="http://schemas.microsoft.com/office/drawing/2014/main" id="{90A6B63C-87E5-69FB-A88B-EB4DE992990B}"/>
              </a:ext>
            </a:extLst>
          </p:cNvPr>
          <p:cNvGrpSpPr/>
          <p:nvPr/>
        </p:nvGrpSpPr>
        <p:grpSpPr>
          <a:xfrm>
            <a:off x="4624378" y="1920071"/>
            <a:ext cx="2863080" cy="2300760"/>
            <a:chOff x="4624378" y="1920071"/>
            <a:chExt cx="2863080" cy="23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C4C44C3-458B-A2C2-96C7-F99213315878}"/>
                    </a:ext>
                  </a:extLst>
                </p14:cNvPr>
                <p14:cNvContentPartPr/>
                <p14:nvPr/>
              </p14:nvContentPartPr>
              <p14:xfrm>
                <a:off x="4857298" y="2206631"/>
                <a:ext cx="178560" cy="257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C4C44C3-458B-A2C2-96C7-F992133158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48658" y="2197631"/>
                  <a:ext cx="1962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B165D0-3DF4-A7B1-E378-F007F839D34B}"/>
                    </a:ext>
                  </a:extLst>
                </p14:cNvPr>
                <p14:cNvContentPartPr/>
                <p14:nvPr/>
              </p14:nvContentPartPr>
              <p14:xfrm>
                <a:off x="4957018" y="2304551"/>
                <a:ext cx="12240" cy="1689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BB165D0-3DF4-A7B1-E378-F007F839D34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48018" y="2295551"/>
                  <a:ext cx="29880" cy="170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0F9D77F-8A03-55C4-B00E-DCB66E349EC8}"/>
                    </a:ext>
                  </a:extLst>
                </p14:cNvPr>
                <p14:cNvContentPartPr/>
                <p14:nvPr/>
              </p14:nvContentPartPr>
              <p14:xfrm>
                <a:off x="4624378" y="3955511"/>
                <a:ext cx="2477160" cy="92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0F9D77F-8A03-55C4-B00E-DCB66E349EC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615738" y="3946871"/>
                  <a:ext cx="24948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7A18500-C0D7-4581-DB31-FB63D93E9F46}"/>
                    </a:ext>
                  </a:extLst>
                </p14:cNvPr>
                <p14:cNvContentPartPr/>
                <p14:nvPr/>
              </p14:nvContentPartPr>
              <p14:xfrm>
                <a:off x="7039978" y="3956231"/>
                <a:ext cx="132840" cy="190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7A18500-C0D7-4581-DB31-FB63D93E9F4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031338" y="3947591"/>
                  <a:ext cx="1504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20073F2-8EBA-9F20-0084-88225EDB843C}"/>
                    </a:ext>
                  </a:extLst>
                </p14:cNvPr>
                <p14:cNvContentPartPr/>
                <p14:nvPr/>
              </p14:nvContentPartPr>
              <p14:xfrm>
                <a:off x="7306378" y="4051991"/>
                <a:ext cx="181080" cy="144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20073F2-8EBA-9F20-0084-88225EDB843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97738" y="4043351"/>
                  <a:ext cx="1987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EC0B822-EB9B-0928-FA3B-49D33714357A}"/>
                    </a:ext>
                  </a:extLst>
                </p14:cNvPr>
                <p14:cNvContentPartPr/>
                <p14:nvPr/>
              </p14:nvContentPartPr>
              <p14:xfrm>
                <a:off x="7327258" y="4032191"/>
                <a:ext cx="150120" cy="188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EC0B822-EB9B-0928-FA3B-49D33714357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18258" y="4023191"/>
                  <a:ext cx="1677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D37D2BC-FBC3-3165-29FF-CEA34C9769D4}"/>
                    </a:ext>
                  </a:extLst>
                </p14:cNvPr>
                <p14:cNvContentPartPr/>
                <p14:nvPr/>
              </p14:nvContentPartPr>
              <p14:xfrm>
                <a:off x="5166898" y="1920071"/>
                <a:ext cx="187560" cy="326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D37D2BC-FBC3-3165-29FF-CEA34C9769D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158258" y="1911071"/>
                  <a:ext cx="20520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279DC90-E7E2-2D04-9D2B-645E6E4B7734}"/>
                    </a:ext>
                  </a:extLst>
                </p14:cNvPr>
                <p14:cNvContentPartPr/>
                <p14:nvPr/>
              </p14:nvContentPartPr>
              <p14:xfrm>
                <a:off x="5049178" y="3000071"/>
                <a:ext cx="1128240" cy="874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279DC90-E7E2-2D04-9D2B-645E6E4B773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040178" y="2991071"/>
                  <a:ext cx="1145880" cy="89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7580" name="Ink 17579">
                  <a:extLst>
                    <a:ext uri="{FF2B5EF4-FFF2-40B4-BE49-F238E27FC236}">
                      <a16:creationId xmlns:a16="http://schemas.microsoft.com/office/drawing/2014/main" id="{A06191DD-AF3A-4624-9A60-DD536601A01A}"/>
                    </a:ext>
                  </a:extLst>
                </p14:cNvPr>
                <p14:cNvContentPartPr/>
                <p14:nvPr/>
              </p14:nvContentPartPr>
              <p14:xfrm>
                <a:off x="6015778" y="3442511"/>
                <a:ext cx="217440" cy="439920"/>
              </p14:xfrm>
            </p:contentPart>
          </mc:Choice>
          <mc:Fallback xmlns="">
            <p:pic>
              <p:nvPicPr>
                <p:cNvPr id="17580" name="Ink 17579">
                  <a:extLst>
                    <a:ext uri="{FF2B5EF4-FFF2-40B4-BE49-F238E27FC236}">
                      <a16:creationId xmlns:a16="http://schemas.microsoft.com/office/drawing/2014/main" id="{A06191DD-AF3A-4624-9A60-DD536601A01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006778" y="3433511"/>
                  <a:ext cx="23508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582" name="Ink 17581">
                  <a:extLst>
                    <a:ext uri="{FF2B5EF4-FFF2-40B4-BE49-F238E27FC236}">
                      <a16:creationId xmlns:a16="http://schemas.microsoft.com/office/drawing/2014/main" id="{6537BE5A-32AB-723C-43C7-52857E41813B}"/>
                    </a:ext>
                  </a:extLst>
                </p14:cNvPr>
                <p14:cNvContentPartPr/>
                <p14:nvPr/>
              </p14:nvContentPartPr>
              <p14:xfrm>
                <a:off x="6369658" y="3350351"/>
                <a:ext cx="158400" cy="118440"/>
              </p14:xfrm>
            </p:contentPart>
          </mc:Choice>
          <mc:Fallback xmlns="">
            <p:pic>
              <p:nvPicPr>
                <p:cNvPr id="17582" name="Ink 17581">
                  <a:extLst>
                    <a:ext uri="{FF2B5EF4-FFF2-40B4-BE49-F238E27FC236}">
                      <a16:creationId xmlns:a16="http://schemas.microsoft.com/office/drawing/2014/main" id="{6537BE5A-32AB-723C-43C7-52857E41813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360658" y="3341351"/>
                  <a:ext cx="1760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593" name="Ink 17592">
                  <a:extLst>
                    <a:ext uri="{FF2B5EF4-FFF2-40B4-BE49-F238E27FC236}">
                      <a16:creationId xmlns:a16="http://schemas.microsoft.com/office/drawing/2014/main" id="{93DA0896-FC71-3D35-E159-D493C5E7542E}"/>
                    </a:ext>
                  </a:extLst>
                </p14:cNvPr>
                <p14:cNvContentPartPr/>
                <p14:nvPr/>
              </p14:nvContentPartPr>
              <p14:xfrm>
                <a:off x="6487378" y="3407231"/>
                <a:ext cx="14040" cy="194760"/>
              </p14:xfrm>
            </p:contentPart>
          </mc:Choice>
          <mc:Fallback xmlns="">
            <p:pic>
              <p:nvPicPr>
                <p:cNvPr id="17593" name="Ink 17592">
                  <a:extLst>
                    <a:ext uri="{FF2B5EF4-FFF2-40B4-BE49-F238E27FC236}">
                      <a16:creationId xmlns:a16="http://schemas.microsoft.com/office/drawing/2014/main" id="{93DA0896-FC71-3D35-E159-D493C5E7542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478738" y="3398231"/>
                  <a:ext cx="316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408" name="Ink 17407">
                  <a:extLst>
                    <a:ext uri="{FF2B5EF4-FFF2-40B4-BE49-F238E27FC236}">
                      <a16:creationId xmlns:a16="http://schemas.microsoft.com/office/drawing/2014/main" id="{36A2DB17-DEE5-A79C-E089-7463FE038071}"/>
                    </a:ext>
                  </a:extLst>
                </p14:cNvPr>
                <p14:cNvContentPartPr/>
                <p14:nvPr/>
              </p14:nvContentPartPr>
              <p14:xfrm>
                <a:off x="6596458" y="3356831"/>
                <a:ext cx="131400" cy="223920"/>
              </p14:xfrm>
            </p:contentPart>
          </mc:Choice>
          <mc:Fallback xmlns="">
            <p:pic>
              <p:nvPicPr>
                <p:cNvPr id="17408" name="Ink 17407">
                  <a:extLst>
                    <a:ext uri="{FF2B5EF4-FFF2-40B4-BE49-F238E27FC236}">
                      <a16:creationId xmlns:a16="http://schemas.microsoft.com/office/drawing/2014/main" id="{36A2DB17-DEE5-A79C-E089-7463FE03807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587818" y="3348191"/>
                  <a:ext cx="149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409" name="Ink 17408">
                  <a:extLst>
                    <a:ext uri="{FF2B5EF4-FFF2-40B4-BE49-F238E27FC236}">
                      <a16:creationId xmlns:a16="http://schemas.microsoft.com/office/drawing/2014/main" id="{80396D8A-C24A-3889-DE91-5BD062A8BD47}"/>
                    </a:ext>
                  </a:extLst>
                </p14:cNvPr>
                <p14:cNvContentPartPr/>
                <p14:nvPr/>
              </p14:nvContentPartPr>
              <p14:xfrm>
                <a:off x="6753418" y="3266471"/>
                <a:ext cx="154440" cy="144360"/>
              </p14:xfrm>
            </p:contentPart>
          </mc:Choice>
          <mc:Fallback xmlns="">
            <p:pic>
              <p:nvPicPr>
                <p:cNvPr id="17409" name="Ink 17408">
                  <a:extLst>
                    <a:ext uri="{FF2B5EF4-FFF2-40B4-BE49-F238E27FC236}">
                      <a16:creationId xmlns:a16="http://schemas.microsoft.com/office/drawing/2014/main" id="{80396D8A-C24A-3889-DE91-5BD062A8BD4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44778" y="3257471"/>
                  <a:ext cx="172080" cy="162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7442" name="Audio 17441">
            <a:hlinkClick r:id="" action="ppaction://media"/>
            <a:extLst>
              <a:ext uri="{FF2B5EF4-FFF2-40B4-BE49-F238E27FC236}">
                <a16:creationId xmlns:a16="http://schemas.microsoft.com/office/drawing/2014/main" id="{B9B55FB1-D5B6-D06E-BA32-A200CEE08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026" name="Picture 2" descr="Polarizing filter (photography) - Wikipedia">
            <a:extLst>
              <a:ext uri="{FF2B5EF4-FFF2-40B4-BE49-F238E27FC236}">
                <a16:creationId xmlns:a16="http://schemas.microsoft.com/office/drawing/2014/main" id="{E6B9DBC9-A8C3-2E85-122E-BB001EFA4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0" y="2244142"/>
            <a:ext cx="3533002" cy="15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88"/>
    </mc:Choice>
    <mc:Fallback xmlns="">
      <p:transition spd="slow" advTm="14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471610" y="0"/>
            <a:ext cx="4754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Logic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E707503-382F-ACF7-24BB-8342C61B92C9}"/>
                  </a:ext>
                </a:extLst>
              </p14:cNvPr>
              <p14:cNvContentPartPr/>
              <p14:nvPr/>
            </p14:nvContentPartPr>
            <p14:xfrm>
              <a:off x="2042711" y="3180981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E707503-382F-ACF7-24BB-8342C61B92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3711" y="317234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ACC46AD7-1F24-5E8D-4746-AEAA3F1579B5}"/>
              </a:ext>
            </a:extLst>
          </p:cNvPr>
          <p:cNvGrpSpPr/>
          <p:nvPr/>
        </p:nvGrpSpPr>
        <p:grpSpPr>
          <a:xfrm>
            <a:off x="5306291" y="938720"/>
            <a:ext cx="1969920" cy="509040"/>
            <a:chOff x="5320511" y="1143988"/>
            <a:chExt cx="1969920" cy="50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3D8B18C-8670-5CD7-CFB3-A9B781F0842C}"/>
                    </a:ext>
                  </a:extLst>
                </p14:cNvPr>
                <p14:cNvContentPartPr/>
                <p14:nvPr/>
              </p14:nvContentPartPr>
              <p14:xfrm>
                <a:off x="5320511" y="1241908"/>
                <a:ext cx="208800" cy="353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3D8B18C-8670-5CD7-CFB3-A9B781F084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11511" y="1233268"/>
                  <a:ext cx="2264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8C7B53E-9F83-02A8-8552-FB7DDD166680}"/>
                    </a:ext>
                  </a:extLst>
                </p14:cNvPr>
                <p14:cNvContentPartPr/>
                <p14:nvPr/>
              </p14:nvContentPartPr>
              <p14:xfrm>
                <a:off x="5617511" y="1261708"/>
                <a:ext cx="118800" cy="320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8C7B53E-9F83-02A8-8552-FB7DDD16668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08871" y="1253068"/>
                  <a:ext cx="1364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0572917-8466-8D0A-1AA3-1786685C2CA6}"/>
                    </a:ext>
                  </a:extLst>
                </p14:cNvPr>
                <p14:cNvContentPartPr/>
                <p14:nvPr/>
              </p14:nvContentPartPr>
              <p14:xfrm>
                <a:off x="5754671" y="1143988"/>
                <a:ext cx="80640" cy="82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0572917-8466-8D0A-1AA3-1786685C2CA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46031" y="1134988"/>
                  <a:ext cx="982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20E727A-93FB-7B3F-6A46-9C4B593574CB}"/>
                    </a:ext>
                  </a:extLst>
                </p14:cNvPr>
                <p14:cNvContentPartPr/>
                <p14:nvPr/>
              </p14:nvContentPartPr>
              <p14:xfrm>
                <a:off x="6001991" y="1333708"/>
                <a:ext cx="74880" cy="319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20E727A-93FB-7B3F-6A46-9C4B593574C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93351" y="1325068"/>
                  <a:ext cx="9252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5947AD2-9D95-828E-25CF-EFFFA1F01D3C}"/>
                    </a:ext>
                  </a:extLst>
                </p14:cNvPr>
                <p14:cNvContentPartPr/>
                <p14:nvPr/>
              </p14:nvContentPartPr>
              <p14:xfrm>
                <a:off x="6127991" y="1201228"/>
                <a:ext cx="214200" cy="259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5947AD2-9D95-828E-25CF-EFFFA1F01D3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19351" y="1192588"/>
                  <a:ext cx="2318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3AF3C15-137B-0402-030F-9B9706B40265}"/>
                    </a:ext>
                  </a:extLst>
                </p14:cNvPr>
                <p14:cNvContentPartPr/>
                <p14:nvPr/>
              </p14:nvContentPartPr>
              <p14:xfrm>
                <a:off x="6401231" y="1319308"/>
                <a:ext cx="323640" cy="167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3AF3C15-137B-0402-030F-9B9706B4026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392591" y="1310668"/>
                  <a:ext cx="3412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ED589F6-923D-20BA-2B8B-FF66B5673569}"/>
                    </a:ext>
                  </a:extLst>
                </p14:cNvPr>
                <p14:cNvContentPartPr/>
                <p14:nvPr/>
              </p14:nvContentPartPr>
              <p14:xfrm>
                <a:off x="6660071" y="1256668"/>
                <a:ext cx="25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ED589F6-923D-20BA-2B8B-FF66B56735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51431" y="124766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2CEF877-73B8-DB52-D0B4-0BE7CA11ED6B}"/>
                    </a:ext>
                  </a:extLst>
                </p14:cNvPr>
                <p14:cNvContentPartPr/>
                <p14:nvPr/>
              </p14:nvContentPartPr>
              <p14:xfrm>
                <a:off x="6788591" y="1295908"/>
                <a:ext cx="134280" cy="153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2CEF877-73B8-DB52-D0B4-0BE7CA11ED6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79951" y="1287268"/>
                  <a:ext cx="151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1045771-00DA-A76B-E029-89AE6889C0EA}"/>
                    </a:ext>
                  </a:extLst>
                </p14:cNvPr>
                <p14:cNvContentPartPr/>
                <p14:nvPr/>
              </p14:nvContentPartPr>
              <p14:xfrm>
                <a:off x="6772031" y="1372228"/>
                <a:ext cx="122760" cy="22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1045771-00DA-A76B-E029-89AE6889C0E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63031" y="1363588"/>
                  <a:ext cx="1404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2354453-CBF9-0A8E-0D4A-76EF1B6F970F}"/>
                    </a:ext>
                  </a:extLst>
                </p14:cNvPr>
                <p14:cNvContentPartPr/>
                <p14:nvPr/>
              </p14:nvContentPartPr>
              <p14:xfrm>
                <a:off x="6968231" y="1276828"/>
                <a:ext cx="78840" cy="154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2354453-CBF9-0A8E-0D4A-76EF1B6F970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59591" y="1268188"/>
                  <a:ext cx="964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9CE5025-6D9A-66DB-EB55-79561127D510}"/>
                    </a:ext>
                  </a:extLst>
                </p14:cNvPr>
                <p14:cNvContentPartPr/>
                <p14:nvPr/>
              </p14:nvContentPartPr>
              <p14:xfrm>
                <a:off x="7142831" y="1166308"/>
                <a:ext cx="147600" cy="276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9CE5025-6D9A-66DB-EB55-79561127D51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33831" y="1157668"/>
                  <a:ext cx="165240" cy="29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E01C20F-1DBF-5086-E047-D7617943EC4A}"/>
                  </a:ext>
                </a:extLst>
              </p14:cNvPr>
              <p14:cNvContentPartPr/>
              <p14:nvPr/>
            </p14:nvContentPartPr>
            <p14:xfrm>
              <a:off x="7109531" y="1884800"/>
              <a:ext cx="49320" cy="2728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E01C20F-1DBF-5086-E047-D7617943EC4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100891" y="1875800"/>
                <a:ext cx="6696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F21F8B5-8640-2EE6-2E16-51F65C6E5394}"/>
                  </a:ext>
                </a:extLst>
              </p14:cNvPr>
              <p14:cNvContentPartPr/>
              <p14:nvPr/>
            </p14:nvContentPartPr>
            <p14:xfrm>
              <a:off x="7005851" y="2012960"/>
              <a:ext cx="247680" cy="2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F21F8B5-8640-2EE6-2E16-51F65C6E539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96851" y="2003960"/>
                <a:ext cx="26532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6882DA9-A267-12B7-AC7B-33C32E1F1BFC}"/>
              </a:ext>
            </a:extLst>
          </p:cNvPr>
          <p:cNvGrpSpPr/>
          <p:nvPr/>
        </p:nvGrpSpPr>
        <p:grpSpPr>
          <a:xfrm>
            <a:off x="7453331" y="1592480"/>
            <a:ext cx="946440" cy="737640"/>
            <a:chOff x="7467551" y="1797748"/>
            <a:chExt cx="946440" cy="73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B8D2155-98F0-D883-F8C8-BF925937D841}"/>
                    </a:ext>
                  </a:extLst>
                </p14:cNvPr>
                <p14:cNvContentPartPr/>
                <p14:nvPr/>
              </p14:nvContentPartPr>
              <p14:xfrm>
                <a:off x="7467551" y="1956508"/>
                <a:ext cx="173520" cy="327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B8D2155-98F0-D883-F8C8-BF925937D84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58551" y="1947868"/>
                  <a:ext cx="1911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1D5A686-6CF2-38E1-F276-AE6A32446279}"/>
                    </a:ext>
                  </a:extLst>
                </p14:cNvPr>
                <p14:cNvContentPartPr/>
                <p14:nvPr/>
              </p14:nvContentPartPr>
              <p14:xfrm>
                <a:off x="7484831" y="2149468"/>
                <a:ext cx="119520" cy="3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1D5A686-6CF2-38E1-F276-AE6A3244627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476191" y="2140468"/>
                  <a:ext cx="1371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492" name="Ink 17491">
                  <a:extLst>
                    <a:ext uri="{FF2B5EF4-FFF2-40B4-BE49-F238E27FC236}">
                      <a16:creationId xmlns:a16="http://schemas.microsoft.com/office/drawing/2014/main" id="{E461DA5A-0511-D1FD-24F9-9BAE275BF322}"/>
                    </a:ext>
                  </a:extLst>
                </p14:cNvPr>
                <p14:cNvContentPartPr/>
                <p14:nvPr/>
              </p14:nvContentPartPr>
              <p14:xfrm>
                <a:off x="8033471" y="2162068"/>
                <a:ext cx="137520" cy="331560"/>
              </p14:xfrm>
            </p:contentPart>
          </mc:Choice>
          <mc:Fallback xmlns="">
            <p:pic>
              <p:nvPicPr>
                <p:cNvPr id="17492" name="Ink 17491">
                  <a:extLst>
                    <a:ext uri="{FF2B5EF4-FFF2-40B4-BE49-F238E27FC236}">
                      <a16:creationId xmlns:a16="http://schemas.microsoft.com/office/drawing/2014/main" id="{E461DA5A-0511-D1FD-24F9-9BAE275BF32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024471" y="2153428"/>
                  <a:ext cx="15516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F6F6ED4B-B31F-3D60-C46E-84560A8004A1}"/>
                    </a:ext>
                  </a:extLst>
                </p14:cNvPr>
                <p14:cNvContentPartPr/>
                <p14:nvPr/>
              </p14:nvContentPartPr>
              <p14:xfrm>
                <a:off x="7998191" y="1881988"/>
                <a:ext cx="160200" cy="9288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F6F6ED4B-B31F-3D60-C46E-84560A8004A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89191" y="1872988"/>
                  <a:ext cx="1778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4928670B-0391-37D7-0D6C-59182133DE35}"/>
                    </a:ext>
                  </a:extLst>
                </p14:cNvPr>
                <p14:cNvContentPartPr/>
                <p14:nvPr/>
              </p14:nvContentPartPr>
              <p14:xfrm>
                <a:off x="8236511" y="1797748"/>
                <a:ext cx="177480" cy="73764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4928670B-0391-37D7-0D6C-59182133DE3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227871" y="1788748"/>
                  <a:ext cx="195120" cy="75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455ECA76-3034-7E9A-0702-1B9A236F4D50}"/>
              </a:ext>
            </a:extLst>
          </p:cNvPr>
          <p:cNvGrpSpPr/>
          <p:nvPr/>
        </p:nvGrpSpPr>
        <p:grpSpPr>
          <a:xfrm>
            <a:off x="5518331" y="1571960"/>
            <a:ext cx="1222200" cy="761760"/>
            <a:chOff x="5532551" y="1777228"/>
            <a:chExt cx="1222200" cy="7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F199136-E40D-93C2-A2FE-764796276923}"/>
                    </a:ext>
                  </a:extLst>
                </p14:cNvPr>
                <p14:cNvContentPartPr/>
                <p14:nvPr/>
              </p14:nvContentPartPr>
              <p14:xfrm>
                <a:off x="5532551" y="2236228"/>
                <a:ext cx="197280" cy="2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F199136-E40D-93C2-A2FE-76479627692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523551" y="2227228"/>
                  <a:ext cx="214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83D0D8D-132D-7733-DD0E-C4F7EF7CCC24}"/>
                    </a:ext>
                  </a:extLst>
                </p14:cNvPr>
                <p14:cNvContentPartPr/>
                <p14:nvPr/>
              </p14:nvContentPartPr>
              <p14:xfrm>
                <a:off x="5536151" y="2357548"/>
                <a:ext cx="218160" cy="2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83D0D8D-132D-7733-DD0E-C4F7EF7CCC2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527151" y="2348908"/>
                  <a:ext cx="2358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14282ED-76DC-1533-25B1-316E1E80C1D5}"/>
                    </a:ext>
                  </a:extLst>
                </p14:cNvPr>
                <p14:cNvContentPartPr/>
                <p14:nvPr/>
              </p14:nvContentPartPr>
              <p14:xfrm>
                <a:off x="6095951" y="2011228"/>
                <a:ext cx="201600" cy="356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14282ED-76DC-1533-25B1-316E1E80C1D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87311" y="2002588"/>
                  <a:ext cx="2192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70DB26B-E9F8-E1C6-E2DA-FA0C1E88EDCE}"/>
                    </a:ext>
                  </a:extLst>
                </p14:cNvPr>
                <p14:cNvContentPartPr/>
                <p14:nvPr/>
              </p14:nvContentPartPr>
              <p14:xfrm>
                <a:off x="6101351" y="2202028"/>
                <a:ext cx="10440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70DB26B-E9F8-E1C6-E2DA-FA0C1E88EDC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092351" y="2193388"/>
                  <a:ext cx="12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60C81F2-74B8-8889-F2AC-24A8A3EAA229}"/>
                    </a:ext>
                  </a:extLst>
                </p14:cNvPr>
                <p14:cNvContentPartPr/>
                <p14:nvPr/>
              </p14:nvContentPartPr>
              <p14:xfrm>
                <a:off x="6612911" y="2234428"/>
                <a:ext cx="141840" cy="119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60C81F2-74B8-8889-F2AC-24A8A3EAA22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604271" y="2225788"/>
                  <a:ext cx="159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24175A8-E85D-04F8-76FB-A69432D7FABE}"/>
                    </a:ext>
                  </a:extLst>
                </p14:cNvPr>
                <p14:cNvContentPartPr/>
                <p14:nvPr/>
              </p14:nvContentPartPr>
              <p14:xfrm>
                <a:off x="6629471" y="2219308"/>
                <a:ext cx="114840" cy="150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24175A8-E85D-04F8-76FB-A69432D7FAB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20471" y="2210308"/>
                  <a:ext cx="1324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2CC3433-FA6D-107E-17A0-19C7702C6907}"/>
                    </a:ext>
                  </a:extLst>
                </p14:cNvPr>
                <p14:cNvContentPartPr/>
                <p14:nvPr/>
              </p14:nvContentPartPr>
              <p14:xfrm>
                <a:off x="6592031" y="1939948"/>
                <a:ext cx="158040" cy="118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2CC3433-FA6D-107E-17A0-19C7702C690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83031" y="1930948"/>
                  <a:ext cx="1756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F53FC165-7471-C176-ACA6-88D945CAF823}"/>
                    </a:ext>
                  </a:extLst>
                </p14:cNvPr>
                <p14:cNvContentPartPr/>
                <p14:nvPr/>
              </p14:nvContentPartPr>
              <p14:xfrm>
                <a:off x="5857271" y="1777228"/>
                <a:ext cx="233640" cy="76176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F53FC165-7471-C176-ACA6-88D945CAF82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848271" y="1768588"/>
                  <a:ext cx="251280" cy="77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25" name="Group 17424">
            <a:extLst>
              <a:ext uri="{FF2B5EF4-FFF2-40B4-BE49-F238E27FC236}">
                <a16:creationId xmlns:a16="http://schemas.microsoft.com/office/drawing/2014/main" id="{02EFC7AF-D36D-7D7C-A910-3F94B88169F7}"/>
              </a:ext>
            </a:extLst>
          </p:cNvPr>
          <p:cNvGrpSpPr/>
          <p:nvPr/>
        </p:nvGrpSpPr>
        <p:grpSpPr>
          <a:xfrm>
            <a:off x="4968791" y="2678946"/>
            <a:ext cx="1748880" cy="1233720"/>
            <a:chOff x="879551" y="4956028"/>
            <a:chExt cx="1748880" cy="12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78" name="Ink 1077">
                  <a:extLst>
                    <a:ext uri="{FF2B5EF4-FFF2-40B4-BE49-F238E27FC236}">
                      <a16:creationId xmlns:a16="http://schemas.microsoft.com/office/drawing/2014/main" id="{A90E8AD1-EFC7-A3C4-4275-6C2AEA613188}"/>
                    </a:ext>
                  </a:extLst>
                </p14:cNvPr>
                <p14:cNvContentPartPr/>
                <p14:nvPr/>
              </p14:nvContentPartPr>
              <p14:xfrm>
                <a:off x="1061711" y="5182468"/>
                <a:ext cx="114120" cy="257760"/>
              </p14:xfrm>
            </p:contentPart>
          </mc:Choice>
          <mc:Fallback xmlns="">
            <p:pic>
              <p:nvPicPr>
                <p:cNvPr id="1078" name="Ink 1077">
                  <a:extLst>
                    <a:ext uri="{FF2B5EF4-FFF2-40B4-BE49-F238E27FC236}">
                      <a16:creationId xmlns:a16="http://schemas.microsoft.com/office/drawing/2014/main" id="{A90E8AD1-EFC7-A3C4-4275-6C2AEA61318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52711" y="5173828"/>
                  <a:ext cx="1317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79" name="Ink 1078">
                  <a:extLst>
                    <a:ext uri="{FF2B5EF4-FFF2-40B4-BE49-F238E27FC236}">
                      <a16:creationId xmlns:a16="http://schemas.microsoft.com/office/drawing/2014/main" id="{78964BCA-E27C-89D2-EFC1-C02AD36976F3}"/>
                    </a:ext>
                  </a:extLst>
                </p14:cNvPr>
                <p14:cNvContentPartPr/>
                <p14:nvPr/>
              </p14:nvContentPartPr>
              <p14:xfrm>
                <a:off x="1067831" y="5309548"/>
                <a:ext cx="71640" cy="360"/>
              </p14:xfrm>
            </p:contentPart>
          </mc:Choice>
          <mc:Fallback xmlns="">
            <p:pic>
              <p:nvPicPr>
                <p:cNvPr id="1079" name="Ink 1078">
                  <a:extLst>
                    <a:ext uri="{FF2B5EF4-FFF2-40B4-BE49-F238E27FC236}">
                      <a16:creationId xmlns:a16="http://schemas.microsoft.com/office/drawing/2014/main" id="{78964BCA-E27C-89D2-EFC1-C02AD36976F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59191" y="5300908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3643E2DD-79A4-9FDC-0408-471167BA8E2D}"/>
                    </a:ext>
                  </a:extLst>
                </p14:cNvPr>
                <p14:cNvContentPartPr/>
                <p14:nvPr/>
              </p14:nvContentPartPr>
              <p14:xfrm>
                <a:off x="1199591" y="5347348"/>
                <a:ext cx="24480" cy="18720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3643E2DD-79A4-9FDC-0408-471167BA8E2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90951" y="5338348"/>
                  <a:ext cx="421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7B6D9DB2-0A1E-BF46-E3EA-AD6CC1865EDF}"/>
                    </a:ext>
                  </a:extLst>
                </p14:cNvPr>
                <p14:cNvContentPartPr/>
                <p14:nvPr/>
              </p14:nvContentPartPr>
              <p14:xfrm>
                <a:off x="1128311" y="5757748"/>
                <a:ext cx="118800" cy="22356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7B6D9DB2-0A1E-BF46-E3EA-AD6CC1865ED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19671" y="5749108"/>
                  <a:ext cx="1364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324535C9-6DA6-A43E-C77F-DD94D778203F}"/>
                    </a:ext>
                  </a:extLst>
                </p14:cNvPr>
                <p14:cNvContentPartPr/>
                <p14:nvPr/>
              </p14:nvContentPartPr>
              <p14:xfrm>
                <a:off x="1129031" y="5875468"/>
                <a:ext cx="75240" cy="36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324535C9-6DA6-A43E-C77F-DD94D778203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20391" y="5866468"/>
                  <a:ext cx="9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841F8221-3FFD-04DF-8964-AA992CFF42C7}"/>
                    </a:ext>
                  </a:extLst>
                </p14:cNvPr>
                <p14:cNvContentPartPr/>
                <p14:nvPr/>
              </p14:nvContentPartPr>
              <p14:xfrm>
                <a:off x="1277351" y="5902468"/>
                <a:ext cx="164520" cy="21060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841F8221-3FFD-04DF-8964-AA992CFF42C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68711" y="5893468"/>
                  <a:ext cx="1821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F37FCD74-19A2-FF82-3B21-EA75D2CB6A88}"/>
                    </a:ext>
                  </a:extLst>
                </p14:cNvPr>
                <p14:cNvContentPartPr/>
                <p14:nvPr/>
              </p14:nvContentPartPr>
              <p14:xfrm>
                <a:off x="1333511" y="5298388"/>
                <a:ext cx="88920" cy="16380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F37FCD74-19A2-FF82-3B21-EA75D2CB6A8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324871" y="5289748"/>
                  <a:ext cx="1065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DAD2D606-E2D9-5EE2-FD1B-E214DECB43D6}"/>
                    </a:ext>
                  </a:extLst>
                </p14:cNvPr>
                <p14:cNvContentPartPr/>
                <p14:nvPr/>
              </p14:nvContentPartPr>
              <p14:xfrm>
                <a:off x="1423871" y="5150068"/>
                <a:ext cx="22680" cy="9432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DAD2D606-E2D9-5EE2-FD1B-E214DECB43D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15231" y="5141428"/>
                  <a:ext cx="403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7408" name="Ink 17407">
                  <a:extLst>
                    <a:ext uri="{FF2B5EF4-FFF2-40B4-BE49-F238E27FC236}">
                      <a16:creationId xmlns:a16="http://schemas.microsoft.com/office/drawing/2014/main" id="{52D61647-1EB6-0641-48DA-A4663E527957}"/>
                    </a:ext>
                  </a:extLst>
                </p14:cNvPr>
                <p14:cNvContentPartPr/>
                <p14:nvPr/>
              </p14:nvContentPartPr>
              <p14:xfrm>
                <a:off x="1408391" y="5059348"/>
                <a:ext cx="2880" cy="5040"/>
              </p14:xfrm>
            </p:contentPart>
          </mc:Choice>
          <mc:Fallback xmlns="">
            <p:pic>
              <p:nvPicPr>
                <p:cNvPr id="17408" name="Ink 17407">
                  <a:extLst>
                    <a:ext uri="{FF2B5EF4-FFF2-40B4-BE49-F238E27FC236}">
                      <a16:creationId xmlns:a16="http://schemas.microsoft.com/office/drawing/2014/main" id="{52D61647-1EB6-0641-48DA-A4663E52795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399751" y="5050348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7409" name="Ink 17408">
                  <a:extLst>
                    <a:ext uri="{FF2B5EF4-FFF2-40B4-BE49-F238E27FC236}">
                      <a16:creationId xmlns:a16="http://schemas.microsoft.com/office/drawing/2014/main" id="{276D3EA4-A91A-13AE-7AFB-5826899AD953}"/>
                    </a:ext>
                  </a:extLst>
                </p14:cNvPr>
                <p14:cNvContentPartPr/>
                <p14:nvPr/>
              </p14:nvContentPartPr>
              <p14:xfrm>
                <a:off x="1512431" y="5116588"/>
                <a:ext cx="117720" cy="132120"/>
              </p14:xfrm>
            </p:contentPart>
          </mc:Choice>
          <mc:Fallback xmlns="">
            <p:pic>
              <p:nvPicPr>
                <p:cNvPr id="17409" name="Ink 17408">
                  <a:extLst>
                    <a:ext uri="{FF2B5EF4-FFF2-40B4-BE49-F238E27FC236}">
                      <a16:creationId xmlns:a16="http://schemas.microsoft.com/office/drawing/2014/main" id="{276D3EA4-A91A-13AE-7AFB-5826899AD95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03791" y="5107588"/>
                  <a:ext cx="1353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410" name="Ink 17409">
                  <a:extLst>
                    <a:ext uri="{FF2B5EF4-FFF2-40B4-BE49-F238E27FC236}">
                      <a16:creationId xmlns:a16="http://schemas.microsoft.com/office/drawing/2014/main" id="{F7577FE5-81C3-8A2C-EF1D-DBAAE601699C}"/>
                    </a:ext>
                  </a:extLst>
                </p14:cNvPr>
                <p14:cNvContentPartPr/>
                <p14:nvPr/>
              </p14:nvContentPartPr>
              <p14:xfrm>
                <a:off x="1694231" y="4956028"/>
                <a:ext cx="65520" cy="258480"/>
              </p14:xfrm>
            </p:contentPart>
          </mc:Choice>
          <mc:Fallback xmlns="">
            <p:pic>
              <p:nvPicPr>
                <p:cNvPr id="17410" name="Ink 17409">
                  <a:extLst>
                    <a:ext uri="{FF2B5EF4-FFF2-40B4-BE49-F238E27FC236}">
                      <a16:creationId xmlns:a16="http://schemas.microsoft.com/office/drawing/2014/main" id="{F7577FE5-81C3-8A2C-EF1D-DBAAE601699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685231" y="4947028"/>
                  <a:ext cx="83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7411" name="Ink 17410">
                  <a:extLst>
                    <a:ext uri="{FF2B5EF4-FFF2-40B4-BE49-F238E27FC236}">
                      <a16:creationId xmlns:a16="http://schemas.microsoft.com/office/drawing/2014/main" id="{1A6C3DDF-43F2-E4A2-51FA-921459B91B4A}"/>
                    </a:ext>
                  </a:extLst>
                </p14:cNvPr>
                <p14:cNvContentPartPr/>
                <p14:nvPr/>
              </p14:nvContentPartPr>
              <p14:xfrm>
                <a:off x="1684151" y="5108668"/>
                <a:ext cx="73080" cy="16920"/>
              </p14:xfrm>
            </p:contentPart>
          </mc:Choice>
          <mc:Fallback xmlns="">
            <p:pic>
              <p:nvPicPr>
                <p:cNvPr id="17411" name="Ink 17410">
                  <a:extLst>
                    <a:ext uri="{FF2B5EF4-FFF2-40B4-BE49-F238E27FC236}">
                      <a16:creationId xmlns:a16="http://schemas.microsoft.com/office/drawing/2014/main" id="{1A6C3DDF-43F2-E4A2-51FA-921459B91B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675151" y="5099668"/>
                  <a:ext cx="907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7414" name="Ink 17413">
                  <a:extLst>
                    <a:ext uri="{FF2B5EF4-FFF2-40B4-BE49-F238E27FC236}">
                      <a16:creationId xmlns:a16="http://schemas.microsoft.com/office/drawing/2014/main" id="{F001AAB2-711F-4D37-0313-9166A5AFE8F2}"/>
                    </a:ext>
                  </a:extLst>
                </p14:cNvPr>
                <p14:cNvContentPartPr/>
                <p14:nvPr/>
              </p14:nvContentPartPr>
              <p14:xfrm>
                <a:off x="1545551" y="5713828"/>
                <a:ext cx="120960" cy="294480"/>
              </p14:xfrm>
            </p:contentPart>
          </mc:Choice>
          <mc:Fallback xmlns="">
            <p:pic>
              <p:nvPicPr>
                <p:cNvPr id="17414" name="Ink 17413">
                  <a:extLst>
                    <a:ext uri="{FF2B5EF4-FFF2-40B4-BE49-F238E27FC236}">
                      <a16:creationId xmlns:a16="http://schemas.microsoft.com/office/drawing/2014/main" id="{F001AAB2-711F-4D37-0313-9166A5AFE8F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36551" y="5704828"/>
                  <a:ext cx="1386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7416" name="Ink 17415">
                  <a:extLst>
                    <a:ext uri="{FF2B5EF4-FFF2-40B4-BE49-F238E27FC236}">
                      <a16:creationId xmlns:a16="http://schemas.microsoft.com/office/drawing/2014/main" id="{338F83BF-4319-139B-036F-40A4914D7BD5}"/>
                    </a:ext>
                  </a:extLst>
                </p14:cNvPr>
                <p14:cNvContentPartPr/>
                <p14:nvPr/>
              </p14:nvContentPartPr>
              <p14:xfrm>
                <a:off x="1677671" y="5583868"/>
                <a:ext cx="23040" cy="99720"/>
              </p14:xfrm>
            </p:contentPart>
          </mc:Choice>
          <mc:Fallback xmlns="">
            <p:pic>
              <p:nvPicPr>
                <p:cNvPr id="17416" name="Ink 17415">
                  <a:extLst>
                    <a:ext uri="{FF2B5EF4-FFF2-40B4-BE49-F238E27FC236}">
                      <a16:creationId xmlns:a16="http://schemas.microsoft.com/office/drawing/2014/main" id="{338F83BF-4319-139B-036F-40A4914D7BD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669031" y="5575228"/>
                  <a:ext cx="406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418" name="Ink 17417">
                  <a:extLst>
                    <a:ext uri="{FF2B5EF4-FFF2-40B4-BE49-F238E27FC236}">
                      <a16:creationId xmlns:a16="http://schemas.microsoft.com/office/drawing/2014/main" id="{606D37BF-4343-093E-93F5-3258BE6EDCBE}"/>
                    </a:ext>
                  </a:extLst>
                </p14:cNvPr>
                <p14:cNvContentPartPr/>
                <p14:nvPr/>
              </p14:nvContentPartPr>
              <p14:xfrm>
                <a:off x="1658231" y="5534548"/>
                <a:ext cx="2880" cy="5040"/>
              </p14:xfrm>
            </p:contentPart>
          </mc:Choice>
          <mc:Fallback xmlns="">
            <p:pic>
              <p:nvPicPr>
                <p:cNvPr id="17418" name="Ink 17417">
                  <a:extLst>
                    <a:ext uri="{FF2B5EF4-FFF2-40B4-BE49-F238E27FC236}">
                      <a16:creationId xmlns:a16="http://schemas.microsoft.com/office/drawing/2014/main" id="{606D37BF-4343-093E-93F5-3258BE6EDCB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649591" y="5525548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419" name="Ink 17418">
                  <a:extLst>
                    <a:ext uri="{FF2B5EF4-FFF2-40B4-BE49-F238E27FC236}">
                      <a16:creationId xmlns:a16="http://schemas.microsoft.com/office/drawing/2014/main" id="{01CE100A-3F2C-1B7F-FB07-3AEB4E00760A}"/>
                    </a:ext>
                  </a:extLst>
                </p14:cNvPr>
                <p14:cNvContentPartPr/>
                <p14:nvPr/>
              </p14:nvContentPartPr>
              <p14:xfrm>
                <a:off x="1772711" y="5534548"/>
                <a:ext cx="114480" cy="149760"/>
              </p14:xfrm>
            </p:contentPart>
          </mc:Choice>
          <mc:Fallback xmlns="">
            <p:pic>
              <p:nvPicPr>
                <p:cNvPr id="17419" name="Ink 17418">
                  <a:extLst>
                    <a:ext uri="{FF2B5EF4-FFF2-40B4-BE49-F238E27FC236}">
                      <a16:creationId xmlns:a16="http://schemas.microsoft.com/office/drawing/2014/main" id="{01CE100A-3F2C-1B7F-FB07-3AEB4E0076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63711" y="5525548"/>
                  <a:ext cx="1321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7420" name="Ink 17419">
                  <a:extLst>
                    <a:ext uri="{FF2B5EF4-FFF2-40B4-BE49-F238E27FC236}">
                      <a16:creationId xmlns:a16="http://schemas.microsoft.com/office/drawing/2014/main" id="{B699A5B3-779B-D0BE-D225-3ABAA4FC9F2E}"/>
                    </a:ext>
                  </a:extLst>
                </p14:cNvPr>
                <p14:cNvContentPartPr/>
                <p14:nvPr/>
              </p14:nvContentPartPr>
              <p14:xfrm>
                <a:off x="1953071" y="5463268"/>
                <a:ext cx="75960" cy="203040"/>
              </p14:xfrm>
            </p:contentPart>
          </mc:Choice>
          <mc:Fallback xmlns="">
            <p:pic>
              <p:nvPicPr>
                <p:cNvPr id="17420" name="Ink 17419">
                  <a:extLst>
                    <a:ext uri="{FF2B5EF4-FFF2-40B4-BE49-F238E27FC236}">
                      <a16:creationId xmlns:a16="http://schemas.microsoft.com/office/drawing/2014/main" id="{B699A5B3-779B-D0BE-D225-3ABAA4FC9F2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944431" y="5454268"/>
                  <a:ext cx="936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7421" name="Ink 17420">
                  <a:extLst>
                    <a:ext uri="{FF2B5EF4-FFF2-40B4-BE49-F238E27FC236}">
                      <a16:creationId xmlns:a16="http://schemas.microsoft.com/office/drawing/2014/main" id="{3E201B6D-38D7-FC93-A7E1-2ECAA012FE36}"/>
                    </a:ext>
                  </a:extLst>
                </p14:cNvPr>
                <p14:cNvContentPartPr/>
                <p14:nvPr/>
              </p14:nvContentPartPr>
              <p14:xfrm>
                <a:off x="1922471" y="5534548"/>
                <a:ext cx="110520" cy="48600"/>
              </p14:xfrm>
            </p:contentPart>
          </mc:Choice>
          <mc:Fallback xmlns="">
            <p:pic>
              <p:nvPicPr>
                <p:cNvPr id="17421" name="Ink 17420">
                  <a:extLst>
                    <a:ext uri="{FF2B5EF4-FFF2-40B4-BE49-F238E27FC236}">
                      <a16:creationId xmlns:a16="http://schemas.microsoft.com/office/drawing/2014/main" id="{3E201B6D-38D7-FC93-A7E1-2ECAA012FE3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13471" y="5525908"/>
                  <a:ext cx="1281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7422" name="Ink 17421">
                  <a:extLst>
                    <a:ext uri="{FF2B5EF4-FFF2-40B4-BE49-F238E27FC236}">
                      <a16:creationId xmlns:a16="http://schemas.microsoft.com/office/drawing/2014/main" id="{ADCF3223-C2C7-240F-F560-BF641B1FDE4A}"/>
                    </a:ext>
                  </a:extLst>
                </p14:cNvPr>
                <p14:cNvContentPartPr/>
                <p14:nvPr/>
              </p14:nvContentPartPr>
              <p14:xfrm>
                <a:off x="2419598" y="4999768"/>
                <a:ext cx="208833" cy="1184760"/>
              </p14:xfrm>
            </p:contentPart>
          </mc:Choice>
          <mc:Fallback xmlns="">
            <p:pic>
              <p:nvPicPr>
                <p:cNvPr id="17422" name="Ink 17421">
                  <a:extLst>
                    <a:ext uri="{FF2B5EF4-FFF2-40B4-BE49-F238E27FC236}">
                      <a16:creationId xmlns:a16="http://schemas.microsoft.com/office/drawing/2014/main" id="{ADCF3223-C2C7-240F-F560-BF641B1FDE4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410597" y="4990768"/>
                  <a:ext cx="226476" cy="12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424" name="Ink 17423">
                  <a:extLst>
                    <a:ext uri="{FF2B5EF4-FFF2-40B4-BE49-F238E27FC236}">
                      <a16:creationId xmlns:a16="http://schemas.microsoft.com/office/drawing/2014/main" id="{EC484A51-59AB-FC0B-F8CA-93E74F6632B6}"/>
                    </a:ext>
                  </a:extLst>
                </p14:cNvPr>
                <p14:cNvContentPartPr/>
                <p14:nvPr/>
              </p14:nvContentPartPr>
              <p14:xfrm>
                <a:off x="879551" y="4957468"/>
                <a:ext cx="154800" cy="1232280"/>
              </p14:xfrm>
            </p:contentPart>
          </mc:Choice>
          <mc:Fallback xmlns="">
            <p:pic>
              <p:nvPicPr>
                <p:cNvPr id="17424" name="Ink 17423">
                  <a:extLst>
                    <a:ext uri="{FF2B5EF4-FFF2-40B4-BE49-F238E27FC236}">
                      <a16:creationId xmlns:a16="http://schemas.microsoft.com/office/drawing/2014/main" id="{EC484A51-59AB-FC0B-F8CA-93E74F6632B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70911" y="4948828"/>
                  <a:ext cx="172440" cy="124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31" name="Group 17430">
            <a:extLst>
              <a:ext uri="{FF2B5EF4-FFF2-40B4-BE49-F238E27FC236}">
                <a16:creationId xmlns:a16="http://schemas.microsoft.com/office/drawing/2014/main" id="{948CC3E2-65C3-4151-9D69-67A2EF64C436}"/>
              </a:ext>
            </a:extLst>
          </p:cNvPr>
          <p:cNvGrpSpPr/>
          <p:nvPr/>
        </p:nvGrpSpPr>
        <p:grpSpPr>
          <a:xfrm>
            <a:off x="4459751" y="3218226"/>
            <a:ext cx="277560" cy="271800"/>
            <a:chOff x="370511" y="5495308"/>
            <a:chExt cx="27756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426" name="Ink 17425">
                  <a:extLst>
                    <a:ext uri="{FF2B5EF4-FFF2-40B4-BE49-F238E27FC236}">
                      <a16:creationId xmlns:a16="http://schemas.microsoft.com/office/drawing/2014/main" id="{D4290990-08D1-034A-3657-AEEF111EFF81}"/>
                    </a:ext>
                  </a:extLst>
                </p14:cNvPr>
                <p14:cNvContentPartPr/>
                <p14:nvPr/>
              </p14:nvContentPartPr>
              <p14:xfrm>
                <a:off x="370511" y="5495308"/>
                <a:ext cx="151200" cy="271800"/>
              </p14:xfrm>
            </p:contentPart>
          </mc:Choice>
          <mc:Fallback xmlns="">
            <p:pic>
              <p:nvPicPr>
                <p:cNvPr id="17426" name="Ink 17425">
                  <a:extLst>
                    <a:ext uri="{FF2B5EF4-FFF2-40B4-BE49-F238E27FC236}">
                      <a16:creationId xmlns:a16="http://schemas.microsoft.com/office/drawing/2014/main" id="{D4290990-08D1-034A-3657-AEEF111EFF8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1871" y="5486668"/>
                  <a:ext cx="1688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427" name="Ink 17426">
                  <a:extLst>
                    <a:ext uri="{FF2B5EF4-FFF2-40B4-BE49-F238E27FC236}">
                      <a16:creationId xmlns:a16="http://schemas.microsoft.com/office/drawing/2014/main" id="{EC63EA5C-C107-6D22-9E9C-FC4F19C2BC78}"/>
                    </a:ext>
                  </a:extLst>
                </p14:cNvPr>
                <p14:cNvContentPartPr/>
                <p14:nvPr/>
              </p14:nvContentPartPr>
              <p14:xfrm>
                <a:off x="370871" y="5631028"/>
                <a:ext cx="86400" cy="2880"/>
              </p14:xfrm>
            </p:contentPart>
          </mc:Choice>
          <mc:Fallback xmlns="">
            <p:pic>
              <p:nvPicPr>
                <p:cNvPr id="17427" name="Ink 17426">
                  <a:extLst>
                    <a:ext uri="{FF2B5EF4-FFF2-40B4-BE49-F238E27FC236}">
                      <a16:creationId xmlns:a16="http://schemas.microsoft.com/office/drawing/2014/main" id="{EC63EA5C-C107-6D22-9E9C-FC4F19C2BC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62231" y="5622028"/>
                  <a:ext cx="104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428" name="Ink 17427">
                  <a:extLst>
                    <a:ext uri="{FF2B5EF4-FFF2-40B4-BE49-F238E27FC236}">
                      <a16:creationId xmlns:a16="http://schemas.microsoft.com/office/drawing/2014/main" id="{571FA783-11A5-3FDA-41E4-FE23C6A7188E}"/>
                    </a:ext>
                  </a:extLst>
                </p14:cNvPr>
                <p14:cNvContentPartPr/>
                <p14:nvPr/>
              </p14:nvContentPartPr>
              <p14:xfrm>
                <a:off x="598031" y="5592148"/>
                <a:ext cx="42840" cy="360"/>
              </p14:xfrm>
            </p:contentPart>
          </mc:Choice>
          <mc:Fallback xmlns="">
            <p:pic>
              <p:nvPicPr>
                <p:cNvPr id="17428" name="Ink 17427">
                  <a:extLst>
                    <a:ext uri="{FF2B5EF4-FFF2-40B4-BE49-F238E27FC236}">
                      <a16:creationId xmlns:a16="http://schemas.microsoft.com/office/drawing/2014/main" id="{571FA783-11A5-3FDA-41E4-FE23C6A7188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9391" y="5583508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430" name="Ink 17429">
                  <a:extLst>
                    <a:ext uri="{FF2B5EF4-FFF2-40B4-BE49-F238E27FC236}">
                      <a16:creationId xmlns:a16="http://schemas.microsoft.com/office/drawing/2014/main" id="{4CA2DC2E-AD0E-3367-34FF-306972E01459}"/>
                    </a:ext>
                  </a:extLst>
                </p14:cNvPr>
                <p14:cNvContentPartPr/>
                <p14:nvPr/>
              </p14:nvContentPartPr>
              <p14:xfrm>
                <a:off x="598751" y="5683588"/>
                <a:ext cx="49320" cy="2520"/>
              </p14:xfrm>
            </p:contentPart>
          </mc:Choice>
          <mc:Fallback xmlns="">
            <p:pic>
              <p:nvPicPr>
                <p:cNvPr id="17430" name="Ink 17429">
                  <a:extLst>
                    <a:ext uri="{FF2B5EF4-FFF2-40B4-BE49-F238E27FC236}">
                      <a16:creationId xmlns:a16="http://schemas.microsoft.com/office/drawing/2014/main" id="{4CA2DC2E-AD0E-3367-34FF-306972E0145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0111" y="5674948"/>
                  <a:ext cx="669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27" name="Group 17626">
            <a:extLst>
              <a:ext uri="{FF2B5EF4-FFF2-40B4-BE49-F238E27FC236}">
                <a16:creationId xmlns:a16="http://schemas.microsoft.com/office/drawing/2014/main" id="{5F257A25-9B90-BBBA-6B8B-82E817F6DBB9}"/>
              </a:ext>
            </a:extLst>
          </p:cNvPr>
          <p:cNvGrpSpPr/>
          <p:nvPr/>
        </p:nvGrpSpPr>
        <p:grpSpPr>
          <a:xfrm>
            <a:off x="6048306" y="3209728"/>
            <a:ext cx="511505" cy="479160"/>
            <a:chOff x="1386486" y="6051868"/>
            <a:chExt cx="511505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622" name="Ink 17621">
                  <a:extLst>
                    <a:ext uri="{FF2B5EF4-FFF2-40B4-BE49-F238E27FC236}">
                      <a16:creationId xmlns:a16="http://schemas.microsoft.com/office/drawing/2014/main" id="{DBAD0B38-7354-53D1-9473-7E171243E4A1}"/>
                    </a:ext>
                  </a:extLst>
                </p14:cNvPr>
                <p14:cNvContentPartPr/>
                <p14:nvPr/>
              </p14:nvContentPartPr>
              <p14:xfrm>
                <a:off x="1386486" y="6271828"/>
                <a:ext cx="200094" cy="259200"/>
              </p14:xfrm>
            </p:contentPart>
          </mc:Choice>
          <mc:Fallback xmlns="">
            <p:pic>
              <p:nvPicPr>
                <p:cNvPr id="17622" name="Ink 17621">
                  <a:extLst>
                    <a:ext uri="{FF2B5EF4-FFF2-40B4-BE49-F238E27FC236}">
                      <a16:creationId xmlns:a16="http://schemas.microsoft.com/office/drawing/2014/main" id="{DBAD0B38-7354-53D1-9473-7E171243E4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377473" y="6263188"/>
                  <a:ext cx="2177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623" name="Ink 17622">
                  <a:extLst>
                    <a:ext uri="{FF2B5EF4-FFF2-40B4-BE49-F238E27FC236}">
                      <a16:creationId xmlns:a16="http://schemas.microsoft.com/office/drawing/2014/main" id="{7553C792-4B0D-C6D4-1608-B4FC3CDA7EA0}"/>
                    </a:ext>
                  </a:extLst>
                </p14:cNvPr>
                <p14:cNvContentPartPr/>
                <p14:nvPr/>
              </p14:nvContentPartPr>
              <p14:xfrm>
                <a:off x="1687031" y="6315748"/>
                <a:ext cx="360" cy="2520"/>
              </p14:xfrm>
            </p:contentPart>
          </mc:Choice>
          <mc:Fallback xmlns="">
            <p:pic>
              <p:nvPicPr>
                <p:cNvPr id="17623" name="Ink 17622">
                  <a:extLst>
                    <a:ext uri="{FF2B5EF4-FFF2-40B4-BE49-F238E27FC236}">
                      <a16:creationId xmlns:a16="http://schemas.microsoft.com/office/drawing/2014/main" id="{7553C792-4B0D-C6D4-1608-B4FC3CDA7EA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678391" y="6307108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624" name="Ink 17623">
                  <a:extLst>
                    <a:ext uri="{FF2B5EF4-FFF2-40B4-BE49-F238E27FC236}">
                      <a16:creationId xmlns:a16="http://schemas.microsoft.com/office/drawing/2014/main" id="{8342743A-FABA-6EBF-948B-84662A19CB3C}"/>
                    </a:ext>
                  </a:extLst>
                </p14:cNvPr>
                <p14:cNvContentPartPr/>
                <p14:nvPr/>
              </p14:nvContentPartPr>
              <p14:xfrm>
                <a:off x="1687031" y="6152308"/>
                <a:ext cx="38520" cy="141480"/>
              </p14:xfrm>
            </p:contentPart>
          </mc:Choice>
          <mc:Fallback xmlns="">
            <p:pic>
              <p:nvPicPr>
                <p:cNvPr id="17624" name="Ink 17623">
                  <a:extLst>
                    <a:ext uri="{FF2B5EF4-FFF2-40B4-BE49-F238E27FC236}">
                      <a16:creationId xmlns:a16="http://schemas.microsoft.com/office/drawing/2014/main" id="{8342743A-FABA-6EBF-948B-84662A19CB3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678391" y="6143308"/>
                  <a:ext cx="561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625" name="Ink 17624">
                  <a:extLst>
                    <a:ext uri="{FF2B5EF4-FFF2-40B4-BE49-F238E27FC236}">
                      <a16:creationId xmlns:a16="http://schemas.microsoft.com/office/drawing/2014/main" id="{F2FC55AA-771C-C16E-7695-ED1DB3D2EE39}"/>
                    </a:ext>
                  </a:extLst>
                </p14:cNvPr>
                <p14:cNvContentPartPr/>
                <p14:nvPr/>
              </p14:nvContentPartPr>
              <p14:xfrm>
                <a:off x="1640591" y="6070588"/>
                <a:ext cx="10440" cy="21240"/>
              </p14:xfrm>
            </p:contentPart>
          </mc:Choice>
          <mc:Fallback xmlns="">
            <p:pic>
              <p:nvPicPr>
                <p:cNvPr id="17625" name="Ink 17624">
                  <a:extLst>
                    <a:ext uri="{FF2B5EF4-FFF2-40B4-BE49-F238E27FC236}">
                      <a16:creationId xmlns:a16="http://schemas.microsoft.com/office/drawing/2014/main" id="{F2FC55AA-771C-C16E-7695-ED1DB3D2EE3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631591" y="6061588"/>
                  <a:ext cx="28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7626" name="Ink 17625">
                  <a:extLst>
                    <a:ext uri="{FF2B5EF4-FFF2-40B4-BE49-F238E27FC236}">
                      <a16:creationId xmlns:a16="http://schemas.microsoft.com/office/drawing/2014/main" id="{E62FDD9C-3C36-0282-AE9F-856FE26479A6}"/>
                    </a:ext>
                  </a:extLst>
                </p14:cNvPr>
                <p14:cNvContentPartPr/>
                <p14:nvPr/>
              </p14:nvContentPartPr>
              <p14:xfrm>
                <a:off x="1776311" y="6051868"/>
                <a:ext cx="121680" cy="224280"/>
              </p14:xfrm>
            </p:contentPart>
          </mc:Choice>
          <mc:Fallback xmlns="">
            <p:pic>
              <p:nvPicPr>
                <p:cNvPr id="17626" name="Ink 17625">
                  <a:extLst>
                    <a:ext uri="{FF2B5EF4-FFF2-40B4-BE49-F238E27FC236}">
                      <a16:creationId xmlns:a16="http://schemas.microsoft.com/office/drawing/2014/main" id="{E62FDD9C-3C36-0282-AE9F-856FE26479A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67311" y="6043228"/>
                  <a:ext cx="139320" cy="24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C711B6-57D2-318C-FED8-4BCC8814D51C}"/>
                  </a:ext>
                </a:extLst>
              </p14:cNvPr>
              <p14:cNvContentPartPr/>
              <p14:nvPr/>
            </p14:nvContentPartPr>
            <p14:xfrm>
              <a:off x="6386082" y="2081257"/>
              <a:ext cx="2520" cy="240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C711B6-57D2-318C-FED8-4BCC8814D51C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377442" y="2072617"/>
                <a:ext cx="2016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05602B-CF2F-CC66-3014-C41598613C6D}"/>
                  </a:ext>
                </a:extLst>
              </p14:cNvPr>
              <p14:cNvContentPartPr/>
              <p14:nvPr/>
            </p14:nvContentPartPr>
            <p14:xfrm>
              <a:off x="7685322" y="2063617"/>
              <a:ext cx="162000" cy="176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05602B-CF2F-CC66-3014-C41598613C6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676322" y="2054977"/>
                <a:ext cx="179640" cy="19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BBF0A62-424A-9B97-CB5B-19B5E95E2A09}"/>
              </a:ext>
            </a:extLst>
          </p:cNvPr>
          <p:cNvGrpSpPr/>
          <p:nvPr/>
        </p:nvGrpSpPr>
        <p:grpSpPr>
          <a:xfrm>
            <a:off x="8532402" y="1419217"/>
            <a:ext cx="460800" cy="572400"/>
            <a:chOff x="8532402" y="1419217"/>
            <a:chExt cx="460800" cy="57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E3F0A0D-B41B-FCBB-76B9-CDF467E21D56}"/>
                    </a:ext>
                  </a:extLst>
                </p14:cNvPr>
                <p14:cNvContentPartPr/>
                <p14:nvPr/>
              </p14:nvContentPartPr>
              <p14:xfrm>
                <a:off x="8532402" y="1786057"/>
                <a:ext cx="105480" cy="205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E3F0A0D-B41B-FCBB-76B9-CDF467E21D5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523402" y="1777417"/>
                  <a:ext cx="1231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92AD88E-E656-C7D6-C489-8F8137147C05}"/>
                    </a:ext>
                  </a:extLst>
                </p14:cNvPr>
                <p14:cNvContentPartPr/>
                <p14:nvPr/>
              </p14:nvContentPartPr>
              <p14:xfrm>
                <a:off x="8611602" y="1558537"/>
                <a:ext cx="19800" cy="113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92AD88E-E656-C7D6-C489-8F8137147C0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02962" y="1549537"/>
                  <a:ext cx="374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5FDC519-CE21-BE76-1987-00736268AF6F}"/>
                    </a:ext>
                  </a:extLst>
                </p14:cNvPr>
                <p14:cNvContentPartPr/>
                <p14:nvPr/>
              </p14:nvContentPartPr>
              <p14:xfrm>
                <a:off x="8591802" y="1455217"/>
                <a:ext cx="2520" cy="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5FDC519-CE21-BE76-1987-00736268AF6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583162" y="1446577"/>
                  <a:ext cx="201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057E65C-9894-113E-7B8E-1FD5A928334B}"/>
                    </a:ext>
                  </a:extLst>
                </p14:cNvPr>
                <p14:cNvContentPartPr/>
                <p14:nvPr/>
              </p14:nvContentPartPr>
              <p14:xfrm>
                <a:off x="8693682" y="1537657"/>
                <a:ext cx="152640" cy="138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057E65C-9894-113E-7B8E-1FD5A928334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685042" y="1529017"/>
                  <a:ext cx="1702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7AC0F80-8E70-9221-CD07-B95C03C62C08}"/>
                    </a:ext>
                  </a:extLst>
                </p14:cNvPr>
                <p14:cNvContentPartPr/>
                <p14:nvPr/>
              </p14:nvContentPartPr>
              <p14:xfrm>
                <a:off x="8918682" y="1419217"/>
                <a:ext cx="72000" cy="314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7AC0F80-8E70-9221-CD07-B95C03C62C0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910042" y="1410217"/>
                  <a:ext cx="896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E071A90-5816-BA98-671D-438C730FB8FD}"/>
                    </a:ext>
                  </a:extLst>
                </p14:cNvPr>
                <p14:cNvContentPartPr/>
                <p14:nvPr/>
              </p14:nvContentPartPr>
              <p14:xfrm>
                <a:off x="8839122" y="1554217"/>
                <a:ext cx="154080" cy="38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E071A90-5816-BA98-671D-438C730FB8F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830122" y="1545577"/>
                  <a:ext cx="171720" cy="56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371F218-E901-5070-7A12-6DBF7C4C2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3" name="Picture 2" descr="Polarizing filter (photography) - Wikipedia">
            <a:extLst>
              <a:ext uri="{FF2B5EF4-FFF2-40B4-BE49-F238E27FC236}">
                <a16:creationId xmlns:a16="http://schemas.microsoft.com/office/drawing/2014/main" id="{1EF6700C-4ABF-FF2C-C921-018E41F7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8" y="1197560"/>
            <a:ext cx="3533002" cy="15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88"/>
    </mc:Choice>
    <mc:Fallback xmlns="">
      <p:transition spd="slow" advTm="96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471610" y="0"/>
            <a:ext cx="4754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Logic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E707503-382F-ACF7-24BB-8342C61B92C9}"/>
                  </a:ext>
                </a:extLst>
              </p14:cNvPr>
              <p14:cNvContentPartPr/>
              <p14:nvPr/>
            </p14:nvContentPartPr>
            <p14:xfrm>
              <a:off x="2042711" y="3180981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E707503-382F-ACF7-24BB-8342C61B92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3711" y="317234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25" name="Group 17424">
            <a:extLst>
              <a:ext uri="{FF2B5EF4-FFF2-40B4-BE49-F238E27FC236}">
                <a16:creationId xmlns:a16="http://schemas.microsoft.com/office/drawing/2014/main" id="{02EFC7AF-D36D-7D7C-A910-3F94B88169F7}"/>
              </a:ext>
            </a:extLst>
          </p:cNvPr>
          <p:cNvGrpSpPr/>
          <p:nvPr/>
        </p:nvGrpSpPr>
        <p:grpSpPr>
          <a:xfrm>
            <a:off x="4679171" y="965749"/>
            <a:ext cx="1748880" cy="1233720"/>
            <a:chOff x="879551" y="4956028"/>
            <a:chExt cx="1748880" cy="12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78" name="Ink 1077">
                  <a:extLst>
                    <a:ext uri="{FF2B5EF4-FFF2-40B4-BE49-F238E27FC236}">
                      <a16:creationId xmlns:a16="http://schemas.microsoft.com/office/drawing/2014/main" id="{A90E8AD1-EFC7-A3C4-4275-6C2AEA613188}"/>
                    </a:ext>
                  </a:extLst>
                </p14:cNvPr>
                <p14:cNvContentPartPr/>
                <p14:nvPr/>
              </p14:nvContentPartPr>
              <p14:xfrm>
                <a:off x="1061711" y="5182468"/>
                <a:ext cx="114120" cy="257760"/>
              </p14:xfrm>
            </p:contentPart>
          </mc:Choice>
          <mc:Fallback xmlns="">
            <p:pic>
              <p:nvPicPr>
                <p:cNvPr id="1078" name="Ink 1077">
                  <a:extLst>
                    <a:ext uri="{FF2B5EF4-FFF2-40B4-BE49-F238E27FC236}">
                      <a16:creationId xmlns:a16="http://schemas.microsoft.com/office/drawing/2014/main" id="{A90E8AD1-EFC7-A3C4-4275-6C2AEA61318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52711" y="5173828"/>
                  <a:ext cx="1317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79" name="Ink 1078">
                  <a:extLst>
                    <a:ext uri="{FF2B5EF4-FFF2-40B4-BE49-F238E27FC236}">
                      <a16:creationId xmlns:a16="http://schemas.microsoft.com/office/drawing/2014/main" id="{78964BCA-E27C-89D2-EFC1-C02AD36976F3}"/>
                    </a:ext>
                  </a:extLst>
                </p14:cNvPr>
                <p14:cNvContentPartPr/>
                <p14:nvPr/>
              </p14:nvContentPartPr>
              <p14:xfrm>
                <a:off x="1067831" y="5309548"/>
                <a:ext cx="71640" cy="360"/>
              </p14:xfrm>
            </p:contentPart>
          </mc:Choice>
          <mc:Fallback xmlns="">
            <p:pic>
              <p:nvPicPr>
                <p:cNvPr id="1079" name="Ink 1078">
                  <a:extLst>
                    <a:ext uri="{FF2B5EF4-FFF2-40B4-BE49-F238E27FC236}">
                      <a16:creationId xmlns:a16="http://schemas.microsoft.com/office/drawing/2014/main" id="{78964BCA-E27C-89D2-EFC1-C02AD36976F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59191" y="5300908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3643E2DD-79A4-9FDC-0408-471167BA8E2D}"/>
                    </a:ext>
                  </a:extLst>
                </p14:cNvPr>
                <p14:cNvContentPartPr/>
                <p14:nvPr/>
              </p14:nvContentPartPr>
              <p14:xfrm>
                <a:off x="1199591" y="5347348"/>
                <a:ext cx="24480" cy="18720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3643E2DD-79A4-9FDC-0408-471167BA8E2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90951" y="5338348"/>
                  <a:ext cx="421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7B6D9DB2-0A1E-BF46-E3EA-AD6CC1865EDF}"/>
                    </a:ext>
                  </a:extLst>
                </p14:cNvPr>
                <p14:cNvContentPartPr/>
                <p14:nvPr/>
              </p14:nvContentPartPr>
              <p14:xfrm>
                <a:off x="1128311" y="5757748"/>
                <a:ext cx="118800" cy="22356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7B6D9DB2-0A1E-BF46-E3EA-AD6CC1865ED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19671" y="5749108"/>
                  <a:ext cx="1364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324535C9-6DA6-A43E-C77F-DD94D778203F}"/>
                    </a:ext>
                  </a:extLst>
                </p14:cNvPr>
                <p14:cNvContentPartPr/>
                <p14:nvPr/>
              </p14:nvContentPartPr>
              <p14:xfrm>
                <a:off x="1129031" y="5875468"/>
                <a:ext cx="75240" cy="36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324535C9-6DA6-A43E-C77F-DD94D778203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20391" y="5866468"/>
                  <a:ext cx="9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841F8221-3FFD-04DF-8964-AA992CFF42C7}"/>
                    </a:ext>
                  </a:extLst>
                </p14:cNvPr>
                <p14:cNvContentPartPr/>
                <p14:nvPr/>
              </p14:nvContentPartPr>
              <p14:xfrm>
                <a:off x="1277351" y="5902468"/>
                <a:ext cx="164520" cy="21060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841F8221-3FFD-04DF-8964-AA992CFF42C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68711" y="5893468"/>
                  <a:ext cx="1821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F37FCD74-19A2-FF82-3B21-EA75D2CB6A88}"/>
                    </a:ext>
                  </a:extLst>
                </p14:cNvPr>
                <p14:cNvContentPartPr/>
                <p14:nvPr/>
              </p14:nvContentPartPr>
              <p14:xfrm>
                <a:off x="1333511" y="5298388"/>
                <a:ext cx="88920" cy="16380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F37FCD74-19A2-FF82-3B21-EA75D2CB6A8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324871" y="5289748"/>
                  <a:ext cx="1065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DAD2D606-E2D9-5EE2-FD1B-E214DECB43D6}"/>
                    </a:ext>
                  </a:extLst>
                </p14:cNvPr>
                <p14:cNvContentPartPr/>
                <p14:nvPr/>
              </p14:nvContentPartPr>
              <p14:xfrm>
                <a:off x="1423871" y="5150068"/>
                <a:ext cx="22680" cy="9432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DAD2D606-E2D9-5EE2-FD1B-E214DECB43D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15231" y="5141428"/>
                  <a:ext cx="403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7408" name="Ink 17407">
                  <a:extLst>
                    <a:ext uri="{FF2B5EF4-FFF2-40B4-BE49-F238E27FC236}">
                      <a16:creationId xmlns:a16="http://schemas.microsoft.com/office/drawing/2014/main" id="{52D61647-1EB6-0641-48DA-A4663E527957}"/>
                    </a:ext>
                  </a:extLst>
                </p14:cNvPr>
                <p14:cNvContentPartPr/>
                <p14:nvPr/>
              </p14:nvContentPartPr>
              <p14:xfrm>
                <a:off x="1408391" y="5059348"/>
                <a:ext cx="2880" cy="5040"/>
              </p14:xfrm>
            </p:contentPart>
          </mc:Choice>
          <mc:Fallback xmlns="">
            <p:pic>
              <p:nvPicPr>
                <p:cNvPr id="17408" name="Ink 17407">
                  <a:extLst>
                    <a:ext uri="{FF2B5EF4-FFF2-40B4-BE49-F238E27FC236}">
                      <a16:creationId xmlns:a16="http://schemas.microsoft.com/office/drawing/2014/main" id="{52D61647-1EB6-0641-48DA-A4663E52795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399751" y="5050348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7409" name="Ink 17408">
                  <a:extLst>
                    <a:ext uri="{FF2B5EF4-FFF2-40B4-BE49-F238E27FC236}">
                      <a16:creationId xmlns:a16="http://schemas.microsoft.com/office/drawing/2014/main" id="{276D3EA4-A91A-13AE-7AFB-5826899AD953}"/>
                    </a:ext>
                  </a:extLst>
                </p14:cNvPr>
                <p14:cNvContentPartPr/>
                <p14:nvPr/>
              </p14:nvContentPartPr>
              <p14:xfrm>
                <a:off x="1512431" y="5116588"/>
                <a:ext cx="117720" cy="132120"/>
              </p14:xfrm>
            </p:contentPart>
          </mc:Choice>
          <mc:Fallback xmlns="">
            <p:pic>
              <p:nvPicPr>
                <p:cNvPr id="17409" name="Ink 17408">
                  <a:extLst>
                    <a:ext uri="{FF2B5EF4-FFF2-40B4-BE49-F238E27FC236}">
                      <a16:creationId xmlns:a16="http://schemas.microsoft.com/office/drawing/2014/main" id="{276D3EA4-A91A-13AE-7AFB-5826899AD95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03791" y="5107588"/>
                  <a:ext cx="1353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410" name="Ink 17409">
                  <a:extLst>
                    <a:ext uri="{FF2B5EF4-FFF2-40B4-BE49-F238E27FC236}">
                      <a16:creationId xmlns:a16="http://schemas.microsoft.com/office/drawing/2014/main" id="{F7577FE5-81C3-8A2C-EF1D-DBAAE601699C}"/>
                    </a:ext>
                  </a:extLst>
                </p14:cNvPr>
                <p14:cNvContentPartPr/>
                <p14:nvPr/>
              </p14:nvContentPartPr>
              <p14:xfrm>
                <a:off x="1694231" y="4956028"/>
                <a:ext cx="65520" cy="258480"/>
              </p14:xfrm>
            </p:contentPart>
          </mc:Choice>
          <mc:Fallback xmlns="">
            <p:pic>
              <p:nvPicPr>
                <p:cNvPr id="17410" name="Ink 17409">
                  <a:extLst>
                    <a:ext uri="{FF2B5EF4-FFF2-40B4-BE49-F238E27FC236}">
                      <a16:creationId xmlns:a16="http://schemas.microsoft.com/office/drawing/2014/main" id="{F7577FE5-81C3-8A2C-EF1D-DBAAE601699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685231" y="4947028"/>
                  <a:ext cx="83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7411" name="Ink 17410">
                  <a:extLst>
                    <a:ext uri="{FF2B5EF4-FFF2-40B4-BE49-F238E27FC236}">
                      <a16:creationId xmlns:a16="http://schemas.microsoft.com/office/drawing/2014/main" id="{1A6C3DDF-43F2-E4A2-51FA-921459B91B4A}"/>
                    </a:ext>
                  </a:extLst>
                </p14:cNvPr>
                <p14:cNvContentPartPr/>
                <p14:nvPr/>
              </p14:nvContentPartPr>
              <p14:xfrm>
                <a:off x="1684151" y="5108668"/>
                <a:ext cx="73080" cy="16920"/>
              </p14:xfrm>
            </p:contentPart>
          </mc:Choice>
          <mc:Fallback xmlns="">
            <p:pic>
              <p:nvPicPr>
                <p:cNvPr id="17411" name="Ink 17410">
                  <a:extLst>
                    <a:ext uri="{FF2B5EF4-FFF2-40B4-BE49-F238E27FC236}">
                      <a16:creationId xmlns:a16="http://schemas.microsoft.com/office/drawing/2014/main" id="{1A6C3DDF-43F2-E4A2-51FA-921459B91B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675151" y="5099668"/>
                  <a:ext cx="907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7414" name="Ink 17413">
                  <a:extLst>
                    <a:ext uri="{FF2B5EF4-FFF2-40B4-BE49-F238E27FC236}">
                      <a16:creationId xmlns:a16="http://schemas.microsoft.com/office/drawing/2014/main" id="{F001AAB2-711F-4D37-0313-9166A5AFE8F2}"/>
                    </a:ext>
                  </a:extLst>
                </p14:cNvPr>
                <p14:cNvContentPartPr/>
                <p14:nvPr/>
              </p14:nvContentPartPr>
              <p14:xfrm>
                <a:off x="1545551" y="5713828"/>
                <a:ext cx="120960" cy="294480"/>
              </p14:xfrm>
            </p:contentPart>
          </mc:Choice>
          <mc:Fallback xmlns="">
            <p:pic>
              <p:nvPicPr>
                <p:cNvPr id="17414" name="Ink 17413">
                  <a:extLst>
                    <a:ext uri="{FF2B5EF4-FFF2-40B4-BE49-F238E27FC236}">
                      <a16:creationId xmlns:a16="http://schemas.microsoft.com/office/drawing/2014/main" id="{F001AAB2-711F-4D37-0313-9166A5AFE8F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36551" y="5704828"/>
                  <a:ext cx="1386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7416" name="Ink 17415">
                  <a:extLst>
                    <a:ext uri="{FF2B5EF4-FFF2-40B4-BE49-F238E27FC236}">
                      <a16:creationId xmlns:a16="http://schemas.microsoft.com/office/drawing/2014/main" id="{338F83BF-4319-139B-036F-40A4914D7BD5}"/>
                    </a:ext>
                  </a:extLst>
                </p14:cNvPr>
                <p14:cNvContentPartPr/>
                <p14:nvPr/>
              </p14:nvContentPartPr>
              <p14:xfrm>
                <a:off x="1677671" y="5583868"/>
                <a:ext cx="23040" cy="99720"/>
              </p14:xfrm>
            </p:contentPart>
          </mc:Choice>
          <mc:Fallback xmlns="">
            <p:pic>
              <p:nvPicPr>
                <p:cNvPr id="17416" name="Ink 17415">
                  <a:extLst>
                    <a:ext uri="{FF2B5EF4-FFF2-40B4-BE49-F238E27FC236}">
                      <a16:creationId xmlns:a16="http://schemas.microsoft.com/office/drawing/2014/main" id="{338F83BF-4319-139B-036F-40A4914D7BD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669031" y="5575228"/>
                  <a:ext cx="406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418" name="Ink 17417">
                  <a:extLst>
                    <a:ext uri="{FF2B5EF4-FFF2-40B4-BE49-F238E27FC236}">
                      <a16:creationId xmlns:a16="http://schemas.microsoft.com/office/drawing/2014/main" id="{606D37BF-4343-093E-93F5-3258BE6EDCBE}"/>
                    </a:ext>
                  </a:extLst>
                </p14:cNvPr>
                <p14:cNvContentPartPr/>
                <p14:nvPr/>
              </p14:nvContentPartPr>
              <p14:xfrm>
                <a:off x="1658231" y="5534548"/>
                <a:ext cx="2880" cy="5040"/>
              </p14:xfrm>
            </p:contentPart>
          </mc:Choice>
          <mc:Fallback xmlns="">
            <p:pic>
              <p:nvPicPr>
                <p:cNvPr id="17418" name="Ink 17417">
                  <a:extLst>
                    <a:ext uri="{FF2B5EF4-FFF2-40B4-BE49-F238E27FC236}">
                      <a16:creationId xmlns:a16="http://schemas.microsoft.com/office/drawing/2014/main" id="{606D37BF-4343-093E-93F5-3258BE6EDCB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649591" y="5525548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419" name="Ink 17418">
                  <a:extLst>
                    <a:ext uri="{FF2B5EF4-FFF2-40B4-BE49-F238E27FC236}">
                      <a16:creationId xmlns:a16="http://schemas.microsoft.com/office/drawing/2014/main" id="{01CE100A-3F2C-1B7F-FB07-3AEB4E00760A}"/>
                    </a:ext>
                  </a:extLst>
                </p14:cNvPr>
                <p14:cNvContentPartPr/>
                <p14:nvPr/>
              </p14:nvContentPartPr>
              <p14:xfrm>
                <a:off x="1772711" y="5534548"/>
                <a:ext cx="114480" cy="149760"/>
              </p14:xfrm>
            </p:contentPart>
          </mc:Choice>
          <mc:Fallback xmlns="">
            <p:pic>
              <p:nvPicPr>
                <p:cNvPr id="17419" name="Ink 17418">
                  <a:extLst>
                    <a:ext uri="{FF2B5EF4-FFF2-40B4-BE49-F238E27FC236}">
                      <a16:creationId xmlns:a16="http://schemas.microsoft.com/office/drawing/2014/main" id="{01CE100A-3F2C-1B7F-FB07-3AEB4E0076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63711" y="5525548"/>
                  <a:ext cx="1321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7420" name="Ink 17419">
                  <a:extLst>
                    <a:ext uri="{FF2B5EF4-FFF2-40B4-BE49-F238E27FC236}">
                      <a16:creationId xmlns:a16="http://schemas.microsoft.com/office/drawing/2014/main" id="{B699A5B3-779B-D0BE-D225-3ABAA4FC9F2E}"/>
                    </a:ext>
                  </a:extLst>
                </p14:cNvPr>
                <p14:cNvContentPartPr/>
                <p14:nvPr/>
              </p14:nvContentPartPr>
              <p14:xfrm>
                <a:off x="1953071" y="5463268"/>
                <a:ext cx="75960" cy="203040"/>
              </p14:xfrm>
            </p:contentPart>
          </mc:Choice>
          <mc:Fallback xmlns="">
            <p:pic>
              <p:nvPicPr>
                <p:cNvPr id="17420" name="Ink 17419">
                  <a:extLst>
                    <a:ext uri="{FF2B5EF4-FFF2-40B4-BE49-F238E27FC236}">
                      <a16:creationId xmlns:a16="http://schemas.microsoft.com/office/drawing/2014/main" id="{B699A5B3-779B-D0BE-D225-3ABAA4FC9F2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944431" y="5454268"/>
                  <a:ext cx="936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7421" name="Ink 17420">
                  <a:extLst>
                    <a:ext uri="{FF2B5EF4-FFF2-40B4-BE49-F238E27FC236}">
                      <a16:creationId xmlns:a16="http://schemas.microsoft.com/office/drawing/2014/main" id="{3E201B6D-38D7-FC93-A7E1-2ECAA012FE36}"/>
                    </a:ext>
                  </a:extLst>
                </p14:cNvPr>
                <p14:cNvContentPartPr/>
                <p14:nvPr/>
              </p14:nvContentPartPr>
              <p14:xfrm>
                <a:off x="1922471" y="5534548"/>
                <a:ext cx="110520" cy="48600"/>
              </p14:xfrm>
            </p:contentPart>
          </mc:Choice>
          <mc:Fallback xmlns="">
            <p:pic>
              <p:nvPicPr>
                <p:cNvPr id="17421" name="Ink 17420">
                  <a:extLst>
                    <a:ext uri="{FF2B5EF4-FFF2-40B4-BE49-F238E27FC236}">
                      <a16:creationId xmlns:a16="http://schemas.microsoft.com/office/drawing/2014/main" id="{3E201B6D-38D7-FC93-A7E1-2ECAA012FE3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13471" y="5525908"/>
                  <a:ext cx="1281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7422" name="Ink 17421">
                  <a:extLst>
                    <a:ext uri="{FF2B5EF4-FFF2-40B4-BE49-F238E27FC236}">
                      <a16:creationId xmlns:a16="http://schemas.microsoft.com/office/drawing/2014/main" id="{ADCF3223-C2C7-240F-F560-BF641B1FDE4A}"/>
                    </a:ext>
                  </a:extLst>
                </p14:cNvPr>
                <p14:cNvContentPartPr/>
                <p14:nvPr/>
              </p14:nvContentPartPr>
              <p14:xfrm>
                <a:off x="2419598" y="4999768"/>
                <a:ext cx="208833" cy="1184760"/>
              </p14:xfrm>
            </p:contentPart>
          </mc:Choice>
          <mc:Fallback xmlns="">
            <p:pic>
              <p:nvPicPr>
                <p:cNvPr id="17422" name="Ink 17421">
                  <a:extLst>
                    <a:ext uri="{FF2B5EF4-FFF2-40B4-BE49-F238E27FC236}">
                      <a16:creationId xmlns:a16="http://schemas.microsoft.com/office/drawing/2014/main" id="{ADCF3223-C2C7-240F-F560-BF641B1FDE4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410597" y="4990768"/>
                  <a:ext cx="226476" cy="12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424" name="Ink 17423">
                  <a:extLst>
                    <a:ext uri="{FF2B5EF4-FFF2-40B4-BE49-F238E27FC236}">
                      <a16:creationId xmlns:a16="http://schemas.microsoft.com/office/drawing/2014/main" id="{EC484A51-59AB-FC0B-F8CA-93E74F6632B6}"/>
                    </a:ext>
                  </a:extLst>
                </p14:cNvPr>
                <p14:cNvContentPartPr/>
                <p14:nvPr/>
              </p14:nvContentPartPr>
              <p14:xfrm>
                <a:off x="879551" y="4957468"/>
                <a:ext cx="154800" cy="1232280"/>
              </p14:xfrm>
            </p:contentPart>
          </mc:Choice>
          <mc:Fallback xmlns="">
            <p:pic>
              <p:nvPicPr>
                <p:cNvPr id="17424" name="Ink 17423">
                  <a:extLst>
                    <a:ext uri="{FF2B5EF4-FFF2-40B4-BE49-F238E27FC236}">
                      <a16:creationId xmlns:a16="http://schemas.microsoft.com/office/drawing/2014/main" id="{EC484A51-59AB-FC0B-F8CA-93E74F6632B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70911" y="4948828"/>
                  <a:ext cx="172440" cy="124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31" name="Group 17430">
            <a:extLst>
              <a:ext uri="{FF2B5EF4-FFF2-40B4-BE49-F238E27FC236}">
                <a16:creationId xmlns:a16="http://schemas.microsoft.com/office/drawing/2014/main" id="{948CC3E2-65C3-4151-9D69-67A2EF64C436}"/>
              </a:ext>
            </a:extLst>
          </p:cNvPr>
          <p:cNvGrpSpPr/>
          <p:nvPr/>
        </p:nvGrpSpPr>
        <p:grpSpPr>
          <a:xfrm>
            <a:off x="4170131" y="1505029"/>
            <a:ext cx="277560" cy="271800"/>
            <a:chOff x="370511" y="5495308"/>
            <a:chExt cx="27756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426" name="Ink 17425">
                  <a:extLst>
                    <a:ext uri="{FF2B5EF4-FFF2-40B4-BE49-F238E27FC236}">
                      <a16:creationId xmlns:a16="http://schemas.microsoft.com/office/drawing/2014/main" id="{D4290990-08D1-034A-3657-AEEF111EFF81}"/>
                    </a:ext>
                  </a:extLst>
                </p14:cNvPr>
                <p14:cNvContentPartPr/>
                <p14:nvPr/>
              </p14:nvContentPartPr>
              <p14:xfrm>
                <a:off x="370511" y="5495308"/>
                <a:ext cx="151200" cy="271800"/>
              </p14:xfrm>
            </p:contentPart>
          </mc:Choice>
          <mc:Fallback xmlns="">
            <p:pic>
              <p:nvPicPr>
                <p:cNvPr id="17426" name="Ink 17425">
                  <a:extLst>
                    <a:ext uri="{FF2B5EF4-FFF2-40B4-BE49-F238E27FC236}">
                      <a16:creationId xmlns:a16="http://schemas.microsoft.com/office/drawing/2014/main" id="{D4290990-08D1-034A-3657-AEEF111EFF8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1871" y="5486668"/>
                  <a:ext cx="1688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427" name="Ink 17426">
                  <a:extLst>
                    <a:ext uri="{FF2B5EF4-FFF2-40B4-BE49-F238E27FC236}">
                      <a16:creationId xmlns:a16="http://schemas.microsoft.com/office/drawing/2014/main" id="{EC63EA5C-C107-6D22-9E9C-FC4F19C2BC78}"/>
                    </a:ext>
                  </a:extLst>
                </p14:cNvPr>
                <p14:cNvContentPartPr/>
                <p14:nvPr/>
              </p14:nvContentPartPr>
              <p14:xfrm>
                <a:off x="370871" y="5631028"/>
                <a:ext cx="86400" cy="2880"/>
              </p14:xfrm>
            </p:contentPart>
          </mc:Choice>
          <mc:Fallback xmlns="">
            <p:pic>
              <p:nvPicPr>
                <p:cNvPr id="17427" name="Ink 17426">
                  <a:extLst>
                    <a:ext uri="{FF2B5EF4-FFF2-40B4-BE49-F238E27FC236}">
                      <a16:creationId xmlns:a16="http://schemas.microsoft.com/office/drawing/2014/main" id="{EC63EA5C-C107-6D22-9E9C-FC4F19C2BC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62231" y="5622028"/>
                  <a:ext cx="104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428" name="Ink 17427">
                  <a:extLst>
                    <a:ext uri="{FF2B5EF4-FFF2-40B4-BE49-F238E27FC236}">
                      <a16:creationId xmlns:a16="http://schemas.microsoft.com/office/drawing/2014/main" id="{571FA783-11A5-3FDA-41E4-FE23C6A7188E}"/>
                    </a:ext>
                  </a:extLst>
                </p14:cNvPr>
                <p14:cNvContentPartPr/>
                <p14:nvPr/>
              </p14:nvContentPartPr>
              <p14:xfrm>
                <a:off x="598031" y="5592148"/>
                <a:ext cx="42840" cy="360"/>
              </p14:xfrm>
            </p:contentPart>
          </mc:Choice>
          <mc:Fallback xmlns="">
            <p:pic>
              <p:nvPicPr>
                <p:cNvPr id="17428" name="Ink 17427">
                  <a:extLst>
                    <a:ext uri="{FF2B5EF4-FFF2-40B4-BE49-F238E27FC236}">
                      <a16:creationId xmlns:a16="http://schemas.microsoft.com/office/drawing/2014/main" id="{571FA783-11A5-3FDA-41E4-FE23C6A7188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9391" y="5583508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430" name="Ink 17429">
                  <a:extLst>
                    <a:ext uri="{FF2B5EF4-FFF2-40B4-BE49-F238E27FC236}">
                      <a16:creationId xmlns:a16="http://schemas.microsoft.com/office/drawing/2014/main" id="{4CA2DC2E-AD0E-3367-34FF-306972E01459}"/>
                    </a:ext>
                  </a:extLst>
                </p14:cNvPr>
                <p14:cNvContentPartPr/>
                <p14:nvPr/>
              </p14:nvContentPartPr>
              <p14:xfrm>
                <a:off x="598751" y="5683588"/>
                <a:ext cx="49320" cy="2520"/>
              </p14:xfrm>
            </p:contentPart>
          </mc:Choice>
          <mc:Fallback xmlns="">
            <p:pic>
              <p:nvPicPr>
                <p:cNvPr id="17430" name="Ink 17429">
                  <a:extLst>
                    <a:ext uri="{FF2B5EF4-FFF2-40B4-BE49-F238E27FC236}">
                      <a16:creationId xmlns:a16="http://schemas.microsoft.com/office/drawing/2014/main" id="{4CA2DC2E-AD0E-3367-34FF-306972E0145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0111" y="5674948"/>
                  <a:ext cx="669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27" name="Group 17626">
            <a:extLst>
              <a:ext uri="{FF2B5EF4-FFF2-40B4-BE49-F238E27FC236}">
                <a16:creationId xmlns:a16="http://schemas.microsoft.com/office/drawing/2014/main" id="{5F257A25-9B90-BBBA-6B8B-82E817F6DBB9}"/>
              </a:ext>
            </a:extLst>
          </p:cNvPr>
          <p:cNvGrpSpPr/>
          <p:nvPr/>
        </p:nvGrpSpPr>
        <p:grpSpPr>
          <a:xfrm>
            <a:off x="5758686" y="1496531"/>
            <a:ext cx="511505" cy="479160"/>
            <a:chOff x="1386486" y="6051868"/>
            <a:chExt cx="511505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622" name="Ink 17621">
                  <a:extLst>
                    <a:ext uri="{FF2B5EF4-FFF2-40B4-BE49-F238E27FC236}">
                      <a16:creationId xmlns:a16="http://schemas.microsoft.com/office/drawing/2014/main" id="{DBAD0B38-7354-53D1-9473-7E171243E4A1}"/>
                    </a:ext>
                  </a:extLst>
                </p14:cNvPr>
                <p14:cNvContentPartPr/>
                <p14:nvPr/>
              </p14:nvContentPartPr>
              <p14:xfrm>
                <a:off x="1386486" y="6271828"/>
                <a:ext cx="200094" cy="259200"/>
              </p14:xfrm>
            </p:contentPart>
          </mc:Choice>
          <mc:Fallback xmlns="">
            <p:pic>
              <p:nvPicPr>
                <p:cNvPr id="17622" name="Ink 17621">
                  <a:extLst>
                    <a:ext uri="{FF2B5EF4-FFF2-40B4-BE49-F238E27FC236}">
                      <a16:creationId xmlns:a16="http://schemas.microsoft.com/office/drawing/2014/main" id="{DBAD0B38-7354-53D1-9473-7E171243E4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377473" y="6263188"/>
                  <a:ext cx="2177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623" name="Ink 17622">
                  <a:extLst>
                    <a:ext uri="{FF2B5EF4-FFF2-40B4-BE49-F238E27FC236}">
                      <a16:creationId xmlns:a16="http://schemas.microsoft.com/office/drawing/2014/main" id="{7553C792-4B0D-C6D4-1608-B4FC3CDA7EA0}"/>
                    </a:ext>
                  </a:extLst>
                </p14:cNvPr>
                <p14:cNvContentPartPr/>
                <p14:nvPr/>
              </p14:nvContentPartPr>
              <p14:xfrm>
                <a:off x="1687031" y="6315748"/>
                <a:ext cx="360" cy="2520"/>
              </p14:xfrm>
            </p:contentPart>
          </mc:Choice>
          <mc:Fallback xmlns="">
            <p:pic>
              <p:nvPicPr>
                <p:cNvPr id="17623" name="Ink 17622">
                  <a:extLst>
                    <a:ext uri="{FF2B5EF4-FFF2-40B4-BE49-F238E27FC236}">
                      <a16:creationId xmlns:a16="http://schemas.microsoft.com/office/drawing/2014/main" id="{7553C792-4B0D-C6D4-1608-B4FC3CDA7EA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678391" y="6307108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624" name="Ink 17623">
                  <a:extLst>
                    <a:ext uri="{FF2B5EF4-FFF2-40B4-BE49-F238E27FC236}">
                      <a16:creationId xmlns:a16="http://schemas.microsoft.com/office/drawing/2014/main" id="{8342743A-FABA-6EBF-948B-84662A19CB3C}"/>
                    </a:ext>
                  </a:extLst>
                </p14:cNvPr>
                <p14:cNvContentPartPr/>
                <p14:nvPr/>
              </p14:nvContentPartPr>
              <p14:xfrm>
                <a:off x="1687031" y="6152308"/>
                <a:ext cx="38520" cy="141480"/>
              </p14:xfrm>
            </p:contentPart>
          </mc:Choice>
          <mc:Fallback xmlns="">
            <p:pic>
              <p:nvPicPr>
                <p:cNvPr id="17624" name="Ink 17623">
                  <a:extLst>
                    <a:ext uri="{FF2B5EF4-FFF2-40B4-BE49-F238E27FC236}">
                      <a16:creationId xmlns:a16="http://schemas.microsoft.com/office/drawing/2014/main" id="{8342743A-FABA-6EBF-948B-84662A19CB3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678391" y="6143308"/>
                  <a:ext cx="561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625" name="Ink 17624">
                  <a:extLst>
                    <a:ext uri="{FF2B5EF4-FFF2-40B4-BE49-F238E27FC236}">
                      <a16:creationId xmlns:a16="http://schemas.microsoft.com/office/drawing/2014/main" id="{F2FC55AA-771C-C16E-7695-ED1DB3D2EE39}"/>
                    </a:ext>
                  </a:extLst>
                </p14:cNvPr>
                <p14:cNvContentPartPr/>
                <p14:nvPr/>
              </p14:nvContentPartPr>
              <p14:xfrm>
                <a:off x="1640591" y="6070588"/>
                <a:ext cx="10440" cy="21240"/>
              </p14:xfrm>
            </p:contentPart>
          </mc:Choice>
          <mc:Fallback xmlns="">
            <p:pic>
              <p:nvPicPr>
                <p:cNvPr id="17625" name="Ink 17624">
                  <a:extLst>
                    <a:ext uri="{FF2B5EF4-FFF2-40B4-BE49-F238E27FC236}">
                      <a16:creationId xmlns:a16="http://schemas.microsoft.com/office/drawing/2014/main" id="{F2FC55AA-771C-C16E-7695-ED1DB3D2EE3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631591" y="6061588"/>
                  <a:ext cx="28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7626" name="Ink 17625">
                  <a:extLst>
                    <a:ext uri="{FF2B5EF4-FFF2-40B4-BE49-F238E27FC236}">
                      <a16:creationId xmlns:a16="http://schemas.microsoft.com/office/drawing/2014/main" id="{E62FDD9C-3C36-0282-AE9F-856FE26479A6}"/>
                    </a:ext>
                  </a:extLst>
                </p14:cNvPr>
                <p14:cNvContentPartPr/>
                <p14:nvPr/>
              </p14:nvContentPartPr>
              <p14:xfrm>
                <a:off x="1776311" y="6051868"/>
                <a:ext cx="121680" cy="224280"/>
              </p14:xfrm>
            </p:contentPart>
          </mc:Choice>
          <mc:Fallback xmlns="">
            <p:pic>
              <p:nvPicPr>
                <p:cNvPr id="17626" name="Ink 17625">
                  <a:extLst>
                    <a:ext uri="{FF2B5EF4-FFF2-40B4-BE49-F238E27FC236}">
                      <a16:creationId xmlns:a16="http://schemas.microsoft.com/office/drawing/2014/main" id="{E62FDD9C-3C36-0282-AE9F-856FE26479A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67311" y="6043228"/>
                  <a:ext cx="13932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12888E43-DCC9-453F-E0E0-77A2E0010CDF}"/>
              </a:ext>
            </a:extLst>
          </p:cNvPr>
          <p:cNvGrpSpPr/>
          <p:nvPr/>
        </p:nvGrpSpPr>
        <p:grpSpPr>
          <a:xfrm>
            <a:off x="1719687" y="4020000"/>
            <a:ext cx="5683729" cy="2228675"/>
            <a:chOff x="1719687" y="4020000"/>
            <a:chExt cx="5683729" cy="222867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7B99A2-A52E-49A1-F484-F003EA563F9A}"/>
                </a:ext>
              </a:extLst>
            </p:cNvPr>
            <p:cNvGrpSpPr/>
            <p:nvPr/>
          </p:nvGrpSpPr>
          <p:grpSpPr>
            <a:xfrm>
              <a:off x="3275183" y="4820988"/>
              <a:ext cx="810360" cy="1208520"/>
              <a:chOff x="4448591" y="5067628"/>
              <a:chExt cx="810360" cy="1208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EC33271-8A2A-E1B4-E89B-2F5CC8FF8C38}"/>
                      </a:ext>
                    </a:extLst>
                  </p14:cNvPr>
                  <p14:cNvContentPartPr/>
                  <p14:nvPr/>
                </p14:nvContentPartPr>
                <p14:xfrm>
                  <a:off x="4448591" y="5553988"/>
                  <a:ext cx="68040" cy="360"/>
                </p14:xfrm>
              </p:contentPart>
            </mc:Choice>
            <mc:Fallback xmlns="">
              <p:pic>
                <p:nvPicPr>
                  <p:cNvPr id="17610" name="Ink 17609">
                    <a:extLst>
                      <a:ext uri="{FF2B5EF4-FFF2-40B4-BE49-F238E27FC236}">
                        <a16:creationId xmlns:a16="http://schemas.microsoft.com/office/drawing/2014/main" id="{7E6BDCD3-CB0A-C4CF-8EE3-31F5BD1BEC4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439591" y="5545348"/>
                    <a:ext cx="85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AD64CFF-2CE0-C167-B22D-A76DDE1685F4}"/>
                      </a:ext>
                    </a:extLst>
                  </p14:cNvPr>
                  <p14:cNvContentPartPr/>
                  <p14:nvPr/>
                </p14:nvContentPartPr>
                <p14:xfrm>
                  <a:off x="4471631" y="5619868"/>
                  <a:ext cx="62640" cy="360"/>
                </p14:xfrm>
              </p:contentPart>
            </mc:Choice>
            <mc:Fallback xmlns="">
              <p:pic>
                <p:nvPicPr>
                  <p:cNvPr id="17611" name="Ink 17610">
                    <a:extLst>
                      <a:ext uri="{FF2B5EF4-FFF2-40B4-BE49-F238E27FC236}">
                        <a16:creationId xmlns:a16="http://schemas.microsoft.com/office/drawing/2014/main" id="{270A3720-6FC6-F854-5FC2-1D078C7ADD86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462991" y="5610868"/>
                    <a:ext cx="80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6A1F49DD-8A31-81E2-18EF-7C4A59F4A9C7}"/>
                      </a:ext>
                    </a:extLst>
                  </p14:cNvPr>
                  <p14:cNvContentPartPr/>
                  <p14:nvPr/>
                </p14:nvContentPartPr>
                <p14:xfrm>
                  <a:off x="4679711" y="5073748"/>
                  <a:ext cx="250560" cy="1202400"/>
                </p14:xfrm>
              </p:contentPart>
            </mc:Choice>
            <mc:Fallback xmlns="">
              <p:pic>
                <p:nvPicPr>
                  <p:cNvPr id="17613" name="Ink 17612">
                    <a:extLst>
                      <a:ext uri="{FF2B5EF4-FFF2-40B4-BE49-F238E27FC236}">
                        <a16:creationId xmlns:a16="http://schemas.microsoft.com/office/drawing/2014/main" id="{67F0EF8A-8204-6844-6CA5-0D4E45FACE40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671071" y="5064748"/>
                    <a:ext cx="268200" cy="122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2EA3A631-E2C5-8738-5A27-623F7BA24CC2}"/>
                      </a:ext>
                    </a:extLst>
                  </p14:cNvPr>
                  <p14:cNvContentPartPr/>
                  <p14:nvPr/>
                </p14:nvContentPartPr>
                <p14:xfrm>
                  <a:off x="4939271" y="5194348"/>
                  <a:ext cx="101520" cy="249120"/>
                </p14:xfrm>
              </p:contentPart>
            </mc:Choice>
            <mc:Fallback xmlns="">
              <p:pic>
                <p:nvPicPr>
                  <p:cNvPr id="17615" name="Ink 17614">
                    <a:extLst>
                      <a:ext uri="{FF2B5EF4-FFF2-40B4-BE49-F238E27FC236}">
                        <a16:creationId xmlns:a16="http://schemas.microsoft.com/office/drawing/2014/main" id="{0E7D67F1-53A8-5E80-7B59-5E1AA6B9D6C3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4930631" y="5185708"/>
                    <a:ext cx="11916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48C3606A-8156-23E3-BFFE-C53A514CD5B0}"/>
                      </a:ext>
                    </a:extLst>
                  </p14:cNvPr>
                  <p14:cNvContentPartPr/>
                  <p14:nvPr/>
                </p14:nvContentPartPr>
                <p14:xfrm>
                  <a:off x="4968791" y="5326828"/>
                  <a:ext cx="69120" cy="2520"/>
                </p14:xfrm>
              </p:contentPart>
            </mc:Choice>
            <mc:Fallback xmlns="">
              <p:pic>
                <p:nvPicPr>
                  <p:cNvPr id="17616" name="Ink 17615">
                    <a:extLst>
                      <a:ext uri="{FF2B5EF4-FFF2-40B4-BE49-F238E27FC236}">
                        <a16:creationId xmlns:a16="http://schemas.microsoft.com/office/drawing/2014/main" id="{D2ACF7BF-5BCD-70F6-83A4-35BF24C4598A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4960151" y="5318188"/>
                    <a:ext cx="867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F5413ECF-A743-A155-CFC4-E3AF6BCF3528}"/>
                      </a:ext>
                    </a:extLst>
                  </p14:cNvPr>
                  <p14:cNvContentPartPr/>
                  <p14:nvPr/>
                </p14:nvContentPartPr>
                <p14:xfrm>
                  <a:off x="5093351" y="5381548"/>
                  <a:ext cx="360" cy="152280"/>
                </p14:xfrm>
              </p:contentPart>
            </mc:Choice>
            <mc:Fallback xmlns="">
              <p:pic>
                <p:nvPicPr>
                  <p:cNvPr id="17617" name="Ink 17616">
                    <a:extLst>
                      <a:ext uri="{FF2B5EF4-FFF2-40B4-BE49-F238E27FC236}">
                        <a16:creationId xmlns:a16="http://schemas.microsoft.com/office/drawing/2014/main" id="{D1B57DA2-339B-A860-4CBF-0F25F0A295F8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084351" y="5372548"/>
                    <a:ext cx="1800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FE23FD76-099D-04DF-4263-7867EA766658}"/>
                      </a:ext>
                    </a:extLst>
                  </p14:cNvPr>
                  <p14:cNvContentPartPr/>
                  <p14:nvPr/>
                </p14:nvContentPartPr>
                <p14:xfrm>
                  <a:off x="5132231" y="5067628"/>
                  <a:ext cx="360" cy="471240"/>
                </p14:xfrm>
              </p:contentPart>
            </mc:Choice>
            <mc:Fallback xmlns="">
              <p:pic>
                <p:nvPicPr>
                  <p:cNvPr id="17618" name="Ink 17617">
                    <a:extLst>
                      <a:ext uri="{FF2B5EF4-FFF2-40B4-BE49-F238E27FC236}">
                        <a16:creationId xmlns:a16="http://schemas.microsoft.com/office/drawing/2014/main" id="{F42B4612-0A3C-6C6F-BA9B-C7EF6A4E5DCC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123591" y="5058988"/>
                    <a:ext cx="18000" cy="48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CE435A9-BCAA-9E50-2413-0D35A5D03819}"/>
                      </a:ext>
                    </a:extLst>
                  </p14:cNvPr>
                  <p14:cNvContentPartPr/>
                  <p14:nvPr/>
                </p14:nvContentPartPr>
                <p14:xfrm>
                  <a:off x="5155991" y="5080948"/>
                  <a:ext cx="102960" cy="119880"/>
                </p14:xfrm>
              </p:contentPart>
            </mc:Choice>
            <mc:Fallback xmlns="">
              <p:pic>
                <p:nvPicPr>
                  <p:cNvPr id="17619" name="Ink 17618">
                    <a:extLst>
                      <a:ext uri="{FF2B5EF4-FFF2-40B4-BE49-F238E27FC236}">
                        <a16:creationId xmlns:a16="http://schemas.microsoft.com/office/drawing/2014/main" id="{D7B7F320-2ED9-B737-E2EC-4EE9563C7DED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46991" y="5071948"/>
                    <a:ext cx="12060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18D393E8-1828-EB77-7088-159D883F6B2A}"/>
                      </a:ext>
                    </a:extLst>
                  </p14:cNvPr>
                  <p14:cNvContentPartPr/>
                  <p14:nvPr/>
                </p14:nvContentPartPr>
                <p14:xfrm>
                  <a:off x="4889951" y="5113348"/>
                  <a:ext cx="3600" cy="427680"/>
                </p14:xfrm>
              </p:contentPart>
            </mc:Choice>
            <mc:Fallback xmlns="">
              <p:pic>
                <p:nvPicPr>
                  <p:cNvPr id="17620" name="Ink 17619">
                    <a:extLst>
                      <a:ext uri="{FF2B5EF4-FFF2-40B4-BE49-F238E27FC236}">
                        <a16:creationId xmlns:a16="http://schemas.microsoft.com/office/drawing/2014/main" id="{5237BB12-F1A9-D96D-C689-4064B6007D95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4880951" y="5104708"/>
                    <a:ext cx="21240" cy="445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DB9698D-2464-3C43-F462-A1E6AAF9715F}"/>
                </a:ext>
              </a:extLst>
            </p:cNvPr>
            <p:cNvGrpSpPr/>
            <p:nvPr/>
          </p:nvGrpSpPr>
          <p:grpSpPr>
            <a:xfrm>
              <a:off x="5324663" y="4732788"/>
              <a:ext cx="843120" cy="1391040"/>
              <a:chOff x="6498071" y="4979428"/>
              <a:chExt cx="843120" cy="139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997628DF-FDBF-ED87-FBCD-1D0183BEED66}"/>
                      </a:ext>
                    </a:extLst>
                  </p14:cNvPr>
                  <p14:cNvContentPartPr/>
                  <p14:nvPr/>
                </p14:nvContentPartPr>
                <p14:xfrm>
                  <a:off x="6623351" y="5921188"/>
                  <a:ext cx="128880" cy="246240"/>
                </p14:xfrm>
              </p:contentPart>
            </mc:Choice>
            <mc:Fallback xmlns="">
              <p:pic>
                <p:nvPicPr>
                  <p:cNvPr id="17628" name="Ink 17627">
                    <a:extLst>
                      <a:ext uri="{FF2B5EF4-FFF2-40B4-BE49-F238E27FC236}">
                        <a16:creationId xmlns:a16="http://schemas.microsoft.com/office/drawing/2014/main" id="{1B2BD934-A9CA-AD11-6545-9C3148C203A4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614351" y="5912188"/>
                    <a:ext cx="146520" cy="26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F31BC0C-9F32-24CB-3299-3FBC1B6A407F}"/>
                      </a:ext>
                    </a:extLst>
                  </p14:cNvPr>
                  <p14:cNvContentPartPr/>
                  <p14:nvPr/>
                </p14:nvContentPartPr>
                <p14:xfrm>
                  <a:off x="6647831" y="6064108"/>
                  <a:ext cx="61560" cy="5040"/>
                </p14:xfrm>
              </p:contentPart>
            </mc:Choice>
            <mc:Fallback xmlns="">
              <p:pic>
                <p:nvPicPr>
                  <p:cNvPr id="17629" name="Ink 17628">
                    <a:extLst>
                      <a:ext uri="{FF2B5EF4-FFF2-40B4-BE49-F238E27FC236}">
                        <a16:creationId xmlns:a16="http://schemas.microsoft.com/office/drawing/2014/main" id="{F056E080-B838-AAC2-CE26-EB1D09D8FD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6639191" y="6055468"/>
                    <a:ext cx="7920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026A24B-8DD6-1156-280D-5962E36F5D15}"/>
                      </a:ext>
                    </a:extLst>
                  </p14:cNvPr>
                  <p14:cNvContentPartPr/>
                  <p14:nvPr/>
                </p14:nvContentPartPr>
                <p14:xfrm>
                  <a:off x="6770231" y="6090748"/>
                  <a:ext cx="86760" cy="189720"/>
                </p14:xfrm>
              </p:contentPart>
            </mc:Choice>
            <mc:Fallback xmlns="">
              <p:pic>
                <p:nvPicPr>
                  <p:cNvPr id="17630" name="Ink 17629">
                    <a:extLst>
                      <a:ext uri="{FF2B5EF4-FFF2-40B4-BE49-F238E27FC236}">
                        <a16:creationId xmlns:a16="http://schemas.microsoft.com/office/drawing/2014/main" id="{8C896B98-CAD3-7144-5BB6-832C7E5F4A5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6761591" y="6081748"/>
                    <a:ext cx="10440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3A28D01E-E7C2-1DEB-1C05-CFB94144EF18}"/>
                      </a:ext>
                    </a:extLst>
                  </p14:cNvPr>
                  <p14:cNvContentPartPr/>
                  <p14:nvPr/>
                </p14:nvContentPartPr>
                <p14:xfrm>
                  <a:off x="6926471" y="5850268"/>
                  <a:ext cx="28080" cy="520200"/>
                </p14:xfrm>
              </p:contentPart>
            </mc:Choice>
            <mc:Fallback xmlns="">
              <p:pic>
                <p:nvPicPr>
                  <p:cNvPr id="17631" name="Ink 17630">
                    <a:extLst>
                      <a:ext uri="{FF2B5EF4-FFF2-40B4-BE49-F238E27FC236}">
                        <a16:creationId xmlns:a16="http://schemas.microsoft.com/office/drawing/2014/main" id="{31925A2D-4F5D-2130-0933-CF334E782171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6917471" y="5841268"/>
                    <a:ext cx="45720" cy="53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3BDE831-95E7-9FAF-C87D-60F04D784331}"/>
                      </a:ext>
                    </a:extLst>
                  </p14:cNvPr>
                  <p14:cNvContentPartPr/>
                  <p14:nvPr/>
                </p14:nvContentPartPr>
                <p14:xfrm>
                  <a:off x="6980111" y="5819308"/>
                  <a:ext cx="95040" cy="135720"/>
                </p14:xfrm>
              </p:contentPart>
            </mc:Choice>
            <mc:Fallback xmlns="">
              <p:pic>
                <p:nvPicPr>
                  <p:cNvPr id="17632" name="Ink 17631">
                    <a:extLst>
                      <a:ext uri="{FF2B5EF4-FFF2-40B4-BE49-F238E27FC236}">
                        <a16:creationId xmlns:a16="http://schemas.microsoft.com/office/drawing/2014/main" id="{EA518DD7-9F30-3A9A-29AF-3FD7F4C39F8C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6971471" y="5810668"/>
                    <a:ext cx="11268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D0F3724-06F9-E6A3-54FD-A12F512D7377}"/>
                      </a:ext>
                    </a:extLst>
                  </p14:cNvPr>
                  <p14:cNvContentPartPr/>
                  <p14:nvPr/>
                </p14:nvContentPartPr>
                <p14:xfrm>
                  <a:off x="6498071" y="5838388"/>
                  <a:ext cx="10440" cy="522720"/>
                </p14:xfrm>
              </p:contentPart>
            </mc:Choice>
            <mc:Fallback xmlns="">
              <p:pic>
                <p:nvPicPr>
                  <p:cNvPr id="17633" name="Ink 17632">
                    <a:extLst>
                      <a:ext uri="{FF2B5EF4-FFF2-40B4-BE49-F238E27FC236}">
                        <a16:creationId xmlns:a16="http://schemas.microsoft.com/office/drawing/2014/main" id="{83BFB814-8252-1EC0-8C37-D9C1B0A92FED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6489071" y="5829748"/>
                    <a:ext cx="28080" cy="54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45BE10E-B0D9-1532-D896-8E9698D470C8}"/>
                      </a:ext>
                    </a:extLst>
                  </p14:cNvPr>
                  <p14:cNvContentPartPr/>
                  <p14:nvPr/>
                </p14:nvContentPartPr>
                <p14:xfrm>
                  <a:off x="7103951" y="4979428"/>
                  <a:ext cx="237240" cy="1329120"/>
                </p14:xfrm>
              </p:contentPart>
            </mc:Choice>
            <mc:Fallback xmlns="">
              <p:pic>
                <p:nvPicPr>
                  <p:cNvPr id="17635" name="Ink 17634">
                    <a:extLst>
                      <a:ext uri="{FF2B5EF4-FFF2-40B4-BE49-F238E27FC236}">
                        <a16:creationId xmlns:a16="http://schemas.microsoft.com/office/drawing/2014/main" id="{A420954C-A1E7-E3CB-8F5E-2918A435B1A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7095311" y="4970428"/>
                    <a:ext cx="254880" cy="1346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6349282-DBB8-FB5C-9075-A7B0DAEEC185}"/>
                    </a:ext>
                  </a:extLst>
                </p14:cNvPr>
                <p14:cNvContentPartPr/>
                <p14:nvPr/>
              </p14:nvContentPartPr>
              <p14:xfrm>
                <a:off x="5401343" y="4888668"/>
                <a:ext cx="3564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6349282-DBB8-FB5C-9075-A7B0DAEEC185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392343" y="4879668"/>
                  <a:ext cx="5328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9D542F-1420-C1D6-6FEA-0D37F2696C57}"/>
                </a:ext>
              </a:extLst>
            </p:cNvPr>
            <p:cNvGrpSpPr/>
            <p:nvPr/>
          </p:nvGrpSpPr>
          <p:grpSpPr>
            <a:xfrm>
              <a:off x="4837943" y="4761588"/>
              <a:ext cx="943200" cy="583200"/>
              <a:chOff x="6011351" y="5008228"/>
              <a:chExt cx="943200" cy="583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DE8A3260-3E28-2BDC-1C09-C2A54F9E1C2B}"/>
                      </a:ext>
                    </a:extLst>
                  </p14:cNvPr>
                  <p14:cNvContentPartPr/>
                  <p14:nvPr/>
                </p14:nvContentPartPr>
                <p14:xfrm>
                  <a:off x="6017471" y="5177788"/>
                  <a:ext cx="95400" cy="263160"/>
                </p14:xfrm>
              </p:contentPart>
            </mc:Choice>
            <mc:Fallback xmlns="">
              <p:pic>
                <p:nvPicPr>
                  <p:cNvPr id="17637" name="Ink 17636">
                    <a:extLst>
                      <a:ext uri="{FF2B5EF4-FFF2-40B4-BE49-F238E27FC236}">
                        <a16:creationId xmlns:a16="http://schemas.microsoft.com/office/drawing/2014/main" id="{5074261C-971A-7741-68EF-ABAF838198EB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6008831" y="5169148"/>
                    <a:ext cx="11304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8006F1A-7792-DFD9-E5D7-B743140B0E3B}"/>
                      </a:ext>
                    </a:extLst>
                  </p14:cNvPr>
                  <p14:cNvContentPartPr/>
                  <p14:nvPr/>
                </p14:nvContentPartPr>
                <p14:xfrm>
                  <a:off x="6011351" y="5331508"/>
                  <a:ext cx="67320" cy="25920"/>
                </p14:xfrm>
              </p:contentPart>
            </mc:Choice>
            <mc:Fallback xmlns="">
              <p:pic>
                <p:nvPicPr>
                  <p:cNvPr id="17638" name="Ink 17637">
                    <a:extLst>
                      <a:ext uri="{FF2B5EF4-FFF2-40B4-BE49-F238E27FC236}">
                        <a16:creationId xmlns:a16="http://schemas.microsoft.com/office/drawing/2014/main" id="{6AA3037C-F121-1365-C920-CBB938E4385F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6002711" y="5322868"/>
                    <a:ext cx="8496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12C80F49-B1E2-60AE-85EA-C3BA36BCF329}"/>
                      </a:ext>
                    </a:extLst>
                  </p14:cNvPr>
                  <p14:cNvContentPartPr/>
                  <p14:nvPr/>
                </p14:nvContentPartPr>
                <p14:xfrm>
                  <a:off x="6161471" y="5393068"/>
                  <a:ext cx="360" cy="174240"/>
                </p14:xfrm>
              </p:contentPart>
            </mc:Choice>
            <mc:Fallback xmlns="">
              <p:pic>
                <p:nvPicPr>
                  <p:cNvPr id="17639" name="Ink 17638">
                    <a:extLst>
                      <a:ext uri="{FF2B5EF4-FFF2-40B4-BE49-F238E27FC236}">
                        <a16:creationId xmlns:a16="http://schemas.microsoft.com/office/drawing/2014/main" id="{F05492A2-0D99-87EB-1027-4CCC0719BC8C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6152471" y="5384068"/>
                    <a:ext cx="1800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4D6E07DC-9BF3-C07E-1258-048465CF2543}"/>
                      </a:ext>
                    </a:extLst>
                  </p14:cNvPr>
                  <p14:cNvContentPartPr/>
                  <p14:nvPr/>
                </p14:nvContentPartPr>
                <p14:xfrm>
                  <a:off x="6259031" y="5143588"/>
                  <a:ext cx="71280" cy="285840"/>
                </p14:xfrm>
              </p:contentPart>
            </mc:Choice>
            <mc:Fallback xmlns="">
              <p:pic>
                <p:nvPicPr>
                  <p:cNvPr id="17640" name="Ink 17639">
                    <a:extLst>
                      <a:ext uri="{FF2B5EF4-FFF2-40B4-BE49-F238E27FC236}">
                        <a16:creationId xmlns:a16="http://schemas.microsoft.com/office/drawing/2014/main" id="{1F1F9056-5C4A-DFF6-0282-8F169E78CB85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6250391" y="5134948"/>
                    <a:ext cx="88920" cy="30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C01EDFB-59C1-C591-62B9-B85DB7FF2552}"/>
                      </a:ext>
                    </a:extLst>
                  </p14:cNvPr>
                  <p14:cNvContentPartPr/>
                  <p14:nvPr/>
                </p14:nvContentPartPr>
                <p14:xfrm>
                  <a:off x="6248591" y="5302708"/>
                  <a:ext cx="59760" cy="17640"/>
                </p14:xfrm>
              </p:contentPart>
            </mc:Choice>
            <mc:Fallback xmlns="">
              <p:pic>
                <p:nvPicPr>
                  <p:cNvPr id="17641" name="Ink 17640">
                    <a:extLst>
                      <a:ext uri="{FF2B5EF4-FFF2-40B4-BE49-F238E27FC236}">
                        <a16:creationId xmlns:a16="http://schemas.microsoft.com/office/drawing/2014/main" id="{5BFA6D6F-C0D8-364A-C050-F7B139B42C9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239951" y="5293708"/>
                    <a:ext cx="7740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54C1B24-BE9E-2E7B-10D0-833AE85479D5}"/>
                      </a:ext>
                    </a:extLst>
                  </p14:cNvPr>
                  <p14:cNvContentPartPr/>
                  <p14:nvPr/>
                </p14:nvContentPartPr>
                <p14:xfrm>
                  <a:off x="6342191" y="5416108"/>
                  <a:ext cx="91440" cy="175320"/>
                </p14:xfrm>
              </p:contentPart>
            </mc:Choice>
            <mc:Fallback xmlns="">
              <p:pic>
                <p:nvPicPr>
                  <p:cNvPr id="17642" name="Ink 17641">
                    <a:extLst>
                      <a:ext uri="{FF2B5EF4-FFF2-40B4-BE49-F238E27FC236}">
                        <a16:creationId xmlns:a16="http://schemas.microsoft.com/office/drawing/2014/main" id="{23AA099F-6BAE-F5EB-F893-694F8D874F6B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333551" y="5407108"/>
                    <a:ext cx="10908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31C2090-3FCC-9463-BFDA-A4534091C4E8}"/>
                      </a:ext>
                    </a:extLst>
                  </p14:cNvPr>
                  <p14:cNvContentPartPr/>
                  <p14:nvPr/>
                </p14:nvContentPartPr>
                <p14:xfrm>
                  <a:off x="6593111" y="5243668"/>
                  <a:ext cx="120240" cy="202320"/>
                </p14:xfrm>
              </p:contentPart>
            </mc:Choice>
            <mc:Fallback xmlns="">
              <p:pic>
                <p:nvPicPr>
                  <p:cNvPr id="17643" name="Ink 17642">
                    <a:extLst>
                      <a:ext uri="{FF2B5EF4-FFF2-40B4-BE49-F238E27FC236}">
                        <a16:creationId xmlns:a16="http://schemas.microsoft.com/office/drawing/2014/main" id="{A5424A64-5922-0084-B610-D574F8D44A8B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6584111" y="5234668"/>
                    <a:ext cx="13788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AFE5A1DF-B182-345F-7F5C-CD597895E899}"/>
                      </a:ext>
                    </a:extLst>
                  </p14:cNvPr>
                  <p14:cNvContentPartPr/>
                  <p14:nvPr/>
                </p14:nvContentPartPr>
                <p14:xfrm>
                  <a:off x="6705071" y="5111188"/>
                  <a:ext cx="15120" cy="72360"/>
                </p14:xfrm>
              </p:contentPart>
            </mc:Choice>
            <mc:Fallback xmlns="">
              <p:pic>
                <p:nvPicPr>
                  <p:cNvPr id="17644" name="Ink 17643">
                    <a:extLst>
                      <a:ext uri="{FF2B5EF4-FFF2-40B4-BE49-F238E27FC236}">
                        <a16:creationId xmlns:a16="http://schemas.microsoft.com/office/drawing/2014/main" id="{4DEF1694-ED1D-7295-48BD-0CD0C259A778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6696431" y="5102548"/>
                    <a:ext cx="3276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7472" name="Ink 17471">
                    <a:extLst>
                      <a:ext uri="{FF2B5EF4-FFF2-40B4-BE49-F238E27FC236}">
                        <a16:creationId xmlns:a16="http://schemas.microsoft.com/office/drawing/2014/main" id="{7854F344-0D76-6AF4-384E-F11ED8B6E064}"/>
                      </a:ext>
                    </a:extLst>
                  </p14:cNvPr>
                  <p14:cNvContentPartPr/>
                  <p14:nvPr/>
                </p14:nvContentPartPr>
                <p14:xfrm>
                  <a:off x="6678071" y="5019748"/>
                  <a:ext cx="2520" cy="28800"/>
                </p14:xfrm>
              </p:contentPart>
            </mc:Choice>
            <mc:Fallback xmlns="">
              <p:pic>
                <p:nvPicPr>
                  <p:cNvPr id="17645" name="Ink 17644">
                    <a:extLst>
                      <a:ext uri="{FF2B5EF4-FFF2-40B4-BE49-F238E27FC236}">
                        <a16:creationId xmlns:a16="http://schemas.microsoft.com/office/drawing/2014/main" id="{E86E582C-6F8D-949C-FEDC-2DAE6DEBFF2E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6669071" y="5011108"/>
                    <a:ext cx="2016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7473" name="Ink 17472">
                    <a:extLst>
                      <a:ext uri="{FF2B5EF4-FFF2-40B4-BE49-F238E27FC236}">
                        <a16:creationId xmlns:a16="http://schemas.microsoft.com/office/drawing/2014/main" id="{2232167C-58C5-D0AF-1355-76D94594CA90}"/>
                      </a:ext>
                    </a:extLst>
                  </p14:cNvPr>
                  <p14:cNvContentPartPr/>
                  <p14:nvPr/>
                </p14:nvContentPartPr>
                <p14:xfrm>
                  <a:off x="6818831" y="5008228"/>
                  <a:ext cx="135720" cy="222840"/>
                </p14:xfrm>
              </p:contentPart>
            </mc:Choice>
            <mc:Fallback xmlns="">
              <p:pic>
                <p:nvPicPr>
                  <p:cNvPr id="17647" name="Ink 17646">
                    <a:extLst>
                      <a:ext uri="{FF2B5EF4-FFF2-40B4-BE49-F238E27FC236}">
                        <a16:creationId xmlns:a16="http://schemas.microsoft.com/office/drawing/2014/main" id="{691465E1-8FC6-BCD6-9804-BAD356BF9923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6809831" y="4999588"/>
                    <a:ext cx="153360" cy="240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476" name="Group 17475">
              <a:extLst>
                <a:ext uri="{FF2B5EF4-FFF2-40B4-BE49-F238E27FC236}">
                  <a16:creationId xmlns:a16="http://schemas.microsoft.com/office/drawing/2014/main" id="{9DA137E0-20E3-DCE9-1682-9F458D07B007}"/>
                </a:ext>
              </a:extLst>
            </p:cNvPr>
            <p:cNvGrpSpPr/>
            <p:nvPr/>
          </p:nvGrpSpPr>
          <p:grpSpPr>
            <a:xfrm>
              <a:off x="3714023" y="5661228"/>
              <a:ext cx="812160" cy="499320"/>
              <a:chOff x="4887431" y="5907868"/>
              <a:chExt cx="812160" cy="49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7477" name="Ink 17476">
                    <a:extLst>
                      <a:ext uri="{FF2B5EF4-FFF2-40B4-BE49-F238E27FC236}">
                        <a16:creationId xmlns:a16="http://schemas.microsoft.com/office/drawing/2014/main" id="{FA54B09F-F77E-8ECC-AFA4-1455198B6AD5}"/>
                      </a:ext>
                    </a:extLst>
                  </p14:cNvPr>
                  <p14:cNvContentPartPr/>
                  <p14:nvPr/>
                </p14:nvContentPartPr>
                <p14:xfrm>
                  <a:off x="4887431" y="6029188"/>
                  <a:ext cx="114480" cy="257760"/>
                </p14:xfrm>
              </p:contentPart>
            </mc:Choice>
            <mc:Fallback xmlns="">
              <p:pic>
                <p:nvPicPr>
                  <p:cNvPr id="17651" name="Ink 17650">
                    <a:extLst>
                      <a:ext uri="{FF2B5EF4-FFF2-40B4-BE49-F238E27FC236}">
                        <a16:creationId xmlns:a16="http://schemas.microsoft.com/office/drawing/2014/main" id="{4A0BD0FF-6A5E-6056-8FCE-6EE84053AA62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4878431" y="6020548"/>
                    <a:ext cx="132120" cy="27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7478" name="Ink 17477">
                    <a:extLst>
                      <a:ext uri="{FF2B5EF4-FFF2-40B4-BE49-F238E27FC236}">
                        <a16:creationId xmlns:a16="http://schemas.microsoft.com/office/drawing/2014/main" id="{CB728000-552C-BD4C-9B2D-D8BCB2C2113F}"/>
                      </a:ext>
                    </a:extLst>
                  </p14:cNvPr>
                  <p14:cNvContentPartPr/>
                  <p14:nvPr/>
                </p14:nvContentPartPr>
                <p14:xfrm>
                  <a:off x="4954391" y="6153748"/>
                  <a:ext cx="47520" cy="32040"/>
                </p14:xfrm>
              </p:contentPart>
            </mc:Choice>
            <mc:Fallback xmlns="">
              <p:pic>
                <p:nvPicPr>
                  <p:cNvPr id="17652" name="Ink 17651">
                    <a:extLst>
                      <a:ext uri="{FF2B5EF4-FFF2-40B4-BE49-F238E27FC236}">
                        <a16:creationId xmlns:a16="http://schemas.microsoft.com/office/drawing/2014/main" id="{DB7C4415-AA03-6081-A1F7-8F3C462B251D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4945391" y="6144748"/>
                    <a:ext cx="6516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7479" name="Ink 17478">
                    <a:extLst>
                      <a:ext uri="{FF2B5EF4-FFF2-40B4-BE49-F238E27FC236}">
                        <a16:creationId xmlns:a16="http://schemas.microsoft.com/office/drawing/2014/main" id="{647227B5-B0D4-C832-8862-402EB9F8E821}"/>
                      </a:ext>
                    </a:extLst>
                  </p14:cNvPr>
                  <p14:cNvContentPartPr/>
                  <p14:nvPr/>
                </p14:nvContentPartPr>
                <p14:xfrm>
                  <a:off x="5050871" y="6243748"/>
                  <a:ext cx="360" cy="163440"/>
                </p14:xfrm>
              </p:contentPart>
            </mc:Choice>
            <mc:Fallback xmlns="">
              <p:pic>
                <p:nvPicPr>
                  <p:cNvPr id="17653" name="Ink 17652">
                    <a:extLst>
                      <a:ext uri="{FF2B5EF4-FFF2-40B4-BE49-F238E27FC236}">
                        <a16:creationId xmlns:a16="http://schemas.microsoft.com/office/drawing/2014/main" id="{822203F1-26E0-A9B4-7F16-752D73CA8618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5042231" y="6235108"/>
                    <a:ext cx="1800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7480" name="Ink 17479">
                    <a:extLst>
                      <a:ext uri="{FF2B5EF4-FFF2-40B4-BE49-F238E27FC236}">
                        <a16:creationId xmlns:a16="http://schemas.microsoft.com/office/drawing/2014/main" id="{F34BDE6C-C6C6-C06B-5B98-9BB5D98695B3}"/>
                      </a:ext>
                    </a:extLst>
                  </p14:cNvPr>
                  <p14:cNvContentPartPr/>
                  <p14:nvPr/>
                </p14:nvContentPartPr>
                <p14:xfrm>
                  <a:off x="5149871" y="6079228"/>
                  <a:ext cx="80640" cy="204480"/>
                </p14:xfrm>
              </p:contentPart>
            </mc:Choice>
            <mc:Fallback xmlns="">
              <p:pic>
                <p:nvPicPr>
                  <p:cNvPr id="17654" name="Ink 17653">
                    <a:extLst>
                      <a:ext uri="{FF2B5EF4-FFF2-40B4-BE49-F238E27FC236}">
                        <a16:creationId xmlns:a16="http://schemas.microsoft.com/office/drawing/2014/main" id="{44BF860D-2F3D-4DA8-ED8C-09D5B8893F1B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140871" y="6070228"/>
                    <a:ext cx="98280" cy="22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7481" name="Ink 17480">
                    <a:extLst>
                      <a:ext uri="{FF2B5EF4-FFF2-40B4-BE49-F238E27FC236}">
                        <a16:creationId xmlns:a16="http://schemas.microsoft.com/office/drawing/2014/main" id="{335C4EFF-80F7-86C1-21FB-8E99C48FBCCA}"/>
                      </a:ext>
                    </a:extLst>
                  </p14:cNvPr>
                  <p14:cNvContentPartPr/>
                  <p14:nvPr/>
                </p14:nvContentPartPr>
                <p14:xfrm>
                  <a:off x="5154191" y="6194788"/>
                  <a:ext cx="35280" cy="13680"/>
                </p14:xfrm>
              </p:contentPart>
            </mc:Choice>
            <mc:Fallback xmlns="">
              <p:pic>
                <p:nvPicPr>
                  <p:cNvPr id="17655" name="Ink 17654">
                    <a:extLst>
                      <a:ext uri="{FF2B5EF4-FFF2-40B4-BE49-F238E27FC236}">
                        <a16:creationId xmlns:a16="http://schemas.microsoft.com/office/drawing/2014/main" id="{CBDB56BB-980B-5421-E207-9BBC087C06D8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145551" y="6185788"/>
                    <a:ext cx="5292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7482" name="Ink 17481">
                    <a:extLst>
                      <a:ext uri="{FF2B5EF4-FFF2-40B4-BE49-F238E27FC236}">
                        <a16:creationId xmlns:a16="http://schemas.microsoft.com/office/drawing/2014/main" id="{2D4A426D-6FC4-E12F-8E23-589B7E357513}"/>
                      </a:ext>
                    </a:extLst>
                  </p14:cNvPr>
                  <p14:cNvContentPartPr/>
                  <p14:nvPr/>
                </p14:nvContentPartPr>
                <p14:xfrm>
                  <a:off x="5255351" y="6256708"/>
                  <a:ext cx="83520" cy="132840"/>
                </p14:xfrm>
              </p:contentPart>
            </mc:Choice>
            <mc:Fallback xmlns="">
              <p:pic>
                <p:nvPicPr>
                  <p:cNvPr id="17656" name="Ink 17655">
                    <a:extLst>
                      <a:ext uri="{FF2B5EF4-FFF2-40B4-BE49-F238E27FC236}">
                        <a16:creationId xmlns:a16="http://schemas.microsoft.com/office/drawing/2014/main" id="{C892ACC7-9FC1-3791-BCDB-FE7BAC19EAC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46711" y="6247708"/>
                    <a:ext cx="10116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7483" name="Ink 17482">
                    <a:extLst>
                      <a:ext uri="{FF2B5EF4-FFF2-40B4-BE49-F238E27FC236}">
                        <a16:creationId xmlns:a16="http://schemas.microsoft.com/office/drawing/2014/main" id="{6D9F8ECA-D002-1969-20D2-612FE32601B6}"/>
                      </a:ext>
                    </a:extLst>
                  </p14:cNvPr>
                  <p14:cNvContentPartPr/>
                  <p14:nvPr/>
                </p14:nvContentPartPr>
                <p14:xfrm>
                  <a:off x="5415911" y="6139708"/>
                  <a:ext cx="95760" cy="105480"/>
                </p14:xfrm>
              </p:contentPart>
            </mc:Choice>
            <mc:Fallback xmlns="">
              <p:pic>
                <p:nvPicPr>
                  <p:cNvPr id="17657" name="Ink 17656">
                    <a:extLst>
                      <a:ext uri="{FF2B5EF4-FFF2-40B4-BE49-F238E27FC236}">
                        <a16:creationId xmlns:a16="http://schemas.microsoft.com/office/drawing/2014/main" id="{7C0F7D92-7AF1-AF80-2C38-C73CF6D25AFF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5407271" y="6130708"/>
                    <a:ext cx="11340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17484" name="Ink 17483">
                    <a:extLst>
                      <a:ext uri="{FF2B5EF4-FFF2-40B4-BE49-F238E27FC236}">
                        <a16:creationId xmlns:a16="http://schemas.microsoft.com/office/drawing/2014/main" id="{FEB97AA3-7AE6-59BA-1763-D025C07995B6}"/>
                      </a:ext>
                    </a:extLst>
                  </p14:cNvPr>
                  <p14:cNvContentPartPr/>
                  <p14:nvPr/>
                </p14:nvContentPartPr>
                <p14:xfrm>
                  <a:off x="5513831" y="5990668"/>
                  <a:ext cx="36720" cy="106200"/>
                </p14:xfrm>
              </p:contentPart>
            </mc:Choice>
            <mc:Fallback xmlns="">
              <p:pic>
                <p:nvPicPr>
                  <p:cNvPr id="17658" name="Ink 17657">
                    <a:extLst>
                      <a:ext uri="{FF2B5EF4-FFF2-40B4-BE49-F238E27FC236}">
                        <a16:creationId xmlns:a16="http://schemas.microsoft.com/office/drawing/2014/main" id="{00C5C5FA-35CE-7AD6-A794-7ECEEC46E630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504831" y="5981668"/>
                    <a:ext cx="5436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17485" name="Ink 17484">
                    <a:extLst>
                      <a:ext uri="{FF2B5EF4-FFF2-40B4-BE49-F238E27FC236}">
                        <a16:creationId xmlns:a16="http://schemas.microsoft.com/office/drawing/2014/main" id="{7EF61854-6809-71E9-0DB9-9216E08BDDA2}"/>
                      </a:ext>
                    </a:extLst>
                  </p14:cNvPr>
                  <p14:cNvContentPartPr/>
                  <p14:nvPr/>
                </p14:nvContentPartPr>
                <p14:xfrm>
                  <a:off x="5524271" y="5910388"/>
                  <a:ext cx="2520" cy="2520"/>
                </p14:xfrm>
              </p:contentPart>
            </mc:Choice>
            <mc:Fallback xmlns="">
              <p:pic>
                <p:nvPicPr>
                  <p:cNvPr id="17659" name="Ink 17658">
                    <a:extLst>
                      <a:ext uri="{FF2B5EF4-FFF2-40B4-BE49-F238E27FC236}">
                        <a16:creationId xmlns:a16="http://schemas.microsoft.com/office/drawing/2014/main" id="{E1507A39-C8C5-CBAD-EC31-FE06B5FF227D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515631" y="5901388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17486" name="Ink 17485">
                    <a:extLst>
                      <a:ext uri="{FF2B5EF4-FFF2-40B4-BE49-F238E27FC236}">
                        <a16:creationId xmlns:a16="http://schemas.microsoft.com/office/drawing/2014/main" id="{212040E5-B1F8-73E2-9671-62914A9FE78B}"/>
                      </a:ext>
                    </a:extLst>
                  </p14:cNvPr>
                  <p14:cNvContentPartPr/>
                  <p14:nvPr/>
                </p14:nvContentPartPr>
                <p14:xfrm>
                  <a:off x="5621831" y="5907868"/>
                  <a:ext cx="77760" cy="182880"/>
                </p14:xfrm>
              </p:contentPart>
            </mc:Choice>
            <mc:Fallback xmlns="">
              <p:pic>
                <p:nvPicPr>
                  <p:cNvPr id="17660" name="Ink 17659">
                    <a:extLst>
                      <a:ext uri="{FF2B5EF4-FFF2-40B4-BE49-F238E27FC236}">
                        <a16:creationId xmlns:a16="http://schemas.microsoft.com/office/drawing/2014/main" id="{3E7F3B30-2C2F-93D1-A1CE-F7933809B1C6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5613191" y="5899228"/>
                    <a:ext cx="95400" cy="20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507" name="Group 17506">
              <a:extLst>
                <a:ext uri="{FF2B5EF4-FFF2-40B4-BE49-F238E27FC236}">
                  <a16:creationId xmlns:a16="http://schemas.microsoft.com/office/drawing/2014/main" id="{292DC6BB-247E-B261-732A-AB6920CE61A8}"/>
                </a:ext>
              </a:extLst>
            </p:cNvPr>
            <p:cNvGrpSpPr/>
            <p:nvPr/>
          </p:nvGrpSpPr>
          <p:grpSpPr>
            <a:xfrm>
              <a:off x="1719687" y="4718101"/>
              <a:ext cx="1431720" cy="1530574"/>
              <a:chOff x="800891" y="4480221"/>
              <a:chExt cx="1431720" cy="153057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17509" name="Ink 17508">
                    <a:extLst>
                      <a:ext uri="{FF2B5EF4-FFF2-40B4-BE49-F238E27FC236}">
                        <a16:creationId xmlns:a16="http://schemas.microsoft.com/office/drawing/2014/main" id="{60521902-3EC4-DC9E-4616-51A1F11F4A7E}"/>
                      </a:ext>
                    </a:extLst>
                  </p14:cNvPr>
                  <p14:cNvContentPartPr/>
                  <p14:nvPr/>
                </p14:nvContentPartPr>
                <p14:xfrm>
                  <a:off x="1585151" y="4480221"/>
                  <a:ext cx="2520" cy="23400"/>
                </p14:xfrm>
              </p:contentPart>
            </mc:Choice>
            <mc:Fallback xmlns="">
              <p:pic>
                <p:nvPicPr>
                  <p:cNvPr id="17695" name="Ink 17694">
                    <a:extLst>
                      <a:ext uri="{FF2B5EF4-FFF2-40B4-BE49-F238E27FC236}">
                        <a16:creationId xmlns:a16="http://schemas.microsoft.com/office/drawing/2014/main" id="{F4E91D07-521D-F18A-BE03-4086821C8FEC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1576151" y="4471221"/>
                    <a:ext cx="2016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17510" name="Ink 17509">
                    <a:extLst>
                      <a:ext uri="{FF2B5EF4-FFF2-40B4-BE49-F238E27FC236}">
                        <a16:creationId xmlns:a16="http://schemas.microsoft.com/office/drawing/2014/main" id="{31A0251D-9BAC-2C49-42E3-ECAE9A2AA652}"/>
                      </a:ext>
                    </a:extLst>
                  </p14:cNvPr>
                  <p14:cNvContentPartPr/>
                  <p14:nvPr/>
                </p14:nvContentPartPr>
                <p14:xfrm>
                  <a:off x="800891" y="5516515"/>
                  <a:ext cx="150120" cy="35280"/>
                </p14:xfrm>
              </p:contentPart>
            </mc:Choice>
            <mc:Fallback xmlns="">
              <p:pic>
                <p:nvPicPr>
                  <p:cNvPr id="17432" name="Ink 17431">
                    <a:extLst>
                      <a:ext uri="{FF2B5EF4-FFF2-40B4-BE49-F238E27FC236}">
                        <a16:creationId xmlns:a16="http://schemas.microsoft.com/office/drawing/2014/main" id="{BD483F1B-CDFD-1493-CA20-C8605FDAF20B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92251" y="5507875"/>
                    <a:ext cx="167760" cy="5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17511" name="Ink 17510">
                    <a:extLst>
                      <a:ext uri="{FF2B5EF4-FFF2-40B4-BE49-F238E27FC236}">
                        <a16:creationId xmlns:a16="http://schemas.microsoft.com/office/drawing/2014/main" id="{9AA29B95-1A9F-B402-060F-99C929A19AD8}"/>
                      </a:ext>
                    </a:extLst>
                  </p14:cNvPr>
                  <p14:cNvContentPartPr/>
                  <p14:nvPr/>
                </p14:nvContentPartPr>
                <p14:xfrm>
                  <a:off x="905651" y="5521195"/>
                  <a:ext cx="360" cy="272160"/>
                </p14:xfrm>
              </p:contentPart>
            </mc:Choice>
            <mc:Fallback xmlns="">
              <p:pic>
                <p:nvPicPr>
                  <p:cNvPr id="17442" name="Ink 17441">
                    <a:extLst>
                      <a:ext uri="{FF2B5EF4-FFF2-40B4-BE49-F238E27FC236}">
                        <a16:creationId xmlns:a16="http://schemas.microsoft.com/office/drawing/2014/main" id="{569E1DAB-801B-F57D-FEF9-31DA90B69070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897011" y="5512195"/>
                    <a:ext cx="18000" cy="28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7512" name="Ink 17511">
                    <a:extLst>
                      <a:ext uri="{FF2B5EF4-FFF2-40B4-BE49-F238E27FC236}">
                        <a16:creationId xmlns:a16="http://schemas.microsoft.com/office/drawing/2014/main" id="{15DC9A52-5400-760F-E2A3-0D0F6E264921}"/>
                      </a:ext>
                    </a:extLst>
                  </p14:cNvPr>
                  <p14:cNvContentPartPr/>
                  <p14:nvPr/>
                </p14:nvContentPartPr>
                <p14:xfrm>
                  <a:off x="824291" y="5795875"/>
                  <a:ext cx="202320" cy="360"/>
                </p14:xfrm>
              </p:contentPart>
            </mc:Choice>
            <mc:Fallback xmlns="">
              <p:pic>
                <p:nvPicPr>
                  <p:cNvPr id="17443" name="Ink 17442">
                    <a:extLst>
                      <a:ext uri="{FF2B5EF4-FFF2-40B4-BE49-F238E27FC236}">
                        <a16:creationId xmlns:a16="http://schemas.microsoft.com/office/drawing/2014/main" id="{38B4E0CD-56C6-0ACF-6039-8BD1554B4BB2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815651" y="5786875"/>
                    <a:ext cx="219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7513" name="Ink 17512">
                    <a:extLst>
                      <a:ext uri="{FF2B5EF4-FFF2-40B4-BE49-F238E27FC236}">
                        <a16:creationId xmlns:a16="http://schemas.microsoft.com/office/drawing/2014/main" id="{8B206F9E-D5FB-222B-E57A-1C92C52FBA6C}"/>
                      </a:ext>
                    </a:extLst>
                  </p14:cNvPr>
                  <p14:cNvContentPartPr/>
                  <p14:nvPr/>
                </p14:nvContentPartPr>
                <p14:xfrm>
                  <a:off x="1137851" y="5669515"/>
                  <a:ext cx="50040" cy="360"/>
                </p14:xfrm>
              </p:contentPart>
            </mc:Choice>
            <mc:Fallback xmlns="">
              <p:pic>
                <p:nvPicPr>
                  <p:cNvPr id="17451" name="Ink 17450">
                    <a:extLst>
                      <a:ext uri="{FF2B5EF4-FFF2-40B4-BE49-F238E27FC236}">
                        <a16:creationId xmlns:a16="http://schemas.microsoft.com/office/drawing/2014/main" id="{BD7D2F13-2DBF-BFB3-0910-4137D49F609F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1129211" y="5660515"/>
                    <a:ext cx="67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7514" name="Ink 17513">
                    <a:extLst>
                      <a:ext uri="{FF2B5EF4-FFF2-40B4-BE49-F238E27FC236}">
                        <a16:creationId xmlns:a16="http://schemas.microsoft.com/office/drawing/2014/main" id="{8F489DD8-C266-4A2A-ABCA-16F95515C4DB}"/>
                      </a:ext>
                    </a:extLst>
                  </p14:cNvPr>
                  <p14:cNvContentPartPr/>
                  <p14:nvPr/>
                </p14:nvContentPartPr>
                <p14:xfrm>
                  <a:off x="1142891" y="5760235"/>
                  <a:ext cx="82080" cy="2880"/>
                </p14:xfrm>
              </p:contentPart>
            </mc:Choice>
            <mc:Fallback xmlns="">
              <p:pic>
                <p:nvPicPr>
                  <p:cNvPr id="17454" name="Ink 17453">
                    <a:extLst>
                      <a:ext uri="{FF2B5EF4-FFF2-40B4-BE49-F238E27FC236}">
                        <a16:creationId xmlns:a16="http://schemas.microsoft.com/office/drawing/2014/main" id="{0991EF96-388A-6148-CA50-8197DEB2F95F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1133891" y="5751235"/>
                    <a:ext cx="997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7515" name="Ink 17514">
                    <a:extLst>
                      <a:ext uri="{FF2B5EF4-FFF2-40B4-BE49-F238E27FC236}">
                        <a16:creationId xmlns:a16="http://schemas.microsoft.com/office/drawing/2014/main" id="{AE16BDA9-5FE2-03D6-6ECE-0D8E2F74A586}"/>
                      </a:ext>
                    </a:extLst>
                  </p14:cNvPr>
                  <p14:cNvContentPartPr/>
                  <p14:nvPr/>
                </p14:nvContentPartPr>
                <p14:xfrm>
                  <a:off x="1551491" y="5486275"/>
                  <a:ext cx="113040" cy="378360"/>
                </p14:xfrm>
              </p:contentPart>
            </mc:Choice>
            <mc:Fallback xmlns="">
              <p:pic>
                <p:nvPicPr>
                  <p:cNvPr id="17470" name="Ink 17469">
                    <a:extLst>
                      <a:ext uri="{FF2B5EF4-FFF2-40B4-BE49-F238E27FC236}">
                        <a16:creationId xmlns:a16="http://schemas.microsoft.com/office/drawing/2014/main" id="{A6AF8F94-1BF3-FB35-249E-D48F4F0A2E99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1542491" y="5477275"/>
                    <a:ext cx="130680" cy="39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17516" name="Ink 17515">
                    <a:extLst>
                      <a:ext uri="{FF2B5EF4-FFF2-40B4-BE49-F238E27FC236}">
                        <a16:creationId xmlns:a16="http://schemas.microsoft.com/office/drawing/2014/main" id="{6C2AF862-333E-BF68-9C8B-CBFD621B17A5}"/>
                      </a:ext>
                    </a:extLst>
                  </p14:cNvPr>
                  <p14:cNvContentPartPr/>
                  <p14:nvPr/>
                </p14:nvContentPartPr>
                <p14:xfrm>
                  <a:off x="1529171" y="5719195"/>
                  <a:ext cx="103320" cy="17280"/>
                </p14:xfrm>
              </p:contentPart>
            </mc:Choice>
            <mc:Fallback xmlns="">
              <p:pic>
                <p:nvPicPr>
                  <p:cNvPr id="17471" name="Ink 17470">
                    <a:extLst>
                      <a:ext uri="{FF2B5EF4-FFF2-40B4-BE49-F238E27FC236}">
                        <a16:creationId xmlns:a16="http://schemas.microsoft.com/office/drawing/2014/main" id="{032AC911-A727-823F-79A4-E07271DB4F81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1520171" y="5710555"/>
                    <a:ext cx="12096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17517" name="Ink 17516">
                    <a:extLst>
                      <a:ext uri="{FF2B5EF4-FFF2-40B4-BE49-F238E27FC236}">
                        <a16:creationId xmlns:a16="http://schemas.microsoft.com/office/drawing/2014/main" id="{C58E7BD8-3709-A029-BC69-CDD0F54C7EF5}"/>
                      </a:ext>
                    </a:extLst>
                  </p14:cNvPr>
                  <p14:cNvContentPartPr/>
                  <p14:nvPr/>
                </p14:nvContentPartPr>
                <p14:xfrm>
                  <a:off x="1821491" y="5495275"/>
                  <a:ext cx="93960" cy="344880"/>
                </p14:xfrm>
              </p:contentPart>
            </mc:Choice>
            <mc:Fallback xmlns="">
              <p:pic>
                <p:nvPicPr>
                  <p:cNvPr id="17602" name="Ink 17601">
                    <a:extLst>
                      <a:ext uri="{FF2B5EF4-FFF2-40B4-BE49-F238E27FC236}">
                        <a16:creationId xmlns:a16="http://schemas.microsoft.com/office/drawing/2014/main" id="{FBF5372D-D09C-9363-E945-7581D53F3EBA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1812491" y="5486635"/>
                    <a:ext cx="111600" cy="36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17518" name="Ink 17517">
                    <a:extLst>
                      <a:ext uri="{FF2B5EF4-FFF2-40B4-BE49-F238E27FC236}">
                        <a16:creationId xmlns:a16="http://schemas.microsoft.com/office/drawing/2014/main" id="{BA278467-3EB9-1130-37A7-F29044163869}"/>
                      </a:ext>
                    </a:extLst>
                  </p14:cNvPr>
                  <p14:cNvContentPartPr/>
                  <p14:nvPr/>
                </p14:nvContentPartPr>
                <p14:xfrm>
                  <a:off x="1825091" y="5679235"/>
                  <a:ext cx="64440" cy="2520"/>
                </p14:xfrm>
              </p:contentPart>
            </mc:Choice>
            <mc:Fallback xmlns="">
              <p:pic>
                <p:nvPicPr>
                  <p:cNvPr id="17603" name="Ink 17602">
                    <a:extLst>
                      <a:ext uri="{FF2B5EF4-FFF2-40B4-BE49-F238E27FC236}">
                        <a16:creationId xmlns:a16="http://schemas.microsoft.com/office/drawing/2014/main" id="{119C5C84-C56B-95B2-13D8-80755A24BD95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1816451" y="5670595"/>
                    <a:ext cx="820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17519" name="Ink 17518">
                    <a:extLst>
                      <a:ext uri="{FF2B5EF4-FFF2-40B4-BE49-F238E27FC236}">
                        <a16:creationId xmlns:a16="http://schemas.microsoft.com/office/drawing/2014/main" id="{FF8ED0E4-E043-9D61-E90F-5DDA17467E1B}"/>
                      </a:ext>
                    </a:extLst>
                  </p14:cNvPr>
                  <p14:cNvContentPartPr/>
                  <p14:nvPr/>
                </p14:nvContentPartPr>
                <p14:xfrm>
                  <a:off x="1920851" y="5295475"/>
                  <a:ext cx="37080" cy="84240"/>
                </p14:xfrm>
              </p:contentPart>
            </mc:Choice>
            <mc:Fallback xmlns="">
              <p:pic>
                <p:nvPicPr>
                  <p:cNvPr id="17604" name="Ink 17603">
                    <a:extLst>
                      <a:ext uri="{FF2B5EF4-FFF2-40B4-BE49-F238E27FC236}">
                        <a16:creationId xmlns:a16="http://schemas.microsoft.com/office/drawing/2014/main" id="{463C0D5B-B046-CAFE-8261-5DC9D30147B1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1911851" y="5286835"/>
                    <a:ext cx="5472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17520" name="Ink 17519">
                    <a:extLst>
                      <a:ext uri="{FF2B5EF4-FFF2-40B4-BE49-F238E27FC236}">
                        <a16:creationId xmlns:a16="http://schemas.microsoft.com/office/drawing/2014/main" id="{A2AAC408-DA9E-AF36-DEDD-77FA51A9984D}"/>
                      </a:ext>
                    </a:extLst>
                  </p14:cNvPr>
                  <p14:cNvContentPartPr/>
                  <p14:nvPr/>
                </p14:nvContentPartPr>
                <p14:xfrm>
                  <a:off x="1951811" y="5265595"/>
                  <a:ext cx="6120" cy="146160"/>
                </p14:xfrm>
              </p:contentPart>
            </mc:Choice>
            <mc:Fallback xmlns="">
              <p:pic>
                <p:nvPicPr>
                  <p:cNvPr id="17605" name="Ink 17604">
                    <a:extLst>
                      <a:ext uri="{FF2B5EF4-FFF2-40B4-BE49-F238E27FC236}">
                        <a16:creationId xmlns:a16="http://schemas.microsoft.com/office/drawing/2014/main" id="{7DEC082D-7A2C-DDED-E588-886144946DEC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1943171" y="5256955"/>
                    <a:ext cx="2376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17521" name="Ink 17520">
                    <a:extLst>
                      <a:ext uri="{FF2B5EF4-FFF2-40B4-BE49-F238E27FC236}">
                        <a16:creationId xmlns:a16="http://schemas.microsoft.com/office/drawing/2014/main" id="{1F25926D-31A0-13CD-C2F4-5BBAE3192291}"/>
                      </a:ext>
                    </a:extLst>
                  </p14:cNvPr>
                  <p14:cNvContentPartPr/>
                  <p14:nvPr/>
                </p14:nvContentPartPr>
                <p14:xfrm>
                  <a:off x="1910411" y="5367475"/>
                  <a:ext cx="86040" cy="2880"/>
                </p14:xfrm>
              </p:contentPart>
            </mc:Choice>
            <mc:Fallback xmlns="">
              <p:pic>
                <p:nvPicPr>
                  <p:cNvPr id="17606" name="Ink 17605">
                    <a:extLst>
                      <a:ext uri="{FF2B5EF4-FFF2-40B4-BE49-F238E27FC236}">
                        <a16:creationId xmlns:a16="http://schemas.microsoft.com/office/drawing/2014/main" id="{06422DA0-62EC-B077-50B1-368C98AC1790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1901411" y="5358835"/>
                    <a:ext cx="1036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17522" name="Ink 17521">
                    <a:extLst>
                      <a:ext uri="{FF2B5EF4-FFF2-40B4-BE49-F238E27FC236}">
                        <a16:creationId xmlns:a16="http://schemas.microsoft.com/office/drawing/2014/main" id="{34278A0E-01B4-759F-A737-F2A9BA5CEF70}"/>
                      </a:ext>
                    </a:extLst>
                  </p14:cNvPr>
                  <p14:cNvContentPartPr/>
                  <p14:nvPr/>
                </p14:nvContentPartPr>
                <p14:xfrm>
                  <a:off x="2068091" y="5400595"/>
                  <a:ext cx="164520" cy="535320"/>
                </p14:xfrm>
              </p:contentPart>
            </mc:Choice>
            <mc:Fallback xmlns="">
              <p:pic>
                <p:nvPicPr>
                  <p:cNvPr id="17607" name="Ink 17606">
                    <a:extLst>
                      <a:ext uri="{FF2B5EF4-FFF2-40B4-BE49-F238E27FC236}">
                        <a16:creationId xmlns:a16="http://schemas.microsoft.com/office/drawing/2014/main" id="{963F6A72-F533-631F-0C5B-844DC117DF02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2059451" y="5391955"/>
                    <a:ext cx="182160" cy="55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17523" name="Ink 17522">
                    <a:extLst>
                      <a:ext uri="{FF2B5EF4-FFF2-40B4-BE49-F238E27FC236}">
                        <a16:creationId xmlns:a16="http://schemas.microsoft.com/office/drawing/2014/main" id="{16927C37-0C43-FD87-4DDD-8B5E34912EBD}"/>
                      </a:ext>
                    </a:extLst>
                  </p14:cNvPr>
                  <p14:cNvContentPartPr/>
                  <p14:nvPr/>
                </p14:nvContentPartPr>
                <p14:xfrm>
                  <a:off x="1314971" y="5422195"/>
                  <a:ext cx="192600" cy="588600"/>
                </p14:xfrm>
              </p:contentPart>
            </mc:Choice>
            <mc:Fallback xmlns="">
              <p:pic>
                <p:nvPicPr>
                  <p:cNvPr id="17608" name="Ink 17607">
                    <a:extLst>
                      <a:ext uri="{FF2B5EF4-FFF2-40B4-BE49-F238E27FC236}">
                        <a16:creationId xmlns:a16="http://schemas.microsoft.com/office/drawing/2014/main" id="{22DB3E95-F45F-212B-05FD-809049E56131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1305971" y="5413195"/>
                    <a:ext cx="210240" cy="60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17524" name="Ink 17523">
                    <a:extLst>
                      <a:ext uri="{FF2B5EF4-FFF2-40B4-BE49-F238E27FC236}">
                        <a16:creationId xmlns:a16="http://schemas.microsoft.com/office/drawing/2014/main" id="{9C928E7D-5978-5C8E-E06F-BEB507306F59}"/>
                      </a:ext>
                    </a:extLst>
                  </p14:cNvPr>
                  <p14:cNvContentPartPr/>
                  <p14:nvPr/>
                </p14:nvContentPartPr>
                <p14:xfrm>
                  <a:off x="972431" y="4814301"/>
                  <a:ext cx="891360" cy="451440"/>
                </p14:xfrm>
              </p:contentPart>
            </mc:Choice>
            <mc:Fallback xmlns="">
              <p:pic>
                <p:nvPicPr>
                  <p:cNvPr id="17696" name="Ink 17695">
                    <a:extLst>
                      <a:ext uri="{FF2B5EF4-FFF2-40B4-BE49-F238E27FC236}">
                        <a16:creationId xmlns:a16="http://schemas.microsoft.com/office/drawing/2014/main" id="{2D9F2656-1154-84E6-02D6-70C0B929A86F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963791" y="4805301"/>
                    <a:ext cx="909000" cy="46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17525" name="Ink 17524">
                    <a:extLst>
                      <a:ext uri="{FF2B5EF4-FFF2-40B4-BE49-F238E27FC236}">
                        <a16:creationId xmlns:a16="http://schemas.microsoft.com/office/drawing/2014/main" id="{CA03D6FA-8319-6B8B-CED8-52F178B63F30}"/>
                      </a:ext>
                    </a:extLst>
                  </p14:cNvPr>
                  <p14:cNvContentPartPr/>
                  <p14:nvPr/>
                </p14:nvContentPartPr>
                <p14:xfrm>
                  <a:off x="1490831" y="4919781"/>
                  <a:ext cx="99360" cy="360"/>
                </p14:xfrm>
              </p:contentPart>
            </mc:Choice>
            <mc:Fallback xmlns="">
              <p:pic>
                <p:nvPicPr>
                  <p:cNvPr id="17697" name="Ink 17696">
                    <a:extLst>
                      <a:ext uri="{FF2B5EF4-FFF2-40B4-BE49-F238E27FC236}">
                        <a16:creationId xmlns:a16="http://schemas.microsoft.com/office/drawing/2014/main" id="{DBC9D2DA-EB95-2E4A-7E13-0A3228798EF7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>
                    <a:off x="1482191" y="4910781"/>
                    <a:ext cx="117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17526" name="Ink 17525">
                    <a:extLst>
                      <a:ext uri="{FF2B5EF4-FFF2-40B4-BE49-F238E27FC236}">
                        <a16:creationId xmlns:a16="http://schemas.microsoft.com/office/drawing/2014/main" id="{F8D10388-CC9F-02F0-C778-72724A1BA8E3}"/>
                      </a:ext>
                    </a:extLst>
                  </p14:cNvPr>
                  <p14:cNvContentPartPr/>
                  <p14:nvPr/>
                </p14:nvContentPartPr>
                <p14:xfrm>
                  <a:off x="1392551" y="4989621"/>
                  <a:ext cx="6840" cy="2520"/>
                </p14:xfrm>
              </p:contentPart>
            </mc:Choice>
            <mc:Fallback xmlns="">
              <p:pic>
                <p:nvPicPr>
                  <p:cNvPr id="17698" name="Ink 17697">
                    <a:extLst>
                      <a:ext uri="{FF2B5EF4-FFF2-40B4-BE49-F238E27FC236}">
                        <a16:creationId xmlns:a16="http://schemas.microsoft.com/office/drawing/2014/main" id="{D72576DA-47C0-79E6-5A10-C22E8D393B75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1383551" y="4980981"/>
                    <a:ext cx="244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17527" name="Ink 17526">
                    <a:extLst>
                      <a:ext uri="{FF2B5EF4-FFF2-40B4-BE49-F238E27FC236}">
                        <a16:creationId xmlns:a16="http://schemas.microsoft.com/office/drawing/2014/main" id="{E7BDABD7-B191-2265-A112-1C5F086B8DC2}"/>
                      </a:ext>
                    </a:extLst>
                  </p14:cNvPr>
                  <p14:cNvContentPartPr/>
                  <p14:nvPr/>
                </p14:nvContentPartPr>
                <p14:xfrm>
                  <a:off x="1737071" y="4991061"/>
                  <a:ext cx="50760" cy="15840"/>
                </p14:xfrm>
              </p:contentPart>
            </mc:Choice>
            <mc:Fallback xmlns="">
              <p:pic>
                <p:nvPicPr>
                  <p:cNvPr id="17699" name="Ink 17698">
                    <a:extLst>
                      <a:ext uri="{FF2B5EF4-FFF2-40B4-BE49-F238E27FC236}">
                        <a16:creationId xmlns:a16="http://schemas.microsoft.com/office/drawing/2014/main" id="{235EFEDE-E7AF-9F67-A4EB-32EA47FEB331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1728071" y="4982421"/>
                    <a:ext cx="68400" cy="33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532" name="Group 17531">
              <a:extLst>
                <a:ext uri="{FF2B5EF4-FFF2-40B4-BE49-F238E27FC236}">
                  <a16:creationId xmlns:a16="http://schemas.microsoft.com/office/drawing/2014/main" id="{30D62938-B1E5-FB85-CAE8-A4FB9882CD0D}"/>
                </a:ext>
              </a:extLst>
            </p:cNvPr>
            <p:cNvGrpSpPr/>
            <p:nvPr/>
          </p:nvGrpSpPr>
          <p:grpSpPr>
            <a:xfrm>
              <a:off x="1809016" y="4554600"/>
              <a:ext cx="1061640" cy="439920"/>
              <a:chOff x="2378562" y="2576257"/>
              <a:chExt cx="1061640" cy="439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17528" name="Ink 17527">
                    <a:extLst>
                      <a:ext uri="{FF2B5EF4-FFF2-40B4-BE49-F238E27FC236}">
                        <a16:creationId xmlns:a16="http://schemas.microsoft.com/office/drawing/2014/main" id="{CD6D4771-58A4-6DBA-FDAC-CD0EC717BC50}"/>
                      </a:ext>
                    </a:extLst>
                  </p14:cNvPr>
                  <p14:cNvContentPartPr/>
                  <p14:nvPr/>
                </p14:nvContentPartPr>
                <p14:xfrm>
                  <a:off x="2378562" y="2576257"/>
                  <a:ext cx="259200" cy="439920"/>
                </p14:xfrm>
              </p:contentPart>
            </mc:Choice>
            <mc:Fallback xmlns="">
              <p:pic>
                <p:nvPicPr>
                  <p:cNvPr id="17528" name="Ink 17527">
                    <a:extLst>
                      <a:ext uri="{FF2B5EF4-FFF2-40B4-BE49-F238E27FC236}">
                        <a16:creationId xmlns:a16="http://schemas.microsoft.com/office/drawing/2014/main" id="{CD6D4771-58A4-6DBA-FDAC-CD0EC717BC50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2369922" y="2567617"/>
                    <a:ext cx="276840" cy="45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17529" name="Ink 17528">
                    <a:extLst>
                      <a:ext uri="{FF2B5EF4-FFF2-40B4-BE49-F238E27FC236}">
                        <a16:creationId xmlns:a16="http://schemas.microsoft.com/office/drawing/2014/main" id="{6B3640BE-0231-395D-C67E-49BBB2783B4D}"/>
                      </a:ext>
                    </a:extLst>
                  </p14:cNvPr>
                  <p14:cNvContentPartPr/>
                  <p14:nvPr/>
                </p14:nvContentPartPr>
                <p14:xfrm>
                  <a:off x="2635242" y="2738977"/>
                  <a:ext cx="99360" cy="183960"/>
                </p14:xfrm>
              </p:contentPart>
            </mc:Choice>
            <mc:Fallback xmlns="">
              <p:pic>
                <p:nvPicPr>
                  <p:cNvPr id="17529" name="Ink 17528">
                    <a:extLst>
                      <a:ext uri="{FF2B5EF4-FFF2-40B4-BE49-F238E27FC236}">
                        <a16:creationId xmlns:a16="http://schemas.microsoft.com/office/drawing/2014/main" id="{6B3640BE-0231-395D-C67E-49BBB2783B4D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2626242" y="2730337"/>
                    <a:ext cx="1170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7530" name="Ink 17529">
                    <a:extLst>
                      <a:ext uri="{FF2B5EF4-FFF2-40B4-BE49-F238E27FC236}">
                        <a16:creationId xmlns:a16="http://schemas.microsoft.com/office/drawing/2014/main" id="{55584BC7-9C35-04B6-1FE4-13460E394430}"/>
                      </a:ext>
                    </a:extLst>
                  </p14:cNvPr>
                  <p14:cNvContentPartPr/>
                  <p14:nvPr/>
                </p14:nvContentPartPr>
                <p14:xfrm>
                  <a:off x="2758002" y="2610457"/>
                  <a:ext cx="682200" cy="381240"/>
                </p14:xfrm>
              </p:contentPart>
            </mc:Choice>
            <mc:Fallback xmlns="">
              <p:pic>
                <p:nvPicPr>
                  <p:cNvPr id="17530" name="Ink 17529">
                    <a:extLst>
                      <a:ext uri="{FF2B5EF4-FFF2-40B4-BE49-F238E27FC236}">
                        <a16:creationId xmlns:a16="http://schemas.microsoft.com/office/drawing/2014/main" id="{55584BC7-9C35-04B6-1FE4-13460E394430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2749362" y="2601457"/>
                    <a:ext cx="69984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7531" name="Ink 17530">
                    <a:extLst>
                      <a:ext uri="{FF2B5EF4-FFF2-40B4-BE49-F238E27FC236}">
                        <a16:creationId xmlns:a16="http://schemas.microsoft.com/office/drawing/2014/main" id="{06C27E25-401D-AEA3-D9A8-EF077DB7A468}"/>
                      </a:ext>
                    </a:extLst>
                  </p14:cNvPr>
                  <p14:cNvContentPartPr/>
                  <p14:nvPr/>
                </p14:nvContentPartPr>
                <p14:xfrm>
                  <a:off x="2999202" y="2704417"/>
                  <a:ext cx="246600" cy="150840"/>
                </p14:xfrm>
              </p:contentPart>
            </mc:Choice>
            <mc:Fallback xmlns="">
              <p:pic>
                <p:nvPicPr>
                  <p:cNvPr id="17531" name="Ink 17530">
                    <a:extLst>
                      <a:ext uri="{FF2B5EF4-FFF2-40B4-BE49-F238E27FC236}">
                        <a16:creationId xmlns:a16="http://schemas.microsoft.com/office/drawing/2014/main" id="{06C27E25-401D-AEA3-D9A8-EF077DB7A468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2990562" y="2695417"/>
                    <a:ext cx="264240" cy="168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3E529C67-9D57-864D-CD4E-15D953A070F5}"/>
                </a:ext>
              </a:extLst>
            </p:cNvPr>
            <p:cNvGrpSpPr/>
            <p:nvPr/>
          </p:nvGrpSpPr>
          <p:grpSpPr>
            <a:xfrm>
              <a:off x="5695216" y="4020000"/>
              <a:ext cx="1708200" cy="676800"/>
              <a:chOff x="6264762" y="2041657"/>
              <a:chExt cx="1708200" cy="67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7533" name="Ink 17532">
                    <a:extLst>
                      <a:ext uri="{FF2B5EF4-FFF2-40B4-BE49-F238E27FC236}">
                        <a16:creationId xmlns:a16="http://schemas.microsoft.com/office/drawing/2014/main" id="{9ECD04F5-54F0-B1ED-0467-2B8FA3A57D37}"/>
                      </a:ext>
                    </a:extLst>
                  </p14:cNvPr>
                  <p14:cNvContentPartPr/>
                  <p14:nvPr/>
                </p14:nvContentPartPr>
                <p14:xfrm>
                  <a:off x="6264762" y="2612977"/>
                  <a:ext cx="149760" cy="105480"/>
                </p14:xfrm>
              </p:contentPart>
            </mc:Choice>
            <mc:Fallback xmlns="">
              <p:pic>
                <p:nvPicPr>
                  <p:cNvPr id="17533" name="Ink 17532">
                    <a:extLst>
                      <a:ext uri="{FF2B5EF4-FFF2-40B4-BE49-F238E27FC236}">
                        <a16:creationId xmlns:a16="http://schemas.microsoft.com/office/drawing/2014/main" id="{9ECD04F5-54F0-B1ED-0467-2B8FA3A57D37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6255762" y="2604337"/>
                    <a:ext cx="16740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7534" name="Ink 17533">
                    <a:extLst>
                      <a:ext uri="{FF2B5EF4-FFF2-40B4-BE49-F238E27FC236}">
                        <a16:creationId xmlns:a16="http://schemas.microsoft.com/office/drawing/2014/main" id="{7948FB16-F827-7BB9-0437-6E6D720D9011}"/>
                      </a:ext>
                    </a:extLst>
                  </p14:cNvPr>
                  <p14:cNvContentPartPr/>
                  <p14:nvPr/>
                </p14:nvContentPartPr>
                <p14:xfrm>
                  <a:off x="6274482" y="2483377"/>
                  <a:ext cx="357120" cy="195840"/>
                </p14:xfrm>
              </p:contentPart>
            </mc:Choice>
            <mc:Fallback xmlns="">
              <p:pic>
                <p:nvPicPr>
                  <p:cNvPr id="17534" name="Ink 17533">
                    <a:extLst>
                      <a:ext uri="{FF2B5EF4-FFF2-40B4-BE49-F238E27FC236}">
                        <a16:creationId xmlns:a16="http://schemas.microsoft.com/office/drawing/2014/main" id="{7948FB16-F827-7BB9-0437-6E6D720D9011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6265482" y="2474737"/>
                    <a:ext cx="37476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17535" name="Ink 17534">
                    <a:extLst>
                      <a:ext uri="{FF2B5EF4-FFF2-40B4-BE49-F238E27FC236}">
                        <a16:creationId xmlns:a16="http://schemas.microsoft.com/office/drawing/2014/main" id="{03F0D032-0AC8-35CC-D98C-51436B6F18FF}"/>
                      </a:ext>
                    </a:extLst>
                  </p14:cNvPr>
                  <p14:cNvContentPartPr/>
                  <p14:nvPr/>
                </p14:nvContentPartPr>
                <p14:xfrm>
                  <a:off x="6654642" y="2363137"/>
                  <a:ext cx="425880" cy="211680"/>
                </p14:xfrm>
              </p:contentPart>
            </mc:Choice>
            <mc:Fallback xmlns="">
              <p:pic>
                <p:nvPicPr>
                  <p:cNvPr id="17535" name="Ink 17534">
                    <a:extLst>
                      <a:ext uri="{FF2B5EF4-FFF2-40B4-BE49-F238E27FC236}">
                        <a16:creationId xmlns:a16="http://schemas.microsoft.com/office/drawing/2014/main" id="{03F0D032-0AC8-35CC-D98C-51436B6F18FF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6646002" y="2354137"/>
                    <a:ext cx="443520" cy="22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1026" name="Ink 1025">
                    <a:extLst>
                      <a:ext uri="{FF2B5EF4-FFF2-40B4-BE49-F238E27FC236}">
                        <a16:creationId xmlns:a16="http://schemas.microsoft.com/office/drawing/2014/main" id="{972525E3-CA5C-92ED-D19C-BE6E25620BBF}"/>
                      </a:ext>
                    </a:extLst>
                  </p14:cNvPr>
                  <p14:cNvContentPartPr/>
                  <p14:nvPr/>
                </p14:nvContentPartPr>
                <p14:xfrm>
                  <a:off x="7077282" y="2114017"/>
                  <a:ext cx="236520" cy="403560"/>
                </p14:xfrm>
              </p:contentPart>
            </mc:Choice>
            <mc:Fallback xmlns="">
              <p:pic>
                <p:nvPicPr>
                  <p:cNvPr id="1026" name="Ink 1025">
                    <a:extLst>
                      <a:ext uri="{FF2B5EF4-FFF2-40B4-BE49-F238E27FC236}">
                        <a16:creationId xmlns:a16="http://schemas.microsoft.com/office/drawing/2014/main" id="{972525E3-CA5C-92ED-D19C-BE6E25620BBF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7068282" y="2105017"/>
                    <a:ext cx="254160" cy="42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1028" name="Ink 1027">
                    <a:extLst>
                      <a:ext uri="{FF2B5EF4-FFF2-40B4-BE49-F238E27FC236}">
                        <a16:creationId xmlns:a16="http://schemas.microsoft.com/office/drawing/2014/main" id="{737B81C6-F6B3-5B1A-8FA9-D73E88782426}"/>
                      </a:ext>
                    </a:extLst>
                  </p14:cNvPr>
                  <p14:cNvContentPartPr/>
                  <p14:nvPr/>
                </p14:nvContentPartPr>
                <p14:xfrm>
                  <a:off x="7332882" y="2120857"/>
                  <a:ext cx="640080" cy="305640"/>
                </p14:xfrm>
              </p:contentPart>
            </mc:Choice>
            <mc:Fallback xmlns="">
              <p:pic>
                <p:nvPicPr>
                  <p:cNvPr id="1028" name="Ink 1027">
                    <a:extLst>
                      <a:ext uri="{FF2B5EF4-FFF2-40B4-BE49-F238E27FC236}">
                        <a16:creationId xmlns:a16="http://schemas.microsoft.com/office/drawing/2014/main" id="{737B81C6-F6B3-5B1A-8FA9-D73E88782426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7323882" y="2112217"/>
                    <a:ext cx="657720" cy="32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1032" name="Ink 1031">
                    <a:extLst>
                      <a:ext uri="{FF2B5EF4-FFF2-40B4-BE49-F238E27FC236}">
                        <a16:creationId xmlns:a16="http://schemas.microsoft.com/office/drawing/2014/main" id="{030B4C9B-3D3B-EB2D-C49C-9A9F1C68E44C}"/>
                      </a:ext>
                    </a:extLst>
                  </p14:cNvPr>
                  <p14:cNvContentPartPr/>
                  <p14:nvPr/>
                </p14:nvContentPartPr>
                <p14:xfrm>
                  <a:off x="7440882" y="2160457"/>
                  <a:ext cx="248400" cy="83880"/>
                </p14:xfrm>
              </p:contentPart>
            </mc:Choice>
            <mc:Fallback xmlns="">
              <p:pic>
                <p:nvPicPr>
                  <p:cNvPr id="1032" name="Ink 1031">
                    <a:extLst>
                      <a:ext uri="{FF2B5EF4-FFF2-40B4-BE49-F238E27FC236}">
                        <a16:creationId xmlns:a16="http://schemas.microsoft.com/office/drawing/2014/main" id="{030B4C9B-3D3B-EB2D-C49C-9A9F1C68E44C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7431882" y="2151457"/>
                    <a:ext cx="266040" cy="10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1033" name="Ink 1032">
                    <a:extLst>
                      <a:ext uri="{FF2B5EF4-FFF2-40B4-BE49-F238E27FC236}">
                        <a16:creationId xmlns:a16="http://schemas.microsoft.com/office/drawing/2014/main" id="{A9FEA92A-6A76-19A6-20FA-84CEC42D76D2}"/>
                      </a:ext>
                    </a:extLst>
                  </p14:cNvPr>
                  <p14:cNvContentPartPr/>
                  <p14:nvPr/>
                </p14:nvContentPartPr>
                <p14:xfrm>
                  <a:off x="7636722" y="2041657"/>
                  <a:ext cx="47160" cy="32040"/>
                </p14:xfrm>
              </p:contentPart>
            </mc:Choice>
            <mc:Fallback xmlns="">
              <p:pic>
                <p:nvPicPr>
                  <p:cNvPr id="1033" name="Ink 1032">
                    <a:extLst>
                      <a:ext uri="{FF2B5EF4-FFF2-40B4-BE49-F238E27FC236}">
                        <a16:creationId xmlns:a16="http://schemas.microsoft.com/office/drawing/2014/main" id="{A9FEA92A-6A76-19A6-20FA-84CEC42D76D2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7628082" y="2033017"/>
                    <a:ext cx="6480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2443C9E1-FCE9-2624-5A69-4C59AEAFFE29}"/>
                </a:ext>
              </a:extLst>
            </p:cNvPr>
            <p:cNvGrpSpPr/>
            <p:nvPr/>
          </p:nvGrpSpPr>
          <p:grpSpPr>
            <a:xfrm>
              <a:off x="3487336" y="4366680"/>
              <a:ext cx="1036800" cy="378360"/>
              <a:chOff x="4056882" y="2388337"/>
              <a:chExt cx="103680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1035" name="Ink 1034">
                    <a:extLst>
                      <a:ext uri="{FF2B5EF4-FFF2-40B4-BE49-F238E27FC236}">
                        <a16:creationId xmlns:a16="http://schemas.microsoft.com/office/drawing/2014/main" id="{9000A0C1-79B0-A96C-F05E-0EFBDB49DA33}"/>
                      </a:ext>
                    </a:extLst>
                  </p14:cNvPr>
                  <p14:cNvContentPartPr/>
                  <p14:nvPr/>
                </p14:nvContentPartPr>
                <p14:xfrm>
                  <a:off x="4289802" y="2654377"/>
                  <a:ext cx="475200" cy="112320"/>
                </p14:xfrm>
              </p:contentPart>
            </mc:Choice>
            <mc:Fallback xmlns="">
              <p:pic>
                <p:nvPicPr>
                  <p:cNvPr id="1035" name="Ink 1034">
                    <a:extLst>
                      <a:ext uri="{FF2B5EF4-FFF2-40B4-BE49-F238E27FC236}">
                        <a16:creationId xmlns:a16="http://schemas.microsoft.com/office/drawing/2014/main" id="{9000A0C1-79B0-A96C-F05E-0EFBDB49DA33}"/>
                      </a:ext>
                    </a:extLst>
                  </p:cNvPr>
                  <p:cNvPicPr/>
                  <p:nvPr/>
                </p:nvPicPr>
                <p:blipFill>
                  <a:blip r:embed="rId294"/>
                  <a:stretch>
                    <a:fillRect/>
                  </a:stretch>
                </p:blipFill>
                <p:spPr>
                  <a:xfrm>
                    <a:off x="4280802" y="2645377"/>
                    <a:ext cx="492840" cy="12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1036" name="Ink 1035">
                    <a:extLst>
                      <a:ext uri="{FF2B5EF4-FFF2-40B4-BE49-F238E27FC236}">
                        <a16:creationId xmlns:a16="http://schemas.microsoft.com/office/drawing/2014/main" id="{A22EDC00-BFF6-6FB4-042A-A6E379DB9E54}"/>
                      </a:ext>
                    </a:extLst>
                  </p14:cNvPr>
                  <p14:cNvContentPartPr/>
                  <p14:nvPr/>
                </p14:nvContentPartPr>
                <p14:xfrm>
                  <a:off x="4056882" y="2403457"/>
                  <a:ext cx="230040" cy="11520"/>
                </p14:xfrm>
              </p:contentPart>
            </mc:Choice>
            <mc:Fallback xmlns="">
              <p:pic>
                <p:nvPicPr>
                  <p:cNvPr id="1036" name="Ink 1035">
                    <a:extLst>
                      <a:ext uri="{FF2B5EF4-FFF2-40B4-BE49-F238E27FC236}">
                        <a16:creationId xmlns:a16="http://schemas.microsoft.com/office/drawing/2014/main" id="{A22EDC00-BFF6-6FB4-042A-A6E379DB9E54}"/>
                      </a:ext>
                    </a:extLst>
                  </p:cNvPr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4048242" y="2394817"/>
                    <a:ext cx="24768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1037" name="Ink 1036">
                    <a:extLst>
                      <a:ext uri="{FF2B5EF4-FFF2-40B4-BE49-F238E27FC236}">
                        <a16:creationId xmlns:a16="http://schemas.microsoft.com/office/drawing/2014/main" id="{F24E81B7-A8F7-6100-8203-BE651AF8155A}"/>
                      </a:ext>
                    </a:extLst>
                  </p14:cNvPr>
                  <p14:cNvContentPartPr/>
                  <p14:nvPr/>
                </p14:nvContentPartPr>
                <p14:xfrm>
                  <a:off x="4163082" y="2438017"/>
                  <a:ext cx="360" cy="154080"/>
                </p14:xfrm>
              </p:contentPart>
            </mc:Choice>
            <mc:Fallback xmlns="">
              <p:pic>
                <p:nvPicPr>
                  <p:cNvPr id="1037" name="Ink 1036">
                    <a:extLst>
                      <a:ext uri="{FF2B5EF4-FFF2-40B4-BE49-F238E27FC236}">
                        <a16:creationId xmlns:a16="http://schemas.microsoft.com/office/drawing/2014/main" id="{F24E81B7-A8F7-6100-8203-BE651AF8155A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4154082" y="2429377"/>
                    <a:ext cx="1800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1038" name="Ink 1037">
                    <a:extLst>
                      <a:ext uri="{FF2B5EF4-FFF2-40B4-BE49-F238E27FC236}">
                        <a16:creationId xmlns:a16="http://schemas.microsoft.com/office/drawing/2014/main" id="{7FB8FEC4-B440-52A0-4BD5-E91619EE4142}"/>
                      </a:ext>
                    </a:extLst>
                  </p14:cNvPr>
                  <p14:cNvContentPartPr/>
                  <p14:nvPr/>
                </p14:nvContentPartPr>
                <p14:xfrm>
                  <a:off x="4098642" y="2592097"/>
                  <a:ext cx="162720" cy="360"/>
                </p14:xfrm>
              </p:contentPart>
            </mc:Choice>
            <mc:Fallback xmlns="">
              <p:pic>
                <p:nvPicPr>
                  <p:cNvPr id="1038" name="Ink 1037">
                    <a:extLst>
                      <a:ext uri="{FF2B5EF4-FFF2-40B4-BE49-F238E27FC236}">
                        <a16:creationId xmlns:a16="http://schemas.microsoft.com/office/drawing/2014/main" id="{7FB8FEC4-B440-52A0-4BD5-E91619EE4142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4090002" y="2583097"/>
                    <a:ext cx="180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1039" name="Ink 1038">
                    <a:extLst>
                      <a:ext uri="{FF2B5EF4-FFF2-40B4-BE49-F238E27FC236}">
                        <a16:creationId xmlns:a16="http://schemas.microsoft.com/office/drawing/2014/main" id="{EBC279AF-62DE-DE36-1698-5A9907581FF4}"/>
                      </a:ext>
                    </a:extLst>
                  </p14:cNvPr>
                  <p14:cNvContentPartPr/>
                  <p14:nvPr/>
                </p14:nvContentPartPr>
                <p14:xfrm>
                  <a:off x="4261002" y="2388337"/>
                  <a:ext cx="832680" cy="376560"/>
                </p14:xfrm>
              </p:contentPart>
            </mc:Choice>
            <mc:Fallback xmlns="">
              <p:pic>
                <p:nvPicPr>
                  <p:cNvPr id="1039" name="Ink 1038">
                    <a:extLst>
                      <a:ext uri="{FF2B5EF4-FFF2-40B4-BE49-F238E27FC236}">
                        <a16:creationId xmlns:a16="http://schemas.microsoft.com/office/drawing/2014/main" id="{EBC279AF-62DE-DE36-1698-5A9907581FF4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4252002" y="2379337"/>
                    <a:ext cx="850320" cy="39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1040" name="Ink 1039">
                    <a:extLst>
                      <a:ext uri="{FF2B5EF4-FFF2-40B4-BE49-F238E27FC236}">
                        <a16:creationId xmlns:a16="http://schemas.microsoft.com/office/drawing/2014/main" id="{B22C4B0F-12C9-0504-F5EF-B7A88C7D5108}"/>
                      </a:ext>
                    </a:extLst>
                  </p14:cNvPr>
                  <p14:cNvContentPartPr/>
                  <p14:nvPr/>
                </p14:nvContentPartPr>
                <p14:xfrm>
                  <a:off x="4926642" y="2436217"/>
                  <a:ext cx="93600" cy="32040"/>
                </p14:xfrm>
              </p:contentPart>
            </mc:Choice>
            <mc:Fallback xmlns="">
              <p:pic>
                <p:nvPicPr>
                  <p:cNvPr id="1040" name="Ink 1039">
                    <a:extLst>
                      <a:ext uri="{FF2B5EF4-FFF2-40B4-BE49-F238E27FC236}">
                        <a16:creationId xmlns:a16="http://schemas.microsoft.com/office/drawing/2014/main" id="{B22C4B0F-12C9-0504-F5EF-B7A88C7D5108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4918002" y="2427217"/>
                    <a:ext cx="11124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041" name="Ink 1040">
                    <a:extLst>
                      <a:ext uri="{FF2B5EF4-FFF2-40B4-BE49-F238E27FC236}">
                        <a16:creationId xmlns:a16="http://schemas.microsoft.com/office/drawing/2014/main" id="{E93C2BC2-9BCF-C86C-3A29-C7E35D3632D7}"/>
                      </a:ext>
                    </a:extLst>
                  </p14:cNvPr>
                  <p14:cNvContentPartPr/>
                  <p14:nvPr/>
                </p14:nvContentPartPr>
                <p14:xfrm>
                  <a:off x="4815402" y="2389777"/>
                  <a:ext cx="360" cy="37080"/>
                </p14:xfrm>
              </p:contentPart>
            </mc:Choice>
            <mc:Fallback xmlns="">
              <p:pic>
                <p:nvPicPr>
                  <p:cNvPr id="1041" name="Ink 1040">
                    <a:extLst>
                      <a:ext uri="{FF2B5EF4-FFF2-40B4-BE49-F238E27FC236}">
                        <a16:creationId xmlns:a16="http://schemas.microsoft.com/office/drawing/2014/main" id="{E93C2BC2-9BCF-C86C-3A29-C7E35D3632D7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4806762" y="2380777"/>
                    <a:ext cx="180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043" name="Ink 1042">
                    <a:extLst>
                      <a:ext uri="{FF2B5EF4-FFF2-40B4-BE49-F238E27FC236}">
                        <a16:creationId xmlns:a16="http://schemas.microsoft.com/office/drawing/2014/main" id="{F8856584-3AD6-24C6-A218-545F35B77448}"/>
                      </a:ext>
                    </a:extLst>
                  </p14:cNvPr>
                  <p14:cNvContentPartPr/>
                  <p14:nvPr/>
                </p14:nvContentPartPr>
                <p14:xfrm>
                  <a:off x="4383402" y="2429377"/>
                  <a:ext cx="196560" cy="46440"/>
                </p14:xfrm>
              </p:contentPart>
            </mc:Choice>
            <mc:Fallback xmlns="">
              <p:pic>
                <p:nvPicPr>
                  <p:cNvPr id="1043" name="Ink 1042">
                    <a:extLst>
                      <a:ext uri="{FF2B5EF4-FFF2-40B4-BE49-F238E27FC236}">
                        <a16:creationId xmlns:a16="http://schemas.microsoft.com/office/drawing/2014/main" id="{F8856584-3AD6-24C6-A218-545F35B77448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4374402" y="2420377"/>
                    <a:ext cx="214200" cy="6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1045" name="Ink 1044">
                    <a:extLst>
                      <a:ext uri="{FF2B5EF4-FFF2-40B4-BE49-F238E27FC236}">
                        <a16:creationId xmlns:a16="http://schemas.microsoft.com/office/drawing/2014/main" id="{8E30ADA1-94AE-7400-E443-C1FA9904D7A0}"/>
                      </a:ext>
                    </a:extLst>
                  </p14:cNvPr>
                  <p14:cNvContentPartPr/>
                  <p14:nvPr/>
                </p14:nvContentPartPr>
                <p14:xfrm>
                  <a:off x="4711722" y="2555017"/>
                  <a:ext cx="2520" cy="19080"/>
                </p14:xfrm>
              </p:contentPart>
            </mc:Choice>
            <mc:Fallback xmlns="">
              <p:pic>
                <p:nvPicPr>
                  <p:cNvPr id="1045" name="Ink 1044">
                    <a:extLst>
                      <a:ext uri="{FF2B5EF4-FFF2-40B4-BE49-F238E27FC236}">
                        <a16:creationId xmlns:a16="http://schemas.microsoft.com/office/drawing/2014/main" id="{8E30ADA1-94AE-7400-E443-C1FA9904D7A0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4702722" y="2546377"/>
                    <a:ext cx="2016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1047" name="Ink 1046">
                    <a:extLst>
                      <a:ext uri="{FF2B5EF4-FFF2-40B4-BE49-F238E27FC236}">
                        <a16:creationId xmlns:a16="http://schemas.microsoft.com/office/drawing/2014/main" id="{D538442C-89F0-2AA5-2BCE-37DE1471E5DB}"/>
                      </a:ext>
                    </a:extLst>
                  </p14:cNvPr>
                  <p14:cNvContentPartPr/>
                  <p14:nvPr/>
                </p14:nvContentPartPr>
                <p14:xfrm>
                  <a:off x="4327602" y="2487697"/>
                  <a:ext cx="95760" cy="30960"/>
                </p14:xfrm>
              </p:contentPart>
            </mc:Choice>
            <mc:Fallback xmlns="">
              <p:pic>
                <p:nvPicPr>
                  <p:cNvPr id="1047" name="Ink 1046">
                    <a:extLst>
                      <a:ext uri="{FF2B5EF4-FFF2-40B4-BE49-F238E27FC236}">
                        <a16:creationId xmlns:a16="http://schemas.microsoft.com/office/drawing/2014/main" id="{D538442C-89F0-2AA5-2BCE-37DE1471E5D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4318962" y="2478697"/>
                    <a:ext cx="113400" cy="48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050" name="Picture 2" descr="Polarizing filter (photography) - Wikipedia">
            <a:extLst>
              <a:ext uri="{FF2B5EF4-FFF2-40B4-BE49-F238E27FC236}">
                <a16:creationId xmlns:a16="http://schemas.microsoft.com/office/drawing/2014/main" id="{796DB168-B430-C5BB-809E-0D80A0D7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0" y="2244142"/>
            <a:ext cx="3533002" cy="15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Audio 1052">
            <a:hlinkClick r:id="" action="ppaction://media"/>
            <a:extLst>
              <a:ext uri="{FF2B5EF4-FFF2-40B4-BE49-F238E27FC236}">
                <a16:creationId xmlns:a16="http://schemas.microsoft.com/office/drawing/2014/main" id="{69FEAD21-4894-FFB2-02C1-01C99E4EE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58"/>
    </mc:Choice>
    <mc:Fallback xmlns="">
      <p:transition spd="slow" advTm="8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531724" y="0"/>
            <a:ext cx="4634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Classical Logic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17425" name="Group 17424">
            <a:extLst>
              <a:ext uri="{FF2B5EF4-FFF2-40B4-BE49-F238E27FC236}">
                <a16:creationId xmlns:a16="http://schemas.microsoft.com/office/drawing/2014/main" id="{02EFC7AF-D36D-7D7C-A910-3F94B88169F7}"/>
              </a:ext>
            </a:extLst>
          </p:cNvPr>
          <p:cNvGrpSpPr/>
          <p:nvPr/>
        </p:nvGrpSpPr>
        <p:grpSpPr>
          <a:xfrm>
            <a:off x="4679171" y="965749"/>
            <a:ext cx="1748880" cy="1233720"/>
            <a:chOff x="879551" y="4956028"/>
            <a:chExt cx="1748880" cy="12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78" name="Ink 1077">
                  <a:extLst>
                    <a:ext uri="{FF2B5EF4-FFF2-40B4-BE49-F238E27FC236}">
                      <a16:creationId xmlns:a16="http://schemas.microsoft.com/office/drawing/2014/main" id="{A90E8AD1-EFC7-A3C4-4275-6C2AEA613188}"/>
                    </a:ext>
                  </a:extLst>
                </p14:cNvPr>
                <p14:cNvContentPartPr/>
                <p14:nvPr/>
              </p14:nvContentPartPr>
              <p14:xfrm>
                <a:off x="1061711" y="5182468"/>
                <a:ext cx="114120" cy="257760"/>
              </p14:xfrm>
            </p:contentPart>
          </mc:Choice>
          <mc:Fallback xmlns="">
            <p:pic>
              <p:nvPicPr>
                <p:cNvPr id="1078" name="Ink 1077">
                  <a:extLst>
                    <a:ext uri="{FF2B5EF4-FFF2-40B4-BE49-F238E27FC236}">
                      <a16:creationId xmlns:a16="http://schemas.microsoft.com/office/drawing/2014/main" id="{A90E8AD1-EFC7-A3C4-4275-6C2AEA61318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52711" y="5173828"/>
                  <a:ext cx="1317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79" name="Ink 1078">
                  <a:extLst>
                    <a:ext uri="{FF2B5EF4-FFF2-40B4-BE49-F238E27FC236}">
                      <a16:creationId xmlns:a16="http://schemas.microsoft.com/office/drawing/2014/main" id="{78964BCA-E27C-89D2-EFC1-C02AD36976F3}"/>
                    </a:ext>
                  </a:extLst>
                </p14:cNvPr>
                <p14:cNvContentPartPr/>
                <p14:nvPr/>
              </p14:nvContentPartPr>
              <p14:xfrm>
                <a:off x="1067831" y="5309548"/>
                <a:ext cx="71640" cy="360"/>
              </p14:xfrm>
            </p:contentPart>
          </mc:Choice>
          <mc:Fallback xmlns="">
            <p:pic>
              <p:nvPicPr>
                <p:cNvPr id="1079" name="Ink 1078">
                  <a:extLst>
                    <a:ext uri="{FF2B5EF4-FFF2-40B4-BE49-F238E27FC236}">
                      <a16:creationId xmlns:a16="http://schemas.microsoft.com/office/drawing/2014/main" id="{78964BCA-E27C-89D2-EFC1-C02AD36976F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59191" y="5300908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3643E2DD-79A4-9FDC-0408-471167BA8E2D}"/>
                    </a:ext>
                  </a:extLst>
                </p14:cNvPr>
                <p14:cNvContentPartPr/>
                <p14:nvPr/>
              </p14:nvContentPartPr>
              <p14:xfrm>
                <a:off x="1199591" y="5347348"/>
                <a:ext cx="24480" cy="18720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3643E2DD-79A4-9FDC-0408-471167BA8E2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90951" y="5338348"/>
                  <a:ext cx="421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7B6D9DB2-0A1E-BF46-E3EA-AD6CC1865EDF}"/>
                    </a:ext>
                  </a:extLst>
                </p14:cNvPr>
                <p14:cNvContentPartPr/>
                <p14:nvPr/>
              </p14:nvContentPartPr>
              <p14:xfrm>
                <a:off x="1128311" y="5757748"/>
                <a:ext cx="118800" cy="22356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7B6D9DB2-0A1E-BF46-E3EA-AD6CC1865ED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19671" y="5749108"/>
                  <a:ext cx="1364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324535C9-6DA6-A43E-C77F-DD94D778203F}"/>
                    </a:ext>
                  </a:extLst>
                </p14:cNvPr>
                <p14:cNvContentPartPr/>
                <p14:nvPr/>
              </p14:nvContentPartPr>
              <p14:xfrm>
                <a:off x="1129031" y="5875468"/>
                <a:ext cx="75240" cy="36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324535C9-6DA6-A43E-C77F-DD94D778203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20391" y="5866468"/>
                  <a:ext cx="9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841F8221-3FFD-04DF-8964-AA992CFF42C7}"/>
                    </a:ext>
                  </a:extLst>
                </p14:cNvPr>
                <p14:cNvContentPartPr/>
                <p14:nvPr/>
              </p14:nvContentPartPr>
              <p14:xfrm>
                <a:off x="1277351" y="5902468"/>
                <a:ext cx="164520" cy="21060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841F8221-3FFD-04DF-8964-AA992CFF42C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68711" y="5893468"/>
                  <a:ext cx="1821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F37FCD74-19A2-FF82-3B21-EA75D2CB6A88}"/>
                    </a:ext>
                  </a:extLst>
                </p14:cNvPr>
                <p14:cNvContentPartPr/>
                <p14:nvPr/>
              </p14:nvContentPartPr>
              <p14:xfrm>
                <a:off x="1333511" y="5298388"/>
                <a:ext cx="88920" cy="16380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F37FCD74-19A2-FF82-3B21-EA75D2CB6A8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324871" y="5289748"/>
                  <a:ext cx="1065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DAD2D606-E2D9-5EE2-FD1B-E214DECB43D6}"/>
                    </a:ext>
                  </a:extLst>
                </p14:cNvPr>
                <p14:cNvContentPartPr/>
                <p14:nvPr/>
              </p14:nvContentPartPr>
              <p14:xfrm>
                <a:off x="1423871" y="5150068"/>
                <a:ext cx="22680" cy="9432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DAD2D606-E2D9-5EE2-FD1B-E214DECB43D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15231" y="5141428"/>
                  <a:ext cx="403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7408" name="Ink 17407">
                  <a:extLst>
                    <a:ext uri="{FF2B5EF4-FFF2-40B4-BE49-F238E27FC236}">
                      <a16:creationId xmlns:a16="http://schemas.microsoft.com/office/drawing/2014/main" id="{52D61647-1EB6-0641-48DA-A4663E527957}"/>
                    </a:ext>
                  </a:extLst>
                </p14:cNvPr>
                <p14:cNvContentPartPr/>
                <p14:nvPr/>
              </p14:nvContentPartPr>
              <p14:xfrm>
                <a:off x="1408391" y="5059348"/>
                <a:ext cx="2880" cy="5040"/>
              </p14:xfrm>
            </p:contentPart>
          </mc:Choice>
          <mc:Fallback xmlns="">
            <p:pic>
              <p:nvPicPr>
                <p:cNvPr id="17408" name="Ink 17407">
                  <a:extLst>
                    <a:ext uri="{FF2B5EF4-FFF2-40B4-BE49-F238E27FC236}">
                      <a16:creationId xmlns:a16="http://schemas.microsoft.com/office/drawing/2014/main" id="{52D61647-1EB6-0641-48DA-A4663E52795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399751" y="5050348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7409" name="Ink 17408">
                  <a:extLst>
                    <a:ext uri="{FF2B5EF4-FFF2-40B4-BE49-F238E27FC236}">
                      <a16:creationId xmlns:a16="http://schemas.microsoft.com/office/drawing/2014/main" id="{276D3EA4-A91A-13AE-7AFB-5826899AD953}"/>
                    </a:ext>
                  </a:extLst>
                </p14:cNvPr>
                <p14:cNvContentPartPr/>
                <p14:nvPr/>
              </p14:nvContentPartPr>
              <p14:xfrm>
                <a:off x="1512431" y="5116588"/>
                <a:ext cx="117720" cy="132120"/>
              </p14:xfrm>
            </p:contentPart>
          </mc:Choice>
          <mc:Fallback xmlns="">
            <p:pic>
              <p:nvPicPr>
                <p:cNvPr id="17409" name="Ink 17408">
                  <a:extLst>
                    <a:ext uri="{FF2B5EF4-FFF2-40B4-BE49-F238E27FC236}">
                      <a16:creationId xmlns:a16="http://schemas.microsoft.com/office/drawing/2014/main" id="{276D3EA4-A91A-13AE-7AFB-5826899AD95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03791" y="5107588"/>
                  <a:ext cx="1353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410" name="Ink 17409">
                  <a:extLst>
                    <a:ext uri="{FF2B5EF4-FFF2-40B4-BE49-F238E27FC236}">
                      <a16:creationId xmlns:a16="http://schemas.microsoft.com/office/drawing/2014/main" id="{F7577FE5-81C3-8A2C-EF1D-DBAAE601699C}"/>
                    </a:ext>
                  </a:extLst>
                </p14:cNvPr>
                <p14:cNvContentPartPr/>
                <p14:nvPr/>
              </p14:nvContentPartPr>
              <p14:xfrm>
                <a:off x="1694231" y="4956028"/>
                <a:ext cx="65520" cy="258480"/>
              </p14:xfrm>
            </p:contentPart>
          </mc:Choice>
          <mc:Fallback xmlns="">
            <p:pic>
              <p:nvPicPr>
                <p:cNvPr id="17410" name="Ink 17409">
                  <a:extLst>
                    <a:ext uri="{FF2B5EF4-FFF2-40B4-BE49-F238E27FC236}">
                      <a16:creationId xmlns:a16="http://schemas.microsoft.com/office/drawing/2014/main" id="{F7577FE5-81C3-8A2C-EF1D-DBAAE601699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685231" y="4947028"/>
                  <a:ext cx="831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7411" name="Ink 17410">
                  <a:extLst>
                    <a:ext uri="{FF2B5EF4-FFF2-40B4-BE49-F238E27FC236}">
                      <a16:creationId xmlns:a16="http://schemas.microsoft.com/office/drawing/2014/main" id="{1A6C3DDF-43F2-E4A2-51FA-921459B91B4A}"/>
                    </a:ext>
                  </a:extLst>
                </p14:cNvPr>
                <p14:cNvContentPartPr/>
                <p14:nvPr/>
              </p14:nvContentPartPr>
              <p14:xfrm>
                <a:off x="1684151" y="5108668"/>
                <a:ext cx="73080" cy="16920"/>
              </p14:xfrm>
            </p:contentPart>
          </mc:Choice>
          <mc:Fallback xmlns="">
            <p:pic>
              <p:nvPicPr>
                <p:cNvPr id="17411" name="Ink 17410">
                  <a:extLst>
                    <a:ext uri="{FF2B5EF4-FFF2-40B4-BE49-F238E27FC236}">
                      <a16:creationId xmlns:a16="http://schemas.microsoft.com/office/drawing/2014/main" id="{1A6C3DDF-43F2-E4A2-51FA-921459B91B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675151" y="5099668"/>
                  <a:ext cx="907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7414" name="Ink 17413">
                  <a:extLst>
                    <a:ext uri="{FF2B5EF4-FFF2-40B4-BE49-F238E27FC236}">
                      <a16:creationId xmlns:a16="http://schemas.microsoft.com/office/drawing/2014/main" id="{F001AAB2-711F-4D37-0313-9166A5AFE8F2}"/>
                    </a:ext>
                  </a:extLst>
                </p14:cNvPr>
                <p14:cNvContentPartPr/>
                <p14:nvPr/>
              </p14:nvContentPartPr>
              <p14:xfrm>
                <a:off x="1545551" y="5713828"/>
                <a:ext cx="120960" cy="294480"/>
              </p14:xfrm>
            </p:contentPart>
          </mc:Choice>
          <mc:Fallback xmlns="">
            <p:pic>
              <p:nvPicPr>
                <p:cNvPr id="17414" name="Ink 17413">
                  <a:extLst>
                    <a:ext uri="{FF2B5EF4-FFF2-40B4-BE49-F238E27FC236}">
                      <a16:creationId xmlns:a16="http://schemas.microsoft.com/office/drawing/2014/main" id="{F001AAB2-711F-4D37-0313-9166A5AFE8F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36551" y="5704828"/>
                  <a:ext cx="1386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7416" name="Ink 17415">
                  <a:extLst>
                    <a:ext uri="{FF2B5EF4-FFF2-40B4-BE49-F238E27FC236}">
                      <a16:creationId xmlns:a16="http://schemas.microsoft.com/office/drawing/2014/main" id="{338F83BF-4319-139B-036F-40A4914D7BD5}"/>
                    </a:ext>
                  </a:extLst>
                </p14:cNvPr>
                <p14:cNvContentPartPr/>
                <p14:nvPr/>
              </p14:nvContentPartPr>
              <p14:xfrm>
                <a:off x="1677671" y="5583868"/>
                <a:ext cx="23040" cy="99720"/>
              </p14:xfrm>
            </p:contentPart>
          </mc:Choice>
          <mc:Fallback xmlns="">
            <p:pic>
              <p:nvPicPr>
                <p:cNvPr id="17416" name="Ink 17415">
                  <a:extLst>
                    <a:ext uri="{FF2B5EF4-FFF2-40B4-BE49-F238E27FC236}">
                      <a16:creationId xmlns:a16="http://schemas.microsoft.com/office/drawing/2014/main" id="{338F83BF-4319-139B-036F-40A4914D7BD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669031" y="5575228"/>
                  <a:ext cx="406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418" name="Ink 17417">
                  <a:extLst>
                    <a:ext uri="{FF2B5EF4-FFF2-40B4-BE49-F238E27FC236}">
                      <a16:creationId xmlns:a16="http://schemas.microsoft.com/office/drawing/2014/main" id="{606D37BF-4343-093E-93F5-3258BE6EDCBE}"/>
                    </a:ext>
                  </a:extLst>
                </p14:cNvPr>
                <p14:cNvContentPartPr/>
                <p14:nvPr/>
              </p14:nvContentPartPr>
              <p14:xfrm>
                <a:off x="1658231" y="5534548"/>
                <a:ext cx="2880" cy="5040"/>
              </p14:xfrm>
            </p:contentPart>
          </mc:Choice>
          <mc:Fallback xmlns="">
            <p:pic>
              <p:nvPicPr>
                <p:cNvPr id="17418" name="Ink 17417">
                  <a:extLst>
                    <a:ext uri="{FF2B5EF4-FFF2-40B4-BE49-F238E27FC236}">
                      <a16:creationId xmlns:a16="http://schemas.microsoft.com/office/drawing/2014/main" id="{606D37BF-4343-093E-93F5-3258BE6EDCB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649591" y="5525548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419" name="Ink 17418">
                  <a:extLst>
                    <a:ext uri="{FF2B5EF4-FFF2-40B4-BE49-F238E27FC236}">
                      <a16:creationId xmlns:a16="http://schemas.microsoft.com/office/drawing/2014/main" id="{01CE100A-3F2C-1B7F-FB07-3AEB4E00760A}"/>
                    </a:ext>
                  </a:extLst>
                </p14:cNvPr>
                <p14:cNvContentPartPr/>
                <p14:nvPr/>
              </p14:nvContentPartPr>
              <p14:xfrm>
                <a:off x="1772711" y="5534548"/>
                <a:ext cx="114480" cy="149760"/>
              </p14:xfrm>
            </p:contentPart>
          </mc:Choice>
          <mc:Fallback xmlns="">
            <p:pic>
              <p:nvPicPr>
                <p:cNvPr id="17419" name="Ink 17418">
                  <a:extLst>
                    <a:ext uri="{FF2B5EF4-FFF2-40B4-BE49-F238E27FC236}">
                      <a16:creationId xmlns:a16="http://schemas.microsoft.com/office/drawing/2014/main" id="{01CE100A-3F2C-1B7F-FB07-3AEB4E0076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63711" y="5525548"/>
                  <a:ext cx="1321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7420" name="Ink 17419">
                  <a:extLst>
                    <a:ext uri="{FF2B5EF4-FFF2-40B4-BE49-F238E27FC236}">
                      <a16:creationId xmlns:a16="http://schemas.microsoft.com/office/drawing/2014/main" id="{B699A5B3-779B-D0BE-D225-3ABAA4FC9F2E}"/>
                    </a:ext>
                  </a:extLst>
                </p14:cNvPr>
                <p14:cNvContentPartPr/>
                <p14:nvPr/>
              </p14:nvContentPartPr>
              <p14:xfrm>
                <a:off x="1953071" y="5463268"/>
                <a:ext cx="75960" cy="203040"/>
              </p14:xfrm>
            </p:contentPart>
          </mc:Choice>
          <mc:Fallback xmlns="">
            <p:pic>
              <p:nvPicPr>
                <p:cNvPr id="17420" name="Ink 17419">
                  <a:extLst>
                    <a:ext uri="{FF2B5EF4-FFF2-40B4-BE49-F238E27FC236}">
                      <a16:creationId xmlns:a16="http://schemas.microsoft.com/office/drawing/2014/main" id="{B699A5B3-779B-D0BE-D225-3ABAA4FC9F2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944431" y="5454268"/>
                  <a:ext cx="936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7421" name="Ink 17420">
                  <a:extLst>
                    <a:ext uri="{FF2B5EF4-FFF2-40B4-BE49-F238E27FC236}">
                      <a16:creationId xmlns:a16="http://schemas.microsoft.com/office/drawing/2014/main" id="{3E201B6D-38D7-FC93-A7E1-2ECAA012FE36}"/>
                    </a:ext>
                  </a:extLst>
                </p14:cNvPr>
                <p14:cNvContentPartPr/>
                <p14:nvPr/>
              </p14:nvContentPartPr>
              <p14:xfrm>
                <a:off x="1922471" y="5534548"/>
                <a:ext cx="110520" cy="48600"/>
              </p14:xfrm>
            </p:contentPart>
          </mc:Choice>
          <mc:Fallback xmlns="">
            <p:pic>
              <p:nvPicPr>
                <p:cNvPr id="17421" name="Ink 17420">
                  <a:extLst>
                    <a:ext uri="{FF2B5EF4-FFF2-40B4-BE49-F238E27FC236}">
                      <a16:creationId xmlns:a16="http://schemas.microsoft.com/office/drawing/2014/main" id="{3E201B6D-38D7-FC93-A7E1-2ECAA012FE3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13471" y="5525908"/>
                  <a:ext cx="1281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7422" name="Ink 17421">
                  <a:extLst>
                    <a:ext uri="{FF2B5EF4-FFF2-40B4-BE49-F238E27FC236}">
                      <a16:creationId xmlns:a16="http://schemas.microsoft.com/office/drawing/2014/main" id="{ADCF3223-C2C7-240F-F560-BF641B1FDE4A}"/>
                    </a:ext>
                  </a:extLst>
                </p14:cNvPr>
                <p14:cNvContentPartPr/>
                <p14:nvPr/>
              </p14:nvContentPartPr>
              <p14:xfrm>
                <a:off x="2419598" y="4999768"/>
                <a:ext cx="208833" cy="1184760"/>
              </p14:xfrm>
            </p:contentPart>
          </mc:Choice>
          <mc:Fallback xmlns="">
            <p:pic>
              <p:nvPicPr>
                <p:cNvPr id="17422" name="Ink 17421">
                  <a:extLst>
                    <a:ext uri="{FF2B5EF4-FFF2-40B4-BE49-F238E27FC236}">
                      <a16:creationId xmlns:a16="http://schemas.microsoft.com/office/drawing/2014/main" id="{ADCF3223-C2C7-240F-F560-BF641B1FDE4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410597" y="4990768"/>
                  <a:ext cx="226476" cy="12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424" name="Ink 17423">
                  <a:extLst>
                    <a:ext uri="{FF2B5EF4-FFF2-40B4-BE49-F238E27FC236}">
                      <a16:creationId xmlns:a16="http://schemas.microsoft.com/office/drawing/2014/main" id="{EC484A51-59AB-FC0B-F8CA-93E74F6632B6}"/>
                    </a:ext>
                  </a:extLst>
                </p14:cNvPr>
                <p14:cNvContentPartPr/>
                <p14:nvPr/>
              </p14:nvContentPartPr>
              <p14:xfrm>
                <a:off x="879551" y="4957468"/>
                <a:ext cx="154800" cy="1232280"/>
              </p14:xfrm>
            </p:contentPart>
          </mc:Choice>
          <mc:Fallback xmlns="">
            <p:pic>
              <p:nvPicPr>
                <p:cNvPr id="17424" name="Ink 17423">
                  <a:extLst>
                    <a:ext uri="{FF2B5EF4-FFF2-40B4-BE49-F238E27FC236}">
                      <a16:creationId xmlns:a16="http://schemas.microsoft.com/office/drawing/2014/main" id="{EC484A51-59AB-FC0B-F8CA-93E74F6632B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70911" y="4948828"/>
                  <a:ext cx="172440" cy="124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31" name="Group 17430">
            <a:extLst>
              <a:ext uri="{FF2B5EF4-FFF2-40B4-BE49-F238E27FC236}">
                <a16:creationId xmlns:a16="http://schemas.microsoft.com/office/drawing/2014/main" id="{948CC3E2-65C3-4151-9D69-67A2EF64C436}"/>
              </a:ext>
            </a:extLst>
          </p:cNvPr>
          <p:cNvGrpSpPr/>
          <p:nvPr/>
        </p:nvGrpSpPr>
        <p:grpSpPr>
          <a:xfrm>
            <a:off x="4170131" y="1505029"/>
            <a:ext cx="277560" cy="271800"/>
            <a:chOff x="370511" y="5495308"/>
            <a:chExt cx="27756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426" name="Ink 17425">
                  <a:extLst>
                    <a:ext uri="{FF2B5EF4-FFF2-40B4-BE49-F238E27FC236}">
                      <a16:creationId xmlns:a16="http://schemas.microsoft.com/office/drawing/2014/main" id="{D4290990-08D1-034A-3657-AEEF111EFF81}"/>
                    </a:ext>
                  </a:extLst>
                </p14:cNvPr>
                <p14:cNvContentPartPr/>
                <p14:nvPr/>
              </p14:nvContentPartPr>
              <p14:xfrm>
                <a:off x="370511" y="5495308"/>
                <a:ext cx="151200" cy="271800"/>
              </p14:xfrm>
            </p:contentPart>
          </mc:Choice>
          <mc:Fallback xmlns="">
            <p:pic>
              <p:nvPicPr>
                <p:cNvPr id="17426" name="Ink 17425">
                  <a:extLst>
                    <a:ext uri="{FF2B5EF4-FFF2-40B4-BE49-F238E27FC236}">
                      <a16:creationId xmlns:a16="http://schemas.microsoft.com/office/drawing/2014/main" id="{D4290990-08D1-034A-3657-AEEF111EFF8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1871" y="5486668"/>
                  <a:ext cx="1688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427" name="Ink 17426">
                  <a:extLst>
                    <a:ext uri="{FF2B5EF4-FFF2-40B4-BE49-F238E27FC236}">
                      <a16:creationId xmlns:a16="http://schemas.microsoft.com/office/drawing/2014/main" id="{EC63EA5C-C107-6D22-9E9C-FC4F19C2BC78}"/>
                    </a:ext>
                  </a:extLst>
                </p14:cNvPr>
                <p14:cNvContentPartPr/>
                <p14:nvPr/>
              </p14:nvContentPartPr>
              <p14:xfrm>
                <a:off x="370871" y="5631028"/>
                <a:ext cx="86400" cy="2880"/>
              </p14:xfrm>
            </p:contentPart>
          </mc:Choice>
          <mc:Fallback xmlns="">
            <p:pic>
              <p:nvPicPr>
                <p:cNvPr id="17427" name="Ink 17426">
                  <a:extLst>
                    <a:ext uri="{FF2B5EF4-FFF2-40B4-BE49-F238E27FC236}">
                      <a16:creationId xmlns:a16="http://schemas.microsoft.com/office/drawing/2014/main" id="{EC63EA5C-C107-6D22-9E9C-FC4F19C2BC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62231" y="5622028"/>
                  <a:ext cx="104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428" name="Ink 17427">
                  <a:extLst>
                    <a:ext uri="{FF2B5EF4-FFF2-40B4-BE49-F238E27FC236}">
                      <a16:creationId xmlns:a16="http://schemas.microsoft.com/office/drawing/2014/main" id="{571FA783-11A5-3FDA-41E4-FE23C6A7188E}"/>
                    </a:ext>
                  </a:extLst>
                </p14:cNvPr>
                <p14:cNvContentPartPr/>
                <p14:nvPr/>
              </p14:nvContentPartPr>
              <p14:xfrm>
                <a:off x="598031" y="5592148"/>
                <a:ext cx="42840" cy="360"/>
              </p14:xfrm>
            </p:contentPart>
          </mc:Choice>
          <mc:Fallback xmlns="">
            <p:pic>
              <p:nvPicPr>
                <p:cNvPr id="17428" name="Ink 17427">
                  <a:extLst>
                    <a:ext uri="{FF2B5EF4-FFF2-40B4-BE49-F238E27FC236}">
                      <a16:creationId xmlns:a16="http://schemas.microsoft.com/office/drawing/2014/main" id="{571FA783-11A5-3FDA-41E4-FE23C6A7188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9391" y="5583508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430" name="Ink 17429">
                  <a:extLst>
                    <a:ext uri="{FF2B5EF4-FFF2-40B4-BE49-F238E27FC236}">
                      <a16:creationId xmlns:a16="http://schemas.microsoft.com/office/drawing/2014/main" id="{4CA2DC2E-AD0E-3367-34FF-306972E01459}"/>
                    </a:ext>
                  </a:extLst>
                </p14:cNvPr>
                <p14:cNvContentPartPr/>
                <p14:nvPr/>
              </p14:nvContentPartPr>
              <p14:xfrm>
                <a:off x="598751" y="5683588"/>
                <a:ext cx="49320" cy="2520"/>
              </p14:xfrm>
            </p:contentPart>
          </mc:Choice>
          <mc:Fallback xmlns="">
            <p:pic>
              <p:nvPicPr>
                <p:cNvPr id="17430" name="Ink 17429">
                  <a:extLst>
                    <a:ext uri="{FF2B5EF4-FFF2-40B4-BE49-F238E27FC236}">
                      <a16:creationId xmlns:a16="http://schemas.microsoft.com/office/drawing/2014/main" id="{4CA2DC2E-AD0E-3367-34FF-306972E0145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0111" y="5674948"/>
                  <a:ext cx="669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21" name="Group 17620">
            <a:extLst>
              <a:ext uri="{FF2B5EF4-FFF2-40B4-BE49-F238E27FC236}">
                <a16:creationId xmlns:a16="http://schemas.microsoft.com/office/drawing/2014/main" id="{3CE22B94-1EA4-DA6E-63D2-95E9F5B8A310}"/>
              </a:ext>
            </a:extLst>
          </p:cNvPr>
          <p:cNvGrpSpPr/>
          <p:nvPr/>
        </p:nvGrpSpPr>
        <p:grpSpPr>
          <a:xfrm>
            <a:off x="2802600" y="4944191"/>
            <a:ext cx="810360" cy="1208520"/>
            <a:chOff x="4448591" y="5067628"/>
            <a:chExt cx="810360" cy="12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610" name="Ink 17609">
                  <a:extLst>
                    <a:ext uri="{FF2B5EF4-FFF2-40B4-BE49-F238E27FC236}">
                      <a16:creationId xmlns:a16="http://schemas.microsoft.com/office/drawing/2014/main" id="{7E6BDCD3-CB0A-C4CF-8EE3-31F5BD1BEC44}"/>
                    </a:ext>
                  </a:extLst>
                </p14:cNvPr>
                <p14:cNvContentPartPr/>
                <p14:nvPr/>
              </p14:nvContentPartPr>
              <p14:xfrm>
                <a:off x="4448591" y="5553988"/>
                <a:ext cx="68040" cy="360"/>
              </p14:xfrm>
            </p:contentPart>
          </mc:Choice>
          <mc:Fallback xmlns="">
            <p:pic>
              <p:nvPicPr>
                <p:cNvPr id="17610" name="Ink 17609">
                  <a:extLst>
                    <a:ext uri="{FF2B5EF4-FFF2-40B4-BE49-F238E27FC236}">
                      <a16:creationId xmlns:a16="http://schemas.microsoft.com/office/drawing/2014/main" id="{7E6BDCD3-CB0A-C4CF-8EE3-31F5BD1BEC4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439591" y="5545348"/>
                  <a:ext cx="85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611" name="Ink 17610">
                  <a:extLst>
                    <a:ext uri="{FF2B5EF4-FFF2-40B4-BE49-F238E27FC236}">
                      <a16:creationId xmlns:a16="http://schemas.microsoft.com/office/drawing/2014/main" id="{270A3720-6FC6-F854-5FC2-1D078C7ADD86}"/>
                    </a:ext>
                  </a:extLst>
                </p14:cNvPr>
                <p14:cNvContentPartPr/>
                <p14:nvPr/>
              </p14:nvContentPartPr>
              <p14:xfrm>
                <a:off x="4471631" y="5619868"/>
                <a:ext cx="62640" cy="360"/>
              </p14:xfrm>
            </p:contentPart>
          </mc:Choice>
          <mc:Fallback xmlns="">
            <p:pic>
              <p:nvPicPr>
                <p:cNvPr id="17611" name="Ink 17610">
                  <a:extLst>
                    <a:ext uri="{FF2B5EF4-FFF2-40B4-BE49-F238E27FC236}">
                      <a16:creationId xmlns:a16="http://schemas.microsoft.com/office/drawing/2014/main" id="{270A3720-6FC6-F854-5FC2-1D078C7ADD8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462991" y="5610868"/>
                  <a:ext cx="8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613" name="Ink 17612">
                  <a:extLst>
                    <a:ext uri="{FF2B5EF4-FFF2-40B4-BE49-F238E27FC236}">
                      <a16:creationId xmlns:a16="http://schemas.microsoft.com/office/drawing/2014/main" id="{67F0EF8A-8204-6844-6CA5-0D4E45FACE40}"/>
                    </a:ext>
                  </a:extLst>
                </p14:cNvPr>
                <p14:cNvContentPartPr/>
                <p14:nvPr/>
              </p14:nvContentPartPr>
              <p14:xfrm>
                <a:off x="4679711" y="5073748"/>
                <a:ext cx="250560" cy="1202400"/>
              </p14:xfrm>
            </p:contentPart>
          </mc:Choice>
          <mc:Fallback xmlns="">
            <p:pic>
              <p:nvPicPr>
                <p:cNvPr id="17613" name="Ink 17612">
                  <a:extLst>
                    <a:ext uri="{FF2B5EF4-FFF2-40B4-BE49-F238E27FC236}">
                      <a16:creationId xmlns:a16="http://schemas.microsoft.com/office/drawing/2014/main" id="{67F0EF8A-8204-6844-6CA5-0D4E45FACE4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671071" y="5064748"/>
                  <a:ext cx="268200" cy="12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615" name="Ink 17614">
                  <a:extLst>
                    <a:ext uri="{FF2B5EF4-FFF2-40B4-BE49-F238E27FC236}">
                      <a16:creationId xmlns:a16="http://schemas.microsoft.com/office/drawing/2014/main" id="{0E7D67F1-53A8-5E80-7B59-5E1AA6B9D6C3}"/>
                    </a:ext>
                  </a:extLst>
                </p14:cNvPr>
                <p14:cNvContentPartPr/>
                <p14:nvPr/>
              </p14:nvContentPartPr>
              <p14:xfrm>
                <a:off x="4939271" y="5194348"/>
                <a:ext cx="101520" cy="249120"/>
              </p14:xfrm>
            </p:contentPart>
          </mc:Choice>
          <mc:Fallback xmlns="">
            <p:pic>
              <p:nvPicPr>
                <p:cNvPr id="17615" name="Ink 17614">
                  <a:extLst>
                    <a:ext uri="{FF2B5EF4-FFF2-40B4-BE49-F238E27FC236}">
                      <a16:creationId xmlns:a16="http://schemas.microsoft.com/office/drawing/2014/main" id="{0E7D67F1-53A8-5E80-7B59-5E1AA6B9D6C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930631" y="5185708"/>
                  <a:ext cx="1191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7616" name="Ink 17615">
                  <a:extLst>
                    <a:ext uri="{FF2B5EF4-FFF2-40B4-BE49-F238E27FC236}">
                      <a16:creationId xmlns:a16="http://schemas.microsoft.com/office/drawing/2014/main" id="{D2ACF7BF-5BCD-70F6-83A4-35BF24C4598A}"/>
                    </a:ext>
                  </a:extLst>
                </p14:cNvPr>
                <p14:cNvContentPartPr/>
                <p14:nvPr/>
              </p14:nvContentPartPr>
              <p14:xfrm>
                <a:off x="4968791" y="5326828"/>
                <a:ext cx="69120" cy="2520"/>
              </p14:xfrm>
            </p:contentPart>
          </mc:Choice>
          <mc:Fallback xmlns="">
            <p:pic>
              <p:nvPicPr>
                <p:cNvPr id="17616" name="Ink 17615">
                  <a:extLst>
                    <a:ext uri="{FF2B5EF4-FFF2-40B4-BE49-F238E27FC236}">
                      <a16:creationId xmlns:a16="http://schemas.microsoft.com/office/drawing/2014/main" id="{D2ACF7BF-5BCD-70F6-83A4-35BF24C4598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60151" y="5318188"/>
                  <a:ext cx="86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617" name="Ink 17616">
                  <a:extLst>
                    <a:ext uri="{FF2B5EF4-FFF2-40B4-BE49-F238E27FC236}">
                      <a16:creationId xmlns:a16="http://schemas.microsoft.com/office/drawing/2014/main" id="{D1B57DA2-339B-A860-4CBF-0F25F0A295F8}"/>
                    </a:ext>
                  </a:extLst>
                </p14:cNvPr>
                <p14:cNvContentPartPr/>
                <p14:nvPr/>
              </p14:nvContentPartPr>
              <p14:xfrm>
                <a:off x="5093351" y="5381548"/>
                <a:ext cx="360" cy="152280"/>
              </p14:xfrm>
            </p:contentPart>
          </mc:Choice>
          <mc:Fallback xmlns="">
            <p:pic>
              <p:nvPicPr>
                <p:cNvPr id="17617" name="Ink 17616">
                  <a:extLst>
                    <a:ext uri="{FF2B5EF4-FFF2-40B4-BE49-F238E27FC236}">
                      <a16:creationId xmlns:a16="http://schemas.microsoft.com/office/drawing/2014/main" id="{D1B57DA2-339B-A860-4CBF-0F25F0A295F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84351" y="5372548"/>
                  <a:ext cx="180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618" name="Ink 17617">
                  <a:extLst>
                    <a:ext uri="{FF2B5EF4-FFF2-40B4-BE49-F238E27FC236}">
                      <a16:creationId xmlns:a16="http://schemas.microsoft.com/office/drawing/2014/main" id="{F42B4612-0A3C-6C6F-BA9B-C7EF6A4E5DCC}"/>
                    </a:ext>
                  </a:extLst>
                </p14:cNvPr>
                <p14:cNvContentPartPr/>
                <p14:nvPr/>
              </p14:nvContentPartPr>
              <p14:xfrm>
                <a:off x="5132231" y="5067628"/>
                <a:ext cx="360" cy="471240"/>
              </p14:xfrm>
            </p:contentPart>
          </mc:Choice>
          <mc:Fallback xmlns="">
            <p:pic>
              <p:nvPicPr>
                <p:cNvPr id="17618" name="Ink 17617">
                  <a:extLst>
                    <a:ext uri="{FF2B5EF4-FFF2-40B4-BE49-F238E27FC236}">
                      <a16:creationId xmlns:a16="http://schemas.microsoft.com/office/drawing/2014/main" id="{F42B4612-0A3C-6C6F-BA9B-C7EF6A4E5DC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23591" y="5058988"/>
                  <a:ext cx="1800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619" name="Ink 17618">
                  <a:extLst>
                    <a:ext uri="{FF2B5EF4-FFF2-40B4-BE49-F238E27FC236}">
                      <a16:creationId xmlns:a16="http://schemas.microsoft.com/office/drawing/2014/main" id="{D7B7F320-2ED9-B737-E2EC-4EE9563C7DED}"/>
                    </a:ext>
                  </a:extLst>
                </p14:cNvPr>
                <p14:cNvContentPartPr/>
                <p14:nvPr/>
              </p14:nvContentPartPr>
              <p14:xfrm>
                <a:off x="5155991" y="5080948"/>
                <a:ext cx="102960" cy="119880"/>
              </p14:xfrm>
            </p:contentPart>
          </mc:Choice>
          <mc:Fallback xmlns="">
            <p:pic>
              <p:nvPicPr>
                <p:cNvPr id="17619" name="Ink 17618">
                  <a:extLst>
                    <a:ext uri="{FF2B5EF4-FFF2-40B4-BE49-F238E27FC236}">
                      <a16:creationId xmlns:a16="http://schemas.microsoft.com/office/drawing/2014/main" id="{D7B7F320-2ED9-B737-E2EC-4EE9563C7DE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146991" y="5071948"/>
                  <a:ext cx="1206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620" name="Ink 17619">
                  <a:extLst>
                    <a:ext uri="{FF2B5EF4-FFF2-40B4-BE49-F238E27FC236}">
                      <a16:creationId xmlns:a16="http://schemas.microsoft.com/office/drawing/2014/main" id="{5237BB12-F1A9-D96D-C689-4064B6007D95}"/>
                    </a:ext>
                  </a:extLst>
                </p14:cNvPr>
                <p14:cNvContentPartPr/>
                <p14:nvPr/>
              </p14:nvContentPartPr>
              <p14:xfrm>
                <a:off x="4889951" y="5113348"/>
                <a:ext cx="3600" cy="427680"/>
              </p14:xfrm>
            </p:contentPart>
          </mc:Choice>
          <mc:Fallback xmlns="">
            <p:pic>
              <p:nvPicPr>
                <p:cNvPr id="17620" name="Ink 17619">
                  <a:extLst>
                    <a:ext uri="{FF2B5EF4-FFF2-40B4-BE49-F238E27FC236}">
                      <a16:creationId xmlns:a16="http://schemas.microsoft.com/office/drawing/2014/main" id="{5237BB12-F1A9-D96D-C689-4064B6007D9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880951" y="5104708"/>
                  <a:ext cx="21240" cy="44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27" name="Group 17626">
            <a:extLst>
              <a:ext uri="{FF2B5EF4-FFF2-40B4-BE49-F238E27FC236}">
                <a16:creationId xmlns:a16="http://schemas.microsoft.com/office/drawing/2014/main" id="{5F257A25-9B90-BBBA-6B8B-82E817F6DBB9}"/>
              </a:ext>
            </a:extLst>
          </p:cNvPr>
          <p:cNvGrpSpPr/>
          <p:nvPr/>
        </p:nvGrpSpPr>
        <p:grpSpPr>
          <a:xfrm>
            <a:off x="5758686" y="1496531"/>
            <a:ext cx="511505" cy="479160"/>
            <a:chOff x="1386486" y="6051868"/>
            <a:chExt cx="511505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622" name="Ink 17621">
                  <a:extLst>
                    <a:ext uri="{FF2B5EF4-FFF2-40B4-BE49-F238E27FC236}">
                      <a16:creationId xmlns:a16="http://schemas.microsoft.com/office/drawing/2014/main" id="{DBAD0B38-7354-53D1-9473-7E171243E4A1}"/>
                    </a:ext>
                  </a:extLst>
                </p14:cNvPr>
                <p14:cNvContentPartPr/>
                <p14:nvPr/>
              </p14:nvContentPartPr>
              <p14:xfrm>
                <a:off x="1386486" y="6271828"/>
                <a:ext cx="200094" cy="259200"/>
              </p14:xfrm>
            </p:contentPart>
          </mc:Choice>
          <mc:Fallback xmlns="">
            <p:pic>
              <p:nvPicPr>
                <p:cNvPr id="17622" name="Ink 17621">
                  <a:extLst>
                    <a:ext uri="{FF2B5EF4-FFF2-40B4-BE49-F238E27FC236}">
                      <a16:creationId xmlns:a16="http://schemas.microsoft.com/office/drawing/2014/main" id="{DBAD0B38-7354-53D1-9473-7E171243E4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377473" y="6263188"/>
                  <a:ext cx="2177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623" name="Ink 17622">
                  <a:extLst>
                    <a:ext uri="{FF2B5EF4-FFF2-40B4-BE49-F238E27FC236}">
                      <a16:creationId xmlns:a16="http://schemas.microsoft.com/office/drawing/2014/main" id="{7553C792-4B0D-C6D4-1608-B4FC3CDA7EA0}"/>
                    </a:ext>
                  </a:extLst>
                </p14:cNvPr>
                <p14:cNvContentPartPr/>
                <p14:nvPr/>
              </p14:nvContentPartPr>
              <p14:xfrm>
                <a:off x="1687031" y="6315748"/>
                <a:ext cx="360" cy="2520"/>
              </p14:xfrm>
            </p:contentPart>
          </mc:Choice>
          <mc:Fallback xmlns="">
            <p:pic>
              <p:nvPicPr>
                <p:cNvPr id="17623" name="Ink 17622">
                  <a:extLst>
                    <a:ext uri="{FF2B5EF4-FFF2-40B4-BE49-F238E27FC236}">
                      <a16:creationId xmlns:a16="http://schemas.microsoft.com/office/drawing/2014/main" id="{7553C792-4B0D-C6D4-1608-B4FC3CDA7EA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678391" y="6307108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624" name="Ink 17623">
                  <a:extLst>
                    <a:ext uri="{FF2B5EF4-FFF2-40B4-BE49-F238E27FC236}">
                      <a16:creationId xmlns:a16="http://schemas.microsoft.com/office/drawing/2014/main" id="{8342743A-FABA-6EBF-948B-84662A19CB3C}"/>
                    </a:ext>
                  </a:extLst>
                </p14:cNvPr>
                <p14:cNvContentPartPr/>
                <p14:nvPr/>
              </p14:nvContentPartPr>
              <p14:xfrm>
                <a:off x="1687031" y="6152308"/>
                <a:ext cx="38520" cy="141480"/>
              </p14:xfrm>
            </p:contentPart>
          </mc:Choice>
          <mc:Fallback xmlns="">
            <p:pic>
              <p:nvPicPr>
                <p:cNvPr id="17624" name="Ink 17623">
                  <a:extLst>
                    <a:ext uri="{FF2B5EF4-FFF2-40B4-BE49-F238E27FC236}">
                      <a16:creationId xmlns:a16="http://schemas.microsoft.com/office/drawing/2014/main" id="{8342743A-FABA-6EBF-948B-84662A19CB3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678391" y="6143308"/>
                  <a:ext cx="561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625" name="Ink 17624">
                  <a:extLst>
                    <a:ext uri="{FF2B5EF4-FFF2-40B4-BE49-F238E27FC236}">
                      <a16:creationId xmlns:a16="http://schemas.microsoft.com/office/drawing/2014/main" id="{F2FC55AA-771C-C16E-7695-ED1DB3D2EE39}"/>
                    </a:ext>
                  </a:extLst>
                </p14:cNvPr>
                <p14:cNvContentPartPr/>
                <p14:nvPr/>
              </p14:nvContentPartPr>
              <p14:xfrm>
                <a:off x="1640591" y="6070588"/>
                <a:ext cx="10440" cy="21240"/>
              </p14:xfrm>
            </p:contentPart>
          </mc:Choice>
          <mc:Fallback xmlns="">
            <p:pic>
              <p:nvPicPr>
                <p:cNvPr id="17625" name="Ink 17624">
                  <a:extLst>
                    <a:ext uri="{FF2B5EF4-FFF2-40B4-BE49-F238E27FC236}">
                      <a16:creationId xmlns:a16="http://schemas.microsoft.com/office/drawing/2014/main" id="{F2FC55AA-771C-C16E-7695-ED1DB3D2EE3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631591" y="6061588"/>
                  <a:ext cx="28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7626" name="Ink 17625">
                  <a:extLst>
                    <a:ext uri="{FF2B5EF4-FFF2-40B4-BE49-F238E27FC236}">
                      <a16:creationId xmlns:a16="http://schemas.microsoft.com/office/drawing/2014/main" id="{E62FDD9C-3C36-0282-AE9F-856FE26479A6}"/>
                    </a:ext>
                  </a:extLst>
                </p14:cNvPr>
                <p14:cNvContentPartPr/>
                <p14:nvPr/>
              </p14:nvContentPartPr>
              <p14:xfrm>
                <a:off x="1776311" y="6051868"/>
                <a:ext cx="121680" cy="224280"/>
              </p14:xfrm>
            </p:contentPart>
          </mc:Choice>
          <mc:Fallback xmlns="">
            <p:pic>
              <p:nvPicPr>
                <p:cNvPr id="17626" name="Ink 17625">
                  <a:extLst>
                    <a:ext uri="{FF2B5EF4-FFF2-40B4-BE49-F238E27FC236}">
                      <a16:creationId xmlns:a16="http://schemas.microsoft.com/office/drawing/2014/main" id="{E62FDD9C-3C36-0282-AE9F-856FE26479A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67311" y="6043228"/>
                  <a:ext cx="13932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36" name="Group 17635">
            <a:extLst>
              <a:ext uri="{FF2B5EF4-FFF2-40B4-BE49-F238E27FC236}">
                <a16:creationId xmlns:a16="http://schemas.microsoft.com/office/drawing/2014/main" id="{3A85495A-21A5-0FBC-E946-5080474D9EFC}"/>
              </a:ext>
            </a:extLst>
          </p:cNvPr>
          <p:cNvGrpSpPr/>
          <p:nvPr/>
        </p:nvGrpSpPr>
        <p:grpSpPr>
          <a:xfrm>
            <a:off x="4852080" y="4855991"/>
            <a:ext cx="843120" cy="1391040"/>
            <a:chOff x="6498071" y="4979428"/>
            <a:chExt cx="843120" cy="13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7628" name="Ink 17627">
                  <a:extLst>
                    <a:ext uri="{FF2B5EF4-FFF2-40B4-BE49-F238E27FC236}">
                      <a16:creationId xmlns:a16="http://schemas.microsoft.com/office/drawing/2014/main" id="{1B2BD934-A9CA-AD11-6545-9C3148C203A4}"/>
                    </a:ext>
                  </a:extLst>
                </p14:cNvPr>
                <p14:cNvContentPartPr/>
                <p14:nvPr/>
              </p14:nvContentPartPr>
              <p14:xfrm>
                <a:off x="6623351" y="5921188"/>
                <a:ext cx="128880" cy="246240"/>
              </p14:xfrm>
            </p:contentPart>
          </mc:Choice>
          <mc:Fallback xmlns="">
            <p:pic>
              <p:nvPicPr>
                <p:cNvPr id="17628" name="Ink 17627">
                  <a:extLst>
                    <a:ext uri="{FF2B5EF4-FFF2-40B4-BE49-F238E27FC236}">
                      <a16:creationId xmlns:a16="http://schemas.microsoft.com/office/drawing/2014/main" id="{1B2BD934-A9CA-AD11-6545-9C3148C203A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614351" y="5912188"/>
                  <a:ext cx="1465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7629" name="Ink 17628">
                  <a:extLst>
                    <a:ext uri="{FF2B5EF4-FFF2-40B4-BE49-F238E27FC236}">
                      <a16:creationId xmlns:a16="http://schemas.microsoft.com/office/drawing/2014/main" id="{F056E080-B838-AAC2-CE26-EB1D09D8FD24}"/>
                    </a:ext>
                  </a:extLst>
                </p14:cNvPr>
                <p14:cNvContentPartPr/>
                <p14:nvPr/>
              </p14:nvContentPartPr>
              <p14:xfrm>
                <a:off x="6647831" y="6064108"/>
                <a:ext cx="61560" cy="5040"/>
              </p14:xfrm>
            </p:contentPart>
          </mc:Choice>
          <mc:Fallback xmlns="">
            <p:pic>
              <p:nvPicPr>
                <p:cNvPr id="17629" name="Ink 17628">
                  <a:extLst>
                    <a:ext uri="{FF2B5EF4-FFF2-40B4-BE49-F238E27FC236}">
                      <a16:creationId xmlns:a16="http://schemas.microsoft.com/office/drawing/2014/main" id="{F056E080-B838-AAC2-CE26-EB1D09D8FD2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639191" y="6055468"/>
                  <a:ext cx="792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7630" name="Ink 17629">
                  <a:extLst>
                    <a:ext uri="{FF2B5EF4-FFF2-40B4-BE49-F238E27FC236}">
                      <a16:creationId xmlns:a16="http://schemas.microsoft.com/office/drawing/2014/main" id="{8C896B98-CAD3-7144-5BB6-832C7E5F4A57}"/>
                    </a:ext>
                  </a:extLst>
                </p14:cNvPr>
                <p14:cNvContentPartPr/>
                <p14:nvPr/>
              </p14:nvContentPartPr>
              <p14:xfrm>
                <a:off x="6770231" y="6090748"/>
                <a:ext cx="86760" cy="189720"/>
              </p14:xfrm>
            </p:contentPart>
          </mc:Choice>
          <mc:Fallback xmlns="">
            <p:pic>
              <p:nvPicPr>
                <p:cNvPr id="17630" name="Ink 17629">
                  <a:extLst>
                    <a:ext uri="{FF2B5EF4-FFF2-40B4-BE49-F238E27FC236}">
                      <a16:creationId xmlns:a16="http://schemas.microsoft.com/office/drawing/2014/main" id="{8C896B98-CAD3-7144-5BB6-832C7E5F4A5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761591" y="6081748"/>
                  <a:ext cx="1044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7631" name="Ink 17630">
                  <a:extLst>
                    <a:ext uri="{FF2B5EF4-FFF2-40B4-BE49-F238E27FC236}">
                      <a16:creationId xmlns:a16="http://schemas.microsoft.com/office/drawing/2014/main" id="{31925A2D-4F5D-2130-0933-CF334E782171}"/>
                    </a:ext>
                  </a:extLst>
                </p14:cNvPr>
                <p14:cNvContentPartPr/>
                <p14:nvPr/>
              </p14:nvContentPartPr>
              <p14:xfrm>
                <a:off x="6926471" y="5850268"/>
                <a:ext cx="28080" cy="520200"/>
              </p14:xfrm>
            </p:contentPart>
          </mc:Choice>
          <mc:Fallback xmlns="">
            <p:pic>
              <p:nvPicPr>
                <p:cNvPr id="17631" name="Ink 17630">
                  <a:extLst>
                    <a:ext uri="{FF2B5EF4-FFF2-40B4-BE49-F238E27FC236}">
                      <a16:creationId xmlns:a16="http://schemas.microsoft.com/office/drawing/2014/main" id="{31925A2D-4F5D-2130-0933-CF334E78217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917471" y="5841268"/>
                  <a:ext cx="4572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7632" name="Ink 17631">
                  <a:extLst>
                    <a:ext uri="{FF2B5EF4-FFF2-40B4-BE49-F238E27FC236}">
                      <a16:creationId xmlns:a16="http://schemas.microsoft.com/office/drawing/2014/main" id="{EA518DD7-9F30-3A9A-29AF-3FD7F4C39F8C}"/>
                    </a:ext>
                  </a:extLst>
                </p14:cNvPr>
                <p14:cNvContentPartPr/>
                <p14:nvPr/>
              </p14:nvContentPartPr>
              <p14:xfrm>
                <a:off x="6980111" y="5819308"/>
                <a:ext cx="95040" cy="135720"/>
              </p14:xfrm>
            </p:contentPart>
          </mc:Choice>
          <mc:Fallback xmlns="">
            <p:pic>
              <p:nvPicPr>
                <p:cNvPr id="17632" name="Ink 17631">
                  <a:extLst>
                    <a:ext uri="{FF2B5EF4-FFF2-40B4-BE49-F238E27FC236}">
                      <a16:creationId xmlns:a16="http://schemas.microsoft.com/office/drawing/2014/main" id="{EA518DD7-9F30-3A9A-29AF-3FD7F4C39F8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971471" y="5810668"/>
                  <a:ext cx="1126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633" name="Ink 17632">
                  <a:extLst>
                    <a:ext uri="{FF2B5EF4-FFF2-40B4-BE49-F238E27FC236}">
                      <a16:creationId xmlns:a16="http://schemas.microsoft.com/office/drawing/2014/main" id="{83BFB814-8252-1EC0-8C37-D9C1B0A92FED}"/>
                    </a:ext>
                  </a:extLst>
                </p14:cNvPr>
                <p14:cNvContentPartPr/>
                <p14:nvPr/>
              </p14:nvContentPartPr>
              <p14:xfrm>
                <a:off x="6498071" y="5838388"/>
                <a:ext cx="10440" cy="522720"/>
              </p14:xfrm>
            </p:contentPart>
          </mc:Choice>
          <mc:Fallback xmlns="">
            <p:pic>
              <p:nvPicPr>
                <p:cNvPr id="17633" name="Ink 17632">
                  <a:extLst>
                    <a:ext uri="{FF2B5EF4-FFF2-40B4-BE49-F238E27FC236}">
                      <a16:creationId xmlns:a16="http://schemas.microsoft.com/office/drawing/2014/main" id="{83BFB814-8252-1EC0-8C37-D9C1B0A92FE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489071" y="5829748"/>
                  <a:ext cx="2808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7635" name="Ink 17634">
                  <a:extLst>
                    <a:ext uri="{FF2B5EF4-FFF2-40B4-BE49-F238E27FC236}">
                      <a16:creationId xmlns:a16="http://schemas.microsoft.com/office/drawing/2014/main" id="{A420954C-A1E7-E3CB-8F5E-2918A435B1A8}"/>
                    </a:ext>
                  </a:extLst>
                </p14:cNvPr>
                <p14:cNvContentPartPr/>
                <p14:nvPr/>
              </p14:nvContentPartPr>
              <p14:xfrm>
                <a:off x="7103951" y="4979428"/>
                <a:ext cx="237240" cy="1329120"/>
              </p14:xfrm>
            </p:contentPart>
          </mc:Choice>
          <mc:Fallback xmlns="">
            <p:pic>
              <p:nvPicPr>
                <p:cNvPr id="17635" name="Ink 17634">
                  <a:extLst>
                    <a:ext uri="{FF2B5EF4-FFF2-40B4-BE49-F238E27FC236}">
                      <a16:creationId xmlns:a16="http://schemas.microsoft.com/office/drawing/2014/main" id="{A420954C-A1E7-E3CB-8F5E-2918A435B1A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95311" y="4970428"/>
                  <a:ext cx="254880" cy="134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7649" name="Ink 17648">
                <a:extLst>
                  <a:ext uri="{FF2B5EF4-FFF2-40B4-BE49-F238E27FC236}">
                    <a16:creationId xmlns:a16="http://schemas.microsoft.com/office/drawing/2014/main" id="{C19DBF8D-ECE2-D797-374D-3EF05568BB3F}"/>
                  </a:ext>
                </a:extLst>
              </p14:cNvPr>
              <p14:cNvContentPartPr/>
              <p14:nvPr/>
            </p14:nvContentPartPr>
            <p14:xfrm>
              <a:off x="4928760" y="5011871"/>
              <a:ext cx="35640" cy="360"/>
            </p14:xfrm>
          </p:contentPart>
        </mc:Choice>
        <mc:Fallback xmlns="">
          <p:pic>
            <p:nvPicPr>
              <p:cNvPr id="17649" name="Ink 17648">
                <a:extLst>
                  <a:ext uri="{FF2B5EF4-FFF2-40B4-BE49-F238E27FC236}">
                    <a16:creationId xmlns:a16="http://schemas.microsoft.com/office/drawing/2014/main" id="{C19DBF8D-ECE2-D797-374D-3EF05568BB3F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919760" y="5002871"/>
                <a:ext cx="53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63" name="Group 17662">
            <a:extLst>
              <a:ext uri="{FF2B5EF4-FFF2-40B4-BE49-F238E27FC236}">
                <a16:creationId xmlns:a16="http://schemas.microsoft.com/office/drawing/2014/main" id="{58138574-9CC5-7FBD-F532-F79DED7DED5D}"/>
              </a:ext>
            </a:extLst>
          </p:cNvPr>
          <p:cNvGrpSpPr/>
          <p:nvPr/>
        </p:nvGrpSpPr>
        <p:grpSpPr>
          <a:xfrm>
            <a:off x="4365360" y="4884791"/>
            <a:ext cx="943200" cy="583200"/>
            <a:chOff x="6011351" y="5008228"/>
            <a:chExt cx="943200" cy="58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7637" name="Ink 17636">
                  <a:extLst>
                    <a:ext uri="{FF2B5EF4-FFF2-40B4-BE49-F238E27FC236}">
                      <a16:creationId xmlns:a16="http://schemas.microsoft.com/office/drawing/2014/main" id="{5074261C-971A-7741-68EF-ABAF838198EB}"/>
                    </a:ext>
                  </a:extLst>
                </p14:cNvPr>
                <p14:cNvContentPartPr/>
                <p14:nvPr/>
              </p14:nvContentPartPr>
              <p14:xfrm>
                <a:off x="6017471" y="5177788"/>
                <a:ext cx="95400" cy="263160"/>
              </p14:xfrm>
            </p:contentPart>
          </mc:Choice>
          <mc:Fallback xmlns="">
            <p:pic>
              <p:nvPicPr>
                <p:cNvPr id="17637" name="Ink 17636">
                  <a:extLst>
                    <a:ext uri="{FF2B5EF4-FFF2-40B4-BE49-F238E27FC236}">
                      <a16:creationId xmlns:a16="http://schemas.microsoft.com/office/drawing/2014/main" id="{5074261C-971A-7741-68EF-ABAF838198E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008831" y="5169148"/>
                  <a:ext cx="1130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7638" name="Ink 17637">
                  <a:extLst>
                    <a:ext uri="{FF2B5EF4-FFF2-40B4-BE49-F238E27FC236}">
                      <a16:creationId xmlns:a16="http://schemas.microsoft.com/office/drawing/2014/main" id="{6AA3037C-F121-1365-C920-CBB938E4385F}"/>
                    </a:ext>
                  </a:extLst>
                </p14:cNvPr>
                <p14:cNvContentPartPr/>
                <p14:nvPr/>
              </p14:nvContentPartPr>
              <p14:xfrm>
                <a:off x="6011351" y="5331508"/>
                <a:ext cx="67320" cy="25920"/>
              </p14:xfrm>
            </p:contentPart>
          </mc:Choice>
          <mc:Fallback xmlns="">
            <p:pic>
              <p:nvPicPr>
                <p:cNvPr id="17638" name="Ink 17637">
                  <a:extLst>
                    <a:ext uri="{FF2B5EF4-FFF2-40B4-BE49-F238E27FC236}">
                      <a16:creationId xmlns:a16="http://schemas.microsoft.com/office/drawing/2014/main" id="{6AA3037C-F121-1365-C920-CBB938E4385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02711" y="5322868"/>
                  <a:ext cx="849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7639" name="Ink 17638">
                  <a:extLst>
                    <a:ext uri="{FF2B5EF4-FFF2-40B4-BE49-F238E27FC236}">
                      <a16:creationId xmlns:a16="http://schemas.microsoft.com/office/drawing/2014/main" id="{F05492A2-0D99-87EB-1027-4CCC0719BC8C}"/>
                    </a:ext>
                  </a:extLst>
                </p14:cNvPr>
                <p14:cNvContentPartPr/>
                <p14:nvPr/>
              </p14:nvContentPartPr>
              <p14:xfrm>
                <a:off x="6161471" y="5393068"/>
                <a:ext cx="360" cy="174240"/>
              </p14:xfrm>
            </p:contentPart>
          </mc:Choice>
          <mc:Fallback xmlns="">
            <p:pic>
              <p:nvPicPr>
                <p:cNvPr id="17639" name="Ink 17638">
                  <a:extLst>
                    <a:ext uri="{FF2B5EF4-FFF2-40B4-BE49-F238E27FC236}">
                      <a16:creationId xmlns:a16="http://schemas.microsoft.com/office/drawing/2014/main" id="{F05492A2-0D99-87EB-1027-4CCC0719BC8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152471" y="5384068"/>
                  <a:ext cx="180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640" name="Ink 17639">
                  <a:extLst>
                    <a:ext uri="{FF2B5EF4-FFF2-40B4-BE49-F238E27FC236}">
                      <a16:creationId xmlns:a16="http://schemas.microsoft.com/office/drawing/2014/main" id="{1F1F9056-5C4A-DFF6-0282-8F169E78CB85}"/>
                    </a:ext>
                  </a:extLst>
                </p14:cNvPr>
                <p14:cNvContentPartPr/>
                <p14:nvPr/>
              </p14:nvContentPartPr>
              <p14:xfrm>
                <a:off x="6259031" y="5143588"/>
                <a:ext cx="71280" cy="285840"/>
              </p14:xfrm>
            </p:contentPart>
          </mc:Choice>
          <mc:Fallback xmlns="">
            <p:pic>
              <p:nvPicPr>
                <p:cNvPr id="17640" name="Ink 17639">
                  <a:extLst>
                    <a:ext uri="{FF2B5EF4-FFF2-40B4-BE49-F238E27FC236}">
                      <a16:creationId xmlns:a16="http://schemas.microsoft.com/office/drawing/2014/main" id="{1F1F9056-5C4A-DFF6-0282-8F169E78CB8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250391" y="5134948"/>
                  <a:ext cx="889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641" name="Ink 17640">
                  <a:extLst>
                    <a:ext uri="{FF2B5EF4-FFF2-40B4-BE49-F238E27FC236}">
                      <a16:creationId xmlns:a16="http://schemas.microsoft.com/office/drawing/2014/main" id="{5BFA6D6F-C0D8-364A-C050-F7B139B42C9E}"/>
                    </a:ext>
                  </a:extLst>
                </p14:cNvPr>
                <p14:cNvContentPartPr/>
                <p14:nvPr/>
              </p14:nvContentPartPr>
              <p14:xfrm>
                <a:off x="6248591" y="5302708"/>
                <a:ext cx="59760" cy="17640"/>
              </p14:xfrm>
            </p:contentPart>
          </mc:Choice>
          <mc:Fallback xmlns="">
            <p:pic>
              <p:nvPicPr>
                <p:cNvPr id="17641" name="Ink 17640">
                  <a:extLst>
                    <a:ext uri="{FF2B5EF4-FFF2-40B4-BE49-F238E27FC236}">
                      <a16:creationId xmlns:a16="http://schemas.microsoft.com/office/drawing/2014/main" id="{5BFA6D6F-C0D8-364A-C050-F7B139B42C9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239951" y="5293708"/>
                  <a:ext cx="774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642" name="Ink 17641">
                  <a:extLst>
                    <a:ext uri="{FF2B5EF4-FFF2-40B4-BE49-F238E27FC236}">
                      <a16:creationId xmlns:a16="http://schemas.microsoft.com/office/drawing/2014/main" id="{23AA099F-6BAE-F5EB-F893-694F8D874F6B}"/>
                    </a:ext>
                  </a:extLst>
                </p14:cNvPr>
                <p14:cNvContentPartPr/>
                <p14:nvPr/>
              </p14:nvContentPartPr>
              <p14:xfrm>
                <a:off x="6342191" y="5416108"/>
                <a:ext cx="91440" cy="175320"/>
              </p14:xfrm>
            </p:contentPart>
          </mc:Choice>
          <mc:Fallback xmlns="">
            <p:pic>
              <p:nvPicPr>
                <p:cNvPr id="17642" name="Ink 17641">
                  <a:extLst>
                    <a:ext uri="{FF2B5EF4-FFF2-40B4-BE49-F238E27FC236}">
                      <a16:creationId xmlns:a16="http://schemas.microsoft.com/office/drawing/2014/main" id="{23AA099F-6BAE-F5EB-F893-694F8D874F6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333551" y="5407108"/>
                  <a:ext cx="1090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643" name="Ink 17642">
                  <a:extLst>
                    <a:ext uri="{FF2B5EF4-FFF2-40B4-BE49-F238E27FC236}">
                      <a16:creationId xmlns:a16="http://schemas.microsoft.com/office/drawing/2014/main" id="{A5424A64-5922-0084-B610-D574F8D44A8B}"/>
                    </a:ext>
                  </a:extLst>
                </p14:cNvPr>
                <p14:cNvContentPartPr/>
                <p14:nvPr/>
              </p14:nvContentPartPr>
              <p14:xfrm>
                <a:off x="6593111" y="5243668"/>
                <a:ext cx="120240" cy="202320"/>
              </p14:xfrm>
            </p:contentPart>
          </mc:Choice>
          <mc:Fallback xmlns="">
            <p:pic>
              <p:nvPicPr>
                <p:cNvPr id="17643" name="Ink 17642">
                  <a:extLst>
                    <a:ext uri="{FF2B5EF4-FFF2-40B4-BE49-F238E27FC236}">
                      <a16:creationId xmlns:a16="http://schemas.microsoft.com/office/drawing/2014/main" id="{A5424A64-5922-0084-B610-D574F8D44A8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584111" y="5234668"/>
                  <a:ext cx="1378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644" name="Ink 17643">
                  <a:extLst>
                    <a:ext uri="{FF2B5EF4-FFF2-40B4-BE49-F238E27FC236}">
                      <a16:creationId xmlns:a16="http://schemas.microsoft.com/office/drawing/2014/main" id="{4DEF1694-ED1D-7295-48BD-0CD0C259A778}"/>
                    </a:ext>
                  </a:extLst>
                </p14:cNvPr>
                <p14:cNvContentPartPr/>
                <p14:nvPr/>
              </p14:nvContentPartPr>
              <p14:xfrm>
                <a:off x="6705071" y="5111188"/>
                <a:ext cx="15120" cy="72360"/>
              </p14:xfrm>
            </p:contentPart>
          </mc:Choice>
          <mc:Fallback xmlns="">
            <p:pic>
              <p:nvPicPr>
                <p:cNvPr id="17644" name="Ink 17643">
                  <a:extLst>
                    <a:ext uri="{FF2B5EF4-FFF2-40B4-BE49-F238E27FC236}">
                      <a16:creationId xmlns:a16="http://schemas.microsoft.com/office/drawing/2014/main" id="{4DEF1694-ED1D-7295-48BD-0CD0C259A77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696431" y="5102548"/>
                  <a:ext cx="327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645" name="Ink 17644">
                  <a:extLst>
                    <a:ext uri="{FF2B5EF4-FFF2-40B4-BE49-F238E27FC236}">
                      <a16:creationId xmlns:a16="http://schemas.microsoft.com/office/drawing/2014/main" id="{E86E582C-6F8D-949C-FEDC-2DAE6DEBFF2E}"/>
                    </a:ext>
                  </a:extLst>
                </p14:cNvPr>
                <p14:cNvContentPartPr/>
                <p14:nvPr/>
              </p14:nvContentPartPr>
              <p14:xfrm>
                <a:off x="6678071" y="5019748"/>
                <a:ext cx="2520" cy="28800"/>
              </p14:xfrm>
            </p:contentPart>
          </mc:Choice>
          <mc:Fallback xmlns="">
            <p:pic>
              <p:nvPicPr>
                <p:cNvPr id="17645" name="Ink 17644">
                  <a:extLst>
                    <a:ext uri="{FF2B5EF4-FFF2-40B4-BE49-F238E27FC236}">
                      <a16:creationId xmlns:a16="http://schemas.microsoft.com/office/drawing/2014/main" id="{E86E582C-6F8D-949C-FEDC-2DAE6DEBFF2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669071" y="5011108"/>
                  <a:ext cx="20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647" name="Ink 17646">
                  <a:extLst>
                    <a:ext uri="{FF2B5EF4-FFF2-40B4-BE49-F238E27FC236}">
                      <a16:creationId xmlns:a16="http://schemas.microsoft.com/office/drawing/2014/main" id="{691465E1-8FC6-BCD6-9804-BAD356BF9923}"/>
                    </a:ext>
                  </a:extLst>
                </p14:cNvPr>
                <p14:cNvContentPartPr/>
                <p14:nvPr/>
              </p14:nvContentPartPr>
              <p14:xfrm>
                <a:off x="6818831" y="5008228"/>
                <a:ext cx="135720" cy="222840"/>
              </p14:xfrm>
            </p:contentPart>
          </mc:Choice>
          <mc:Fallback xmlns="">
            <p:pic>
              <p:nvPicPr>
                <p:cNvPr id="17647" name="Ink 17646">
                  <a:extLst>
                    <a:ext uri="{FF2B5EF4-FFF2-40B4-BE49-F238E27FC236}">
                      <a16:creationId xmlns:a16="http://schemas.microsoft.com/office/drawing/2014/main" id="{691465E1-8FC6-BCD6-9804-BAD356BF992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809831" y="4999588"/>
                  <a:ext cx="1533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662" name="Ink 17661">
                  <a:extLst>
                    <a:ext uri="{FF2B5EF4-FFF2-40B4-BE49-F238E27FC236}">
                      <a16:creationId xmlns:a16="http://schemas.microsoft.com/office/drawing/2014/main" id="{A1B7CCE1-CDE9-EA8F-9FC2-F4713832D322}"/>
                    </a:ext>
                  </a:extLst>
                </p14:cNvPr>
                <p14:cNvContentPartPr/>
                <p14:nvPr/>
              </p14:nvContentPartPr>
              <p14:xfrm>
                <a:off x="6467831" y="5009668"/>
                <a:ext cx="158400" cy="538920"/>
              </p14:xfrm>
            </p:contentPart>
          </mc:Choice>
          <mc:Fallback xmlns="">
            <p:pic>
              <p:nvPicPr>
                <p:cNvPr id="17662" name="Ink 17661">
                  <a:extLst>
                    <a:ext uri="{FF2B5EF4-FFF2-40B4-BE49-F238E27FC236}">
                      <a16:creationId xmlns:a16="http://schemas.microsoft.com/office/drawing/2014/main" id="{A1B7CCE1-CDE9-EA8F-9FC2-F4713832D32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459191" y="5001028"/>
                  <a:ext cx="176040" cy="55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64" name="Ink 17663">
                <a:extLst>
                  <a:ext uri="{FF2B5EF4-FFF2-40B4-BE49-F238E27FC236}">
                    <a16:creationId xmlns:a16="http://schemas.microsoft.com/office/drawing/2014/main" id="{0BB17A2E-2461-2B4C-B2BE-2D03687E8030}"/>
                  </a:ext>
                </a:extLst>
              </p14:cNvPr>
              <p14:cNvContentPartPr/>
              <p14:nvPr/>
            </p14:nvContentPartPr>
            <p14:xfrm>
              <a:off x="5319360" y="4875791"/>
              <a:ext cx="162360" cy="535680"/>
            </p14:xfrm>
          </p:contentPart>
        </mc:Choice>
        <mc:Fallback xmlns="">
          <p:pic>
            <p:nvPicPr>
              <p:cNvPr id="17664" name="Ink 17663">
                <a:extLst>
                  <a:ext uri="{FF2B5EF4-FFF2-40B4-BE49-F238E27FC236}">
                    <a16:creationId xmlns:a16="http://schemas.microsoft.com/office/drawing/2014/main" id="{0BB17A2E-2461-2B4C-B2BE-2D03687E8030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310380" y="4866791"/>
                <a:ext cx="179961" cy="55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67" name="Group 17666">
            <a:extLst>
              <a:ext uri="{FF2B5EF4-FFF2-40B4-BE49-F238E27FC236}">
                <a16:creationId xmlns:a16="http://schemas.microsoft.com/office/drawing/2014/main" id="{E46ACD73-D627-BCD9-50D8-5F4C7FD93EB1}"/>
              </a:ext>
            </a:extLst>
          </p:cNvPr>
          <p:cNvGrpSpPr/>
          <p:nvPr/>
        </p:nvGrpSpPr>
        <p:grpSpPr>
          <a:xfrm>
            <a:off x="3241440" y="5739071"/>
            <a:ext cx="1081080" cy="544680"/>
            <a:chOff x="4887431" y="5862508"/>
            <a:chExt cx="1081080" cy="54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7651" name="Ink 17650">
                  <a:extLst>
                    <a:ext uri="{FF2B5EF4-FFF2-40B4-BE49-F238E27FC236}">
                      <a16:creationId xmlns:a16="http://schemas.microsoft.com/office/drawing/2014/main" id="{4A0BD0FF-6A5E-6056-8FCE-6EE84053AA62}"/>
                    </a:ext>
                  </a:extLst>
                </p14:cNvPr>
                <p14:cNvContentPartPr/>
                <p14:nvPr/>
              </p14:nvContentPartPr>
              <p14:xfrm>
                <a:off x="4887431" y="6029188"/>
                <a:ext cx="114480" cy="257760"/>
              </p14:xfrm>
            </p:contentPart>
          </mc:Choice>
          <mc:Fallback xmlns="">
            <p:pic>
              <p:nvPicPr>
                <p:cNvPr id="17651" name="Ink 17650">
                  <a:extLst>
                    <a:ext uri="{FF2B5EF4-FFF2-40B4-BE49-F238E27FC236}">
                      <a16:creationId xmlns:a16="http://schemas.microsoft.com/office/drawing/2014/main" id="{4A0BD0FF-6A5E-6056-8FCE-6EE84053AA6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878431" y="6020548"/>
                  <a:ext cx="1321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652" name="Ink 17651">
                  <a:extLst>
                    <a:ext uri="{FF2B5EF4-FFF2-40B4-BE49-F238E27FC236}">
                      <a16:creationId xmlns:a16="http://schemas.microsoft.com/office/drawing/2014/main" id="{DB7C4415-AA03-6081-A1F7-8F3C462B251D}"/>
                    </a:ext>
                  </a:extLst>
                </p14:cNvPr>
                <p14:cNvContentPartPr/>
                <p14:nvPr/>
              </p14:nvContentPartPr>
              <p14:xfrm>
                <a:off x="4954391" y="6153748"/>
                <a:ext cx="47520" cy="32040"/>
              </p14:xfrm>
            </p:contentPart>
          </mc:Choice>
          <mc:Fallback xmlns="">
            <p:pic>
              <p:nvPicPr>
                <p:cNvPr id="17652" name="Ink 17651">
                  <a:extLst>
                    <a:ext uri="{FF2B5EF4-FFF2-40B4-BE49-F238E27FC236}">
                      <a16:creationId xmlns:a16="http://schemas.microsoft.com/office/drawing/2014/main" id="{DB7C4415-AA03-6081-A1F7-8F3C462B251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945391" y="6144748"/>
                  <a:ext cx="651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653" name="Ink 17652">
                  <a:extLst>
                    <a:ext uri="{FF2B5EF4-FFF2-40B4-BE49-F238E27FC236}">
                      <a16:creationId xmlns:a16="http://schemas.microsoft.com/office/drawing/2014/main" id="{822203F1-26E0-A9B4-7F16-752D73CA8618}"/>
                    </a:ext>
                  </a:extLst>
                </p14:cNvPr>
                <p14:cNvContentPartPr/>
                <p14:nvPr/>
              </p14:nvContentPartPr>
              <p14:xfrm>
                <a:off x="5050871" y="6243748"/>
                <a:ext cx="360" cy="163440"/>
              </p14:xfrm>
            </p:contentPart>
          </mc:Choice>
          <mc:Fallback xmlns="">
            <p:pic>
              <p:nvPicPr>
                <p:cNvPr id="17653" name="Ink 17652">
                  <a:extLst>
                    <a:ext uri="{FF2B5EF4-FFF2-40B4-BE49-F238E27FC236}">
                      <a16:creationId xmlns:a16="http://schemas.microsoft.com/office/drawing/2014/main" id="{822203F1-26E0-A9B4-7F16-752D73CA861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42231" y="6235108"/>
                  <a:ext cx="180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654" name="Ink 17653">
                  <a:extLst>
                    <a:ext uri="{FF2B5EF4-FFF2-40B4-BE49-F238E27FC236}">
                      <a16:creationId xmlns:a16="http://schemas.microsoft.com/office/drawing/2014/main" id="{44BF860D-2F3D-4DA8-ED8C-09D5B8893F1B}"/>
                    </a:ext>
                  </a:extLst>
                </p14:cNvPr>
                <p14:cNvContentPartPr/>
                <p14:nvPr/>
              </p14:nvContentPartPr>
              <p14:xfrm>
                <a:off x="5149871" y="6079228"/>
                <a:ext cx="80640" cy="204480"/>
              </p14:xfrm>
            </p:contentPart>
          </mc:Choice>
          <mc:Fallback xmlns="">
            <p:pic>
              <p:nvPicPr>
                <p:cNvPr id="17654" name="Ink 17653">
                  <a:extLst>
                    <a:ext uri="{FF2B5EF4-FFF2-40B4-BE49-F238E27FC236}">
                      <a16:creationId xmlns:a16="http://schemas.microsoft.com/office/drawing/2014/main" id="{44BF860D-2F3D-4DA8-ED8C-09D5B8893F1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140871" y="6070228"/>
                  <a:ext cx="982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655" name="Ink 17654">
                  <a:extLst>
                    <a:ext uri="{FF2B5EF4-FFF2-40B4-BE49-F238E27FC236}">
                      <a16:creationId xmlns:a16="http://schemas.microsoft.com/office/drawing/2014/main" id="{CBDB56BB-980B-5421-E207-9BBC087C06D8}"/>
                    </a:ext>
                  </a:extLst>
                </p14:cNvPr>
                <p14:cNvContentPartPr/>
                <p14:nvPr/>
              </p14:nvContentPartPr>
              <p14:xfrm>
                <a:off x="5154191" y="6194788"/>
                <a:ext cx="35280" cy="13680"/>
              </p14:xfrm>
            </p:contentPart>
          </mc:Choice>
          <mc:Fallback xmlns="">
            <p:pic>
              <p:nvPicPr>
                <p:cNvPr id="17655" name="Ink 17654">
                  <a:extLst>
                    <a:ext uri="{FF2B5EF4-FFF2-40B4-BE49-F238E27FC236}">
                      <a16:creationId xmlns:a16="http://schemas.microsoft.com/office/drawing/2014/main" id="{CBDB56BB-980B-5421-E207-9BBC087C06D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145551" y="6185788"/>
                  <a:ext cx="52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656" name="Ink 17655">
                  <a:extLst>
                    <a:ext uri="{FF2B5EF4-FFF2-40B4-BE49-F238E27FC236}">
                      <a16:creationId xmlns:a16="http://schemas.microsoft.com/office/drawing/2014/main" id="{C892ACC7-9FC1-3791-BCDB-FE7BAC19EACD}"/>
                    </a:ext>
                  </a:extLst>
                </p14:cNvPr>
                <p14:cNvContentPartPr/>
                <p14:nvPr/>
              </p14:nvContentPartPr>
              <p14:xfrm>
                <a:off x="5255351" y="6256708"/>
                <a:ext cx="83520" cy="132840"/>
              </p14:xfrm>
            </p:contentPart>
          </mc:Choice>
          <mc:Fallback xmlns="">
            <p:pic>
              <p:nvPicPr>
                <p:cNvPr id="17656" name="Ink 17655">
                  <a:extLst>
                    <a:ext uri="{FF2B5EF4-FFF2-40B4-BE49-F238E27FC236}">
                      <a16:creationId xmlns:a16="http://schemas.microsoft.com/office/drawing/2014/main" id="{C892ACC7-9FC1-3791-BCDB-FE7BAC19EAC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246711" y="6247708"/>
                  <a:ext cx="1011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657" name="Ink 17656">
                  <a:extLst>
                    <a:ext uri="{FF2B5EF4-FFF2-40B4-BE49-F238E27FC236}">
                      <a16:creationId xmlns:a16="http://schemas.microsoft.com/office/drawing/2014/main" id="{7C0F7D92-7AF1-AF80-2C38-C73CF6D25AFF}"/>
                    </a:ext>
                  </a:extLst>
                </p14:cNvPr>
                <p14:cNvContentPartPr/>
                <p14:nvPr/>
              </p14:nvContentPartPr>
              <p14:xfrm>
                <a:off x="5415911" y="6139708"/>
                <a:ext cx="95760" cy="105480"/>
              </p14:xfrm>
            </p:contentPart>
          </mc:Choice>
          <mc:Fallback xmlns="">
            <p:pic>
              <p:nvPicPr>
                <p:cNvPr id="17657" name="Ink 17656">
                  <a:extLst>
                    <a:ext uri="{FF2B5EF4-FFF2-40B4-BE49-F238E27FC236}">
                      <a16:creationId xmlns:a16="http://schemas.microsoft.com/office/drawing/2014/main" id="{7C0F7D92-7AF1-AF80-2C38-C73CF6D25AF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407271" y="6130708"/>
                  <a:ext cx="1134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658" name="Ink 17657">
                  <a:extLst>
                    <a:ext uri="{FF2B5EF4-FFF2-40B4-BE49-F238E27FC236}">
                      <a16:creationId xmlns:a16="http://schemas.microsoft.com/office/drawing/2014/main" id="{00C5C5FA-35CE-7AD6-A794-7ECEEC46E630}"/>
                    </a:ext>
                  </a:extLst>
                </p14:cNvPr>
                <p14:cNvContentPartPr/>
                <p14:nvPr/>
              </p14:nvContentPartPr>
              <p14:xfrm>
                <a:off x="5513831" y="5990668"/>
                <a:ext cx="36720" cy="106200"/>
              </p14:xfrm>
            </p:contentPart>
          </mc:Choice>
          <mc:Fallback xmlns="">
            <p:pic>
              <p:nvPicPr>
                <p:cNvPr id="17658" name="Ink 17657">
                  <a:extLst>
                    <a:ext uri="{FF2B5EF4-FFF2-40B4-BE49-F238E27FC236}">
                      <a16:creationId xmlns:a16="http://schemas.microsoft.com/office/drawing/2014/main" id="{00C5C5FA-35CE-7AD6-A794-7ECEEC46E63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504831" y="5981668"/>
                  <a:ext cx="543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7659" name="Ink 17658">
                  <a:extLst>
                    <a:ext uri="{FF2B5EF4-FFF2-40B4-BE49-F238E27FC236}">
                      <a16:creationId xmlns:a16="http://schemas.microsoft.com/office/drawing/2014/main" id="{E1507A39-C8C5-CBAD-EC31-FE06B5FF227D}"/>
                    </a:ext>
                  </a:extLst>
                </p14:cNvPr>
                <p14:cNvContentPartPr/>
                <p14:nvPr/>
              </p14:nvContentPartPr>
              <p14:xfrm>
                <a:off x="5524271" y="5910388"/>
                <a:ext cx="2520" cy="2520"/>
              </p14:xfrm>
            </p:contentPart>
          </mc:Choice>
          <mc:Fallback xmlns="">
            <p:pic>
              <p:nvPicPr>
                <p:cNvPr id="17659" name="Ink 17658">
                  <a:extLst>
                    <a:ext uri="{FF2B5EF4-FFF2-40B4-BE49-F238E27FC236}">
                      <a16:creationId xmlns:a16="http://schemas.microsoft.com/office/drawing/2014/main" id="{E1507A39-C8C5-CBAD-EC31-FE06B5FF227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15631" y="5901388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7660" name="Ink 17659">
                  <a:extLst>
                    <a:ext uri="{FF2B5EF4-FFF2-40B4-BE49-F238E27FC236}">
                      <a16:creationId xmlns:a16="http://schemas.microsoft.com/office/drawing/2014/main" id="{3E7F3B30-2C2F-93D1-A1CE-F7933809B1C6}"/>
                    </a:ext>
                  </a:extLst>
                </p14:cNvPr>
                <p14:cNvContentPartPr/>
                <p14:nvPr/>
              </p14:nvContentPartPr>
              <p14:xfrm>
                <a:off x="5621831" y="5907868"/>
                <a:ext cx="77760" cy="182880"/>
              </p14:xfrm>
            </p:contentPart>
          </mc:Choice>
          <mc:Fallback xmlns="">
            <p:pic>
              <p:nvPicPr>
                <p:cNvPr id="17660" name="Ink 17659">
                  <a:extLst>
                    <a:ext uri="{FF2B5EF4-FFF2-40B4-BE49-F238E27FC236}">
                      <a16:creationId xmlns:a16="http://schemas.microsoft.com/office/drawing/2014/main" id="{3E7F3B30-2C2F-93D1-A1CE-F7933809B1C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613191" y="5899228"/>
                  <a:ext cx="954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7665" name="Ink 17664">
                  <a:extLst>
                    <a:ext uri="{FF2B5EF4-FFF2-40B4-BE49-F238E27FC236}">
                      <a16:creationId xmlns:a16="http://schemas.microsoft.com/office/drawing/2014/main" id="{562457B0-E1E9-25AE-B58A-AA533D95A534}"/>
                    </a:ext>
                  </a:extLst>
                </p14:cNvPr>
                <p14:cNvContentPartPr/>
                <p14:nvPr/>
              </p14:nvContentPartPr>
              <p14:xfrm>
                <a:off x="5362631" y="5866468"/>
                <a:ext cx="234720" cy="487440"/>
              </p14:xfrm>
            </p:contentPart>
          </mc:Choice>
          <mc:Fallback xmlns="">
            <p:pic>
              <p:nvPicPr>
                <p:cNvPr id="17665" name="Ink 17664">
                  <a:extLst>
                    <a:ext uri="{FF2B5EF4-FFF2-40B4-BE49-F238E27FC236}">
                      <a16:creationId xmlns:a16="http://schemas.microsoft.com/office/drawing/2014/main" id="{562457B0-E1E9-25AE-B58A-AA533D95A53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353991" y="5857828"/>
                  <a:ext cx="25236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7666" name="Ink 17665">
                  <a:extLst>
                    <a:ext uri="{FF2B5EF4-FFF2-40B4-BE49-F238E27FC236}">
                      <a16:creationId xmlns:a16="http://schemas.microsoft.com/office/drawing/2014/main" id="{EB7A2224-D051-3AFF-DFC2-FF160773FAB2}"/>
                    </a:ext>
                  </a:extLst>
                </p14:cNvPr>
                <p14:cNvContentPartPr/>
                <p14:nvPr/>
              </p14:nvContentPartPr>
              <p14:xfrm>
                <a:off x="5777711" y="5862508"/>
                <a:ext cx="190800" cy="429480"/>
              </p14:xfrm>
            </p:contentPart>
          </mc:Choice>
          <mc:Fallback xmlns="">
            <p:pic>
              <p:nvPicPr>
                <p:cNvPr id="17666" name="Ink 17665">
                  <a:extLst>
                    <a:ext uri="{FF2B5EF4-FFF2-40B4-BE49-F238E27FC236}">
                      <a16:creationId xmlns:a16="http://schemas.microsoft.com/office/drawing/2014/main" id="{EB7A2224-D051-3AFF-DFC2-FF160773FAB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768711" y="5853868"/>
                  <a:ext cx="208440" cy="44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7668" name="Ink 17667">
                <a:extLst>
                  <a:ext uri="{FF2B5EF4-FFF2-40B4-BE49-F238E27FC236}">
                    <a16:creationId xmlns:a16="http://schemas.microsoft.com/office/drawing/2014/main" id="{4161095B-A362-B63A-3C83-AAC453310412}"/>
                  </a:ext>
                </a:extLst>
              </p14:cNvPr>
              <p14:cNvContentPartPr/>
              <p14:nvPr/>
            </p14:nvContentPartPr>
            <p14:xfrm>
              <a:off x="5756760" y="5401031"/>
              <a:ext cx="111960" cy="37440"/>
            </p14:xfrm>
          </p:contentPart>
        </mc:Choice>
        <mc:Fallback xmlns="">
          <p:pic>
            <p:nvPicPr>
              <p:cNvPr id="17668" name="Ink 17667">
                <a:extLst>
                  <a:ext uri="{FF2B5EF4-FFF2-40B4-BE49-F238E27FC236}">
                    <a16:creationId xmlns:a16="http://schemas.microsoft.com/office/drawing/2014/main" id="{4161095B-A362-B63A-3C83-AAC453310412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747760" y="5392117"/>
                <a:ext cx="129600" cy="54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7669" name="Ink 17668">
                <a:extLst>
                  <a:ext uri="{FF2B5EF4-FFF2-40B4-BE49-F238E27FC236}">
                    <a16:creationId xmlns:a16="http://schemas.microsoft.com/office/drawing/2014/main" id="{0BE98329-EF44-6C1F-D159-14559EBEFFF5}"/>
                  </a:ext>
                </a:extLst>
              </p14:cNvPr>
              <p14:cNvContentPartPr/>
              <p14:nvPr/>
            </p14:nvContentPartPr>
            <p14:xfrm>
              <a:off x="5757120" y="5534951"/>
              <a:ext cx="134640" cy="49320"/>
            </p14:xfrm>
          </p:contentPart>
        </mc:Choice>
        <mc:Fallback xmlns="">
          <p:pic>
            <p:nvPicPr>
              <p:cNvPr id="17669" name="Ink 17668">
                <a:extLst>
                  <a:ext uri="{FF2B5EF4-FFF2-40B4-BE49-F238E27FC236}">
                    <a16:creationId xmlns:a16="http://schemas.microsoft.com/office/drawing/2014/main" id="{0BE98329-EF44-6C1F-D159-14559EBEFFF5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5748120" y="5525951"/>
                <a:ext cx="152280" cy="6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90" name="Group 17689">
            <a:extLst>
              <a:ext uri="{FF2B5EF4-FFF2-40B4-BE49-F238E27FC236}">
                <a16:creationId xmlns:a16="http://schemas.microsoft.com/office/drawing/2014/main" id="{99E8D9B1-4269-D86E-07F3-46993CDB426B}"/>
              </a:ext>
            </a:extLst>
          </p:cNvPr>
          <p:cNvGrpSpPr/>
          <p:nvPr/>
        </p:nvGrpSpPr>
        <p:grpSpPr>
          <a:xfrm>
            <a:off x="6053400" y="4934111"/>
            <a:ext cx="423360" cy="1178640"/>
            <a:chOff x="7699391" y="5057548"/>
            <a:chExt cx="423360" cy="11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7676" name="Ink 17675">
                  <a:extLst>
                    <a:ext uri="{FF2B5EF4-FFF2-40B4-BE49-F238E27FC236}">
                      <a16:creationId xmlns:a16="http://schemas.microsoft.com/office/drawing/2014/main" id="{10F25F38-5261-CA0A-437D-7923F207E8DB}"/>
                    </a:ext>
                  </a:extLst>
                </p14:cNvPr>
                <p14:cNvContentPartPr/>
                <p14:nvPr/>
              </p14:nvContentPartPr>
              <p14:xfrm>
                <a:off x="7808831" y="5082388"/>
                <a:ext cx="170280" cy="53640"/>
              </p14:xfrm>
            </p:contentPart>
          </mc:Choice>
          <mc:Fallback xmlns="">
            <p:pic>
              <p:nvPicPr>
                <p:cNvPr id="17676" name="Ink 17675">
                  <a:extLst>
                    <a:ext uri="{FF2B5EF4-FFF2-40B4-BE49-F238E27FC236}">
                      <a16:creationId xmlns:a16="http://schemas.microsoft.com/office/drawing/2014/main" id="{10F25F38-5261-CA0A-437D-7923F207E8DB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800191" y="5073388"/>
                  <a:ext cx="1879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7677" name="Ink 17676">
                  <a:extLst>
                    <a:ext uri="{FF2B5EF4-FFF2-40B4-BE49-F238E27FC236}">
                      <a16:creationId xmlns:a16="http://schemas.microsoft.com/office/drawing/2014/main" id="{46BDD8D9-CB5B-1178-BF1D-32D035F61EB4}"/>
                    </a:ext>
                  </a:extLst>
                </p14:cNvPr>
                <p14:cNvContentPartPr/>
                <p14:nvPr/>
              </p14:nvContentPartPr>
              <p14:xfrm>
                <a:off x="7909271" y="5099308"/>
                <a:ext cx="5040" cy="222480"/>
              </p14:xfrm>
            </p:contentPart>
          </mc:Choice>
          <mc:Fallback xmlns="">
            <p:pic>
              <p:nvPicPr>
                <p:cNvPr id="17677" name="Ink 17676">
                  <a:extLst>
                    <a:ext uri="{FF2B5EF4-FFF2-40B4-BE49-F238E27FC236}">
                      <a16:creationId xmlns:a16="http://schemas.microsoft.com/office/drawing/2014/main" id="{46BDD8D9-CB5B-1178-BF1D-32D035F61EB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900271" y="5090668"/>
                  <a:ext cx="226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7678" name="Ink 17677">
                  <a:extLst>
                    <a:ext uri="{FF2B5EF4-FFF2-40B4-BE49-F238E27FC236}">
                      <a16:creationId xmlns:a16="http://schemas.microsoft.com/office/drawing/2014/main" id="{A0CD3F98-A9DE-A7DF-DB3E-43DCEC6939A6}"/>
                    </a:ext>
                  </a:extLst>
                </p14:cNvPr>
                <p14:cNvContentPartPr/>
                <p14:nvPr/>
              </p14:nvContentPartPr>
              <p14:xfrm>
                <a:off x="7860311" y="5323948"/>
                <a:ext cx="143640" cy="360"/>
              </p14:xfrm>
            </p:contentPart>
          </mc:Choice>
          <mc:Fallback xmlns="">
            <p:pic>
              <p:nvPicPr>
                <p:cNvPr id="17678" name="Ink 17677">
                  <a:extLst>
                    <a:ext uri="{FF2B5EF4-FFF2-40B4-BE49-F238E27FC236}">
                      <a16:creationId xmlns:a16="http://schemas.microsoft.com/office/drawing/2014/main" id="{A0CD3F98-A9DE-A7DF-DB3E-43DCEC6939A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51671" y="5314948"/>
                  <a:ext cx="16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7680" name="Ink 17679">
                  <a:extLst>
                    <a:ext uri="{FF2B5EF4-FFF2-40B4-BE49-F238E27FC236}">
                      <a16:creationId xmlns:a16="http://schemas.microsoft.com/office/drawing/2014/main" id="{2D2FDED2-A0F5-2E47-74BB-AA910CAD3892}"/>
                    </a:ext>
                  </a:extLst>
                </p14:cNvPr>
                <p14:cNvContentPartPr/>
                <p14:nvPr/>
              </p14:nvContentPartPr>
              <p14:xfrm>
                <a:off x="8022671" y="5259148"/>
                <a:ext cx="2520" cy="196560"/>
              </p14:xfrm>
            </p:contentPart>
          </mc:Choice>
          <mc:Fallback xmlns="">
            <p:pic>
              <p:nvPicPr>
                <p:cNvPr id="17680" name="Ink 17679">
                  <a:extLst>
                    <a:ext uri="{FF2B5EF4-FFF2-40B4-BE49-F238E27FC236}">
                      <a16:creationId xmlns:a16="http://schemas.microsoft.com/office/drawing/2014/main" id="{2D2FDED2-A0F5-2E47-74BB-AA910CAD389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014031" y="5250508"/>
                  <a:ext cx="201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7687" name="Ink 17686">
                  <a:extLst>
                    <a:ext uri="{FF2B5EF4-FFF2-40B4-BE49-F238E27FC236}">
                      <a16:creationId xmlns:a16="http://schemas.microsoft.com/office/drawing/2014/main" id="{3BACA20E-B6C9-EC5F-F038-3206083A1784}"/>
                    </a:ext>
                  </a:extLst>
                </p14:cNvPr>
                <p14:cNvContentPartPr/>
                <p14:nvPr/>
              </p14:nvContentPartPr>
              <p14:xfrm>
                <a:off x="7998191" y="5864668"/>
                <a:ext cx="124560" cy="203040"/>
              </p14:xfrm>
            </p:contentPart>
          </mc:Choice>
          <mc:Fallback xmlns="">
            <p:pic>
              <p:nvPicPr>
                <p:cNvPr id="17687" name="Ink 17686">
                  <a:extLst>
                    <a:ext uri="{FF2B5EF4-FFF2-40B4-BE49-F238E27FC236}">
                      <a16:creationId xmlns:a16="http://schemas.microsoft.com/office/drawing/2014/main" id="{3BACA20E-B6C9-EC5F-F038-3206083A178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989551" y="5855668"/>
                  <a:ext cx="1422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7689" name="Ink 17688">
                  <a:extLst>
                    <a:ext uri="{FF2B5EF4-FFF2-40B4-BE49-F238E27FC236}">
                      <a16:creationId xmlns:a16="http://schemas.microsoft.com/office/drawing/2014/main" id="{EF562C94-72AA-27A2-2084-E9A2264D6B1D}"/>
                    </a:ext>
                  </a:extLst>
                </p14:cNvPr>
                <p14:cNvContentPartPr/>
                <p14:nvPr/>
              </p14:nvContentPartPr>
              <p14:xfrm>
                <a:off x="7699391" y="5057548"/>
                <a:ext cx="227160" cy="1178640"/>
              </p14:xfrm>
            </p:contentPart>
          </mc:Choice>
          <mc:Fallback xmlns="">
            <p:pic>
              <p:nvPicPr>
                <p:cNvPr id="17689" name="Ink 17688">
                  <a:extLst>
                    <a:ext uri="{FF2B5EF4-FFF2-40B4-BE49-F238E27FC236}">
                      <a16:creationId xmlns:a16="http://schemas.microsoft.com/office/drawing/2014/main" id="{EF562C94-72AA-27A2-2084-E9A2264D6B1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690751" y="5048548"/>
                  <a:ext cx="244800" cy="119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92" name="Group 17691">
            <a:extLst>
              <a:ext uri="{FF2B5EF4-FFF2-40B4-BE49-F238E27FC236}">
                <a16:creationId xmlns:a16="http://schemas.microsoft.com/office/drawing/2014/main" id="{027B0897-F13D-1965-2C49-7A72400FF279}"/>
              </a:ext>
            </a:extLst>
          </p:cNvPr>
          <p:cNvGrpSpPr/>
          <p:nvPr/>
        </p:nvGrpSpPr>
        <p:grpSpPr>
          <a:xfrm>
            <a:off x="6858000" y="4957151"/>
            <a:ext cx="510840" cy="1087560"/>
            <a:chOff x="8503991" y="5080588"/>
            <a:chExt cx="510840" cy="108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7682" name="Ink 17681">
                  <a:extLst>
                    <a:ext uri="{FF2B5EF4-FFF2-40B4-BE49-F238E27FC236}">
                      <a16:creationId xmlns:a16="http://schemas.microsoft.com/office/drawing/2014/main" id="{092536C2-755A-CFB8-7967-9CDDBC40875D}"/>
                    </a:ext>
                  </a:extLst>
                </p14:cNvPr>
                <p14:cNvContentPartPr/>
                <p14:nvPr/>
              </p14:nvContentPartPr>
              <p14:xfrm>
                <a:off x="8568791" y="5822908"/>
                <a:ext cx="154440" cy="25200"/>
              </p14:xfrm>
            </p:contentPart>
          </mc:Choice>
          <mc:Fallback xmlns="">
            <p:pic>
              <p:nvPicPr>
                <p:cNvPr id="17682" name="Ink 17681">
                  <a:extLst>
                    <a:ext uri="{FF2B5EF4-FFF2-40B4-BE49-F238E27FC236}">
                      <a16:creationId xmlns:a16="http://schemas.microsoft.com/office/drawing/2014/main" id="{092536C2-755A-CFB8-7967-9CDDBC40875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560151" y="5814268"/>
                  <a:ext cx="1720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7683" name="Ink 17682">
                  <a:extLst>
                    <a:ext uri="{FF2B5EF4-FFF2-40B4-BE49-F238E27FC236}">
                      <a16:creationId xmlns:a16="http://schemas.microsoft.com/office/drawing/2014/main" id="{42B1F3ED-774C-5F13-B213-1858CD4C517A}"/>
                    </a:ext>
                  </a:extLst>
                </p14:cNvPr>
                <p14:cNvContentPartPr/>
                <p14:nvPr/>
              </p14:nvContentPartPr>
              <p14:xfrm>
                <a:off x="8647991" y="5845228"/>
                <a:ext cx="2520" cy="187560"/>
              </p14:xfrm>
            </p:contentPart>
          </mc:Choice>
          <mc:Fallback xmlns="">
            <p:pic>
              <p:nvPicPr>
                <p:cNvPr id="17683" name="Ink 17682">
                  <a:extLst>
                    <a:ext uri="{FF2B5EF4-FFF2-40B4-BE49-F238E27FC236}">
                      <a16:creationId xmlns:a16="http://schemas.microsoft.com/office/drawing/2014/main" id="{42B1F3ED-774C-5F13-B213-1858CD4C517A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639351" y="5836228"/>
                  <a:ext cx="201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7684" name="Ink 17683">
                  <a:extLst>
                    <a:ext uri="{FF2B5EF4-FFF2-40B4-BE49-F238E27FC236}">
                      <a16:creationId xmlns:a16="http://schemas.microsoft.com/office/drawing/2014/main" id="{18183D02-3F1D-3F62-C3E7-E01EEFF589BC}"/>
                    </a:ext>
                  </a:extLst>
                </p14:cNvPr>
                <p14:cNvContentPartPr/>
                <p14:nvPr/>
              </p14:nvContentPartPr>
              <p14:xfrm>
                <a:off x="8605871" y="6034228"/>
                <a:ext cx="139680" cy="10080"/>
              </p14:xfrm>
            </p:contentPart>
          </mc:Choice>
          <mc:Fallback xmlns="">
            <p:pic>
              <p:nvPicPr>
                <p:cNvPr id="17684" name="Ink 17683">
                  <a:extLst>
                    <a:ext uri="{FF2B5EF4-FFF2-40B4-BE49-F238E27FC236}">
                      <a16:creationId xmlns:a16="http://schemas.microsoft.com/office/drawing/2014/main" id="{18183D02-3F1D-3F62-C3E7-E01EEFF589B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597231" y="6025588"/>
                  <a:ext cx="1573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7685" name="Ink 17684">
                  <a:extLst>
                    <a:ext uri="{FF2B5EF4-FFF2-40B4-BE49-F238E27FC236}">
                      <a16:creationId xmlns:a16="http://schemas.microsoft.com/office/drawing/2014/main" id="{B93FEEE3-4255-A065-2C06-88217ACA0BEA}"/>
                    </a:ext>
                  </a:extLst>
                </p14:cNvPr>
                <p14:cNvContentPartPr/>
                <p14:nvPr/>
              </p14:nvContentPartPr>
              <p14:xfrm>
                <a:off x="8755991" y="6014428"/>
                <a:ext cx="122040" cy="129240"/>
              </p14:xfrm>
            </p:contentPart>
          </mc:Choice>
          <mc:Fallback xmlns="">
            <p:pic>
              <p:nvPicPr>
                <p:cNvPr id="17685" name="Ink 17684">
                  <a:extLst>
                    <a:ext uri="{FF2B5EF4-FFF2-40B4-BE49-F238E27FC236}">
                      <a16:creationId xmlns:a16="http://schemas.microsoft.com/office/drawing/2014/main" id="{B93FEEE3-4255-A065-2C06-88217ACA0BE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747351" y="6005788"/>
                  <a:ext cx="1396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7686" name="Ink 17685">
                  <a:extLst>
                    <a:ext uri="{FF2B5EF4-FFF2-40B4-BE49-F238E27FC236}">
                      <a16:creationId xmlns:a16="http://schemas.microsoft.com/office/drawing/2014/main" id="{F1DCDAED-E065-C0B1-AC33-B6CF7900F699}"/>
                    </a:ext>
                  </a:extLst>
                </p14:cNvPr>
                <p14:cNvContentPartPr/>
                <p14:nvPr/>
              </p14:nvContentPartPr>
              <p14:xfrm>
                <a:off x="8503991" y="5158708"/>
                <a:ext cx="118800" cy="141840"/>
              </p14:xfrm>
            </p:contentPart>
          </mc:Choice>
          <mc:Fallback xmlns="">
            <p:pic>
              <p:nvPicPr>
                <p:cNvPr id="17686" name="Ink 17685">
                  <a:extLst>
                    <a:ext uri="{FF2B5EF4-FFF2-40B4-BE49-F238E27FC236}">
                      <a16:creationId xmlns:a16="http://schemas.microsoft.com/office/drawing/2014/main" id="{F1DCDAED-E065-C0B1-AC33-B6CF7900F69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95351" y="5149708"/>
                  <a:ext cx="1364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7691" name="Ink 17690">
                  <a:extLst>
                    <a:ext uri="{FF2B5EF4-FFF2-40B4-BE49-F238E27FC236}">
                      <a16:creationId xmlns:a16="http://schemas.microsoft.com/office/drawing/2014/main" id="{09342E19-7B64-E6DE-8CA2-08FB8741866B}"/>
                    </a:ext>
                  </a:extLst>
                </p14:cNvPr>
                <p14:cNvContentPartPr/>
                <p14:nvPr/>
              </p14:nvContentPartPr>
              <p14:xfrm>
                <a:off x="8794511" y="5080588"/>
                <a:ext cx="220320" cy="1087560"/>
              </p14:xfrm>
            </p:contentPart>
          </mc:Choice>
          <mc:Fallback xmlns="">
            <p:pic>
              <p:nvPicPr>
                <p:cNvPr id="17691" name="Ink 17690">
                  <a:extLst>
                    <a:ext uri="{FF2B5EF4-FFF2-40B4-BE49-F238E27FC236}">
                      <a16:creationId xmlns:a16="http://schemas.microsoft.com/office/drawing/2014/main" id="{09342E19-7B64-E6DE-8CA2-08FB8741866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8785871" y="5071588"/>
                  <a:ext cx="237960" cy="110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7693" name="Ink 17692">
                <a:extLst>
                  <a:ext uri="{FF2B5EF4-FFF2-40B4-BE49-F238E27FC236}">
                    <a16:creationId xmlns:a16="http://schemas.microsoft.com/office/drawing/2014/main" id="{20D6F7D6-3CBF-A2F6-6C1A-2D6E21B1D2F4}"/>
                  </a:ext>
                </a:extLst>
              </p14:cNvPr>
              <p14:cNvContentPartPr/>
              <p14:nvPr/>
            </p14:nvContentPartPr>
            <p14:xfrm>
              <a:off x="1342620" y="4155577"/>
              <a:ext cx="188280" cy="430920"/>
            </p14:xfrm>
          </p:contentPart>
        </mc:Choice>
        <mc:Fallback xmlns="">
          <p:pic>
            <p:nvPicPr>
              <p:cNvPr id="17693" name="Ink 17692">
                <a:extLst>
                  <a:ext uri="{FF2B5EF4-FFF2-40B4-BE49-F238E27FC236}">
                    <a16:creationId xmlns:a16="http://schemas.microsoft.com/office/drawing/2014/main" id="{20D6F7D6-3CBF-A2F6-6C1A-2D6E21B1D2F4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1333620" y="4146577"/>
                <a:ext cx="205920" cy="44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01" name="Group 17700">
            <a:extLst>
              <a:ext uri="{FF2B5EF4-FFF2-40B4-BE49-F238E27FC236}">
                <a16:creationId xmlns:a16="http://schemas.microsoft.com/office/drawing/2014/main" id="{4FA5060E-DCA4-49E0-F35D-F0683A6B39AF}"/>
              </a:ext>
            </a:extLst>
          </p:cNvPr>
          <p:cNvGrpSpPr/>
          <p:nvPr/>
        </p:nvGrpSpPr>
        <p:grpSpPr>
          <a:xfrm>
            <a:off x="1099080" y="4017697"/>
            <a:ext cx="1431720" cy="1750894"/>
            <a:chOff x="800891" y="4259901"/>
            <a:chExt cx="1431720" cy="17508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694" name="Ink 17693">
                  <a:extLst>
                    <a:ext uri="{FF2B5EF4-FFF2-40B4-BE49-F238E27FC236}">
                      <a16:creationId xmlns:a16="http://schemas.microsoft.com/office/drawing/2014/main" id="{DE9B96E5-0A26-F0B5-2C23-79889650BC91}"/>
                    </a:ext>
                  </a:extLst>
                </p14:cNvPr>
                <p14:cNvContentPartPr/>
                <p14:nvPr/>
              </p14:nvContentPartPr>
              <p14:xfrm>
                <a:off x="1243871" y="4259901"/>
                <a:ext cx="770760" cy="558000"/>
              </p14:xfrm>
            </p:contentPart>
          </mc:Choice>
          <mc:Fallback xmlns="">
            <p:pic>
              <p:nvPicPr>
                <p:cNvPr id="17694" name="Ink 17693">
                  <a:extLst>
                    <a:ext uri="{FF2B5EF4-FFF2-40B4-BE49-F238E27FC236}">
                      <a16:creationId xmlns:a16="http://schemas.microsoft.com/office/drawing/2014/main" id="{DE9B96E5-0A26-F0B5-2C23-79889650BC91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234871" y="4250901"/>
                  <a:ext cx="788400" cy="57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695" name="Ink 17694">
                  <a:extLst>
                    <a:ext uri="{FF2B5EF4-FFF2-40B4-BE49-F238E27FC236}">
                      <a16:creationId xmlns:a16="http://schemas.microsoft.com/office/drawing/2014/main" id="{F4E91D07-521D-F18A-BE03-4086821C8FEC}"/>
                    </a:ext>
                  </a:extLst>
                </p14:cNvPr>
                <p14:cNvContentPartPr/>
                <p14:nvPr/>
              </p14:nvContentPartPr>
              <p14:xfrm>
                <a:off x="1585151" y="4480221"/>
                <a:ext cx="2520" cy="23400"/>
              </p14:xfrm>
            </p:contentPart>
          </mc:Choice>
          <mc:Fallback xmlns="">
            <p:pic>
              <p:nvPicPr>
                <p:cNvPr id="17695" name="Ink 17694">
                  <a:extLst>
                    <a:ext uri="{FF2B5EF4-FFF2-40B4-BE49-F238E27FC236}">
                      <a16:creationId xmlns:a16="http://schemas.microsoft.com/office/drawing/2014/main" id="{F4E91D07-521D-F18A-BE03-4086821C8FEC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576151" y="4471221"/>
                  <a:ext cx="20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432" name="Ink 17431">
                  <a:extLst>
                    <a:ext uri="{FF2B5EF4-FFF2-40B4-BE49-F238E27FC236}">
                      <a16:creationId xmlns:a16="http://schemas.microsoft.com/office/drawing/2014/main" id="{BD483F1B-CDFD-1493-CA20-C8605FDAF20B}"/>
                    </a:ext>
                  </a:extLst>
                </p14:cNvPr>
                <p14:cNvContentPartPr/>
                <p14:nvPr/>
              </p14:nvContentPartPr>
              <p14:xfrm>
                <a:off x="800891" y="5516515"/>
                <a:ext cx="150120" cy="35280"/>
              </p14:xfrm>
            </p:contentPart>
          </mc:Choice>
          <mc:Fallback xmlns="">
            <p:pic>
              <p:nvPicPr>
                <p:cNvPr id="17432" name="Ink 17431">
                  <a:extLst>
                    <a:ext uri="{FF2B5EF4-FFF2-40B4-BE49-F238E27FC236}">
                      <a16:creationId xmlns:a16="http://schemas.microsoft.com/office/drawing/2014/main" id="{BD483F1B-CDFD-1493-CA20-C8605FDAF20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92251" y="5507875"/>
                  <a:ext cx="1677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7442" name="Ink 17441">
                  <a:extLst>
                    <a:ext uri="{FF2B5EF4-FFF2-40B4-BE49-F238E27FC236}">
                      <a16:creationId xmlns:a16="http://schemas.microsoft.com/office/drawing/2014/main" id="{569E1DAB-801B-F57D-FEF9-31DA90B69070}"/>
                    </a:ext>
                  </a:extLst>
                </p14:cNvPr>
                <p14:cNvContentPartPr/>
                <p14:nvPr/>
              </p14:nvContentPartPr>
              <p14:xfrm>
                <a:off x="905651" y="5521195"/>
                <a:ext cx="360" cy="272160"/>
              </p14:xfrm>
            </p:contentPart>
          </mc:Choice>
          <mc:Fallback xmlns="">
            <p:pic>
              <p:nvPicPr>
                <p:cNvPr id="17442" name="Ink 17441">
                  <a:extLst>
                    <a:ext uri="{FF2B5EF4-FFF2-40B4-BE49-F238E27FC236}">
                      <a16:creationId xmlns:a16="http://schemas.microsoft.com/office/drawing/2014/main" id="{569E1DAB-801B-F57D-FEF9-31DA90B6907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97011" y="5512195"/>
                  <a:ext cx="1800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7443" name="Ink 17442">
                  <a:extLst>
                    <a:ext uri="{FF2B5EF4-FFF2-40B4-BE49-F238E27FC236}">
                      <a16:creationId xmlns:a16="http://schemas.microsoft.com/office/drawing/2014/main" id="{38B4E0CD-56C6-0ACF-6039-8BD1554B4BB2}"/>
                    </a:ext>
                  </a:extLst>
                </p14:cNvPr>
                <p14:cNvContentPartPr/>
                <p14:nvPr/>
              </p14:nvContentPartPr>
              <p14:xfrm>
                <a:off x="824291" y="5795875"/>
                <a:ext cx="202320" cy="360"/>
              </p14:xfrm>
            </p:contentPart>
          </mc:Choice>
          <mc:Fallback xmlns="">
            <p:pic>
              <p:nvPicPr>
                <p:cNvPr id="17443" name="Ink 17442">
                  <a:extLst>
                    <a:ext uri="{FF2B5EF4-FFF2-40B4-BE49-F238E27FC236}">
                      <a16:creationId xmlns:a16="http://schemas.microsoft.com/office/drawing/2014/main" id="{38B4E0CD-56C6-0ACF-6039-8BD1554B4BB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15651" y="5786875"/>
                  <a:ext cx="219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7451" name="Ink 17450">
                  <a:extLst>
                    <a:ext uri="{FF2B5EF4-FFF2-40B4-BE49-F238E27FC236}">
                      <a16:creationId xmlns:a16="http://schemas.microsoft.com/office/drawing/2014/main" id="{BD7D2F13-2DBF-BFB3-0910-4137D49F609F}"/>
                    </a:ext>
                  </a:extLst>
                </p14:cNvPr>
                <p14:cNvContentPartPr/>
                <p14:nvPr/>
              </p14:nvContentPartPr>
              <p14:xfrm>
                <a:off x="1137851" y="5669515"/>
                <a:ext cx="50040" cy="360"/>
              </p14:xfrm>
            </p:contentPart>
          </mc:Choice>
          <mc:Fallback xmlns="">
            <p:pic>
              <p:nvPicPr>
                <p:cNvPr id="17451" name="Ink 17450">
                  <a:extLst>
                    <a:ext uri="{FF2B5EF4-FFF2-40B4-BE49-F238E27FC236}">
                      <a16:creationId xmlns:a16="http://schemas.microsoft.com/office/drawing/2014/main" id="{BD7D2F13-2DBF-BFB3-0910-4137D49F609F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29211" y="5660515"/>
                  <a:ext cx="6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454" name="Ink 17453">
                  <a:extLst>
                    <a:ext uri="{FF2B5EF4-FFF2-40B4-BE49-F238E27FC236}">
                      <a16:creationId xmlns:a16="http://schemas.microsoft.com/office/drawing/2014/main" id="{0991EF96-388A-6148-CA50-8197DEB2F95F}"/>
                    </a:ext>
                  </a:extLst>
                </p14:cNvPr>
                <p14:cNvContentPartPr/>
                <p14:nvPr/>
              </p14:nvContentPartPr>
              <p14:xfrm>
                <a:off x="1142891" y="5760235"/>
                <a:ext cx="82080" cy="2880"/>
              </p14:xfrm>
            </p:contentPart>
          </mc:Choice>
          <mc:Fallback xmlns="">
            <p:pic>
              <p:nvPicPr>
                <p:cNvPr id="17454" name="Ink 17453">
                  <a:extLst>
                    <a:ext uri="{FF2B5EF4-FFF2-40B4-BE49-F238E27FC236}">
                      <a16:creationId xmlns:a16="http://schemas.microsoft.com/office/drawing/2014/main" id="{0991EF96-388A-6148-CA50-8197DEB2F95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33891" y="5751235"/>
                  <a:ext cx="99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470" name="Ink 17469">
                  <a:extLst>
                    <a:ext uri="{FF2B5EF4-FFF2-40B4-BE49-F238E27FC236}">
                      <a16:creationId xmlns:a16="http://schemas.microsoft.com/office/drawing/2014/main" id="{A6AF8F94-1BF3-FB35-249E-D48F4F0A2E99}"/>
                    </a:ext>
                  </a:extLst>
                </p14:cNvPr>
                <p14:cNvContentPartPr/>
                <p14:nvPr/>
              </p14:nvContentPartPr>
              <p14:xfrm>
                <a:off x="1551491" y="5486275"/>
                <a:ext cx="113040" cy="378360"/>
              </p14:xfrm>
            </p:contentPart>
          </mc:Choice>
          <mc:Fallback xmlns="">
            <p:pic>
              <p:nvPicPr>
                <p:cNvPr id="17470" name="Ink 17469">
                  <a:extLst>
                    <a:ext uri="{FF2B5EF4-FFF2-40B4-BE49-F238E27FC236}">
                      <a16:creationId xmlns:a16="http://schemas.microsoft.com/office/drawing/2014/main" id="{A6AF8F94-1BF3-FB35-249E-D48F4F0A2E9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542491" y="5477275"/>
                  <a:ext cx="13068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471" name="Ink 17470">
                  <a:extLst>
                    <a:ext uri="{FF2B5EF4-FFF2-40B4-BE49-F238E27FC236}">
                      <a16:creationId xmlns:a16="http://schemas.microsoft.com/office/drawing/2014/main" id="{032AC911-A727-823F-79A4-E07271DB4F81}"/>
                    </a:ext>
                  </a:extLst>
                </p14:cNvPr>
                <p14:cNvContentPartPr/>
                <p14:nvPr/>
              </p14:nvContentPartPr>
              <p14:xfrm>
                <a:off x="1529171" y="5719195"/>
                <a:ext cx="103320" cy="17280"/>
              </p14:xfrm>
            </p:contentPart>
          </mc:Choice>
          <mc:Fallback xmlns="">
            <p:pic>
              <p:nvPicPr>
                <p:cNvPr id="17471" name="Ink 17470">
                  <a:extLst>
                    <a:ext uri="{FF2B5EF4-FFF2-40B4-BE49-F238E27FC236}">
                      <a16:creationId xmlns:a16="http://schemas.microsoft.com/office/drawing/2014/main" id="{032AC911-A727-823F-79A4-E07271DB4F8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520171" y="5710555"/>
                  <a:ext cx="120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602" name="Ink 17601">
                  <a:extLst>
                    <a:ext uri="{FF2B5EF4-FFF2-40B4-BE49-F238E27FC236}">
                      <a16:creationId xmlns:a16="http://schemas.microsoft.com/office/drawing/2014/main" id="{FBF5372D-D09C-9363-E945-7581D53F3EBA}"/>
                    </a:ext>
                  </a:extLst>
                </p14:cNvPr>
                <p14:cNvContentPartPr/>
                <p14:nvPr/>
              </p14:nvContentPartPr>
              <p14:xfrm>
                <a:off x="1821491" y="5495275"/>
                <a:ext cx="93960" cy="344880"/>
              </p14:xfrm>
            </p:contentPart>
          </mc:Choice>
          <mc:Fallback xmlns="">
            <p:pic>
              <p:nvPicPr>
                <p:cNvPr id="17602" name="Ink 17601">
                  <a:extLst>
                    <a:ext uri="{FF2B5EF4-FFF2-40B4-BE49-F238E27FC236}">
                      <a16:creationId xmlns:a16="http://schemas.microsoft.com/office/drawing/2014/main" id="{FBF5372D-D09C-9363-E945-7581D53F3EBA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812491" y="5486635"/>
                  <a:ext cx="1116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603" name="Ink 17602">
                  <a:extLst>
                    <a:ext uri="{FF2B5EF4-FFF2-40B4-BE49-F238E27FC236}">
                      <a16:creationId xmlns:a16="http://schemas.microsoft.com/office/drawing/2014/main" id="{119C5C84-C56B-95B2-13D8-80755A24BD95}"/>
                    </a:ext>
                  </a:extLst>
                </p14:cNvPr>
                <p14:cNvContentPartPr/>
                <p14:nvPr/>
              </p14:nvContentPartPr>
              <p14:xfrm>
                <a:off x="1825091" y="5679235"/>
                <a:ext cx="64440" cy="2520"/>
              </p14:xfrm>
            </p:contentPart>
          </mc:Choice>
          <mc:Fallback xmlns="">
            <p:pic>
              <p:nvPicPr>
                <p:cNvPr id="17603" name="Ink 17602">
                  <a:extLst>
                    <a:ext uri="{FF2B5EF4-FFF2-40B4-BE49-F238E27FC236}">
                      <a16:creationId xmlns:a16="http://schemas.microsoft.com/office/drawing/2014/main" id="{119C5C84-C56B-95B2-13D8-80755A24BD9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816451" y="5670595"/>
                  <a:ext cx="82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604" name="Ink 17603">
                  <a:extLst>
                    <a:ext uri="{FF2B5EF4-FFF2-40B4-BE49-F238E27FC236}">
                      <a16:creationId xmlns:a16="http://schemas.microsoft.com/office/drawing/2014/main" id="{463C0D5B-B046-CAFE-8261-5DC9D30147B1}"/>
                    </a:ext>
                  </a:extLst>
                </p14:cNvPr>
                <p14:cNvContentPartPr/>
                <p14:nvPr/>
              </p14:nvContentPartPr>
              <p14:xfrm>
                <a:off x="1920851" y="5295475"/>
                <a:ext cx="37080" cy="84240"/>
              </p14:xfrm>
            </p:contentPart>
          </mc:Choice>
          <mc:Fallback xmlns="">
            <p:pic>
              <p:nvPicPr>
                <p:cNvPr id="17604" name="Ink 17603">
                  <a:extLst>
                    <a:ext uri="{FF2B5EF4-FFF2-40B4-BE49-F238E27FC236}">
                      <a16:creationId xmlns:a16="http://schemas.microsoft.com/office/drawing/2014/main" id="{463C0D5B-B046-CAFE-8261-5DC9D30147B1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911851" y="5286835"/>
                  <a:ext cx="547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605" name="Ink 17604">
                  <a:extLst>
                    <a:ext uri="{FF2B5EF4-FFF2-40B4-BE49-F238E27FC236}">
                      <a16:creationId xmlns:a16="http://schemas.microsoft.com/office/drawing/2014/main" id="{7DEC082D-7A2C-DDED-E588-886144946DEC}"/>
                    </a:ext>
                  </a:extLst>
                </p14:cNvPr>
                <p14:cNvContentPartPr/>
                <p14:nvPr/>
              </p14:nvContentPartPr>
              <p14:xfrm>
                <a:off x="1951811" y="5265595"/>
                <a:ext cx="6120" cy="146160"/>
              </p14:xfrm>
            </p:contentPart>
          </mc:Choice>
          <mc:Fallback xmlns="">
            <p:pic>
              <p:nvPicPr>
                <p:cNvPr id="17605" name="Ink 17604">
                  <a:extLst>
                    <a:ext uri="{FF2B5EF4-FFF2-40B4-BE49-F238E27FC236}">
                      <a16:creationId xmlns:a16="http://schemas.microsoft.com/office/drawing/2014/main" id="{7DEC082D-7A2C-DDED-E588-886144946DEC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943171" y="5256955"/>
                  <a:ext cx="237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606" name="Ink 17605">
                  <a:extLst>
                    <a:ext uri="{FF2B5EF4-FFF2-40B4-BE49-F238E27FC236}">
                      <a16:creationId xmlns:a16="http://schemas.microsoft.com/office/drawing/2014/main" id="{06422DA0-62EC-B077-50B1-368C98AC1790}"/>
                    </a:ext>
                  </a:extLst>
                </p14:cNvPr>
                <p14:cNvContentPartPr/>
                <p14:nvPr/>
              </p14:nvContentPartPr>
              <p14:xfrm>
                <a:off x="1910411" y="5367475"/>
                <a:ext cx="86040" cy="2880"/>
              </p14:xfrm>
            </p:contentPart>
          </mc:Choice>
          <mc:Fallback xmlns="">
            <p:pic>
              <p:nvPicPr>
                <p:cNvPr id="17606" name="Ink 17605">
                  <a:extLst>
                    <a:ext uri="{FF2B5EF4-FFF2-40B4-BE49-F238E27FC236}">
                      <a16:creationId xmlns:a16="http://schemas.microsoft.com/office/drawing/2014/main" id="{06422DA0-62EC-B077-50B1-368C98AC1790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901411" y="5358835"/>
                  <a:ext cx="103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607" name="Ink 17606">
                  <a:extLst>
                    <a:ext uri="{FF2B5EF4-FFF2-40B4-BE49-F238E27FC236}">
                      <a16:creationId xmlns:a16="http://schemas.microsoft.com/office/drawing/2014/main" id="{963F6A72-F533-631F-0C5B-844DC117DF02}"/>
                    </a:ext>
                  </a:extLst>
                </p14:cNvPr>
                <p14:cNvContentPartPr/>
                <p14:nvPr/>
              </p14:nvContentPartPr>
              <p14:xfrm>
                <a:off x="2068091" y="5400595"/>
                <a:ext cx="164520" cy="535320"/>
              </p14:xfrm>
            </p:contentPart>
          </mc:Choice>
          <mc:Fallback xmlns="">
            <p:pic>
              <p:nvPicPr>
                <p:cNvPr id="17607" name="Ink 17606">
                  <a:extLst>
                    <a:ext uri="{FF2B5EF4-FFF2-40B4-BE49-F238E27FC236}">
                      <a16:creationId xmlns:a16="http://schemas.microsoft.com/office/drawing/2014/main" id="{963F6A72-F533-631F-0C5B-844DC117DF02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059451" y="5391955"/>
                  <a:ext cx="18216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608" name="Ink 17607">
                  <a:extLst>
                    <a:ext uri="{FF2B5EF4-FFF2-40B4-BE49-F238E27FC236}">
                      <a16:creationId xmlns:a16="http://schemas.microsoft.com/office/drawing/2014/main" id="{22DB3E95-F45F-212B-05FD-809049E56131}"/>
                    </a:ext>
                  </a:extLst>
                </p14:cNvPr>
                <p14:cNvContentPartPr/>
                <p14:nvPr/>
              </p14:nvContentPartPr>
              <p14:xfrm>
                <a:off x="1314971" y="5422195"/>
                <a:ext cx="192600" cy="588600"/>
              </p14:xfrm>
            </p:contentPart>
          </mc:Choice>
          <mc:Fallback xmlns="">
            <p:pic>
              <p:nvPicPr>
                <p:cNvPr id="17608" name="Ink 17607">
                  <a:extLst>
                    <a:ext uri="{FF2B5EF4-FFF2-40B4-BE49-F238E27FC236}">
                      <a16:creationId xmlns:a16="http://schemas.microsoft.com/office/drawing/2014/main" id="{22DB3E95-F45F-212B-05FD-809049E5613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305971" y="5413195"/>
                  <a:ext cx="210240" cy="6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696" name="Ink 17695">
                  <a:extLst>
                    <a:ext uri="{FF2B5EF4-FFF2-40B4-BE49-F238E27FC236}">
                      <a16:creationId xmlns:a16="http://schemas.microsoft.com/office/drawing/2014/main" id="{2D9F2656-1154-84E6-02D6-70C0B929A86F}"/>
                    </a:ext>
                  </a:extLst>
                </p14:cNvPr>
                <p14:cNvContentPartPr/>
                <p14:nvPr/>
              </p14:nvContentPartPr>
              <p14:xfrm>
                <a:off x="972431" y="4814301"/>
                <a:ext cx="891360" cy="451440"/>
              </p14:xfrm>
            </p:contentPart>
          </mc:Choice>
          <mc:Fallback xmlns="">
            <p:pic>
              <p:nvPicPr>
                <p:cNvPr id="17696" name="Ink 17695">
                  <a:extLst>
                    <a:ext uri="{FF2B5EF4-FFF2-40B4-BE49-F238E27FC236}">
                      <a16:creationId xmlns:a16="http://schemas.microsoft.com/office/drawing/2014/main" id="{2D9F2656-1154-84E6-02D6-70C0B929A86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63791" y="4805301"/>
                  <a:ext cx="90900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697" name="Ink 17696">
                  <a:extLst>
                    <a:ext uri="{FF2B5EF4-FFF2-40B4-BE49-F238E27FC236}">
                      <a16:creationId xmlns:a16="http://schemas.microsoft.com/office/drawing/2014/main" id="{DBC9D2DA-EB95-2E4A-7E13-0A3228798EF7}"/>
                    </a:ext>
                  </a:extLst>
                </p14:cNvPr>
                <p14:cNvContentPartPr/>
                <p14:nvPr/>
              </p14:nvContentPartPr>
              <p14:xfrm>
                <a:off x="1490831" y="4919781"/>
                <a:ext cx="99360" cy="360"/>
              </p14:xfrm>
            </p:contentPart>
          </mc:Choice>
          <mc:Fallback xmlns="">
            <p:pic>
              <p:nvPicPr>
                <p:cNvPr id="17697" name="Ink 17696">
                  <a:extLst>
                    <a:ext uri="{FF2B5EF4-FFF2-40B4-BE49-F238E27FC236}">
                      <a16:creationId xmlns:a16="http://schemas.microsoft.com/office/drawing/2014/main" id="{DBC9D2DA-EB95-2E4A-7E13-0A3228798EF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482191" y="4910781"/>
                  <a:ext cx="11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698" name="Ink 17697">
                  <a:extLst>
                    <a:ext uri="{FF2B5EF4-FFF2-40B4-BE49-F238E27FC236}">
                      <a16:creationId xmlns:a16="http://schemas.microsoft.com/office/drawing/2014/main" id="{D72576DA-47C0-79E6-5A10-C22E8D393B75}"/>
                    </a:ext>
                  </a:extLst>
                </p14:cNvPr>
                <p14:cNvContentPartPr/>
                <p14:nvPr/>
              </p14:nvContentPartPr>
              <p14:xfrm>
                <a:off x="1392551" y="4989621"/>
                <a:ext cx="6840" cy="2520"/>
              </p14:xfrm>
            </p:contentPart>
          </mc:Choice>
          <mc:Fallback xmlns="">
            <p:pic>
              <p:nvPicPr>
                <p:cNvPr id="17698" name="Ink 17697">
                  <a:extLst>
                    <a:ext uri="{FF2B5EF4-FFF2-40B4-BE49-F238E27FC236}">
                      <a16:creationId xmlns:a16="http://schemas.microsoft.com/office/drawing/2014/main" id="{D72576DA-47C0-79E6-5A10-C22E8D393B75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383551" y="4980981"/>
                  <a:ext cx="24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699" name="Ink 17698">
                  <a:extLst>
                    <a:ext uri="{FF2B5EF4-FFF2-40B4-BE49-F238E27FC236}">
                      <a16:creationId xmlns:a16="http://schemas.microsoft.com/office/drawing/2014/main" id="{235EFEDE-E7AF-9F67-A4EB-32EA47FEB331}"/>
                    </a:ext>
                  </a:extLst>
                </p14:cNvPr>
                <p14:cNvContentPartPr/>
                <p14:nvPr/>
              </p14:nvContentPartPr>
              <p14:xfrm>
                <a:off x="1737071" y="4991061"/>
                <a:ext cx="50760" cy="15840"/>
              </p14:xfrm>
            </p:contentPart>
          </mc:Choice>
          <mc:Fallback xmlns="">
            <p:pic>
              <p:nvPicPr>
                <p:cNvPr id="17699" name="Ink 17698">
                  <a:extLst>
                    <a:ext uri="{FF2B5EF4-FFF2-40B4-BE49-F238E27FC236}">
                      <a16:creationId xmlns:a16="http://schemas.microsoft.com/office/drawing/2014/main" id="{235EFEDE-E7AF-9F67-A4EB-32EA47FEB331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728071" y="4982421"/>
                  <a:ext cx="68400" cy="3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7702" name="Ink 17701">
                <a:extLst>
                  <a:ext uri="{FF2B5EF4-FFF2-40B4-BE49-F238E27FC236}">
                    <a16:creationId xmlns:a16="http://schemas.microsoft.com/office/drawing/2014/main" id="{5DDBC773-A893-2B74-61E4-C0649E47F478}"/>
                  </a:ext>
                </a:extLst>
              </p14:cNvPr>
              <p14:cNvContentPartPr/>
              <p14:nvPr/>
            </p14:nvContentPartPr>
            <p14:xfrm>
              <a:off x="4963860" y="4470217"/>
              <a:ext cx="463320" cy="1104120"/>
            </p14:xfrm>
          </p:contentPart>
        </mc:Choice>
        <mc:Fallback xmlns="">
          <p:pic>
            <p:nvPicPr>
              <p:cNvPr id="17702" name="Ink 17701">
                <a:extLst>
                  <a:ext uri="{FF2B5EF4-FFF2-40B4-BE49-F238E27FC236}">
                    <a16:creationId xmlns:a16="http://schemas.microsoft.com/office/drawing/2014/main" id="{5DDBC773-A893-2B74-61E4-C0649E47F478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4954853" y="4461220"/>
                <a:ext cx="480974" cy="1121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7703" name="Ink 17702">
                <a:extLst>
                  <a:ext uri="{FF2B5EF4-FFF2-40B4-BE49-F238E27FC236}">
                    <a16:creationId xmlns:a16="http://schemas.microsoft.com/office/drawing/2014/main" id="{21DF714F-BD3D-AA70-67DE-0E892F9CC750}"/>
                  </a:ext>
                </a:extLst>
              </p14:cNvPr>
              <p14:cNvContentPartPr/>
              <p14:nvPr/>
            </p14:nvContentPartPr>
            <p14:xfrm>
              <a:off x="3803580" y="5563177"/>
              <a:ext cx="443520" cy="857520"/>
            </p14:xfrm>
          </p:contentPart>
        </mc:Choice>
        <mc:Fallback xmlns="">
          <p:pic>
            <p:nvPicPr>
              <p:cNvPr id="17703" name="Ink 17702">
                <a:extLst>
                  <a:ext uri="{FF2B5EF4-FFF2-40B4-BE49-F238E27FC236}">
                    <a16:creationId xmlns:a16="http://schemas.microsoft.com/office/drawing/2014/main" id="{21DF714F-BD3D-AA70-67DE-0E892F9CC750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3794580" y="5554177"/>
                <a:ext cx="461160" cy="875160"/>
              </a:xfrm>
              <a:prstGeom prst="rect">
                <a:avLst/>
              </a:prstGeom>
            </p:spPr>
          </p:pic>
        </mc:Fallback>
      </mc:AlternateContent>
      <p:pic>
        <p:nvPicPr>
          <p:cNvPr id="1050" name="Picture 2" descr="Polarizing filter (photography) - Wikipedia">
            <a:extLst>
              <a:ext uri="{FF2B5EF4-FFF2-40B4-BE49-F238E27FC236}">
                <a16:creationId xmlns:a16="http://schemas.microsoft.com/office/drawing/2014/main" id="{796DB168-B430-C5BB-809E-0D80A0D7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0" y="2244142"/>
            <a:ext cx="3533002" cy="15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114908-4A1E-C6F9-21A6-5C128D30F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04"/>
    </mc:Choice>
    <mc:Fallback xmlns="">
      <p:transition spd="slow" advTm="6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471610" y="0"/>
            <a:ext cx="4754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Logic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BB802-FA75-5F0C-CD50-A1BC0EC1E2E6}"/>
              </a:ext>
            </a:extLst>
          </p:cNvPr>
          <p:cNvSpPr txBox="1"/>
          <p:nvPr/>
        </p:nvSpPr>
        <p:spPr>
          <a:xfrm>
            <a:off x="112270" y="738851"/>
            <a:ext cx="3764172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Hadamard</a:t>
            </a:r>
          </a:p>
          <a:p>
            <a:pPr>
              <a:buNone/>
            </a:pPr>
            <a:r>
              <a:rPr lang="en-US" dirty="0"/>
              <a:t>(Quantum Superposition)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452" name="Ink 17451">
                <a:extLst>
                  <a:ext uri="{FF2B5EF4-FFF2-40B4-BE49-F238E27FC236}">
                    <a16:creationId xmlns:a16="http://schemas.microsoft.com/office/drawing/2014/main" id="{FE5DA6AE-6BD1-126F-E8C7-8F9F691F90C0}"/>
                  </a:ext>
                </a:extLst>
              </p14:cNvPr>
              <p14:cNvContentPartPr/>
              <p14:nvPr/>
            </p14:nvContentPartPr>
            <p14:xfrm>
              <a:off x="6760200" y="998880"/>
              <a:ext cx="8640" cy="519480"/>
            </p14:xfrm>
          </p:contentPart>
        </mc:Choice>
        <mc:Fallback xmlns="">
          <p:pic>
            <p:nvPicPr>
              <p:cNvPr id="17452" name="Ink 17451">
                <a:extLst>
                  <a:ext uri="{FF2B5EF4-FFF2-40B4-BE49-F238E27FC236}">
                    <a16:creationId xmlns:a16="http://schemas.microsoft.com/office/drawing/2014/main" id="{FE5DA6AE-6BD1-126F-E8C7-8F9F691F90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1560" y="989880"/>
                <a:ext cx="2628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453" name="Ink 17452">
                <a:extLst>
                  <a:ext uri="{FF2B5EF4-FFF2-40B4-BE49-F238E27FC236}">
                    <a16:creationId xmlns:a16="http://schemas.microsoft.com/office/drawing/2014/main" id="{B9B6F025-5462-7F66-AD53-3B631709E748}"/>
                  </a:ext>
                </a:extLst>
              </p14:cNvPr>
              <p14:cNvContentPartPr/>
              <p14:nvPr/>
            </p14:nvContentPartPr>
            <p14:xfrm>
              <a:off x="6726360" y="991680"/>
              <a:ext cx="99000" cy="123840"/>
            </p14:xfrm>
          </p:contentPart>
        </mc:Choice>
        <mc:Fallback xmlns="">
          <p:pic>
            <p:nvPicPr>
              <p:cNvPr id="17453" name="Ink 17452">
                <a:extLst>
                  <a:ext uri="{FF2B5EF4-FFF2-40B4-BE49-F238E27FC236}">
                    <a16:creationId xmlns:a16="http://schemas.microsoft.com/office/drawing/2014/main" id="{B9B6F025-5462-7F66-AD53-3B631709E7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17360" y="982680"/>
                <a:ext cx="11664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455" name="Ink 17454">
                <a:extLst>
                  <a:ext uri="{FF2B5EF4-FFF2-40B4-BE49-F238E27FC236}">
                    <a16:creationId xmlns:a16="http://schemas.microsoft.com/office/drawing/2014/main" id="{33850A12-407E-053B-C5AE-91C62DDF2158}"/>
                  </a:ext>
                </a:extLst>
              </p14:cNvPr>
              <p14:cNvContentPartPr/>
              <p14:nvPr/>
            </p14:nvContentPartPr>
            <p14:xfrm>
              <a:off x="6886200" y="1426200"/>
              <a:ext cx="113040" cy="78120"/>
            </p14:xfrm>
          </p:contentPart>
        </mc:Choice>
        <mc:Fallback xmlns="">
          <p:pic>
            <p:nvPicPr>
              <p:cNvPr id="17455" name="Ink 17454">
                <a:extLst>
                  <a:ext uri="{FF2B5EF4-FFF2-40B4-BE49-F238E27FC236}">
                    <a16:creationId xmlns:a16="http://schemas.microsoft.com/office/drawing/2014/main" id="{33850A12-407E-053B-C5AE-91C62DDF21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77560" y="1417200"/>
                <a:ext cx="13068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456" name="Ink 17455">
                <a:extLst>
                  <a:ext uri="{FF2B5EF4-FFF2-40B4-BE49-F238E27FC236}">
                    <a16:creationId xmlns:a16="http://schemas.microsoft.com/office/drawing/2014/main" id="{B221EBCA-7842-85B8-C720-59AEE012AC08}"/>
                  </a:ext>
                </a:extLst>
              </p14:cNvPr>
              <p14:cNvContentPartPr/>
              <p14:nvPr/>
            </p14:nvContentPartPr>
            <p14:xfrm>
              <a:off x="6885120" y="1415760"/>
              <a:ext cx="114120" cy="117720"/>
            </p14:xfrm>
          </p:contentPart>
        </mc:Choice>
        <mc:Fallback xmlns="">
          <p:pic>
            <p:nvPicPr>
              <p:cNvPr id="17456" name="Ink 17455">
                <a:extLst>
                  <a:ext uri="{FF2B5EF4-FFF2-40B4-BE49-F238E27FC236}">
                    <a16:creationId xmlns:a16="http://schemas.microsoft.com/office/drawing/2014/main" id="{B221EBCA-7842-85B8-C720-59AEE012AC0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6480" y="1406760"/>
                <a:ext cx="1317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457" name="Ink 17456">
                <a:extLst>
                  <a:ext uri="{FF2B5EF4-FFF2-40B4-BE49-F238E27FC236}">
                    <a16:creationId xmlns:a16="http://schemas.microsoft.com/office/drawing/2014/main" id="{268D88EC-E37A-3549-ADAA-F1D6784CBFEF}"/>
                  </a:ext>
                </a:extLst>
              </p14:cNvPr>
              <p14:cNvContentPartPr/>
              <p14:nvPr/>
            </p14:nvContentPartPr>
            <p14:xfrm>
              <a:off x="7183200" y="1187160"/>
              <a:ext cx="77040" cy="360"/>
            </p14:xfrm>
          </p:contentPart>
        </mc:Choice>
        <mc:Fallback xmlns="">
          <p:pic>
            <p:nvPicPr>
              <p:cNvPr id="17457" name="Ink 17456">
                <a:extLst>
                  <a:ext uri="{FF2B5EF4-FFF2-40B4-BE49-F238E27FC236}">
                    <a16:creationId xmlns:a16="http://schemas.microsoft.com/office/drawing/2014/main" id="{268D88EC-E37A-3549-ADAA-F1D6784CBFE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74560" y="1178520"/>
                <a:ext cx="94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458" name="Ink 17457">
                <a:extLst>
                  <a:ext uri="{FF2B5EF4-FFF2-40B4-BE49-F238E27FC236}">
                    <a16:creationId xmlns:a16="http://schemas.microsoft.com/office/drawing/2014/main" id="{02170777-7FC5-3899-B7B7-92FC78AC46A8}"/>
                  </a:ext>
                </a:extLst>
              </p14:cNvPr>
              <p14:cNvContentPartPr/>
              <p14:nvPr/>
            </p14:nvContentPartPr>
            <p14:xfrm>
              <a:off x="7205520" y="1250880"/>
              <a:ext cx="90000" cy="8640"/>
            </p14:xfrm>
          </p:contentPart>
        </mc:Choice>
        <mc:Fallback xmlns="">
          <p:pic>
            <p:nvPicPr>
              <p:cNvPr id="17458" name="Ink 17457">
                <a:extLst>
                  <a:ext uri="{FF2B5EF4-FFF2-40B4-BE49-F238E27FC236}">
                    <a16:creationId xmlns:a16="http://schemas.microsoft.com/office/drawing/2014/main" id="{02170777-7FC5-3899-B7B7-92FC78AC46A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96880" y="1242240"/>
                <a:ext cx="1076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459" name="Ink 17458">
                <a:extLst>
                  <a:ext uri="{FF2B5EF4-FFF2-40B4-BE49-F238E27FC236}">
                    <a16:creationId xmlns:a16="http://schemas.microsoft.com/office/drawing/2014/main" id="{03797397-CDC2-66C6-C7FE-D7AB803C9B78}"/>
                  </a:ext>
                </a:extLst>
              </p14:cNvPr>
              <p14:cNvContentPartPr/>
              <p14:nvPr/>
            </p14:nvContentPartPr>
            <p14:xfrm>
              <a:off x="7518360" y="790440"/>
              <a:ext cx="131400" cy="290160"/>
            </p14:xfrm>
          </p:contentPart>
        </mc:Choice>
        <mc:Fallback xmlns="">
          <p:pic>
            <p:nvPicPr>
              <p:cNvPr id="17459" name="Ink 17458">
                <a:extLst>
                  <a:ext uri="{FF2B5EF4-FFF2-40B4-BE49-F238E27FC236}">
                    <a16:creationId xmlns:a16="http://schemas.microsoft.com/office/drawing/2014/main" id="{03797397-CDC2-66C6-C7FE-D7AB803C9B7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09720" y="781440"/>
                <a:ext cx="1490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460" name="Ink 17459">
                <a:extLst>
                  <a:ext uri="{FF2B5EF4-FFF2-40B4-BE49-F238E27FC236}">
                    <a16:creationId xmlns:a16="http://schemas.microsoft.com/office/drawing/2014/main" id="{41236D9F-AE9D-2ED4-B835-1406AE599F58}"/>
                  </a:ext>
                </a:extLst>
              </p14:cNvPr>
              <p14:cNvContentPartPr/>
              <p14:nvPr/>
            </p14:nvContentPartPr>
            <p14:xfrm>
              <a:off x="7694400" y="1013640"/>
              <a:ext cx="91080" cy="143280"/>
            </p14:xfrm>
          </p:contentPart>
        </mc:Choice>
        <mc:Fallback xmlns="">
          <p:pic>
            <p:nvPicPr>
              <p:cNvPr id="17460" name="Ink 17459">
                <a:extLst>
                  <a:ext uri="{FF2B5EF4-FFF2-40B4-BE49-F238E27FC236}">
                    <a16:creationId xmlns:a16="http://schemas.microsoft.com/office/drawing/2014/main" id="{41236D9F-AE9D-2ED4-B835-1406AE599F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85760" y="1005000"/>
                <a:ext cx="10872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461" name="Ink 17460">
                <a:extLst>
                  <a:ext uri="{FF2B5EF4-FFF2-40B4-BE49-F238E27FC236}">
                    <a16:creationId xmlns:a16="http://schemas.microsoft.com/office/drawing/2014/main" id="{90CF6198-FDA6-7EC0-2F7A-771D2487DB4C}"/>
                  </a:ext>
                </a:extLst>
              </p14:cNvPr>
              <p14:cNvContentPartPr/>
              <p14:nvPr/>
            </p14:nvContentPartPr>
            <p14:xfrm>
              <a:off x="7668480" y="1087440"/>
              <a:ext cx="94680" cy="2520"/>
            </p14:xfrm>
          </p:contentPart>
        </mc:Choice>
        <mc:Fallback xmlns="">
          <p:pic>
            <p:nvPicPr>
              <p:cNvPr id="17461" name="Ink 17460">
                <a:extLst>
                  <a:ext uri="{FF2B5EF4-FFF2-40B4-BE49-F238E27FC236}">
                    <a16:creationId xmlns:a16="http://schemas.microsoft.com/office/drawing/2014/main" id="{90CF6198-FDA6-7EC0-2F7A-771D2487DB4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59480" y="1078800"/>
                <a:ext cx="1123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462" name="Ink 17461">
                <a:extLst>
                  <a:ext uri="{FF2B5EF4-FFF2-40B4-BE49-F238E27FC236}">
                    <a16:creationId xmlns:a16="http://schemas.microsoft.com/office/drawing/2014/main" id="{07D88CF9-E974-9163-30EB-3B118C88DAC6}"/>
                  </a:ext>
                </a:extLst>
              </p14:cNvPr>
              <p14:cNvContentPartPr/>
              <p14:nvPr/>
            </p14:nvContentPartPr>
            <p14:xfrm>
              <a:off x="8077800" y="868920"/>
              <a:ext cx="360" cy="179280"/>
            </p14:xfrm>
          </p:contentPart>
        </mc:Choice>
        <mc:Fallback xmlns="">
          <p:pic>
            <p:nvPicPr>
              <p:cNvPr id="17462" name="Ink 17461">
                <a:extLst>
                  <a:ext uri="{FF2B5EF4-FFF2-40B4-BE49-F238E27FC236}">
                    <a16:creationId xmlns:a16="http://schemas.microsoft.com/office/drawing/2014/main" id="{07D88CF9-E974-9163-30EB-3B118C88DAC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69160" y="859920"/>
                <a:ext cx="180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463" name="Ink 17462">
                <a:extLst>
                  <a:ext uri="{FF2B5EF4-FFF2-40B4-BE49-F238E27FC236}">
                    <a16:creationId xmlns:a16="http://schemas.microsoft.com/office/drawing/2014/main" id="{3145C502-4036-876B-2A6F-9D97DCE418EE}"/>
                  </a:ext>
                </a:extLst>
              </p14:cNvPr>
              <p14:cNvContentPartPr/>
              <p14:nvPr/>
            </p14:nvContentPartPr>
            <p14:xfrm>
              <a:off x="8002200" y="983400"/>
              <a:ext cx="198720" cy="360"/>
            </p14:xfrm>
          </p:contentPart>
        </mc:Choice>
        <mc:Fallback xmlns="">
          <p:pic>
            <p:nvPicPr>
              <p:cNvPr id="17463" name="Ink 17462">
                <a:extLst>
                  <a:ext uri="{FF2B5EF4-FFF2-40B4-BE49-F238E27FC236}">
                    <a16:creationId xmlns:a16="http://schemas.microsoft.com/office/drawing/2014/main" id="{3145C502-4036-876B-2A6F-9D97DCE418E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93560" y="974400"/>
                <a:ext cx="216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464" name="Ink 17463">
                <a:extLst>
                  <a:ext uri="{FF2B5EF4-FFF2-40B4-BE49-F238E27FC236}">
                    <a16:creationId xmlns:a16="http://schemas.microsoft.com/office/drawing/2014/main" id="{A698A7E5-FC21-C623-6F3F-0ADBD534A959}"/>
                  </a:ext>
                </a:extLst>
              </p14:cNvPr>
              <p14:cNvContentPartPr/>
              <p14:nvPr/>
            </p14:nvContentPartPr>
            <p14:xfrm>
              <a:off x="8319000" y="815280"/>
              <a:ext cx="141840" cy="302760"/>
            </p14:xfrm>
          </p:contentPart>
        </mc:Choice>
        <mc:Fallback xmlns="">
          <p:pic>
            <p:nvPicPr>
              <p:cNvPr id="17464" name="Ink 17463">
                <a:extLst>
                  <a:ext uri="{FF2B5EF4-FFF2-40B4-BE49-F238E27FC236}">
                    <a16:creationId xmlns:a16="http://schemas.microsoft.com/office/drawing/2014/main" id="{A698A7E5-FC21-C623-6F3F-0ADBD534A95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310000" y="806640"/>
                <a:ext cx="15948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465" name="Ink 17464">
                <a:extLst>
                  <a:ext uri="{FF2B5EF4-FFF2-40B4-BE49-F238E27FC236}">
                    <a16:creationId xmlns:a16="http://schemas.microsoft.com/office/drawing/2014/main" id="{227DC102-699D-F78B-F7FA-0633013E2A0A}"/>
                  </a:ext>
                </a:extLst>
              </p14:cNvPr>
              <p14:cNvContentPartPr/>
              <p14:nvPr/>
            </p14:nvContentPartPr>
            <p14:xfrm>
              <a:off x="8493240" y="1026240"/>
              <a:ext cx="117360" cy="156600"/>
            </p14:xfrm>
          </p:contentPart>
        </mc:Choice>
        <mc:Fallback xmlns="">
          <p:pic>
            <p:nvPicPr>
              <p:cNvPr id="17465" name="Ink 17464">
                <a:extLst>
                  <a:ext uri="{FF2B5EF4-FFF2-40B4-BE49-F238E27FC236}">
                    <a16:creationId xmlns:a16="http://schemas.microsoft.com/office/drawing/2014/main" id="{227DC102-699D-F78B-F7FA-0633013E2A0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484600" y="1017240"/>
                <a:ext cx="13500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466" name="Ink 17465">
                <a:extLst>
                  <a:ext uri="{FF2B5EF4-FFF2-40B4-BE49-F238E27FC236}">
                    <a16:creationId xmlns:a16="http://schemas.microsoft.com/office/drawing/2014/main" id="{7DA5B7AB-5489-AAD9-58A2-3C69EA2EF477}"/>
                  </a:ext>
                </a:extLst>
              </p14:cNvPr>
              <p14:cNvContentPartPr/>
              <p14:nvPr/>
            </p14:nvContentPartPr>
            <p14:xfrm>
              <a:off x="8496840" y="1120200"/>
              <a:ext cx="118800" cy="2520"/>
            </p14:xfrm>
          </p:contentPart>
        </mc:Choice>
        <mc:Fallback xmlns="">
          <p:pic>
            <p:nvPicPr>
              <p:cNvPr id="17466" name="Ink 17465">
                <a:extLst>
                  <a:ext uri="{FF2B5EF4-FFF2-40B4-BE49-F238E27FC236}">
                    <a16:creationId xmlns:a16="http://schemas.microsoft.com/office/drawing/2014/main" id="{7DA5B7AB-5489-AAD9-58A2-3C69EA2EF47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488200" y="1111560"/>
                <a:ext cx="13644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467" name="Ink 17466">
                <a:extLst>
                  <a:ext uri="{FF2B5EF4-FFF2-40B4-BE49-F238E27FC236}">
                    <a16:creationId xmlns:a16="http://schemas.microsoft.com/office/drawing/2014/main" id="{000A82AB-2FA7-3629-50A9-B8BA0901D5F4}"/>
                  </a:ext>
                </a:extLst>
              </p14:cNvPr>
              <p14:cNvContentPartPr/>
              <p14:nvPr/>
            </p14:nvContentPartPr>
            <p14:xfrm>
              <a:off x="7661640" y="1281840"/>
              <a:ext cx="1020960" cy="38880"/>
            </p14:xfrm>
          </p:contentPart>
        </mc:Choice>
        <mc:Fallback xmlns="">
          <p:pic>
            <p:nvPicPr>
              <p:cNvPr id="17467" name="Ink 17466">
                <a:extLst>
                  <a:ext uri="{FF2B5EF4-FFF2-40B4-BE49-F238E27FC236}">
                    <a16:creationId xmlns:a16="http://schemas.microsoft.com/office/drawing/2014/main" id="{000A82AB-2FA7-3629-50A9-B8BA0901D5F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652640" y="1272840"/>
                <a:ext cx="10386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7468" name="Ink 17467">
                <a:extLst>
                  <a:ext uri="{FF2B5EF4-FFF2-40B4-BE49-F238E27FC236}">
                    <a16:creationId xmlns:a16="http://schemas.microsoft.com/office/drawing/2014/main" id="{66FB4798-723E-0647-AFE0-D56926777080}"/>
                  </a:ext>
                </a:extLst>
              </p14:cNvPr>
              <p14:cNvContentPartPr/>
              <p14:nvPr/>
            </p14:nvContentPartPr>
            <p14:xfrm>
              <a:off x="7845600" y="1320360"/>
              <a:ext cx="359640" cy="375120"/>
            </p14:xfrm>
          </p:contentPart>
        </mc:Choice>
        <mc:Fallback xmlns="">
          <p:pic>
            <p:nvPicPr>
              <p:cNvPr id="17468" name="Ink 17467">
                <a:extLst>
                  <a:ext uri="{FF2B5EF4-FFF2-40B4-BE49-F238E27FC236}">
                    <a16:creationId xmlns:a16="http://schemas.microsoft.com/office/drawing/2014/main" id="{66FB4798-723E-0647-AFE0-D5692677708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836960" y="1311360"/>
                <a:ext cx="37728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469" name="Ink 17468">
                <a:extLst>
                  <a:ext uri="{FF2B5EF4-FFF2-40B4-BE49-F238E27FC236}">
                    <a16:creationId xmlns:a16="http://schemas.microsoft.com/office/drawing/2014/main" id="{27F1FEDD-7A78-736F-D7EE-FA42701E5376}"/>
                  </a:ext>
                </a:extLst>
              </p14:cNvPr>
              <p14:cNvContentPartPr/>
              <p14:nvPr/>
            </p14:nvContentPartPr>
            <p14:xfrm>
              <a:off x="8077800" y="1403880"/>
              <a:ext cx="203400" cy="270000"/>
            </p14:xfrm>
          </p:contentPart>
        </mc:Choice>
        <mc:Fallback xmlns="">
          <p:pic>
            <p:nvPicPr>
              <p:cNvPr id="17469" name="Ink 17468">
                <a:extLst>
                  <a:ext uri="{FF2B5EF4-FFF2-40B4-BE49-F238E27FC236}">
                    <a16:creationId xmlns:a16="http://schemas.microsoft.com/office/drawing/2014/main" id="{27F1FEDD-7A78-736F-D7EE-FA42701E53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068800" y="1394880"/>
                <a:ext cx="2210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7482" name="Ink 17481">
                <a:extLst>
                  <a:ext uri="{FF2B5EF4-FFF2-40B4-BE49-F238E27FC236}">
                    <a16:creationId xmlns:a16="http://schemas.microsoft.com/office/drawing/2014/main" id="{D1090F80-89E6-03BF-4CFA-C10A90B13983}"/>
                  </a:ext>
                </a:extLst>
              </p14:cNvPr>
              <p14:cNvContentPartPr/>
              <p14:nvPr/>
            </p14:nvContentPartPr>
            <p14:xfrm>
              <a:off x="7749840" y="2024880"/>
              <a:ext cx="173520" cy="329400"/>
            </p14:xfrm>
          </p:contentPart>
        </mc:Choice>
        <mc:Fallback xmlns="">
          <p:pic>
            <p:nvPicPr>
              <p:cNvPr id="17482" name="Ink 17481">
                <a:extLst>
                  <a:ext uri="{FF2B5EF4-FFF2-40B4-BE49-F238E27FC236}">
                    <a16:creationId xmlns:a16="http://schemas.microsoft.com/office/drawing/2014/main" id="{D1090F80-89E6-03BF-4CFA-C10A90B1398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40840" y="2015880"/>
                <a:ext cx="1911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483" name="Ink 17482">
                <a:extLst>
                  <a:ext uri="{FF2B5EF4-FFF2-40B4-BE49-F238E27FC236}">
                    <a16:creationId xmlns:a16="http://schemas.microsoft.com/office/drawing/2014/main" id="{41F33E10-3F26-640F-5791-EAC3402314D4}"/>
                  </a:ext>
                </a:extLst>
              </p14:cNvPr>
              <p14:cNvContentPartPr/>
              <p14:nvPr/>
            </p14:nvContentPartPr>
            <p14:xfrm>
              <a:off x="7927320" y="2255640"/>
              <a:ext cx="79920" cy="168480"/>
            </p14:xfrm>
          </p:contentPart>
        </mc:Choice>
        <mc:Fallback xmlns="">
          <p:pic>
            <p:nvPicPr>
              <p:cNvPr id="17483" name="Ink 17482">
                <a:extLst>
                  <a:ext uri="{FF2B5EF4-FFF2-40B4-BE49-F238E27FC236}">
                    <a16:creationId xmlns:a16="http://schemas.microsoft.com/office/drawing/2014/main" id="{41F33E10-3F26-640F-5791-EAC3402314D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18680" y="2246640"/>
                <a:ext cx="9756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484" name="Ink 17483">
                <a:extLst>
                  <a:ext uri="{FF2B5EF4-FFF2-40B4-BE49-F238E27FC236}">
                    <a16:creationId xmlns:a16="http://schemas.microsoft.com/office/drawing/2014/main" id="{C48BBAB1-17D2-8638-BA2C-6D5B86BCC415}"/>
                  </a:ext>
                </a:extLst>
              </p14:cNvPr>
              <p14:cNvContentPartPr/>
              <p14:nvPr/>
            </p14:nvContentPartPr>
            <p14:xfrm>
              <a:off x="7931280" y="2320440"/>
              <a:ext cx="109080" cy="2520"/>
            </p14:xfrm>
          </p:contentPart>
        </mc:Choice>
        <mc:Fallback xmlns="">
          <p:pic>
            <p:nvPicPr>
              <p:cNvPr id="17484" name="Ink 17483">
                <a:extLst>
                  <a:ext uri="{FF2B5EF4-FFF2-40B4-BE49-F238E27FC236}">
                    <a16:creationId xmlns:a16="http://schemas.microsoft.com/office/drawing/2014/main" id="{C48BBAB1-17D2-8638-BA2C-6D5B86BCC41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922280" y="2311440"/>
                <a:ext cx="1267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7485" name="Ink 17484">
                <a:extLst>
                  <a:ext uri="{FF2B5EF4-FFF2-40B4-BE49-F238E27FC236}">
                    <a16:creationId xmlns:a16="http://schemas.microsoft.com/office/drawing/2014/main" id="{3D747B8C-616B-780B-6205-E577F2F957AE}"/>
                  </a:ext>
                </a:extLst>
              </p14:cNvPr>
              <p14:cNvContentPartPr/>
              <p14:nvPr/>
            </p14:nvContentPartPr>
            <p14:xfrm>
              <a:off x="8234760" y="2262840"/>
              <a:ext cx="140400" cy="7920"/>
            </p14:xfrm>
          </p:contentPart>
        </mc:Choice>
        <mc:Fallback xmlns="">
          <p:pic>
            <p:nvPicPr>
              <p:cNvPr id="17485" name="Ink 17484">
                <a:extLst>
                  <a:ext uri="{FF2B5EF4-FFF2-40B4-BE49-F238E27FC236}">
                    <a16:creationId xmlns:a16="http://schemas.microsoft.com/office/drawing/2014/main" id="{3D747B8C-616B-780B-6205-E577F2F95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26120" y="2253840"/>
                <a:ext cx="15804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486" name="Ink 17485">
                <a:extLst>
                  <a:ext uri="{FF2B5EF4-FFF2-40B4-BE49-F238E27FC236}">
                    <a16:creationId xmlns:a16="http://schemas.microsoft.com/office/drawing/2014/main" id="{67C748DE-DD08-A68A-C2EA-3A517742538C}"/>
                  </a:ext>
                </a:extLst>
              </p14:cNvPr>
              <p14:cNvContentPartPr/>
              <p14:nvPr/>
            </p14:nvContentPartPr>
            <p14:xfrm>
              <a:off x="8509440" y="2044320"/>
              <a:ext cx="97920" cy="297000"/>
            </p14:xfrm>
          </p:contentPart>
        </mc:Choice>
        <mc:Fallback xmlns="">
          <p:pic>
            <p:nvPicPr>
              <p:cNvPr id="17486" name="Ink 17485">
                <a:extLst>
                  <a:ext uri="{FF2B5EF4-FFF2-40B4-BE49-F238E27FC236}">
                    <a16:creationId xmlns:a16="http://schemas.microsoft.com/office/drawing/2014/main" id="{67C748DE-DD08-A68A-C2EA-3A517742538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500440" y="2035320"/>
                <a:ext cx="1155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487" name="Ink 17486">
                <a:extLst>
                  <a:ext uri="{FF2B5EF4-FFF2-40B4-BE49-F238E27FC236}">
                    <a16:creationId xmlns:a16="http://schemas.microsoft.com/office/drawing/2014/main" id="{63CCB59D-9CE2-59F8-4E4F-092BBFC14881}"/>
                  </a:ext>
                </a:extLst>
              </p14:cNvPr>
              <p14:cNvContentPartPr/>
              <p14:nvPr/>
            </p14:nvContentPartPr>
            <p14:xfrm>
              <a:off x="8684400" y="2297040"/>
              <a:ext cx="111600" cy="137880"/>
            </p14:xfrm>
          </p:contentPart>
        </mc:Choice>
        <mc:Fallback xmlns="">
          <p:pic>
            <p:nvPicPr>
              <p:cNvPr id="17487" name="Ink 17486">
                <a:extLst>
                  <a:ext uri="{FF2B5EF4-FFF2-40B4-BE49-F238E27FC236}">
                    <a16:creationId xmlns:a16="http://schemas.microsoft.com/office/drawing/2014/main" id="{63CCB59D-9CE2-59F8-4E4F-092BBFC1488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675760" y="2288040"/>
                <a:ext cx="1292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488" name="Ink 17487">
                <a:extLst>
                  <a:ext uri="{FF2B5EF4-FFF2-40B4-BE49-F238E27FC236}">
                    <a16:creationId xmlns:a16="http://schemas.microsoft.com/office/drawing/2014/main" id="{AFD521E9-AA87-F535-1D43-D390ED6A5C65}"/>
                  </a:ext>
                </a:extLst>
              </p14:cNvPr>
              <p14:cNvContentPartPr/>
              <p14:nvPr/>
            </p14:nvContentPartPr>
            <p14:xfrm>
              <a:off x="8666040" y="2370480"/>
              <a:ext cx="127080" cy="360"/>
            </p14:xfrm>
          </p:contentPart>
        </mc:Choice>
        <mc:Fallback xmlns="">
          <p:pic>
            <p:nvPicPr>
              <p:cNvPr id="17488" name="Ink 17487">
                <a:extLst>
                  <a:ext uri="{FF2B5EF4-FFF2-40B4-BE49-F238E27FC236}">
                    <a16:creationId xmlns:a16="http://schemas.microsoft.com/office/drawing/2014/main" id="{AFD521E9-AA87-F535-1D43-D390ED6A5C6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657400" y="2361840"/>
                <a:ext cx="144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7489" name="Ink 17488">
                <a:extLst>
                  <a:ext uri="{FF2B5EF4-FFF2-40B4-BE49-F238E27FC236}">
                    <a16:creationId xmlns:a16="http://schemas.microsoft.com/office/drawing/2014/main" id="{8C8E9952-C534-E781-9AED-C759BDB7DA1F}"/>
                  </a:ext>
                </a:extLst>
              </p14:cNvPr>
              <p14:cNvContentPartPr/>
              <p14:nvPr/>
            </p14:nvContentPartPr>
            <p14:xfrm>
              <a:off x="7793760" y="2517720"/>
              <a:ext cx="1053720" cy="8640"/>
            </p14:xfrm>
          </p:contentPart>
        </mc:Choice>
        <mc:Fallback xmlns="">
          <p:pic>
            <p:nvPicPr>
              <p:cNvPr id="17489" name="Ink 17488">
                <a:extLst>
                  <a:ext uri="{FF2B5EF4-FFF2-40B4-BE49-F238E27FC236}">
                    <a16:creationId xmlns:a16="http://schemas.microsoft.com/office/drawing/2014/main" id="{8C8E9952-C534-E781-9AED-C759BDB7DA1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785120" y="2509080"/>
                <a:ext cx="10713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490" name="Ink 17489">
                <a:extLst>
                  <a:ext uri="{FF2B5EF4-FFF2-40B4-BE49-F238E27FC236}">
                    <a16:creationId xmlns:a16="http://schemas.microsoft.com/office/drawing/2014/main" id="{F80D64EA-279D-2C23-F270-B14AB383EF1A}"/>
                  </a:ext>
                </a:extLst>
              </p14:cNvPr>
              <p14:cNvContentPartPr/>
              <p14:nvPr/>
            </p14:nvContentPartPr>
            <p14:xfrm>
              <a:off x="8087880" y="2591880"/>
              <a:ext cx="454320" cy="340920"/>
            </p14:xfrm>
          </p:contentPart>
        </mc:Choice>
        <mc:Fallback xmlns="">
          <p:pic>
            <p:nvPicPr>
              <p:cNvPr id="17490" name="Ink 17489">
                <a:extLst>
                  <a:ext uri="{FF2B5EF4-FFF2-40B4-BE49-F238E27FC236}">
                    <a16:creationId xmlns:a16="http://schemas.microsoft.com/office/drawing/2014/main" id="{F80D64EA-279D-2C23-F270-B14AB383EF1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079240" y="2582880"/>
                <a:ext cx="47196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7491" name="Ink 17490">
                <a:extLst>
                  <a:ext uri="{FF2B5EF4-FFF2-40B4-BE49-F238E27FC236}">
                    <a16:creationId xmlns:a16="http://schemas.microsoft.com/office/drawing/2014/main" id="{9563161C-2157-FF19-7BC7-59AC0A7C53F1}"/>
                  </a:ext>
                </a:extLst>
              </p14:cNvPr>
              <p14:cNvContentPartPr/>
              <p14:nvPr/>
            </p14:nvContentPartPr>
            <p14:xfrm>
              <a:off x="8324040" y="2713920"/>
              <a:ext cx="234360" cy="256320"/>
            </p14:xfrm>
          </p:contentPart>
        </mc:Choice>
        <mc:Fallback xmlns="">
          <p:pic>
            <p:nvPicPr>
              <p:cNvPr id="17491" name="Ink 17490">
                <a:extLst>
                  <a:ext uri="{FF2B5EF4-FFF2-40B4-BE49-F238E27FC236}">
                    <a16:creationId xmlns:a16="http://schemas.microsoft.com/office/drawing/2014/main" id="{9563161C-2157-FF19-7BC7-59AC0A7C53F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315400" y="2705280"/>
                <a:ext cx="2520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7497" name="Ink 17496">
                <a:extLst>
                  <a:ext uri="{FF2B5EF4-FFF2-40B4-BE49-F238E27FC236}">
                    <a16:creationId xmlns:a16="http://schemas.microsoft.com/office/drawing/2014/main" id="{62A42A78-F5A8-D4A3-A71A-605705C822D8}"/>
                  </a:ext>
                </a:extLst>
              </p14:cNvPr>
              <p14:cNvContentPartPr/>
              <p14:nvPr/>
            </p14:nvContentPartPr>
            <p14:xfrm>
              <a:off x="4815840" y="780720"/>
              <a:ext cx="128880" cy="2206440"/>
            </p14:xfrm>
          </p:contentPart>
        </mc:Choice>
        <mc:Fallback xmlns="">
          <p:pic>
            <p:nvPicPr>
              <p:cNvPr id="17497" name="Ink 17496">
                <a:extLst>
                  <a:ext uri="{FF2B5EF4-FFF2-40B4-BE49-F238E27FC236}">
                    <a16:creationId xmlns:a16="http://schemas.microsoft.com/office/drawing/2014/main" id="{62A42A78-F5A8-D4A3-A71A-605705C822D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806840" y="772080"/>
                <a:ext cx="146520" cy="222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502" name="Group 17501">
            <a:extLst>
              <a:ext uri="{FF2B5EF4-FFF2-40B4-BE49-F238E27FC236}">
                <a16:creationId xmlns:a16="http://schemas.microsoft.com/office/drawing/2014/main" id="{94F65461-03A5-A206-0BD5-9E972F1A347C}"/>
              </a:ext>
            </a:extLst>
          </p:cNvPr>
          <p:cNvGrpSpPr/>
          <p:nvPr/>
        </p:nvGrpSpPr>
        <p:grpSpPr>
          <a:xfrm>
            <a:off x="5177280" y="808440"/>
            <a:ext cx="1205280" cy="830520"/>
            <a:chOff x="5098779" y="3609381"/>
            <a:chExt cx="1205280" cy="83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7444" name="Ink 17443">
                  <a:extLst>
                    <a:ext uri="{FF2B5EF4-FFF2-40B4-BE49-F238E27FC236}">
                      <a16:creationId xmlns:a16="http://schemas.microsoft.com/office/drawing/2014/main" id="{B4ADD9CC-A20B-3051-937D-622B2CB708AC}"/>
                    </a:ext>
                  </a:extLst>
                </p14:cNvPr>
                <p14:cNvContentPartPr/>
                <p14:nvPr/>
              </p14:nvContentPartPr>
              <p14:xfrm>
                <a:off x="5152059" y="3710541"/>
                <a:ext cx="360" cy="590760"/>
              </p14:xfrm>
            </p:contentPart>
          </mc:Choice>
          <mc:Fallback xmlns="">
            <p:pic>
              <p:nvPicPr>
                <p:cNvPr id="17444" name="Ink 17443">
                  <a:extLst>
                    <a:ext uri="{FF2B5EF4-FFF2-40B4-BE49-F238E27FC236}">
                      <a16:creationId xmlns:a16="http://schemas.microsoft.com/office/drawing/2014/main" id="{B4ADD9CC-A20B-3051-937D-622B2CB708A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143059" y="3701541"/>
                  <a:ext cx="1800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7445" name="Ink 17444">
                  <a:extLst>
                    <a:ext uri="{FF2B5EF4-FFF2-40B4-BE49-F238E27FC236}">
                      <a16:creationId xmlns:a16="http://schemas.microsoft.com/office/drawing/2014/main" id="{6D3EF877-5B00-02FA-FBC9-2A7C58F853C7}"/>
                    </a:ext>
                  </a:extLst>
                </p14:cNvPr>
                <p14:cNvContentPartPr/>
                <p14:nvPr/>
              </p14:nvContentPartPr>
              <p14:xfrm>
                <a:off x="5098779" y="3689301"/>
                <a:ext cx="118080" cy="143640"/>
              </p14:xfrm>
            </p:contentPart>
          </mc:Choice>
          <mc:Fallback xmlns="">
            <p:pic>
              <p:nvPicPr>
                <p:cNvPr id="17445" name="Ink 17444">
                  <a:extLst>
                    <a:ext uri="{FF2B5EF4-FFF2-40B4-BE49-F238E27FC236}">
                      <a16:creationId xmlns:a16="http://schemas.microsoft.com/office/drawing/2014/main" id="{6D3EF877-5B00-02FA-FBC9-2A7C58F853C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089779" y="3680301"/>
                  <a:ext cx="1357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7446" name="Ink 17445">
                  <a:extLst>
                    <a:ext uri="{FF2B5EF4-FFF2-40B4-BE49-F238E27FC236}">
                      <a16:creationId xmlns:a16="http://schemas.microsoft.com/office/drawing/2014/main" id="{91DE4621-3A4A-7D53-04B6-2108B049F0EE}"/>
                    </a:ext>
                  </a:extLst>
                </p14:cNvPr>
                <p14:cNvContentPartPr/>
                <p14:nvPr/>
              </p14:nvContentPartPr>
              <p14:xfrm>
                <a:off x="5235579" y="4277901"/>
                <a:ext cx="129600" cy="162000"/>
              </p14:xfrm>
            </p:contentPart>
          </mc:Choice>
          <mc:Fallback xmlns="">
            <p:pic>
              <p:nvPicPr>
                <p:cNvPr id="17446" name="Ink 17445">
                  <a:extLst>
                    <a:ext uri="{FF2B5EF4-FFF2-40B4-BE49-F238E27FC236}">
                      <a16:creationId xmlns:a16="http://schemas.microsoft.com/office/drawing/2014/main" id="{91DE4621-3A4A-7D53-04B6-2108B049F0E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226579" y="4269261"/>
                  <a:ext cx="1472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7447" name="Ink 17446">
                  <a:extLst>
                    <a:ext uri="{FF2B5EF4-FFF2-40B4-BE49-F238E27FC236}">
                      <a16:creationId xmlns:a16="http://schemas.microsoft.com/office/drawing/2014/main" id="{15842B5D-4D12-12CE-C8D8-89E6E6B86316}"/>
                    </a:ext>
                  </a:extLst>
                </p14:cNvPr>
                <p14:cNvContentPartPr/>
                <p14:nvPr/>
              </p14:nvContentPartPr>
              <p14:xfrm>
                <a:off x="5249979" y="4342341"/>
                <a:ext cx="120960" cy="6840"/>
              </p14:xfrm>
            </p:contentPart>
          </mc:Choice>
          <mc:Fallback xmlns="">
            <p:pic>
              <p:nvPicPr>
                <p:cNvPr id="17447" name="Ink 17446">
                  <a:extLst>
                    <a:ext uri="{FF2B5EF4-FFF2-40B4-BE49-F238E27FC236}">
                      <a16:creationId xmlns:a16="http://schemas.microsoft.com/office/drawing/2014/main" id="{15842B5D-4D12-12CE-C8D8-89E6E6B8631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41339" y="4333701"/>
                  <a:ext cx="1386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7449" name="Ink 17448">
                  <a:extLst>
                    <a:ext uri="{FF2B5EF4-FFF2-40B4-BE49-F238E27FC236}">
                      <a16:creationId xmlns:a16="http://schemas.microsoft.com/office/drawing/2014/main" id="{60EE8F7C-8A38-05CC-F417-722A6103F027}"/>
                    </a:ext>
                  </a:extLst>
                </p14:cNvPr>
                <p14:cNvContentPartPr/>
                <p14:nvPr/>
              </p14:nvContentPartPr>
              <p14:xfrm>
                <a:off x="5516019" y="4011861"/>
                <a:ext cx="761760" cy="35280"/>
              </p14:xfrm>
            </p:contentPart>
          </mc:Choice>
          <mc:Fallback xmlns="">
            <p:pic>
              <p:nvPicPr>
                <p:cNvPr id="17449" name="Ink 17448">
                  <a:extLst>
                    <a:ext uri="{FF2B5EF4-FFF2-40B4-BE49-F238E27FC236}">
                      <a16:creationId xmlns:a16="http://schemas.microsoft.com/office/drawing/2014/main" id="{60EE8F7C-8A38-05CC-F417-722A6103F02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07019" y="4003221"/>
                  <a:ext cx="779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7450" name="Ink 17449">
                  <a:extLst>
                    <a:ext uri="{FF2B5EF4-FFF2-40B4-BE49-F238E27FC236}">
                      <a16:creationId xmlns:a16="http://schemas.microsoft.com/office/drawing/2014/main" id="{3C341246-133D-14AB-4E48-1A00E9E89F49}"/>
                    </a:ext>
                  </a:extLst>
                </p14:cNvPr>
                <p14:cNvContentPartPr/>
                <p14:nvPr/>
              </p14:nvContentPartPr>
              <p14:xfrm>
                <a:off x="6176979" y="3929061"/>
                <a:ext cx="127080" cy="202680"/>
              </p14:xfrm>
            </p:contentPart>
          </mc:Choice>
          <mc:Fallback xmlns="">
            <p:pic>
              <p:nvPicPr>
                <p:cNvPr id="17450" name="Ink 17449">
                  <a:extLst>
                    <a:ext uri="{FF2B5EF4-FFF2-40B4-BE49-F238E27FC236}">
                      <a16:creationId xmlns:a16="http://schemas.microsoft.com/office/drawing/2014/main" id="{3C341246-133D-14AB-4E48-1A00E9E89F4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68339" y="3920421"/>
                  <a:ext cx="1447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7501" name="Ink 17500">
                  <a:extLst>
                    <a:ext uri="{FF2B5EF4-FFF2-40B4-BE49-F238E27FC236}">
                      <a16:creationId xmlns:a16="http://schemas.microsoft.com/office/drawing/2014/main" id="{2F1E1908-4AFC-799B-F7C4-5841C595CB38}"/>
                    </a:ext>
                  </a:extLst>
                </p14:cNvPr>
                <p14:cNvContentPartPr/>
                <p14:nvPr/>
              </p14:nvContentPartPr>
              <p14:xfrm>
                <a:off x="5776299" y="3609381"/>
                <a:ext cx="176040" cy="340920"/>
              </p14:xfrm>
            </p:contentPart>
          </mc:Choice>
          <mc:Fallback xmlns="">
            <p:pic>
              <p:nvPicPr>
                <p:cNvPr id="17501" name="Ink 17500">
                  <a:extLst>
                    <a:ext uri="{FF2B5EF4-FFF2-40B4-BE49-F238E27FC236}">
                      <a16:creationId xmlns:a16="http://schemas.microsoft.com/office/drawing/2014/main" id="{2F1E1908-4AFC-799B-F7C4-5841C595CB3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767659" y="3600741"/>
                  <a:ext cx="193680" cy="35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06" name="Group 17505">
            <a:extLst>
              <a:ext uri="{FF2B5EF4-FFF2-40B4-BE49-F238E27FC236}">
                <a16:creationId xmlns:a16="http://schemas.microsoft.com/office/drawing/2014/main" id="{3B20D62F-A87C-2AD3-4615-5C5EC9B8DBAD}"/>
              </a:ext>
            </a:extLst>
          </p:cNvPr>
          <p:cNvGrpSpPr/>
          <p:nvPr/>
        </p:nvGrpSpPr>
        <p:grpSpPr>
          <a:xfrm>
            <a:off x="5138760" y="1931640"/>
            <a:ext cx="2175120" cy="862920"/>
            <a:chOff x="5060259" y="4732581"/>
            <a:chExt cx="2175120" cy="86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7472" name="Ink 17471">
                  <a:extLst>
                    <a:ext uri="{FF2B5EF4-FFF2-40B4-BE49-F238E27FC236}">
                      <a16:creationId xmlns:a16="http://schemas.microsoft.com/office/drawing/2014/main" id="{321D06BD-EA49-55FF-BF52-6F457646B480}"/>
                    </a:ext>
                  </a:extLst>
                </p14:cNvPr>
                <p14:cNvContentPartPr/>
                <p14:nvPr/>
              </p14:nvContentPartPr>
              <p14:xfrm>
                <a:off x="5060259" y="4770381"/>
                <a:ext cx="236880" cy="685080"/>
              </p14:xfrm>
            </p:contentPart>
          </mc:Choice>
          <mc:Fallback xmlns="">
            <p:pic>
              <p:nvPicPr>
                <p:cNvPr id="17472" name="Ink 17471">
                  <a:extLst>
                    <a:ext uri="{FF2B5EF4-FFF2-40B4-BE49-F238E27FC236}">
                      <a16:creationId xmlns:a16="http://schemas.microsoft.com/office/drawing/2014/main" id="{321D06BD-EA49-55FF-BF52-6F457646B48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51259" y="4761741"/>
                  <a:ext cx="25452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7473" name="Ink 17472">
                  <a:extLst>
                    <a:ext uri="{FF2B5EF4-FFF2-40B4-BE49-F238E27FC236}">
                      <a16:creationId xmlns:a16="http://schemas.microsoft.com/office/drawing/2014/main" id="{7CA525E2-D1BD-5DE8-40FB-C531F92D2055}"/>
                    </a:ext>
                  </a:extLst>
                </p14:cNvPr>
                <p14:cNvContentPartPr/>
                <p14:nvPr/>
              </p14:nvContentPartPr>
              <p14:xfrm>
                <a:off x="5329179" y="5428101"/>
                <a:ext cx="111600" cy="167400"/>
              </p14:xfrm>
            </p:contentPart>
          </mc:Choice>
          <mc:Fallback xmlns="">
            <p:pic>
              <p:nvPicPr>
                <p:cNvPr id="17473" name="Ink 17472">
                  <a:extLst>
                    <a:ext uri="{FF2B5EF4-FFF2-40B4-BE49-F238E27FC236}">
                      <a16:creationId xmlns:a16="http://schemas.microsoft.com/office/drawing/2014/main" id="{7CA525E2-D1BD-5DE8-40FB-C531F92D205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320179" y="5419461"/>
                  <a:ext cx="1292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7474" name="Ink 17473">
                  <a:extLst>
                    <a:ext uri="{FF2B5EF4-FFF2-40B4-BE49-F238E27FC236}">
                      <a16:creationId xmlns:a16="http://schemas.microsoft.com/office/drawing/2014/main" id="{19542F98-3EED-736C-099A-526D6184084B}"/>
                    </a:ext>
                  </a:extLst>
                </p14:cNvPr>
                <p14:cNvContentPartPr/>
                <p14:nvPr/>
              </p14:nvContentPartPr>
              <p14:xfrm>
                <a:off x="5343219" y="5491101"/>
                <a:ext cx="142200" cy="360"/>
              </p14:xfrm>
            </p:contentPart>
          </mc:Choice>
          <mc:Fallback xmlns="">
            <p:pic>
              <p:nvPicPr>
                <p:cNvPr id="17474" name="Ink 17473">
                  <a:extLst>
                    <a:ext uri="{FF2B5EF4-FFF2-40B4-BE49-F238E27FC236}">
                      <a16:creationId xmlns:a16="http://schemas.microsoft.com/office/drawing/2014/main" id="{19542F98-3EED-736C-099A-526D6184084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334579" y="5482101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7475" name="Ink 17474">
                  <a:extLst>
                    <a:ext uri="{FF2B5EF4-FFF2-40B4-BE49-F238E27FC236}">
                      <a16:creationId xmlns:a16="http://schemas.microsoft.com/office/drawing/2014/main" id="{3494C7F4-D3F2-F072-751E-D9C731B5C570}"/>
                    </a:ext>
                  </a:extLst>
                </p14:cNvPr>
                <p14:cNvContentPartPr/>
                <p14:nvPr/>
              </p14:nvContentPartPr>
              <p14:xfrm>
                <a:off x="5711859" y="5100501"/>
                <a:ext cx="608400" cy="31680"/>
              </p14:xfrm>
            </p:contentPart>
          </mc:Choice>
          <mc:Fallback xmlns="">
            <p:pic>
              <p:nvPicPr>
                <p:cNvPr id="17475" name="Ink 17474">
                  <a:extLst>
                    <a:ext uri="{FF2B5EF4-FFF2-40B4-BE49-F238E27FC236}">
                      <a16:creationId xmlns:a16="http://schemas.microsoft.com/office/drawing/2014/main" id="{3494C7F4-D3F2-F072-751E-D9C731B5C57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703219" y="5091501"/>
                  <a:ext cx="6260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476" name="Ink 17475">
                  <a:extLst>
                    <a:ext uri="{FF2B5EF4-FFF2-40B4-BE49-F238E27FC236}">
                      <a16:creationId xmlns:a16="http://schemas.microsoft.com/office/drawing/2014/main" id="{23B865C9-6274-43CB-EC19-55ABA6549A7E}"/>
                    </a:ext>
                  </a:extLst>
                </p14:cNvPr>
                <p14:cNvContentPartPr/>
                <p14:nvPr/>
              </p14:nvContentPartPr>
              <p14:xfrm>
                <a:off x="6209739" y="5025621"/>
                <a:ext cx="146520" cy="159120"/>
              </p14:xfrm>
            </p:contentPart>
          </mc:Choice>
          <mc:Fallback xmlns="">
            <p:pic>
              <p:nvPicPr>
                <p:cNvPr id="17476" name="Ink 17475">
                  <a:extLst>
                    <a:ext uri="{FF2B5EF4-FFF2-40B4-BE49-F238E27FC236}">
                      <a16:creationId xmlns:a16="http://schemas.microsoft.com/office/drawing/2014/main" id="{23B865C9-6274-43CB-EC19-55ABA6549A7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200739" y="5016981"/>
                  <a:ext cx="1641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7477" name="Ink 17476">
                  <a:extLst>
                    <a:ext uri="{FF2B5EF4-FFF2-40B4-BE49-F238E27FC236}">
                      <a16:creationId xmlns:a16="http://schemas.microsoft.com/office/drawing/2014/main" id="{8CD57435-BB30-3A79-DF28-564FAE789778}"/>
                    </a:ext>
                  </a:extLst>
                </p14:cNvPr>
                <p14:cNvContentPartPr/>
                <p14:nvPr/>
              </p14:nvContentPartPr>
              <p14:xfrm>
                <a:off x="6598899" y="4758501"/>
                <a:ext cx="171360" cy="667080"/>
              </p14:xfrm>
            </p:contentPart>
          </mc:Choice>
          <mc:Fallback xmlns="">
            <p:pic>
              <p:nvPicPr>
                <p:cNvPr id="17477" name="Ink 17476">
                  <a:extLst>
                    <a:ext uri="{FF2B5EF4-FFF2-40B4-BE49-F238E27FC236}">
                      <a16:creationId xmlns:a16="http://schemas.microsoft.com/office/drawing/2014/main" id="{8CD57435-BB30-3A79-DF28-564FAE78977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590259" y="4749501"/>
                  <a:ext cx="189000" cy="68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7478" name="Ink 17477">
                  <a:extLst>
                    <a:ext uri="{FF2B5EF4-FFF2-40B4-BE49-F238E27FC236}">
                      <a16:creationId xmlns:a16="http://schemas.microsoft.com/office/drawing/2014/main" id="{F62A0DE3-9F7D-5644-8643-329C308B1513}"/>
                    </a:ext>
                  </a:extLst>
                </p14:cNvPr>
                <p14:cNvContentPartPr/>
                <p14:nvPr/>
              </p14:nvContentPartPr>
              <p14:xfrm>
                <a:off x="6833619" y="5432781"/>
                <a:ext cx="100440" cy="105840"/>
              </p14:xfrm>
            </p:contentPart>
          </mc:Choice>
          <mc:Fallback xmlns="">
            <p:pic>
              <p:nvPicPr>
                <p:cNvPr id="17478" name="Ink 17477">
                  <a:extLst>
                    <a:ext uri="{FF2B5EF4-FFF2-40B4-BE49-F238E27FC236}">
                      <a16:creationId xmlns:a16="http://schemas.microsoft.com/office/drawing/2014/main" id="{F62A0DE3-9F7D-5644-8643-329C308B151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824979" y="5424141"/>
                  <a:ext cx="1180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7479" name="Ink 17478">
                  <a:extLst>
                    <a:ext uri="{FF2B5EF4-FFF2-40B4-BE49-F238E27FC236}">
                      <a16:creationId xmlns:a16="http://schemas.microsoft.com/office/drawing/2014/main" id="{9C42ACE7-6D6E-B739-8F82-7D0968D304A3}"/>
                    </a:ext>
                  </a:extLst>
                </p14:cNvPr>
                <p14:cNvContentPartPr/>
                <p14:nvPr/>
              </p14:nvContentPartPr>
              <p14:xfrm>
                <a:off x="6832179" y="5427381"/>
                <a:ext cx="101880" cy="105480"/>
              </p14:xfrm>
            </p:contentPart>
          </mc:Choice>
          <mc:Fallback xmlns="">
            <p:pic>
              <p:nvPicPr>
                <p:cNvPr id="17479" name="Ink 17478">
                  <a:extLst>
                    <a:ext uri="{FF2B5EF4-FFF2-40B4-BE49-F238E27FC236}">
                      <a16:creationId xmlns:a16="http://schemas.microsoft.com/office/drawing/2014/main" id="{9C42ACE7-6D6E-B739-8F82-7D0968D304A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823179" y="5418381"/>
                  <a:ext cx="1195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480" name="Ink 17479">
                  <a:extLst>
                    <a:ext uri="{FF2B5EF4-FFF2-40B4-BE49-F238E27FC236}">
                      <a16:creationId xmlns:a16="http://schemas.microsoft.com/office/drawing/2014/main" id="{0A92A687-F66B-55D7-F655-CDFFD2C24EA3}"/>
                    </a:ext>
                  </a:extLst>
                </p14:cNvPr>
                <p14:cNvContentPartPr/>
                <p14:nvPr/>
              </p14:nvContentPartPr>
              <p14:xfrm>
                <a:off x="7131699" y="5201661"/>
                <a:ext cx="103680" cy="2520"/>
              </p14:xfrm>
            </p:contentPart>
          </mc:Choice>
          <mc:Fallback xmlns="">
            <p:pic>
              <p:nvPicPr>
                <p:cNvPr id="17480" name="Ink 17479">
                  <a:extLst>
                    <a:ext uri="{FF2B5EF4-FFF2-40B4-BE49-F238E27FC236}">
                      <a16:creationId xmlns:a16="http://schemas.microsoft.com/office/drawing/2014/main" id="{0A92A687-F66B-55D7-F655-CDFFD2C24EA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123059" y="5193021"/>
                  <a:ext cx="121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481" name="Ink 17480">
                  <a:extLst>
                    <a:ext uri="{FF2B5EF4-FFF2-40B4-BE49-F238E27FC236}">
                      <a16:creationId xmlns:a16="http://schemas.microsoft.com/office/drawing/2014/main" id="{BF502ED3-C4CA-29FA-303A-A134E3D92AA0}"/>
                    </a:ext>
                  </a:extLst>
                </p14:cNvPr>
                <p14:cNvContentPartPr/>
                <p14:nvPr/>
              </p14:nvContentPartPr>
              <p14:xfrm>
                <a:off x="7133499" y="5268261"/>
                <a:ext cx="90720" cy="360"/>
              </p14:xfrm>
            </p:contentPart>
          </mc:Choice>
          <mc:Fallback xmlns="">
            <p:pic>
              <p:nvPicPr>
                <p:cNvPr id="17481" name="Ink 17480">
                  <a:extLst>
                    <a:ext uri="{FF2B5EF4-FFF2-40B4-BE49-F238E27FC236}">
                      <a16:creationId xmlns:a16="http://schemas.microsoft.com/office/drawing/2014/main" id="{BF502ED3-C4CA-29FA-303A-A134E3D92AA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124859" y="5259621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7503" name="Ink 17502">
                  <a:extLst>
                    <a:ext uri="{FF2B5EF4-FFF2-40B4-BE49-F238E27FC236}">
                      <a16:creationId xmlns:a16="http://schemas.microsoft.com/office/drawing/2014/main" id="{62DBD93C-791A-02C5-1BE9-9DDEC800FDBA}"/>
                    </a:ext>
                  </a:extLst>
                </p14:cNvPr>
                <p14:cNvContentPartPr/>
                <p14:nvPr/>
              </p14:nvContentPartPr>
              <p14:xfrm>
                <a:off x="5878539" y="4732581"/>
                <a:ext cx="123120" cy="269280"/>
              </p14:xfrm>
            </p:contentPart>
          </mc:Choice>
          <mc:Fallback xmlns="">
            <p:pic>
              <p:nvPicPr>
                <p:cNvPr id="17503" name="Ink 17502">
                  <a:extLst>
                    <a:ext uri="{FF2B5EF4-FFF2-40B4-BE49-F238E27FC236}">
                      <a16:creationId xmlns:a16="http://schemas.microsoft.com/office/drawing/2014/main" id="{62DBD93C-791A-02C5-1BE9-9DDEC800FDB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869539" y="4723581"/>
                  <a:ext cx="1407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505" name="Ink 17504">
                  <a:extLst>
                    <a:ext uri="{FF2B5EF4-FFF2-40B4-BE49-F238E27FC236}">
                      <a16:creationId xmlns:a16="http://schemas.microsoft.com/office/drawing/2014/main" id="{796A781F-27DC-8734-E1C1-A41BE1E65721}"/>
                    </a:ext>
                  </a:extLst>
                </p14:cNvPr>
                <p14:cNvContentPartPr/>
                <p14:nvPr/>
              </p14:nvContentPartPr>
              <p14:xfrm>
                <a:off x="5873499" y="4765341"/>
                <a:ext cx="13320" cy="103320"/>
              </p14:xfrm>
            </p:contentPart>
          </mc:Choice>
          <mc:Fallback xmlns="">
            <p:pic>
              <p:nvPicPr>
                <p:cNvPr id="17505" name="Ink 17504">
                  <a:extLst>
                    <a:ext uri="{FF2B5EF4-FFF2-40B4-BE49-F238E27FC236}">
                      <a16:creationId xmlns:a16="http://schemas.microsoft.com/office/drawing/2014/main" id="{796A781F-27DC-8734-E1C1-A41BE1E6572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864499" y="4756341"/>
                  <a:ext cx="3096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F064EA-A0F7-1EC9-B606-C00EAED06399}"/>
              </a:ext>
            </a:extLst>
          </p:cNvPr>
          <p:cNvGrpSpPr/>
          <p:nvPr/>
        </p:nvGrpSpPr>
        <p:grpSpPr>
          <a:xfrm>
            <a:off x="1896123" y="3564501"/>
            <a:ext cx="3122280" cy="2660040"/>
            <a:chOff x="5078640" y="4169361"/>
            <a:chExt cx="3122280" cy="266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576" name="Ink 17575">
                  <a:extLst>
                    <a:ext uri="{FF2B5EF4-FFF2-40B4-BE49-F238E27FC236}">
                      <a16:creationId xmlns:a16="http://schemas.microsoft.com/office/drawing/2014/main" id="{DCE6B261-DBD8-ABAF-79B3-BB5FBAA69805}"/>
                    </a:ext>
                  </a:extLst>
                </p14:cNvPr>
                <p14:cNvContentPartPr/>
                <p14:nvPr/>
              </p14:nvContentPartPr>
              <p14:xfrm>
                <a:off x="5947680" y="4511721"/>
                <a:ext cx="125280" cy="148680"/>
              </p14:xfrm>
            </p:contentPart>
          </mc:Choice>
          <mc:Fallback xmlns="">
            <p:pic>
              <p:nvPicPr>
                <p:cNvPr id="17576" name="Ink 17575">
                  <a:extLst>
                    <a:ext uri="{FF2B5EF4-FFF2-40B4-BE49-F238E27FC236}">
                      <a16:creationId xmlns:a16="http://schemas.microsoft.com/office/drawing/2014/main" id="{DCE6B261-DBD8-ABAF-79B3-BB5FBAA6980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938680" y="4502743"/>
                  <a:ext cx="142920" cy="16627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429" name="Group 17428">
              <a:extLst>
                <a:ext uri="{FF2B5EF4-FFF2-40B4-BE49-F238E27FC236}">
                  <a16:creationId xmlns:a16="http://schemas.microsoft.com/office/drawing/2014/main" id="{98CB075E-697D-66C9-FFD6-92555659ABF4}"/>
                </a:ext>
              </a:extLst>
            </p:cNvPr>
            <p:cNvGrpSpPr/>
            <p:nvPr/>
          </p:nvGrpSpPr>
          <p:grpSpPr>
            <a:xfrm>
              <a:off x="5078640" y="4169361"/>
              <a:ext cx="3122280" cy="2444040"/>
              <a:chOff x="2704779" y="4257021"/>
              <a:chExt cx="3122280" cy="244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7493" name="Ink 17492">
                    <a:extLst>
                      <a:ext uri="{FF2B5EF4-FFF2-40B4-BE49-F238E27FC236}">
                        <a16:creationId xmlns:a16="http://schemas.microsoft.com/office/drawing/2014/main" id="{D45EFCF9-FA65-1FC0-04E5-B52C125FE085}"/>
                      </a:ext>
                    </a:extLst>
                  </p14:cNvPr>
                  <p14:cNvContentPartPr/>
                  <p14:nvPr/>
                </p14:nvContentPartPr>
                <p14:xfrm>
                  <a:off x="2856339" y="4668861"/>
                  <a:ext cx="1730160" cy="1768680"/>
                </p14:xfrm>
              </p:contentPart>
            </mc:Choice>
            <mc:Fallback xmlns="">
              <p:pic>
                <p:nvPicPr>
                  <p:cNvPr id="17493" name="Ink 17492">
                    <a:extLst>
                      <a:ext uri="{FF2B5EF4-FFF2-40B4-BE49-F238E27FC236}">
                        <a16:creationId xmlns:a16="http://schemas.microsoft.com/office/drawing/2014/main" id="{D45EFCF9-FA65-1FC0-04E5-B52C125FE085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847699" y="4659861"/>
                    <a:ext cx="1747800" cy="178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7494" name="Ink 17493">
                    <a:extLst>
                      <a:ext uri="{FF2B5EF4-FFF2-40B4-BE49-F238E27FC236}">
                        <a16:creationId xmlns:a16="http://schemas.microsoft.com/office/drawing/2014/main" id="{7DC6A47F-5101-FD31-7405-432D733B0ACF}"/>
                      </a:ext>
                    </a:extLst>
                  </p14:cNvPr>
                  <p14:cNvContentPartPr/>
                  <p14:nvPr/>
                </p14:nvContentPartPr>
                <p14:xfrm>
                  <a:off x="3556539" y="4257021"/>
                  <a:ext cx="146880" cy="1205280"/>
                </p14:xfrm>
              </p:contentPart>
            </mc:Choice>
            <mc:Fallback xmlns="">
              <p:pic>
                <p:nvPicPr>
                  <p:cNvPr id="17494" name="Ink 17493">
                    <a:extLst>
                      <a:ext uri="{FF2B5EF4-FFF2-40B4-BE49-F238E27FC236}">
                        <a16:creationId xmlns:a16="http://schemas.microsoft.com/office/drawing/2014/main" id="{7DC6A47F-5101-FD31-7405-432D733B0ACF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3547539" y="4248021"/>
                    <a:ext cx="164520" cy="122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7495" name="Ink 17494">
                    <a:extLst>
                      <a:ext uri="{FF2B5EF4-FFF2-40B4-BE49-F238E27FC236}">
                        <a16:creationId xmlns:a16="http://schemas.microsoft.com/office/drawing/2014/main" id="{339F6C8D-DF25-EB78-982F-C16302201EBC}"/>
                      </a:ext>
                    </a:extLst>
                  </p14:cNvPr>
                  <p14:cNvContentPartPr/>
                  <p14:nvPr/>
                </p14:nvContentPartPr>
                <p14:xfrm>
                  <a:off x="3807099" y="4372221"/>
                  <a:ext cx="169920" cy="172080"/>
                </p14:xfrm>
              </p:contentPart>
            </mc:Choice>
            <mc:Fallback xmlns="">
              <p:pic>
                <p:nvPicPr>
                  <p:cNvPr id="17495" name="Ink 17494">
                    <a:extLst>
                      <a:ext uri="{FF2B5EF4-FFF2-40B4-BE49-F238E27FC236}">
                        <a16:creationId xmlns:a16="http://schemas.microsoft.com/office/drawing/2014/main" id="{339F6C8D-DF25-EB78-982F-C16302201EBC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3798099" y="4363581"/>
                    <a:ext cx="187560" cy="18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7496" name="Ink 17495">
                    <a:extLst>
                      <a:ext uri="{FF2B5EF4-FFF2-40B4-BE49-F238E27FC236}">
                        <a16:creationId xmlns:a16="http://schemas.microsoft.com/office/drawing/2014/main" id="{4FB6F67D-6BB2-69D1-3815-9ED7F94FA1B3}"/>
                      </a:ext>
                    </a:extLst>
                  </p14:cNvPr>
                  <p14:cNvContentPartPr/>
                  <p14:nvPr/>
                </p14:nvContentPartPr>
                <p14:xfrm>
                  <a:off x="3826899" y="4477341"/>
                  <a:ext cx="163080" cy="15840"/>
                </p14:xfrm>
              </p:contentPart>
            </mc:Choice>
            <mc:Fallback xmlns="">
              <p:pic>
                <p:nvPicPr>
                  <p:cNvPr id="17496" name="Ink 17495">
                    <a:extLst>
                      <a:ext uri="{FF2B5EF4-FFF2-40B4-BE49-F238E27FC236}">
                        <a16:creationId xmlns:a16="http://schemas.microsoft.com/office/drawing/2014/main" id="{4FB6F67D-6BB2-69D1-3815-9ED7F94FA1B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3817899" y="4468341"/>
                    <a:ext cx="18072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7498" name="Ink 17497">
                    <a:extLst>
                      <a:ext uri="{FF2B5EF4-FFF2-40B4-BE49-F238E27FC236}">
                        <a16:creationId xmlns:a16="http://schemas.microsoft.com/office/drawing/2014/main" id="{805594E7-7B4B-F416-A1AB-9FE40E3BFA50}"/>
                      </a:ext>
                    </a:extLst>
                  </p14:cNvPr>
                  <p14:cNvContentPartPr/>
                  <p14:nvPr/>
                </p14:nvContentPartPr>
                <p14:xfrm>
                  <a:off x="2704779" y="5472381"/>
                  <a:ext cx="973800" cy="1220760"/>
                </p14:xfrm>
              </p:contentPart>
            </mc:Choice>
            <mc:Fallback xmlns="">
              <p:pic>
                <p:nvPicPr>
                  <p:cNvPr id="17498" name="Ink 17497">
                    <a:extLst>
                      <a:ext uri="{FF2B5EF4-FFF2-40B4-BE49-F238E27FC236}">
                        <a16:creationId xmlns:a16="http://schemas.microsoft.com/office/drawing/2014/main" id="{805594E7-7B4B-F416-A1AB-9FE40E3BFA50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2695779" y="5463741"/>
                    <a:ext cx="991440" cy="12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7500" name="Ink 17499">
                    <a:extLst>
                      <a:ext uri="{FF2B5EF4-FFF2-40B4-BE49-F238E27FC236}">
                        <a16:creationId xmlns:a16="http://schemas.microsoft.com/office/drawing/2014/main" id="{B4185F4C-BDF1-D7B6-FA0D-CA8297F572A1}"/>
                      </a:ext>
                    </a:extLst>
                  </p14:cNvPr>
                  <p14:cNvContentPartPr/>
                  <p14:nvPr/>
                </p14:nvContentPartPr>
                <p14:xfrm>
                  <a:off x="2974059" y="6562821"/>
                  <a:ext cx="157680" cy="138240"/>
                </p14:xfrm>
              </p:contentPart>
            </mc:Choice>
            <mc:Fallback xmlns="">
              <p:pic>
                <p:nvPicPr>
                  <p:cNvPr id="17500" name="Ink 17499">
                    <a:extLst>
                      <a:ext uri="{FF2B5EF4-FFF2-40B4-BE49-F238E27FC236}">
                        <a16:creationId xmlns:a16="http://schemas.microsoft.com/office/drawing/2014/main" id="{B4185F4C-BDF1-D7B6-FA0D-CA8297F572A1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2965419" y="6554181"/>
                    <a:ext cx="17532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7504" name="Ink 17503">
                    <a:extLst>
                      <a:ext uri="{FF2B5EF4-FFF2-40B4-BE49-F238E27FC236}">
                        <a16:creationId xmlns:a16="http://schemas.microsoft.com/office/drawing/2014/main" id="{48F0AFE2-CDF4-E45C-6814-0A00EB5A0ED8}"/>
                      </a:ext>
                    </a:extLst>
                  </p14:cNvPr>
                  <p14:cNvContentPartPr/>
                  <p14:nvPr/>
                </p14:nvContentPartPr>
                <p14:xfrm>
                  <a:off x="2989179" y="6528261"/>
                  <a:ext cx="133920" cy="160200"/>
                </p14:xfrm>
              </p:contentPart>
            </mc:Choice>
            <mc:Fallback xmlns="">
              <p:pic>
                <p:nvPicPr>
                  <p:cNvPr id="17504" name="Ink 17503">
                    <a:extLst>
                      <a:ext uri="{FF2B5EF4-FFF2-40B4-BE49-F238E27FC236}">
                        <a16:creationId xmlns:a16="http://schemas.microsoft.com/office/drawing/2014/main" id="{48F0AFE2-CDF4-E45C-6814-0A00EB5A0ED8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2980539" y="6519621"/>
                    <a:ext cx="15156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17562" name="Ink 17561">
                    <a:extLst>
                      <a:ext uri="{FF2B5EF4-FFF2-40B4-BE49-F238E27FC236}">
                        <a16:creationId xmlns:a16="http://schemas.microsoft.com/office/drawing/2014/main" id="{C59238AC-B3A3-76A1-F967-7E9F07E51523}"/>
                      </a:ext>
                    </a:extLst>
                  </p14:cNvPr>
                  <p14:cNvContentPartPr/>
                  <p14:nvPr/>
                </p14:nvContentPartPr>
                <p14:xfrm>
                  <a:off x="3672819" y="5477421"/>
                  <a:ext cx="1760040" cy="172440"/>
                </p14:xfrm>
              </p:contentPart>
            </mc:Choice>
            <mc:Fallback xmlns="">
              <p:pic>
                <p:nvPicPr>
                  <p:cNvPr id="17562" name="Ink 17561">
                    <a:extLst>
                      <a:ext uri="{FF2B5EF4-FFF2-40B4-BE49-F238E27FC236}">
                        <a16:creationId xmlns:a16="http://schemas.microsoft.com/office/drawing/2014/main" id="{C59238AC-B3A3-76A1-F967-7E9F07E51523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663819" y="5468781"/>
                    <a:ext cx="177768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7563" name="Ink 17562">
                    <a:extLst>
                      <a:ext uri="{FF2B5EF4-FFF2-40B4-BE49-F238E27FC236}">
                        <a16:creationId xmlns:a16="http://schemas.microsoft.com/office/drawing/2014/main" id="{196F5715-DF11-F271-7E69-A3B7AC2F1621}"/>
                      </a:ext>
                    </a:extLst>
                  </p14:cNvPr>
                  <p14:cNvContentPartPr/>
                  <p14:nvPr/>
                </p14:nvContentPartPr>
                <p14:xfrm>
                  <a:off x="5329539" y="5555541"/>
                  <a:ext cx="119520" cy="181440"/>
                </p14:xfrm>
              </p:contentPart>
            </mc:Choice>
            <mc:Fallback xmlns="">
              <p:pic>
                <p:nvPicPr>
                  <p:cNvPr id="17563" name="Ink 17562">
                    <a:extLst>
                      <a:ext uri="{FF2B5EF4-FFF2-40B4-BE49-F238E27FC236}">
                        <a16:creationId xmlns:a16="http://schemas.microsoft.com/office/drawing/2014/main" id="{196F5715-DF11-F271-7E69-A3B7AC2F1621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5320899" y="5546901"/>
                    <a:ext cx="13716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7570" name="Ink 17569">
                    <a:extLst>
                      <a:ext uri="{FF2B5EF4-FFF2-40B4-BE49-F238E27FC236}">
                        <a16:creationId xmlns:a16="http://schemas.microsoft.com/office/drawing/2014/main" id="{D5DD2AC5-4EC1-68BF-A4CF-B409FB2FA979}"/>
                      </a:ext>
                    </a:extLst>
                  </p14:cNvPr>
                  <p14:cNvContentPartPr/>
                  <p14:nvPr/>
                </p14:nvContentPartPr>
                <p14:xfrm>
                  <a:off x="5507739" y="5521341"/>
                  <a:ext cx="319320" cy="486360"/>
                </p14:xfrm>
              </p:contentPart>
            </mc:Choice>
            <mc:Fallback xmlns="">
              <p:pic>
                <p:nvPicPr>
                  <p:cNvPr id="17570" name="Ink 17569">
                    <a:extLst>
                      <a:ext uri="{FF2B5EF4-FFF2-40B4-BE49-F238E27FC236}">
                        <a16:creationId xmlns:a16="http://schemas.microsoft.com/office/drawing/2014/main" id="{D5DD2AC5-4EC1-68BF-A4CF-B409FB2FA979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498739" y="5512341"/>
                    <a:ext cx="336960" cy="50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17574" name="Ink 17573">
                    <a:extLst>
                      <a:ext uri="{FF2B5EF4-FFF2-40B4-BE49-F238E27FC236}">
                        <a16:creationId xmlns:a16="http://schemas.microsoft.com/office/drawing/2014/main" id="{63F8E043-C30F-8A09-5A34-015036185166}"/>
                      </a:ext>
                    </a:extLst>
                  </p14:cNvPr>
                  <p14:cNvContentPartPr/>
                  <p14:nvPr/>
                </p14:nvContentPartPr>
                <p14:xfrm>
                  <a:off x="5443299" y="5636181"/>
                  <a:ext cx="77040" cy="2520"/>
                </p14:xfrm>
              </p:contentPart>
            </mc:Choice>
            <mc:Fallback xmlns="">
              <p:pic>
                <p:nvPicPr>
                  <p:cNvPr id="17574" name="Ink 17573">
                    <a:extLst>
                      <a:ext uri="{FF2B5EF4-FFF2-40B4-BE49-F238E27FC236}">
                        <a16:creationId xmlns:a16="http://schemas.microsoft.com/office/drawing/2014/main" id="{63F8E043-C30F-8A09-5A34-015036185166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434659" y="5627541"/>
                    <a:ext cx="946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7583" name="Ink 17582">
                    <a:extLst>
                      <a:ext uri="{FF2B5EF4-FFF2-40B4-BE49-F238E27FC236}">
                        <a16:creationId xmlns:a16="http://schemas.microsoft.com/office/drawing/2014/main" id="{1E36A6E1-2A90-AEB8-DDEC-57ED81B624FA}"/>
                      </a:ext>
                    </a:extLst>
                  </p14:cNvPr>
                  <p14:cNvContentPartPr/>
                  <p14:nvPr/>
                </p14:nvContentPartPr>
                <p14:xfrm>
                  <a:off x="3756339" y="5376261"/>
                  <a:ext cx="15840" cy="33480"/>
                </p14:xfrm>
              </p:contentPart>
            </mc:Choice>
            <mc:Fallback xmlns="">
              <p:pic>
                <p:nvPicPr>
                  <p:cNvPr id="17583" name="Ink 17582">
                    <a:extLst>
                      <a:ext uri="{FF2B5EF4-FFF2-40B4-BE49-F238E27FC236}">
                        <a16:creationId xmlns:a16="http://schemas.microsoft.com/office/drawing/2014/main" id="{1E36A6E1-2A90-AEB8-DDEC-57ED81B624FA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3747339" y="5367621"/>
                    <a:ext cx="33480" cy="5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17584" name="Ink 17583">
                    <a:extLst>
                      <a:ext uri="{FF2B5EF4-FFF2-40B4-BE49-F238E27FC236}">
                        <a16:creationId xmlns:a16="http://schemas.microsoft.com/office/drawing/2014/main" id="{80C6D388-EFA2-D7DF-8081-99C855102D08}"/>
                      </a:ext>
                    </a:extLst>
                  </p14:cNvPr>
                  <p14:cNvContentPartPr/>
                  <p14:nvPr/>
                </p14:nvContentPartPr>
                <p14:xfrm>
                  <a:off x="3833019" y="5335221"/>
                  <a:ext cx="360" cy="360"/>
                </p14:xfrm>
              </p:contentPart>
            </mc:Choice>
            <mc:Fallback xmlns="">
              <p:pic>
                <p:nvPicPr>
                  <p:cNvPr id="17584" name="Ink 17583">
                    <a:extLst>
                      <a:ext uri="{FF2B5EF4-FFF2-40B4-BE49-F238E27FC236}">
                        <a16:creationId xmlns:a16="http://schemas.microsoft.com/office/drawing/2014/main" id="{80C6D388-EFA2-D7DF-8081-99C855102D08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3824379" y="532622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17585" name="Ink 17584">
                    <a:extLst>
                      <a:ext uri="{FF2B5EF4-FFF2-40B4-BE49-F238E27FC236}">
                        <a16:creationId xmlns:a16="http://schemas.microsoft.com/office/drawing/2014/main" id="{DA9FAA4C-585D-B412-5019-F7CE3C495731}"/>
                      </a:ext>
                    </a:extLst>
                  </p14:cNvPr>
                  <p14:cNvContentPartPr/>
                  <p14:nvPr/>
                </p14:nvContentPartPr>
                <p14:xfrm>
                  <a:off x="3900339" y="5260341"/>
                  <a:ext cx="35640" cy="32040"/>
                </p14:xfrm>
              </p:contentPart>
            </mc:Choice>
            <mc:Fallback xmlns="">
              <p:pic>
                <p:nvPicPr>
                  <p:cNvPr id="17585" name="Ink 17584">
                    <a:extLst>
                      <a:ext uri="{FF2B5EF4-FFF2-40B4-BE49-F238E27FC236}">
                        <a16:creationId xmlns:a16="http://schemas.microsoft.com/office/drawing/2014/main" id="{DA9FAA4C-585D-B412-5019-F7CE3C495731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3891339" y="5251341"/>
                    <a:ext cx="5328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17586" name="Ink 17585">
                    <a:extLst>
                      <a:ext uri="{FF2B5EF4-FFF2-40B4-BE49-F238E27FC236}">
                        <a16:creationId xmlns:a16="http://schemas.microsoft.com/office/drawing/2014/main" id="{A4817613-36DD-B627-8CC9-A9ED92B9018D}"/>
                      </a:ext>
                    </a:extLst>
                  </p14:cNvPr>
                  <p14:cNvContentPartPr/>
                  <p14:nvPr/>
                </p14:nvContentPartPr>
                <p14:xfrm>
                  <a:off x="4046499" y="5176821"/>
                  <a:ext cx="5040" cy="7560"/>
                </p14:xfrm>
              </p:contentPart>
            </mc:Choice>
            <mc:Fallback xmlns="">
              <p:pic>
                <p:nvPicPr>
                  <p:cNvPr id="17586" name="Ink 17585">
                    <a:extLst>
                      <a:ext uri="{FF2B5EF4-FFF2-40B4-BE49-F238E27FC236}">
                        <a16:creationId xmlns:a16="http://schemas.microsoft.com/office/drawing/2014/main" id="{A4817613-36DD-B627-8CC9-A9ED92B9018D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4037499" y="5168181"/>
                    <a:ext cx="2268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17587" name="Ink 17586">
                    <a:extLst>
                      <a:ext uri="{FF2B5EF4-FFF2-40B4-BE49-F238E27FC236}">
                        <a16:creationId xmlns:a16="http://schemas.microsoft.com/office/drawing/2014/main" id="{E7A50663-AADC-437F-D6BE-7E44D7C236C9}"/>
                      </a:ext>
                    </a:extLst>
                  </p14:cNvPr>
                  <p14:cNvContentPartPr/>
                  <p14:nvPr/>
                </p14:nvContentPartPr>
                <p14:xfrm>
                  <a:off x="4166739" y="4998981"/>
                  <a:ext cx="360" cy="360"/>
                </p14:xfrm>
              </p:contentPart>
            </mc:Choice>
            <mc:Fallback xmlns="">
              <p:pic>
                <p:nvPicPr>
                  <p:cNvPr id="17587" name="Ink 17586">
                    <a:extLst>
                      <a:ext uri="{FF2B5EF4-FFF2-40B4-BE49-F238E27FC236}">
                        <a16:creationId xmlns:a16="http://schemas.microsoft.com/office/drawing/2014/main" id="{E7A50663-AADC-437F-D6BE-7E44D7C236C9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158099" y="498998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17588" name="Ink 17587">
                    <a:extLst>
                      <a:ext uri="{FF2B5EF4-FFF2-40B4-BE49-F238E27FC236}">
                        <a16:creationId xmlns:a16="http://schemas.microsoft.com/office/drawing/2014/main" id="{CA922B75-9808-8997-86A9-46770D351C03}"/>
                      </a:ext>
                    </a:extLst>
                  </p14:cNvPr>
                  <p14:cNvContentPartPr/>
                  <p14:nvPr/>
                </p14:nvContentPartPr>
                <p14:xfrm>
                  <a:off x="4021299" y="5168181"/>
                  <a:ext cx="2520" cy="2520"/>
                </p14:xfrm>
              </p:contentPart>
            </mc:Choice>
            <mc:Fallback xmlns="">
              <p:pic>
                <p:nvPicPr>
                  <p:cNvPr id="17588" name="Ink 17587">
                    <a:extLst>
                      <a:ext uri="{FF2B5EF4-FFF2-40B4-BE49-F238E27FC236}">
                        <a16:creationId xmlns:a16="http://schemas.microsoft.com/office/drawing/2014/main" id="{CA922B75-9808-8997-86A9-46770D351C03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4012299" y="5159541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17589" name="Ink 17588">
                    <a:extLst>
                      <a:ext uri="{FF2B5EF4-FFF2-40B4-BE49-F238E27FC236}">
                        <a16:creationId xmlns:a16="http://schemas.microsoft.com/office/drawing/2014/main" id="{7E4F32B7-2A78-4E2F-D85D-111A4BF2E98D}"/>
                      </a:ext>
                    </a:extLst>
                  </p14:cNvPr>
                  <p14:cNvContentPartPr/>
                  <p14:nvPr/>
                </p14:nvContentPartPr>
                <p14:xfrm>
                  <a:off x="4162419" y="5021301"/>
                  <a:ext cx="7200" cy="24120"/>
                </p14:xfrm>
              </p:contentPart>
            </mc:Choice>
            <mc:Fallback xmlns="">
              <p:pic>
                <p:nvPicPr>
                  <p:cNvPr id="17589" name="Ink 17588">
                    <a:extLst>
                      <a:ext uri="{FF2B5EF4-FFF2-40B4-BE49-F238E27FC236}">
                        <a16:creationId xmlns:a16="http://schemas.microsoft.com/office/drawing/2014/main" id="{7E4F32B7-2A78-4E2F-D85D-111A4BF2E98D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4153419" y="5012661"/>
                    <a:ext cx="2484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17590" name="Ink 17589">
                    <a:extLst>
                      <a:ext uri="{FF2B5EF4-FFF2-40B4-BE49-F238E27FC236}">
                        <a16:creationId xmlns:a16="http://schemas.microsoft.com/office/drawing/2014/main" id="{1B73BF3C-C758-FE39-7EE2-444213E09059}"/>
                      </a:ext>
                    </a:extLst>
                  </p14:cNvPr>
                  <p14:cNvContentPartPr/>
                  <p14:nvPr/>
                </p14:nvContentPartPr>
                <p14:xfrm>
                  <a:off x="4269339" y="4953261"/>
                  <a:ext cx="24480" cy="10800"/>
                </p14:xfrm>
              </p:contentPart>
            </mc:Choice>
            <mc:Fallback xmlns="">
              <p:pic>
                <p:nvPicPr>
                  <p:cNvPr id="17590" name="Ink 17589">
                    <a:extLst>
                      <a:ext uri="{FF2B5EF4-FFF2-40B4-BE49-F238E27FC236}">
                        <a16:creationId xmlns:a16="http://schemas.microsoft.com/office/drawing/2014/main" id="{1B73BF3C-C758-FE39-7EE2-444213E09059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4260699" y="4944621"/>
                    <a:ext cx="4212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17591" name="Ink 17590">
                    <a:extLst>
                      <a:ext uri="{FF2B5EF4-FFF2-40B4-BE49-F238E27FC236}">
                        <a16:creationId xmlns:a16="http://schemas.microsoft.com/office/drawing/2014/main" id="{1AFFBA4D-5486-8DE0-3E41-56D411D3C1B8}"/>
                      </a:ext>
                    </a:extLst>
                  </p14:cNvPr>
                  <p14:cNvContentPartPr/>
                  <p14:nvPr/>
                </p14:nvContentPartPr>
                <p14:xfrm>
                  <a:off x="4446099" y="4832661"/>
                  <a:ext cx="2520" cy="2520"/>
                </p14:xfrm>
              </p:contentPart>
            </mc:Choice>
            <mc:Fallback xmlns="">
              <p:pic>
                <p:nvPicPr>
                  <p:cNvPr id="17591" name="Ink 17590">
                    <a:extLst>
                      <a:ext uri="{FF2B5EF4-FFF2-40B4-BE49-F238E27FC236}">
                        <a16:creationId xmlns:a16="http://schemas.microsoft.com/office/drawing/2014/main" id="{1AFFBA4D-5486-8DE0-3E41-56D411D3C1B8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4437099" y="4824021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17592" name="Ink 17591">
                    <a:extLst>
                      <a:ext uri="{FF2B5EF4-FFF2-40B4-BE49-F238E27FC236}">
                        <a16:creationId xmlns:a16="http://schemas.microsoft.com/office/drawing/2014/main" id="{B81043C6-80EC-B1B2-5678-F4E87B6EAE4E}"/>
                      </a:ext>
                    </a:extLst>
                  </p14:cNvPr>
                  <p14:cNvContentPartPr/>
                  <p14:nvPr/>
                </p14:nvContentPartPr>
                <p14:xfrm>
                  <a:off x="4504059" y="4768221"/>
                  <a:ext cx="23400" cy="14400"/>
                </p14:xfrm>
              </p:contentPart>
            </mc:Choice>
            <mc:Fallback xmlns="">
              <p:pic>
                <p:nvPicPr>
                  <p:cNvPr id="17592" name="Ink 17591">
                    <a:extLst>
                      <a:ext uri="{FF2B5EF4-FFF2-40B4-BE49-F238E27FC236}">
                        <a16:creationId xmlns:a16="http://schemas.microsoft.com/office/drawing/2014/main" id="{B81043C6-80EC-B1B2-5678-F4E87B6EAE4E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4495059" y="4759581"/>
                    <a:ext cx="4104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17594" name="Ink 17593">
                    <a:extLst>
                      <a:ext uri="{FF2B5EF4-FFF2-40B4-BE49-F238E27FC236}">
                        <a16:creationId xmlns:a16="http://schemas.microsoft.com/office/drawing/2014/main" id="{65F90FF8-D2DB-E680-EE66-4C1FA341D551}"/>
                      </a:ext>
                    </a:extLst>
                  </p14:cNvPr>
                  <p14:cNvContentPartPr/>
                  <p14:nvPr/>
                </p14:nvContentPartPr>
                <p14:xfrm>
                  <a:off x="3753099" y="5590461"/>
                  <a:ext cx="360" cy="360"/>
                </p14:xfrm>
              </p:contentPart>
            </mc:Choice>
            <mc:Fallback xmlns="">
              <p:pic>
                <p:nvPicPr>
                  <p:cNvPr id="17594" name="Ink 17593">
                    <a:extLst>
                      <a:ext uri="{FF2B5EF4-FFF2-40B4-BE49-F238E27FC236}">
                        <a16:creationId xmlns:a16="http://schemas.microsoft.com/office/drawing/2014/main" id="{65F90FF8-D2DB-E680-EE66-4C1FA341D551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3744099" y="558182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17595" name="Ink 17594">
                    <a:extLst>
                      <a:ext uri="{FF2B5EF4-FFF2-40B4-BE49-F238E27FC236}">
                        <a16:creationId xmlns:a16="http://schemas.microsoft.com/office/drawing/2014/main" id="{F69BE866-9B6A-9D5F-7C24-C00700A4A6C3}"/>
                      </a:ext>
                    </a:extLst>
                  </p14:cNvPr>
                  <p14:cNvContentPartPr/>
                  <p14:nvPr/>
                </p14:nvContentPartPr>
                <p14:xfrm>
                  <a:off x="3753099" y="5690181"/>
                  <a:ext cx="360" cy="12960"/>
                </p14:xfrm>
              </p:contentPart>
            </mc:Choice>
            <mc:Fallback xmlns="">
              <p:pic>
                <p:nvPicPr>
                  <p:cNvPr id="17595" name="Ink 17594">
                    <a:extLst>
                      <a:ext uri="{FF2B5EF4-FFF2-40B4-BE49-F238E27FC236}">
                        <a16:creationId xmlns:a16="http://schemas.microsoft.com/office/drawing/2014/main" id="{F69BE866-9B6A-9D5F-7C24-C00700A4A6C3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744099" y="5681541"/>
                    <a:ext cx="1800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7596" name="Ink 17595">
                    <a:extLst>
                      <a:ext uri="{FF2B5EF4-FFF2-40B4-BE49-F238E27FC236}">
                        <a16:creationId xmlns:a16="http://schemas.microsoft.com/office/drawing/2014/main" id="{8E0B0F19-51BA-85DB-0344-3F6FB9621451}"/>
                      </a:ext>
                    </a:extLst>
                  </p14:cNvPr>
                  <p14:cNvContentPartPr/>
                  <p14:nvPr/>
                </p14:nvContentPartPr>
                <p14:xfrm>
                  <a:off x="3753099" y="5825541"/>
                  <a:ext cx="360" cy="9720"/>
                </p14:xfrm>
              </p:contentPart>
            </mc:Choice>
            <mc:Fallback xmlns="">
              <p:pic>
                <p:nvPicPr>
                  <p:cNvPr id="17596" name="Ink 17595">
                    <a:extLst>
                      <a:ext uri="{FF2B5EF4-FFF2-40B4-BE49-F238E27FC236}">
                        <a16:creationId xmlns:a16="http://schemas.microsoft.com/office/drawing/2014/main" id="{8E0B0F19-51BA-85DB-0344-3F6FB9621451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744099" y="5816901"/>
                    <a:ext cx="1800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7597" name="Ink 17596">
                    <a:extLst>
                      <a:ext uri="{FF2B5EF4-FFF2-40B4-BE49-F238E27FC236}">
                        <a16:creationId xmlns:a16="http://schemas.microsoft.com/office/drawing/2014/main" id="{05A05522-34C3-1856-4BEF-88053293A88D}"/>
                      </a:ext>
                    </a:extLst>
                  </p14:cNvPr>
                  <p14:cNvContentPartPr/>
                  <p14:nvPr/>
                </p14:nvContentPartPr>
                <p14:xfrm>
                  <a:off x="3753099" y="5974941"/>
                  <a:ext cx="360" cy="360"/>
                </p14:xfrm>
              </p:contentPart>
            </mc:Choice>
            <mc:Fallback xmlns="">
              <p:pic>
                <p:nvPicPr>
                  <p:cNvPr id="17597" name="Ink 17596">
                    <a:extLst>
                      <a:ext uri="{FF2B5EF4-FFF2-40B4-BE49-F238E27FC236}">
                        <a16:creationId xmlns:a16="http://schemas.microsoft.com/office/drawing/2014/main" id="{05A05522-34C3-1856-4BEF-88053293A88D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3744099" y="596630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17598" name="Ink 17597">
                    <a:extLst>
                      <a:ext uri="{FF2B5EF4-FFF2-40B4-BE49-F238E27FC236}">
                        <a16:creationId xmlns:a16="http://schemas.microsoft.com/office/drawing/2014/main" id="{B0C5AB05-4EFB-1290-7A75-ABF31AAEE5AD}"/>
                      </a:ext>
                    </a:extLst>
                  </p14:cNvPr>
                  <p14:cNvContentPartPr/>
                  <p14:nvPr/>
                </p14:nvContentPartPr>
                <p14:xfrm>
                  <a:off x="3753099" y="6078261"/>
                  <a:ext cx="360" cy="4680"/>
                </p14:xfrm>
              </p:contentPart>
            </mc:Choice>
            <mc:Fallback xmlns="">
              <p:pic>
                <p:nvPicPr>
                  <p:cNvPr id="17598" name="Ink 17597">
                    <a:extLst>
                      <a:ext uri="{FF2B5EF4-FFF2-40B4-BE49-F238E27FC236}">
                        <a16:creationId xmlns:a16="http://schemas.microsoft.com/office/drawing/2014/main" id="{B0C5AB05-4EFB-1290-7A75-ABF31AAEE5AD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3744099" y="6069261"/>
                    <a:ext cx="1800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17599" name="Ink 17598">
                    <a:extLst>
                      <a:ext uri="{FF2B5EF4-FFF2-40B4-BE49-F238E27FC236}">
                        <a16:creationId xmlns:a16="http://schemas.microsoft.com/office/drawing/2014/main" id="{B54CA8F9-7B19-78A7-F67D-66A4AF221A77}"/>
                      </a:ext>
                    </a:extLst>
                  </p14:cNvPr>
                  <p14:cNvContentPartPr/>
                  <p14:nvPr/>
                </p14:nvContentPartPr>
                <p14:xfrm>
                  <a:off x="3766779" y="6206781"/>
                  <a:ext cx="360" cy="2520"/>
                </p14:xfrm>
              </p:contentPart>
            </mc:Choice>
            <mc:Fallback xmlns="">
              <p:pic>
                <p:nvPicPr>
                  <p:cNvPr id="17599" name="Ink 17598">
                    <a:extLst>
                      <a:ext uri="{FF2B5EF4-FFF2-40B4-BE49-F238E27FC236}">
                        <a16:creationId xmlns:a16="http://schemas.microsoft.com/office/drawing/2014/main" id="{B54CA8F9-7B19-78A7-F67D-66A4AF221A77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3758139" y="6198141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7415" name="Ink 17414">
                    <a:extLst>
                      <a:ext uri="{FF2B5EF4-FFF2-40B4-BE49-F238E27FC236}">
                        <a16:creationId xmlns:a16="http://schemas.microsoft.com/office/drawing/2014/main" id="{184B2881-D260-7D8B-DEA1-3E410C279C25}"/>
                      </a:ext>
                    </a:extLst>
                  </p14:cNvPr>
                  <p14:cNvContentPartPr/>
                  <p14:nvPr/>
                </p14:nvContentPartPr>
                <p14:xfrm>
                  <a:off x="3766779" y="6247461"/>
                  <a:ext cx="360" cy="57960"/>
                </p14:xfrm>
              </p:contentPart>
            </mc:Choice>
            <mc:Fallback xmlns="">
              <p:pic>
                <p:nvPicPr>
                  <p:cNvPr id="17415" name="Ink 17414">
                    <a:extLst>
                      <a:ext uri="{FF2B5EF4-FFF2-40B4-BE49-F238E27FC236}">
                        <a16:creationId xmlns:a16="http://schemas.microsoft.com/office/drawing/2014/main" id="{184B2881-D260-7D8B-DEA1-3E410C279C25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758139" y="6238821"/>
                    <a:ext cx="1800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7417" name="Ink 17416">
                    <a:extLst>
                      <a:ext uri="{FF2B5EF4-FFF2-40B4-BE49-F238E27FC236}">
                        <a16:creationId xmlns:a16="http://schemas.microsoft.com/office/drawing/2014/main" id="{ACDD4AD8-C86C-1E2E-29AD-0F7EEDA32C62}"/>
                      </a:ext>
                    </a:extLst>
                  </p14:cNvPr>
                  <p14:cNvContentPartPr/>
                  <p14:nvPr/>
                </p14:nvContentPartPr>
                <p14:xfrm>
                  <a:off x="3781899" y="6413421"/>
                  <a:ext cx="2880" cy="7200"/>
                </p14:xfrm>
              </p:contentPart>
            </mc:Choice>
            <mc:Fallback xmlns="">
              <p:pic>
                <p:nvPicPr>
                  <p:cNvPr id="17417" name="Ink 17416">
                    <a:extLst>
                      <a:ext uri="{FF2B5EF4-FFF2-40B4-BE49-F238E27FC236}">
                        <a16:creationId xmlns:a16="http://schemas.microsoft.com/office/drawing/2014/main" id="{ACDD4AD8-C86C-1E2E-29AD-0F7EEDA32C62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773259" y="6404781"/>
                    <a:ext cx="20520" cy="24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435" name="Group 17434">
              <a:extLst>
                <a:ext uri="{FF2B5EF4-FFF2-40B4-BE49-F238E27FC236}">
                  <a16:creationId xmlns:a16="http://schemas.microsoft.com/office/drawing/2014/main" id="{68D70E7A-7330-3E21-241A-1171BB9B6D60}"/>
                </a:ext>
              </a:extLst>
            </p:cNvPr>
            <p:cNvGrpSpPr/>
            <p:nvPr/>
          </p:nvGrpSpPr>
          <p:grpSpPr>
            <a:xfrm>
              <a:off x="5801880" y="4432161"/>
              <a:ext cx="504720" cy="336600"/>
              <a:chOff x="3428019" y="4519821"/>
              <a:chExt cx="504720" cy="33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17433" name="Ink 17432">
                    <a:extLst>
                      <a:ext uri="{FF2B5EF4-FFF2-40B4-BE49-F238E27FC236}">
                        <a16:creationId xmlns:a16="http://schemas.microsoft.com/office/drawing/2014/main" id="{3EA500C3-43F5-7144-0F0B-952B987D0A5F}"/>
                      </a:ext>
                    </a:extLst>
                  </p14:cNvPr>
                  <p14:cNvContentPartPr/>
                  <p14:nvPr/>
                </p14:nvContentPartPr>
                <p14:xfrm>
                  <a:off x="3428019" y="4519821"/>
                  <a:ext cx="447840" cy="336600"/>
                </p14:xfrm>
              </p:contentPart>
            </mc:Choice>
            <mc:Fallback xmlns="">
              <p:pic>
                <p:nvPicPr>
                  <p:cNvPr id="17433" name="Ink 17432">
                    <a:extLst>
                      <a:ext uri="{FF2B5EF4-FFF2-40B4-BE49-F238E27FC236}">
                        <a16:creationId xmlns:a16="http://schemas.microsoft.com/office/drawing/2014/main" id="{3EA500C3-43F5-7144-0F0B-952B987D0A5F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3419379" y="4510821"/>
                    <a:ext cx="465480" cy="35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7434" name="Ink 17433">
                    <a:extLst>
                      <a:ext uri="{FF2B5EF4-FFF2-40B4-BE49-F238E27FC236}">
                        <a16:creationId xmlns:a16="http://schemas.microsoft.com/office/drawing/2014/main" id="{1BEADF80-2F57-BF6C-44A9-61A5C7B6A1B0}"/>
                      </a:ext>
                    </a:extLst>
                  </p14:cNvPr>
                  <p14:cNvContentPartPr/>
                  <p14:nvPr/>
                </p14:nvContentPartPr>
                <p14:xfrm>
                  <a:off x="3802059" y="4601901"/>
                  <a:ext cx="130680" cy="360"/>
                </p14:xfrm>
              </p:contentPart>
            </mc:Choice>
            <mc:Fallback xmlns="">
              <p:pic>
                <p:nvPicPr>
                  <p:cNvPr id="17434" name="Ink 17433">
                    <a:extLst>
                      <a:ext uri="{FF2B5EF4-FFF2-40B4-BE49-F238E27FC236}">
                        <a16:creationId xmlns:a16="http://schemas.microsoft.com/office/drawing/2014/main" id="{1BEADF80-2F57-BF6C-44A9-61A5C7B6A1B0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3793059" y="4592901"/>
                    <a:ext cx="148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439" name="Group 17438">
              <a:extLst>
                <a:ext uri="{FF2B5EF4-FFF2-40B4-BE49-F238E27FC236}">
                  <a16:creationId xmlns:a16="http://schemas.microsoft.com/office/drawing/2014/main" id="{5D646C59-7271-31DC-7058-0BE71CA6B25E}"/>
                </a:ext>
              </a:extLst>
            </p:cNvPr>
            <p:cNvGrpSpPr/>
            <p:nvPr/>
          </p:nvGrpSpPr>
          <p:grpSpPr>
            <a:xfrm>
              <a:off x="5340720" y="4697841"/>
              <a:ext cx="562320" cy="1635840"/>
              <a:chOff x="2966859" y="4785501"/>
              <a:chExt cx="562320" cy="163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7577" name="Ink 17576">
                    <a:extLst>
                      <a:ext uri="{FF2B5EF4-FFF2-40B4-BE49-F238E27FC236}">
                        <a16:creationId xmlns:a16="http://schemas.microsoft.com/office/drawing/2014/main" id="{92805417-0428-2666-366C-B289A7E5B160}"/>
                      </a:ext>
                    </a:extLst>
                  </p14:cNvPr>
                  <p14:cNvContentPartPr/>
                  <p14:nvPr/>
                </p14:nvContentPartPr>
                <p14:xfrm>
                  <a:off x="3191139" y="4785501"/>
                  <a:ext cx="338040" cy="955080"/>
                </p14:xfrm>
              </p:contentPart>
            </mc:Choice>
            <mc:Fallback xmlns="">
              <p:pic>
                <p:nvPicPr>
                  <p:cNvPr id="17577" name="Ink 17576">
                    <a:extLst>
                      <a:ext uri="{FF2B5EF4-FFF2-40B4-BE49-F238E27FC236}">
                        <a16:creationId xmlns:a16="http://schemas.microsoft.com/office/drawing/2014/main" id="{92805417-0428-2666-366C-B289A7E5B160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3182499" y="4776861"/>
                    <a:ext cx="355680" cy="9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7578" name="Ink 17577">
                    <a:extLst>
                      <a:ext uri="{FF2B5EF4-FFF2-40B4-BE49-F238E27FC236}">
                        <a16:creationId xmlns:a16="http://schemas.microsoft.com/office/drawing/2014/main" id="{76161AFA-7BA3-B8F0-79D8-3443E488EA09}"/>
                      </a:ext>
                    </a:extLst>
                  </p14:cNvPr>
                  <p14:cNvContentPartPr/>
                  <p14:nvPr/>
                </p14:nvContentPartPr>
                <p14:xfrm>
                  <a:off x="3140739" y="5621421"/>
                  <a:ext cx="119520" cy="132480"/>
                </p14:xfrm>
              </p:contentPart>
            </mc:Choice>
            <mc:Fallback xmlns="">
              <p:pic>
                <p:nvPicPr>
                  <p:cNvPr id="17578" name="Ink 17577">
                    <a:extLst>
                      <a:ext uri="{FF2B5EF4-FFF2-40B4-BE49-F238E27FC236}">
                        <a16:creationId xmlns:a16="http://schemas.microsoft.com/office/drawing/2014/main" id="{76161AFA-7BA3-B8F0-79D8-3443E488EA09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3132099" y="5612421"/>
                    <a:ext cx="13716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17579" name="Ink 17578">
                    <a:extLst>
                      <a:ext uri="{FF2B5EF4-FFF2-40B4-BE49-F238E27FC236}">
                        <a16:creationId xmlns:a16="http://schemas.microsoft.com/office/drawing/2014/main" id="{47121E8C-B19C-192C-F268-D872C8417051}"/>
                      </a:ext>
                    </a:extLst>
                  </p14:cNvPr>
                  <p14:cNvContentPartPr/>
                  <p14:nvPr/>
                </p14:nvContentPartPr>
                <p14:xfrm>
                  <a:off x="3087459" y="6062061"/>
                  <a:ext cx="139320" cy="164880"/>
                </p14:xfrm>
              </p:contentPart>
            </mc:Choice>
            <mc:Fallback xmlns="">
              <p:pic>
                <p:nvPicPr>
                  <p:cNvPr id="17579" name="Ink 17578">
                    <a:extLst>
                      <a:ext uri="{FF2B5EF4-FFF2-40B4-BE49-F238E27FC236}">
                        <a16:creationId xmlns:a16="http://schemas.microsoft.com/office/drawing/2014/main" id="{47121E8C-B19C-192C-F268-D872C8417051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3078459" y="6053061"/>
                    <a:ext cx="15696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17581" name="Ink 17580">
                    <a:extLst>
                      <a:ext uri="{FF2B5EF4-FFF2-40B4-BE49-F238E27FC236}">
                        <a16:creationId xmlns:a16="http://schemas.microsoft.com/office/drawing/2014/main" id="{CC5537EA-43DD-9464-039F-018EB145A962}"/>
                      </a:ext>
                    </a:extLst>
                  </p14:cNvPr>
                  <p14:cNvContentPartPr/>
                  <p14:nvPr/>
                </p14:nvContentPartPr>
                <p14:xfrm>
                  <a:off x="3208779" y="5720061"/>
                  <a:ext cx="4680" cy="128160"/>
                </p14:xfrm>
              </p:contentPart>
            </mc:Choice>
            <mc:Fallback xmlns="">
              <p:pic>
                <p:nvPicPr>
                  <p:cNvPr id="17581" name="Ink 17580">
                    <a:extLst>
                      <a:ext uri="{FF2B5EF4-FFF2-40B4-BE49-F238E27FC236}">
                        <a16:creationId xmlns:a16="http://schemas.microsoft.com/office/drawing/2014/main" id="{CC5537EA-43DD-9464-039F-018EB145A962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3200139" y="5711421"/>
                    <a:ext cx="2232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17436" name="Ink 17435">
                    <a:extLst>
                      <a:ext uri="{FF2B5EF4-FFF2-40B4-BE49-F238E27FC236}">
                        <a16:creationId xmlns:a16="http://schemas.microsoft.com/office/drawing/2014/main" id="{A44A53D4-4997-606E-3AEF-FE7DF24FD6A8}"/>
                      </a:ext>
                    </a:extLst>
                  </p14:cNvPr>
                  <p14:cNvContentPartPr/>
                  <p14:nvPr/>
                </p14:nvContentPartPr>
                <p14:xfrm>
                  <a:off x="2966859" y="5969541"/>
                  <a:ext cx="363960" cy="380520"/>
                </p14:xfrm>
              </p:contentPart>
            </mc:Choice>
            <mc:Fallback xmlns="">
              <p:pic>
                <p:nvPicPr>
                  <p:cNvPr id="17436" name="Ink 17435">
                    <a:extLst>
                      <a:ext uri="{FF2B5EF4-FFF2-40B4-BE49-F238E27FC236}">
                        <a16:creationId xmlns:a16="http://schemas.microsoft.com/office/drawing/2014/main" id="{A44A53D4-4997-606E-3AEF-FE7DF24FD6A8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2958219" y="5960901"/>
                    <a:ext cx="381600" cy="39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17437" name="Ink 17436">
                    <a:extLst>
                      <a:ext uri="{FF2B5EF4-FFF2-40B4-BE49-F238E27FC236}">
                        <a16:creationId xmlns:a16="http://schemas.microsoft.com/office/drawing/2014/main" id="{DEF2F2A4-A105-EA4A-29B9-A0889F3D27B4}"/>
                      </a:ext>
                    </a:extLst>
                  </p14:cNvPr>
                  <p14:cNvContentPartPr/>
                  <p14:nvPr/>
                </p14:nvContentPartPr>
                <p14:xfrm>
                  <a:off x="3132099" y="6310461"/>
                  <a:ext cx="78840" cy="110880"/>
                </p14:xfrm>
              </p:contentPart>
            </mc:Choice>
            <mc:Fallback xmlns="">
              <p:pic>
                <p:nvPicPr>
                  <p:cNvPr id="17437" name="Ink 17436">
                    <a:extLst>
                      <a:ext uri="{FF2B5EF4-FFF2-40B4-BE49-F238E27FC236}">
                        <a16:creationId xmlns:a16="http://schemas.microsoft.com/office/drawing/2014/main" id="{DEF2F2A4-A105-EA4A-29B9-A0889F3D27B4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3123099" y="6301461"/>
                    <a:ext cx="964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438" name="Ink 17437">
                  <a:extLst>
                    <a:ext uri="{FF2B5EF4-FFF2-40B4-BE49-F238E27FC236}">
                      <a16:creationId xmlns:a16="http://schemas.microsoft.com/office/drawing/2014/main" id="{9C862E49-1965-FA88-5FB3-ECD6C217B32B}"/>
                    </a:ext>
                  </a:extLst>
                </p14:cNvPr>
                <p14:cNvContentPartPr/>
                <p14:nvPr/>
              </p14:nvContentPartPr>
              <p14:xfrm>
                <a:off x="6162600" y="6453561"/>
                <a:ext cx="360" cy="206640"/>
              </p14:xfrm>
            </p:contentPart>
          </mc:Choice>
          <mc:Fallback xmlns="">
            <p:pic>
              <p:nvPicPr>
                <p:cNvPr id="17438" name="Ink 17437">
                  <a:extLst>
                    <a:ext uri="{FF2B5EF4-FFF2-40B4-BE49-F238E27FC236}">
                      <a16:creationId xmlns:a16="http://schemas.microsoft.com/office/drawing/2014/main" id="{9C862E49-1965-FA88-5FB3-ECD6C217B32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6153600" y="6444561"/>
                  <a:ext cx="180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440" name="Ink 17439">
                  <a:extLst>
                    <a:ext uri="{FF2B5EF4-FFF2-40B4-BE49-F238E27FC236}">
                      <a16:creationId xmlns:a16="http://schemas.microsoft.com/office/drawing/2014/main" id="{8D58DAC9-AFB2-4B48-E608-34AD24EAC669}"/>
                    </a:ext>
                  </a:extLst>
                </p14:cNvPr>
                <p14:cNvContentPartPr/>
                <p14:nvPr/>
              </p14:nvContentPartPr>
              <p14:xfrm>
                <a:off x="5878560" y="6458241"/>
                <a:ext cx="538200" cy="171360"/>
              </p14:xfrm>
            </p:contentPart>
          </mc:Choice>
          <mc:Fallback xmlns="">
            <p:pic>
              <p:nvPicPr>
                <p:cNvPr id="17440" name="Ink 17439">
                  <a:extLst>
                    <a:ext uri="{FF2B5EF4-FFF2-40B4-BE49-F238E27FC236}">
                      <a16:creationId xmlns:a16="http://schemas.microsoft.com/office/drawing/2014/main" id="{8D58DAC9-AFB2-4B48-E608-34AD24EAC669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869560" y="6449241"/>
                  <a:ext cx="5558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7441" name="Ink 17440">
                  <a:extLst>
                    <a:ext uri="{FF2B5EF4-FFF2-40B4-BE49-F238E27FC236}">
                      <a16:creationId xmlns:a16="http://schemas.microsoft.com/office/drawing/2014/main" id="{E772D10F-33E5-9DB0-8A75-42B0E86D3786}"/>
                    </a:ext>
                  </a:extLst>
                </p14:cNvPr>
                <p14:cNvContentPartPr/>
                <p14:nvPr/>
              </p14:nvContentPartPr>
              <p14:xfrm>
                <a:off x="6102120" y="6400641"/>
                <a:ext cx="157680" cy="428760"/>
              </p14:xfrm>
            </p:contentPart>
          </mc:Choice>
          <mc:Fallback xmlns="">
            <p:pic>
              <p:nvPicPr>
                <p:cNvPr id="17441" name="Ink 17440">
                  <a:extLst>
                    <a:ext uri="{FF2B5EF4-FFF2-40B4-BE49-F238E27FC236}">
                      <a16:creationId xmlns:a16="http://schemas.microsoft.com/office/drawing/2014/main" id="{E772D10F-33E5-9DB0-8A75-42B0E86D378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093120" y="6391641"/>
                  <a:ext cx="175320" cy="44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7448" name="Ink 17447">
                <a:extLst>
                  <a:ext uri="{FF2B5EF4-FFF2-40B4-BE49-F238E27FC236}">
                    <a16:creationId xmlns:a16="http://schemas.microsoft.com/office/drawing/2014/main" id="{57B8C32F-AEB6-7714-257D-F7AAFAA5E665}"/>
                  </a:ext>
                </a:extLst>
              </p14:cNvPr>
              <p14:cNvContentPartPr/>
              <p14:nvPr/>
            </p14:nvContentPartPr>
            <p14:xfrm>
              <a:off x="4152582" y="4331481"/>
              <a:ext cx="360" cy="360"/>
            </p14:xfrm>
          </p:contentPart>
        </mc:Choice>
        <mc:Fallback xmlns="">
          <p:pic>
            <p:nvPicPr>
              <p:cNvPr id="17448" name="Ink 17447">
                <a:extLst>
                  <a:ext uri="{FF2B5EF4-FFF2-40B4-BE49-F238E27FC236}">
                    <a16:creationId xmlns:a16="http://schemas.microsoft.com/office/drawing/2014/main" id="{57B8C32F-AEB6-7714-257D-F7AAFAA5E665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4143582" y="432248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6A72023-DD5C-B26C-5F6A-8AD79D90C4D2}"/>
              </a:ext>
            </a:extLst>
          </p:cNvPr>
          <p:cNvSpPr/>
          <p:nvPr/>
        </p:nvSpPr>
        <p:spPr>
          <a:xfrm>
            <a:off x="4815840" y="633459"/>
            <a:ext cx="4215890" cy="256069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C0138-953D-87F7-D6BE-5E60BCCDC347}"/>
              </a:ext>
            </a:extLst>
          </p:cNvPr>
          <p:cNvSpPr txBox="1"/>
          <p:nvPr/>
        </p:nvSpPr>
        <p:spPr>
          <a:xfrm>
            <a:off x="5062359" y="3170029"/>
            <a:ext cx="3631122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Boolean</a:t>
            </a:r>
            <a:r>
              <a:rPr lang="en-US" dirty="0"/>
              <a:t> </a:t>
            </a:r>
            <a:r>
              <a:rPr lang="en-US" sz="1800" dirty="0"/>
              <a:t>does not allow mixtures</a:t>
            </a:r>
          </a:p>
          <a:p>
            <a:pPr algn="l">
              <a:buNone/>
            </a:pPr>
            <a:r>
              <a:rPr lang="en-US" sz="1800" dirty="0"/>
              <a:t>(it’s either-or)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738FA7-71E8-332E-58C0-38A9E98F1577}"/>
                  </a:ext>
                </a:extLst>
              </p14:cNvPr>
              <p14:cNvContentPartPr/>
              <p14:nvPr/>
            </p14:nvContentPartPr>
            <p14:xfrm>
              <a:off x="1658698" y="4015631"/>
              <a:ext cx="360" cy="2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738FA7-71E8-332E-58C0-38A9E98F1577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1650058" y="4006991"/>
                <a:ext cx="18000" cy="201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3A6862E-8B19-CC45-D3E5-037F844F0327}"/>
              </a:ext>
            </a:extLst>
          </p:cNvPr>
          <p:cNvSpPr/>
          <p:nvPr/>
        </p:nvSpPr>
        <p:spPr>
          <a:xfrm>
            <a:off x="545200" y="2517720"/>
            <a:ext cx="584838" cy="53604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9B7D3-EFE0-0FC8-D667-A8F261061386}"/>
              </a:ext>
            </a:extLst>
          </p:cNvPr>
          <p:cNvCxnSpPr/>
          <p:nvPr/>
        </p:nvCxnSpPr>
        <p:spPr bwMode="auto">
          <a:xfrm flipV="1">
            <a:off x="850000" y="2184540"/>
            <a:ext cx="0" cy="6663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C7CF6AD-E8D7-7744-1E4C-1B2C37C7CD5F}"/>
              </a:ext>
            </a:extLst>
          </p:cNvPr>
          <p:cNvSpPr/>
          <p:nvPr/>
        </p:nvSpPr>
        <p:spPr>
          <a:xfrm>
            <a:off x="1366279" y="2517720"/>
            <a:ext cx="584838" cy="53604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E76EF6-AF84-C0CF-AD3D-4EFA54560471}"/>
              </a:ext>
            </a:extLst>
          </p:cNvPr>
          <p:cNvCxnSpPr>
            <a:cxnSpLocks/>
          </p:cNvCxnSpPr>
          <p:nvPr/>
        </p:nvCxnSpPr>
        <p:spPr bwMode="auto">
          <a:xfrm>
            <a:off x="1671079" y="2762979"/>
            <a:ext cx="0" cy="55602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199F107-EA39-FA67-0045-4E42723896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2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49"/>
    </mc:Choice>
    <mc:Fallback xmlns="">
      <p:transition spd="slow" advTm="16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471610" y="0"/>
            <a:ext cx="4754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Quantum Logic Gates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BB802-FA75-5F0C-CD50-A1BC0EC1E2E6}"/>
              </a:ext>
            </a:extLst>
          </p:cNvPr>
          <p:cNvSpPr txBox="1"/>
          <p:nvPr/>
        </p:nvSpPr>
        <p:spPr>
          <a:xfrm>
            <a:off x="112270" y="738851"/>
            <a:ext cx="37641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Hadamard</a:t>
            </a:r>
          </a:p>
          <a:p>
            <a:pPr>
              <a:buNone/>
            </a:pPr>
            <a:r>
              <a:rPr lang="en-US" dirty="0"/>
              <a:t>(Quantum Superposition)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Reversible Gate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1C0E14-4F3E-9448-A59A-3B5C7D0C1BDF}"/>
              </a:ext>
            </a:extLst>
          </p:cNvPr>
          <p:cNvSpPr/>
          <p:nvPr/>
        </p:nvSpPr>
        <p:spPr>
          <a:xfrm>
            <a:off x="727782" y="1903623"/>
            <a:ext cx="584838" cy="53604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BDD410-D1E3-D578-3F92-2962392B4E15}"/>
              </a:ext>
            </a:extLst>
          </p:cNvPr>
          <p:cNvCxnSpPr/>
          <p:nvPr/>
        </p:nvCxnSpPr>
        <p:spPr bwMode="auto">
          <a:xfrm flipV="1">
            <a:off x="1032582" y="1570443"/>
            <a:ext cx="0" cy="6663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20DB22E-807F-63A7-0F15-179309913AE4}"/>
              </a:ext>
            </a:extLst>
          </p:cNvPr>
          <p:cNvSpPr/>
          <p:nvPr/>
        </p:nvSpPr>
        <p:spPr>
          <a:xfrm>
            <a:off x="1548861" y="1903623"/>
            <a:ext cx="584838" cy="53604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0BE16-50A5-2294-4B97-D9F9924C5147}"/>
              </a:ext>
            </a:extLst>
          </p:cNvPr>
          <p:cNvCxnSpPr>
            <a:cxnSpLocks/>
          </p:cNvCxnSpPr>
          <p:nvPr/>
        </p:nvCxnSpPr>
        <p:spPr bwMode="auto">
          <a:xfrm>
            <a:off x="1853661" y="2148882"/>
            <a:ext cx="0" cy="55602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0EF649-9780-592C-6999-CF35BBACC866}"/>
              </a:ext>
            </a:extLst>
          </p:cNvPr>
          <p:cNvGrpSpPr/>
          <p:nvPr/>
        </p:nvGrpSpPr>
        <p:grpSpPr>
          <a:xfrm>
            <a:off x="5528767" y="1010181"/>
            <a:ext cx="1815120" cy="1551240"/>
            <a:chOff x="5528767" y="1010181"/>
            <a:chExt cx="1815120" cy="155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28EED2D-DCDC-3B42-3E01-5F39FF114354}"/>
                    </a:ext>
                  </a:extLst>
                </p14:cNvPr>
                <p14:cNvContentPartPr/>
                <p14:nvPr/>
              </p14:nvContentPartPr>
              <p14:xfrm>
                <a:off x="5800207" y="1219701"/>
                <a:ext cx="183240" cy="245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28EED2D-DCDC-3B42-3E01-5F39FF1143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91207" y="1210701"/>
                  <a:ext cx="200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5F87D0-ED3F-ADE6-5D4C-7EC107EDA09C}"/>
                    </a:ext>
                  </a:extLst>
                </p14:cNvPr>
                <p14:cNvContentPartPr/>
                <p14:nvPr/>
              </p14:nvContentPartPr>
              <p14:xfrm>
                <a:off x="5860327" y="1925661"/>
                <a:ext cx="64800" cy="261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5F87D0-ED3F-ADE6-5D4C-7EC107EDA09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51687" y="1917021"/>
                  <a:ext cx="824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193A74F-421D-5E01-AC56-78B578C98D61}"/>
                    </a:ext>
                  </a:extLst>
                </p14:cNvPr>
                <p14:cNvContentPartPr/>
                <p14:nvPr/>
              </p14:nvContentPartPr>
              <p14:xfrm>
                <a:off x="5847007" y="2186661"/>
                <a:ext cx="2293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193A74F-421D-5E01-AC56-78B578C98D6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38367" y="2178021"/>
                  <a:ext cx="24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79B3114-DB35-B60E-A99D-D69BBB9C288A}"/>
                    </a:ext>
                  </a:extLst>
                </p14:cNvPr>
                <p14:cNvContentPartPr/>
                <p14:nvPr/>
              </p14:nvContentPartPr>
              <p14:xfrm>
                <a:off x="6281887" y="1046181"/>
                <a:ext cx="72000" cy="1428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79B3114-DB35-B60E-A99D-D69BBB9C288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273247" y="1037181"/>
                  <a:ext cx="89640" cy="14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BA247E9-0009-3AF9-E649-174A1C8A67CB}"/>
                    </a:ext>
                  </a:extLst>
                </p14:cNvPr>
                <p14:cNvContentPartPr/>
                <p14:nvPr/>
              </p14:nvContentPartPr>
              <p14:xfrm>
                <a:off x="6661687" y="1117101"/>
                <a:ext cx="96120" cy="187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BA247E9-0009-3AF9-E649-174A1C8A67C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2687" y="1108101"/>
                  <a:ext cx="1137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973A334-BCFC-A43E-10FA-D7F8D3F2DFE8}"/>
                    </a:ext>
                  </a:extLst>
                </p14:cNvPr>
                <p14:cNvContentPartPr/>
                <p14:nvPr/>
              </p14:nvContentPartPr>
              <p14:xfrm>
                <a:off x="6826567" y="1206741"/>
                <a:ext cx="1062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973A334-BCFC-A43E-10FA-D7F8D3F2DFE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17567" y="1197741"/>
                  <a:ext cx="12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0FA571-609D-C396-6FC7-3B5C3C672AED}"/>
                    </a:ext>
                  </a:extLst>
                </p14:cNvPr>
                <p14:cNvContentPartPr/>
                <p14:nvPr/>
              </p14:nvContentPartPr>
              <p14:xfrm>
                <a:off x="6885607" y="1139061"/>
                <a:ext cx="360" cy="138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0FA571-609D-C396-6FC7-3B5C3C672AE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76967" y="1130421"/>
                  <a:ext cx="180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4CE83FE-302F-0A50-3423-014F1E7B4408}"/>
                    </a:ext>
                  </a:extLst>
                </p14:cNvPr>
                <p14:cNvContentPartPr/>
                <p14:nvPr/>
              </p14:nvContentPartPr>
              <p14:xfrm>
                <a:off x="7028527" y="1121061"/>
                <a:ext cx="9360" cy="123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4CE83FE-302F-0A50-3423-014F1E7B440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19527" y="1112421"/>
                  <a:ext cx="27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73D6363-E418-1980-0241-34E8213FA80D}"/>
                    </a:ext>
                  </a:extLst>
                </p14:cNvPr>
                <p14:cNvContentPartPr/>
                <p14:nvPr/>
              </p14:nvContentPartPr>
              <p14:xfrm>
                <a:off x="6598687" y="1366941"/>
                <a:ext cx="459000" cy="13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73D6363-E418-1980-0241-34E8213FA80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90047" y="1357941"/>
                  <a:ext cx="4766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2A5DBC-42B7-2DE4-A145-A7D2DDAD1403}"/>
                    </a:ext>
                  </a:extLst>
                </p14:cNvPr>
                <p14:cNvContentPartPr/>
                <p14:nvPr/>
              </p14:nvContentPartPr>
              <p14:xfrm>
                <a:off x="6688327" y="1426701"/>
                <a:ext cx="339120" cy="195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2A5DBC-42B7-2DE4-A145-A7D2DDAD140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79327" y="1417701"/>
                  <a:ext cx="356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216CAAE-ACD9-E65B-A572-ADA6867AAA5F}"/>
                    </a:ext>
                  </a:extLst>
                </p14:cNvPr>
                <p14:cNvContentPartPr/>
                <p14:nvPr/>
              </p14:nvContentPartPr>
              <p14:xfrm>
                <a:off x="6869047" y="1516341"/>
                <a:ext cx="129600" cy="119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216CAAE-ACD9-E65B-A572-ADA6867AAA5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860047" y="1507701"/>
                  <a:ext cx="1472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5181A62-E8AA-625B-7524-76E59AF72A10}"/>
                    </a:ext>
                  </a:extLst>
                </p14:cNvPr>
                <p14:cNvContentPartPr/>
                <p14:nvPr/>
              </p14:nvContentPartPr>
              <p14:xfrm>
                <a:off x="6606247" y="1939341"/>
                <a:ext cx="93960" cy="140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5181A62-E8AA-625B-7524-76E59AF72A1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597607" y="1930701"/>
                  <a:ext cx="111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5493977-5D1F-41CE-2E0C-3C7BC4FC2A9F}"/>
                    </a:ext>
                  </a:extLst>
                </p14:cNvPr>
                <p14:cNvContentPartPr/>
                <p14:nvPr/>
              </p14:nvContentPartPr>
              <p14:xfrm>
                <a:off x="6779047" y="1994781"/>
                <a:ext cx="97200" cy="9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5493977-5D1F-41CE-2E0C-3C7BC4FC2A9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770047" y="1986141"/>
                  <a:ext cx="1148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33FA5AD-9B3A-7EA7-4821-B0408EAC34AD}"/>
                    </a:ext>
                  </a:extLst>
                </p14:cNvPr>
                <p14:cNvContentPartPr/>
                <p14:nvPr/>
              </p14:nvContentPartPr>
              <p14:xfrm>
                <a:off x="6948607" y="1898661"/>
                <a:ext cx="360" cy="132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33FA5AD-9B3A-7EA7-4821-B0408EAC34A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39967" y="1890021"/>
                  <a:ext cx="180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769AFB7-FA33-A11E-D725-5BC76E8529A2}"/>
                    </a:ext>
                  </a:extLst>
                </p14:cNvPr>
                <p14:cNvContentPartPr/>
                <p14:nvPr/>
              </p14:nvContentPartPr>
              <p14:xfrm>
                <a:off x="6579247" y="2139861"/>
                <a:ext cx="509760" cy="12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769AFB7-FA33-A11E-D725-5BC76E8529A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570247" y="2131221"/>
                  <a:ext cx="5274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B33062A-54B0-C8A7-49A2-B32F29D1DEFF}"/>
                    </a:ext>
                  </a:extLst>
                </p14:cNvPr>
                <p14:cNvContentPartPr/>
                <p14:nvPr/>
              </p14:nvContentPartPr>
              <p14:xfrm>
                <a:off x="6707407" y="2179461"/>
                <a:ext cx="282960" cy="210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B33062A-54B0-C8A7-49A2-B32F29D1DEF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698407" y="2170821"/>
                  <a:ext cx="300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DEB59F8-ACBF-5DB7-3882-AE241A4F95D4}"/>
                    </a:ext>
                  </a:extLst>
                </p14:cNvPr>
                <p14:cNvContentPartPr/>
                <p14:nvPr/>
              </p14:nvContentPartPr>
              <p14:xfrm>
                <a:off x="6910087" y="2207901"/>
                <a:ext cx="168840" cy="172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DEB59F8-ACBF-5DB7-3882-AE241A4F95D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01087" y="2198901"/>
                  <a:ext cx="1864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292EAD0-9287-ACAF-4D4E-197851D40344}"/>
                    </a:ext>
                  </a:extLst>
                </p14:cNvPr>
                <p14:cNvContentPartPr/>
                <p14:nvPr/>
              </p14:nvContentPartPr>
              <p14:xfrm>
                <a:off x="5569807" y="1699221"/>
                <a:ext cx="1734480" cy="60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292EAD0-9287-ACAF-4D4E-197851D4034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60807" y="1690581"/>
                  <a:ext cx="17521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01817B6-A96E-DAC6-875F-7C8BA431BB04}"/>
                    </a:ext>
                  </a:extLst>
                </p14:cNvPr>
                <p14:cNvContentPartPr/>
                <p14:nvPr/>
              </p14:nvContentPartPr>
              <p14:xfrm>
                <a:off x="5528767" y="1010181"/>
                <a:ext cx="1815120" cy="1551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01817B6-A96E-DAC6-875F-7C8BA431BB0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19767" y="1001181"/>
                  <a:ext cx="1832760" cy="156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FFDFB6B-7858-91D1-CD4A-66573CBA7714}"/>
                    </a:ext>
                  </a:extLst>
                </p14:cNvPr>
                <p14:cNvContentPartPr/>
                <p14:nvPr/>
              </p14:nvContentPartPr>
              <p14:xfrm>
                <a:off x="6355327" y="2395101"/>
                <a:ext cx="360" cy="159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FFDFB6B-7858-91D1-CD4A-66573CBA771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46327" y="2386461"/>
                  <a:ext cx="1800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AC8EF1-E41E-12E9-0A7B-31FE7C834D91}"/>
              </a:ext>
            </a:extLst>
          </p:cNvPr>
          <p:cNvGrpSpPr/>
          <p:nvPr/>
        </p:nvGrpSpPr>
        <p:grpSpPr>
          <a:xfrm>
            <a:off x="5763847" y="763581"/>
            <a:ext cx="192960" cy="160200"/>
            <a:chOff x="5763847" y="763581"/>
            <a:chExt cx="192960" cy="16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290C6E-3F85-C024-32D5-704F63296D25}"/>
                    </a:ext>
                  </a:extLst>
                </p14:cNvPr>
                <p14:cNvContentPartPr/>
                <p14:nvPr/>
              </p14:nvContentPartPr>
              <p14:xfrm>
                <a:off x="5763847" y="813981"/>
                <a:ext cx="360" cy="109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290C6E-3F85-C024-32D5-704F63296D2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55207" y="804981"/>
                  <a:ext cx="18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E18DC58-45B1-3576-A0CE-76466C6F235B}"/>
                    </a:ext>
                  </a:extLst>
                </p14:cNvPr>
                <p14:cNvContentPartPr/>
                <p14:nvPr/>
              </p14:nvContentPartPr>
              <p14:xfrm>
                <a:off x="5827927" y="763581"/>
                <a:ext cx="128880" cy="156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E18DC58-45B1-3576-A0CE-76466C6F235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818927" y="754941"/>
                  <a:ext cx="146520" cy="17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4D134E-FF41-1B4D-EC3E-D7F8EBE427DC}"/>
              </a:ext>
            </a:extLst>
          </p:cNvPr>
          <p:cNvGrpSpPr/>
          <p:nvPr/>
        </p:nvGrpSpPr>
        <p:grpSpPr>
          <a:xfrm>
            <a:off x="6583567" y="690861"/>
            <a:ext cx="536760" cy="277920"/>
            <a:chOff x="6583567" y="690861"/>
            <a:chExt cx="53676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B2F4A88-38AD-9CB6-B976-14D4F03367E3}"/>
                    </a:ext>
                  </a:extLst>
                </p14:cNvPr>
                <p14:cNvContentPartPr/>
                <p14:nvPr/>
              </p14:nvContentPartPr>
              <p14:xfrm>
                <a:off x="6583567" y="785181"/>
                <a:ext cx="160200" cy="124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B2F4A88-38AD-9CB6-B976-14D4F03367E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574927" y="776181"/>
                  <a:ext cx="1778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0A8BBEA-1A09-4ACE-E8BB-A71D5BB1AF03}"/>
                    </a:ext>
                  </a:extLst>
                </p14:cNvPr>
                <p14:cNvContentPartPr/>
                <p14:nvPr/>
              </p14:nvContentPartPr>
              <p14:xfrm>
                <a:off x="6803527" y="720021"/>
                <a:ext cx="122760" cy="154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0A8BBEA-1A09-4ACE-E8BB-A71D5BB1AF0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94527" y="711021"/>
                  <a:ext cx="1404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F2D83D2-D83D-6A31-DF7A-48A7434EE69B}"/>
                    </a:ext>
                  </a:extLst>
                </p14:cNvPr>
                <p14:cNvContentPartPr/>
                <p14:nvPr/>
              </p14:nvContentPartPr>
              <p14:xfrm>
                <a:off x="6968407" y="690861"/>
                <a:ext cx="15192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F2D83D2-D83D-6A31-DF7A-48A7434EE69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959407" y="681861"/>
                  <a:ext cx="1695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195F521-5E49-9985-40DB-BC7E8C0E8420}"/>
                    </a:ext>
                  </a:extLst>
                </p14:cNvPr>
                <p14:cNvContentPartPr/>
                <p14:nvPr/>
              </p14:nvContentPartPr>
              <p14:xfrm>
                <a:off x="7071727" y="726141"/>
                <a:ext cx="5760" cy="242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195F521-5E49-9985-40DB-BC7E8C0E842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062727" y="717501"/>
                  <a:ext cx="23400" cy="260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84F8718-F692-D157-EEC1-8B69715D4A82}"/>
              </a:ext>
            </a:extLst>
          </p:cNvPr>
          <p:cNvSpPr/>
          <p:nvPr/>
        </p:nvSpPr>
        <p:spPr>
          <a:xfrm>
            <a:off x="6276300" y="1029204"/>
            <a:ext cx="1027988" cy="1532217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7575" name="Group 17574">
            <a:extLst>
              <a:ext uri="{FF2B5EF4-FFF2-40B4-BE49-F238E27FC236}">
                <a16:creationId xmlns:a16="http://schemas.microsoft.com/office/drawing/2014/main" id="{9D2F3EFF-763F-AD30-49FF-DDF785814D2C}"/>
              </a:ext>
            </a:extLst>
          </p:cNvPr>
          <p:cNvGrpSpPr/>
          <p:nvPr/>
        </p:nvGrpSpPr>
        <p:grpSpPr>
          <a:xfrm>
            <a:off x="3322687" y="3782267"/>
            <a:ext cx="1228320" cy="583920"/>
            <a:chOff x="3690967" y="3206901"/>
            <a:chExt cx="1228320" cy="58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B5C9A48-DC8F-94B1-A017-0B158584444B}"/>
                    </a:ext>
                  </a:extLst>
                </p14:cNvPr>
                <p14:cNvContentPartPr/>
                <p14:nvPr/>
              </p14:nvContentPartPr>
              <p14:xfrm>
                <a:off x="3690967" y="3206901"/>
                <a:ext cx="360" cy="491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B5C9A48-DC8F-94B1-A017-0B158584444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682327" y="3197901"/>
                  <a:ext cx="1800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7686E5C-C4F1-86FF-1167-838EED5BB93A}"/>
                    </a:ext>
                  </a:extLst>
                </p14:cNvPr>
                <p14:cNvContentPartPr/>
                <p14:nvPr/>
              </p14:nvContentPartPr>
              <p14:xfrm>
                <a:off x="3690967" y="3523701"/>
                <a:ext cx="193320" cy="61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7686E5C-C4F1-86FF-1167-838EED5BB93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82327" y="3514701"/>
                  <a:ext cx="21096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5E30686-9882-8DD8-AE1D-8D2717D1325B}"/>
                    </a:ext>
                  </a:extLst>
                </p14:cNvPr>
                <p14:cNvContentPartPr/>
                <p14:nvPr/>
              </p14:nvContentPartPr>
              <p14:xfrm>
                <a:off x="3880687" y="3315261"/>
                <a:ext cx="47520" cy="365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5E30686-9882-8DD8-AE1D-8D2717D1325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872047" y="3306621"/>
                  <a:ext cx="651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983DA89-AAC6-3A3C-265D-8662EA618FFD}"/>
                    </a:ext>
                  </a:extLst>
                </p14:cNvPr>
                <p14:cNvContentPartPr/>
                <p14:nvPr/>
              </p14:nvContentPartPr>
              <p14:xfrm>
                <a:off x="4070767" y="3240021"/>
                <a:ext cx="3960" cy="540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983DA89-AAC6-3A3C-265D-8662EA618FF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61767" y="3231381"/>
                  <a:ext cx="2160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E7036C5-3676-F262-FB50-0EF17354AA58}"/>
                    </a:ext>
                  </a:extLst>
                </p14:cNvPr>
                <p14:cNvContentPartPr/>
                <p14:nvPr/>
              </p14:nvContentPartPr>
              <p14:xfrm>
                <a:off x="4155367" y="3481941"/>
                <a:ext cx="158400" cy="178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E7036C5-3676-F262-FB50-0EF17354AA5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146367" y="3472941"/>
                  <a:ext cx="1760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FD3F358-EF21-EA83-D9F4-843FAB0803CD}"/>
                    </a:ext>
                  </a:extLst>
                </p14:cNvPr>
                <p14:cNvContentPartPr/>
                <p14:nvPr/>
              </p14:nvContentPartPr>
              <p14:xfrm>
                <a:off x="4258687" y="3271701"/>
                <a:ext cx="268560" cy="519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FD3F358-EF21-EA83-D9F4-843FAB0803C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250047" y="3262701"/>
                  <a:ext cx="28620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68EA0CF-43F2-26F4-8E35-EAA6FB7D9988}"/>
                    </a:ext>
                  </a:extLst>
                </p14:cNvPr>
                <p14:cNvContentPartPr/>
                <p14:nvPr/>
              </p14:nvContentPartPr>
              <p14:xfrm>
                <a:off x="4759447" y="3382221"/>
                <a:ext cx="128880" cy="36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68EA0CF-43F2-26F4-8E35-EAA6FB7D998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750807" y="3373221"/>
                  <a:ext cx="1465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4CFB84D-36EB-D7D6-270B-9808AF713F48}"/>
                    </a:ext>
                  </a:extLst>
                </p14:cNvPr>
                <p14:cNvContentPartPr/>
                <p14:nvPr/>
              </p14:nvContentPartPr>
              <p14:xfrm>
                <a:off x="4808047" y="3516141"/>
                <a:ext cx="111240" cy="2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4CFB84D-36EB-D7D6-270B-9808AF713F4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799407" y="3507501"/>
                  <a:ext cx="1288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30" name="Group 17529">
            <a:extLst>
              <a:ext uri="{FF2B5EF4-FFF2-40B4-BE49-F238E27FC236}">
                <a16:creationId xmlns:a16="http://schemas.microsoft.com/office/drawing/2014/main" id="{B022326F-B9A4-4CEA-6F70-BC81D7862F88}"/>
              </a:ext>
            </a:extLst>
          </p:cNvPr>
          <p:cNvGrpSpPr/>
          <p:nvPr/>
        </p:nvGrpSpPr>
        <p:grpSpPr>
          <a:xfrm>
            <a:off x="4928287" y="3596147"/>
            <a:ext cx="1319040" cy="916200"/>
            <a:chOff x="5296567" y="3020781"/>
            <a:chExt cx="1319040" cy="91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3015F70-B2B7-96A3-4E4A-77F32700C729}"/>
                    </a:ext>
                  </a:extLst>
                </p14:cNvPr>
                <p14:cNvContentPartPr/>
                <p14:nvPr/>
              </p14:nvContentPartPr>
              <p14:xfrm>
                <a:off x="5336887" y="3065061"/>
                <a:ext cx="44280" cy="334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3015F70-B2B7-96A3-4E4A-77F32700C72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327887" y="3056421"/>
                  <a:ext cx="6192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09AF6E5-6275-D127-C7E8-6CAFEAF14002}"/>
                    </a:ext>
                  </a:extLst>
                </p14:cNvPr>
                <p14:cNvContentPartPr/>
                <p14:nvPr/>
              </p14:nvContentPartPr>
              <p14:xfrm>
                <a:off x="5480167" y="3144981"/>
                <a:ext cx="127080" cy="150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09AF6E5-6275-D127-C7E8-6CAFEAF1400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471527" y="3136341"/>
                  <a:ext cx="1447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E9F4E89-FCE8-BA92-9586-BE23F0FCDB96}"/>
                    </a:ext>
                  </a:extLst>
                </p14:cNvPr>
                <p14:cNvContentPartPr/>
                <p14:nvPr/>
              </p14:nvContentPartPr>
              <p14:xfrm>
                <a:off x="5587807" y="3069021"/>
                <a:ext cx="186840" cy="273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E9F4E89-FCE8-BA92-9586-BE23F0FCDB9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578807" y="3060381"/>
                  <a:ext cx="2044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AE1685A-85A6-C051-27EF-4F9350AB054B}"/>
                    </a:ext>
                  </a:extLst>
                </p14:cNvPr>
                <p14:cNvContentPartPr/>
                <p14:nvPr/>
              </p14:nvContentPartPr>
              <p14:xfrm>
                <a:off x="5961847" y="3101421"/>
                <a:ext cx="33840" cy="158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AE1685A-85A6-C051-27EF-4F9350AB054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952847" y="3092421"/>
                  <a:ext cx="514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CEF01F6-7A31-2105-42D3-018EB1A58FA2}"/>
                    </a:ext>
                  </a:extLst>
                </p14:cNvPr>
                <p14:cNvContentPartPr/>
                <p14:nvPr/>
              </p14:nvContentPartPr>
              <p14:xfrm>
                <a:off x="5915407" y="3175581"/>
                <a:ext cx="178200" cy="24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CEF01F6-7A31-2105-42D3-018EB1A58FA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906407" y="3166581"/>
                  <a:ext cx="195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C154139-CB7F-0478-E2FD-C5F86FEEF65A}"/>
                    </a:ext>
                  </a:extLst>
                </p14:cNvPr>
                <p14:cNvContentPartPr/>
                <p14:nvPr/>
              </p14:nvContentPartPr>
              <p14:xfrm>
                <a:off x="6199087" y="3036981"/>
                <a:ext cx="15480" cy="302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C154139-CB7F-0478-E2FD-C5F86FEEF65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190447" y="3028341"/>
                  <a:ext cx="331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FE069B4-CAC9-54C4-935F-D2D9B48B2285}"/>
                    </a:ext>
                  </a:extLst>
                </p14:cNvPr>
                <p14:cNvContentPartPr/>
                <p14:nvPr/>
              </p14:nvContentPartPr>
              <p14:xfrm>
                <a:off x="6342367" y="3056781"/>
                <a:ext cx="2520" cy="191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FE069B4-CAC9-54C4-935F-D2D9B48B228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333727" y="3047781"/>
                  <a:ext cx="20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9C83451-740B-2698-59F4-DAE6576ECE95}"/>
                    </a:ext>
                  </a:extLst>
                </p14:cNvPr>
                <p14:cNvContentPartPr/>
                <p14:nvPr/>
              </p14:nvContentPartPr>
              <p14:xfrm>
                <a:off x="6408967" y="3020781"/>
                <a:ext cx="200520" cy="334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9C83451-740B-2698-59F4-DAE6576ECE9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399967" y="3011781"/>
                  <a:ext cx="2181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3F69CD9-9574-A6EB-86CD-B52F935C2FE7}"/>
                    </a:ext>
                  </a:extLst>
                </p14:cNvPr>
                <p14:cNvContentPartPr/>
                <p14:nvPr/>
              </p14:nvContentPartPr>
              <p14:xfrm>
                <a:off x="5296567" y="3381501"/>
                <a:ext cx="1319040" cy="8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3F69CD9-9574-A6EB-86CD-B52F935C2FE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287927" y="3372501"/>
                  <a:ext cx="1336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7492" name="Ink 17491">
                  <a:extLst>
                    <a:ext uri="{FF2B5EF4-FFF2-40B4-BE49-F238E27FC236}">
                      <a16:creationId xmlns:a16="http://schemas.microsoft.com/office/drawing/2014/main" id="{EBFBFEB5-6C24-9299-DCB9-CE89EA4D69E4}"/>
                    </a:ext>
                  </a:extLst>
                </p14:cNvPr>
                <p14:cNvContentPartPr/>
                <p14:nvPr/>
              </p14:nvContentPartPr>
              <p14:xfrm>
                <a:off x="5609767" y="3504981"/>
                <a:ext cx="543960" cy="432000"/>
              </p14:xfrm>
            </p:contentPart>
          </mc:Choice>
          <mc:Fallback xmlns="">
            <p:pic>
              <p:nvPicPr>
                <p:cNvPr id="17492" name="Ink 17491">
                  <a:extLst>
                    <a:ext uri="{FF2B5EF4-FFF2-40B4-BE49-F238E27FC236}">
                      <a16:creationId xmlns:a16="http://schemas.microsoft.com/office/drawing/2014/main" id="{EBFBFEB5-6C24-9299-DCB9-CE89EA4D69E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601127" y="3496341"/>
                  <a:ext cx="5616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499" name="Ink 17498">
                  <a:extLst>
                    <a:ext uri="{FF2B5EF4-FFF2-40B4-BE49-F238E27FC236}">
                      <a16:creationId xmlns:a16="http://schemas.microsoft.com/office/drawing/2014/main" id="{FFA7FD90-9515-39BB-9410-B103EEA90D13}"/>
                    </a:ext>
                  </a:extLst>
                </p14:cNvPr>
                <p14:cNvContentPartPr/>
                <p14:nvPr/>
              </p14:nvContentPartPr>
              <p14:xfrm>
                <a:off x="5888407" y="3589941"/>
                <a:ext cx="297720" cy="334800"/>
              </p14:xfrm>
            </p:contentPart>
          </mc:Choice>
          <mc:Fallback xmlns="">
            <p:pic>
              <p:nvPicPr>
                <p:cNvPr id="17499" name="Ink 17498">
                  <a:extLst>
                    <a:ext uri="{FF2B5EF4-FFF2-40B4-BE49-F238E27FC236}">
                      <a16:creationId xmlns:a16="http://schemas.microsoft.com/office/drawing/2014/main" id="{FFA7FD90-9515-39BB-9410-B103EEA90D1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879407" y="3580941"/>
                  <a:ext cx="315360" cy="35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31" name="Group 17630">
            <a:extLst>
              <a:ext uri="{FF2B5EF4-FFF2-40B4-BE49-F238E27FC236}">
                <a16:creationId xmlns:a16="http://schemas.microsoft.com/office/drawing/2014/main" id="{A7E752F2-2CDC-C8D1-33A5-86A4341511ED}"/>
              </a:ext>
            </a:extLst>
          </p:cNvPr>
          <p:cNvGrpSpPr/>
          <p:nvPr/>
        </p:nvGrpSpPr>
        <p:grpSpPr>
          <a:xfrm>
            <a:off x="1144867" y="5144311"/>
            <a:ext cx="6699060" cy="1004400"/>
            <a:chOff x="1144867" y="5144311"/>
            <a:chExt cx="6699060" cy="1004400"/>
          </a:xfrm>
        </p:grpSpPr>
        <p:grpSp>
          <p:nvGrpSpPr>
            <p:cNvPr id="17451" name="Group 17450">
              <a:extLst>
                <a:ext uri="{FF2B5EF4-FFF2-40B4-BE49-F238E27FC236}">
                  <a16:creationId xmlns:a16="http://schemas.microsoft.com/office/drawing/2014/main" id="{FC94A94E-9A81-F457-5F92-B935063F09A8}"/>
                </a:ext>
              </a:extLst>
            </p:cNvPr>
            <p:cNvGrpSpPr/>
            <p:nvPr/>
          </p:nvGrpSpPr>
          <p:grpSpPr>
            <a:xfrm>
              <a:off x="1144867" y="5144311"/>
              <a:ext cx="2026080" cy="1004400"/>
              <a:chOff x="5404567" y="4211661"/>
              <a:chExt cx="2026080" cy="1004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7418" name="Ink 17417">
                    <a:extLst>
                      <a:ext uri="{FF2B5EF4-FFF2-40B4-BE49-F238E27FC236}">
                        <a16:creationId xmlns:a16="http://schemas.microsoft.com/office/drawing/2014/main" id="{C0FF3437-0095-F733-097B-88DEE03AD50E}"/>
                      </a:ext>
                    </a:extLst>
                  </p14:cNvPr>
                  <p14:cNvContentPartPr/>
                  <p14:nvPr/>
                </p14:nvContentPartPr>
                <p14:xfrm>
                  <a:off x="5404567" y="4454301"/>
                  <a:ext cx="2880" cy="462600"/>
                </p14:xfrm>
              </p:contentPart>
            </mc:Choice>
            <mc:Fallback xmlns="">
              <p:pic>
                <p:nvPicPr>
                  <p:cNvPr id="17418" name="Ink 17417">
                    <a:extLst>
                      <a:ext uri="{FF2B5EF4-FFF2-40B4-BE49-F238E27FC236}">
                        <a16:creationId xmlns:a16="http://schemas.microsoft.com/office/drawing/2014/main" id="{C0FF3437-0095-F733-097B-88DEE03AD50E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395567" y="4445301"/>
                    <a:ext cx="20520" cy="48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7419" name="Ink 17418">
                    <a:extLst>
                      <a:ext uri="{FF2B5EF4-FFF2-40B4-BE49-F238E27FC236}">
                        <a16:creationId xmlns:a16="http://schemas.microsoft.com/office/drawing/2014/main" id="{97D7492C-EFD6-5601-A4EE-420EA80BB100}"/>
                      </a:ext>
                    </a:extLst>
                  </p14:cNvPr>
                  <p14:cNvContentPartPr/>
                  <p14:nvPr/>
                </p14:nvContentPartPr>
                <p14:xfrm>
                  <a:off x="5407087" y="4738701"/>
                  <a:ext cx="221400" cy="32760"/>
                </p14:xfrm>
              </p:contentPart>
            </mc:Choice>
            <mc:Fallback xmlns="">
              <p:pic>
                <p:nvPicPr>
                  <p:cNvPr id="17419" name="Ink 17418">
                    <a:extLst>
                      <a:ext uri="{FF2B5EF4-FFF2-40B4-BE49-F238E27FC236}">
                        <a16:creationId xmlns:a16="http://schemas.microsoft.com/office/drawing/2014/main" id="{97D7492C-EFD6-5601-A4EE-420EA80BB100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5398087" y="4729701"/>
                    <a:ext cx="239040" cy="5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7420" name="Ink 17419">
                    <a:extLst>
                      <a:ext uri="{FF2B5EF4-FFF2-40B4-BE49-F238E27FC236}">
                        <a16:creationId xmlns:a16="http://schemas.microsoft.com/office/drawing/2014/main" id="{1CCC1649-05DE-CC50-9998-BB38035DAAFF}"/>
                      </a:ext>
                    </a:extLst>
                  </p14:cNvPr>
                  <p14:cNvContentPartPr/>
                  <p14:nvPr/>
                </p14:nvContentPartPr>
                <p14:xfrm>
                  <a:off x="5628127" y="4577061"/>
                  <a:ext cx="14040" cy="303480"/>
                </p14:xfrm>
              </p:contentPart>
            </mc:Choice>
            <mc:Fallback xmlns="">
              <p:pic>
                <p:nvPicPr>
                  <p:cNvPr id="17420" name="Ink 17419">
                    <a:extLst>
                      <a:ext uri="{FF2B5EF4-FFF2-40B4-BE49-F238E27FC236}">
                        <a16:creationId xmlns:a16="http://schemas.microsoft.com/office/drawing/2014/main" id="{1CCC1649-05DE-CC50-9998-BB38035DAAF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5619127" y="4568421"/>
                    <a:ext cx="31680" cy="32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7421" name="Ink 17420">
                    <a:extLst>
                      <a:ext uri="{FF2B5EF4-FFF2-40B4-BE49-F238E27FC236}">
                        <a16:creationId xmlns:a16="http://schemas.microsoft.com/office/drawing/2014/main" id="{AF3CBE8E-1FC3-55A9-5471-6CE81F99F7CD}"/>
                      </a:ext>
                    </a:extLst>
                  </p14:cNvPr>
                  <p14:cNvContentPartPr/>
                  <p14:nvPr/>
                </p14:nvContentPartPr>
                <p14:xfrm>
                  <a:off x="5780047" y="4269621"/>
                  <a:ext cx="240840" cy="946440"/>
                </p14:xfrm>
              </p:contentPart>
            </mc:Choice>
            <mc:Fallback xmlns="">
              <p:pic>
                <p:nvPicPr>
                  <p:cNvPr id="17421" name="Ink 17420">
                    <a:extLst>
                      <a:ext uri="{FF2B5EF4-FFF2-40B4-BE49-F238E27FC236}">
                        <a16:creationId xmlns:a16="http://schemas.microsoft.com/office/drawing/2014/main" id="{AF3CBE8E-1FC3-55A9-5471-6CE81F99F7CD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5771047" y="4260981"/>
                    <a:ext cx="258480" cy="96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7422" name="Ink 17421">
                    <a:extLst>
                      <a:ext uri="{FF2B5EF4-FFF2-40B4-BE49-F238E27FC236}">
                        <a16:creationId xmlns:a16="http://schemas.microsoft.com/office/drawing/2014/main" id="{865F200C-BE28-7668-5591-F067F47B4B7F}"/>
                      </a:ext>
                    </a:extLst>
                  </p14:cNvPr>
                  <p14:cNvContentPartPr/>
                  <p14:nvPr/>
                </p14:nvContentPartPr>
                <p14:xfrm>
                  <a:off x="6109087" y="4344141"/>
                  <a:ext cx="2520" cy="239760"/>
                </p14:xfrm>
              </p:contentPart>
            </mc:Choice>
            <mc:Fallback xmlns="">
              <p:pic>
                <p:nvPicPr>
                  <p:cNvPr id="17422" name="Ink 17421">
                    <a:extLst>
                      <a:ext uri="{FF2B5EF4-FFF2-40B4-BE49-F238E27FC236}">
                        <a16:creationId xmlns:a16="http://schemas.microsoft.com/office/drawing/2014/main" id="{865F200C-BE28-7668-5591-F067F47B4B7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6100087" y="4335141"/>
                    <a:ext cx="2016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7423" name="Ink 17422">
                    <a:extLst>
                      <a:ext uri="{FF2B5EF4-FFF2-40B4-BE49-F238E27FC236}">
                        <a16:creationId xmlns:a16="http://schemas.microsoft.com/office/drawing/2014/main" id="{78DDBC0E-32C1-CCE5-1BF9-6793D649C53E}"/>
                      </a:ext>
                    </a:extLst>
                  </p14:cNvPr>
                  <p14:cNvContentPartPr/>
                  <p14:nvPr/>
                </p14:nvContentPartPr>
                <p14:xfrm>
                  <a:off x="6178567" y="4403901"/>
                  <a:ext cx="83160" cy="110160"/>
                </p14:xfrm>
              </p:contentPart>
            </mc:Choice>
            <mc:Fallback xmlns="">
              <p:pic>
                <p:nvPicPr>
                  <p:cNvPr id="17423" name="Ink 17422">
                    <a:extLst>
                      <a:ext uri="{FF2B5EF4-FFF2-40B4-BE49-F238E27FC236}">
                        <a16:creationId xmlns:a16="http://schemas.microsoft.com/office/drawing/2014/main" id="{78DDBC0E-32C1-CCE5-1BF9-6793D649C53E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6169927" y="4394901"/>
                    <a:ext cx="100800" cy="1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7424" name="Ink 17423">
                    <a:extLst>
                      <a:ext uri="{FF2B5EF4-FFF2-40B4-BE49-F238E27FC236}">
                        <a16:creationId xmlns:a16="http://schemas.microsoft.com/office/drawing/2014/main" id="{813F8DE3-8A9E-7A54-CA71-6E4D79C5F698}"/>
                      </a:ext>
                    </a:extLst>
                  </p14:cNvPr>
                  <p14:cNvContentPartPr/>
                  <p14:nvPr/>
                </p14:nvContentPartPr>
                <p14:xfrm>
                  <a:off x="6338047" y="4276461"/>
                  <a:ext cx="126360" cy="349200"/>
                </p14:xfrm>
              </p:contentPart>
            </mc:Choice>
            <mc:Fallback xmlns="">
              <p:pic>
                <p:nvPicPr>
                  <p:cNvPr id="17424" name="Ink 17423">
                    <a:extLst>
                      <a:ext uri="{FF2B5EF4-FFF2-40B4-BE49-F238E27FC236}">
                        <a16:creationId xmlns:a16="http://schemas.microsoft.com/office/drawing/2014/main" id="{813F8DE3-8A9E-7A54-CA71-6E4D79C5F698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6329047" y="4267461"/>
                    <a:ext cx="144000" cy="36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7425" name="Ink 17424">
                    <a:extLst>
                      <a:ext uri="{FF2B5EF4-FFF2-40B4-BE49-F238E27FC236}">
                        <a16:creationId xmlns:a16="http://schemas.microsoft.com/office/drawing/2014/main" id="{F0AEB24E-8C84-6217-EEEE-3E84154C2FAB}"/>
                      </a:ext>
                    </a:extLst>
                  </p14:cNvPr>
                  <p14:cNvContentPartPr/>
                  <p14:nvPr/>
                </p14:nvContentPartPr>
                <p14:xfrm>
                  <a:off x="6636847" y="4351341"/>
                  <a:ext cx="11880" cy="148320"/>
                </p14:xfrm>
              </p:contentPart>
            </mc:Choice>
            <mc:Fallback xmlns="">
              <p:pic>
                <p:nvPicPr>
                  <p:cNvPr id="17425" name="Ink 17424">
                    <a:extLst>
                      <a:ext uri="{FF2B5EF4-FFF2-40B4-BE49-F238E27FC236}">
                        <a16:creationId xmlns:a16="http://schemas.microsoft.com/office/drawing/2014/main" id="{F0AEB24E-8C84-6217-EEEE-3E84154C2FAB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27847" y="4342341"/>
                    <a:ext cx="2952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7426" name="Ink 17425">
                    <a:extLst>
                      <a:ext uri="{FF2B5EF4-FFF2-40B4-BE49-F238E27FC236}">
                        <a16:creationId xmlns:a16="http://schemas.microsoft.com/office/drawing/2014/main" id="{D2421CE7-9975-27BD-D311-A79538050A19}"/>
                      </a:ext>
                    </a:extLst>
                  </p14:cNvPr>
                  <p14:cNvContentPartPr/>
                  <p14:nvPr/>
                </p14:nvContentPartPr>
                <p14:xfrm>
                  <a:off x="6558727" y="4422621"/>
                  <a:ext cx="145440" cy="8280"/>
                </p14:xfrm>
              </p:contentPart>
            </mc:Choice>
            <mc:Fallback xmlns="">
              <p:pic>
                <p:nvPicPr>
                  <p:cNvPr id="17426" name="Ink 17425">
                    <a:extLst>
                      <a:ext uri="{FF2B5EF4-FFF2-40B4-BE49-F238E27FC236}">
                        <a16:creationId xmlns:a16="http://schemas.microsoft.com/office/drawing/2014/main" id="{D2421CE7-9975-27BD-D311-A79538050A19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549727" y="4413981"/>
                    <a:ext cx="16308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7427" name="Ink 17426">
                    <a:extLst>
                      <a:ext uri="{FF2B5EF4-FFF2-40B4-BE49-F238E27FC236}">
                        <a16:creationId xmlns:a16="http://schemas.microsoft.com/office/drawing/2014/main" id="{7E791221-6848-6215-F63A-576DA858EC03}"/>
                      </a:ext>
                    </a:extLst>
                  </p14:cNvPr>
                  <p14:cNvContentPartPr/>
                  <p14:nvPr/>
                </p14:nvContentPartPr>
                <p14:xfrm>
                  <a:off x="6826927" y="4291581"/>
                  <a:ext cx="20160" cy="241200"/>
                </p14:xfrm>
              </p:contentPart>
            </mc:Choice>
            <mc:Fallback xmlns="">
              <p:pic>
                <p:nvPicPr>
                  <p:cNvPr id="17427" name="Ink 17426">
                    <a:extLst>
                      <a:ext uri="{FF2B5EF4-FFF2-40B4-BE49-F238E27FC236}">
                        <a16:creationId xmlns:a16="http://schemas.microsoft.com/office/drawing/2014/main" id="{7E791221-6848-6215-F63A-576DA858EC03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817927" y="4282941"/>
                    <a:ext cx="3780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7428" name="Ink 17427">
                    <a:extLst>
                      <a:ext uri="{FF2B5EF4-FFF2-40B4-BE49-F238E27FC236}">
                        <a16:creationId xmlns:a16="http://schemas.microsoft.com/office/drawing/2014/main" id="{51B8EAF3-74A0-7AC8-C922-464E59303FBC}"/>
                      </a:ext>
                    </a:extLst>
                  </p14:cNvPr>
                  <p14:cNvContentPartPr/>
                  <p14:nvPr/>
                </p14:nvContentPartPr>
                <p14:xfrm>
                  <a:off x="6934207" y="4326501"/>
                  <a:ext cx="360" cy="138600"/>
                </p14:xfrm>
              </p:contentPart>
            </mc:Choice>
            <mc:Fallback xmlns="">
              <p:pic>
                <p:nvPicPr>
                  <p:cNvPr id="17428" name="Ink 17427">
                    <a:extLst>
                      <a:ext uri="{FF2B5EF4-FFF2-40B4-BE49-F238E27FC236}">
                        <a16:creationId xmlns:a16="http://schemas.microsoft.com/office/drawing/2014/main" id="{51B8EAF3-74A0-7AC8-C922-464E59303FB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925567" y="4317861"/>
                    <a:ext cx="1800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7430" name="Ink 17429">
                    <a:extLst>
                      <a:ext uri="{FF2B5EF4-FFF2-40B4-BE49-F238E27FC236}">
                        <a16:creationId xmlns:a16="http://schemas.microsoft.com/office/drawing/2014/main" id="{D40F068D-C892-52A4-8334-EAC75F4DD163}"/>
                      </a:ext>
                    </a:extLst>
                  </p14:cNvPr>
                  <p14:cNvContentPartPr/>
                  <p14:nvPr/>
                </p14:nvContentPartPr>
                <p14:xfrm>
                  <a:off x="6973087" y="4237941"/>
                  <a:ext cx="165600" cy="294480"/>
                </p14:xfrm>
              </p:contentPart>
            </mc:Choice>
            <mc:Fallback xmlns="">
              <p:pic>
                <p:nvPicPr>
                  <p:cNvPr id="17430" name="Ink 17429">
                    <a:extLst>
                      <a:ext uri="{FF2B5EF4-FFF2-40B4-BE49-F238E27FC236}">
                        <a16:creationId xmlns:a16="http://schemas.microsoft.com/office/drawing/2014/main" id="{D40F068D-C892-52A4-8334-EAC75F4DD163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964447" y="4229301"/>
                    <a:ext cx="183240" cy="31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7431" name="Ink 17430">
                    <a:extLst>
                      <a:ext uri="{FF2B5EF4-FFF2-40B4-BE49-F238E27FC236}">
                        <a16:creationId xmlns:a16="http://schemas.microsoft.com/office/drawing/2014/main" id="{BC8B8E35-945E-E1D0-5241-47381066FE4A}"/>
                      </a:ext>
                    </a:extLst>
                  </p14:cNvPr>
                  <p14:cNvContentPartPr/>
                  <p14:nvPr/>
                </p14:nvContentPartPr>
                <p14:xfrm>
                  <a:off x="6046807" y="4678941"/>
                  <a:ext cx="1135800" cy="47520"/>
                </p14:xfrm>
              </p:contentPart>
            </mc:Choice>
            <mc:Fallback xmlns="">
              <p:pic>
                <p:nvPicPr>
                  <p:cNvPr id="17431" name="Ink 17430">
                    <a:extLst>
                      <a:ext uri="{FF2B5EF4-FFF2-40B4-BE49-F238E27FC236}">
                        <a16:creationId xmlns:a16="http://schemas.microsoft.com/office/drawing/2014/main" id="{BC8B8E35-945E-E1D0-5241-47381066FE4A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038167" y="4669941"/>
                    <a:ext cx="115344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7432" name="Ink 17431">
                    <a:extLst>
                      <a:ext uri="{FF2B5EF4-FFF2-40B4-BE49-F238E27FC236}">
                        <a16:creationId xmlns:a16="http://schemas.microsoft.com/office/drawing/2014/main" id="{EC15CC64-5683-A85D-0109-6C066DF2BDEC}"/>
                      </a:ext>
                    </a:extLst>
                  </p14:cNvPr>
                  <p14:cNvContentPartPr/>
                  <p14:nvPr/>
                </p14:nvContentPartPr>
                <p14:xfrm>
                  <a:off x="6348847" y="4825461"/>
                  <a:ext cx="327240" cy="190440"/>
                </p14:xfrm>
              </p:contentPart>
            </mc:Choice>
            <mc:Fallback xmlns="">
              <p:pic>
                <p:nvPicPr>
                  <p:cNvPr id="17432" name="Ink 17431">
                    <a:extLst>
                      <a:ext uri="{FF2B5EF4-FFF2-40B4-BE49-F238E27FC236}">
                        <a16:creationId xmlns:a16="http://schemas.microsoft.com/office/drawing/2014/main" id="{EC15CC64-5683-A85D-0109-6C066DF2BDE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340207" y="4816461"/>
                    <a:ext cx="344880" cy="20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7442" name="Ink 17441">
                    <a:extLst>
                      <a:ext uri="{FF2B5EF4-FFF2-40B4-BE49-F238E27FC236}">
                        <a16:creationId xmlns:a16="http://schemas.microsoft.com/office/drawing/2014/main" id="{BF902761-4E50-D7EA-2FF8-1F5F02F004D5}"/>
                      </a:ext>
                    </a:extLst>
                  </p14:cNvPr>
                  <p14:cNvContentPartPr/>
                  <p14:nvPr/>
                </p14:nvContentPartPr>
                <p14:xfrm>
                  <a:off x="6542167" y="4926261"/>
                  <a:ext cx="275760" cy="163440"/>
                </p14:xfrm>
              </p:contentPart>
            </mc:Choice>
            <mc:Fallback xmlns="">
              <p:pic>
                <p:nvPicPr>
                  <p:cNvPr id="17442" name="Ink 17441">
                    <a:extLst>
                      <a:ext uri="{FF2B5EF4-FFF2-40B4-BE49-F238E27FC236}">
                        <a16:creationId xmlns:a16="http://schemas.microsoft.com/office/drawing/2014/main" id="{BF902761-4E50-D7EA-2FF8-1F5F02F004D5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33527" y="4917261"/>
                    <a:ext cx="29340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7443" name="Ink 17442">
                    <a:extLst>
                      <a:ext uri="{FF2B5EF4-FFF2-40B4-BE49-F238E27FC236}">
                        <a16:creationId xmlns:a16="http://schemas.microsoft.com/office/drawing/2014/main" id="{86AD7619-8C02-44FF-6B66-6837D125364D}"/>
                      </a:ext>
                    </a:extLst>
                  </p14:cNvPr>
                  <p14:cNvContentPartPr/>
                  <p14:nvPr/>
                </p14:nvContentPartPr>
                <p14:xfrm>
                  <a:off x="7200967" y="4211661"/>
                  <a:ext cx="229680" cy="926280"/>
                </p14:xfrm>
              </p:contentPart>
            </mc:Choice>
            <mc:Fallback xmlns="">
              <p:pic>
                <p:nvPicPr>
                  <p:cNvPr id="17443" name="Ink 17442">
                    <a:extLst>
                      <a:ext uri="{FF2B5EF4-FFF2-40B4-BE49-F238E27FC236}">
                        <a16:creationId xmlns:a16="http://schemas.microsoft.com/office/drawing/2014/main" id="{86AD7619-8C02-44FF-6B66-6837D125364D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7192327" y="4202661"/>
                    <a:ext cx="247320" cy="943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625" name="Group 17624">
              <a:extLst>
                <a:ext uri="{FF2B5EF4-FFF2-40B4-BE49-F238E27FC236}">
                  <a16:creationId xmlns:a16="http://schemas.microsoft.com/office/drawing/2014/main" id="{313F89AF-287C-3AA2-A56C-2DC100709F96}"/>
                </a:ext>
              </a:extLst>
            </p:cNvPr>
            <p:cNvGrpSpPr/>
            <p:nvPr/>
          </p:nvGrpSpPr>
          <p:grpSpPr>
            <a:xfrm>
              <a:off x="3532927" y="5150791"/>
              <a:ext cx="1805400" cy="906480"/>
              <a:chOff x="2870887" y="5428821"/>
              <a:chExt cx="1805400" cy="90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7454" name="Ink 17453">
                    <a:extLst>
                      <a:ext uri="{FF2B5EF4-FFF2-40B4-BE49-F238E27FC236}">
                        <a16:creationId xmlns:a16="http://schemas.microsoft.com/office/drawing/2014/main" id="{B2764AB2-FC45-222C-F3B3-443564BE7437}"/>
                      </a:ext>
                    </a:extLst>
                  </p14:cNvPr>
                  <p14:cNvContentPartPr/>
                  <p14:nvPr/>
                </p14:nvContentPartPr>
                <p14:xfrm>
                  <a:off x="2870887" y="5845701"/>
                  <a:ext cx="235080" cy="360"/>
                </p14:xfrm>
              </p:contentPart>
            </mc:Choice>
            <mc:Fallback xmlns="">
              <p:pic>
                <p:nvPicPr>
                  <p:cNvPr id="17454" name="Ink 17453">
                    <a:extLst>
                      <a:ext uri="{FF2B5EF4-FFF2-40B4-BE49-F238E27FC236}">
                        <a16:creationId xmlns:a16="http://schemas.microsoft.com/office/drawing/2014/main" id="{B2764AB2-FC45-222C-F3B3-443564BE7437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861887" y="5837061"/>
                    <a:ext cx="252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7470" name="Ink 17469">
                    <a:extLst>
                      <a:ext uri="{FF2B5EF4-FFF2-40B4-BE49-F238E27FC236}">
                        <a16:creationId xmlns:a16="http://schemas.microsoft.com/office/drawing/2014/main" id="{B84EAA42-945A-F49B-3477-8E78D85C72ED}"/>
                      </a:ext>
                    </a:extLst>
                  </p14:cNvPr>
                  <p14:cNvContentPartPr/>
                  <p14:nvPr/>
                </p14:nvContentPartPr>
                <p14:xfrm>
                  <a:off x="2964127" y="5990781"/>
                  <a:ext cx="216000" cy="2520"/>
                </p14:xfrm>
              </p:contentPart>
            </mc:Choice>
            <mc:Fallback xmlns="">
              <p:pic>
                <p:nvPicPr>
                  <p:cNvPr id="17470" name="Ink 17469">
                    <a:extLst>
                      <a:ext uri="{FF2B5EF4-FFF2-40B4-BE49-F238E27FC236}">
                        <a16:creationId xmlns:a16="http://schemas.microsoft.com/office/drawing/2014/main" id="{B84EAA42-945A-F49B-3477-8E78D85C72ED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955487" y="5981781"/>
                    <a:ext cx="23364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7471" name="Ink 17470">
                    <a:extLst>
                      <a:ext uri="{FF2B5EF4-FFF2-40B4-BE49-F238E27FC236}">
                        <a16:creationId xmlns:a16="http://schemas.microsoft.com/office/drawing/2014/main" id="{7EBF33B0-9DAE-A21E-CEC7-19BB22F7BAAE}"/>
                      </a:ext>
                    </a:extLst>
                  </p14:cNvPr>
                  <p14:cNvContentPartPr/>
                  <p14:nvPr/>
                </p14:nvContentPartPr>
                <p14:xfrm>
                  <a:off x="3532207" y="5559141"/>
                  <a:ext cx="14760" cy="90000"/>
                </p14:xfrm>
              </p:contentPart>
            </mc:Choice>
            <mc:Fallback xmlns="">
              <p:pic>
                <p:nvPicPr>
                  <p:cNvPr id="17471" name="Ink 17470">
                    <a:extLst>
                      <a:ext uri="{FF2B5EF4-FFF2-40B4-BE49-F238E27FC236}">
                        <a16:creationId xmlns:a16="http://schemas.microsoft.com/office/drawing/2014/main" id="{7EBF33B0-9DAE-A21E-CEC7-19BB22F7BAAE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523207" y="5550501"/>
                    <a:ext cx="3240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7600" name="Ink 17599">
                    <a:extLst>
                      <a:ext uri="{FF2B5EF4-FFF2-40B4-BE49-F238E27FC236}">
                        <a16:creationId xmlns:a16="http://schemas.microsoft.com/office/drawing/2014/main" id="{D53B31DC-5B0E-A053-B377-B31613181BD2}"/>
                      </a:ext>
                    </a:extLst>
                  </p14:cNvPr>
                  <p14:cNvContentPartPr/>
                  <p14:nvPr/>
                </p14:nvContentPartPr>
                <p14:xfrm>
                  <a:off x="3405127" y="5709621"/>
                  <a:ext cx="353880" cy="11160"/>
                </p14:xfrm>
              </p:contentPart>
            </mc:Choice>
            <mc:Fallback xmlns="">
              <p:pic>
                <p:nvPicPr>
                  <p:cNvPr id="17600" name="Ink 17599">
                    <a:extLst>
                      <a:ext uri="{FF2B5EF4-FFF2-40B4-BE49-F238E27FC236}">
                        <a16:creationId xmlns:a16="http://schemas.microsoft.com/office/drawing/2014/main" id="{D53B31DC-5B0E-A053-B377-B31613181BD2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396487" y="5700981"/>
                    <a:ext cx="371520" cy="2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7601" name="Ink 17600">
                    <a:extLst>
                      <a:ext uri="{FF2B5EF4-FFF2-40B4-BE49-F238E27FC236}">
                        <a16:creationId xmlns:a16="http://schemas.microsoft.com/office/drawing/2014/main" id="{B7FA4701-9A7E-E325-3E91-8C722506D48D}"/>
                      </a:ext>
                    </a:extLst>
                  </p14:cNvPr>
                  <p14:cNvContentPartPr/>
                  <p14:nvPr/>
                </p14:nvContentPartPr>
                <p14:xfrm>
                  <a:off x="3417367" y="5793141"/>
                  <a:ext cx="359640" cy="136800"/>
                </p14:xfrm>
              </p:contentPart>
            </mc:Choice>
            <mc:Fallback xmlns="">
              <p:pic>
                <p:nvPicPr>
                  <p:cNvPr id="17601" name="Ink 17600">
                    <a:extLst>
                      <a:ext uri="{FF2B5EF4-FFF2-40B4-BE49-F238E27FC236}">
                        <a16:creationId xmlns:a16="http://schemas.microsoft.com/office/drawing/2014/main" id="{B7FA4701-9A7E-E325-3E91-8C722506D48D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3408367" y="5784141"/>
                    <a:ext cx="37728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7602" name="Ink 17601">
                    <a:extLst>
                      <a:ext uri="{FF2B5EF4-FFF2-40B4-BE49-F238E27FC236}">
                        <a16:creationId xmlns:a16="http://schemas.microsoft.com/office/drawing/2014/main" id="{A8B15C6D-C846-9C93-769C-D1D73897E2A6}"/>
                      </a:ext>
                    </a:extLst>
                  </p14:cNvPr>
                  <p14:cNvContentPartPr/>
                  <p14:nvPr/>
                </p14:nvContentPartPr>
                <p14:xfrm>
                  <a:off x="3543007" y="5824101"/>
                  <a:ext cx="208440" cy="304920"/>
                </p14:xfrm>
              </p:contentPart>
            </mc:Choice>
            <mc:Fallback xmlns="">
              <p:pic>
                <p:nvPicPr>
                  <p:cNvPr id="17602" name="Ink 17601">
                    <a:extLst>
                      <a:ext uri="{FF2B5EF4-FFF2-40B4-BE49-F238E27FC236}">
                        <a16:creationId xmlns:a16="http://schemas.microsoft.com/office/drawing/2014/main" id="{A8B15C6D-C846-9C93-769C-D1D73897E2A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3534007" y="5815101"/>
                    <a:ext cx="226080" cy="32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7603" name="Ink 17602">
                    <a:extLst>
                      <a:ext uri="{FF2B5EF4-FFF2-40B4-BE49-F238E27FC236}">
                        <a16:creationId xmlns:a16="http://schemas.microsoft.com/office/drawing/2014/main" id="{656B69B5-CA96-8BCB-7AC8-C77C8FDA715F}"/>
                      </a:ext>
                    </a:extLst>
                  </p14:cNvPr>
                  <p14:cNvContentPartPr/>
                  <p14:nvPr/>
                </p14:nvContentPartPr>
                <p14:xfrm>
                  <a:off x="3363727" y="5789901"/>
                  <a:ext cx="274680" cy="285480"/>
                </p14:xfrm>
              </p:contentPart>
            </mc:Choice>
            <mc:Fallback xmlns="">
              <p:pic>
                <p:nvPicPr>
                  <p:cNvPr id="17603" name="Ink 17602">
                    <a:extLst>
                      <a:ext uri="{FF2B5EF4-FFF2-40B4-BE49-F238E27FC236}">
                        <a16:creationId xmlns:a16="http://schemas.microsoft.com/office/drawing/2014/main" id="{656B69B5-CA96-8BCB-7AC8-C77C8FDA715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354727" y="5780901"/>
                    <a:ext cx="292320" cy="30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7604" name="Ink 17603">
                    <a:extLst>
                      <a:ext uri="{FF2B5EF4-FFF2-40B4-BE49-F238E27FC236}">
                        <a16:creationId xmlns:a16="http://schemas.microsoft.com/office/drawing/2014/main" id="{A32A33F6-5F7F-33AC-7D1A-09BF47C952F1}"/>
                      </a:ext>
                    </a:extLst>
                  </p14:cNvPr>
                  <p14:cNvContentPartPr/>
                  <p14:nvPr/>
                </p14:nvContentPartPr>
                <p14:xfrm>
                  <a:off x="3953767" y="5428821"/>
                  <a:ext cx="185760" cy="839880"/>
                </p14:xfrm>
              </p:contentPart>
            </mc:Choice>
            <mc:Fallback xmlns="">
              <p:pic>
                <p:nvPicPr>
                  <p:cNvPr id="17604" name="Ink 17603">
                    <a:extLst>
                      <a:ext uri="{FF2B5EF4-FFF2-40B4-BE49-F238E27FC236}">
                        <a16:creationId xmlns:a16="http://schemas.microsoft.com/office/drawing/2014/main" id="{A32A33F6-5F7F-33AC-7D1A-09BF47C952F1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944767" y="5420181"/>
                    <a:ext cx="203400" cy="85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7606" name="Ink 17605">
                    <a:extLst>
                      <a:ext uri="{FF2B5EF4-FFF2-40B4-BE49-F238E27FC236}">
                        <a16:creationId xmlns:a16="http://schemas.microsoft.com/office/drawing/2014/main" id="{D1749543-BC3F-D097-E6A8-C6777D029728}"/>
                      </a:ext>
                    </a:extLst>
                  </p14:cNvPr>
                  <p14:cNvContentPartPr/>
                  <p14:nvPr/>
                </p14:nvContentPartPr>
                <p14:xfrm>
                  <a:off x="4179847" y="5608461"/>
                  <a:ext cx="123120" cy="205560"/>
                </p14:xfrm>
              </p:contentPart>
            </mc:Choice>
            <mc:Fallback xmlns="">
              <p:pic>
                <p:nvPicPr>
                  <p:cNvPr id="17606" name="Ink 17605">
                    <a:extLst>
                      <a:ext uri="{FF2B5EF4-FFF2-40B4-BE49-F238E27FC236}">
                        <a16:creationId xmlns:a16="http://schemas.microsoft.com/office/drawing/2014/main" id="{D1749543-BC3F-D097-E6A8-C6777D029728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171207" y="5599821"/>
                    <a:ext cx="140760" cy="2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7607" name="Ink 17606">
                    <a:extLst>
                      <a:ext uri="{FF2B5EF4-FFF2-40B4-BE49-F238E27FC236}">
                        <a16:creationId xmlns:a16="http://schemas.microsoft.com/office/drawing/2014/main" id="{E3411D8B-1571-EF8F-4E10-441EAD5F74E6}"/>
                      </a:ext>
                    </a:extLst>
                  </p14:cNvPr>
                  <p14:cNvContentPartPr/>
                  <p14:nvPr/>
                </p14:nvContentPartPr>
                <p14:xfrm>
                  <a:off x="4386127" y="5770461"/>
                  <a:ext cx="145440" cy="360"/>
                </p14:xfrm>
              </p:contentPart>
            </mc:Choice>
            <mc:Fallback xmlns="">
              <p:pic>
                <p:nvPicPr>
                  <p:cNvPr id="17607" name="Ink 17606">
                    <a:extLst>
                      <a:ext uri="{FF2B5EF4-FFF2-40B4-BE49-F238E27FC236}">
                        <a16:creationId xmlns:a16="http://schemas.microsoft.com/office/drawing/2014/main" id="{E3411D8B-1571-EF8F-4E10-441EAD5F74E6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377127" y="5761821"/>
                    <a:ext cx="163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7608" name="Ink 17607">
                    <a:extLst>
                      <a:ext uri="{FF2B5EF4-FFF2-40B4-BE49-F238E27FC236}">
                        <a16:creationId xmlns:a16="http://schemas.microsoft.com/office/drawing/2014/main" id="{8B083A7C-E6CE-CD67-8FB3-C187E1DFFAA1}"/>
                      </a:ext>
                    </a:extLst>
                  </p14:cNvPr>
                  <p14:cNvContentPartPr/>
                  <p14:nvPr/>
                </p14:nvContentPartPr>
                <p14:xfrm>
                  <a:off x="4459567" y="5659941"/>
                  <a:ext cx="3240" cy="203040"/>
                </p14:xfrm>
              </p:contentPart>
            </mc:Choice>
            <mc:Fallback xmlns="">
              <p:pic>
                <p:nvPicPr>
                  <p:cNvPr id="17608" name="Ink 17607">
                    <a:extLst>
                      <a:ext uri="{FF2B5EF4-FFF2-40B4-BE49-F238E27FC236}">
                        <a16:creationId xmlns:a16="http://schemas.microsoft.com/office/drawing/2014/main" id="{8B083A7C-E6CE-CD67-8FB3-C187E1DFFAA1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450567" y="5651301"/>
                    <a:ext cx="2088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7609" name="Ink 17608">
                    <a:extLst>
                      <a:ext uri="{FF2B5EF4-FFF2-40B4-BE49-F238E27FC236}">
                        <a16:creationId xmlns:a16="http://schemas.microsoft.com/office/drawing/2014/main" id="{786E2CB7-668B-B580-CF43-D7AE4E9E1B41}"/>
                      </a:ext>
                    </a:extLst>
                  </p14:cNvPr>
                  <p14:cNvContentPartPr/>
                  <p14:nvPr/>
                </p14:nvContentPartPr>
                <p14:xfrm>
                  <a:off x="4601767" y="5590821"/>
                  <a:ext cx="25200" cy="209880"/>
                </p14:xfrm>
              </p:contentPart>
            </mc:Choice>
            <mc:Fallback xmlns="">
              <p:pic>
                <p:nvPicPr>
                  <p:cNvPr id="17609" name="Ink 17608">
                    <a:extLst>
                      <a:ext uri="{FF2B5EF4-FFF2-40B4-BE49-F238E27FC236}">
                        <a16:creationId xmlns:a16="http://schemas.microsoft.com/office/drawing/2014/main" id="{786E2CB7-668B-B580-CF43-D7AE4E9E1B41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592767" y="5582181"/>
                    <a:ext cx="4284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7610" name="Ink 17609">
                    <a:extLst>
                      <a:ext uri="{FF2B5EF4-FFF2-40B4-BE49-F238E27FC236}">
                        <a16:creationId xmlns:a16="http://schemas.microsoft.com/office/drawing/2014/main" id="{575E267C-8C5F-0BEE-264A-55FD7B8696CB}"/>
                      </a:ext>
                    </a:extLst>
                  </p14:cNvPr>
                  <p14:cNvContentPartPr/>
                  <p14:nvPr/>
                </p14:nvContentPartPr>
                <p14:xfrm>
                  <a:off x="4105327" y="5950461"/>
                  <a:ext cx="570960" cy="14760"/>
                </p14:xfrm>
              </p:contentPart>
            </mc:Choice>
            <mc:Fallback xmlns="">
              <p:pic>
                <p:nvPicPr>
                  <p:cNvPr id="17610" name="Ink 17609">
                    <a:extLst>
                      <a:ext uri="{FF2B5EF4-FFF2-40B4-BE49-F238E27FC236}">
                        <a16:creationId xmlns:a16="http://schemas.microsoft.com/office/drawing/2014/main" id="{575E267C-8C5F-0BEE-264A-55FD7B8696CB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096327" y="5941461"/>
                    <a:ext cx="588600" cy="3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7611" name="Ink 17610">
                    <a:extLst>
                      <a:ext uri="{FF2B5EF4-FFF2-40B4-BE49-F238E27FC236}">
                        <a16:creationId xmlns:a16="http://schemas.microsoft.com/office/drawing/2014/main" id="{8D250F26-C901-8B12-AF82-8CAFFFDE5BBE}"/>
                      </a:ext>
                    </a:extLst>
                  </p14:cNvPr>
                  <p14:cNvContentPartPr/>
                  <p14:nvPr/>
                </p14:nvContentPartPr>
                <p14:xfrm>
                  <a:off x="4172647" y="6023541"/>
                  <a:ext cx="349920" cy="196560"/>
                </p14:xfrm>
              </p:contentPart>
            </mc:Choice>
            <mc:Fallback xmlns="">
              <p:pic>
                <p:nvPicPr>
                  <p:cNvPr id="17611" name="Ink 17610">
                    <a:extLst>
                      <a:ext uri="{FF2B5EF4-FFF2-40B4-BE49-F238E27FC236}">
                        <a16:creationId xmlns:a16="http://schemas.microsoft.com/office/drawing/2014/main" id="{8D250F26-C901-8B12-AF82-8CAFFFDE5BBE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164007" y="6014541"/>
                    <a:ext cx="367560" cy="21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7612" name="Ink 17611">
                    <a:extLst>
                      <a:ext uri="{FF2B5EF4-FFF2-40B4-BE49-F238E27FC236}">
                        <a16:creationId xmlns:a16="http://schemas.microsoft.com/office/drawing/2014/main" id="{2B81890A-3293-25CA-9E9F-12E866F73A8F}"/>
                      </a:ext>
                    </a:extLst>
                  </p14:cNvPr>
                  <p14:cNvContentPartPr/>
                  <p14:nvPr/>
                </p14:nvContentPartPr>
                <p14:xfrm>
                  <a:off x="4376767" y="6110661"/>
                  <a:ext cx="198360" cy="224640"/>
                </p14:xfrm>
              </p:contentPart>
            </mc:Choice>
            <mc:Fallback xmlns="">
              <p:pic>
                <p:nvPicPr>
                  <p:cNvPr id="17612" name="Ink 17611">
                    <a:extLst>
                      <a:ext uri="{FF2B5EF4-FFF2-40B4-BE49-F238E27FC236}">
                        <a16:creationId xmlns:a16="http://schemas.microsoft.com/office/drawing/2014/main" id="{2B81890A-3293-25CA-9E9F-12E866F73A8F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368127" y="6101661"/>
                    <a:ext cx="216000" cy="242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630" name="Group 17629">
              <a:extLst>
                <a:ext uri="{FF2B5EF4-FFF2-40B4-BE49-F238E27FC236}">
                  <a16:creationId xmlns:a16="http://schemas.microsoft.com/office/drawing/2014/main" id="{BC026182-88EF-DB7F-8A65-2AF622988508}"/>
                </a:ext>
              </a:extLst>
            </p:cNvPr>
            <p:cNvGrpSpPr/>
            <p:nvPr/>
          </p:nvGrpSpPr>
          <p:grpSpPr>
            <a:xfrm>
              <a:off x="5587807" y="5267791"/>
              <a:ext cx="2256120" cy="806040"/>
              <a:chOff x="4925767" y="5545821"/>
              <a:chExt cx="2256120" cy="80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7613" name="Ink 17612">
                    <a:extLst>
                      <a:ext uri="{FF2B5EF4-FFF2-40B4-BE49-F238E27FC236}">
                        <a16:creationId xmlns:a16="http://schemas.microsoft.com/office/drawing/2014/main" id="{014EDD53-D1D8-A2BA-D71A-2B3B0FA0B895}"/>
                      </a:ext>
                    </a:extLst>
                  </p14:cNvPr>
                  <p14:cNvContentPartPr/>
                  <p14:nvPr/>
                </p14:nvContentPartPr>
                <p14:xfrm>
                  <a:off x="4925767" y="5888901"/>
                  <a:ext cx="181440" cy="2880"/>
                </p14:xfrm>
              </p:contentPart>
            </mc:Choice>
            <mc:Fallback xmlns="">
              <p:pic>
                <p:nvPicPr>
                  <p:cNvPr id="17613" name="Ink 17612">
                    <a:extLst>
                      <a:ext uri="{FF2B5EF4-FFF2-40B4-BE49-F238E27FC236}">
                        <a16:creationId xmlns:a16="http://schemas.microsoft.com/office/drawing/2014/main" id="{014EDD53-D1D8-A2BA-D71A-2B3B0FA0B895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917127" y="5880261"/>
                    <a:ext cx="1990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7614" name="Ink 17613">
                    <a:extLst>
                      <a:ext uri="{FF2B5EF4-FFF2-40B4-BE49-F238E27FC236}">
                        <a16:creationId xmlns:a16="http://schemas.microsoft.com/office/drawing/2014/main" id="{F1B2D921-5C58-F921-9E5D-A726DE0F03C3}"/>
                      </a:ext>
                    </a:extLst>
                  </p14:cNvPr>
                  <p14:cNvContentPartPr/>
                  <p14:nvPr/>
                </p14:nvContentPartPr>
                <p14:xfrm>
                  <a:off x="5016127" y="5794941"/>
                  <a:ext cx="15120" cy="239760"/>
                </p14:xfrm>
              </p:contentPart>
            </mc:Choice>
            <mc:Fallback xmlns="">
              <p:pic>
                <p:nvPicPr>
                  <p:cNvPr id="17614" name="Ink 17613">
                    <a:extLst>
                      <a:ext uri="{FF2B5EF4-FFF2-40B4-BE49-F238E27FC236}">
                        <a16:creationId xmlns:a16="http://schemas.microsoft.com/office/drawing/2014/main" id="{F1B2D921-5C58-F921-9E5D-A726DE0F03C3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007127" y="5785941"/>
                    <a:ext cx="3276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7615" name="Ink 17614">
                    <a:extLst>
                      <a:ext uri="{FF2B5EF4-FFF2-40B4-BE49-F238E27FC236}">
                        <a16:creationId xmlns:a16="http://schemas.microsoft.com/office/drawing/2014/main" id="{491FFD5D-B98D-81B1-1613-810F48E57D78}"/>
                      </a:ext>
                    </a:extLst>
                  </p14:cNvPr>
                  <p14:cNvContentPartPr/>
                  <p14:nvPr/>
                </p14:nvContentPartPr>
                <p14:xfrm>
                  <a:off x="5276047" y="5646621"/>
                  <a:ext cx="161280" cy="145800"/>
                </p14:xfrm>
              </p:contentPart>
            </mc:Choice>
            <mc:Fallback xmlns="">
              <p:pic>
                <p:nvPicPr>
                  <p:cNvPr id="17615" name="Ink 17614">
                    <a:extLst>
                      <a:ext uri="{FF2B5EF4-FFF2-40B4-BE49-F238E27FC236}">
                        <a16:creationId xmlns:a16="http://schemas.microsoft.com/office/drawing/2014/main" id="{491FFD5D-B98D-81B1-1613-810F48E57D78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267047" y="5637981"/>
                    <a:ext cx="17892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7616" name="Ink 17615">
                    <a:extLst>
                      <a:ext uri="{FF2B5EF4-FFF2-40B4-BE49-F238E27FC236}">
                        <a16:creationId xmlns:a16="http://schemas.microsoft.com/office/drawing/2014/main" id="{671EDC53-8EE4-B0C4-1245-37741383FC5B}"/>
                      </a:ext>
                    </a:extLst>
                  </p14:cNvPr>
                  <p14:cNvContentPartPr/>
                  <p14:nvPr/>
                </p14:nvContentPartPr>
                <p14:xfrm>
                  <a:off x="5479447" y="5675061"/>
                  <a:ext cx="94320" cy="360"/>
                </p14:xfrm>
              </p:contentPart>
            </mc:Choice>
            <mc:Fallback xmlns="">
              <p:pic>
                <p:nvPicPr>
                  <p:cNvPr id="17616" name="Ink 17615">
                    <a:extLst>
                      <a:ext uri="{FF2B5EF4-FFF2-40B4-BE49-F238E27FC236}">
                        <a16:creationId xmlns:a16="http://schemas.microsoft.com/office/drawing/2014/main" id="{671EDC53-8EE4-B0C4-1245-37741383FC5B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470807" y="5666421"/>
                    <a:ext cx="11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7617" name="Ink 17616">
                    <a:extLst>
                      <a:ext uri="{FF2B5EF4-FFF2-40B4-BE49-F238E27FC236}">
                        <a16:creationId xmlns:a16="http://schemas.microsoft.com/office/drawing/2014/main" id="{1C5866B8-0C73-7215-BDE7-1D100339698F}"/>
                      </a:ext>
                    </a:extLst>
                  </p14:cNvPr>
                  <p14:cNvContentPartPr/>
                  <p14:nvPr/>
                </p14:nvContentPartPr>
                <p14:xfrm>
                  <a:off x="5645767" y="5612781"/>
                  <a:ext cx="23760" cy="155520"/>
                </p14:xfrm>
              </p:contentPart>
            </mc:Choice>
            <mc:Fallback xmlns="">
              <p:pic>
                <p:nvPicPr>
                  <p:cNvPr id="17617" name="Ink 17616">
                    <a:extLst>
                      <a:ext uri="{FF2B5EF4-FFF2-40B4-BE49-F238E27FC236}">
                        <a16:creationId xmlns:a16="http://schemas.microsoft.com/office/drawing/2014/main" id="{1C5866B8-0C73-7215-BDE7-1D100339698F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36767" y="5603781"/>
                    <a:ext cx="4140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7618" name="Ink 17617">
                    <a:extLst>
                      <a:ext uri="{FF2B5EF4-FFF2-40B4-BE49-F238E27FC236}">
                        <a16:creationId xmlns:a16="http://schemas.microsoft.com/office/drawing/2014/main" id="{9309F140-BC98-BFA9-3D4F-3A70E0226487}"/>
                      </a:ext>
                    </a:extLst>
                  </p14:cNvPr>
                  <p14:cNvContentPartPr/>
                  <p14:nvPr/>
                </p14:nvContentPartPr>
                <p14:xfrm>
                  <a:off x="5191807" y="5845341"/>
                  <a:ext cx="540000" cy="6120"/>
                </p14:xfrm>
              </p:contentPart>
            </mc:Choice>
            <mc:Fallback xmlns="">
              <p:pic>
                <p:nvPicPr>
                  <p:cNvPr id="17618" name="Ink 17617">
                    <a:extLst>
                      <a:ext uri="{FF2B5EF4-FFF2-40B4-BE49-F238E27FC236}">
                        <a16:creationId xmlns:a16="http://schemas.microsoft.com/office/drawing/2014/main" id="{9309F140-BC98-BFA9-3D4F-3A70E0226487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5183167" y="5836701"/>
                    <a:ext cx="5576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7619" name="Ink 17618">
                    <a:extLst>
                      <a:ext uri="{FF2B5EF4-FFF2-40B4-BE49-F238E27FC236}">
                        <a16:creationId xmlns:a16="http://schemas.microsoft.com/office/drawing/2014/main" id="{F34D2282-A8F7-A858-DC5D-ECEBC66410D7}"/>
                      </a:ext>
                    </a:extLst>
                  </p14:cNvPr>
                  <p14:cNvContentPartPr/>
                  <p14:nvPr/>
                </p14:nvContentPartPr>
                <p14:xfrm>
                  <a:off x="5327167" y="5924541"/>
                  <a:ext cx="324000" cy="217440"/>
                </p14:xfrm>
              </p:contentPart>
            </mc:Choice>
            <mc:Fallback xmlns="">
              <p:pic>
                <p:nvPicPr>
                  <p:cNvPr id="17619" name="Ink 17618">
                    <a:extLst>
                      <a:ext uri="{FF2B5EF4-FFF2-40B4-BE49-F238E27FC236}">
                        <a16:creationId xmlns:a16="http://schemas.microsoft.com/office/drawing/2014/main" id="{F34D2282-A8F7-A858-DC5D-ECEBC66410D7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5318527" y="5915541"/>
                    <a:ext cx="34164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7620" name="Ink 17619">
                    <a:extLst>
                      <a:ext uri="{FF2B5EF4-FFF2-40B4-BE49-F238E27FC236}">
                        <a16:creationId xmlns:a16="http://schemas.microsoft.com/office/drawing/2014/main" id="{1EDA599C-BE25-590D-96CA-3A79BB284F46}"/>
                      </a:ext>
                    </a:extLst>
                  </p14:cNvPr>
                  <p14:cNvContentPartPr/>
                  <p14:nvPr/>
                </p14:nvContentPartPr>
                <p14:xfrm>
                  <a:off x="5524807" y="5981061"/>
                  <a:ext cx="182160" cy="171000"/>
                </p14:xfrm>
              </p:contentPart>
            </mc:Choice>
            <mc:Fallback xmlns="">
              <p:pic>
                <p:nvPicPr>
                  <p:cNvPr id="17620" name="Ink 17619">
                    <a:extLst>
                      <a:ext uri="{FF2B5EF4-FFF2-40B4-BE49-F238E27FC236}">
                        <a16:creationId xmlns:a16="http://schemas.microsoft.com/office/drawing/2014/main" id="{1EDA599C-BE25-590D-96CA-3A79BB284F46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5515807" y="5972061"/>
                    <a:ext cx="199800" cy="18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7621" name="Ink 17620">
                    <a:extLst>
                      <a:ext uri="{FF2B5EF4-FFF2-40B4-BE49-F238E27FC236}">
                        <a16:creationId xmlns:a16="http://schemas.microsoft.com/office/drawing/2014/main" id="{DCD71173-670B-04EE-3D41-BDCE20146E14}"/>
                      </a:ext>
                    </a:extLst>
                  </p14:cNvPr>
                  <p14:cNvContentPartPr/>
                  <p14:nvPr/>
                </p14:nvContentPartPr>
                <p14:xfrm>
                  <a:off x="5745487" y="5545821"/>
                  <a:ext cx="229680" cy="806040"/>
                </p14:xfrm>
              </p:contentPart>
            </mc:Choice>
            <mc:Fallback xmlns="">
              <p:pic>
                <p:nvPicPr>
                  <p:cNvPr id="17621" name="Ink 17620">
                    <a:extLst>
                      <a:ext uri="{FF2B5EF4-FFF2-40B4-BE49-F238E27FC236}">
                        <a16:creationId xmlns:a16="http://schemas.microsoft.com/office/drawing/2014/main" id="{DCD71173-670B-04EE-3D41-BDCE20146E1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5736847" y="5536821"/>
                    <a:ext cx="247320" cy="82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7622" name="Ink 17621">
                    <a:extLst>
                      <a:ext uri="{FF2B5EF4-FFF2-40B4-BE49-F238E27FC236}">
                        <a16:creationId xmlns:a16="http://schemas.microsoft.com/office/drawing/2014/main" id="{070EAAAA-C748-EBC6-AB44-0EA1613F4CF0}"/>
                      </a:ext>
                    </a:extLst>
                  </p14:cNvPr>
                  <p14:cNvContentPartPr/>
                  <p14:nvPr/>
                </p14:nvContentPartPr>
                <p14:xfrm>
                  <a:off x="6165607" y="5809341"/>
                  <a:ext cx="139320" cy="360"/>
                </p14:xfrm>
              </p:contentPart>
            </mc:Choice>
            <mc:Fallback xmlns="">
              <p:pic>
                <p:nvPicPr>
                  <p:cNvPr id="17622" name="Ink 17621">
                    <a:extLst>
                      <a:ext uri="{FF2B5EF4-FFF2-40B4-BE49-F238E27FC236}">
                        <a16:creationId xmlns:a16="http://schemas.microsoft.com/office/drawing/2014/main" id="{070EAAAA-C748-EBC6-AB44-0EA1613F4CF0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6156607" y="5800341"/>
                    <a:ext cx="156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7623" name="Ink 17622">
                    <a:extLst>
                      <a:ext uri="{FF2B5EF4-FFF2-40B4-BE49-F238E27FC236}">
                        <a16:creationId xmlns:a16="http://schemas.microsoft.com/office/drawing/2014/main" id="{742B7871-F887-E2AA-FB86-A0359253FC74}"/>
                      </a:ext>
                    </a:extLst>
                  </p14:cNvPr>
                  <p14:cNvContentPartPr/>
                  <p14:nvPr/>
                </p14:nvContentPartPr>
                <p14:xfrm>
                  <a:off x="6185407" y="5979261"/>
                  <a:ext cx="192600" cy="4680"/>
                </p14:xfrm>
              </p:contentPart>
            </mc:Choice>
            <mc:Fallback xmlns="">
              <p:pic>
                <p:nvPicPr>
                  <p:cNvPr id="17623" name="Ink 17622">
                    <a:extLst>
                      <a:ext uri="{FF2B5EF4-FFF2-40B4-BE49-F238E27FC236}">
                        <a16:creationId xmlns:a16="http://schemas.microsoft.com/office/drawing/2014/main" id="{742B7871-F887-E2AA-FB86-A0359253FC74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6176767" y="5970621"/>
                    <a:ext cx="21024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7626" name="Ink 17625">
                    <a:extLst>
                      <a:ext uri="{FF2B5EF4-FFF2-40B4-BE49-F238E27FC236}">
                        <a16:creationId xmlns:a16="http://schemas.microsoft.com/office/drawing/2014/main" id="{9D092599-C08B-4FAB-CAD3-E440D0764937}"/>
                      </a:ext>
                    </a:extLst>
                  </p14:cNvPr>
                  <p14:cNvContentPartPr/>
                  <p14:nvPr/>
                </p14:nvContentPartPr>
                <p14:xfrm>
                  <a:off x="6696247" y="5652021"/>
                  <a:ext cx="190800" cy="263160"/>
                </p14:xfrm>
              </p:contentPart>
            </mc:Choice>
            <mc:Fallback xmlns="">
              <p:pic>
                <p:nvPicPr>
                  <p:cNvPr id="17626" name="Ink 17625">
                    <a:extLst>
                      <a:ext uri="{FF2B5EF4-FFF2-40B4-BE49-F238E27FC236}">
                        <a16:creationId xmlns:a16="http://schemas.microsoft.com/office/drawing/2014/main" id="{9D092599-C08B-4FAB-CAD3-E440D0764937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6687247" y="5643381"/>
                    <a:ext cx="20844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7627" name="Ink 17626">
                    <a:extLst>
                      <a:ext uri="{FF2B5EF4-FFF2-40B4-BE49-F238E27FC236}">
                        <a16:creationId xmlns:a16="http://schemas.microsoft.com/office/drawing/2014/main" id="{763F3D32-ECB6-C56B-CDD1-150EBB027356}"/>
                      </a:ext>
                    </a:extLst>
                  </p14:cNvPr>
                  <p14:cNvContentPartPr/>
                  <p14:nvPr/>
                </p14:nvContentPartPr>
                <p14:xfrm>
                  <a:off x="6586807" y="5640141"/>
                  <a:ext cx="360" cy="434160"/>
                </p14:xfrm>
              </p:contentPart>
            </mc:Choice>
            <mc:Fallback xmlns="">
              <p:pic>
                <p:nvPicPr>
                  <p:cNvPr id="17627" name="Ink 17626">
                    <a:extLst>
                      <a:ext uri="{FF2B5EF4-FFF2-40B4-BE49-F238E27FC236}">
                        <a16:creationId xmlns:a16="http://schemas.microsoft.com/office/drawing/2014/main" id="{763F3D32-ECB6-C56B-CDD1-150EBB027356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6577807" y="5631501"/>
                    <a:ext cx="18000" cy="45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7628" name="Ink 17627">
                    <a:extLst>
                      <a:ext uri="{FF2B5EF4-FFF2-40B4-BE49-F238E27FC236}">
                        <a16:creationId xmlns:a16="http://schemas.microsoft.com/office/drawing/2014/main" id="{AC64F77E-7B40-6503-7A5B-AD95471F0874}"/>
                      </a:ext>
                    </a:extLst>
                  </p14:cNvPr>
                  <p14:cNvContentPartPr/>
                  <p14:nvPr/>
                </p14:nvContentPartPr>
                <p14:xfrm>
                  <a:off x="6851767" y="5604501"/>
                  <a:ext cx="240840" cy="484920"/>
                </p14:xfrm>
              </p:contentPart>
            </mc:Choice>
            <mc:Fallback xmlns="">
              <p:pic>
                <p:nvPicPr>
                  <p:cNvPr id="17628" name="Ink 17627">
                    <a:extLst>
                      <a:ext uri="{FF2B5EF4-FFF2-40B4-BE49-F238E27FC236}">
                        <a16:creationId xmlns:a16="http://schemas.microsoft.com/office/drawing/2014/main" id="{AC64F77E-7B40-6503-7A5B-AD95471F0874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6842767" y="5595861"/>
                    <a:ext cx="258480" cy="50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7629" name="Ink 17628">
                    <a:extLst>
                      <a:ext uri="{FF2B5EF4-FFF2-40B4-BE49-F238E27FC236}">
                        <a16:creationId xmlns:a16="http://schemas.microsoft.com/office/drawing/2014/main" id="{71A82150-343B-B34D-71E1-10E973E46595}"/>
                      </a:ext>
                    </a:extLst>
                  </p14:cNvPr>
                  <p14:cNvContentPartPr/>
                  <p14:nvPr/>
                </p14:nvContentPartPr>
                <p14:xfrm>
                  <a:off x="7179367" y="6015981"/>
                  <a:ext cx="2520" cy="2520"/>
                </p14:xfrm>
              </p:contentPart>
            </mc:Choice>
            <mc:Fallback xmlns="">
              <p:pic>
                <p:nvPicPr>
                  <p:cNvPr id="17629" name="Ink 17628">
                    <a:extLst>
                      <a:ext uri="{FF2B5EF4-FFF2-40B4-BE49-F238E27FC236}">
                        <a16:creationId xmlns:a16="http://schemas.microsoft.com/office/drawing/2014/main" id="{71A82150-343B-B34D-71E1-10E973E46595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7170727" y="6007341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7632" name="Audio 17631">
            <a:hlinkClick r:id="" action="ppaction://media"/>
            <a:extLst>
              <a:ext uri="{FF2B5EF4-FFF2-40B4-BE49-F238E27FC236}">
                <a16:creationId xmlns:a16="http://schemas.microsoft.com/office/drawing/2014/main" id="{31D9D184-3D5D-AFEA-55D4-2A70FF343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0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02"/>
    </mc:Choice>
    <mc:Fallback xmlns="">
      <p:transition spd="slow" advTm="9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772180" y="0"/>
            <a:ext cx="41537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Irreversible gat</a:t>
            </a: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es</a:t>
            </a:r>
            <a:endParaRPr lang="en-US" sz="3600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79C4DC-1D55-E9B3-C7C7-19E3BE236CC8}"/>
              </a:ext>
            </a:extLst>
          </p:cNvPr>
          <p:cNvGrpSpPr/>
          <p:nvPr/>
        </p:nvGrpSpPr>
        <p:grpSpPr>
          <a:xfrm>
            <a:off x="1348447" y="876621"/>
            <a:ext cx="1901160" cy="1909440"/>
            <a:chOff x="1348447" y="876621"/>
            <a:chExt cx="1901160" cy="190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C97BBB3-03C0-F3A8-063E-A3B90000075C}"/>
                    </a:ext>
                  </a:extLst>
                </p14:cNvPr>
                <p14:cNvContentPartPr/>
                <p14:nvPr/>
              </p14:nvContentPartPr>
              <p14:xfrm>
                <a:off x="1379407" y="1254981"/>
                <a:ext cx="7560" cy="1452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C97BBB3-03C0-F3A8-063E-A3B90000075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70407" y="1246341"/>
                  <a:ext cx="25200" cy="14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BE8CEC8-7AC9-F942-CE0F-AAB3D39B6ED6}"/>
                    </a:ext>
                  </a:extLst>
                </p14:cNvPr>
                <p14:cNvContentPartPr/>
                <p14:nvPr/>
              </p14:nvContentPartPr>
              <p14:xfrm>
                <a:off x="1397767" y="1253181"/>
                <a:ext cx="1820520" cy="1470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BE8CEC8-7AC9-F942-CE0F-AAB3D39B6ED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88767" y="1244181"/>
                  <a:ext cx="1838160" cy="14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9C35144-049D-56D5-77C2-63C21A39610E}"/>
                    </a:ext>
                  </a:extLst>
                </p14:cNvPr>
                <p14:cNvContentPartPr/>
                <p14:nvPr/>
              </p14:nvContentPartPr>
              <p14:xfrm>
                <a:off x="1348447" y="2742861"/>
                <a:ext cx="1901160" cy="43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9C35144-049D-56D5-77C2-63C21A3961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9807" y="2733861"/>
                  <a:ext cx="19188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869FF07-684C-B9AE-9517-7D496383C018}"/>
                    </a:ext>
                  </a:extLst>
                </p14:cNvPr>
                <p14:cNvContentPartPr/>
                <p14:nvPr/>
              </p14:nvContentPartPr>
              <p14:xfrm>
                <a:off x="2407927" y="1283781"/>
                <a:ext cx="19440" cy="1430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869FF07-684C-B9AE-9517-7D496383C01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98927" y="1275141"/>
                  <a:ext cx="37080" cy="144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52E9C92-81BD-4B10-17F3-4F7743C42FD3}"/>
                    </a:ext>
                  </a:extLst>
                </p14:cNvPr>
                <p14:cNvContentPartPr/>
                <p14:nvPr/>
              </p14:nvContentPartPr>
              <p14:xfrm>
                <a:off x="1572007" y="1387821"/>
                <a:ext cx="172080" cy="221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52E9C92-81BD-4B10-17F3-4F7743C42FD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63367" y="1378821"/>
                  <a:ext cx="1897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2D2FA5A-661C-5147-0440-F05E3A21BB68}"/>
                    </a:ext>
                  </a:extLst>
                </p14:cNvPr>
                <p14:cNvContentPartPr/>
                <p14:nvPr/>
              </p14:nvContentPartPr>
              <p14:xfrm>
                <a:off x="2014807" y="1383141"/>
                <a:ext cx="131400" cy="214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2D2FA5A-661C-5147-0440-F05E3A21BB6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05807" y="1374501"/>
                  <a:ext cx="1490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8406400-529B-861D-3C31-AFA2C3CA8FE1}"/>
                    </a:ext>
                  </a:extLst>
                </p14:cNvPr>
                <p14:cNvContentPartPr/>
                <p14:nvPr/>
              </p14:nvContentPartPr>
              <p14:xfrm>
                <a:off x="1609087" y="1804341"/>
                <a:ext cx="175320" cy="225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8406400-529B-861D-3C31-AFA2C3CA8FE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00087" y="1795341"/>
                  <a:ext cx="1929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3D3AFDC-3B2B-051F-5BCC-E4716D6C4F37}"/>
                    </a:ext>
                  </a:extLst>
                </p14:cNvPr>
                <p14:cNvContentPartPr/>
                <p14:nvPr/>
              </p14:nvContentPartPr>
              <p14:xfrm>
                <a:off x="2005807" y="1791741"/>
                <a:ext cx="360" cy="212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3D3AFDC-3B2B-051F-5BCC-E4716D6C4F3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96807" y="1782741"/>
                  <a:ext cx="18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E854CF9-9BCF-2185-52BC-CE9AEAAABD0B}"/>
                    </a:ext>
                  </a:extLst>
                </p14:cNvPr>
                <p14:cNvContentPartPr/>
                <p14:nvPr/>
              </p14:nvContentPartPr>
              <p14:xfrm>
                <a:off x="1651207" y="2192421"/>
                <a:ext cx="360" cy="196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E854CF9-9BCF-2185-52BC-CE9AEAAABD0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642207" y="2183781"/>
                  <a:ext cx="180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BBB4073-4E6F-E98D-1510-09FD665E2231}"/>
                    </a:ext>
                  </a:extLst>
                </p14:cNvPr>
                <p14:cNvContentPartPr/>
                <p14:nvPr/>
              </p14:nvContentPartPr>
              <p14:xfrm>
                <a:off x="1946047" y="2206101"/>
                <a:ext cx="191880" cy="118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BBB4073-4E6F-E98D-1510-09FD665E223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937047" y="2197461"/>
                  <a:ext cx="2095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50B5074-2766-F8D8-5AF5-D02A6448C701}"/>
                    </a:ext>
                  </a:extLst>
                </p14:cNvPr>
                <p14:cNvContentPartPr/>
                <p14:nvPr/>
              </p14:nvContentPartPr>
              <p14:xfrm>
                <a:off x="1672447" y="2553861"/>
                <a:ext cx="360" cy="16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50B5074-2766-F8D8-5AF5-D02A6448C70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63447" y="2545221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318836A-BF7F-A6E8-6B9D-6D9D7235DF89}"/>
                    </a:ext>
                  </a:extLst>
                </p14:cNvPr>
                <p14:cNvContentPartPr/>
                <p14:nvPr/>
              </p14:nvContentPartPr>
              <p14:xfrm>
                <a:off x="2083927" y="2576541"/>
                <a:ext cx="10800" cy="203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318836A-BF7F-A6E8-6B9D-6D9D7235DF8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75287" y="2567541"/>
                  <a:ext cx="284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8F53114-513C-9C18-B978-520E862CCE60}"/>
                    </a:ext>
                  </a:extLst>
                </p14:cNvPr>
                <p14:cNvContentPartPr/>
                <p14:nvPr/>
              </p14:nvContentPartPr>
              <p14:xfrm>
                <a:off x="2754607" y="1368021"/>
                <a:ext cx="120600" cy="136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8F53114-513C-9C18-B978-520E862CCE6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45967" y="1359021"/>
                  <a:ext cx="1382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B985B0F-BD21-AC5A-D5CB-F9A09F8247BD}"/>
                    </a:ext>
                  </a:extLst>
                </p14:cNvPr>
                <p14:cNvContentPartPr/>
                <p14:nvPr/>
              </p14:nvContentPartPr>
              <p14:xfrm>
                <a:off x="2768647" y="1746021"/>
                <a:ext cx="118080" cy="142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B985B0F-BD21-AC5A-D5CB-F9A09F8247B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60007" y="1737021"/>
                  <a:ext cx="135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6FBDCA8-72ED-62C1-FC78-F3D41A4A537E}"/>
                    </a:ext>
                  </a:extLst>
                </p14:cNvPr>
                <p14:cNvContentPartPr/>
                <p14:nvPr/>
              </p14:nvContentPartPr>
              <p14:xfrm>
                <a:off x="2762887" y="2077581"/>
                <a:ext cx="114480" cy="186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6FBDCA8-72ED-62C1-FC78-F3D41A4A537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53887" y="2068581"/>
                  <a:ext cx="1321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D6DBDFB-7A68-F804-57AB-3F389B53DD16}"/>
                    </a:ext>
                  </a:extLst>
                </p14:cNvPr>
                <p14:cNvContentPartPr/>
                <p14:nvPr/>
              </p14:nvContentPartPr>
              <p14:xfrm>
                <a:off x="2812927" y="2515701"/>
                <a:ext cx="360" cy="200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D6DBDFB-7A68-F804-57AB-3F389B53DD1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803927" y="2507061"/>
                  <a:ext cx="180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5ACABF9-97D6-C289-91B2-ED2BD9DCAFD1}"/>
                    </a:ext>
                  </a:extLst>
                </p14:cNvPr>
                <p14:cNvContentPartPr/>
                <p14:nvPr/>
              </p14:nvContentPartPr>
              <p14:xfrm>
                <a:off x="2070967" y="876621"/>
                <a:ext cx="155520" cy="418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5ACABF9-97D6-C289-91B2-ED2BD9DCAF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061967" y="867621"/>
                  <a:ext cx="17316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B5B30AE-AC8A-693A-175F-1C6E1E74D9D7}"/>
                    </a:ext>
                  </a:extLst>
                </p14:cNvPr>
                <p14:cNvContentPartPr/>
                <p14:nvPr/>
              </p14:nvContentPartPr>
              <p14:xfrm>
                <a:off x="2052967" y="1076421"/>
                <a:ext cx="163440" cy="21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B5B30AE-AC8A-693A-175F-1C6E1E74D9D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44327" y="1067421"/>
                  <a:ext cx="181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E87CCC-DC43-7C0F-BE4B-A772BCE1C904}"/>
                    </a:ext>
                  </a:extLst>
                </p14:cNvPr>
                <p14:cNvContentPartPr/>
                <p14:nvPr/>
              </p14:nvContentPartPr>
              <p14:xfrm>
                <a:off x="2272207" y="992181"/>
                <a:ext cx="131040" cy="154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E87CCC-DC43-7C0F-BE4B-A772BCE1C90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63207" y="983181"/>
                  <a:ext cx="1486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2165B0A-E187-DA04-FBF1-CEA2D52350C6}"/>
                    </a:ext>
                  </a:extLst>
                </p14:cNvPr>
                <p14:cNvContentPartPr/>
                <p14:nvPr/>
              </p14:nvContentPartPr>
              <p14:xfrm>
                <a:off x="2390647" y="975621"/>
                <a:ext cx="249480" cy="189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2165B0A-E187-DA04-FBF1-CEA2D52350C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382007" y="966621"/>
                  <a:ext cx="2671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3CE924F-3D67-20CD-C5CA-DCD4F04ECC87}"/>
                    </a:ext>
                  </a:extLst>
                </p14:cNvPr>
                <p14:cNvContentPartPr/>
                <p14:nvPr/>
              </p14:nvContentPartPr>
              <p14:xfrm>
                <a:off x="2424847" y="889221"/>
                <a:ext cx="6120" cy="223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3CE924F-3D67-20CD-C5CA-DCD4F04ECC8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15847" y="880221"/>
                  <a:ext cx="237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3E47D7D-A737-2384-32D5-237B3F57AA07}"/>
                    </a:ext>
                  </a:extLst>
                </p14:cNvPr>
                <p14:cNvContentPartPr/>
                <p14:nvPr/>
              </p14:nvContentPartPr>
              <p14:xfrm>
                <a:off x="2393887" y="912621"/>
                <a:ext cx="360" cy="245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3E47D7D-A737-2384-32D5-237B3F57AA0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385247" y="903981"/>
                  <a:ext cx="18000" cy="263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71C178D-642A-7172-1F41-CE5932AE0F5E}"/>
              </a:ext>
            </a:extLst>
          </p:cNvPr>
          <p:cNvSpPr txBox="1"/>
          <p:nvPr/>
        </p:nvSpPr>
        <p:spPr>
          <a:xfrm>
            <a:off x="822034" y="2971800"/>
            <a:ext cx="3975768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dirty="0"/>
              <a:t>It is not reversible because you are</a:t>
            </a:r>
          </a:p>
          <a:p>
            <a:pPr algn="l">
              <a:buNone/>
            </a:pPr>
            <a:r>
              <a:rPr lang="en-US" sz="1400" dirty="0">
                <a:highlight>
                  <a:srgbClr val="FFFF00"/>
                </a:highlight>
              </a:rPr>
              <a:t>discarding</a:t>
            </a:r>
            <a:r>
              <a:rPr lang="en-US" sz="1400" dirty="0"/>
              <a:t> information from input to output !!</a:t>
            </a:r>
          </a:p>
        </p:txBody>
      </p:sp>
      <p:grpSp>
        <p:nvGrpSpPr>
          <p:cNvPr id="17725" name="Group 17724">
            <a:extLst>
              <a:ext uri="{FF2B5EF4-FFF2-40B4-BE49-F238E27FC236}">
                <a16:creationId xmlns:a16="http://schemas.microsoft.com/office/drawing/2014/main" id="{BB6D1AE2-3D03-D0C2-F472-20F8457B80B0}"/>
              </a:ext>
            </a:extLst>
          </p:cNvPr>
          <p:cNvGrpSpPr/>
          <p:nvPr/>
        </p:nvGrpSpPr>
        <p:grpSpPr>
          <a:xfrm>
            <a:off x="696847" y="3702261"/>
            <a:ext cx="3169080" cy="752040"/>
            <a:chOff x="696847" y="3702261"/>
            <a:chExt cx="3169080" cy="752040"/>
          </a:xfrm>
        </p:grpSpPr>
        <p:grpSp>
          <p:nvGrpSpPr>
            <p:cNvPr id="17489" name="Group 17488">
              <a:extLst>
                <a:ext uri="{FF2B5EF4-FFF2-40B4-BE49-F238E27FC236}">
                  <a16:creationId xmlns:a16="http://schemas.microsoft.com/office/drawing/2014/main" id="{69898C71-F828-E38F-026E-F554E050DF18}"/>
                </a:ext>
              </a:extLst>
            </p:cNvPr>
            <p:cNvGrpSpPr/>
            <p:nvPr/>
          </p:nvGrpSpPr>
          <p:grpSpPr>
            <a:xfrm>
              <a:off x="696847" y="3803781"/>
              <a:ext cx="234360" cy="406440"/>
              <a:chOff x="696847" y="3803781"/>
              <a:chExt cx="234360" cy="40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21DE5A68-6DC9-99AE-23FD-6B3BC111EA77}"/>
                      </a:ext>
                    </a:extLst>
                  </p14:cNvPr>
                  <p14:cNvContentPartPr/>
                  <p14:nvPr/>
                </p14:nvContentPartPr>
                <p14:xfrm>
                  <a:off x="696847" y="3803781"/>
                  <a:ext cx="219600" cy="3938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21DE5A68-6DC9-99AE-23FD-6B3BC111EA77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87847" y="3794781"/>
                    <a:ext cx="237240" cy="41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E9EBF20-EF5E-C807-B753-48EE93E09E86}"/>
                      </a:ext>
                    </a:extLst>
                  </p14:cNvPr>
                  <p14:cNvContentPartPr/>
                  <p14:nvPr/>
                </p14:nvContentPartPr>
                <p14:xfrm>
                  <a:off x="930847" y="4209861"/>
                  <a:ext cx="36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E9EBF20-EF5E-C807-B753-48EE93E09E86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922207" y="420122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488" name="Group 17487">
              <a:extLst>
                <a:ext uri="{FF2B5EF4-FFF2-40B4-BE49-F238E27FC236}">
                  <a16:creationId xmlns:a16="http://schemas.microsoft.com/office/drawing/2014/main" id="{FD77E6A8-F67D-E303-3E5F-4FDAA598D41D}"/>
                </a:ext>
              </a:extLst>
            </p:cNvPr>
            <p:cNvGrpSpPr/>
            <p:nvPr/>
          </p:nvGrpSpPr>
          <p:grpSpPr>
            <a:xfrm>
              <a:off x="1236487" y="3944901"/>
              <a:ext cx="508680" cy="104040"/>
              <a:chOff x="1236487" y="3944901"/>
              <a:chExt cx="508680" cy="10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A2AB71AF-7156-73A3-8B3D-E7FC931507CE}"/>
                      </a:ext>
                    </a:extLst>
                  </p14:cNvPr>
                  <p14:cNvContentPartPr/>
                  <p14:nvPr/>
                </p14:nvContentPartPr>
                <p14:xfrm>
                  <a:off x="1248727" y="3944901"/>
                  <a:ext cx="94320" cy="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A2AB71AF-7156-73A3-8B3D-E7FC931507CE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240087" y="3935901"/>
                    <a:ext cx="11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2FBE0DF-E99D-3425-AC3D-AD2CEE2F7ED2}"/>
                      </a:ext>
                    </a:extLst>
                  </p14:cNvPr>
                  <p14:cNvContentPartPr/>
                  <p14:nvPr/>
                </p14:nvContentPartPr>
                <p14:xfrm>
                  <a:off x="1236487" y="4046421"/>
                  <a:ext cx="160920" cy="25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2FBE0DF-E99D-3425-AC3D-AD2CEE2F7ED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227487" y="4037781"/>
                    <a:ext cx="1785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7472" name="Ink 17471">
                    <a:extLst>
                      <a:ext uri="{FF2B5EF4-FFF2-40B4-BE49-F238E27FC236}">
                        <a16:creationId xmlns:a16="http://schemas.microsoft.com/office/drawing/2014/main" id="{ECDBFFCB-C09C-EEA6-F5A0-2F141599036C}"/>
                      </a:ext>
                    </a:extLst>
                  </p14:cNvPr>
                  <p14:cNvContentPartPr/>
                  <p14:nvPr/>
                </p14:nvContentPartPr>
                <p14:xfrm>
                  <a:off x="1593607" y="3965061"/>
                  <a:ext cx="151560" cy="5760"/>
                </p14:xfrm>
              </p:contentPart>
            </mc:Choice>
            <mc:Fallback xmlns="">
              <p:pic>
                <p:nvPicPr>
                  <p:cNvPr id="17472" name="Ink 17471">
                    <a:extLst>
                      <a:ext uri="{FF2B5EF4-FFF2-40B4-BE49-F238E27FC236}">
                        <a16:creationId xmlns:a16="http://schemas.microsoft.com/office/drawing/2014/main" id="{ECDBFFCB-C09C-EEA6-F5A0-2F141599036C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967" y="3956421"/>
                    <a:ext cx="169200" cy="23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487" name="Group 17486">
              <a:extLst>
                <a:ext uri="{FF2B5EF4-FFF2-40B4-BE49-F238E27FC236}">
                  <a16:creationId xmlns:a16="http://schemas.microsoft.com/office/drawing/2014/main" id="{F3C35529-A86A-3EE9-C815-4684EC32E8E1}"/>
                </a:ext>
              </a:extLst>
            </p:cNvPr>
            <p:cNvGrpSpPr/>
            <p:nvPr/>
          </p:nvGrpSpPr>
          <p:grpSpPr>
            <a:xfrm>
              <a:off x="2190487" y="3702261"/>
              <a:ext cx="1675440" cy="752040"/>
              <a:chOff x="2190487" y="3702261"/>
              <a:chExt cx="1675440" cy="75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7473" name="Ink 17472">
                    <a:extLst>
                      <a:ext uri="{FF2B5EF4-FFF2-40B4-BE49-F238E27FC236}">
                        <a16:creationId xmlns:a16="http://schemas.microsoft.com/office/drawing/2014/main" id="{F5E3B8F0-16CC-C97F-97F1-DE7F488661F1}"/>
                      </a:ext>
                    </a:extLst>
                  </p14:cNvPr>
                  <p14:cNvContentPartPr/>
                  <p14:nvPr/>
                </p14:nvContentPartPr>
                <p14:xfrm>
                  <a:off x="2190487" y="3708021"/>
                  <a:ext cx="249840" cy="385920"/>
                </p14:xfrm>
              </p:contentPart>
            </mc:Choice>
            <mc:Fallback xmlns="">
              <p:pic>
                <p:nvPicPr>
                  <p:cNvPr id="17473" name="Ink 17472">
                    <a:extLst>
                      <a:ext uri="{FF2B5EF4-FFF2-40B4-BE49-F238E27FC236}">
                        <a16:creationId xmlns:a16="http://schemas.microsoft.com/office/drawing/2014/main" id="{F5E3B8F0-16CC-C97F-97F1-DE7F488661F1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2181847" y="3699021"/>
                    <a:ext cx="26748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7474" name="Ink 17473">
                    <a:extLst>
                      <a:ext uri="{FF2B5EF4-FFF2-40B4-BE49-F238E27FC236}">
                        <a16:creationId xmlns:a16="http://schemas.microsoft.com/office/drawing/2014/main" id="{4B38620A-47BB-4BF1-4F2B-9E65E50C3765}"/>
                      </a:ext>
                    </a:extLst>
                  </p14:cNvPr>
                  <p14:cNvContentPartPr/>
                  <p14:nvPr/>
                </p14:nvContentPartPr>
                <p14:xfrm>
                  <a:off x="2344927" y="4244061"/>
                  <a:ext cx="60120" cy="97920"/>
                </p14:xfrm>
              </p:contentPart>
            </mc:Choice>
            <mc:Fallback xmlns="">
              <p:pic>
                <p:nvPicPr>
                  <p:cNvPr id="17474" name="Ink 17473">
                    <a:extLst>
                      <a:ext uri="{FF2B5EF4-FFF2-40B4-BE49-F238E27FC236}">
                        <a16:creationId xmlns:a16="http://schemas.microsoft.com/office/drawing/2014/main" id="{4B38620A-47BB-4BF1-4F2B-9E65E50C3765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2336287" y="4235061"/>
                    <a:ext cx="7776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7475" name="Ink 17474">
                    <a:extLst>
                      <a:ext uri="{FF2B5EF4-FFF2-40B4-BE49-F238E27FC236}">
                        <a16:creationId xmlns:a16="http://schemas.microsoft.com/office/drawing/2014/main" id="{44401CE9-42FF-A2FC-4CB5-FE0D2DBFC79B}"/>
                      </a:ext>
                    </a:extLst>
                  </p14:cNvPr>
                  <p14:cNvContentPartPr/>
                  <p14:nvPr/>
                </p14:nvContentPartPr>
                <p14:xfrm>
                  <a:off x="2308927" y="4152261"/>
                  <a:ext cx="2880" cy="5040"/>
                </p14:xfrm>
              </p:contentPart>
            </mc:Choice>
            <mc:Fallback xmlns="">
              <p:pic>
                <p:nvPicPr>
                  <p:cNvPr id="17475" name="Ink 17474">
                    <a:extLst>
                      <a:ext uri="{FF2B5EF4-FFF2-40B4-BE49-F238E27FC236}">
                        <a16:creationId xmlns:a16="http://schemas.microsoft.com/office/drawing/2014/main" id="{44401CE9-42FF-A2FC-4CB5-FE0D2DBFC79B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2299927" y="4143261"/>
                    <a:ext cx="2052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7476" name="Ink 17475">
                    <a:extLst>
                      <a:ext uri="{FF2B5EF4-FFF2-40B4-BE49-F238E27FC236}">
                        <a16:creationId xmlns:a16="http://schemas.microsoft.com/office/drawing/2014/main" id="{7CCEEE22-C1AA-4D2F-7B22-9FCEB4A5C27B}"/>
                      </a:ext>
                    </a:extLst>
                  </p14:cNvPr>
                  <p14:cNvContentPartPr/>
                  <p14:nvPr/>
                </p14:nvContentPartPr>
                <p14:xfrm>
                  <a:off x="2520607" y="3807021"/>
                  <a:ext cx="156600" cy="357120"/>
                </p14:xfrm>
              </p:contentPart>
            </mc:Choice>
            <mc:Fallback xmlns="">
              <p:pic>
                <p:nvPicPr>
                  <p:cNvPr id="17476" name="Ink 17475">
                    <a:extLst>
                      <a:ext uri="{FF2B5EF4-FFF2-40B4-BE49-F238E27FC236}">
                        <a16:creationId xmlns:a16="http://schemas.microsoft.com/office/drawing/2014/main" id="{7CCEEE22-C1AA-4D2F-7B22-9FCEB4A5C27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2511607" y="3798381"/>
                    <a:ext cx="174240" cy="37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7477" name="Ink 17476">
                    <a:extLst>
                      <a:ext uri="{FF2B5EF4-FFF2-40B4-BE49-F238E27FC236}">
                        <a16:creationId xmlns:a16="http://schemas.microsoft.com/office/drawing/2014/main" id="{D6ED9F3A-54CE-AEF8-32F3-913811C5AB19}"/>
                      </a:ext>
                    </a:extLst>
                  </p14:cNvPr>
                  <p14:cNvContentPartPr/>
                  <p14:nvPr/>
                </p14:nvContentPartPr>
                <p14:xfrm>
                  <a:off x="2706367" y="4064061"/>
                  <a:ext cx="55080" cy="126000"/>
                </p14:xfrm>
              </p:contentPart>
            </mc:Choice>
            <mc:Fallback xmlns="">
              <p:pic>
                <p:nvPicPr>
                  <p:cNvPr id="17477" name="Ink 17476">
                    <a:extLst>
                      <a:ext uri="{FF2B5EF4-FFF2-40B4-BE49-F238E27FC236}">
                        <a16:creationId xmlns:a16="http://schemas.microsoft.com/office/drawing/2014/main" id="{D6ED9F3A-54CE-AEF8-32F3-913811C5AB19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2697727" y="4055421"/>
                    <a:ext cx="727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7478" name="Ink 17477">
                    <a:extLst>
                      <a:ext uri="{FF2B5EF4-FFF2-40B4-BE49-F238E27FC236}">
                        <a16:creationId xmlns:a16="http://schemas.microsoft.com/office/drawing/2014/main" id="{2A774384-A8FB-B45D-7224-956B47D1B184}"/>
                      </a:ext>
                    </a:extLst>
                  </p14:cNvPr>
                  <p14:cNvContentPartPr/>
                  <p14:nvPr/>
                </p14:nvContentPartPr>
                <p14:xfrm>
                  <a:off x="2725447" y="3958941"/>
                  <a:ext cx="2520" cy="360"/>
                </p14:xfrm>
              </p:contentPart>
            </mc:Choice>
            <mc:Fallback xmlns="">
              <p:pic>
                <p:nvPicPr>
                  <p:cNvPr id="17478" name="Ink 17477">
                    <a:extLst>
                      <a:ext uri="{FF2B5EF4-FFF2-40B4-BE49-F238E27FC236}">
                        <a16:creationId xmlns:a16="http://schemas.microsoft.com/office/drawing/2014/main" id="{2A774384-A8FB-B45D-7224-956B47D1B184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2716807" y="394994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7479" name="Ink 17478">
                    <a:extLst>
                      <a:ext uri="{FF2B5EF4-FFF2-40B4-BE49-F238E27FC236}">
                        <a16:creationId xmlns:a16="http://schemas.microsoft.com/office/drawing/2014/main" id="{C33F1FF6-EF5B-56D7-E901-88362040AF4D}"/>
                      </a:ext>
                    </a:extLst>
                  </p14:cNvPr>
                  <p14:cNvContentPartPr/>
                  <p14:nvPr/>
                </p14:nvContentPartPr>
                <p14:xfrm>
                  <a:off x="2870527" y="3702261"/>
                  <a:ext cx="196560" cy="375120"/>
                </p14:xfrm>
              </p:contentPart>
            </mc:Choice>
            <mc:Fallback xmlns="">
              <p:pic>
                <p:nvPicPr>
                  <p:cNvPr id="17479" name="Ink 17478">
                    <a:extLst>
                      <a:ext uri="{FF2B5EF4-FFF2-40B4-BE49-F238E27FC236}">
                        <a16:creationId xmlns:a16="http://schemas.microsoft.com/office/drawing/2014/main" id="{C33F1FF6-EF5B-56D7-E901-88362040AF4D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2861527" y="3693621"/>
                    <a:ext cx="214200" cy="39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7480" name="Ink 17479">
                    <a:extLst>
                      <a:ext uri="{FF2B5EF4-FFF2-40B4-BE49-F238E27FC236}">
                        <a16:creationId xmlns:a16="http://schemas.microsoft.com/office/drawing/2014/main" id="{FE185EAB-2E22-8FBA-8C85-756A5FA024DA}"/>
                      </a:ext>
                    </a:extLst>
                  </p14:cNvPr>
                  <p14:cNvContentPartPr/>
                  <p14:nvPr/>
                </p14:nvContentPartPr>
                <p14:xfrm>
                  <a:off x="3068527" y="3832581"/>
                  <a:ext cx="59400" cy="125280"/>
                </p14:xfrm>
              </p:contentPart>
            </mc:Choice>
            <mc:Fallback xmlns="">
              <p:pic>
                <p:nvPicPr>
                  <p:cNvPr id="17480" name="Ink 17479">
                    <a:extLst>
                      <a:ext uri="{FF2B5EF4-FFF2-40B4-BE49-F238E27FC236}">
                        <a16:creationId xmlns:a16="http://schemas.microsoft.com/office/drawing/2014/main" id="{FE185EAB-2E22-8FBA-8C85-756A5FA024D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3059887" y="3823581"/>
                    <a:ext cx="7704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7481" name="Ink 17480">
                    <a:extLst>
                      <a:ext uri="{FF2B5EF4-FFF2-40B4-BE49-F238E27FC236}">
                        <a16:creationId xmlns:a16="http://schemas.microsoft.com/office/drawing/2014/main" id="{3EBCE106-4829-B075-F6ED-83631E6B4805}"/>
                      </a:ext>
                    </a:extLst>
                  </p14:cNvPr>
                  <p14:cNvContentPartPr/>
                  <p14:nvPr/>
                </p14:nvContentPartPr>
                <p14:xfrm>
                  <a:off x="3105967" y="3868941"/>
                  <a:ext cx="196200" cy="585360"/>
                </p14:xfrm>
              </p:contentPart>
            </mc:Choice>
            <mc:Fallback xmlns="">
              <p:pic>
                <p:nvPicPr>
                  <p:cNvPr id="17481" name="Ink 17480">
                    <a:extLst>
                      <a:ext uri="{FF2B5EF4-FFF2-40B4-BE49-F238E27FC236}">
                        <a16:creationId xmlns:a16="http://schemas.microsoft.com/office/drawing/2014/main" id="{3EBCE106-4829-B075-F6ED-83631E6B4805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3096967" y="3859941"/>
                    <a:ext cx="213840" cy="60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7482" name="Ink 17481">
                    <a:extLst>
                      <a:ext uri="{FF2B5EF4-FFF2-40B4-BE49-F238E27FC236}">
                        <a16:creationId xmlns:a16="http://schemas.microsoft.com/office/drawing/2014/main" id="{67E7D073-5137-7146-418B-42F8F08E532B}"/>
                      </a:ext>
                    </a:extLst>
                  </p14:cNvPr>
                  <p14:cNvContentPartPr/>
                  <p14:nvPr/>
                </p14:nvContentPartPr>
                <p14:xfrm>
                  <a:off x="2891047" y="3984501"/>
                  <a:ext cx="211320" cy="360"/>
                </p14:xfrm>
              </p:contentPart>
            </mc:Choice>
            <mc:Fallback xmlns="">
              <p:pic>
                <p:nvPicPr>
                  <p:cNvPr id="17482" name="Ink 17481">
                    <a:extLst>
                      <a:ext uri="{FF2B5EF4-FFF2-40B4-BE49-F238E27FC236}">
                        <a16:creationId xmlns:a16="http://schemas.microsoft.com/office/drawing/2014/main" id="{67E7D073-5137-7146-418B-42F8F08E532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2882407" y="3975861"/>
                    <a:ext cx="228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7483" name="Ink 17482">
                    <a:extLst>
                      <a:ext uri="{FF2B5EF4-FFF2-40B4-BE49-F238E27FC236}">
                        <a16:creationId xmlns:a16="http://schemas.microsoft.com/office/drawing/2014/main" id="{CFD4A923-A0BE-4F2F-CD4B-E6CEB3C72746}"/>
                      </a:ext>
                    </a:extLst>
                  </p14:cNvPr>
                  <p14:cNvContentPartPr/>
                  <p14:nvPr/>
                </p14:nvContentPartPr>
                <p14:xfrm>
                  <a:off x="3324127" y="4071981"/>
                  <a:ext cx="154800" cy="140040"/>
                </p14:xfrm>
              </p:contentPart>
            </mc:Choice>
            <mc:Fallback xmlns="">
              <p:pic>
                <p:nvPicPr>
                  <p:cNvPr id="17483" name="Ink 17482">
                    <a:extLst>
                      <a:ext uri="{FF2B5EF4-FFF2-40B4-BE49-F238E27FC236}">
                        <a16:creationId xmlns:a16="http://schemas.microsoft.com/office/drawing/2014/main" id="{CFD4A923-A0BE-4F2F-CD4B-E6CEB3C7274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3315487" y="4063341"/>
                    <a:ext cx="172440" cy="15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7484" name="Ink 17483">
                    <a:extLst>
                      <a:ext uri="{FF2B5EF4-FFF2-40B4-BE49-F238E27FC236}">
                        <a16:creationId xmlns:a16="http://schemas.microsoft.com/office/drawing/2014/main" id="{DCD26F00-3DD9-3F72-F031-00FF0E2C2498}"/>
                      </a:ext>
                    </a:extLst>
                  </p14:cNvPr>
                  <p14:cNvContentPartPr/>
                  <p14:nvPr/>
                </p14:nvContentPartPr>
                <p14:xfrm>
                  <a:off x="3567127" y="3805581"/>
                  <a:ext cx="157680" cy="322920"/>
                </p14:xfrm>
              </p:contentPart>
            </mc:Choice>
            <mc:Fallback xmlns="">
              <p:pic>
                <p:nvPicPr>
                  <p:cNvPr id="17484" name="Ink 17483">
                    <a:extLst>
                      <a:ext uri="{FF2B5EF4-FFF2-40B4-BE49-F238E27FC236}">
                        <a16:creationId xmlns:a16="http://schemas.microsoft.com/office/drawing/2014/main" id="{DCD26F00-3DD9-3F72-F031-00FF0E2C2498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558487" y="3796581"/>
                    <a:ext cx="175320" cy="34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7485" name="Ink 17484">
                    <a:extLst>
                      <a:ext uri="{FF2B5EF4-FFF2-40B4-BE49-F238E27FC236}">
                        <a16:creationId xmlns:a16="http://schemas.microsoft.com/office/drawing/2014/main" id="{5EE39459-1A2F-BD11-BA00-9E4800D17F27}"/>
                      </a:ext>
                    </a:extLst>
                  </p14:cNvPr>
                  <p14:cNvContentPartPr/>
                  <p14:nvPr/>
                </p14:nvContentPartPr>
                <p14:xfrm>
                  <a:off x="3815167" y="4039581"/>
                  <a:ext cx="50760" cy="89640"/>
                </p14:xfrm>
              </p:contentPart>
            </mc:Choice>
            <mc:Fallback xmlns="">
              <p:pic>
                <p:nvPicPr>
                  <p:cNvPr id="17485" name="Ink 17484">
                    <a:extLst>
                      <a:ext uri="{FF2B5EF4-FFF2-40B4-BE49-F238E27FC236}">
                        <a16:creationId xmlns:a16="http://schemas.microsoft.com/office/drawing/2014/main" id="{5EE39459-1A2F-BD11-BA00-9E4800D17F27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3806527" y="4030581"/>
                    <a:ext cx="68400" cy="10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7486" name="Ink 17485">
                    <a:extLst>
                      <a:ext uri="{FF2B5EF4-FFF2-40B4-BE49-F238E27FC236}">
                        <a16:creationId xmlns:a16="http://schemas.microsoft.com/office/drawing/2014/main" id="{BAAD9445-C317-E200-7B7B-241850459E69}"/>
                      </a:ext>
                    </a:extLst>
                  </p14:cNvPr>
                  <p14:cNvContentPartPr/>
                  <p14:nvPr/>
                </p14:nvContentPartPr>
                <p14:xfrm>
                  <a:off x="3840007" y="3913221"/>
                  <a:ext cx="360" cy="360"/>
                </p14:xfrm>
              </p:contentPart>
            </mc:Choice>
            <mc:Fallback xmlns="">
              <p:pic>
                <p:nvPicPr>
                  <p:cNvPr id="17486" name="Ink 17485">
                    <a:extLst>
                      <a:ext uri="{FF2B5EF4-FFF2-40B4-BE49-F238E27FC236}">
                        <a16:creationId xmlns:a16="http://schemas.microsoft.com/office/drawing/2014/main" id="{BAAD9445-C317-E200-7B7B-241850459E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831007" y="390422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7709" name="Ink 17708">
                <a:extLst>
                  <a:ext uri="{FF2B5EF4-FFF2-40B4-BE49-F238E27FC236}">
                    <a16:creationId xmlns:a16="http://schemas.microsoft.com/office/drawing/2014/main" id="{49310F49-D73E-19D2-9F58-8E93A4D0A14F}"/>
                  </a:ext>
                </a:extLst>
              </p14:cNvPr>
              <p14:cNvContentPartPr/>
              <p14:nvPr/>
            </p14:nvContentPartPr>
            <p14:xfrm>
              <a:off x="3980360" y="2211040"/>
              <a:ext cx="360" cy="360"/>
            </p14:xfrm>
          </p:contentPart>
        </mc:Choice>
        <mc:Fallback xmlns="">
          <p:pic>
            <p:nvPicPr>
              <p:cNvPr id="17709" name="Ink 17708">
                <a:extLst>
                  <a:ext uri="{FF2B5EF4-FFF2-40B4-BE49-F238E27FC236}">
                    <a16:creationId xmlns:a16="http://schemas.microsoft.com/office/drawing/2014/main" id="{49310F49-D73E-19D2-9F58-8E93A4D0A14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71360" y="220240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26" name="Group 17725">
            <a:extLst>
              <a:ext uri="{FF2B5EF4-FFF2-40B4-BE49-F238E27FC236}">
                <a16:creationId xmlns:a16="http://schemas.microsoft.com/office/drawing/2014/main" id="{AA20DB74-B82E-9B81-6B68-CCB9B24F1BBD}"/>
              </a:ext>
            </a:extLst>
          </p:cNvPr>
          <p:cNvGrpSpPr/>
          <p:nvPr/>
        </p:nvGrpSpPr>
        <p:grpSpPr>
          <a:xfrm>
            <a:off x="483367" y="4291941"/>
            <a:ext cx="7549200" cy="1582560"/>
            <a:chOff x="483367" y="4291941"/>
            <a:chExt cx="7549200" cy="158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7494" name="Ink 17493">
                  <a:extLst>
                    <a:ext uri="{FF2B5EF4-FFF2-40B4-BE49-F238E27FC236}">
                      <a16:creationId xmlns:a16="http://schemas.microsoft.com/office/drawing/2014/main" id="{F3A08BDC-D137-48CD-0C7D-146BA793D9C2}"/>
                    </a:ext>
                  </a:extLst>
                </p14:cNvPr>
                <p14:cNvContentPartPr/>
                <p14:nvPr/>
              </p14:nvContentPartPr>
              <p14:xfrm>
                <a:off x="1521607" y="4911861"/>
                <a:ext cx="180000" cy="360"/>
              </p14:xfrm>
            </p:contentPart>
          </mc:Choice>
          <mc:Fallback xmlns="">
            <p:pic>
              <p:nvPicPr>
                <p:cNvPr id="17494" name="Ink 17493">
                  <a:extLst>
                    <a:ext uri="{FF2B5EF4-FFF2-40B4-BE49-F238E27FC236}">
                      <a16:creationId xmlns:a16="http://schemas.microsoft.com/office/drawing/2014/main" id="{F3A08BDC-D137-48CD-0C7D-146BA793D9C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12607" y="4902861"/>
                  <a:ext cx="1976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504" name="Group 17503">
              <a:extLst>
                <a:ext uri="{FF2B5EF4-FFF2-40B4-BE49-F238E27FC236}">
                  <a16:creationId xmlns:a16="http://schemas.microsoft.com/office/drawing/2014/main" id="{603023A4-270A-7E77-42E8-A472C02D4C42}"/>
                </a:ext>
              </a:extLst>
            </p:cNvPr>
            <p:cNvGrpSpPr/>
            <p:nvPr/>
          </p:nvGrpSpPr>
          <p:grpSpPr>
            <a:xfrm>
              <a:off x="483367" y="4805661"/>
              <a:ext cx="698400" cy="308880"/>
              <a:chOff x="483367" y="4805661"/>
              <a:chExt cx="698400" cy="30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7490" name="Ink 17489">
                    <a:extLst>
                      <a:ext uri="{FF2B5EF4-FFF2-40B4-BE49-F238E27FC236}">
                        <a16:creationId xmlns:a16="http://schemas.microsoft.com/office/drawing/2014/main" id="{08D7E330-4030-9E10-9FA5-97246490A258}"/>
                      </a:ext>
                    </a:extLst>
                  </p14:cNvPr>
                  <p14:cNvContentPartPr/>
                  <p14:nvPr/>
                </p14:nvContentPartPr>
                <p14:xfrm>
                  <a:off x="977647" y="4829421"/>
                  <a:ext cx="154800" cy="2880"/>
                </p14:xfrm>
              </p:contentPart>
            </mc:Choice>
            <mc:Fallback xmlns="">
              <p:pic>
                <p:nvPicPr>
                  <p:cNvPr id="17490" name="Ink 17489">
                    <a:extLst>
                      <a:ext uri="{FF2B5EF4-FFF2-40B4-BE49-F238E27FC236}">
                        <a16:creationId xmlns:a16="http://schemas.microsoft.com/office/drawing/2014/main" id="{08D7E330-4030-9E10-9FA5-97246490A25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969007" y="4820421"/>
                    <a:ext cx="1724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7491" name="Ink 17490">
                    <a:extLst>
                      <a:ext uri="{FF2B5EF4-FFF2-40B4-BE49-F238E27FC236}">
                        <a16:creationId xmlns:a16="http://schemas.microsoft.com/office/drawing/2014/main" id="{F73C047F-6F20-AF6F-8BFF-319CAF089EDF}"/>
                      </a:ext>
                    </a:extLst>
                  </p14:cNvPr>
                  <p14:cNvContentPartPr/>
                  <p14:nvPr/>
                </p14:nvContentPartPr>
                <p14:xfrm>
                  <a:off x="1010047" y="4931301"/>
                  <a:ext cx="171720" cy="2520"/>
                </p14:xfrm>
              </p:contentPart>
            </mc:Choice>
            <mc:Fallback xmlns="">
              <p:pic>
                <p:nvPicPr>
                  <p:cNvPr id="17491" name="Ink 17490">
                    <a:extLst>
                      <a:ext uri="{FF2B5EF4-FFF2-40B4-BE49-F238E27FC236}">
                        <a16:creationId xmlns:a16="http://schemas.microsoft.com/office/drawing/2014/main" id="{F73C047F-6F20-AF6F-8BFF-319CAF089ED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001407" y="4922301"/>
                    <a:ext cx="1893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7500" name="Ink 17499">
                    <a:extLst>
                      <a:ext uri="{FF2B5EF4-FFF2-40B4-BE49-F238E27FC236}">
                        <a16:creationId xmlns:a16="http://schemas.microsoft.com/office/drawing/2014/main" id="{E8558EDC-B7AC-D658-776B-E69AAB8993D9}"/>
                      </a:ext>
                    </a:extLst>
                  </p14:cNvPr>
                  <p14:cNvContentPartPr/>
                  <p14:nvPr/>
                </p14:nvContentPartPr>
                <p14:xfrm>
                  <a:off x="483367" y="4805661"/>
                  <a:ext cx="176760" cy="295920"/>
                </p14:xfrm>
              </p:contentPart>
            </mc:Choice>
            <mc:Fallback xmlns="">
              <p:pic>
                <p:nvPicPr>
                  <p:cNvPr id="17500" name="Ink 17499">
                    <a:extLst>
                      <a:ext uri="{FF2B5EF4-FFF2-40B4-BE49-F238E27FC236}">
                        <a16:creationId xmlns:a16="http://schemas.microsoft.com/office/drawing/2014/main" id="{E8558EDC-B7AC-D658-776B-E69AAB8993D9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74367" y="4797021"/>
                    <a:ext cx="194400" cy="31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7501" name="Ink 17500">
                    <a:extLst>
                      <a:ext uri="{FF2B5EF4-FFF2-40B4-BE49-F238E27FC236}">
                        <a16:creationId xmlns:a16="http://schemas.microsoft.com/office/drawing/2014/main" id="{8CE981ED-9A4A-FCD4-32AB-6005EE6B2F8B}"/>
                      </a:ext>
                    </a:extLst>
                  </p14:cNvPr>
                  <p14:cNvContentPartPr/>
                  <p14:nvPr/>
                </p14:nvContentPartPr>
                <p14:xfrm>
                  <a:off x="727447" y="4935261"/>
                  <a:ext cx="2520" cy="179280"/>
                </p14:xfrm>
              </p:contentPart>
            </mc:Choice>
            <mc:Fallback xmlns="">
              <p:pic>
                <p:nvPicPr>
                  <p:cNvPr id="17501" name="Ink 17500">
                    <a:extLst>
                      <a:ext uri="{FF2B5EF4-FFF2-40B4-BE49-F238E27FC236}">
                        <a16:creationId xmlns:a16="http://schemas.microsoft.com/office/drawing/2014/main" id="{8CE981ED-9A4A-FCD4-32AB-6005EE6B2F8B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718447" y="4926261"/>
                    <a:ext cx="2016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7503" name="Ink 17502">
                    <a:extLst>
                      <a:ext uri="{FF2B5EF4-FFF2-40B4-BE49-F238E27FC236}">
                        <a16:creationId xmlns:a16="http://schemas.microsoft.com/office/drawing/2014/main" id="{697B9819-8F76-1F0F-E22A-722946F65B95}"/>
                      </a:ext>
                    </a:extLst>
                  </p14:cNvPr>
                  <p14:cNvContentPartPr/>
                  <p14:nvPr/>
                </p14:nvContentPartPr>
                <p14:xfrm>
                  <a:off x="788647" y="4899621"/>
                  <a:ext cx="107280" cy="210240"/>
                </p14:xfrm>
              </p:contentPart>
            </mc:Choice>
            <mc:Fallback xmlns="">
              <p:pic>
                <p:nvPicPr>
                  <p:cNvPr id="17503" name="Ink 17502">
                    <a:extLst>
                      <a:ext uri="{FF2B5EF4-FFF2-40B4-BE49-F238E27FC236}">
                        <a16:creationId xmlns:a16="http://schemas.microsoft.com/office/drawing/2014/main" id="{697B9819-8F76-1F0F-E22A-722946F65B95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779647" y="4890621"/>
                    <a:ext cx="124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305A7273-AE46-CA7E-8F2A-4BA6E5805C9C}"/>
                </a:ext>
              </a:extLst>
            </p:cNvPr>
            <p:cNvGrpSpPr/>
            <p:nvPr/>
          </p:nvGrpSpPr>
          <p:grpSpPr>
            <a:xfrm>
              <a:off x="1952527" y="4611981"/>
              <a:ext cx="1166760" cy="622440"/>
              <a:chOff x="1952527" y="4611981"/>
              <a:chExt cx="1166760" cy="622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7495" name="Ink 17494">
                    <a:extLst>
                      <a:ext uri="{FF2B5EF4-FFF2-40B4-BE49-F238E27FC236}">
                        <a16:creationId xmlns:a16="http://schemas.microsoft.com/office/drawing/2014/main" id="{C89FA457-AC07-9383-6AEE-B5904311A3EB}"/>
                      </a:ext>
                    </a:extLst>
                  </p14:cNvPr>
                  <p14:cNvContentPartPr/>
                  <p14:nvPr/>
                </p14:nvContentPartPr>
                <p14:xfrm>
                  <a:off x="2037847" y="4660941"/>
                  <a:ext cx="19800" cy="125640"/>
                </p14:xfrm>
              </p:contentPart>
            </mc:Choice>
            <mc:Fallback xmlns="">
              <p:pic>
                <p:nvPicPr>
                  <p:cNvPr id="17495" name="Ink 17494">
                    <a:extLst>
                      <a:ext uri="{FF2B5EF4-FFF2-40B4-BE49-F238E27FC236}">
                        <a16:creationId xmlns:a16="http://schemas.microsoft.com/office/drawing/2014/main" id="{C89FA457-AC07-9383-6AEE-B5904311A3EB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2029207" y="4651941"/>
                    <a:ext cx="3744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7496" name="Ink 17495">
                    <a:extLst>
                      <a:ext uri="{FF2B5EF4-FFF2-40B4-BE49-F238E27FC236}">
                        <a16:creationId xmlns:a16="http://schemas.microsoft.com/office/drawing/2014/main" id="{0A6CECE3-27ED-9F8A-D703-BF83DD17D3A5}"/>
                      </a:ext>
                    </a:extLst>
                  </p14:cNvPr>
                  <p14:cNvContentPartPr/>
                  <p14:nvPr/>
                </p14:nvContentPartPr>
                <p14:xfrm>
                  <a:off x="1952527" y="4844181"/>
                  <a:ext cx="346320" cy="21600"/>
                </p14:xfrm>
              </p:contentPart>
            </mc:Choice>
            <mc:Fallback xmlns="">
              <p:pic>
                <p:nvPicPr>
                  <p:cNvPr id="17496" name="Ink 17495">
                    <a:extLst>
                      <a:ext uri="{FF2B5EF4-FFF2-40B4-BE49-F238E27FC236}">
                        <a16:creationId xmlns:a16="http://schemas.microsoft.com/office/drawing/2014/main" id="{0A6CECE3-27ED-9F8A-D703-BF83DD17D3A5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1943527" y="4835541"/>
                    <a:ext cx="36396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7497" name="Ink 17496">
                    <a:extLst>
                      <a:ext uri="{FF2B5EF4-FFF2-40B4-BE49-F238E27FC236}">
                        <a16:creationId xmlns:a16="http://schemas.microsoft.com/office/drawing/2014/main" id="{C3405FA3-74D0-E733-70D2-5F05B4B16ADD}"/>
                      </a:ext>
                    </a:extLst>
                  </p14:cNvPr>
                  <p14:cNvContentPartPr/>
                  <p14:nvPr/>
                </p14:nvContentPartPr>
                <p14:xfrm>
                  <a:off x="2077447" y="4909701"/>
                  <a:ext cx="157320" cy="212040"/>
                </p14:xfrm>
              </p:contentPart>
            </mc:Choice>
            <mc:Fallback xmlns="">
              <p:pic>
                <p:nvPicPr>
                  <p:cNvPr id="17497" name="Ink 17496">
                    <a:extLst>
                      <a:ext uri="{FF2B5EF4-FFF2-40B4-BE49-F238E27FC236}">
                        <a16:creationId xmlns:a16="http://schemas.microsoft.com/office/drawing/2014/main" id="{C3405FA3-74D0-E733-70D2-5F05B4B16ADD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068447" y="4901061"/>
                    <a:ext cx="174960" cy="22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7498" name="Ink 17497">
                    <a:extLst>
                      <a:ext uri="{FF2B5EF4-FFF2-40B4-BE49-F238E27FC236}">
                        <a16:creationId xmlns:a16="http://schemas.microsoft.com/office/drawing/2014/main" id="{6EC2B696-5998-9E03-C333-12CF773B1AA7}"/>
                      </a:ext>
                    </a:extLst>
                  </p14:cNvPr>
                  <p14:cNvContentPartPr/>
                  <p14:nvPr/>
                </p14:nvContentPartPr>
                <p14:xfrm>
                  <a:off x="2214967" y="5014821"/>
                  <a:ext cx="26640" cy="187920"/>
                </p14:xfrm>
              </p:contentPart>
            </mc:Choice>
            <mc:Fallback xmlns="">
              <p:pic>
                <p:nvPicPr>
                  <p:cNvPr id="17498" name="Ink 17497">
                    <a:extLst>
                      <a:ext uri="{FF2B5EF4-FFF2-40B4-BE49-F238E27FC236}">
                        <a16:creationId xmlns:a16="http://schemas.microsoft.com/office/drawing/2014/main" id="{6EC2B696-5998-9E03-C333-12CF773B1AA7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206327" y="5006181"/>
                    <a:ext cx="442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7505" name="Ink 17504">
                    <a:extLst>
                      <a:ext uri="{FF2B5EF4-FFF2-40B4-BE49-F238E27FC236}">
                        <a16:creationId xmlns:a16="http://schemas.microsoft.com/office/drawing/2014/main" id="{CD029501-DBBB-BD99-FFAC-B7E9C7FF2979}"/>
                      </a:ext>
                    </a:extLst>
                  </p14:cNvPr>
                  <p14:cNvContentPartPr/>
                  <p14:nvPr/>
                </p14:nvContentPartPr>
                <p14:xfrm>
                  <a:off x="2399287" y="4648341"/>
                  <a:ext cx="157320" cy="317880"/>
                </p14:xfrm>
              </p:contentPart>
            </mc:Choice>
            <mc:Fallback xmlns="">
              <p:pic>
                <p:nvPicPr>
                  <p:cNvPr id="17505" name="Ink 17504">
                    <a:extLst>
                      <a:ext uri="{FF2B5EF4-FFF2-40B4-BE49-F238E27FC236}">
                        <a16:creationId xmlns:a16="http://schemas.microsoft.com/office/drawing/2014/main" id="{CD029501-DBBB-BD99-FFAC-B7E9C7FF2979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90647" y="4639701"/>
                    <a:ext cx="174960" cy="33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7506" name="Ink 17505">
                    <a:extLst>
                      <a:ext uri="{FF2B5EF4-FFF2-40B4-BE49-F238E27FC236}">
                        <a16:creationId xmlns:a16="http://schemas.microsoft.com/office/drawing/2014/main" id="{0529DAE5-633C-D34E-BE09-2C7F41107824}"/>
                      </a:ext>
                    </a:extLst>
                  </p14:cNvPr>
                  <p14:cNvContentPartPr/>
                  <p14:nvPr/>
                </p14:nvContentPartPr>
                <p14:xfrm>
                  <a:off x="2541127" y="4797021"/>
                  <a:ext cx="164520" cy="376200"/>
                </p14:xfrm>
              </p:contentPart>
            </mc:Choice>
            <mc:Fallback xmlns="">
              <p:pic>
                <p:nvPicPr>
                  <p:cNvPr id="17506" name="Ink 17505">
                    <a:extLst>
                      <a:ext uri="{FF2B5EF4-FFF2-40B4-BE49-F238E27FC236}">
                        <a16:creationId xmlns:a16="http://schemas.microsoft.com/office/drawing/2014/main" id="{0529DAE5-633C-D34E-BE09-2C7F41107824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532127" y="4788381"/>
                    <a:ext cx="182160" cy="39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7507" name="Ink 17506">
                    <a:extLst>
                      <a:ext uri="{FF2B5EF4-FFF2-40B4-BE49-F238E27FC236}">
                        <a16:creationId xmlns:a16="http://schemas.microsoft.com/office/drawing/2014/main" id="{80BE5E5F-39AA-70A5-9C47-D3753FCDC84E}"/>
                      </a:ext>
                    </a:extLst>
                  </p14:cNvPr>
                  <p14:cNvContentPartPr/>
                  <p14:nvPr/>
                </p14:nvContentPartPr>
                <p14:xfrm>
                  <a:off x="2723647" y="4984581"/>
                  <a:ext cx="117000" cy="123840"/>
                </p14:xfrm>
              </p:contentPart>
            </mc:Choice>
            <mc:Fallback xmlns="">
              <p:pic>
                <p:nvPicPr>
                  <p:cNvPr id="17507" name="Ink 17506">
                    <a:extLst>
                      <a:ext uri="{FF2B5EF4-FFF2-40B4-BE49-F238E27FC236}">
                        <a16:creationId xmlns:a16="http://schemas.microsoft.com/office/drawing/2014/main" id="{80BE5E5F-39AA-70A5-9C47-D3753FCDC84E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714647" y="4975581"/>
                    <a:ext cx="13464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7508" name="Ink 17507">
                    <a:extLst>
                      <a:ext uri="{FF2B5EF4-FFF2-40B4-BE49-F238E27FC236}">
                        <a16:creationId xmlns:a16="http://schemas.microsoft.com/office/drawing/2014/main" id="{67542B1E-FA80-FB5A-0DD9-AFCD2D0C2BA8}"/>
                      </a:ext>
                    </a:extLst>
                  </p14:cNvPr>
                  <p14:cNvContentPartPr/>
                  <p14:nvPr/>
                </p14:nvContentPartPr>
                <p14:xfrm>
                  <a:off x="2840287" y="5096901"/>
                  <a:ext cx="360" cy="360"/>
                </p14:xfrm>
              </p:contentPart>
            </mc:Choice>
            <mc:Fallback xmlns="">
              <p:pic>
                <p:nvPicPr>
                  <p:cNvPr id="17508" name="Ink 17507">
                    <a:extLst>
                      <a:ext uri="{FF2B5EF4-FFF2-40B4-BE49-F238E27FC236}">
                        <a16:creationId xmlns:a16="http://schemas.microsoft.com/office/drawing/2014/main" id="{67542B1E-FA80-FB5A-0DD9-AFCD2D0C2BA8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831647" y="508826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7509" name="Ink 17508">
                    <a:extLst>
                      <a:ext uri="{FF2B5EF4-FFF2-40B4-BE49-F238E27FC236}">
                        <a16:creationId xmlns:a16="http://schemas.microsoft.com/office/drawing/2014/main" id="{8B138F23-7134-3ADD-7140-EC0ED46A4C36}"/>
                      </a:ext>
                    </a:extLst>
                  </p14:cNvPr>
                  <p14:cNvContentPartPr/>
                  <p14:nvPr/>
                </p14:nvContentPartPr>
                <p14:xfrm>
                  <a:off x="2840287" y="4611981"/>
                  <a:ext cx="360" cy="190080"/>
                </p14:xfrm>
              </p:contentPart>
            </mc:Choice>
            <mc:Fallback xmlns="">
              <p:pic>
                <p:nvPicPr>
                  <p:cNvPr id="17509" name="Ink 17508">
                    <a:extLst>
                      <a:ext uri="{FF2B5EF4-FFF2-40B4-BE49-F238E27FC236}">
                        <a16:creationId xmlns:a16="http://schemas.microsoft.com/office/drawing/2014/main" id="{8B138F23-7134-3ADD-7140-EC0ED46A4C3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2831647" y="4602981"/>
                    <a:ext cx="1800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7510" name="Ink 17509">
                    <a:extLst>
                      <a:ext uri="{FF2B5EF4-FFF2-40B4-BE49-F238E27FC236}">
                        <a16:creationId xmlns:a16="http://schemas.microsoft.com/office/drawing/2014/main" id="{35856E33-AC29-FD63-7AD0-65002AFFAD72}"/>
                      </a:ext>
                    </a:extLst>
                  </p14:cNvPr>
                  <p14:cNvContentPartPr/>
                  <p14:nvPr/>
                </p14:nvContentPartPr>
                <p14:xfrm>
                  <a:off x="2866567" y="4741221"/>
                  <a:ext cx="106920" cy="191160"/>
                </p14:xfrm>
              </p:contentPart>
            </mc:Choice>
            <mc:Fallback xmlns="">
              <p:pic>
                <p:nvPicPr>
                  <p:cNvPr id="17510" name="Ink 17509">
                    <a:extLst>
                      <a:ext uri="{FF2B5EF4-FFF2-40B4-BE49-F238E27FC236}">
                        <a16:creationId xmlns:a16="http://schemas.microsoft.com/office/drawing/2014/main" id="{35856E33-AC29-FD63-7AD0-65002AFFAD72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857567" y="4732221"/>
                    <a:ext cx="12456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7511" name="Ink 17510">
                    <a:extLst>
                      <a:ext uri="{FF2B5EF4-FFF2-40B4-BE49-F238E27FC236}">
                        <a16:creationId xmlns:a16="http://schemas.microsoft.com/office/drawing/2014/main" id="{DD3AD21C-3BC4-D6E7-26AF-A5F3E5B329F8}"/>
                      </a:ext>
                    </a:extLst>
                  </p14:cNvPr>
                  <p14:cNvContentPartPr/>
                  <p14:nvPr/>
                </p14:nvContentPartPr>
                <p14:xfrm>
                  <a:off x="2989327" y="4910421"/>
                  <a:ext cx="129960" cy="114120"/>
                </p14:xfrm>
              </p:contentPart>
            </mc:Choice>
            <mc:Fallback xmlns="">
              <p:pic>
                <p:nvPicPr>
                  <p:cNvPr id="17511" name="Ink 17510">
                    <a:extLst>
                      <a:ext uri="{FF2B5EF4-FFF2-40B4-BE49-F238E27FC236}">
                        <a16:creationId xmlns:a16="http://schemas.microsoft.com/office/drawing/2014/main" id="{DD3AD21C-3BC4-D6E7-26AF-A5F3E5B329F8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2980687" y="4901421"/>
                    <a:ext cx="14760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7512" name="Ink 17511">
                    <a:extLst>
                      <a:ext uri="{FF2B5EF4-FFF2-40B4-BE49-F238E27FC236}">
                        <a16:creationId xmlns:a16="http://schemas.microsoft.com/office/drawing/2014/main" id="{91364858-6A57-5479-E2EC-28B34733327A}"/>
                      </a:ext>
                    </a:extLst>
                  </p14:cNvPr>
                  <p14:cNvContentPartPr/>
                  <p14:nvPr/>
                </p14:nvContentPartPr>
                <p14:xfrm>
                  <a:off x="3118927" y="4944621"/>
                  <a:ext cx="360" cy="289800"/>
                </p14:xfrm>
              </p:contentPart>
            </mc:Choice>
            <mc:Fallback xmlns="">
              <p:pic>
                <p:nvPicPr>
                  <p:cNvPr id="17512" name="Ink 17511">
                    <a:extLst>
                      <a:ext uri="{FF2B5EF4-FFF2-40B4-BE49-F238E27FC236}">
                        <a16:creationId xmlns:a16="http://schemas.microsoft.com/office/drawing/2014/main" id="{91364858-6A57-5479-E2EC-28B34733327A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109927" y="4935981"/>
                    <a:ext cx="18000" cy="30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EC3EC31-E30C-2E62-389C-1AEFC50C4741}"/>
                </a:ext>
              </a:extLst>
            </p:cNvPr>
            <p:cNvGrpSpPr/>
            <p:nvPr/>
          </p:nvGrpSpPr>
          <p:grpSpPr>
            <a:xfrm>
              <a:off x="3311887" y="4552221"/>
              <a:ext cx="1274760" cy="645120"/>
              <a:chOff x="3311887" y="4552221"/>
              <a:chExt cx="1274760" cy="64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7513" name="Ink 17512">
                    <a:extLst>
                      <a:ext uri="{FF2B5EF4-FFF2-40B4-BE49-F238E27FC236}">
                        <a16:creationId xmlns:a16="http://schemas.microsoft.com/office/drawing/2014/main" id="{D6A1C59D-30B2-5A2C-D9BE-12E615A074F0}"/>
                      </a:ext>
                    </a:extLst>
                  </p14:cNvPr>
                  <p14:cNvContentPartPr/>
                  <p14:nvPr/>
                </p14:nvContentPartPr>
                <p14:xfrm>
                  <a:off x="3311887" y="4964781"/>
                  <a:ext cx="154440" cy="5040"/>
                </p14:xfrm>
              </p:contentPart>
            </mc:Choice>
            <mc:Fallback xmlns="">
              <p:pic>
                <p:nvPicPr>
                  <p:cNvPr id="17513" name="Ink 17512">
                    <a:extLst>
                      <a:ext uri="{FF2B5EF4-FFF2-40B4-BE49-F238E27FC236}">
                        <a16:creationId xmlns:a16="http://schemas.microsoft.com/office/drawing/2014/main" id="{D6A1C59D-30B2-5A2C-D9BE-12E615A074F0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3303247" y="4955781"/>
                    <a:ext cx="17208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7514" name="Ink 17513">
                    <a:extLst>
                      <a:ext uri="{FF2B5EF4-FFF2-40B4-BE49-F238E27FC236}">
                        <a16:creationId xmlns:a16="http://schemas.microsoft.com/office/drawing/2014/main" id="{786E12E9-9314-57FC-D3F8-99476B3DC1A5}"/>
                      </a:ext>
                    </a:extLst>
                  </p14:cNvPr>
                  <p14:cNvContentPartPr/>
                  <p14:nvPr/>
                </p14:nvContentPartPr>
                <p14:xfrm>
                  <a:off x="3534367" y="4964781"/>
                  <a:ext cx="9720" cy="360"/>
                </p14:xfrm>
              </p:contentPart>
            </mc:Choice>
            <mc:Fallback xmlns="">
              <p:pic>
                <p:nvPicPr>
                  <p:cNvPr id="17514" name="Ink 17513">
                    <a:extLst>
                      <a:ext uri="{FF2B5EF4-FFF2-40B4-BE49-F238E27FC236}">
                        <a16:creationId xmlns:a16="http://schemas.microsoft.com/office/drawing/2014/main" id="{786E12E9-9314-57FC-D3F8-99476B3DC1A5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525727" y="4955781"/>
                    <a:ext cx="2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17515" name="Ink 17514">
                    <a:extLst>
                      <a:ext uri="{FF2B5EF4-FFF2-40B4-BE49-F238E27FC236}">
                        <a16:creationId xmlns:a16="http://schemas.microsoft.com/office/drawing/2014/main" id="{F6A10824-6A6B-DCCE-8BD8-C4F137DF3E0F}"/>
                      </a:ext>
                    </a:extLst>
                  </p14:cNvPr>
                  <p14:cNvContentPartPr/>
                  <p14:nvPr/>
                </p14:nvContentPartPr>
                <p14:xfrm>
                  <a:off x="3611767" y="4975221"/>
                  <a:ext cx="2520" cy="360"/>
                </p14:xfrm>
              </p:contentPart>
            </mc:Choice>
            <mc:Fallback xmlns="">
              <p:pic>
                <p:nvPicPr>
                  <p:cNvPr id="17515" name="Ink 17514">
                    <a:extLst>
                      <a:ext uri="{FF2B5EF4-FFF2-40B4-BE49-F238E27FC236}">
                        <a16:creationId xmlns:a16="http://schemas.microsoft.com/office/drawing/2014/main" id="{F6A10824-6A6B-DCCE-8BD8-C4F137DF3E0F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3602767" y="496622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7516" name="Ink 17515">
                    <a:extLst>
                      <a:ext uri="{FF2B5EF4-FFF2-40B4-BE49-F238E27FC236}">
                        <a16:creationId xmlns:a16="http://schemas.microsoft.com/office/drawing/2014/main" id="{863F028F-C512-8963-430E-7E741906696A}"/>
                      </a:ext>
                    </a:extLst>
                  </p14:cNvPr>
                  <p14:cNvContentPartPr/>
                  <p14:nvPr/>
                </p14:nvContentPartPr>
                <p14:xfrm>
                  <a:off x="3761167" y="4975221"/>
                  <a:ext cx="2520" cy="360"/>
                </p14:xfrm>
              </p:contentPart>
            </mc:Choice>
            <mc:Fallback xmlns="">
              <p:pic>
                <p:nvPicPr>
                  <p:cNvPr id="17516" name="Ink 17515">
                    <a:extLst>
                      <a:ext uri="{FF2B5EF4-FFF2-40B4-BE49-F238E27FC236}">
                        <a16:creationId xmlns:a16="http://schemas.microsoft.com/office/drawing/2014/main" id="{863F028F-C512-8963-430E-7E741906696A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3752167" y="496622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7517" name="Ink 17516">
                    <a:extLst>
                      <a:ext uri="{FF2B5EF4-FFF2-40B4-BE49-F238E27FC236}">
                        <a16:creationId xmlns:a16="http://schemas.microsoft.com/office/drawing/2014/main" id="{9B12F5D4-53B8-6BEE-B19D-12A537B10DA1}"/>
                      </a:ext>
                    </a:extLst>
                  </p14:cNvPr>
                  <p14:cNvContentPartPr/>
                  <p14:nvPr/>
                </p14:nvContentPartPr>
                <p14:xfrm>
                  <a:off x="3543367" y="4659141"/>
                  <a:ext cx="17280" cy="132120"/>
                </p14:xfrm>
              </p:contentPart>
            </mc:Choice>
            <mc:Fallback xmlns="">
              <p:pic>
                <p:nvPicPr>
                  <p:cNvPr id="17517" name="Ink 17516">
                    <a:extLst>
                      <a:ext uri="{FF2B5EF4-FFF2-40B4-BE49-F238E27FC236}">
                        <a16:creationId xmlns:a16="http://schemas.microsoft.com/office/drawing/2014/main" id="{9B12F5D4-53B8-6BEE-B19D-12A537B10DA1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534727" y="4650141"/>
                    <a:ext cx="349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7518" name="Ink 17517">
                    <a:extLst>
                      <a:ext uri="{FF2B5EF4-FFF2-40B4-BE49-F238E27FC236}">
                        <a16:creationId xmlns:a16="http://schemas.microsoft.com/office/drawing/2014/main" id="{58F6ED12-EC73-87B4-4227-DF78F7EEDB2C}"/>
                      </a:ext>
                    </a:extLst>
                  </p14:cNvPr>
                  <p14:cNvContentPartPr/>
                  <p14:nvPr/>
                </p14:nvContentPartPr>
                <p14:xfrm>
                  <a:off x="3469927" y="4779741"/>
                  <a:ext cx="261720" cy="28080"/>
                </p14:xfrm>
              </p:contentPart>
            </mc:Choice>
            <mc:Fallback xmlns="">
              <p:pic>
                <p:nvPicPr>
                  <p:cNvPr id="17518" name="Ink 17517">
                    <a:extLst>
                      <a:ext uri="{FF2B5EF4-FFF2-40B4-BE49-F238E27FC236}">
                        <a16:creationId xmlns:a16="http://schemas.microsoft.com/office/drawing/2014/main" id="{58F6ED12-EC73-87B4-4227-DF78F7EEDB2C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460927" y="4771101"/>
                    <a:ext cx="27936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7519" name="Ink 17518">
                    <a:extLst>
                      <a:ext uri="{FF2B5EF4-FFF2-40B4-BE49-F238E27FC236}">
                        <a16:creationId xmlns:a16="http://schemas.microsoft.com/office/drawing/2014/main" id="{1D2A294D-8011-EE7C-4527-DBFBAFA9FF3F}"/>
                      </a:ext>
                    </a:extLst>
                  </p14:cNvPr>
                  <p14:cNvContentPartPr/>
                  <p14:nvPr/>
                </p14:nvContentPartPr>
                <p14:xfrm>
                  <a:off x="3562447" y="4882701"/>
                  <a:ext cx="181440" cy="132840"/>
                </p14:xfrm>
              </p:contentPart>
            </mc:Choice>
            <mc:Fallback xmlns="">
              <p:pic>
                <p:nvPicPr>
                  <p:cNvPr id="17519" name="Ink 17518">
                    <a:extLst>
                      <a:ext uri="{FF2B5EF4-FFF2-40B4-BE49-F238E27FC236}">
                        <a16:creationId xmlns:a16="http://schemas.microsoft.com/office/drawing/2014/main" id="{1D2A294D-8011-EE7C-4527-DBFBAFA9FF3F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553447" y="4873701"/>
                    <a:ext cx="19908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7520" name="Ink 17519">
                    <a:extLst>
                      <a:ext uri="{FF2B5EF4-FFF2-40B4-BE49-F238E27FC236}">
                        <a16:creationId xmlns:a16="http://schemas.microsoft.com/office/drawing/2014/main" id="{A153C67B-10EE-002E-87BA-C6CE73B7EDC5}"/>
                      </a:ext>
                    </a:extLst>
                  </p14:cNvPr>
                  <p14:cNvContentPartPr/>
                  <p14:nvPr/>
                </p14:nvContentPartPr>
                <p14:xfrm>
                  <a:off x="3727327" y="4928781"/>
                  <a:ext cx="360" cy="268560"/>
                </p14:xfrm>
              </p:contentPart>
            </mc:Choice>
            <mc:Fallback xmlns="">
              <p:pic>
                <p:nvPicPr>
                  <p:cNvPr id="17520" name="Ink 17519">
                    <a:extLst>
                      <a:ext uri="{FF2B5EF4-FFF2-40B4-BE49-F238E27FC236}">
                        <a16:creationId xmlns:a16="http://schemas.microsoft.com/office/drawing/2014/main" id="{A153C67B-10EE-002E-87BA-C6CE73B7EDC5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3718687" y="4920141"/>
                    <a:ext cx="18000" cy="28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7521" name="Ink 17520">
                    <a:extLst>
                      <a:ext uri="{FF2B5EF4-FFF2-40B4-BE49-F238E27FC236}">
                        <a16:creationId xmlns:a16="http://schemas.microsoft.com/office/drawing/2014/main" id="{BC5F4654-0C7C-2210-AE83-9A0C44026CBA}"/>
                      </a:ext>
                    </a:extLst>
                  </p14:cNvPr>
                  <p14:cNvContentPartPr/>
                  <p14:nvPr/>
                </p14:nvContentPartPr>
                <p14:xfrm>
                  <a:off x="3866287" y="4684701"/>
                  <a:ext cx="149040" cy="223920"/>
                </p14:xfrm>
              </p:contentPart>
            </mc:Choice>
            <mc:Fallback xmlns="">
              <p:pic>
                <p:nvPicPr>
                  <p:cNvPr id="17521" name="Ink 17520">
                    <a:extLst>
                      <a:ext uri="{FF2B5EF4-FFF2-40B4-BE49-F238E27FC236}">
                        <a16:creationId xmlns:a16="http://schemas.microsoft.com/office/drawing/2014/main" id="{BC5F4654-0C7C-2210-AE83-9A0C44026CBA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3857647" y="4676061"/>
                    <a:ext cx="166680" cy="24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7522" name="Ink 17521">
                    <a:extLst>
                      <a:ext uri="{FF2B5EF4-FFF2-40B4-BE49-F238E27FC236}">
                        <a16:creationId xmlns:a16="http://schemas.microsoft.com/office/drawing/2014/main" id="{D1D5C52F-5657-4FB7-94F6-7534C53BE38B}"/>
                      </a:ext>
                    </a:extLst>
                  </p14:cNvPr>
                  <p14:cNvContentPartPr/>
                  <p14:nvPr/>
                </p14:nvContentPartPr>
                <p14:xfrm>
                  <a:off x="4029727" y="4796301"/>
                  <a:ext cx="84600" cy="271800"/>
                </p14:xfrm>
              </p:contentPart>
            </mc:Choice>
            <mc:Fallback xmlns="">
              <p:pic>
                <p:nvPicPr>
                  <p:cNvPr id="17522" name="Ink 17521">
                    <a:extLst>
                      <a:ext uri="{FF2B5EF4-FFF2-40B4-BE49-F238E27FC236}">
                        <a16:creationId xmlns:a16="http://schemas.microsoft.com/office/drawing/2014/main" id="{D1D5C52F-5657-4FB7-94F6-7534C53BE38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4020727" y="4787301"/>
                    <a:ext cx="102240" cy="28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7523" name="Ink 17522">
                    <a:extLst>
                      <a:ext uri="{FF2B5EF4-FFF2-40B4-BE49-F238E27FC236}">
                        <a16:creationId xmlns:a16="http://schemas.microsoft.com/office/drawing/2014/main" id="{48E1FB59-FA8A-71D1-1BD4-A3F42FAAB42F}"/>
                      </a:ext>
                    </a:extLst>
                  </p14:cNvPr>
                  <p14:cNvContentPartPr/>
                  <p14:nvPr/>
                </p14:nvContentPartPr>
                <p14:xfrm>
                  <a:off x="4171567" y="4930581"/>
                  <a:ext cx="81720" cy="181800"/>
                </p14:xfrm>
              </p:contentPart>
            </mc:Choice>
            <mc:Fallback xmlns="">
              <p:pic>
                <p:nvPicPr>
                  <p:cNvPr id="17523" name="Ink 17522">
                    <a:extLst>
                      <a:ext uri="{FF2B5EF4-FFF2-40B4-BE49-F238E27FC236}">
                        <a16:creationId xmlns:a16="http://schemas.microsoft.com/office/drawing/2014/main" id="{48E1FB59-FA8A-71D1-1BD4-A3F42FAAB42F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162927" y="4921941"/>
                    <a:ext cx="99360" cy="19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7524" name="Ink 17523">
                    <a:extLst>
                      <a:ext uri="{FF2B5EF4-FFF2-40B4-BE49-F238E27FC236}">
                        <a16:creationId xmlns:a16="http://schemas.microsoft.com/office/drawing/2014/main" id="{22EE464D-1F0C-8D13-C6F1-7112771297E6}"/>
                      </a:ext>
                    </a:extLst>
                  </p14:cNvPr>
                  <p14:cNvContentPartPr/>
                  <p14:nvPr/>
                </p14:nvContentPartPr>
                <p14:xfrm>
                  <a:off x="4253287" y="5104821"/>
                  <a:ext cx="360" cy="360"/>
                </p14:xfrm>
              </p:contentPart>
            </mc:Choice>
            <mc:Fallback xmlns="">
              <p:pic>
                <p:nvPicPr>
                  <p:cNvPr id="17524" name="Ink 17523">
                    <a:extLst>
                      <a:ext uri="{FF2B5EF4-FFF2-40B4-BE49-F238E27FC236}">
                        <a16:creationId xmlns:a16="http://schemas.microsoft.com/office/drawing/2014/main" id="{22EE464D-1F0C-8D13-C6F1-7112771297E6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244287" y="509618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7525" name="Ink 17524">
                    <a:extLst>
                      <a:ext uri="{FF2B5EF4-FFF2-40B4-BE49-F238E27FC236}">
                        <a16:creationId xmlns:a16="http://schemas.microsoft.com/office/drawing/2014/main" id="{2C1B1C96-A544-2C44-63AF-1A9204E936C1}"/>
                      </a:ext>
                    </a:extLst>
                  </p14:cNvPr>
                  <p14:cNvContentPartPr/>
                  <p14:nvPr/>
                </p14:nvContentPartPr>
                <p14:xfrm>
                  <a:off x="4392967" y="4552221"/>
                  <a:ext cx="2880" cy="186120"/>
                </p14:xfrm>
              </p:contentPart>
            </mc:Choice>
            <mc:Fallback xmlns="">
              <p:pic>
                <p:nvPicPr>
                  <p:cNvPr id="17525" name="Ink 17524">
                    <a:extLst>
                      <a:ext uri="{FF2B5EF4-FFF2-40B4-BE49-F238E27FC236}">
                        <a16:creationId xmlns:a16="http://schemas.microsoft.com/office/drawing/2014/main" id="{2C1B1C96-A544-2C44-63AF-1A9204E936C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384327" y="4543581"/>
                    <a:ext cx="2052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7526" name="Ink 17525">
                    <a:extLst>
                      <a:ext uri="{FF2B5EF4-FFF2-40B4-BE49-F238E27FC236}">
                        <a16:creationId xmlns:a16="http://schemas.microsoft.com/office/drawing/2014/main" id="{47A1C458-4242-21D2-BE58-3CC11A578A68}"/>
                      </a:ext>
                    </a:extLst>
                  </p14:cNvPr>
                  <p14:cNvContentPartPr/>
                  <p14:nvPr/>
                </p14:nvContentPartPr>
                <p14:xfrm>
                  <a:off x="4286407" y="4777941"/>
                  <a:ext cx="300240" cy="39600"/>
                </p14:xfrm>
              </p:contentPart>
            </mc:Choice>
            <mc:Fallback xmlns="">
              <p:pic>
                <p:nvPicPr>
                  <p:cNvPr id="17526" name="Ink 17525">
                    <a:extLst>
                      <a:ext uri="{FF2B5EF4-FFF2-40B4-BE49-F238E27FC236}">
                        <a16:creationId xmlns:a16="http://schemas.microsoft.com/office/drawing/2014/main" id="{47A1C458-4242-21D2-BE58-3CC11A578A68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277767" y="4769301"/>
                    <a:ext cx="31788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7527" name="Ink 17526">
                    <a:extLst>
                      <a:ext uri="{FF2B5EF4-FFF2-40B4-BE49-F238E27FC236}">
                        <a16:creationId xmlns:a16="http://schemas.microsoft.com/office/drawing/2014/main" id="{C3DD8403-9F80-9FC0-4FAD-3999F7108ADE}"/>
                      </a:ext>
                    </a:extLst>
                  </p14:cNvPr>
                  <p14:cNvContentPartPr/>
                  <p14:nvPr/>
                </p14:nvContentPartPr>
                <p14:xfrm>
                  <a:off x="4428607" y="4842741"/>
                  <a:ext cx="140760" cy="140760"/>
                </p14:xfrm>
              </p:contentPart>
            </mc:Choice>
            <mc:Fallback xmlns="">
              <p:pic>
                <p:nvPicPr>
                  <p:cNvPr id="17527" name="Ink 17526">
                    <a:extLst>
                      <a:ext uri="{FF2B5EF4-FFF2-40B4-BE49-F238E27FC236}">
                        <a16:creationId xmlns:a16="http://schemas.microsoft.com/office/drawing/2014/main" id="{C3DD8403-9F80-9FC0-4FAD-3999F7108ADE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419607" y="4833741"/>
                    <a:ext cx="158400" cy="15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7528" name="Ink 17527">
                    <a:extLst>
                      <a:ext uri="{FF2B5EF4-FFF2-40B4-BE49-F238E27FC236}">
                        <a16:creationId xmlns:a16="http://schemas.microsoft.com/office/drawing/2014/main" id="{F4FF4061-520B-4F19-07FA-9D3D7C875A7C}"/>
                      </a:ext>
                    </a:extLst>
                  </p14:cNvPr>
                  <p14:cNvContentPartPr/>
                  <p14:nvPr/>
                </p14:nvContentPartPr>
                <p14:xfrm>
                  <a:off x="4571167" y="4895301"/>
                  <a:ext cx="360" cy="206640"/>
                </p14:xfrm>
              </p:contentPart>
            </mc:Choice>
            <mc:Fallback xmlns="">
              <p:pic>
                <p:nvPicPr>
                  <p:cNvPr id="17528" name="Ink 17527">
                    <a:extLst>
                      <a:ext uri="{FF2B5EF4-FFF2-40B4-BE49-F238E27FC236}">
                        <a16:creationId xmlns:a16="http://schemas.microsoft.com/office/drawing/2014/main" id="{F4FF4061-520B-4F19-07FA-9D3D7C875A7C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562167" y="4886301"/>
                    <a:ext cx="18000" cy="224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A36C4644-B00E-EEAC-C607-A219B5BD1C61}"/>
                </a:ext>
              </a:extLst>
            </p:cNvPr>
            <p:cNvGrpSpPr/>
            <p:nvPr/>
          </p:nvGrpSpPr>
          <p:grpSpPr>
            <a:xfrm>
              <a:off x="4804807" y="4291941"/>
              <a:ext cx="3227760" cy="900720"/>
              <a:chOff x="4804807" y="4291941"/>
              <a:chExt cx="3227760" cy="90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7529" name="Ink 17528">
                    <a:extLst>
                      <a:ext uri="{FF2B5EF4-FFF2-40B4-BE49-F238E27FC236}">
                        <a16:creationId xmlns:a16="http://schemas.microsoft.com/office/drawing/2014/main" id="{7D954E31-F5EE-0E19-E39C-B00CDCB054CE}"/>
                      </a:ext>
                    </a:extLst>
                  </p14:cNvPr>
                  <p14:cNvContentPartPr/>
                  <p14:nvPr/>
                </p14:nvContentPartPr>
                <p14:xfrm>
                  <a:off x="4804807" y="4723221"/>
                  <a:ext cx="63000" cy="360"/>
                </p14:xfrm>
              </p:contentPart>
            </mc:Choice>
            <mc:Fallback xmlns="">
              <p:pic>
                <p:nvPicPr>
                  <p:cNvPr id="17529" name="Ink 17528">
                    <a:extLst>
                      <a:ext uri="{FF2B5EF4-FFF2-40B4-BE49-F238E27FC236}">
                        <a16:creationId xmlns:a16="http://schemas.microsoft.com/office/drawing/2014/main" id="{7D954E31-F5EE-0E19-E39C-B00CDCB054CE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4796167" y="4714581"/>
                    <a:ext cx="80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17530" name="Ink 17529">
                    <a:extLst>
                      <a:ext uri="{FF2B5EF4-FFF2-40B4-BE49-F238E27FC236}">
                        <a16:creationId xmlns:a16="http://schemas.microsoft.com/office/drawing/2014/main" id="{517FC87F-D870-3C8A-ADC6-54F58A6AFE4B}"/>
                      </a:ext>
                    </a:extLst>
                  </p14:cNvPr>
                  <p14:cNvContentPartPr/>
                  <p14:nvPr/>
                </p14:nvContentPartPr>
                <p14:xfrm>
                  <a:off x="5120167" y="4463661"/>
                  <a:ext cx="360" cy="160200"/>
                </p14:xfrm>
              </p:contentPart>
            </mc:Choice>
            <mc:Fallback xmlns="">
              <p:pic>
                <p:nvPicPr>
                  <p:cNvPr id="17530" name="Ink 17529">
                    <a:extLst>
                      <a:ext uri="{FF2B5EF4-FFF2-40B4-BE49-F238E27FC236}">
                        <a16:creationId xmlns:a16="http://schemas.microsoft.com/office/drawing/2014/main" id="{517FC87F-D870-3C8A-ADC6-54F58A6AFE4B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5111527" y="4455021"/>
                    <a:ext cx="1800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17531" name="Ink 17530">
                    <a:extLst>
                      <a:ext uri="{FF2B5EF4-FFF2-40B4-BE49-F238E27FC236}">
                        <a16:creationId xmlns:a16="http://schemas.microsoft.com/office/drawing/2014/main" id="{B5FB7255-1286-20E5-BFBD-286960E7E828}"/>
                      </a:ext>
                    </a:extLst>
                  </p14:cNvPr>
                  <p14:cNvContentPartPr/>
                  <p14:nvPr/>
                </p14:nvContentPartPr>
                <p14:xfrm>
                  <a:off x="5007847" y="4656621"/>
                  <a:ext cx="295560" cy="360"/>
                </p14:xfrm>
              </p:contentPart>
            </mc:Choice>
            <mc:Fallback xmlns="">
              <p:pic>
                <p:nvPicPr>
                  <p:cNvPr id="17531" name="Ink 17530">
                    <a:extLst>
                      <a:ext uri="{FF2B5EF4-FFF2-40B4-BE49-F238E27FC236}">
                        <a16:creationId xmlns:a16="http://schemas.microsoft.com/office/drawing/2014/main" id="{B5FB7255-1286-20E5-BFBD-286960E7E828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998847" y="4647621"/>
                    <a:ext cx="313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17532" name="Ink 17531">
                    <a:extLst>
                      <a:ext uri="{FF2B5EF4-FFF2-40B4-BE49-F238E27FC236}">
                        <a16:creationId xmlns:a16="http://schemas.microsoft.com/office/drawing/2014/main" id="{2499BF4A-412C-7364-1FBF-3059BB4C93E8}"/>
                      </a:ext>
                    </a:extLst>
                  </p14:cNvPr>
                  <p14:cNvContentPartPr/>
                  <p14:nvPr/>
                </p14:nvContentPartPr>
                <p14:xfrm>
                  <a:off x="5091007" y="4777221"/>
                  <a:ext cx="144360" cy="277920"/>
                </p14:xfrm>
              </p:contentPart>
            </mc:Choice>
            <mc:Fallback xmlns="">
              <p:pic>
                <p:nvPicPr>
                  <p:cNvPr id="17532" name="Ink 17531">
                    <a:extLst>
                      <a:ext uri="{FF2B5EF4-FFF2-40B4-BE49-F238E27FC236}">
                        <a16:creationId xmlns:a16="http://schemas.microsoft.com/office/drawing/2014/main" id="{2499BF4A-412C-7364-1FBF-3059BB4C93E8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5082007" y="4768221"/>
                    <a:ext cx="162000" cy="2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7533" name="Ink 17532">
                    <a:extLst>
                      <a:ext uri="{FF2B5EF4-FFF2-40B4-BE49-F238E27FC236}">
                        <a16:creationId xmlns:a16="http://schemas.microsoft.com/office/drawing/2014/main" id="{72BA27EE-6BFA-DAE5-4A74-A08DA8329083}"/>
                      </a:ext>
                    </a:extLst>
                  </p14:cNvPr>
                  <p14:cNvContentPartPr/>
                  <p14:nvPr/>
                </p14:nvContentPartPr>
                <p14:xfrm>
                  <a:off x="5234647" y="4875141"/>
                  <a:ext cx="360" cy="317520"/>
                </p14:xfrm>
              </p:contentPart>
            </mc:Choice>
            <mc:Fallback xmlns="">
              <p:pic>
                <p:nvPicPr>
                  <p:cNvPr id="17533" name="Ink 17532">
                    <a:extLst>
                      <a:ext uri="{FF2B5EF4-FFF2-40B4-BE49-F238E27FC236}">
                        <a16:creationId xmlns:a16="http://schemas.microsoft.com/office/drawing/2014/main" id="{72BA27EE-6BFA-DAE5-4A74-A08DA8329083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5226007" y="4866501"/>
                    <a:ext cx="1800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7534" name="Ink 17533">
                    <a:extLst>
                      <a:ext uri="{FF2B5EF4-FFF2-40B4-BE49-F238E27FC236}">
                        <a16:creationId xmlns:a16="http://schemas.microsoft.com/office/drawing/2014/main" id="{276A8640-687A-40B3-A39D-19D4D4C8C92E}"/>
                      </a:ext>
                    </a:extLst>
                  </p14:cNvPr>
                  <p14:cNvContentPartPr/>
                  <p14:nvPr/>
                </p14:nvContentPartPr>
                <p14:xfrm>
                  <a:off x="5402407" y="4557261"/>
                  <a:ext cx="153720" cy="209160"/>
                </p14:xfrm>
              </p:contentPart>
            </mc:Choice>
            <mc:Fallback xmlns="">
              <p:pic>
                <p:nvPicPr>
                  <p:cNvPr id="17534" name="Ink 17533">
                    <a:extLst>
                      <a:ext uri="{FF2B5EF4-FFF2-40B4-BE49-F238E27FC236}">
                        <a16:creationId xmlns:a16="http://schemas.microsoft.com/office/drawing/2014/main" id="{276A8640-687A-40B3-A39D-19D4D4C8C92E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5393767" y="4548261"/>
                    <a:ext cx="17136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17535" name="Ink 17534">
                    <a:extLst>
                      <a:ext uri="{FF2B5EF4-FFF2-40B4-BE49-F238E27FC236}">
                        <a16:creationId xmlns:a16="http://schemas.microsoft.com/office/drawing/2014/main" id="{B97DD5D5-D7F0-AA1A-5BBB-902230DA1274}"/>
                      </a:ext>
                    </a:extLst>
                  </p14:cNvPr>
                  <p14:cNvContentPartPr/>
                  <p14:nvPr/>
                </p14:nvContentPartPr>
                <p14:xfrm>
                  <a:off x="5561167" y="4664541"/>
                  <a:ext cx="152280" cy="284760"/>
                </p14:xfrm>
              </p:contentPart>
            </mc:Choice>
            <mc:Fallback xmlns="">
              <p:pic>
                <p:nvPicPr>
                  <p:cNvPr id="17535" name="Ink 17534">
                    <a:extLst>
                      <a:ext uri="{FF2B5EF4-FFF2-40B4-BE49-F238E27FC236}">
                        <a16:creationId xmlns:a16="http://schemas.microsoft.com/office/drawing/2014/main" id="{B97DD5D5-D7F0-AA1A-5BBB-902230DA1274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5552167" y="4655901"/>
                    <a:ext cx="16992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1026" name="Ink 1025">
                    <a:extLst>
                      <a:ext uri="{FF2B5EF4-FFF2-40B4-BE49-F238E27FC236}">
                        <a16:creationId xmlns:a16="http://schemas.microsoft.com/office/drawing/2014/main" id="{F16CFE12-B2DF-6A32-AE45-FC5B65DEF687}"/>
                      </a:ext>
                    </a:extLst>
                  </p14:cNvPr>
                  <p14:cNvContentPartPr/>
                  <p14:nvPr/>
                </p14:nvContentPartPr>
                <p14:xfrm>
                  <a:off x="5733607" y="4792701"/>
                  <a:ext cx="88200" cy="163080"/>
                </p14:xfrm>
              </p:contentPart>
            </mc:Choice>
            <mc:Fallback xmlns="">
              <p:pic>
                <p:nvPicPr>
                  <p:cNvPr id="1026" name="Ink 1025">
                    <a:extLst>
                      <a:ext uri="{FF2B5EF4-FFF2-40B4-BE49-F238E27FC236}">
                        <a16:creationId xmlns:a16="http://schemas.microsoft.com/office/drawing/2014/main" id="{F16CFE12-B2DF-6A32-AE45-FC5B65DEF687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5724607" y="4783701"/>
                    <a:ext cx="10584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1028" name="Ink 1027">
                    <a:extLst>
                      <a:ext uri="{FF2B5EF4-FFF2-40B4-BE49-F238E27FC236}">
                        <a16:creationId xmlns:a16="http://schemas.microsoft.com/office/drawing/2014/main" id="{060F78FA-0B20-95DD-71B6-343E93E9476B}"/>
                      </a:ext>
                    </a:extLst>
                  </p14:cNvPr>
                  <p14:cNvContentPartPr/>
                  <p14:nvPr/>
                </p14:nvContentPartPr>
                <p14:xfrm>
                  <a:off x="5978767" y="4436661"/>
                  <a:ext cx="3600" cy="183600"/>
                </p14:xfrm>
              </p:contentPart>
            </mc:Choice>
            <mc:Fallback xmlns="">
              <p:pic>
                <p:nvPicPr>
                  <p:cNvPr id="1028" name="Ink 1027">
                    <a:extLst>
                      <a:ext uri="{FF2B5EF4-FFF2-40B4-BE49-F238E27FC236}">
                        <a16:creationId xmlns:a16="http://schemas.microsoft.com/office/drawing/2014/main" id="{060F78FA-0B20-95DD-71B6-343E93E9476B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5970127" y="4428021"/>
                    <a:ext cx="2124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1032" name="Ink 1031">
                    <a:extLst>
                      <a:ext uri="{FF2B5EF4-FFF2-40B4-BE49-F238E27FC236}">
                        <a16:creationId xmlns:a16="http://schemas.microsoft.com/office/drawing/2014/main" id="{E475A1D8-1768-8965-2D43-F9A7763B47EA}"/>
                      </a:ext>
                    </a:extLst>
                  </p14:cNvPr>
                  <p14:cNvContentPartPr/>
                  <p14:nvPr/>
                </p14:nvContentPartPr>
                <p14:xfrm>
                  <a:off x="5884087" y="4669221"/>
                  <a:ext cx="316080" cy="360"/>
                </p14:xfrm>
              </p:contentPart>
            </mc:Choice>
            <mc:Fallback xmlns="">
              <p:pic>
                <p:nvPicPr>
                  <p:cNvPr id="1032" name="Ink 1031">
                    <a:extLst>
                      <a:ext uri="{FF2B5EF4-FFF2-40B4-BE49-F238E27FC236}">
                        <a16:creationId xmlns:a16="http://schemas.microsoft.com/office/drawing/2014/main" id="{E475A1D8-1768-8965-2D43-F9A7763B47EA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5875087" y="4660581"/>
                    <a:ext cx="333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1033" name="Ink 1032">
                    <a:extLst>
                      <a:ext uri="{FF2B5EF4-FFF2-40B4-BE49-F238E27FC236}">
                        <a16:creationId xmlns:a16="http://schemas.microsoft.com/office/drawing/2014/main" id="{34693C7D-2DAC-4F23-BFCE-CFDC5D7FBA91}"/>
                      </a:ext>
                    </a:extLst>
                  </p14:cNvPr>
                  <p14:cNvContentPartPr/>
                  <p14:nvPr/>
                </p14:nvContentPartPr>
                <p14:xfrm>
                  <a:off x="5934127" y="4795581"/>
                  <a:ext cx="197640" cy="120600"/>
                </p14:xfrm>
              </p:contentPart>
            </mc:Choice>
            <mc:Fallback xmlns="">
              <p:pic>
                <p:nvPicPr>
                  <p:cNvPr id="1033" name="Ink 1032">
                    <a:extLst>
                      <a:ext uri="{FF2B5EF4-FFF2-40B4-BE49-F238E27FC236}">
                        <a16:creationId xmlns:a16="http://schemas.microsoft.com/office/drawing/2014/main" id="{34693C7D-2DAC-4F23-BFCE-CFDC5D7FBA91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5925487" y="4786581"/>
                    <a:ext cx="21528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1034" name="Ink 1033">
                    <a:extLst>
                      <a:ext uri="{FF2B5EF4-FFF2-40B4-BE49-F238E27FC236}">
                        <a16:creationId xmlns:a16="http://schemas.microsoft.com/office/drawing/2014/main" id="{D9E28654-03A5-3231-020F-4C1CE2BB7B90}"/>
                      </a:ext>
                    </a:extLst>
                  </p14:cNvPr>
                  <p14:cNvContentPartPr/>
                  <p14:nvPr/>
                </p14:nvContentPartPr>
                <p14:xfrm>
                  <a:off x="6084967" y="4793781"/>
                  <a:ext cx="10440" cy="291960"/>
                </p14:xfrm>
              </p:contentPart>
            </mc:Choice>
            <mc:Fallback xmlns="">
              <p:pic>
                <p:nvPicPr>
                  <p:cNvPr id="1034" name="Ink 1033">
                    <a:extLst>
                      <a:ext uri="{FF2B5EF4-FFF2-40B4-BE49-F238E27FC236}">
                        <a16:creationId xmlns:a16="http://schemas.microsoft.com/office/drawing/2014/main" id="{D9E28654-03A5-3231-020F-4C1CE2BB7B90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076327" y="4785141"/>
                    <a:ext cx="28080" cy="30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035" name="Ink 1034">
                    <a:extLst>
                      <a:ext uri="{FF2B5EF4-FFF2-40B4-BE49-F238E27FC236}">
                        <a16:creationId xmlns:a16="http://schemas.microsoft.com/office/drawing/2014/main" id="{FCD02AE1-FA44-F87E-1779-1C8D22346DA9}"/>
                      </a:ext>
                    </a:extLst>
                  </p14:cNvPr>
                  <p14:cNvContentPartPr/>
                  <p14:nvPr/>
                </p14:nvContentPartPr>
                <p14:xfrm>
                  <a:off x="6375847" y="4725381"/>
                  <a:ext cx="84240" cy="19800"/>
                </p14:xfrm>
              </p:contentPart>
            </mc:Choice>
            <mc:Fallback xmlns="">
              <p:pic>
                <p:nvPicPr>
                  <p:cNvPr id="1035" name="Ink 1034">
                    <a:extLst>
                      <a:ext uri="{FF2B5EF4-FFF2-40B4-BE49-F238E27FC236}">
                        <a16:creationId xmlns:a16="http://schemas.microsoft.com/office/drawing/2014/main" id="{FCD02AE1-FA44-F87E-1779-1C8D22346DA9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367207" y="4716381"/>
                    <a:ext cx="10188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036" name="Ink 1035">
                    <a:extLst>
                      <a:ext uri="{FF2B5EF4-FFF2-40B4-BE49-F238E27FC236}">
                        <a16:creationId xmlns:a16="http://schemas.microsoft.com/office/drawing/2014/main" id="{C8144799-FE2D-14CB-7986-8B4E52E5D7E5}"/>
                      </a:ext>
                    </a:extLst>
                  </p14:cNvPr>
                  <p14:cNvContentPartPr/>
                  <p14:nvPr/>
                </p14:nvContentPartPr>
                <p14:xfrm>
                  <a:off x="6771127" y="4356741"/>
                  <a:ext cx="360" cy="220320"/>
                </p14:xfrm>
              </p:contentPart>
            </mc:Choice>
            <mc:Fallback xmlns="">
              <p:pic>
                <p:nvPicPr>
                  <p:cNvPr id="1036" name="Ink 1035">
                    <a:extLst>
                      <a:ext uri="{FF2B5EF4-FFF2-40B4-BE49-F238E27FC236}">
                        <a16:creationId xmlns:a16="http://schemas.microsoft.com/office/drawing/2014/main" id="{C8144799-FE2D-14CB-7986-8B4E52E5D7E5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6762127" y="4348101"/>
                    <a:ext cx="1800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037" name="Ink 1036">
                    <a:extLst>
                      <a:ext uri="{FF2B5EF4-FFF2-40B4-BE49-F238E27FC236}">
                        <a16:creationId xmlns:a16="http://schemas.microsoft.com/office/drawing/2014/main" id="{001D3152-4D6C-6FB9-F00A-C54401E8665D}"/>
                      </a:ext>
                    </a:extLst>
                  </p14:cNvPr>
                  <p14:cNvContentPartPr/>
                  <p14:nvPr/>
                </p14:nvContentPartPr>
                <p14:xfrm>
                  <a:off x="6617047" y="4607661"/>
                  <a:ext cx="330480" cy="17280"/>
                </p14:xfrm>
              </p:contentPart>
            </mc:Choice>
            <mc:Fallback xmlns="">
              <p:pic>
                <p:nvPicPr>
                  <p:cNvPr id="1037" name="Ink 1036">
                    <a:extLst>
                      <a:ext uri="{FF2B5EF4-FFF2-40B4-BE49-F238E27FC236}">
                        <a16:creationId xmlns:a16="http://schemas.microsoft.com/office/drawing/2014/main" id="{001D3152-4D6C-6FB9-F00A-C54401E8665D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6608047" y="4598661"/>
                    <a:ext cx="34812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038" name="Ink 1037">
                    <a:extLst>
                      <a:ext uri="{FF2B5EF4-FFF2-40B4-BE49-F238E27FC236}">
                        <a16:creationId xmlns:a16="http://schemas.microsoft.com/office/drawing/2014/main" id="{F5D0B2EE-CE91-730F-6D7B-5BA269ECF541}"/>
                      </a:ext>
                    </a:extLst>
                  </p14:cNvPr>
                  <p14:cNvContentPartPr/>
                  <p14:nvPr/>
                </p14:nvContentPartPr>
                <p14:xfrm>
                  <a:off x="6794887" y="4673181"/>
                  <a:ext cx="170280" cy="301320"/>
                </p14:xfrm>
              </p:contentPart>
            </mc:Choice>
            <mc:Fallback xmlns="">
              <p:pic>
                <p:nvPicPr>
                  <p:cNvPr id="1038" name="Ink 1037">
                    <a:extLst>
                      <a:ext uri="{FF2B5EF4-FFF2-40B4-BE49-F238E27FC236}">
                        <a16:creationId xmlns:a16="http://schemas.microsoft.com/office/drawing/2014/main" id="{F5D0B2EE-CE91-730F-6D7B-5BA269ECF541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6786247" y="4664541"/>
                    <a:ext cx="187920" cy="31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039" name="Ink 1038">
                    <a:extLst>
                      <a:ext uri="{FF2B5EF4-FFF2-40B4-BE49-F238E27FC236}">
                        <a16:creationId xmlns:a16="http://schemas.microsoft.com/office/drawing/2014/main" id="{F97F66B8-C9A2-781A-6BA1-57F5085373C9}"/>
                      </a:ext>
                    </a:extLst>
                  </p14:cNvPr>
                  <p14:cNvContentPartPr/>
                  <p14:nvPr/>
                </p14:nvContentPartPr>
                <p14:xfrm>
                  <a:off x="7072087" y="4402101"/>
                  <a:ext cx="176400" cy="255960"/>
                </p14:xfrm>
              </p:contentPart>
            </mc:Choice>
            <mc:Fallback xmlns="">
              <p:pic>
                <p:nvPicPr>
                  <p:cNvPr id="1039" name="Ink 1038">
                    <a:extLst>
                      <a:ext uri="{FF2B5EF4-FFF2-40B4-BE49-F238E27FC236}">
                        <a16:creationId xmlns:a16="http://schemas.microsoft.com/office/drawing/2014/main" id="{F97F66B8-C9A2-781A-6BA1-57F5085373C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7063447" y="4393461"/>
                    <a:ext cx="1940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040" name="Ink 1039">
                    <a:extLst>
                      <a:ext uri="{FF2B5EF4-FFF2-40B4-BE49-F238E27FC236}">
                        <a16:creationId xmlns:a16="http://schemas.microsoft.com/office/drawing/2014/main" id="{69BEE8A3-E38F-F4BE-05F8-0017D251123D}"/>
                      </a:ext>
                    </a:extLst>
                  </p14:cNvPr>
                  <p14:cNvContentPartPr/>
                  <p14:nvPr/>
                </p14:nvContentPartPr>
                <p14:xfrm>
                  <a:off x="7269367" y="4485261"/>
                  <a:ext cx="156600" cy="379800"/>
                </p14:xfrm>
              </p:contentPart>
            </mc:Choice>
            <mc:Fallback xmlns="">
              <p:pic>
                <p:nvPicPr>
                  <p:cNvPr id="1040" name="Ink 1039">
                    <a:extLst>
                      <a:ext uri="{FF2B5EF4-FFF2-40B4-BE49-F238E27FC236}">
                        <a16:creationId xmlns:a16="http://schemas.microsoft.com/office/drawing/2014/main" id="{69BEE8A3-E38F-F4BE-05F8-0017D251123D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7260727" y="4476261"/>
                    <a:ext cx="17424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041" name="Ink 1040">
                    <a:extLst>
                      <a:ext uri="{FF2B5EF4-FFF2-40B4-BE49-F238E27FC236}">
                        <a16:creationId xmlns:a16="http://schemas.microsoft.com/office/drawing/2014/main" id="{8638CC77-FCBA-90D2-E7CF-EE4747723788}"/>
                      </a:ext>
                    </a:extLst>
                  </p14:cNvPr>
                  <p14:cNvContentPartPr/>
                  <p14:nvPr/>
                </p14:nvContentPartPr>
                <p14:xfrm>
                  <a:off x="7180807" y="4557981"/>
                  <a:ext cx="2520" cy="95040"/>
                </p14:xfrm>
              </p:contentPart>
            </mc:Choice>
            <mc:Fallback xmlns="">
              <p:pic>
                <p:nvPicPr>
                  <p:cNvPr id="1041" name="Ink 1040">
                    <a:extLst>
                      <a:ext uri="{FF2B5EF4-FFF2-40B4-BE49-F238E27FC236}">
                        <a16:creationId xmlns:a16="http://schemas.microsoft.com/office/drawing/2014/main" id="{8638CC77-FCBA-90D2-E7CF-EE4747723788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7172167" y="4548981"/>
                    <a:ext cx="2016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042" name="Ink 1041">
                    <a:extLst>
                      <a:ext uri="{FF2B5EF4-FFF2-40B4-BE49-F238E27FC236}">
                        <a16:creationId xmlns:a16="http://schemas.microsoft.com/office/drawing/2014/main" id="{EABE4439-9DAA-B818-32EC-A894BB507F5C}"/>
                      </a:ext>
                    </a:extLst>
                  </p14:cNvPr>
                  <p14:cNvContentPartPr/>
                  <p14:nvPr/>
                </p14:nvContentPartPr>
                <p14:xfrm>
                  <a:off x="7458367" y="4685061"/>
                  <a:ext cx="142920" cy="187560"/>
                </p14:xfrm>
              </p:contentPart>
            </mc:Choice>
            <mc:Fallback xmlns="">
              <p:pic>
                <p:nvPicPr>
                  <p:cNvPr id="1042" name="Ink 1041">
                    <a:extLst>
                      <a:ext uri="{FF2B5EF4-FFF2-40B4-BE49-F238E27FC236}">
                        <a16:creationId xmlns:a16="http://schemas.microsoft.com/office/drawing/2014/main" id="{EABE4439-9DAA-B818-32EC-A894BB507F5C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7449727" y="4676421"/>
                    <a:ext cx="16056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047" name="Ink 1046">
                    <a:extLst>
                      <a:ext uri="{FF2B5EF4-FFF2-40B4-BE49-F238E27FC236}">
                        <a16:creationId xmlns:a16="http://schemas.microsoft.com/office/drawing/2014/main" id="{0F42BBF4-4450-B86E-3823-7F9095C40C0A}"/>
                      </a:ext>
                    </a:extLst>
                  </p14:cNvPr>
                  <p14:cNvContentPartPr/>
                  <p14:nvPr/>
                </p14:nvContentPartPr>
                <p14:xfrm>
                  <a:off x="7827007" y="4291941"/>
                  <a:ext cx="360" cy="175320"/>
                </p14:xfrm>
              </p:contentPart>
            </mc:Choice>
            <mc:Fallback xmlns="">
              <p:pic>
                <p:nvPicPr>
                  <p:cNvPr id="1047" name="Ink 1046">
                    <a:extLst>
                      <a:ext uri="{FF2B5EF4-FFF2-40B4-BE49-F238E27FC236}">
                        <a16:creationId xmlns:a16="http://schemas.microsoft.com/office/drawing/2014/main" id="{0F42BBF4-4450-B86E-3823-7F9095C40C0A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7818007" y="4283301"/>
                    <a:ext cx="1800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1048" name="Ink 1047">
                    <a:extLst>
                      <a:ext uri="{FF2B5EF4-FFF2-40B4-BE49-F238E27FC236}">
                        <a16:creationId xmlns:a16="http://schemas.microsoft.com/office/drawing/2014/main" id="{BF65A837-1A70-4D7C-F0A2-A7B8C41618B2}"/>
                      </a:ext>
                    </a:extLst>
                  </p14:cNvPr>
                  <p14:cNvContentPartPr/>
                  <p14:nvPr/>
                </p14:nvContentPartPr>
                <p14:xfrm>
                  <a:off x="7691287" y="4498581"/>
                  <a:ext cx="341280" cy="9000"/>
                </p14:xfrm>
              </p:contentPart>
            </mc:Choice>
            <mc:Fallback xmlns="">
              <p:pic>
                <p:nvPicPr>
                  <p:cNvPr id="1048" name="Ink 1047">
                    <a:extLst>
                      <a:ext uri="{FF2B5EF4-FFF2-40B4-BE49-F238E27FC236}">
                        <a16:creationId xmlns:a16="http://schemas.microsoft.com/office/drawing/2014/main" id="{BF65A837-1A70-4D7C-F0A2-A7B8C41618B2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7682647" y="4489581"/>
                    <a:ext cx="35892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1049" name="Ink 1048">
                    <a:extLst>
                      <a:ext uri="{FF2B5EF4-FFF2-40B4-BE49-F238E27FC236}">
                        <a16:creationId xmlns:a16="http://schemas.microsoft.com/office/drawing/2014/main" id="{C4BECA13-428E-7DB5-D7F6-E1F4B9F3197E}"/>
                      </a:ext>
                    </a:extLst>
                  </p14:cNvPr>
                  <p14:cNvContentPartPr/>
                  <p14:nvPr/>
                </p14:nvContentPartPr>
                <p14:xfrm>
                  <a:off x="7810087" y="4591101"/>
                  <a:ext cx="167760" cy="105840"/>
                </p14:xfrm>
              </p:contentPart>
            </mc:Choice>
            <mc:Fallback xmlns="">
              <p:pic>
                <p:nvPicPr>
                  <p:cNvPr id="1049" name="Ink 1048">
                    <a:extLst>
                      <a:ext uri="{FF2B5EF4-FFF2-40B4-BE49-F238E27FC236}">
                        <a16:creationId xmlns:a16="http://schemas.microsoft.com/office/drawing/2014/main" id="{C4BECA13-428E-7DB5-D7F6-E1F4B9F3197E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7801087" y="4582101"/>
                    <a:ext cx="185400" cy="1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1050" name="Ink 1049">
                    <a:extLst>
                      <a:ext uri="{FF2B5EF4-FFF2-40B4-BE49-F238E27FC236}">
                        <a16:creationId xmlns:a16="http://schemas.microsoft.com/office/drawing/2014/main" id="{E0BE2D09-28E6-BF4A-B5C2-0EC2455D570B}"/>
                      </a:ext>
                    </a:extLst>
                  </p14:cNvPr>
                  <p14:cNvContentPartPr/>
                  <p14:nvPr/>
                </p14:nvContentPartPr>
                <p14:xfrm>
                  <a:off x="7971007" y="4557981"/>
                  <a:ext cx="6840" cy="262080"/>
                </p14:xfrm>
              </p:contentPart>
            </mc:Choice>
            <mc:Fallback xmlns="">
              <p:pic>
                <p:nvPicPr>
                  <p:cNvPr id="1050" name="Ink 1049">
                    <a:extLst>
                      <a:ext uri="{FF2B5EF4-FFF2-40B4-BE49-F238E27FC236}">
                        <a16:creationId xmlns:a16="http://schemas.microsoft.com/office/drawing/2014/main" id="{E0BE2D09-28E6-BF4A-B5C2-0EC2455D570B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7962007" y="4548981"/>
                    <a:ext cx="24480" cy="279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945A0E8B-3E79-E9E0-E0DC-45B65B71171F}"/>
                    </a:ext>
                  </a:extLst>
                </p14:cNvPr>
                <p14:cNvContentPartPr/>
                <p14:nvPr/>
              </p14:nvContentPartPr>
              <p14:xfrm>
                <a:off x="1251247" y="5560221"/>
                <a:ext cx="247680" cy="360"/>
              </p14:xfrm>
            </p:contentPart>
          </mc:Choice>
          <mc:Fallback xmlns=""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945A0E8B-3E79-E9E0-E0DC-45B65B71171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242247" y="5551581"/>
                  <a:ext cx="26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81DABCB8-EDC4-D694-B067-A29170F03D6C}"/>
                    </a:ext>
                  </a:extLst>
                </p14:cNvPr>
                <p14:cNvContentPartPr/>
                <p14:nvPr/>
              </p14:nvContentPartPr>
              <p14:xfrm>
                <a:off x="1314967" y="5681181"/>
                <a:ext cx="149040" cy="2880"/>
              </p14:xfrm>
            </p:contentPart>
          </mc:Choice>
          <mc:Fallback xmlns=""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81DABCB8-EDC4-D694-B067-A29170F03D6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305967" y="5672541"/>
                  <a:ext cx="16668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E7EB434D-D2B0-12E5-6389-5BEBEB8E9CEA}"/>
                </a:ext>
              </a:extLst>
            </p:cNvPr>
            <p:cNvGrpSpPr/>
            <p:nvPr/>
          </p:nvGrpSpPr>
          <p:grpSpPr>
            <a:xfrm>
              <a:off x="1911127" y="5389221"/>
              <a:ext cx="688680" cy="485280"/>
              <a:chOff x="1911127" y="5389221"/>
              <a:chExt cx="688680" cy="48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1054" name="Ink 1053">
                    <a:extLst>
                      <a:ext uri="{FF2B5EF4-FFF2-40B4-BE49-F238E27FC236}">
                        <a16:creationId xmlns:a16="http://schemas.microsoft.com/office/drawing/2014/main" id="{BF275B5F-E416-A3D7-C99F-53F98B3834BE}"/>
                      </a:ext>
                    </a:extLst>
                  </p14:cNvPr>
                  <p14:cNvContentPartPr/>
                  <p14:nvPr/>
                </p14:nvContentPartPr>
                <p14:xfrm>
                  <a:off x="1911127" y="5389221"/>
                  <a:ext cx="190080" cy="233280"/>
                </p14:xfrm>
              </p:contentPart>
            </mc:Choice>
            <mc:Fallback xmlns="">
              <p:pic>
                <p:nvPicPr>
                  <p:cNvPr id="1054" name="Ink 1053">
                    <a:extLst>
                      <a:ext uri="{FF2B5EF4-FFF2-40B4-BE49-F238E27FC236}">
                        <a16:creationId xmlns:a16="http://schemas.microsoft.com/office/drawing/2014/main" id="{BF275B5F-E416-A3D7-C99F-53F98B3834BE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1902487" y="5380581"/>
                    <a:ext cx="2077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1055" name="Ink 1054">
                    <a:extLst>
                      <a:ext uri="{FF2B5EF4-FFF2-40B4-BE49-F238E27FC236}">
                        <a16:creationId xmlns:a16="http://schemas.microsoft.com/office/drawing/2014/main" id="{D596F43E-B5F9-5729-06D8-BBF2E51D1641}"/>
                      </a:ext>
                    </a:extLst>
                  </p14:cNvPr>
                  <p14:cNvContentPartPr/>
                  <p14:nvPr/>
                </p14:nvContentPartPr>
                <p14:xfrm>
                  <a:off x="2163847" y="5496501"/>
                  <a:ext cx="127440" cy="315000"/>
                </p14:xfrm>
              </p:contentPart>
            </mc:Choice>
            <mc:Fallback xmlns="">
              <p:pic>
                <p:nvPicPr>
                  <p:cNvPr id="1055" name="Ink 1054">
                    <a:extLst>
                      <a:ext uri="{FF2B5EF4-FFF2-40B4-BE49-F238E27FC236}">
                        <a16:creationId xmlns:a16="http://schemas.microsoft.com/office/drawing/2014/main" id="{D596F43E-B5F9-5729-06D8-BBF2E51D1641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155207" y="5487861"/>
                    <a:ext cx="145080" cy="33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1056" name="Ink 1055">
                    <a:extLst>
                      <a:ext uri="{FF2B5EF4-FFF2-40B4-BE49-F238E27FC236}">
                        <a16:creationId xmlns:a16="http://schemas.microsoft.com/office/drawing/2014/main" id="{EBC984A5-4983-5482-B346-D1AF2019E0E6}"/>
                      </a:ext>
                    </a:extLst>
                  </p14:cNvPr>
                  <p14:cNvContentPartPr/>
                  <p14:nvPr/>
                </p14:nvContentPartPr>
                <p14:xfrm>
                  <a:off x="2460487" y="5470221"/>
                  <a:ext cx="137160" cy="102960"/>
                </p14:xfrm>
              </p:contentPart>
            </mc:Choice>
            <mc:Fallback xmlns="">
              <p:pic>
                <p:nvPicPr>
                  <p:cNvPr id="1056" name="Ink 1055">
                    <a:extLst>
                      <a:ext uri="{FF2B5EF4-FFF2-40B4-BE49-F238E27FC236}">
                        <a16:creationId xmlns:a16="http://schemas.microsoft.com/office/drawing/2014/main" id="{EBC984A5-4983-5482-B346-D1AF2019E0E6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451487" y="5461221"/>
                    <a:ext cx="15480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1057" name="Ink 1056">
                    <a:extLst>
                      <a:ext uri="{FF2B5EF4-FFF2-40B4-BE49-F238E27FC236}">
                        <a16:creationId xmlns:a16="http://schemas.microsoft.com/office/drawing/2014/main" id="{D116959A-4A3C-308E-7B6B-83F255462264}"/>
                      </a:ext>
                    </a:extLst>
                  </p14:cNvPr>
                  <p14:cNvContentPartPr/>
                  <p14:nvPr/>
                </p14:nvContentPartPr>
                <p14:xfrm>
                  <a:off x="2599447" y="5473461"/>
                  <a:ext cx="360" cy="288720"/>
                </p14:xfrm>
              </p:contentPart>
            </mc:Choice>
            <mc:Fallback xmlns="">
              <p:pic>
                <p:nvPicPr>
                  <p:cNvPr id="1057" name="Ink 1056">
                    <a:extLst>
                      <a:ext uri="{FF2B5EF4-FFF2-40B4-BE49-F238E27FC236}">
                        <a16:creationId xmlns:a16="http://schemas.microsoft.com/office/drawing/2014/main" id="{D116959A-4A3C-308E-7B6B-83F255462264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590807" y="5464821"/>
                    <a:ext cx="18000" cy="30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1058" name="Ink 1057">
                    <a:extLst>
                      <a:ext uri="{FF2B5EF4-FFF2-40B4-BE49-F238E27FC236}">
                        <a16:creationId xmlns:a16="http://schemas.microsoft.com/office/drawing/2014/main" id="{8184B30D-4E98-953E-0C1C-CF16A74CD8F3}"/>
                      </a:ext>
                    </a:extLst>
                  </p14:cNvPr>
                  <p14:cNvContentPartPr/>
                  <p14:nvPr/>
                </p14:nvContentPartPr>
                <p14:xfrm>
                  <a:off x="2412607" y="5745621"/>
                  <a:ext cx="122760" cy="128880"/>
                </p14:xfrm>
              </p:contentPart>
            </mc:Choice>
            <mc:Fallback xmlns="">
              <p:pic>
                <p:nvPicPr>
                  <p:cNvPr id="1058" name="Ink 1057">
                    <a:extLst>
                      <a:ext uri="{FF2B5EF4-FFF2-40B4-BE49-F238E27FC236}">
                        <a16:creationId xmlns:a16="http://schemas.microsoft.com/office/drawing/2014/main" id="{8184B30D-4E98-953E-0C1C-CF16A74CD8F3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403607" y="5736981"/>
                    <a:ext cx="140400" cy="146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12897555-CFCE-8088-4119-8303190400A6}"/>
                </a:ext>
              </a:extLst>
            </p:cNvPr>
            <p:cNvGrpSpPr/>
            <p:nvPr/>
          </p:nvGrpSpPr>
          <p:grpSpPr>
            <a:xfrm>
              <a:off x="2837047" y="5607381"/>
              <a:ext cx="136080" cy="100080"/>
              <a:chOff x="2837047" y="5607381"/>
              <a:chExt cx="136080" cy="10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1059" name="Ink 1058">
                    <a:extLst>
                      <a:ext uri="{FF2B5EF4-FFF2-40B4-BE49-F238E27FC236}">
                        <a16:creationId xmlns:a16="http://schemas.microsoft.com/office/drawing/2014/main" id="{FB72FACF-EDDC-B0A1-34F4-0D57E50C9A0C}"/>
                      </a:ext>
                    </a:extLst>
                  </p14:cNvPr>
                  <p14:cNvContentPartPr/>
                  <p14:nvPr/>
                </p14:nvContentPartPr>
                <p14:xfrm>
                  <a:off x="2855767" y="5607381"/>
                  <a:ext cx="117360" cy="360"/>
                </p14:xfrm>
              </p:contentPart>
            </mc:Choice>
            <mc:Fallback xmlns="">
              <p:pic>
                <p:nvPicPr>
                  <p:cNvPr id="1059" name="Ink 1058">
                    <a:extLst>
                      <a:ext uri="{FF2B5EF4-FFF2-40B4-BE49-F238E27FC236}">
                        <a16:creationId xmlns:a16="http://schemas.microsoft.com/office/drawing/2014/main" id="{FB72FACF-EDDC-B0A1-34F4-0D57E50C9A0C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847127" y="5598381"/>
                    <a:ext cx="135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1060" name="Ink 1059">
                    <a:extLst>
                      <a:ext uri="{FF2B5EF4-FFF2-40B4-BE49-F238E27FC236}">
                        <a16:creationId xmlns:a16="http://schemas.microsoft.com/office/drawing/2014/main" id="{3FD4E5D2-9F73-DBFC-33D9-832EECBB3EBC}"/>
                      </a:ext>
                    </a:extLst>
                  </p14:cNvPr>
                  <p14:cNvContentPartPr/>
                  <p14:nvPr/>
                </p14:nvContentPartPr>
                <p14:xfrm>
                  <a:off x="2837047" y="5699541"/>
                  <a:ext cx="130680" cy="7920"/>
                </p14:xfrm>
              </p:contentPart>
            </mc:Choice>
            <mc:Fallback xmlns="">
              <p:pic>
                <p:nvPicPr>
                  <p:cNvPr id="1060" name="Ink 1059">
                    <a:extLst>
                      <a:ext uri="{FF2B5EF4-FFF2-40B4-BE49-F238E27FC236}">
                        <a16:creationId xmlns:a16="http://schemas.microsoft.com/office/drawing/2014/main" id="{3FD4E5D2-9F73-DBFC-33D9-832EECBB3EBC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2828047" y="5690901"/>
                    <a:ext cx="148320" cy="25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61" name="Ink 1060">
                  <a:extLst>
                    <a:ext uri="{FF2B5EF4-FFF2-40B4-BE49-F238E27FC236}">
                      <a16:creationId xmlns:a16="http://schemas.microsoft.com/office/drawing/2014/main" id="{51772DB7-D582-7303-8F5C-1AA2ED157D7A}"/>
                    </a:ext>
                  </a:extLst>
                </p14:cNvPr>
                <p14:cNvContentPartPr/>
                <p14:nvPr/>
              </p14:nvContentPartPr>
              <p14:xfrm>
                <a:off x="3250687" y="5462301"/>
                <a:ext cx="164520" cy="228600"/>
              </p14:xfrm>
            </p:contentPart>
          </mc:Choice>
          <mc:Fallback xmlns="">
            <p:pic>
              <p:nvPicPr>
                <p:cNvPr id="1061" name="Ink 1060">
                  <a:extLst>
                    <a:ext uri="{FF2B5EF4-FFF2-40B4-BE49-F238E27FC236}">
                      <a16:creationId xmlns:a16="http://schemas.microsoft.com/office/drawing/2014/main" id="{51772DB7-D582-7303-8F5C-1AA2ED157D7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242047" y="5453661"/>
                  <a:ext cx="182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74937CFE-5615-4C1D-8A54-79D1C3C3057B}"/>
                </a:ext>
              </a:extLst>
            </p:cNvPr>
            <p:cNvGrpSpPr/>
            <p:nvPr/>
          </p:nvGrpSpPr>
          <p:grpSpPr>
            <a:xfrm>
              <a:off x="3607087" y="5373741"/>
              <a:ext cx="429480" cy="311760"/>
              <a:chOff x="3607087" y="5373741"/>
              <a:chExt cx="429480" cy="31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062" name="Ink 1061">
                    <a:extLst>
                      <a:ext uri="{FF2B5EF4-FFF2-40B4-BE49-F238E27FC236}">
                        <a16:creationId xmlns:a16="http://schemas.microsoft.com/office/drawing/2014/main" id="{09EBA3AF-546F-617A-851E-F33227EF4B40}"/>
                      </a:ext>
                    </a:extLst>
                  </p14:cNvPr>
                  <p14:cNvContentPartPr/>
                  <p14:nvPr/>
                </p14:nvContentPartPr>
                <p14:xfrm>
                  <a:off x="3607087" y="5373741"/>
                  <a:ext cx="429480" cy="311760"/>
                </p14:xfrm>
              </p:contentPart>
            </mc:Choice>
            <mc:Fallback xmlns="">
              <p:pic>
                <p:nvPicPr>
                  <p:cNvPr id="1062" name="Ink 1061">
                    <a:extLst>
                      <a:ext uri="{FF2B5EF4-FFF2-40B4-BE49-F238E27FC236}">
                        <a16:creationId xmlns:a16="http://schemas.microsoft.com/office/drawing/2014/main" id="{09EBA3AF-546F-617A-851E-F33227EF4B40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3598087" y="5365101"/>
                    <a:ext cx="447120" cy="32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063" name="Ink 1062">
                    <a:extLst>
                      <a:ext uri="{FF2B5EF4-FFF2-40B4-BE49-F238E27FC236}">
                        <a16:creationId xmlns:a16="http://schemas.microsoft.com/office/drawing/2014/main" id="{7DAE0B24-6167-A951-D939-9DCE7462CAF3}"/>
                      </a:ext>
                    </a:extLst>
                  </p14:cNvPr>
                  <p14:cNvContentPartPr/>
                  <p14:nvPr/>
                </p14:nvContentPartPr>
                <p14:xfrm>
                  <a:off x="3832447" y="5424861"/>
                  <a:ext cx="162360" cy="33840"/>
                </p14:xfrm>
              </p:contentPart>
            </mc:Choice>
            <mc:Fallback xmlns="">
              <p:pic>
                <p:nvPicPr>
                  <p:cNvPr id="1063" name="Ink 1062">
                    <a:extLst>
                      <a:ext uri="{FF2B5EF4-FFF2-40B4-BE49-F238E27FC236}">
                        <a16:creationId xmlns:a16="http://schemas.microsoft.com/office/drawing/2014/main" id="{7DAE0B24-6167-A951-D939-9DCE7462CAF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3823807" y="5416221"/>
                    <a:ext cx="18000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064" name="Ink 1063">
                    <a:extLst>
                      <a:ext uri="{FF2B5EF4-FFF2-40B4-BE49-F238E27FC236}">
                        <a16:creationId xmlns:a16="http://schemas.microsoft.com/office/drawing/2014/main" id="{C10CA5D6-1B9F-7AC2-C171-34B213840869}"/>
                      </a:ext>
                    </a:extLst>
                  </p14:cNvPr>
                  <p14:cNvContentPartPr/>
                  <p14:nvPr/>
                </p14:nvContentPartPr>
                <p14:xfrm>
                  <a:off x="3732007" y="5405781"/>
                  <a:ext cx="360" cy="37080"/>
                </p14:xfrm>
              </p:contentPart>
            </mc:Choice>
            <mc:Fallback xmlns="">
              <p:pic>
                <p:nvPicPr>
                  <p:cNvPr id="1064" name="Ink 1063">
                    <a:extLst>
                      <a:ext uri="{FF2B5EF4-FFF2-40B4-BE49-F238E27FC236}">
                        <a16:creationId xmlns:a16="http://schemas.microsoft.com/office/drawing/2014/main" id="{C10CA5D6-1B9F-7AC2-C171-34B213840869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3723007" y="5397141"/>
                    <a:ext cx="180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065" name="Ink 1064">
                    <a:extLst>
                      <a:ext uri="{FF2B5EF4-FFF2-40B4-BE49-F238E27FC236}">
                        <a16:creationId xmlns:a16="http://schemas.microsoft.com/office/drawing/2014/main" id="{D257B74A-7EC6-BCEE-0EE1-259B38943226}"/>
                      </a:ext>
                    </a:extLst>
                  </p14:cNvPr>
                  <p14:cNvContentPartPr/>
                  <p14:nvPr/>
                </p14:nvContentPartPr>
                <p14:xfrm>
                  <a:off x="3626167" y="5598381"/>
                  <a:ext cx="2520" cy="59040"/>
                </p14:xfrm>
              </p:contentPart>
            </mc:Choice>
            <mc:Fallback xmlns="">
              <p:pic>
                <p:nvPicPr>
                  <p:cNvPr id="1065" name="Ink 1064">
                    <a:extLst>
                      <a:ext uri="{FF2B5EF4-FFF2-40B4-BE49-F238E27FC236}">
                        <a16:creationId xmlns:a16="http://schemas.microsoft.com/office/drawing/2014/main" id="{D257B74A-7EC6-BCEE-0EE1-259B38943226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3617527" y="5589381"/>
                    <a:ext cx="20160" cy="7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720" name="Ink 17719">
                  <a:extLst>
                    <a:ext uri="{FF2B5EF4-FFF2-40B4-BE49-F238E27FC236}">
                      <a16:creationId xmlns:a16="http://schemas.microsoft.com/office/drawing/2014/main" id="{C37D281A-2179-59E2-1D1F-BD6D67FE4EE8}"/>
                    </a:ext>
                  </a:extLst>
                </p14:cNvPr>
                <p14:cNvContentPartPr/>
                <p14:nvPr/>
              </p14:nvContentPartPr>
              <p14:xfrm>
                <a:off x="3067220" y="5162182"/>
                <a:ext cx="1184040" cy="663840"/>
              </p14:xfrm>
            </p:contentPart>
          </mc:Choice>
          <mc:Fallback xmlns="">
            <p:pic>
              <p:nvPicPr>
                <p:cNvPr id="17720" name="Ink 17719">
                  <a:extLst>
                    <a:ext uri="{FF2B5EF4-FFF2-40B4-BE49-F238E27FC236}">
                      <a16:creationId xmlns:a16="http://schemas.microsoft.com/office/drawing/2014/main" id="{C37D281A-2179-59E2-1D1F-BD6D67FE4EE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058580" y="5153182"/>
                  <a:ext cx="1201680" cy="68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27" name="Group 17726">
            <a:extLst>
              <a:ext uri="{FF2B5EF4-FFF2-40B4-BE49-F238E27FC236}">
                <a16:creationId xmlns:a16="http://schemas.microsoft.com/office/drawing/2014/main" id="{CC5A269C-6E9E-1670-80B4-A3F32917CF43}"/>
              </a:ext>
            </a:extLst>
          </p:cNvPr>
          <p:cNvGrpSpPr/>
          <p:nvPr/>
        </p:nvGrpSpPr>
        <p:grpSpPr>
          <a:xfrm>
            <a:off x="587407" y="5426017"/>
            <a:ext cx="5948435" cy="1280084"/>
            <a:chOff x="587407" y="5426017"/>
            <a:chExt cx="5948435" cy="1280084"/>
          </a:xfrm>
        </p:grpSpPr>
        <p:grpSp>
          <p:nvGrpSpPr>
            <p:cNvPr id="17674" name="Group 17673">
              <a:extLst>
                <a:ext uri="{FF2B5EF4-FFF2-40B4-BE49-F238E27FC236}">
                  <a16:creationId xmlns:a16="http://schemas.microsoft.com/office/drawing/2014/main" id="{2AF0CC22-901B-50BF-07AB-622094E5D7FD}"/>
                </a:ext>
              </a:extLst>
            </p:cNvPr>
            <p:cNvGrpSpPr/>
            <p:nvPr/>
          </p:nvGrpSpPr>
          <p:grpSpPr>
            <a:xfrm>
              <a:off x="587407" y="6148101"/>
              <a:ext cx="551520" cy="459720"/>
              <a:chOff x="587407" y="6148101"/>
              <a:chExt cx="551520" cy="45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069" name="Ink 1068">
                    <a:extLst>
                      <a:ext uri="{FF2B5EF4-FFF2-40B4-BE49-F238E27FC236}">
                        <a16:creationId xmlns:a16="http://schemas.microsoft.com/office/drawing/2014/main" id="{62F4E2BE-C15D-8902-0BBD-41F014C69A8F}"/>
                      </a:ext>
                    </a:extLst>
                  </p14:cNvPr>
                  <p14:cNvContentPartPr/>
                  <p14:nvPr/>
                </p14:nvContentPartPr>
                <p14:xfrm>
                  <a:off x="587407" y="6148101"/>
                  <a:ext cx="196200" cy="349200"/>
                </p14:xfrm>
              </p:contentPart>
            </mc:Choice>
            <mc:Fallback xmlns="">
              <p:pic>
                <p:nvPicPr>
                  <p:cNvPr id="1069" name="Ink 1068">
                    <a:extLst>
                      <a:ext uri="{FF2B5EF4-FFF2-40B4-BE49-F238E27FC236}">
                        <a16:creationId xmlns:a16="http://schemas.microsoft.com/office/drawing/2014/main" id="{62F4E2BE-C15D-8902-0BBD-41F014C69A8F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578407" y="6139461"/>
                    <a:ext cx="213840" cy="36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070" name="Ink 1069">
                    <a:extLst>
                      <a:ext uri="{FF2B5EF4-FFF2-40B4-BE49-F238E27FC236}">
                        <a16:creationId xmlns:a16="http://schemas.microsoft.com/office/drawing/2014/main" id="{71BC57E0-41F5-3084-CE7D-28ACC30E3BD5}"/>
                      </a:ext>
                    </a:extLst>
                  </p14:cNvPr>
                  <p14:cNvContentPartPr/>
                  <p14:nvPr/>
                </p14:nvContentPartPr>
                <p14:xfrm>
                  <a:off x="810247" y="6428901"/>
                  <a:ext cx="83880" cy="105480"/>
                </p14:xfrm>
              </p:contentPart>
            </mc:Choice>
            <mc:Fallback xmlns="">
              <p:pic>
                <p:nvPicPr>
                  <p:cNvPr id="1070" name="Ink 1069">
                    <a:extLst>
                      <a:ext uri="{FF2B5EF4-FFF2-40B4-BE49-F238E27FC236}">
                        <a16:creationId xmlns:a16="http://schemas.microsoft.com/office/drawing/2014/main" id="{71BC57E0-41F5-3084-CE7D-28ACC30E3BD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801607" y="6419901"/>
                    <a:ext cx="10152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071" name="Ink 1070">
                    <a:extLst>
                      <a:ext uri="{FF2B5EF4-FFF2-40B4-BE49-F238E27FC236}">
                        <a16:creationId xmlns:a16="http://schemas.microsoft.com/office/drawing/2014/main" id="{5EBBDFBF-1128-815A-2E87-9ED0C98F5BD1}"/>
                      </a:ext>
                    </a:extLst>
                  </p14:cNvPr>
                  <p14:cNvContentPartPr/>
                  <p14:nvPr/>
                </p14:nvContentPartPr>
                <p14:xfrm>
                  <a:off x="920047" y="6417381"/>
                  <a:ext cx="63720" cy="102960"/>
                </p14:xfrm>
              </p:contentPart>
            </mc:Choice>
            <mc:Fallback xmlns="">
              <p:pic>
                <p:nvPicPr>
                  <p:cNvPr id="1071" name="Ink 1070">
                    <a:extLst>
                      <a:ext uri="{FF2B5EF4-FFF2-40B4-BE49-F238E27FC236}">
                        <a16:creationId xmlns:a16="http://schemas.microsoft.com/office/drawing/2014/main" id="{5EBBDFBF-1128-815A-2E87-9ED0C98F5BD1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911407" y="6408381"/>
                    <a:ext cx="8136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1072" name="Ink 1071">
                    <a:extLst>
                      <a:ext uri="{FF2B5EF4-FFF2-40B4-BE49-F238E27FC236}">
                        <a16:creationId xmlns:a16="http://schemas.microsoft.com/office/drawing/2014/main" id="{E6CE4194-364A-3355-01E8-EE8B3256DCCB}"/>
                      </a:ext>
                    </a:extLst>
                  </p14:cNvPr>
                  <p14:cNvContentPartPr/>
                  <p14:nvPr/>
                </p14:nvContentPartPr>
                <p14:xfrm>
                  <a:off x="1005007" y="6422421"/>
                  <a:ext cx="133920" cy="360"/>
                </p14:xfrm>
              </p:contentPart>
            </mc:Choice>
            <mc:Fallback xmlns="">
              <p:pic>
                <p:nvPicPr>
                  <p:cNvPr id="1072" name="Ink 1071">
                    <a:extLst>
                      <a:ext uri="{FF2B5EF4-FFF2-40B4-BE49-F238E27FC236}">
                        <a16:creationId xmlns:a16="http://schemas.microsoft.com/office/drawing/2014/main" id="{E6CE4194-364A-3355-01E8-EE8B3256DCCB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996007" y="6413421"/>
                    <a:ext cx="151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073" name="Ink 1072">
                    <a:extLst>
                      <a:ext uri="{FF2B5EF4-FFF2-40B4-BE49-F238E27FC236}">
                        <a16:creationId xmlns:a16="http://schemas.microsoft.com/office/drawing/2014/main" id="{697C5D89-B94C-FD4B-63CF-B43DD03BEF0E}"/>
                      </a:ext>
                    </a:extLst>
                  </p14:cNvPr>
                  <p14:cNvContentPartPr/>
                  <p14:nvPr/>
                </p14:nvContentPartPr>
                <p14:xfrm>
                  <a:off x="1052887" y="6444021"/>
                  <a:ext cx="4680" cy="163800"/>
                </p14:xfrm>
              </p:contentPart>
            </mc:Choice>
            <mc:Fallback xmlns="">
              <p:pic>
                <p:nvPicPr>
                  <p:cNvPr id="1073" name="Ink 1072">
                    <a:extLst>
                      <a:ext uri="{FF2B5EF4-FFF2-40B4-BE49-F238E27FC236}">
                        <a16:creationId xmlns:a16="http://schemas.microsoft.com/office/drawing/2014/main" id="{697C5D89-B94C-FD4B-63CF-B43DD03BEF0E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1043887" y="6435021"/>
                    <a:ext cx="22320" cy="181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074" name="Ink 1073">
                  <a:extLst>
                    <a:ext uri="{FF2B5EF4-FFF2-40B4-BE49-F238E27FC236}">
                      <a16:creationId xmlns:a16="http://schemas.microsoft.com/office/drawing/2014/main" id="{F295993E-C4A9-762E-B180-125A62EA44D9}"/>
                    </a:ext>
                  </a:extLst>
                </p14:cNvPr>
                <p14:cNvContentPartPr/>
                <p14:nvPr/>
              </p14:nvContentPartPr>
              <p14:xfrm>
                <a:off x="1332247" y="6449781"/>
                <a:ext cx="144360" cy="15840"/>
              </p14:xfrm>
            </p:contentPart>
          </mc:Choice>
          <mc:Fallback xmlns="">
            <p:pic>
              <p:nvPicPr>
                <p:cNvPr id="1074" name="Ink 1073">
                  <a:extLst>
                    <a:ext uri="{FF2B5EF4-FFF2-40B4-BE49-F238E27FC236}">
                      <a16:creationId xmlns:a16="http://schemas.microsoft.com/office/drawing/2014/main" id="{F295993E-C4A9-762E-B180-125A62EA44D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323607" y="6440781"/>
                  <a:ext cx="162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75" name="Ink 1074">
                  <a:extLst>
                    <a:ext uri="{FF2B5EF4-FFF2-40B4-BE49-F238E27FC236}">
                      <a16:creationId xmlns:a16="http://schemas.microsoft.com/office/drawing/2014/main" id="{03A16501-3CA8-6762-7F7F-A00F705FCED2}"/>
                    </a:ext>
                  </a:extLst>
                </p14:cNvPr>
                <p14:cNvContentPartPr/>
                <p14:nvPr/>
              </p14:nvContentPartPr>
              <p14:xfrm>
                <a:off x="1336927" y="6557781"/>
                <a:ext cx="131400" cy="360"/>
              </p14:xfrm>
            </p:contentPart>
          </mc:Choice>
          <mc:Fallback xmlns="">
            <p:pic>
              <p:nvPicPr>
                <p:cNvPr id="1075" name="Ink 1074">
                  <a:extLst>
                    <a:ext uri="{FF2B5EF4-FFF2-40B4-BE49-F238E27FC236}">
                      <a16:creationId xmlns:a16="http://schemas.microsoft.com/office/drawing/2014/main" id="{03A16501-3CA8-6762-7F7F-A00F705FCED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328287" y="6549141"/>
                  <a:ext cx="1490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708" name="Group 17707">
              <a:extLst>
                <a:ext uri="{FF2B5EF4-FFF2-40B4-BE49-F238E27FC236}">
                  <a16:creationId xmlns:a16="http://schemas.microsoft.com/office/drawing/2014/main" id="{55C0796F-8FBA-0A26-7B10-F6C133028F55}"/>
                </a:ext>
              </a:extLst>
            </p:cNvPr>
            <p:cNvGrpSpPr/>
            <p:nvPr/>
          </p:nvGrpSpPr>
          <p:grpSpPr>
            <a:xfrm>
              <a:off x="1787647" y="6016701"/>
              <a:ext cx="2935800" cy="689400"/>
              <a:chOff x="1787647" y="6016701"/>
              <a:chExt cx="2935800" cy="689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076" name="Ink 1075">
                    <a:extLst>
                      <a:ext uri="{FF2B5EF4-FFF2-40B4-BE49-F238E27FC236}">
                        <a16:creationId xmlns:a16="http://schemas.microsoft.com/office/drawing/2014/main" id="{C7EC23E1-76C5-1AA1-7BE9-D73F0397D5B6}"/>
                      </a:ext>
                    </a:extLst>
                  </p14:cNvPr>
                  <p14:cNvContentPartPr/>
                  <p14:nvPr/>
                </p14:nvContentPartPr>
                <p14:xfrm>
                  <a:off x="1787647" y="6311181"/>
                  <a:ext cx="174960" cy="23760"/>
                </p14:xfrm>
              </p:contentPart>
            </mc:Choice>
            <mc:Fallback xmlns="">
              <p:pic>
                <p:nvPicPr>
                  <p:cNvPr id="1076" name="Ink 1075">
                    <a:extLst>
                      <a:ext uri="{FF2B5EF4-FFF2-40B4-BE49-F238E27FC236}">
                        <a16:creationId xmlns:a16="http://schemas.microsoft.com/office/drawing/2014/main" id="{C7EC23E1-76C5-1AA1-7BE9-D73F0397D5B6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1779007" y="6302541"/>
                    <a:ext cx="19260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1077" name="Ink 1076">
                    <a:extLst>
                      <a:ext uri="{FF2B5EF4-FFF2-40B4-BE49-F238E27FC236}">
                        <a16:creationId xmlns:a16="http://schemas.microsoft.com/office/drawing/2014/main" id="{B3F6065C-C69D-A55F-B867-D29E3050B36D}"/>
                      </a:ext>
                    </a:extLst>
                  </p14:cNvPr>
                  <p14:cNvContentPartPr/>
                  <p14:nvPr/>
                </p14:nvContentPartPr>
                <p14:xfrm>
                  <a:off x="2055847" y="6162861"/>
                  <a:ext cx="178920" cy="186840"/>
                </p14:xfrm>
              </p:contentPart>
            </mc:Choice>
            <mc:Fallback xmlns="">
              <p:pic>
                <p:nvPicPr>
                  <p:cNvPr id="1077" name="Ink 1076">
                    <a:extLst>
                      <a:ext uri="{FF2B5EF4-FFF2-40B4-BE49-F238E27FC236}">
                        <a16:creationId xmlns:a16="http://schemas.microsoft.com/office/drawing/2014/main" id="{B3F6065C-C69D-A55F-B867-D29E3050B36D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2047207" y="6153861"/>
                    <a:ext cx="196560" cy="20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1084" name="Ink 1083">
                    <a:extLst>
                      <a:ext uri="{FF2B5EF4-FFF2-40B4-BE49-F238E27FC236}">
                        <a16:creationId xmlns:a16="http://schemas.microsoft.com/office/drawing/2014/main" id="{6037DAC7-CF13-CD86-4AA4-EB9C0F3E37DC}"/>
                      </a:ext>
                    </a:extLst>
                  </p14:cNvPr>
                  <p14:cNvContentPartPr/>
                  <p14:nvPr/>
                </p14:nvContentPartPr>
                <p14:xfrm>
                  <a:off x="2015887" y="6382821"/>
                  <a:ext cx="341280" cy="360"/>
                </p14:xfrm>
              </p:contentPart>
            </mc:Choice>
            <mc:Fallback xmlns="">
              <p:pic>
                <p:nvPicPr>
                  <p:cNvPr id="1084" name="Ink 1083">
                    <a:extLst>
                      <a:ext uri="{FF2B5EF4-FFF2-40B4-BE49-F238E27FC236}">
                        <a16:creationId xmlns:a16="http://schemas.microsoft.com/office/drawing/2014/main" id="{6037DAC7-CF13-CD86-4AA4-EB9C0F3E37DC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2006887" y="6374181"/>
                    <a:ext cx="358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1085" name="Ink 1084">
                    <a:extLst>
                      <a:ext uri="{FF2B5EF4-FFF2-40B4-BE49-F238E27FC236}">
                        <a16:creationId xmlns:a16="http://schemas.microsoft.com/office/drawing/2014/main" id="{0EA914F0-B270-0CFF-5FBE-1CA6BAE97FC9}"/>
                      </a:ext>
                    </a:extLst>
                  </p14:cNvPr>
                  <p14:cNvContentPartPr/>
                  <p14:nvPr/>
                </p14:nvContentPartPr>
                <p14:xfrm>
                  <a:off x="2124247" y="6477861"/>
                  <a:ext cx="107280" cy="113400"/>
                </p14:xfrm>
              </p:contentPart>
            </mc:Choice>
            <mc:Fallback xmlns="">
              <p:pic>
                <p:nvPicPr>
                  <p:cNvPr id="1085" name="Ink 1084">
                    <a:extLst>
                      <a:ext uri="{FF2B5EF4-FFF2-40B4-BE49-F238E27FC236}">
                        <a16:creationId xmlns:a16="http://schemas.microsoft.com/office/drawing/2014/main" id="{0EA914F0-B270-0CFF-5FBE-1CA6BAE97FC9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2115247" y="6469221"/>
                    <a:ext cx="1249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17600" name="Ink 17599">
                    <a:extLst>
                      <a:ext uri="{FF2B5EF4-FFF2-40B4-BE49-F238E27FC236}">
                        <a16:creationId xmlns:a16="http://schemas.microsoft.com/office/drawing/2014/main" id="{5FE39726-F530-528D-C523-F9DFD6295BE2}"/>
                      </a:ext>
                    </a:extLst>
                  </p14:cNvPr>
                  <p14:cNvContentPartPr/>
                  <p14:nvPr/>
                </p14:nvContentPartPr>
                <p14:xfrm>
                  <a:off x="2229007" y="6495501"/>
                  <a:ext cx="4680" cy="171000"/>
                </p14:xfrm>
              </p:contentPart>
            </mc:Choice>
            <mc:Fallback xmlns="">
              <p:pic>
                <p:nvPicPr>
                  <p:cNvPr id="17600" name="Ink 17599">
                    <a:extLst>
                      <a:ext uri="{FF2B5EF4-FFF2-40B4-BE49-F238E27FC236}">
                        <a16:creationId xmlns:a16="http://schemas.microsoft.com/office/drawing/2014/main" id="{5FE39726-F530-528D-C523-F9DFD6295BE2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2220007" y="6486861"/>
                    <a:ext cx="22320" cy="18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17601" name="Ink 17600">
                    <a:extLst>
                      <a:ext uri="{FF2B5EF4-FFF2-40B4-BE49-F238E27FC236}">
                        <a16:creationId xmlns:a16="http://schemas.microsoft.com/office/drawing/2014/main" id="{7F7E845A-72C6-5FFE-96B5-497A9497EF4F}"/>
                      </a:ext>
                    </a:extLst>
                  </p14:cNvPr>
                  <p14:cNvContentPartPr/>
                  <p14:nvPr/>
                </p14:nvContentPartPr>
                <p14:xfrm>
                  <a:off x="2380927" y="6242781"/>
                  <a:ext cx="143640" cy="195480"/>
                </p14:xfrm>
              </p:contentPart>
            </mc:Choice>
            <mc:Fallback xmlns="">
              <p:pic>
                <p:nvPicPr>
                  <p:cNvPr id="17601" name="Ink 17600">
                    <a:extLst>
                      <a:ext uri="{FF2B5EF4-FFF2-40B4-BE49-F238E27FC236}">
                        <a16:creationId xmlns:a16="http://schemas.microsoft.com/office/drawing/2014/main" id="{7F7E845A-72C6-5FFE-96B5-497A9497EF4F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2371927" y="6233781"/>
                    <a:ext cx="16128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17609" name="Ink 17608">
                    <a:extLst>
                      <a:ext uri="{FF2B5EF4-FFF2-40B4-BE49-F238E27FC236}">
                        <a16:creationId xmlns:a16="http://schemas.microsoft.com/office/drawing/2014/main" id="{4583195D-D9DD-144E-730F-B3D118727BD0}"/>
                      </a:ext>
                    </a:extLst>
                  </p14:cNvPr>
                  <p14:cNvContentPartPr/>
                  <p14:nvPr/>
                </p14:nvContentPartPr>
                <p14:xfrm>
                  <a:off x="2506567" y="6316581"/>
                  <a:ext cx="111960" cy="225360"/>
                </p14:xfrm>
              </p:contentPart>
            </mc:Choice>
            <mc:Fallback xmlns="">
              <p:pic>
                <p:nvPicPr>
                  <p:cNvPr id="17609" name="Ink 17608">
                    <a:extLst>
                      <a:ext uri="{FF2B5EF4-FFF2-40B4-BE49-F238E27FC236}">
                        <a16:creationId xmlns:a16="http://schemas.microsoft.com/office/drawing/2014/main" id="{4583195D-D9DD-144E-730F-B3D118727BD0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2497927" y="6307581"/>
                    <a:ext cx="12960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17612" name="Ink 17611">
                    <a:extLst>
                      <a:ext uri="{FF2B5EF4-FFF2-40B4-BE49-F238E27FC236}">
                        <a16:creationId xmlns:a16="http://schemas.microsoft.com/office/drawing/2014/main" id="{53C0303A-5CAD-22CC-5F78-6B5A247ABD75}"/>
                      </a:ext>
                    </a:extLst>
                  </p14:cNvPr>
                  <p14:cNvContentPartPr/>
                  <p14:nvPr/>
                </p14:nvContentPartPr>
                <p14:xfrm>
                  <a:off x="2654527" y="6443661"/>
                  <a:ext cx="79200" cy="140040"/>
                </p14:xfrm>
              </p:contentPart>
            </mc:Choice>
            <mc:Fallback xmlns="">
              <p:pic>
                <p:nvPicPr>
                  <p:cNvPr id="17612" name="Ink 17611">
                    <a:extLst>
                      <a:ext uri="{FF2B5EF4-FFF2-40B4-BE49-F238E27FC236}">
                        <a16:creationId xmlns:a16="http://schemas.microsoft.com/office/drawing/2014/main" id="{53C0303A-5CAD-22CC-5F78-6B5A247ABD75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2645527" y="6434661"/>
                    <a:ext cx="96840" cy="15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17614" name="Ink 17613">
                    <a:extLst>
                      <a:ext uri="{FF2B5EF4-FFF2-40B4-BE49-F238E27FC236}">
                        <a16:creationId xmlns:a16="http://schemas.microsoft.com/office/drawing/2014/main" id="{18E94F4B-642A-5189-C481-BEE5D3AA5290}"/>
                      </a:ext>
                    </a:extLst>
                  </p14:cNvPr>
                  <p14:cNvContentPartPr/>
                  <p14:nvPr/>
                </p14:nvContentPartPr>
                <p14:xfrm>
                  <a:off x="2785927" y="6098781"/>
                  <a:ext cx="126360" cy="253080"/>
                </p14:xfrm>
              </p:contentPart>
            </mc:Choice>
            <mc:Fallback xmlns="">
              <p:pic>
                <p:nvPicPr>
                  <p:cNvPr id="17614" name="Ink 17613">
                    <a:extLst>
                      <a:ext uri="{FF2B5EF4-FFF2-40B4-BE49-F238E27FC236}">
                        <a16:creationId xmlns:a16="http://schemas.microsoft.com/office/drawing/2014/main" id="{18E94F4B-642A-5189-C481-BEE5D3AA5290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2777287" y="6089781"/>
                    <a:ext cx="144000" cy="27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17634" name="Ink 17633">
                    <a:extLst>
                      <a:ext uri="{FF2B5EF4-FFF2-40B4-BE49-F238E27FC236}">
                        <a16:creationId xmlns:a16="http://schemas.microsoft.com/office/drawing/2014/main" id="{BDB3614F-09A9-8918-FD08-8E866C663B0F}"/>
                      </a:ext>
                    </a:extLst>
                  </p14:cNvPr>
                  <p14:cNvContentPartPr/>
                  <p14:nvPr/>
                </p14:nvContentPartPr>
                <p14:xfrm>
                  <a:off x="2776927" y="6419181"/>
                  <a:ext cx="232200" cy="2520"/>
                </p14:xfrm>
              </p:contentPart>
            </mc:Choice>
            <mc:Fallback xmlns="">
              <p:pic>
                <p:nvPicPr>
                  <p:cNvPr id="17634" name="Ink 17633">
                    <a:extLst>
                      <a:ext uri="{FF2B5EF4-FFF2-40B4-BE49-F238E27FC236}">
                        <a16:creationId xmlns:a16="http://schemas.microsoft.com/office/drawing/2014/main" id="{BDB3614F-09A9-8918-FD08-8E866C663B0F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2767927" y="6410541"/>
                    <a:ext cx="24984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17646" name="Ink 17645">
                    <a:extLst>
                      <a:ext uri="{FF2B5EF4-FFF2-40B4-BE49-F238E27FC236}">
                        <a16:creationId xmlns:a16="http://schemas.microsoft.com/office/drawing/2014/main" id="{823556A0-D943-8EC8-75F4-4D3E97D756E5}"/>
                      </a:ext>
                    </a:extLst>
                  </p14:cNvPr>
                  <p14:cNvContentPartPr/>
                  <p14:nvPr/>
                </p14:nvContentPartPr>
                <p14:xfrm>
                  <a:off x="2898247" y="6499821"/>
                  <a:ext cx="142560" cy="91080"/>
                </p14:xfrm>
              </p:contentPart>
            </mc:Choice>
            <mc:Fallback xmlns="">
              <p:pic>
                <p:nvPicPr>
                  <p:cNvPr id="17646" name="Ink 17645">
                    <a:extLst>
                      <a:ext uri="{FF2B5EF4-FFF2-40B4-BE49-F238E27FC236}">
                        <a16:creationId xmlns:a16="http://schemas.microsoft.com/office/drawing/2014/main" id="{823556A0-D943-8EC8-75F4-4D3E97D756E5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2889607" y="6490821"/>
                    <a:ext cx="16020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7648" name="Ink 17647">
                    <a:extLst>
                      <a:ext uri="{FF2B5EF4-FFF2-40B4-BE49-F238E27FC236}">
                        <a16:creationId xmlns:a16="http://schemas.microsoft.com/office/drawing/2014/main" id="{22EEDAA4-0C1B-9AC7-2945-2F27761D1A10}"/>
                      </a:ext>
                    </a:extLst>
                  </p14:cNvPr>
                  <p14:cNvContentPartPr/>
                  <p14:nvPr/>
                </p14:nvContentPartPr>
                <p14:xfrm>
                  <a:off x="3038287" y="6498381"/>
                  <a:ext cx="360" cy="207720"/>
                </p14:xfrm>
              </p:contentPart>
            </mc:Choice>
            <mc:Fallback xmlns="">
              <p:pic>
                <p:nvPicPr>
                  <p:cNvPr id="17648" name="Ink 17647">
                    <a:extLst>
                      <a:ext uri="{FF2B5EF4-FFF2-40B4-BE49-F238E27FC236}">
                        <a16:creationId xmlns:a16="http://schemas.microsoft.com/office/drawing/2014/main" id="{22EEDAA4-0C1B-9AC7-2945-2F27761D1A10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029287" y="6489741"/>
                    <a:ext cx="180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7650" name="Ink 17649">
                    <a:extLst>
                      <a:ext uri="{FF2B5EF4-FFF2-40B4-BE49-F238E27FC236}">
                        <a16:creationId xmlns:a16="http://schemas.microsoft.com/office/drawing/2014/main" id="{C0911BBF-D9DA-B1CF-4096-FB7313B0CC29}"/>
                      </a:ext>
                    </a:extLst>
                  </p14:cNvPr>
                  <p14:cNvContentPartPr/>
                  <p14:nvPr/>
                </p14:nvContentPartPr>
                <p14:xfrm>
                  <a:off x="3165367" y="6428541"/>
                  <a:ext cx="61200" cy="360"/>
                </p14:xfrm>
              </p:contentPart>
            </mc:Choice>
            <mc:Fallback xmlns="">
              <p:pic>
                <p:nvPicPr>
                  <p:cNvPr id="17650" name="Ink 17649">
                    <a:extLst>
                      <a:ext uri="{FF2B5EF4-FFF2-40B4-BE49-F238E27FC236}">
                        <a16:creationId xmlns:a16="http://schemas.microsoft.com/office/drawing/2014/main" id="{C0911BBF-D9DA-B1CF-4096-FB7313B0CC29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156727" y="6419901"/>
                    <a:ext cx="78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7661" name="Ink 17660">
                    <a:extLst>
                      <a:ext uri="{FF2B5EF4-FFF2-40B4-BE49-F238E27FC236}">
                        <a16:creationId xmlns:a16="http://schemas.microsoft.com/office/drawing/2014/main" id="{0FDF67FB-8FB3-A0B8-7D1B-9F51781FE009}"/>
                      </a:ext>
                    </a:extLst>
                  </p14:cNvPr>
                  <p14:cNvContentPartPr/>
                  <p14:nvPr/>
                </p14:nvContentPartPr>
                <p14:xfrm>
                  <a:off x="3455887" y="6090861"/>
                  <a:ext cx="2880" cy="126360"/>
                </p14:xfrm>
              </p:contentPart>
            </mc:Choice>
            <mc:Fallback xmlns="">
              <p:pic>
                <p:nvPicPr>
                  <p:cNvPr id="17661" name="Ink 17660">
                    <a:extLst>
                      <a:ext uri="{FF2B5EF4-FFF2-40B4-BE49-F238E27FC236}">
                        <a16:creationId xmlns:a16="http://schemas.microsoft.com/office/drawing/2014/main" id="{0FDF67FB-8FB3-A0B8-7D1B-9F51781FE009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47247" y="6081861"/>
                    <a:ext cx="2052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7670" name="Ink 17669">
                    <a:extLst>
                      <a:ext uri="{FF2B5EF4-FFF2-40B4-BE49-F238E27FC236}">
                        <a16:creationId xmlns:a16="http://schemas.microsoft.com/office/drawing/2014/main" id="{9CD1F9CD-607D-929B-34DF-283157125D70}"/>
                      </a:ext>
                    </a:extLst>
                  </p14:cNvPr>
                  <p14:cNvContentPartPr/>
                  <p14:nvPr/>
                </p14:nvContentPartPr>
                <p14:xfrm>
                  <a:off x="3343927" y="6289581"/>
                  <a:ext cx="301320" cy="360"/>
                </p14:xfrm>
              </p:contentPart>
            </mc:Choice>
            <mc:Fallback xmlns="">
              <p:pic>
                <p:nvPicPr>
                  <p:cNvPr id="17670" name="Ink 17669">
                    <a:extLst>
                      <a:ext uri="{FF2B5EF4-FFF2-40B4-BE49-F238E27FC236}">
                        <a16:creationId xmlns:a16="http://schemas.microsoft.com/office/drawing/2014/main" id="{9CD1F9CD-607D-929B-34DF-283157125D70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335287" y="6280941"/>
                    <a:ext cx="318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7671" name="Ink 17670">
                    <a:extLst>
                      <a:ext uri="{FF2B5EF4-FFF2-40B4-BE49-F238E27FC236}">
                        <a16:creationId xmlns:a16="http://schemas.microsoft.com/office/drawing/2014/main" id="{A11301B5-C0DF-647C-4C71-CEAE0DF989AF}"/>
                      </a:ext>
                    </a:extLst>
                  </p14:cNvPr>
                  <p14:cNvContentPartPr/>
                  <p14:nvPr/>
                </p14:nvContentPartPr>
                <p14:xfrm>
                  <a:off x="3481447" y="6358701"/>
                  <a:ext cx="79560" cy="132840"/>
                </p14:xfrm>
              </p:contentPart>
            </mc:Choice>
            <mc:Fallback xmlns="">
              <p:pic>
                <p:nvPicPr>
                  <p:cNvPr id="17671" name="Ink 17670">
                    <a:extLst>
                      <a:ext uri="{FF2B5EF4-FFF2-40B4-BE49-F238E27FC236}">
                        <a16:creationId xmlns:a16="http://schemas.microsoft.com/office/drawing/2014/main" id="{A11301B5-C0DF-647C-4C71-CEAE0DF989AF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472807" y="6349701"/>
                    <a:ext cx="972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7672" name="Ink 17671">
                    <a:extLst>
                      <a:ext uri="{FF2B5EF4-FFF2-40B4-BE49-F238E27FC236}">
                        <a16:creationId xmlns:a16="http://schemas.microsoft.com/office/drawing/2014/main" id="{5B98A648-5432-A519-8057-236119B720C4}"/>
                      </a:ext>
                    </a:extLst>
                  </p14:cNvPr>
                  <p14:cNvContentPartPr/>
                  <p14:nvPr/>
                </p14:nvContentPartPr>
                <p14:xfrm>
                  <a:off x="3574327" y="6414501"/>
                  <a:ext cx="3600" cy="255240"/>
                </p14:xfrm>
              </p:contentPart>
            </mc:Choice>
            <mc:Fallback xmlns="">
              <p:pic>
                <p:nvPicPr>
                  <p:cNvPr id="17672" name="Ink 17671">
                    <a:extLst>
                      <a:ext uri="{FF2B5EF4-FFF2-40B4-BE49-F238E27FC236}">
                        <a16:creationId xmlns:a16="http://schemas.microsoft.com/office/drawing/2014/main" id="{5B98A648-5432-A519-8057-236119B720C4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3565327" y="6405501"/>
                    <a:ext cx="21240" cy="27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7675" name="Ink 17674">
                    <a:extLst>
                      <a:ext uri="{FF2B5EF4-FFF2-40B4-BE49-F238E27FC236}">
                        <a16:creationId xmlns:a16="http://schemas.microsoft.com/office/drawing/2014/main" id="{BF415296-0759-D87E-8CE8-6F68AA64B32D}"/>
                      </a:ext>
                    </a:extLst>
                  </p14:cNvPr>
                  <p14:cNvContentPartPr/>
                  <p14:nvPr/>
                </p14:nvContentPartPr>
                <p14:xfrm>
                  <a:off x="3724807" y="6208581"/>
                  <a:ext cx="141480" cy="199440"/>
                </p14:xfrm>
              </p:contentPart>
            </mc:Choice>
            <mc:Fallback xmlns="">
              <p:pic>
                <p:nvPicPr>
                  <p:cNvPr id="17675" name="Ink 17674">
                    <a:extLst>
                      <a:ext uri="{FF2B5EF4-FFF2-40B4-BE49-F238E27FC236}">
                        <a16:creationId xmlns:a16="http://schemas.microsoft.com/office/drawing/2014/main" id="{BF415296-0759-D87E-8CE8-6F68AA64B32D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3715807" y="6199581"/>
                    <a:ext cx="15912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17679" name="Ink 17678">
                    <a:extLst>
                      <a:ext uri="{FF2B5EF4-FFF2-40B4-BE49-F238E27FC236}">
                        <a16:creationId xmlns:a16="http://schemas.microsoft.com/office/drawing/2014/main" id="{9CCCAC44-FFF5-46BF-EB35-98C782DEFC3B}"/>
                      </a:ext>
                    </a:extLst>
                  </p14:cNvPr>
                  <p14:cNvContentPartPr/>
                  <p14:nvPr/>
                </p14:nvContentPartPr>
                <p14:xfrm>
                  <a:off x="3885367" y="6315501"/>
                  <a:ext cx="117720" cy="190800"/>
                </p14:xfrm>
              </p:contentPart>
            </mc:Choice>
            <mc:Fallback xmlns="">
              <p:pic>
                <p:nvPicPr>
                  <p:cNvPr id="17679" name="Ink 17678">
                    <a:extLst>
                      <a:ext uri="{FF2B5EF4-FFF2-40B4-BE49-F238E27FC236}">
                        <a16:creationId xmlns:a16="http://schemas.microsoft.com/office/drawing/2014/main" id="{9CCCAC44-FFF5-46BF-EB35-98C782DEFC3B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3876367" y="6306861"/>
                    <a:ext cx="13536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17681" name="Ink 17680">
                    <a:extLst>
                      <a:ext uri="{FF2B5EF4-FFF2-40B4-BE49-F238E27FC236}">
                        <a16:creationId xmlns:a16="http://schemas.microsoft.com/office/drawing/2014/main" id="{E08E5EA6-CE1D-489B-BE0F-2FB96A3C76CD}"/>
                      </a:ext>
                    </a:extLst>
                  </p14:cNvPr>
                  <p14:cNvContentPartPr/>
                  <p14:nvPr/>
                </p14:nvContentPartPr>
                <p14:xfrm>
                  <a:off x="4060327" y="6385701"/>
                  <a:ext cx="102600" cy="106920"/>
                </p14:xfrm>
              </p:contentPart>
            </mc:Choice>
            <mc:Fallback xmlns="">
              <p:pic>
                <p:nvPicPr>
                  <p:cNvPr id="17681" name="Ink 17680">
                    <a:extLst>
                      <a:ext uri="{FF2B5EF4-FFF2-40B4-BE49-F238E27FC236}">
                        <a16:creationId xmlns:a16="http://schemas.microsoft.com/office/drawing/2014/main" id="{E08E5EA6-CE1D-489B-BE0F-2FB96A3C76CD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4051327" y="6376701"/>
                    <a:ext cx="12024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17688" name="Ink 17687">
                    <a:extLst>
                      <a:ext uri="{FF2B5EF4-FFF2-40B4-BE49-F238E27FC236}">
                        <a16:creationId xmlns:a16="http://schemas.microsoft.com/office/drawing/2014/main" id="{DC8965EC-9F54-C083-899D-86A18C6E4672}"/>
                      </a:ext>
                    </a:extLst>
                  </p14:cNvPr>
                  <p14:cNvContentPartPr/>
                  <p14:nvPr/>
                </p14:nvContentPartPr>
                <p14:xfrm>
                  <a:off x="4311607" y="6016701"/>
                  <a:ext cx="3240" cy="217440"/>
                </p14:xfrm>
              </p:contentPart>
            </mc:Choice>
            <mc:Fallback xmlns="">
              <p:pic>
                <p:nvPicPr>
                  <p:cNvPr id="17688" name="Ink 17687">
                    <a:extLst>
                      <a:ext uri="{FF2B5EF4-FFF2-40B4-BE49-F238E27FC236}">
                        <a16:creationId xmlns:a16="http://schemas.microsoft.com/office/drawing/2014/main" id="{DC8965EC-9F54-C083-899D-86A18C6E4672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4302607" y="6008061"/>
                    <a:ext cx="2088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17700" name="Ink 17699">
                    <a:extLst>
                      <a:ext uri="{FF2B5EF4-FFF2-40B4-BE49-F238E27FC236}">
                        <a16:creationId xmlns:a16="http://schemas.microsoft.com/office/drawing/2014/main" id="{A70E686E-7241-4EE6-3DC3-840C7AFB7D09}"/>
                      </a:ext>
                    </a:extLst>
                  </p14:cNvPr>
                  <p14:cNvContentPartPr/>
                  <p14:nvPr/>
                </p14:nvContentPartPr>
                <p14:xfrm>
                  <a:off x="4187767" y="6264741"/>
                  <a:ext cx="236880" cy="27000"/>
                </p14:xfrm>
              </p:contentPart>
            </mc:Choice>
            <mc:Fallback xmlns="">
              <p:pic>
                <p:nvPicPr>
                  <p:cNvPr id="17700" name="Ink 17699">
                    <a:extLst>
                      <a:ext uri="{FF2B5EF4-FFF2-40B4-BE49-F238E27FC236}">
                        <a16:creationId xmlns:a16="http://schemas.microsoft.com/office/drawing/2014/main" id="{A70E686E-7241-4EE6-3DC3-840C7AFB7D09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4179127" y="6256101"/>
                    <a:ext cx="254520" cy="4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17704" name="Ink 17703">
                    <a:extLst>
                      <a:ext uri="{FF2B5EF4-FFF2-40B4-BE49-F238E27FC236}">
                        <a16:creationId xmlns:a16="http://schemas.microsoft.com/office/drawing/2014/main" id="{4266EFE1-D109-228E-37CA-83A2E43A2089}"/>
                      </a:ext>
                    </a:extLst>
                  </p14:cNvPr>
                  <p14:cNvContentPartPr/>
                  <p14:nvPr/>
                </p14:nvContentPartPr>
                <p14:xfrm>
                  <a:off x="4275247" y="6322701"/>
                  <a:ext cx="111240" cy="124200"/>
                </p14:xfrm>
              </p:contentPart>
            </mc:Choice>
            <mc:Fallback xmlns="">
              <p:pic>
                <p:nvPicPr>
                  <p:cNvPr id="17704" name="Ink 17703">
                    <a:extLst>
                      <a:ext uri="{FF2B5EF4-FFF2-40B4-BE49-F238E27FC236}">
                        <a16:creationId xmlns:a16="http://schemas.microsoft.com/office/drawing/2014/main" id="{4266EFE1-D109-228E-37CA-83A2E43A2089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4266247" y="6313701"/>
                    <a:ext cx="12888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17705" name="Ink 17704">
                    <a:extLst>
                      <a:ext uri="{FF2B5EF4-FFF2-40B4-BE49-F238E27FC236}">
                        <a16:creationId xmlns:a16="http://schemas.microsoft.com/office/drawing/2014/main" id="{B08CB839-EF57-4009-C982-324413E7FDAC}"/>
                      </a:ext>
                    </a:extLst>
                  </p14:cNvPr>
                  <p14:cNvContentPartPr/>
                  <p14:nvPr/>
                </p14:nvContentPartPr>
                <p14:xfrm>
                  <a:off x="4369207" y="6338901"/>
                  <a:ext cx="19080" cy="248400"/>
                </p14:xfrm>
              </p:contentPart>
            </mc:Choice>
            <mc:Fallback xmlns="">
              <p:pic>
                <p:nvPicPr>
                  <p:cNvPr id="17705" name="Ink 17704">
                    <a:extLst>
                      <a:ext uri="{FF2B5EF4-FFF2-40B4-BE49-F238E27FC236}">
                        <a16:creationId xmlns:a16="http://schemas.microsoft.com/office/drawing/2014/main" id="{B08CB839-EF57-4009-C982-324413E7FDAC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4360567" y="6330261"/>
                    <a:ext cx="3672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17706" name="Ink 17705">
                    <a:extLst>
                      <a:ext uri="{FF2B5EF4-FFF2-40B4-BE49-F238E27FC236}">
                        <a16:creationId xmlns:a16="http://schemas.microsoft.com/office/drawing/2014/main" id="{FB920321-58AC-DD22-5CA0-F2C55F82439C}"/>
                      </a:ext>
                    </a:extLst>
                  </p14:cNvPr>
                  <p14:cNvContentPartPr/>
                  <p14:nvPr/>
                </p14:nvContentPartPr>
                <p14:xfrm>
                  <a:off x="4584127" y="6238821"/>
                  <a:ext cx="100080" cy="2520"/>
                </p14:xfrm>
              </p:contentPart>
            </mc:Choice>
            <mc:Fallback xmlns="">
              <p:pic>
                <p:nvPicPr>
                  <p:cNvPr id="17706" name="Ink 17705">
                    <a:extLst>
                      <a:ext uri="{FF2B5EF4-FFF2-40B4-BE49-F238E27FC236}">
                        <a16:creationId xmlns:a16="http://schemas.microsoft.com/office/drawing/2014/main" id="{FB920321-58AC-DD22-5CA0-F2C55F82439C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4575487" y="6229821"/>
                    <a:ext cx="1177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17707" name="Ink 17706">
                    <a:extLst>
                      <a:ext uri="{FF2B5EF4-FFF2-40B4-BE49-F238E27FC236}">
                        <a16:creationId xmlns:a16="http://schemas.microsoft.com/office/drawing/2014/main" id="{C3FCE68B-584C-B5D9-F4A6-A62F9F1251B2}"/>
                      </a:ext>
                    </a:extLst>
                  </p14:cNvPr>
                  <p14:cNvContentPartPr/>
                  <p14:nvPr/>
                </p14:nvContentPartPr>
                <p14:xfrm>
                  <a:off x="4610767" y="6304341"/>
                  <a:ext cx="112680" cy="360"/>
                </p14:xfrm>
              </p:contentPart>
            </mc:Choice>
            <mc:Fallback xmlns="">
              <p:pic>
                <p:nvPicPr>
                  <p:cNvPr id="17707" name="Ink 17706">
                    <a:extLst>
                      <a:ext uri="{FF2B5EF4-FFF2-40B4-BE49-F238E27FC236}">
                        <a16:creationId xmlns:a16="http://schemas.microsoft.com/office/drawing/2014/main" id="{C3FCE68B-584C-B5D9-F4A6-A62F9F1251B2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4601767" y="6295701"/>
                    <a:ext cx="130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710" name="Ink 17709">
                  <a:extLst>
                    <a:ext uri="{FF2B5EF4-FFF2-40B4-BE49-F238E27FC236}">
                      <a16:creationId xmlns:a16="http://schemas.microsoft.com/office/drawing/2014/main" id="{F511309B-5DC5-448F-FEEA-9AA8BD67FE16}"/>
                    </a:ext>
                  </a:extLst>
                </p14:cNvPr>
                <p14:cNvContentPartPr/>
                <p14:nvPr/>
              </p14:nvContentPartPr>
              <p14:xfrm>
                <a:off x="4920860" y="6187822"/>
                <a:ext cx="2880" cy="2880"/>
              </p14:xfrm>
            </p:contentPart>
          </mc:Choice>
          <mc:Fallback xmlns="">
            <p:pic>
              <p:nvPicPr>
                <p:cNvPr id="17710" name="Ink 17709">
                  <a:extLst>
                    <a:ext uri="{FF2B5EF4-FFF2-40B4-BE49-F238E27FC236}">
                      <a16:creationId xmlns:a16="http://schemas.microsoft.com/office/drawing/2014/main" id="{F511309B-5DC5-448F-FEEA-9AA8BD67FE1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911860" y="617918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711" name="Ink 17710">
                  <a:extLst>
                    <a:ext uri="{FF2B5EF4-FFF2-40B4-BE49-F238E27FC236}">
                      <a16:creationId xmlns:a16="http://schemas.microsoft.com/office/drawing/2014/main" id="{75433CAA-400A-5E8E-4FCD-F05996796D49}"/>
                    </a:ext>
                  </a:extLst>
                </p14:cNvPr>
                <p14:cNvContentPartPr/>
                <p14:nvPr/>
              </p14:nvContentPartPr>
              <p14:xfrm>
                <a:off x="4908260" y="6053182"/>
                <a:ext cx="145080" cy="302760"/>
              </p14:xfrm>
            </p:contentPart>
          </mc:Choice>
          <mc:Fallback xmlns="">
            <p:pic>
              <p:nvPicPr>
                <p:cNvPr id="17711" name="Ink 17710">
                  <a:extLst>
                    <a:ext uri="{FF2B5EF4-FFF2-40B4-BE49-F238E27FC236}">
                      <a16:creationId xmlns:a16="http://schemas.microsoft.com/office/drawing/2014/main" id="{75433CAA-400A-5E8E-4FCD-F05996796D4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899620" y="6044182"/>
                  <a:ext cx="1627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712" name="Ink 17711">
                  <a:extLst>
                    <a:ext uri="{FF2B5EF4-FFF2-40B4-BE49-F238E27FC236}">
                      <a16:creationId xmlns:a16="http://schemas.microsoft.com/office/drawing/2014/main" id="{FA8FF864-0FDF-AE7A-1B95-9E744EDC9524}"/>
                    </a:ext>
                  </a:extLst>
                </p14:cNvPr>
                <p14:cNvContentPartPr/>
                <p14:nvPr/>
              </p14:nvContentPartPr>
              <p14:xfrm>
                <a:off x="5130740" y="6177742"/>
                <a:ext cx="2880" cy="55800"/>
              </p14:xfrm>
            </p:contentPart>
          </mc:Choice>
          <mc:Fallback xmlns="">
            <p:pic>
              <p:nvPicPr>
                <p:cNvPr id="17712" name="Ink 17711">
                  <a:extLst>
                    <a:ext uri="{FF2B5EF4-FFF2-40B4-BE49-F238E27FC236}">
                      <a16:creationId xmlns:a16="http://schemas.microsoft.com/office/drawing/2014/main" id="{FA8FF864-0FDF-AE7A-1B95-9E744EDC952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121740" y="6169102"/>
                  <a:ext cx="205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713" name="Ink 17712">
                  <a:extLst>
                    <a:ext uri="{FF2B5EF4-FFF2-40B4-BE49-F238E27FC236}">
                      <a16:creationId xmlns:a16="http://schemas.microsoft.com/office/drawing/2014/main" id="{323A012D-83D2-CC01-3F1A-74BF7807D08C}"/>
                    </a:ext>
                  </a:extLst>
                </p14:cNvPr>
                <p14:cNvContentPartPr/>
                <p14:nvPr/>
              </p14:nvContentPartPr>
              <p14:xfrm>
                <a:off x="5177180" y="6008902"/>
                <a:ext cx="169560" cy="354240"/>
              </p14:xfrm>
            </p:contentPart>
          </mc:Choice>
          <mc:Fallback xmlns="">
            <p:pic>
              <p:nvPicPr>
                <p:cNvPr id="17713" name="Ink 17712">
                  <a:extLst>
                    <a:ext uri="{FF2B5EF4-FFF2-40B4-BE49-F238E27FC236}">
                      <a16:creationId xmlns:a16="http://schemas.microsoft.com/office/drawing/2014/main" id="{323A012D-83D2-CC01-3F1A-74BF7807D08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168540" y="6000262"/>
                  <a:ext cx="18720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714" name="Ink 17713">
                  <a:extLst>
                    <a:ext uri="{FF2B5EF4-FFF2-40B4-BE49-F238E27FC236}">
                      <a16:creationId xmlns:a16="http://schemas.microsoft.com/office/drawing/2014/main" id="{25B0AF8C-9C42-4292-E170-20D25D84FAF2}"/>
                    </a:ext>
                  </a:extLst>
                </p14:cNvPr>
                <p14:cNvContentPartPr/>
                <p14:nvPr/>
              </p14:nvContentPartPr>
              <p14:xfrm>
                <a:off x="5431700" y="6012862"/>
                <a:ext cx="360" cy="332280"/>
              </p14:xfrm>
            </p:contentPart>
          </mc:Choice>
          <mc:Fallback xmlns="">
            <p:pic>
              <p:nvPicPr>
                <p:cNvPr id="17714" name="Ink 17713">
                  <a:extLst>
                    <a:ext uri="{FF2B5EF4-FFF2-40B4-BE49-F238E27FC236}">
                      <a16:creationId xmlns:a16="http://schemas.microsoft.com/office/drawing/2014/main" id="{25B0AF8C-9C42-4292-E170-20D25D84FAF2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422700" y="6004222"/>
                  <a:ext cx="1800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715" name="Ink 17714">
                  <a:extLst>
                    <a:ext uri="{FF2B5EF4-FFF2-40B4-BE49-F238E27FC236}">
                      <a16:creationId xmlns:a16="http://schemas.microsoft.com/office/drawing/2014/main" id="{719C0D7C-57E2-6AE8-5D38-5C7B27F30277}"/>
                    </a:ext>
                  </a:extLst>
                </p14:cNvPr>
                <p14:cNvContentPartPr/>
                <p14:nvPr/>
              </p14:nvContentPartPr>
              <p14:xfrm>
                <a:off x="5535380" y="6035182"/>
                <a:ext cx="2880" cy="313560"/>
              </p14:xfrm>
            </p:contentPart>
          </mc:Choice>
          <mc:Fallback xmlns="">
            <p:pic>
              <p:nvPicPr>
                <p:cNvPr id="17715" name="Ink 17714">
                  <a:extLst>
                    <a:ext uri="{FF2B5EF4-FFF2-40B4-BE49-F238E27FC236}">
                      <a16:creationId xmlns:a16="http://schemas.microsoft.com/office/drawing/2014/main" id="{719C0D7C-57E2-6AE8-5D38-5C7B27F3027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526740" y="6026182"/>
                  <a:ext cx="20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716" name="Ink 17715">
                  <a:extLst>
                    <a:ext uri="{FF2B5EF4-FFF2-40B4-BE49-F238E27FC236}">
                      <a16:creationId xmlns:a16="http://schemas.microsoft.com/office/drawing/2014/main" id="{222D8110-5906-8B25-4C11-B2C14AE40ABB}"/>
                    </a:ext>
                  </a:extLst>
                </p14:cNvPr>
                <p14:cNvContentPartPr/>
                <p14:nvPr/>
              </p14:nvContentPartPr>
              <p14:xfrm>
                <a:off x="5682260" y="6017182"/>
                <a:ext cx="86400" cy="332640"/>
              </p14:xfrm>
            </p:contentPart>
          </mc:Choice>
          <mc:Fallback xmlns="">
            <p:pic>
              <p:nvPicPr>
                <p:cNvPr id="17716" name="Ink 17715">
                  <a:extLst>
                    <a:ext uri="{FF2B5EF4-FFF2-40B4-BE49-F238E27FC236}">
                      <a16:creationId xmlns:a16="http://schemas.microsoft.com/office/drawing/2014/main" id="{222D8110-5906-8B25-4C11-B2C14AE40ABB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673620" y="6008182"/>
                  <a:ext cx="10404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717" name="Ink 17716">
                  <a:extLst>
                    <a:ext uri="{FF2B5EF4-FFF2-40B4-BE49-F238E27FC236}">
                      <a16:creationId xmlns:a16="http://schemas.microsoft.com/office/drawing/2014/main" id="{9AAB05A8-4F76-D657-5ABF-C726EA258419}"/>
                    </a:ext>
                  </a:extLst>
                </p14:cNvPr>
                <p14:cNvContentPartPr/>
                <p14:nvPr/>
              </p14:nvContentPartPr>
              <p14:xfrm>
                <a:off x="5996180" y="5875702"/>
                <a:ext cx="441000" cy="472680"/>
              </p14:xfrm>
            </p:contentPart>
          </mc:Choice>
          <mc:Fallback xmlns="">
            <p:pic>
              <p:nvPicPr>
                <p:cNvPr id="17717" name="Ink 17716">
                  <a:extLst>
                    <a:ext uri="{FF2B5EF4-FFF2-40B4-BE49-F238E27FC236}">
                      <a16:creationId xmlns:a16="http://schemas.microsoft.com/office/drawing/2014/main" id="{9AAB05A8-4F76-D657-5ABF-C726EA25841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987540" y="5867062"/>
                  <a:ext cx="4586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718" name="Ink 17717">
                  <a:extLst>
                    <a:ext uri="{FF2B5EF4-FFF2-40B4-BE49-F238E27FC236}">
                      <a16:creationId xmlns:a16="http://schemas.microsoft.com/office/drawing/2014/main" id="{216D6651-B265-021D-FF8D-8F576116471E}"/>
                    </a:ext>
                  </a:extLst>
                </p14:cNvPr>
                <p14:cNvContentPartPr/>
                <p14:nvPr/>
              </p14:nvContentPartPr>
              <p14:xfrm>
                <a:off x="6287420" y="6039502"/>
                <a:ext cx="118080" cy="6480"/>
              </p14:xfrm>
            </p:contentPart>
          </mc:Choice>
          <mc:Fallback xmlns="">
            <p:pic>
              <p:nvPicPr>
                <p:cNvPr id="17718" name="Ink 17717">
                  <a:extLst>
                    <a:ext uri="{FF2B5EF4-FFF2-40B4-BE49-F238E27FC236}">
                      <a16:creationId xmlns:a16="http://schemas.microsoft.com/office/drawing/2014/main" id="{216D6651-B265-021D-FF8D-8F576116471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278420" y="6030502"/>
                  <a:ext cx="135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7719" name="Ink 17718">
                  <a:extLst>
                    <a:ext uri="{FF2B5EF4-FFF2-40B4-BE49-F238E27FC236}">
                      <a16:creationId xmlns:a16="http://schemas.microsoft.com/office/drawing/2014/main" id="{9C2819DB-DC6A-2922-B0D3-0BD9335C3CDA}"/>
                    </a:ext>
                  </a:extLst>
                </p14:cNvPr>
                <p14:cNvContentPartPr/>
                <p14:nvPr/>
              </p14:nvContentPartPr>
              <p14:xfrm>
                <a:off x="6175460" y="5985142"/>
                <a:ext cx="19080" cy="24480"/>
              </p14:xfrm>
            </p:contentPart>
          </mc:Choice>
          <mc:Fallback xmlns="">
            <p:pic>
              <p:nvPicPr>
                <p:cNvPr id="17719" name="Ink 17718">
                  <a:extLst>
                    <a:ext uri="{FF2B5EF4-FFF2-40B4-BE49-F238E27FC236}">
                      <a16:creationId xmlns:a16="http://schemas.microsoft.com/office/drawing/2014/main" id="{9C2819DB-DC6A-2922-B0D3-0BD9335C3CD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166820" y="5976142"/>
                  <a:ext cx="36720" cy="42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724" name="Group 17723">
              <a:extLst>
                <a:ext uri="{FF2B5EF4-FFF2-40B4-BE49-F238E27FC236}">
                  <a16:creationId xmlns:a16="http://schemas.microsoft.com/office/drawing/2014/main" id="{2340B1D8-7983-CCDF-20F7-19EF90A08F1B}"/>
                </a:ext>
              </a:extLst>
            </p:cNvPr>
            <p:cNvGrpSpPr/>
            <p:nvPr/>
          </p:nvGrpSpPr>
          <p:grpSpPr>
            <a:xfrm>
              <a:off x="4269282" y="5426017"/>
              <a:ext cx="2266560" cy="1153440"/>
              <a:chOff x="4269282" y="5426017"/>
              <a:chExt cx="2266560" cy="115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17721" name="Ink 17720">
                    <a:extLst>
                      <a:ext uri="{FF2B5EF4-FFF2-40B4-BE49-F238E27FC236}">
                        <a16:creationId xmlns:a16="http://schemas.microsoft.com/office/drawing/2014/main" id="{E01BF6D1-0C70-416A-4D0A-C3A2A2CAF574}"/>
                      </a:ext>
                    </a:extLst>
                  </p14:cNvPr>
                  <p14:cNvContentPartPr/>
                  <p14:nvPr/>
                </p14:nvContentPartPr>
                <p14:xfrm>
                  <a:off x="4808922" y="5673697"/>
                  <a:ext cx="1726920" cy="905760"/>
                </p14:xfrm>
              </p:contentPart>
            </mc:Choice>
            <mc:Fallback xmlns="">
              <p:pic>
                <p:nvPicPr>
                  <p:cNvPr id="17721" name="Ink 17720">
                    <a:extLst>
                      <a:ext uri="{FF2B5EF4-FFF2-40B4-BE49-F238E27FC236}">
                        <a16:creationId xmlns:a16="http://schemas.microsoft.com/office/drawing/2014/main" id="{E01BF6D1-0C70-416A-4D0A-C3A2A2CAF574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4800282" y="5664697"/>
                    <a:ext cx="174456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17722" name="Ink 17721">
                    <a:extLst>
                      <a:ext uri="{FF2B5EF4-FFF2-40B4-BE49-F238E27FC236}">
                        <a16:creationId xmlns:a16="http://schemas.microsoft.com/office/drawing/2014/main" id="{AE9FC8CE-4A68-EE8C-80D2-2C4CAA629F14}"/>
                      </a:ext>
                    </a:extLst>
                  </p14:cNvPr>
                  <p14:cNvContentPartPr/>
                  <p14:nvPr/>
                </p14:nvContentPartPr>
                <p14:xfrm>
                  <a:off x="4269282" y="5426017"/>
                  <a:ext cx="814680" cy="365400"/>
                </p14:xfrm>
              </p:contentPart>
            </mc:Choice>
            <mc:Fallback xmlns="">
              <p:pic>
                <p:nvPicPr>
                  <p:cNvPr id="17722" name="Ink 17721">
                    <a:extLst>
                      <a:ext uri="{FF2B5EF4-FFF2-40B4-BE49-F238E27FC236}">
                        <a16:creationId xmlns:a16="http://schemas.microsoft.com/office/drawing/2014/main" id="{AE9FC8CE-4A68-EE8C-80D2-2C4CAA629F14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4260642" y="5417017"/>
                    <a:ext cx="832320" cy="38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17723" name="Ink 17722">
                    <a:extLst>
                      <a:ext uri="{FF2B5EF4-FFF2-40B4-BE49-F238E27FC236}">
                        <a16:creationId xmlns:a16="http://schemas.microsoft.com/office/drawing/2014/main" id="{54AAFF87-60DE-1300-B00A-A597D1BDECF8}"/>
                      </a:ext>
                    </a:extLst>
                  </p14:cNvPr>
                  <p14:cNvContentPartPr/>
                  <p14:nvPr/>
                </p14:nvContentPartPr>
                <p14:xfrm>
                  <a:off x="4817202" y="5429977"/>
                  <a:ext cx="162360" cy="144720"/>
                </p14:xfrm>
              </p:contentPart>
            </mc:Choice>
            <mc:Fallback xmlns="">
              <p:pic>
                <p:nvPicPr>
                  <p:cNvPr id="17723" name="Ink 17722">
                    <a:extLst>
                      <a:ext uri="{FF2B5EF4-FFF2-40B4-BE49-F238E27FC236}">
                        <a16:creationId xmlns:a16="http://schemas.microsoft.com/office/drawing/2014/main" id="{54AAFF87-60DE-1300-B00A-A597D1BDECF8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4808562" y="5420977"/>
                    <a:ext cx="180000" cy="162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7413" name="Audio 17412">
            <a:hlinkClick r:id="" action="ppaction://media"/>
            <a:extLst>
              <a:ext uri="{FF2B5EF4-FFF2-40B4-BE49-F238E27FC236}">
                <a16:creationId xmlns:a16="http://schemas.microsoft.com/office/drawing/2014/main" id="{738ADC5E-0D9D-B357-8161-A1EEE0A7F8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17415" name="Rectangle 17414">
            <a:extLst>
              <a:ext uri="{FF2B5EF4-FFF2-40B4-BE49-F238E27FC236}">
                <a16:creationId xmlns:a16="http://schemas.microsoft.com/office/drawing/2014/main" id="{621AE2E2-A141-5142-35FB-0D2CBA18B275}"/>
              </a:ext>
            </a:extLst>
          </p:cNvPr>
          <p:cNvSpPr/>
          <p:nvPr/>
        </p:nvSpPr>
        <p:spPr>
          <a:xfrm>
            <a:off x="2403059" y="1277293"/>
            <a:ext cx="724868" cy="1532217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5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82"/>
    </mc:Choice>
    <mc:Fallback xmlns="">
      <p:transition spd="slow" advTm="16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34"/>
          <p:cNvSpPr txBox="1">
            <a:spLocks noChangeArrowheads="1"/>
          </p:cNvSpPr>
          <p:nvPr/>
        </p:nvSpPr>
        <p:spPr bwMode="auto">
          <a:xfrm>
            <a:off x="2974158" y="0"/>
            <a:ext cx="3749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Reversible gat</a:t>
            </a: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es</a:t>
            </a:r>
            <a:endParaRPr lang="en-US" sz="3600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1C178D-642A-7172-1F41-CE5932AE0F5E}"/>
              </a:ext>
            </a:extLst>
          </p:cNvPr>
          <p:cNvSpPr txBox="1"/>
          <p:nvPr/>
        </p:nvSpPr>
        <p:spPr>
          <a:xfrm>
            <a:off x="822034" y="2971800"/>
            <a:ext cx="3975768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dirty="0"/>
              <a:t>It is not reversible because you are</a:t>
            </a:r>
          </a:p>
          <a:p>
            <a:pPr algn="l">
              <a:buNone/>
            </a:pPr>
            <a:r>
              <a:rPr lang="en-US" sz="1400" dirty="0">
                <a:highlight>
                  <a:srgbClr val="FFFF00"/>
                </a:highlight>
              </a:rPr>
              <a:t>discarding</a:t>
            </a:r>
            <a:r>
              <a:rPr lang="en-US" sz="1400" dirty="0"/>
              <a:t> information from input to output !!</a:t>
            </a:r>
          </a:p>
        </p:txBody>
      </p:sp>
      <p:grpSp>
        <p:nvGrpSpPr>
          <p:cNvPr id="17660" name="Group 17659">
            <a:extLst>
              <a:ext uri="{FF2B5EF4-FFF2-40B4-BE49-F238E27FC236}">
                <a16:creationId xmlns:a16="http://schemas.microsoft.com/office/drawing/2014/main" id="{1F377F6C-8CC2-F6A5-9837-0A37425C8771}"/>
              </a:ext>
            </a:extLst>
          </p:cNvPr>
          <p:cNvGrpSpPr/>
          <p:nvPr/>
        </p:nvGrpSpPr>
        <p:grpSpPr>
          <a:xfrm>
            <a:off x="483367" y="3702261"/>
            <a:ext cx="7549200" cy="2172240"/>
            <a:chOff x="483367" y="3702261"/>
            <a:chExt cx="7549200" cy="2172240"/>
          </a:xfrm>
        </p:grpSpPr>
        <p:grpSp>
          <p:nvGrpSpPr>
            <p:cNvPr id="17489" name="Group 17488">
              <a:extLst>
                <a:ext uri="{FF2B5EF4-FFF2-40B4-BE49-F238E27FC236}">
                  <a16:creationId xmlns:a16="http://schemas.microsoft.com/office/drawing/2014/main" id="{69898C71-F828-E38F-026E-F554E050DF18}"/>
                </a:ext>
              </a:extLst>
            </p:cNvPr>
            <p:cNvGrpSpPr/>
            <p:nvPr/>
          </p:nvGrpSpPr>
          <p:grpSpPr>
            <a:xfrm>
              <a:off x="696847" y="3803781"/>
              <a:ext cx="234360" cy="406440"/>
              <a:chOff x="696847" y="3803781"/>
              <a:chExt cx="234360" cy="40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21DE5A68-6DC9-99AE-23FD-6B3BC111EA77}"/>
                      </a:ext>
                    </a:extLst>
                  </p14:cNvPr>
                  <p14:cNvContentPartPr/>
                  <p14:nvPr/>
                </p14:nvContentPartPr>
                <p14:xfrm>
                  <a:off x="696847" y="3803781"/>
                  <a:ext cx="219600" cy="3938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21DE5A68-6DC9-99AE-23FD-6B3BC111EA7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87847" y="3794781"/>
                    <a:ext cx="237240" cy="41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E9EBF20-EF5E-C807-B753-48EE93E09E86}"/>
                      </a:ext>
                    </a:extLst>
                  </p14:cNvPr>
                  <p14:cNvContentPartPr/>
                  <p14:nvPr/>
                </p14:nvContentPartPr>
                <p14:xfrm>
                  <a:off x="930847" y="4209861"/>
                  <a:ext cx="36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E9EBF20-EF5E-C807-B753-48EE93E09E8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22207" y="420122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488" name="Group 17487">
              <a:extLst>
                <a:ext uri="{FF2B5EF4-FFF2-40B4-BE49-F238E27FC236}">
                  <a16:creationId xmlns:a16="http://schemas.microsoft.com/office/drawing/2014/main" id="{FD77E6A8-F67D-E303-3E5F-4FDAA598D41D}"/>
                </a:ext>
              </a:extLst>
            </p:cNvPr>
            <p:cNvGrpSpPr/>
            <p:nvPr/>
          </p:nvGrpSpPr>
          <p:grpSpPr>
            <a:xfrm>
              <a:off x="1236487" y="3944901"/>
              <a:ext cx="508680" cy="104040"/>
              <a:chOff x="1236487" y="3944901"/>
              <a:chExt cx="508680" cy="10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A2AB71AF-7156-73A3-8B3D-E7FC931507CE}"/>
                      </a:ext>
                    </a:extLst>
                  </p14:cNvPr>
                  <p14:cNvContentPartPr/>
                  <p14:nvPr/>
                </p14:nvContentPartPr>
                <p14:xfrm>
                  <a:off x="1248727" y="3944901"/>
                  <a:ext cx="94320" cy="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A2AB71AF-7156-73A3-8B3D-E7FC931507C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240087" y="3935901"/>
                    <a:ext cx="11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2FBE0DF-E99D-3425-AC3D-AD2CEE2F7ED2}"/>
                      </a:ext>
                    </a:extLst>
                  </p14:cNvPr>
                  <p14:cNvContentPartPr/>
                  <p14:nvPr/>
                </p14:nvContentPartPr>
                <p14:xfrm>
                  <a:off x="1236487" y="4046421"/>
                  <a:ext cx="160920" cy="25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2FBE0DF-E99D-3425-AC3D-AD2CEE2F7ED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227487" y="4037781"/>
                    <a:ext cx="1785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7472" name="Ink 17471">
                    <a:extLst>
                      <a:ext uri="{FF2B5EF4-FFF2-40B4-BE49-F238E27FC236}">
                        <a16:creationId xmlns:a16="http://schemas.microsoft.com/office/drawing/2014/main" id="{ECDBFFCB-C09C-EEA6-F5A0-2F141599036C}"/>
                      </a:ext>
                    </a:extLst>
                  </p14:cNvPr>
                  <p14:cNvContentPartPr/>
                  <p14:nvPr/>
                </p14:nvContentPartPr>
                <p14:xfrm>
                  <a:off x="1593607" y="3965061"/>
                  <a:ext cx="151560" cy="5760"/>
                </p14:xfrm>
              </p:contentPart>
            </mc:Choice>
            <mc:Fallback xmlns="">
              <p:pic>
                <p:nvPicPr>
                  <p:cNvPr id="17472" name="Ink 17471">
                    <a:extLst>
                      <a:ext uri="{FF2B5EF4-FFF2-40B4-BE49-F238E27FC236}">
                        <a16:creationId xmlns:a16="http://schemas.microsoft.com/office/drawing/2014/main" id="{ECDBFFCB-C09C-EEA6-F5A0-2F141599036C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584967" y="3956421"/>
                    <a:ext cx="169200" cy="23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487" name="Group 17486">
              <a:extLst>
                <a:ext uri="{FF2B5EF4-FFF2-40B4-BE49-F238E27FC236}">
                  <a16:creationId xmlns:a16="http://schemas.microsoft.com/office/drawing/2014/main" id="{F3C35529-A86A-3EE9-C815-4684EC32E8E1}"/>
                </a:ext>
              </a:extLst>
            </p:cNvPr>
            <p:cNvGrpSpPr/>
            <p:nvPr/>
          </p:nvGrpSpPr>
          <p:grpSpPr>
            <a:xfrm>
              <a:off x="2190487" y="3702261"/>
              <a:ext cx="1675440" cy="752040"/>
              <a:chOff x="2190487" y="3702261"/>
              <a:chExt cx="1675440" cy="75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7473" name="Ink 17472">
                    <a:extLst>
                      <a:ext uri="{FF2B5EF4-FFF2-40B4-BE49-F238E27FC236}">
                        <a16:creationId xmlns:a16="http://schemas.microsoft.com/office/drawing/2014/main" id="{F5E3B8F0-16CC-C97F-97F1-DE7F488661F1}"/>
                      </a:ext>
                    </a:extLst>
                  </p14:cNvPr>
                  <p14:cNvContentPartPr/>
                  <p14:nvPr/>
                </p14:nvContentPartPr>
                <p14:xfrm>
                  <a:off x="2190487" y="3708021"/>
                  <a:ext cx="249840" cy="385920"/>
                </p14:xfrm>
              </p:contentPart>
            </mc:Choice>
            <mc:Fallback xmlns="">
              <p:pic>
                <p:nvPicPr>
                  <p:cNvPr id="17473" name="Ink 17472">
                    <a:extLst>
                      <a:ext uri="{FF2B5EF4-FFF2-40B4-BE49-F238E27FC236}">
                        <a16:creationId xmlns:a16="http://schemas.microsoft.com/office/drawing/2014/main" id="{F5E3B8F0-16CC-C97F-97F1-DE7F488661F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181847" y="3699021"/>
                    <a:ext cx="26748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7474" name="Ink 17473">
                    <a:extLst>
                      <a:ext uri="{FF2B5EF4-FFF2-40B4-BE49-F238E27FC236}">
                        <a16:creationId xmlns:a16="http://schemas.microsoft.com/office/drawing/2014/main" id="{4B38620A-47BB-4BF1-4F2B-9E65E50C3765}"/>
                      </a:ext>
                    </a:extLst>
                  </p14:cNvPr>
                  <p14:cNvContentPartPr/>
                  <p14:nvPr/>
                </p14:nvContentPartPr>
                <p14:xfrm>
                  <a:off x="2344927" y="4244061"/>
                  <a:ext cx="60120" cy="97920"/>
                </p14:xfrm>
              </p:contentPart>
            </mc:Choice>
            <mc:Fallback xmlns="">
              <p:pic>
                <p:nvPicPr>
                  <p:cNvPr id="17474" name="Ink 17473">
                    <a:extLst>
                      <a:ext uri="{FF2B5EF4-FFF2-40B4-BE49-F238E27FC236}">
                        <a16:creationId xmlns:a16="http://schemas.microsoft.com/office/drawing/2014/main" id="{4B38620A-47BB-4BF1-4F2B-9E65E50C3765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336287" y="4235061"/>
                    <a:ext cx="7776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7475" name="Ink 17474">
                    <a:extLst>
                      <a:ext uri="{FF2B5EF4-FFF2-40B4-BE49-F238E27FC236}">
                        <a16:creationId xmlns:a16="http://schemas.microsoft.com/office/drawing/2014/main" id="{44401CE9-42FF-A2FC-4CB5-FE0D2DBFC79B}"/>
                      </a:ext>
                    </a:extLst>
                  </p14:cNvPr>
                  <p14:cNvContentPartPr/>
                  <p14:nvPr/>
                </p14:nvContentPartPr>
                <p14:xfrm>
                  <a:off x="2308927" y="4152261"/>
                  <a:ext cx="2880" cy="5040"/>
                </p14:xfrm>
              </p:contentPart>
            </mc:Choice>
            <mc:Fallback xmlns="">
              <p:pic>
                <p:nvPicPr>
                  <p:cNvPr id="17475" name="Ink 17474">
                    <a:extLst>
                      <a:ext uri="{FF2B5EF4-FFF2-40B4-BE49-F238E27FC236}">
                        <a16:creationId xmlns:a16="http://schemas.microsoft.com/office/drawing/2014/main" id="{44401CE9-42FF-A2FC-4CB5-FE0D2DBFC79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299927" y="4143261"/>
                    <a:ext cx="2052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7476" name="Ink 17475">
                    <a:extLst>
                      <a:ext uri="{FF2B5EF4-FFF2-40B4-BE49-F238E27FC236}">
                        <a16:creationId xmlns:a16="http://schemas.microsoft.com/office/drawing/2014/main" id="{7CCEEE22-C1AA-4D2F-7B22-9FCEB4A5C27B}"/>
                      </a:ext>
                    </a:extLst>
                  </p14:cNvPr>
                  <p14:cNvContentPartPr/>
                  <p14:nvPr/>
                </p14:nvContentPartPr>
                <p14:xfrm>
                  <a:off x="2520607" y="3807021"/>
                  <a:ext cx="156600" cy="357120"/>
                </p14:xfrm>
              </p:contentPart>
            </mc:Choice>
            <mc:Fallback xmlns="">
              <p:pic>
                <p:nvPicPr>
                  <p:cNvPr id="17476" name="Ink 17475">
                    <a:extLst>
                      <a:ext uri="{FF2B5EF4-FFF2-40B4-BE49-F238E27FC236}">
                        <a16:creationId xmlns:a16="http://schemas.microsoft.com/office/drawing/2014/main" id="{7CCEEE22-C1AA-4D2F-7B22-9FCEB4A5C27B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511607" y="3798381"/>
                    <a:ext cx="174240" cy="37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7477" name="Ink 17476">
                    <a:extLst>
                      <a:ext uri="{FF2B5EF4-FFF2-40B4-BE49-F238E27FC236}">
                        <a16:creationId xmlns:a16="http://schemas.microsoft.com/office/drawing/2014/main" id="{D6ED9F3A-54CE-AEF8-32F3-913811C5AB19}"/>
                      </a:ext>
                    </a:extLst>
                  </p14:cNvPr>
                  <p14:cNvContentPartPr/>
                  <p14:nvPr/>
                </p14:nvContentPartPr>
                <p14:xfrm>
                  <a:off x="2706367" y="4064061"/>
                  <a:ext cx="55080" cy="126000"/>
                </p14:xfrm>
              </p:contentPart>
            </mc:Choice>
            <mc:Fallback xmlns="">
              <p:pic>
                <p:nvPicPr>
                  <p:cNvPr id="17477" name="Ink 17476">
                    <a:extLst>
                      <a:ext uri="{FF2B5EF4-FFF2-40B4-BE49-F238E27FC236}">
                        <a16:creationId xmlns:a16="http://schemas.microsoft.com/office/drawing/2014/main" id="{D6ED9F3A-54CE-AEF8-32F3-913811C5AB1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697727" y="4055421"/>
                    <a:ext cx="727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7478" name="Ink 17477">
                    <a:extLst>
                      <a:ext uri="{FF2B5EF4-FFF2-40B4-BE49-F238E27FC236}">
                        <a16:creationId xmlns:a16="http://schemas.microsoft.com/office/drawing/2014/main" id="{2A774384-A8FB-B45D-7224-956B47D1B184}"/>
                      </a:ext>
                    </a:extLst>
                  </p14:cNvPr>
                  <p14:cNvContentPartPr/>
                  <p14:nvPr/>
                </p14:nvContentPartPr>
                <p14:xfrm>
                  <a:off x="2725447" y="3958941"/>
                  <a:ext cx="2520" cy="360"/>
                </p14:xfrm>
              </p:contentPart>
            </mc:Choice>
            <mc:Fallback xmlns="">
              <p:pic>
                <p:nvPicPr>
                  <p:cNvPr id="17478" name="Ink 17477">
                    <a:extLst>
                      <a:ext uri="{FF2B5EF4-FFF2-40B4-BE49-F238E27FC236}">
                        <a16:creationId xmlns:a16="http://schemas.microsoft.com/office/drawing/2014/main" id="{2A774384-A8FB-B45D-7224-956B47D1B184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716807" y="394994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7479" name="Ink 17478">
                    <a:extLst>
                      <a:ext uri="{FF2B5EF4-FFF2-40B4-BE49-F238E27FC236}">
                        <a16:creationId xmlns:a16="http://schemas.microsoft.com/office/drawing/2014/main" id="{C33F1FF6-EF5B-56D7-E901-88362040AF4D}"/>
                      </a:ext>
                    </a:extLst>
                  </p14:cNvPr>
                  <p14:cNvContentPartPr/>
                  <p14:nvPr/>
                </p14:nvContentPartPr>
                <p14:xfrm>
                  <a:off x="2870527" y="3702261"/>
                  <a:ext cx="196560" cy="375120"/>
                </p14:xfrm>
              </p:contentPart>
            </mc:Choice>
            <mc:Fallback xmlns="">
              <p:pic>
                <p:nvPicPr>
                  <p:cNvPr id="17479" name="Ink 17478">
                    <a:extLst>
                      <a:ext uri="{FF2B5EF4-FFF2-40B4-BE49-F238E27FC236}">
                        <a16:creationId xmlns:a16="http://schemas.microsoft.com/office/drawing/2014/main" id="{C33F1FF6-EF5B-56D7-E901-88362040AF4D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861527" y="3693621"/>
                    <a:ext cx="214200" cy="39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7480" name="Ink 17479">
                    <a:extLst>
                      <a:ext uri="{FF2B5EF4-FFF2-40B4-BE49-F238E27FC236}">
                        <a16:creationId xmlns:a16="http://schemas.microsoft.com/office/drawing/2014/main" id="{FE185EAB-2E22-8FBA-8C85-756A5FA024DA}"/>
                      </a:ext>
                    </a:extLst>
                  </p14:cNvPr>
                  <p14:cNvContentPartPr/>
                  <p14:nvPr/>
                </p14:nvContentPartPr>
                <p14:xfrm>
                  <a:off x="3068527" y="3832581"/>
                  <a:ext cx="59400" cy="125280"/>
                </p14:xfrm>
              </p:contentPart>
            </mc:Choice>
            <mc:Fallback xmlns="">
              <p:pic>
                <p:nvPicPr>
                  <p:cNvPr id="17480" name="Ink 17479">
                    <a:extLst>
                      <a:ext uri="{FF2B5EF4-FFF2-40B4-BE49-F238E27FC236}">
                        <a16:creationId xmlns:a16="http://schemas.microsoft.com/office/drawing/2014/main" id="{FE185EAB-2E22-8FBA-8C85-756A5FA024D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059887" y="3823581"/>
                    <a:ext cx="7704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7481" name="Ink 17480">
                    <a:extLst>
                      <a:ext uri="{FF2B5EF4-FFF2-40B4-BE49-F238E27FC236}">
                        <a16:creationId xmlns:a16="http://schemas.microsoft.com/office/drawing/2014/main" id="{3EBCE106-4829-B075-F6ED-83631E6B4805}"/>
                      </a:ext>
                    </a:extLst>
                  </p14:cNvPr>
                  <p14:cNvContentPartPr/>
                  <p14:nvPr/>
                </p14:nvContentPartPr>
                <p14:xfrm>
                  <a:off x="3105967" y="3868941"/>
                  <a:ext cx="196200" cy="585360"/>
                </p14:xfrm>
              </p:contentPart>
            </mc:Choice>
            <mc:Fallback xmlns="">
              <p:pic>
                <p:nvPicPr>
                  <p:cNvPr id="17481" name="Ink 17480">
                    <a:extLst>
                      <a:ext uri="{FF2B5EF4-FFF2-40B4-BE49-F238E27FC236}">
                        <a16:creationId xmlns:a16="http://schemas.microsoft.com/office/drawing/2014/main" id="{3EBCE106-4829-B075-F6ED-83631E6B480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096967" y="3859941"/>
                    <a:ext cx="213840" cy="60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7482" name="Ink 17481">
                    <a:extLst>
                      <a:ext uri="{FF2B5EF4-FFF2-40B4-BE49-F238E27FC236}">
                        <a16:creationId xmlns:a16="http://schemas.microsoft.com/office/drawing/2014/main" id="{67E7D073-5137-7146-418B-42F8F08E532B}"/>
                      </a:ext>
                    </a:extLst>
                  </p14:cNvPr>
                  <p14:cNvContentPartPr/>
                  <p14:nvPr/>
                </p14:nvContentPartPr>
                <p14:xfrm>
                  <a:off x="2891047" y="3984501"/>
                  <a:ext cx="211320" cy="360"/>
                </p14:xfrm>
              </p:contentPart>
            </mc:Choice>
            <mc:Fallback xmlns="">
              <p:pic>
                <p:nvPicPr>
                  <p:cNvPr id="17482" name="Ink 17481">
                    <a:extLst>
                      <a:ext uri="{FF2B5EF4-FFF2-40B4-BE49-F238E27FC236}">
                        <a16:creationId xmlns:a16="http://schemas.microsoft.com/office/drawing/2014/main" id="{67E7D073-5137-7146-418B-42F8F08E53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882407" y="3975861"/>
                    <a:ext cx="228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7483" name="Ink 17482">
                    <a:extLst>
                      <a:ext uri="{FF2B5EF4-FFF2-40B4-BE49-F238E27FC236}">
                        <a16:creationId xmlns:a16="http://schemas.microsoft.com/office/drawing/2014/main" id="{CFD4A923-A0BE-4F2F-CD4B-E6CEB3C72746}"/>
                      </a:ext>
                    </a:extLst>
                  </p14:cNvPr>
                  <p14:cNvContentPartPr/>
                  <p14:nvPr/>
                </p14:nvContentPartPr>
                <p14:xfrm>
                  <a:off x="3324127" y="4071981"/>
                  <a:ext cx="154800" cy="140040"/>
                </p14:xfrm>
              </p:contentPart>
            </mc:Choice>
            <mc:Fallback xmlns="">
              <p:pic>
                <p:nvPicPr>
                  <p:cNvPr id="17483" name="Ink 17482">
                    <a:extLst>
                      <a:ext uri="{FF2B5EF4-FFF2-40B4-BE49-F238E27FC236}">
                        <a16:creationId xmlns:a16="http://schemas.microsoft.com/office/drawing/2014/main" id="{CFD4A923-A0BE-4F2F-CD4B-E6CEB3C7274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315487" y="4063341"/>
                    <a:ext cx="172440" cy="15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7484" name="Ink 17483">
                    <a:extLst>
                      <a:ext uri="{FF2B5EF4-FFF2-40B4-BE49-F238E27FC236}">
                        <a16:creationId xmlns:a16="http://schemas.microsoft.com/office/drawing/2014/main" id="{DCD26F00-3DD9-3F72-F031-00FF0E2C2498}"/>
                      </a:ext>
                    </a:extLst>
                  </p14:cNvPr>
                  <p14:cNvContentPartPr/>
                  <p14:nvPr/>
                </p14:nvContentPartPr>
                <p14:xfrm>
                  <a:off x="3567127" y="3805581"/>
                  <a:ext cx="157680" cy="322920"/>
                </p14:xfrm>
              </p:contentPart>
            </mc:Choice>
            <mc:Fallback xmlns="">
              <p:pic>
                <p:nvPicPr>
                  <p:cNvPr id="17484" name="Ink 17483">
                    <a:extLst>
                      <a:ext uri="{FF2B5EF4-FFF2-40B4-BE49-F238E27FC236}">
                        <a16:creationId xmlns:a16="http://schemas.microsoft.com/office/drawing/2014/main" id="{DCD26F00-3DD9-3F72-F031-00FF0E2C249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558487" y="3796581"/>
                    <a:ext cx="175320" cy="34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485" name="Ink 17484">
                    <a:extLst>
                      <a:ext uri="{FF2B5EF4-FFF2-40B4-BE49-F238E27FC236}">
                        <a16:creationId xmlns:a16="http://schemas.microsoft.com/office/drawing/2014/main" id="{5EE39459-1A2F-BD11-BA00-9E4800D17F27}"/>
                      </a:ext>
                    </a:extLst>
                  </p14:cNvPr>
                  <p14:cNvContentPartPr/>
                  <p14:nvPr/>
                </p14:nvContentPartPr>
                <p14:xfrm>
                  <a:off x="3815167" y="4039581"/>
                  <a:ext cx="50760" cy="89640"/>
                </p14:xfrm>
              </p:contentPart>
            </mc:Choice>
            <mc:Fallback xmlns="">
              <p:pic>
                <p:nvPicPr>
                  <p:cNvPr id="17485" name="Ink 17484">
                    <a:extLst>
                      <a:ext uri="{FF2B5EF4-FFF2-40B4-BE49-F238E27FC236}">
                        <a16:creationId xmlns:a16="http://schemas.microsoft.com/office/drawing/2014/main" id="{5EE39459-1A2F-BD11-BA00-9E4800D17F2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806527" y="4030581"/>
                    <a:ext cx="68400" cy="10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7486" name="Ink 17485">
                    <a:extLst>
                      <a:ext uri="{FF2B5EF4-FFF2-40B4-BE49-F238E27FC236}">
                        <a16:creationId xmlns:a16="http://schemas.microsoft.com/office/drawing/2014/main" id="{BAAD9445-C317-E200-7B7B-241850459E69}"/>
                      </a:ext>
                    </a:extLst>
                  </p14:cNvPr>
                  <p14:cNvContentPartPr/>
                  <p14:nvPr/>
                </p14:nvContentPartPr>
                <p14:xfrm>
                  <a:off x="3840007" y="3913221"/>
                  <a:ext cx="360" cy="360"/>
                </p14:xfrm>
              </p:contentPart>
            </mc:Choice>
            <mc:Fallback xmlns="">
              <p:pic>
                <p:nvPicPr>
                  <p:cNvPr id="17486" name="Ink 17485">
                    <a:extLst>
                      <a:ext uri="{FF2B5EF4-FFF2-40B4-BE49-F238E27FC236}">
                        <a16:creationId xmlns:a16="http://schemas.microsoft.com/office/drawing/2014/main" id="{BAAD9445-C317-E200-7B7B-241850459E6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831007" y="390422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494" name="Ink 17493">
                  <a:extLst>
                    <a:ext uri="{FF2B5EF4-FFF2-40B4-BE49-F238E27FC236}">
                      <a16:creationId xmlns:a16="http://schemas.microsoft.com/office/drawing/2014/main" id="{F3A08BDC-D137-48CD-0C7D-146BA793D9C2}"/>
                    </a:ext>
                  </a:extLst>
                </p14:cNvPr>
                <p14:cNvContentPartPr/>
                <p14:nvPr/>
              </p14:nvContentPartPr>
              <p14:xfrm>
                <a:off x="1521607" y="4911861"/>
                <a:ext cx="180000" cy="360"/>
              </p14:xfrm>
            </p:contentPart>
          </mc:Choice>
          <mc:Fallback xmlns="">
            <p:pic>
              <p:nvPicPr>
                <p:cNvPr id="17494" name="Ink 17493">
                  <a:extLst>
                    <a:ext uri="{FF2B5EF4-FFF2-40B4-BE49-F238E27FC236}">
                      <a16:creationId xmlns:a16="http://schemas.microsoft.com/office/drawing/2014/main" id="{F3A08BDC-D137-48CD-0C7D-146BA793D9C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12607" y="4902861"/>
                  <a:ext cx="1976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504" name="Group 17503">
              <a:extLst>
                <a:ext uri="{FF2B5EF4-FFF2-40B4-BE49-F238E27FC236}">
                  <a16:creationId xmlns:a16="http://schemas.microsoft.com/office/drawing/2014/main" id="{603023A4-270A-7E77-42E8-A472C02D4C42}"/>
                </a:ext>
              </a:extLst>
            </p:cNvPr>
            <p:cNvGrpSpPr/>
            <p:nvPr/>
          </p:nvGrpSpPr>
          <p:grpSpPr>
            <a:xfrm>
              <a:off x="483367" y="4805661"/>
              <a:ext cx="698400" cy="308880"/>
              <a:chOff x="483367" y="4805661"/>
              <a:chExt cx="698400" cy="30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7490" name="Ink 17489">
                    <a:extLst>
                      <a:ext uri="{FF2B5EF4-FFF2-40B4-BE49-F238E27FC236}">
                        <a16:creationId xmlns:a16="http://schemas.microsoft.com/office/drawing/2014/main" id="{08D7E330-4030-9E10-9FA5-97246490A258}"/>
                      </a:ext>
                    </a:extLst>
                  </p14:cNvPr>
                  <p14:cNvContentPartPr/>
                  <p14:nvPr/>
                </p14:nvContentPartPr>
                <p14:xfrm>
                  <a:off x="977647" y="4829421"/>
                  <a:ext cx="154800" cy="2880"/>
                </p14:xfrm>
              </p:contentPart>
            </mc:Choice>
            <mc:Fallback xmlns="">
              <p:pic>
                <p:nvPicPr>
                  <p:cNvPr id="17490" name="Ink 17489">
                    <a:extLst>
                      <a:ext uri="{FF2B5EF4-FFF2-40B4-BE49-F238E27FC236}">
                        <a16:creationId xmlns:a16="http://schemas.microsoft.com/office/drawing/2014/main" id="{08D7E330-4030-9E10-9FA5-97246490A258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969007" y="4820421"/>
                    <a:ext cx="1724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7491" name="Ink 17490">
                    <a:extLst>
                      <a:ext uri="{FF2B5EF4-FFF2-40B4-BE49-F238E27FC236}">
                        <a16:creationId xmlns:a16="http://schemas.microsoft.com/office/drawing/2014/main" id="{F73C047F-6F20-AF6F-8BFF-319CAF089EDF}"/>
                      </a:ext>
                    </a:extLst>
                  </p14:cNvPr>
                  <p14:cNvContentPartPr/>
                  <p14:nvPr/>
                </p14:nvContentPartPr>
                <p14:xfrm>
                  <a:off x="1010047" y="4931301"/>
                  <a:ext cx="171720" cy="2520"/>
                </p14:xfrm>
              </p:contentPart>
            </mc:Choice>
            <mc:Fallback xmlns="">
              <p:pic>
                <p:nvPicPr>
                  <p:cNvPr id="17491" name="Ink 17490">
                    <a:extLst>
                      <a:ext uri="{FF2B5EF4-FFF2-40B4-BE49-F238E27FC236}">
                        <a16:creationId xmlns:a16="http://schemas.microsoft.com/office/drawing/2014/main" id="{F73C047F-6F20-AF6F-8BFF-319CAF089EDF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1001407" y="4922301"/>
                    <a:ext cx="1893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7500" name="Ink 17499">
                    <a:extLst>
                      <a:ext uri="{FF2B5EF4-FFF2-40B4-BE49-F238E27FC236}">
                        <a16:creationId xmlns:a16="http://schemas.microsoft.com/office/drawing/2014/main" id="{E8558EDC-B7AC-D658-776B-E69AAB8993D9}"/>
                      </a:ext>
                    </a:extLst>
                  </p14:cNvPr>
                  <p14:cNvContentPartPr/>
                  <p14:nvPr/>
                </p14:nvContentPartPr>
                <p14:xfrm>
                  <a:off x="483367" y="4805661"/>
                  <a:ext cx="176760" cy="295920"/>
                </p14:xfrm>
              </p:contentPart>
            </mc:Choice>
            <mc:Fallback xmlns="">
              <p:pic>
                <p:nvPicPr>
                  <p:cNvPr id="17500" name="Ink 17499">
                    <a:extLst>
                      <a:ext uri="{FF2B5EF4-FFF2-40B4-BE49-F238E27FC236}">
                        <a16:creationId xmlns:a16="http://schemas.microsoft.com/office/drawing/2014/main" id="{E8558EDC-B7AC-D658-776B-E69AAB8993D9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74367" y="4797021"/>
                    <a:ext cx="194400" cy="31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7501" name="Ink 17500">
                    <a:extLst>
                      <a:ext uri="{FF2B5EF4-FFF2-40B4-BE49-F238E27FC236}">
                        <a16:creationId xmlns:a16="http://schemas.microsoft.com/office/drawing/2014/main" id="{8CE981ED-9A4A-FCD4-32AB-6005EE6B2F8B}"/>
                      </a:ext>
                    </a:extLst>
                  </p14:cNvPr>
                  <p14:cNvContentPartPr/>
                  <p14:nvPr/>
                </p14:nvContentPartPr>
                <p14:xfrm>
                  <a:off x="727447" y="4935261"/>
                  <a:ext cx="2520" cy="179280"/>
                </p14:xfrm>
              </p:contentPart>
            </mc:Choice>
            <mc:Fallback xmlns="">
              <p:pic>
                <p:nvPicPr>
                  <p:cNvPr id="17501" name="Ink 17500">
                    <a:extLst>
                      <a:ext uri="{FF2B5EF4-FFF2-40B4-BE49-F238E27FC236}">
                        <a16:creationId xmlns:a16="http://schemas.microsoft.com/office/drawing/2014/main" id="{8CE981ED-9A4A-FCD4-32AB-6005EE6B2F8B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18447" y="4926261"/>
                    <a:ext cx="2016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7503" name="Ink 17502">
                    <a:extLst>
                      <a:ext uri="{FF2B5EF4-FFF2-40B4-BE49-F238E27FC236}">
                        <a16:creationId xmlns:a16="http://schemas.microsoft.com/office/drawing/2014/main" id="{697B9819-8F76-1F0F-E22A-722946F65B95}"/>
                      </a:ext>
                    </a:extLst>
                  </p14:cNvPr>
                  <p14:cNvContentPartPr/>
                  <p14:nvPr/>
                </p14:nvContentPartPr>
                <p14:xfrm>
                  <a:off x="788647" y="4899621"/>
                  <a:ext cx="107280" cy="210240"/>
                </p14:xfrm>
              </p:contentPart>
            </mc:Choice>
            <mc:Fallback xmlns="">
              <p:pic>
                <p:nvPicPr>
                  <p:cNvPr id="17503" name="Ink 17502">
                    <a:extLst>
                      <a:ext uri="{FF2B5EF4-FFF2-40B4-BE49-F238E27FC236}">
                        <a16:creationId xmlns:a16="http://schemas.microsoft.com/office/drawing/2014/main" id="{697B9819-8F76-1F0F-E22A-722946F65B95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79647" y="4890621"/>
                    <a:ext cx="124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305A7273-AE46-CA7E-8F2A-4BA6E5805C9C}"/>
                </a:ext>
              </a:extLst>
            </p:cNvPr>
            <p:cNvGrpSpPr/>
            <p:nvPr/>
          </p:nvGrpSpPr>
          <p:grpSpPr>
            <a:xfrm>
              <a:off x="1952527" y="4611981"/>
              <a:ext cx="1166760" cy="622440"/>
              <a:chOff x="1952527" y="4611981"/>
              <a:chExt cx="1166760" cy="622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7495" name="Ink 17494">
                    <a:extLst>
                      <a:ext uri="{FF2B5EF4-FFF2-40B4-BE49-F238E27FC236}">
                        <a16:creationId xmlns:a16="http://schemas.microsoft.com/office/drawing/2014/main" id="{C89FA457-AC07-9383-6AEE-B5904311A3EB}"/>
                      </a:ext>
                    </a:extLst>
                  </p14:cNvPr>
                  <p14:cNvContentPartPr/>
                  <p14:nvPr/>
                </p14:nvContentPartPr>
                <p14:xfrm>
                  <a:off x="2037847" y="4660941"/>
                  <a:ext cx="19800" cy="125640"/>
                </p14:xfrm>
              </p:contentPart>
            </mc:Choice>
            <mc:Fallback xmlns="">
              <p:pic>
                <p:nvPicPr>
                  <p:cNvPr id="17495" name="Ink 17494">
                    <a:extLst>
                      <a:ext uri="{FF2B5EF4-FFF2-40B4-BE49-F238E27FC236}">
                        <a16:creationId xmlns:a16="http://schemas.microsoft.com/office/drawing/2014/main" id="{C89FA457-AC07-9383-6AEE-B5904311A3EB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029207" y="4651941"/>
                    <a:ext cx="3744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7496" name="Ink 17495">
                    <a:extLst>
                      <a:ext uri="{FF2B5EF4-FFF2-40B4-BE49-F238E27FC236}">
                        <a16:creationId xmlns:a16="http://schemas.microsoft.com/office/drawing/2014/main" id="{0A6CECE3-27ED-9F8A-D703-BF83DD17D3A5}"/>
                      </a:ext>
                    </a:extLst>
                  </p14:cNvPr>
                  <p14:cNvContentPartPr/>
                  <p14:nvPr/>
                </p14:nvContentPartPr>
                <p14:xfrm>
                  <a:off x="1952527" y="4844181"/>
                  <a:ext cx="346320" cy="21600"/>
                </p14:xfrm>
              </p:contentPart>
            </mc:Choice>
            <mc:Fallback xmlns="">
              <p:pic>
                <p:nvPicPr>
                  <p:cNvPr id="17496" name="Ink 17495">
                    <a:extLst>
                      <a:ext uri="{FF2B5EF4-FFF2-40B4-BE49-F238E27FC236}">
                        <a16:creationId xmlns:a16="http://schemas.microsoft.com/office/drawing/2014/main" id="{0A6CECE3-27ED-9F8A-D703-BF83DD17D3A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943527" y="4835541"/>
                    <a:ext cx="36396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7497" name="Ink 17496">
                    <a:extLst>
                      <a:ext uri="{FF2B5EF4-FFF2-40B4-BE49-F238E27FC236}">
                        <a16:creationId xmlns:a16="http://schemas.microsoft.com/office/drawing/2014/main" id="{C3405FA3-74D0-E733-70D2-5F05B4B16ADD}"/>
                      </a:ext>
                    </a:extLst>
                  </p14:cNvPr>
                  <p14:cNvContentPartPr/>
                  <p14:nvPr/>
                </p14:nvContentPartPr>
                <p14:xfrm>
                  <a:off x="2077447" y="4909701"/>
                  <a:ext cx="157320" cy="212040"/>
                </p14:xfrm>
              </p:contentPart>
            </mc:Choice>
            <mc:Fallback xmlns="">
              <p:pic>
                <p:nvPicPr>
                  <p:cNvPr id="17497" name="Ink 17496">
                    <a:extLst>
                      <a:ext uri="{FF2B5EF4-FFF2-40B4-BE49-F238E27FC236}">
                        <a16:creationId xmlns:a16="http://schemas.microsoft.com/office/drawing/2014/main" id="{C3405FA3-74D0-E733-70D2-5F05B4B16ADD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068447" y="4901061"/>
                    <a:ext cx="174960" cy="22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7498" name="Ink 17497">
                    <a:extLst>
                      <a:ext uri="{FF2B5EF4-FFF2-40B4-BE49-F238E27FC236}">
                        <a16:creationId xmlns:a16="http://schemas.microsoft.com/office/drawing/2014/main" id="{6EC2B696-5998-9E03-C333-12CF773B1AA7}"/>
                      </a:ext>
                    </a:extLst>
                  </p14:cNvPr>
                  <p14:cNvContentPartPr/>
                  <p14:nvPr/>
                </p14:nvContentPartPr>
                <p14:xfrm>
                  <a:off x="2214967" y="5014821"/>
                  <a:ext cx="26640" cy="187920"/>
                </p14:xfrm>
              </p:contentPart>
            </mc:Choice>
            <mc:Fallback xmlns="">
              <p:pic>
                <p:nvPicPr>
                  <p:cNvPr id="17498" name="Ink 17497">
                    <a:extLst>
                      <a:ext uri="{FF2B5EF4-FFF2-40B4-BE49-F238E27FC236}">
                        <a16:creationId xmlns:a16="http://schemas.microsoft.com/office/drawing/2014/main" id="{6EC2B696-5998-9E03-C333-12CF773B1AA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206327" y="5006181"/>
                    <a:ext cx="442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7505" name="Ink 17504">
                    <a:extLst>
                      <a:ext uri="{FF2B5EF4-FFF2-40B4-BE49-F238E27FC236}">
                        <a16:creationId xmlns:a16="http://schemas.microsoft.com/office/drawing/2014/main" id="{CD029501-DBBB-BD99-FFAC-B7E9C7FF2979}"/>
                      </a:ext>
                    </a:extLst>
                  </p14:cNvPr>
                  <p14:cNvContentPartPr/>
                  <p14:nvPr/>
                </p14:nvContentPartPr>
                <p14:xfrm>
                  <a:off x="2399287" y="4648341"/>
                  <a:ext cx="157320" cy="317880"/>
                </p14:xfrm>
              </p:contentPart>
            </mc:Choice>
            <mc:Fallback xmlns="">
              <p:pic>
                <p:nvPicPr>
                  <p:cNvPr id="17505" name="Ink 17504">
                    <a:extLst>
                      <a:ext uri="{FF2B5EF4-FFF2-40B4-BE49-F238E27FC236}">
                        <a16:creationId xmlns:a16="http://schemas.microsoft.com/office/drawing/2014/main" id="{CD029501-DBBB-BD99-FFAC-B7E9C7FF2979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2390647" y="4639701"/>
                    <a:ext cx="174960" cy="33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7506" name="Ink 17505">
                    <a:extLst>
                      <a:ext uri="{FF2B5EF4-FFF2-40B4-BE49-F238E27FC236}">
                        <a16:creationId xmlns:a16="http://schemas.microsoft.com/office/drawing/2014/main" id="{0529DAE5-633C-D34E-BE09-2C7F41107824}"/>
                      </a:ext>
                    </a:extLst>
                  </p14:cNvPr>
                  <p14:cNvContentPartPr/>
                  <p14:nvPr/>
                </p14:nvContentPartPr>
                <p14:xfrm>
                  <a:off x="2541127" y="4797021"/>
                  <a:ext cx="164520" cy="376200"/>
                </p14:xfrm>
              </p:contentPart>
            </mc:Choice>
            <mc:Fallback xmlns="">
              <p:pic>
                <p:nvPicPr>
                  <p:cNvPr id="17506" name="Ink 17505">
                    <a:extLst>
                      <a:ext uri="{FF2B5EF4-FFF2-40B4-BE49-F238E27FC236}">
                        <a16:creationId xmlns:a16="http://schemas.microsoft.com/office/drawing/2014/main" id="{0529DAE5-633C-D34E-BE09-2C7F41107824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2532127" y="4788381"/>
                    <a:ext cx="182160" cy="39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17507" name="Ink 17506">
                    <a:extLst>
                      <a:ext uri="{FF2B5EF4-FFF2-40B4-BE49-F238E27FC236}">
                        <a16:creationId xmlns:a16="http://schemas.microsoft.com/office/drawing/2014/main" id="{80BE5E5F-39AA-70A5-9C47-D3753FCDC84E}"/>
                      </a:ext>
                    </a:extLst>
                  </p14:cNvPr>
                  <p14:cNvContentPartPr/>
                  <p14:nvPr/>
                </p14:nvContentPartPr>
                <p14:xfrm>
                  <a:off x="2723647" y="4984581"/>
                  <a:ext cx="117000" cy="123840"/>
                </p14:xfrm>
              </p:contentPart>
            </mc:Choice>
            <mc:Fallback xmlns="">
              <p:pic>
                <p:nvPicPr>
                  <p:cNvPr id="17507" name="Ink 17506">
                    <a:extLst>
                      <a:ext uri="{FF2B5EF4-FFF2-40B4-BE49-F238E27FC236}">
                        <a16:creationId xmlns:a16="http://schemas.microsoft.com/office/drawing/2014/main" id="{80BE5E5F-39AA-70A5-9C47-D3753FCDC84E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714647" y="4975581"/>
                    <a:ext cx="13464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7508" name="Ink 17507">
                    <a:extLst>
                      <a:ext uri="{FF2B5EF4-FFF2-40B4-BE49-F238E27FC236}">
                        <a16:creationId xmlns:a16="http://schemas.microsoft.com/office/drawing/2014/main" id="{67542B1E-FA80-FB5A-0DD9-AFCD2D0C2BA8}"/>
                      </a:ext>
                    </a:extLst>
                  </p14:cNvPr>
                  <p14:cNvContentPartPr/>
                  <p14:nvPr/>
                </p14:nvContentPartPr>
                <p14:xfrm>
                  <a:off x="2840287" y="5096901"/>
                  <a:ext cx="360" cy="360"/>
                </p14:xfrm>
              </p:contentPart>
            </mc:Choice>
            <mc:Fallback xmlns="">
              <p:pic>
                <p:nvPicPr>
                  <p:cNvPr id="17508" name="Ink 17507">
                    <a:extLst>
                      <a:ext uri="{FF2B5EF4-FFF2-40B4-BE49-F238E27FC236}">
                        <a16:creationId xmlns:a16="http://schemas.microsoft.com/office/drawing/2014/main" id="{67542B1E-FA80-FB5A-0DD9-AFCD2D0C2BA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831647" y="508826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7509" name="Ink 17508">
                    <a:extLst>
                      <a:ext uri="{FF2B5EF4-FFF2-40B4-BE49-F238E27FC236}">
                        <a16:creationId xmlns:a16="http://schemas.microsoft.com/office/drawing/2014/main" id="{8B138F23-7134-3ADD-7140-EC0ED46A4C36}"/>
                      </a:ext>
                    </a:extLst>
                  </p14:cNvPr>
                  <p14:cNvContentPartPr/>
                  <p14:nvPr/>
                </p14:nvContentPartPr>
                <p14:xfrm>
                  <a:off x="2840287" y="4611981"/>
                  <a:ext cx="360" cy="190080"/>
                </p14:xfrm>
              </p:contentPart>
            </mc:Choice>
            <mc:Fallback xmlns="">
              <p:pic>
                <p:nvPicPr>
                  <p:cNvPr id="17509" name="Ink 17508">
                    <a:extLst>
                      <a:ext uri="{FF2B5EF4-FFF2-40B4-BE49-F238E27FC236}">
                        <a16:creationId xmlns:a16="http://schemas.microsoft.com/office/drawing/2014/main" id="{8B138F23-7134-3ADD-7140-EC0ED46A4C3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2831647" y="4602981"/>
                    <a:ext cx="1800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7510" name="Ink 17509">
                    <a:extLst>
                      <a:ext uri="{FF2B5EF4-FFF2-40B4-BE49-F238E27FC236}">
                        <a16:creationId xmlns:a16="http://schemas.microsoft.com/office/drawing/2014/main" id="{35856E33-AC29-FD63-7AD0-65002AFFAD72}"/>
                      </a:ext>
                    </a:extLst>
                  </p14:cNvPr>
                  <p14:cNvContentPartPr/>
                  <p14:nvPr/>
                </p14:nvContentPartPr>
                <p14:xfrm>
                  <a:off x="2866567" y="4741221"/>
                  <a:ext cx="106920" cy="191160"/>
                </p14:xfrm>
              </p:contentPart>
            </mc:Choice>
            <mc:Fallback xmlns="">
              <p:pic>
                <p:nvPicPr>
                  <p:cNvPr id="17510" name="Ink 17509">
                    <a:extLst>
                      <a:ext uri="{FF2B5EF4-FFF2-40B4-BE49-F238E27FC236}">
                        <a16:creationId xmlns:a16="http://schemas.microsoft.com/office/drawing/2014/main" id="{35856E33-AC29-FD63-7AD0-65002AFFAD72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2857567" y="4732221"/>
                    <a:ext cx="12456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7511" name="Ink 17510">
                    <a:extLst>
                      <a:ext uri="{FF2B5EF4-FFF2-40B4-BE49-F238E27FC236}">
                        <a16:creationId xmlns:a16="http://schemas.microsoft.com/office/drawing/2014/main" id="{DD3AD21C-3BC4-D6E7-26AF-A5F3E5B329F8}"/>
                      </a:ext>
                    </a:extLst>
                  </p14:cNvPr>
                  <p14:cNvContentPartPr/>
                  <p14:nvPr/>
                </p14:nvContentPartPr>
                <p14:xfrm>
                  <a:off x="2989327" y="4910421"/>
                  <a:ext cx="129960" cy="114120"/>
                </p14:xfrm>
              </p:contentPart>
            </mc:Choice>
            <mc:Fallback xmlns="">
              <p:pic>
                <p:nvPicPr>
                  <p:cNvPr id="17511" name="Ink 17510">
                    <a:extLst>
                      <a:ext uri="{FF2B5EF4-FFF2-40B4-BE49-F238E27FC236}">
                        <a16:creationId xmlns:a16="http://schemas.microsoft.com/office/drawing/2014/main" id="{DD3AD21C-3BC4-D6E7-26AF-A5F3E5B329F8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2980687" y="4901421"/>
                    <a:ext cx="147600" cy="13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7512" name="Ink 17511">
                    <a:extLst>
                      <a:ext uri="{FF2B5EF4-FFF2-40B4-BE49-F238E27FC236}">
                        <a16:creationId xmlns:a16="http://schemas.microsoft.com/office/drawing/2014/main" id="{91364858-6A57-5479-E2EC-28B34733327A}"/>
                      </a:ext>
                    </a:extLst>
                  </p14:cNvPr>
                  <p14:cNvContentPartPr/>
                  <p14:nvPr/>
                </p14:nvContentPartPr>
                <p14:xfrm>
                  <a:off x="3118927" y="4944621"/>
                  <a:ext cx="360" cy="289800"/>
                </p14:xfrm>
              </p:contentPart>
            </mc:Choice>
            <mc:Fallback xmlns="">
              <p:pic>
                <p:nvPicPr>
                  <p:cNvPr id="17512" name="Ink 17511">
                    <a:extLst>
                      <a:ext uri="{FF2B5EF4-FFF2-40B4-BE49-F238E27FC236}">
                        <a16:creationId xmlns:a16="http://schemas.microsoft.com/office/drawing/2014/main" id="{91364858-6A57-5479-E2EC-28B34733327A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3109927" y="4935981"/>
                    <a:ext cx="18000" cy="30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EC3EC31-E30C-2E62-389C-1AEFC50C4741}"/>
                </a:ext>
              </a:extLst>
            </p:cNvPr>
            <p:cNvGrpSpPr/>
            <p:nvPr/>
          </p:nvGrpSpPr>
          <p:grpSpPr>
            <a:xfrm>
              <a:off x="3311887" y="4552221"/>
              <a:ext cx="1274760" cy="645120"/>
              <a:chOff x="3311887" y="4552221"/>
              <a:chExt cx="1274760" cy="64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7513" name="Ink 17512">
                    <a:extLst>
                      <a:ext uri="{FF2B5EF4-FFF2-40B4-BE49-F238E27FC236}">
                        <a16:creationId xmlns:a16="http://schemas.microsoft.com/office/drawing/2014/main" id="{D6A1C59D-30B2-5A2C-D9BE-12E615A074F0}"/>
                      </a:ext>
                    </a:extLst>
                  </p14:cNvPr>
                  <p14:cNvContentPartPr/>
                  <p14:nvPr/>
                </p14:nvContentPartPr>
                <p14:xfrm>
                  <a:off x="3311887" y="4964781"/>
                  <a:ext cx="154440" cy="5040"/>
                </p14:xfrm>
              </p:contentPart>
            </mc:Choice>
            <mc:Fallback xmlns="">
              <p:pic>
                <p:nvPicPr>
                  <p:cNvPr id="17513" name="Ink 17512">
                    <a:extLst>
                      <a:ext uri="{FF2B5EF4-FFF2-40B4-BE49-F238E27FC236}">
                        <a16:creationId xmlns:a16="http://schemas.microsoft.com/office/drawing/2014/main" id="{D6A1C59D-30B2-5A2C-D9BE-12E615A074F0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3303247" y="4955781"/>
                    <a:ext cx="17208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7514" name="Ink 17513">
                    <a:extLst>
                      <a:ext uri="{FF2B5EF4-FFF2-40B4-BE49-F238E27FC236}">
                        <a16:creationId xmlns:a16="http://schemas.microsoft.com/office/drawing/2014/main" id="{786E12E9-9314-57FC-D3F8-99476B3DC1A5}"/>
                      </a:ext>
                    </a:extLst>
                  </p14:cNvPr>
                  <p14:cNvContentPartPr/>
                  <p14:nvPr/>
                </p14:nvContentPartPr>
                <p14:xfrm>
                  <a:off x="3534367" y="4964781"/>
                  <a:ext cx="9720" cy="360"/>
                </p14:xfrm>
              </p:contentPart>
            </mc:Choice>
            <mc:Fallback xmlns="">
              <p:pic>
                <p:nvPicPr>
                  <p:cNvPr id="17514" name="Ink 17513">
                    <a:extLst>
                      <a:ext uri="{FF2B5EF4-FFF2-40B4-BE49-F238E27FC236}">
                        <a16:creationId xmlns:a16="http://schemas.microsoft.com/office/drawing/2014/main" id="{786E12E9-9314-57FC-D3F8-99476B3DC1A5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3525727" y="4955781"/>
                    <a:ext cx="2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7515" name="Ink 17514">
                    <a:extLst>
                      <a:ext uri="{FF2B5EF4-FFF2-40B4-BE49-F238E27FC236}">
                        <a16:creationId xmlns:a16="http://schemas.microsoft.com/office/drawing/2014/main" id="{F6A10824-6A6B-DCCE-8BD8-C4F137DF3E0F}"/>
                      </a:ext>
                    </a:extLst>
                  </p14:cNvPr>
                  <p14:cNvContentPartPr/>
                  <p14:nvPr/>
                </p14:nvContentPartPr>
                <p14:xfrm>
                  <a:off x="3611767" y="4975221"/>
                  <a:ext cx="2520" cy="360"/>
                </p14:xfrm>
              </p:contentPart>
            </mc:Choice>
            <mc:Fallback xmlns="">
              <p:pic>
                <p:nvPicPr>
                  <p:cNvPr id="17515" name="Ink 17514">
                    <a:extLst>
                      <a:ext uri="{FF2B5EF4-FFF2-40B4-BE49-F238E27FC236}">
                        <a16:creationId xmlns:a16="http://schemas.microsoft.com/office/drawing/2014/main" id="{F6A10824-6A6B-DCCE-8BD8-C4F137DF3E0F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602767" y="496622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7516" name="Ink 17515">
                    <a:extLst>
                      <a:ext uri="{FF2B5EF4-FFF2-40B4-BE49-F238E27FC236}">
                        <a16:creationId xmlns:a16="http://schemas.microsoft.com/office/drawing/2014/main" id="{863F028F-C512-8963-430E-7E741906696A}"/>
                      </a:ext>
                    </a:extLst>
                  </p14:cNvPr>
                  <p14:cNvContentPartPr/>
                  <p14:nvPr/>
                </p14:nvContentPartPr>
                <p14:xfrm>
                  <a:off x="3761167" y="4975221"/>
                  <a:ext cx="2520" cy="360"/>
                </p14:xfrm>
              </p:contentPart>
            </mc:Choice>
            <mc:Fallback xmlns="">
              <p:pic>
                <p:nvPicPr>
                  <p:cNvPr id="17516" name="Ink 17515">
                    <a:extLst>
                      <a:ext uri="{FF2B5EF4-FFF2-40B4-BE49-F238E27FC236}">
                        <a16:creationId xmlns:a16="http://schemas.microsoft.com/office/drawing/2014/main" id="{863F028F-C512-8963-430E-7E741906696A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752167" y="4966221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7517" name="Ink 17516">
                    <a:extLst>
                      <a:ext uri="{FF2B5EF4-FFF2-40B4-BE49-F238E27FC236}">
                        <a16:creationId xmlns:a16="http://schemas.microsoft.com/office/drawing/2014/main" id="{9B12F5D4-53B8-6BEE-B19D-12A537B10DA1}"/>
                      </a:ext>
                    </a:extLst>
                  </p14:cNvPr>
                  <p14:cNvContentPartPr/>
                  <p14:nvPr/>
                </p14:nvContentPartPr>
                <p14:xfrm>
                  <a:off x="3543367" y="4659141"/>
                  <a:ext cx="17280" cy="132120"/>
                </p14:xfrm>
              </p:contentPart>
            </mc:Choice>
            <mc:Fallback xmlns="">
              <p:pic>
                <p:nvPicPr>
                  <p:cNvPr id="17517" name="Ink 17516">
                    <a:extLst>
                      <a:ext uri="{FF2B5EF4-FFF2-40B4-BE49-F238E27FC236}">
                        <a16:creationId xmlns:a16="http://schemas.microsoft.com/office/drawing/2014/main" id="{9B12F5D4-53B8-6BEE-B19D-12A537B10DA1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534727" y="4650141"/>
                    <a:ext cx="349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7518" name="Ink 17517">
                    <a:extLst>
                      <a:ext uri="{FF2B5EF4-FFF2-40B4-BE49-F238E27FC236}">
                        <a16:creationId xmlns:a16="http://schemas.microsoft.com/office/drawing/2014/main" id="{58F6ED12-EC73-87B4-4227-DF78F7EEDB2C}"/>
                      </a:ext>
                    </a:extLst>
                  </p14:cNvPr>
                  <p14:cNvContentPartPr/>
                  <p14:nvPr/>
                </p14:nvContentPartPr>
                <p14:xfrm>
                  <a:off x="3469927" y="4779741"/>
                  <a:ext cx="261720" cy="28080"/>
                </p14:xfrm>
              </p:contentPart>
            </mc:Choice>
            <mc:Fallback xmlns="">
              <p:pic>
                <p:nvPicPr>
                  <p:cNvPr id="17518" name="Ink 17517">
                    <a:extLst>
                      <a:ext uri="{FF2B5EF4-FFF2-40B4-BE49-F238E27FC236}">
                        <a16:creationId xmlns:a16="http://schemas.microsoft.com/office/drawing/2014/main" id="{58F6ED12-EC73-87B4-4227-DF78F7EEDB2C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460927" y="4771101"/>
                    <a:ext cx="27936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7519" name="Ink 17518">
                    <a:extLst>
                      <a:ext uri="{FF2B5EF4-FFF2-40B4-BE49-F238E27FC236}">
                        <a16:creationId xmlns:a16="http://schemas.microsoft.com/office/drawing/2014/main" id="{1D2A294D-8011-EE7C-4527-DBFBAFA9FF3F}"/>
                      </a:ext>
                    </a:extLst>
                  </p14:cNvPr>
                  <p14:cNvContentPartPr/>
                  <p14:nvPr/>
                </p14:nvContentPartPr>
                <p14:xfrm>
                  <a:off x="3562447" y="4882701"/>
                  <a:ext cx="181440" cy="132840"/>
                </p14:xfrm>
              </p:contentPart>
            </mc:Choice>
            <mc:Fallback xmlns="">
              <p:pic>
                <p:nvPicPr>
                  <p:cNvPr id="17519" name="Ink 17518">
                    <a:extLst>
                      <a:ext uri="{FF2B5EF4-FFF2-40B4-BE49-F238E27FC236}">
                        <a16:creationId xmlns:a16="http://schemas.microsoft.com/office/drawing/2014/main" id="{1D2A294D-8011-EE7C-4527-DBFBAFA9FF3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3553447" y="4873701"/>
                    <a:ext cx="19908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7520" name="Ink 17519">
                    <a:extLst>
                      <a:ext uri="{FF2B5EF4-FFF2-40B4-BE49-F238E27FC236}">
                        <a16:creationId xmlns:a16="http://schemas.microsoft.com/office/drawing/2014/main" id="{A153C67B-10EE-002E-87BA-C6CE73B7EDC5}"/>
                      </a:ext>
                    </a:extLst>
                  </p14:cNvPr>
                  <p14:cNvContentPartPr/>
                  <p14:nvPr/>
                </p14:nvContentPartPr>
                <p14:xfrm>
                  <a:off x="3727327" y="4928781"/>
                  <a:ext cx="360" cy="268560"/>
                </p14:xfrm>
              </p:contentPart>
            </mc:Choice>
            <mc:Fallback xmlns="">
              <p:pic>
                <p:nvPicPr>
                  <p:cNvPr id="17520" name="Ink 17519">
                    <a:extLst>
                      <a:ext uri="{FF2B5EF4-FFF2-40B4-BE49-F238E27FC236}">
                        <a16:creationId xmlns:a16="http://schemas.microsoft.com/office/drawing/2014/main" id="{A153C67B-10EE-002E-87BA-C6CE73B7EDC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3718687" y="4920141"/>
                    <a:ext cx="18000" cy="28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7521" name="Ink 17520">
                    <a:extLst>
                      <a:ext uri="{FF2B5EF4-FFF2-40B4-BE49-F238E27FC236}">
                        <a16:creationId xmlns:a16="http://schemas.microsoft.com/office/drawing/2014/main" id="{BC5F4654-0C7C-2210-AE83-9A0C44026CBA}"/>
                      </a:ext>
                    </a:extLst>
                  </p14:cNvPr>
                  <p14:cNvContentPartPr/>
                  <p14:nvPr/>
                </p14:nvContentPartPr>
                <p14:xfrm>
                  <a:off x="3866287" y="4684701"/>
                  <a:ext cx="149040" cy="223920"/>
                </p14:xfrm>
              </p:contentPart>
            </mc:Choice>
            <mc:Fallback xmlns="">
              <p:pic>
                <p:nvPicPr>
                  <p:cNvPr id="17521" name="Ink 17520">
                    <a:extLst>
                      <a:ext uri="{FF2B5EF4-FFF2-40B4-BE49-F238E27FC236}">
                        <a16:creationId xmlns:a16="http://schemas.microsoft.com/office/drawing/2014/main" id="{BC5F4654-0C7C-2210-AE83-9A0C44026CB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3857647" y="4676061"/>
                    <a:ext cx="166680" cy="24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7522" name="Ink 17521">
                    <a:extLst>
                      <a:ext uri="{FF2B5EF4-FFF2-40B4-BE49-F238E27FC236}">
                        <a16:creationId xmlns:a16="http://schemas.microsoft.com/office/drawing/2014/main" id="{D1D5C52F-5657-4FB7-94F6-7534C53BE38B}"/>
                      </a:ext>
                    </a:extLst>
                  </p14:cNvPr>
                  <p14:cNvContentPartPr/>
                  <p14:nvPr/>
                </p14:nvContentPartPr>
                <p14:xfrm>
                  <a:off x="4029727" y="4796301"/>
                  <a:ext cx="84600" cy="271800"/>
                </p14:xfrm>
              </p:contentPart>
            </mc:Choice>
            <mc:Fallback xmlns="">
              <p:pic>
                <p:nvPicPr>
                  <p:cNvPr id="17522" name="Ink 17521">
                    <a:extLst>
                      <a:ext uri="{FF2B5EF4-FFF2-40B4-BE49-F238E27FC236}">
                        <a16:creationId xmlns:a16="http://schemas.microsoft.com/office/drawing/2014/main" id="{D1D5C52F-5657-4FB7-94F6-7534C53BE38B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020727" y="4787301"/>
                    <a:ext cx="102240" cy="28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7523" name="Ink 17522">
                    <a:extLst>
                      <a:ext uri="{FF2B5EF4-FFF2-40B4-BE49-F238E27FC236}">
                        <a16:creationId xmlns:a16="http://schemas.microsoft.com/office/drawing/2014/main" id="{48E1FB59-FA8A-71D1-1BD4-A3F42FAAB42F}"/>
                      </a:ext>
                    </a:extLst>
                  </p14:cNvPr>
                  <p14:cNvContentPartPr/>
                  <p14:nvPr/>
                </p14:nvContentPartPr>
                <p14:xfrm>
                  <a:off x="4171567" y="4930581"/>
                  <a:ext cx="81720" cy="181800"/>
                </p14:xfrm>
              </p:contentPart>
            </mc:Choice>
            <mc:Fallback xmlns="">
              <p:pic>
                <p:nvPicPr>
                  <p:cNvPr id="17523" name="Ink 17522">
                    <a:extLst>
                      <a:ext uri="{FF2B5EF4-FFF2-40B4-BE49-F238E27FC236}">
                        <a16:creationId xmlns:a16="http://schemas.microsoft.com/office/drawing/2014/main" id="{48E1FB59-FA8A-71D1-1BD4-A3F42FAAB42F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62927" y="4921941"/>
                    <a:ext cx="99360" cy="19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7524" name="Ink 17523">
                    <a:extLst>
                      <a:ext uri="{FF2B5EF4-FFF2-40B4-BE49-F238E27FC236}">
                        <a16:creationId xmlns:a16="http://schemas.microsoft.com/office/drawing/2014/main" id="{22EE464D-1F0C-8D13-C6F1-7112771297E6}"/>
                      </a:ext>
                    </a:extLst>
                  </p14:cNvPr>
                  <p14:cNvContentPartPr/>
                  <p14:nvPr/>
                </p14:nvContentPartPr>
                <p14:xfrm>
                  <a:off x="4253287" y="5104821"/>
                  <a:ext cx="360" cy="360"/>
                </p14:xfrm>
              </p:contentPart>
            </mc:Choice>
            <mc:Fallback xmlns="">
              <p:pic>
                <p:nvPicPr>
                  <p:cNvPr id="17524" name="Ink 17523">
                    <a:extLst>
                      <a:ext uri="{FF2B5EF4-FFF2-40B4-BE49-F238E27FC236}">
                        <a16:creationId xmlns:a16="http://schemas.microsoft.com/office/drawing/2014/main" id="{22EE464D-1F0C-8D13-C6F1-7112771297E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244287" y="509618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7525" name="Ink 17524">
                    <a:extLst>
                      <a:ext uri="{FF2B5EF4-FFF2-40B4-BE49-F238E27FC236}">
                        <a16:creationId xmlns:a16="http://schemas.microsoft.com/office/drawing/2014/main" id="{2C1B1C96-A544-2C44-63AF-1A9204E936C1}"/>
                      </a:ext>
                    </a:extLst>
                  </p14:cNvPr>
                  <p14:cNvContentPartPr/>
                  <p14:nvPr/>
                </p14:nvContentPartPr>
                <p14:xfrm>
                  <a:off x="4392967" y="4552221"/>
                  <a:ext cx="2880" cy="186120"/>
                </p14:xfrm>
              </p:contentPart>
            </mc:Choice>
            <mc:Fallback xmlns="">
              <p:pic>
                <p:nvPicPr>
                  <p:cNvPr id="17525" name="Ink 17524">
                    <a:extLst>
                      <a:ext uri="{FF2B5EF4-FFF2-40B4-BE49-F238E27FC236}">
                        <a16:creationId xmlns:a16="http://schemas.microsoft.com/office/drawing/2014/main" id="{2C1B1C96-A544-2C44-63AF-1A9204E936C1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384327" y="4543581"/>
                    <a:ext cx="2052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7526" name="Ink 17525">
                    <a:extLst>
                      <a:ext uri="{FF2B5EF4-FFF2-40B4-BE49-F238E27FC236}">
                        <a16:creationId xmlns:a16="http://schemas.microsoft.com/office/drawing/2014/main" id="{47A1C458-4242-21D2-BE58-3CC11A578A68}"/>
                      </a:ext>
                    </a:extLst>
                  </p14:cNvPr>
                  <p14:cNvContentPartPr/>
                  <p14:nvPr/>
                </p14:nvContentPartPr>
                <p14:xfrm>
                  <a:off x="4286407" y="4777941"/>
                  <a:ext cx="300240" cy="39600"/>
                </p14:xfrm>
              </p:contentPart>
            </mc:Choice>
            <mc:Fallback xmlns="">
              <p:pic>
                <p:nvPicPr>
                  <p:cNvPr id="17526" name="Ink 17525">
                    <a:extLst>
                      <a:ext uri="{FF2B5EF4-FFF2-40B4-BE49-F238E27FC236}">
                        <a16:creationId xmlns:a16="http://schemas.microsoft.com/office/drawing/2014/main" id="{47A1C458-4242-21D2-BE58-3CC11A578A68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277767" y="4769301"/>
                    <a:ext cx="31788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7527" name="Ink 17526">
                    <a:extLst>
                      <a:ext uri="{FF2B5EF4-FFF2-40B4-BE49-F238E27FC236}">
                        <a16:creationId xmlns:a16="http://schemas.microsoft.com/office/drawing/2014/main" id="{C3DD8403-9F80-9FC0-4FAD-3999F7108ADE}"/>
                      </a:ext>
                    </a:extLst>
                  </p14:cNvPr>
                  <p14:cNvContentPartPr/>
                  <p14:nvPr/>
                </p14:nvContentPartPr>
                <p14:xfrm>
                  <a:off x="4428607" y="4842741"/>
                  <a:ext cx="140760" cy="140760"/>
                </p14:xfrm>
              </p:contentPart>
            </mc:Choice>
            <mc:Fallback xmlns="">
              <p:pic>
                <p:nvPicPr>
                  <p:cNvPr id="17527" name="Ink 17526">
                    <a:extLst>
                      <a:ext uri="{FF2B5EF4-FFF2-40B4-BE49-F238E27FC236}">
                        <a16:creationId xmlns:a16="http://schemas.microsoft.com/office/drawing/2014/main" id="{C3DD8403-9F80-9FC0-4FAD-3999F7108ADE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419607" y="4833741"/>
                    <a:ext cx="158400" cy="15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7528" name="Ink 17527">
                    <a:extLst>
                      <a:ext uri="{FF2B5EF4-FFF2-40B4-BE49-F238E27FC236}">
                        <a16:creationId xmlns:a16="http://schemas.microsoft.com/office/drawing/2014/main" id="{F4FF4061-520B-4F19-07FA-9D3D7C875A7C}"/>
                      </a:ext>
                    </a:extLst>
                  </p14:cNvPr>
                  <p14:cNvContentPartPr/>
                  <p14:nvPr/>
                </p14:nvContentPartPr>
                <p14:xfrm>
                  <a:off x="4571167" y="4895301"/>
                  <a:ext cx="360" cy="206640"/>
                </p14:xfrm>
              </p:contentPart>
            </mc:Choice>
            <mc:Fallback xmlns="">
              <p:pic>
                <p:nvPicPr>
                  <p:cNvPr id="17528" name="Ink 17527">
                    <a:extLst>
                      <a:ext uri="{FF2B5EF4-FFF2-40B4-BE49-F238E27FC236}">
                        <a16:creationId xmlns:a16="http://schemas.microsoft.com/office/drawing/2014/main" id="{F4FF4061-520B-4F19-07FA-9D3D7C875A7C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562167" y="4886301"/>
                    <a:ext cx="18000" cy="224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A36C4644-B00E-EEAC-C607-A219B5BD1C61}"/>
                </a:ext>
              </a:extLst>
            </p:cNvPr>
            <p:cNvGrpSpPr/>
            <p:nvPr/>
          </p:nvGrpSpPr>
          <p:grpSpPr>
            <a:xfrm>
              <a:off x="4804807" y="4291941"/>
              <a:ext cx="3227760" cy="900720"/>
              <a:chOff x="4804807" y="4291941"/>
              <a:chExt cx="3227760" cy="90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7529" name="Ink 17528">
                    <a:extLst>
                      <a:ext uri="{FF2B5EF4-FFF2-40B4-BE49-F238E27FC236}">
                        <a16:creationId xmlns:a16="http://schemas.microsoft.com/office/drawing/2014/main" id="{7D954E31-F5EE-0E19-E39C-B00CDCB054CE}"/>
                      </a:ext>
                    </a:extLst>
                  </p14:cNvPr>
                  <p14:cNvContentPartPr/>
                  <p14:nvPr/>
                </p14:nvContentPartPr>
                <p14:xfrm>
                  <a:off x="4804807" y="4723221"/>
                  <a:ext cx="63000" cy="360"/>
                </p14:xfrm>
              </p:contentPart>
            </mc:Choice>
            <mc:Fallback xmlns="">
              <p:pic>
                <p:nvPicPr>
                  <p:cNvPr id="17529" name="Ink 17528">
                    <a:extLst>
                      <a:ext uri="{FF2B5EF4-FFF2-40B4-BE49-F238E27FC236}">
                        <a16:creationId xmlns:a16="http://schemas.microsoft.com/office/drawing/2014/main" id="{7D954E31-F5EE-0E19-E39C-B00CDCB054CE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796167" y="4714581"/>
                    <a:ext cx="80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7530" name="Ink 17529">
                    <a:extLst>
                      <a:ext uri="{FF2B5EF4-FFF2-40B4-BE49-F238E27FC236}">
                        <a16:creationId xmlns:a16="http://schemas.microsoft.com/office/drawing/2014/main" id="{517FC87F-D870-3C8A-ADC6-54F58A6AFE4B}"/>
                      </a:ext>
                    </a:extLst>
                  </p14:cNvPr>
                  <p14:cNvContentPartPr/>
                  <p14:nvPr/>
                </p14:nvContentPartPr>
                <p14:xfrm>
                  <a:off x="5120167" y="4463661"/>
                  <a:ext cx="360" cy="160200"/>
                </p14:xfrm>
              </p:contentPart>
            </mc:Choice>
            <mc:Fallback xmlns="">
              <p:pic>
                <p:nvPicPr>
                  <p:cNvPr id="17530" name="Ink 17529">
                    <a:extLst>
                      <a:ext uri="{FF2B5EF4-FFF2-40B4-BE49-F238E27FC236}">
                        <a16:creationId xmlns:a16="http://schemas.microsoft.com/office/drawing/2014/main" id="{517FC87F-D870-3C8A-ADC6-54F58A6AFE4B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5111527" y="4455021"/>
                    <a:ext cx="1800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7531" name="Ink 17530">
                    <a:extLst>
                      <a:ext uri="{FF2B5EF4-FFF2-40B4-BE49-F238E27FC236}">
                        <a16:creationId xmlns:a16="http://schemas.microsoft.com/office/drawing/2014/main" id="{B5FB7255-1286-20E5-BFBD-286960E7E828}"/>
                      </a:ext>
                    </a:extLst>
                  </p14:cNvPr>
                  <p14:cNvContentPartPr/>
                  <p14:nvPr/>
                </p14:nvContentPartPr>
                <p14:xfrm>
                  <a:off x="5007847" y="4656621"/>
                  <a:ext cx="295560" cy="360"/>
                </p14:xfrm>
              </p:contentPart>
            </mc:Choice>
            <mc:Fallback xmlns="">
              <p:pic>
                <p:nvPicPr>
                  <p:cNvPr id="17531" name="Ink 17530">
                    <a:extLst>
                      <a:ext uri="{FF2B5EF4-FFF2-40B4-BE49-F238E27FC236}">
                        <a16:creationId xmlns:a16="http://schemas.microsoft.com/office/drawing/2014/main" id="{B5FB7255-1286-20E5-BFBD-286960E7E828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4998847" y="4647621"/>
                    <a:ext cx="313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7532" name="Ink 17531">
                    <a:extLst>
                      <a:ext uri="{FF2B5EF4-FFF2-40B4-BE49-F238E27FC236}">
                        <a16:creationId xmlns:a16="http://schemas.microsoft.com/office/drawing/2014/main" id="{2499BF4A-412C-7364-1FBF-3059BB4C93E8}"/>
                      </a:ext>
                    </a:extLst>
                  </p14:cNvPr>
                  <p14:cNvContentPartPr/>
                  <p14:nvPr/>
                </p14:nvContentPartPr>
                <p14:xfrm>
                  <a:off x="5091007" y="4777221"/>
                  <a:ext cx="144360" cy="277920"/>
                </p14:xfrm>
              </p:contentPart>
            </mc:Choice>
            <mc:Fallback xmlns="">
              <p:pic>
                <p:nvPicPr>
                  <p:cNvPr id="17532" name="Ink 17531">
                    <a:extLst>
                      <a:ext uri="{FF2B5EF4-FFF2-40B4-BE49-F238E27FC236}">
                        <a16:creationId xmlns:a16="http://schemas.microsoft.com/office/drawing/2014/main" id="{2499BF4A-412C-7364-1FBF-3059BB4C93E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5082007" y="4768221"/>
                    <a:ext cx="162000" cy="2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7533" name="Ink 17532">
                    <a:extLst>
                      <a:ext uri="{FF2B5EF4-FFF2-40B4-BE49-F238E27FC236}">
                        <a16:creationId xmlns:a16="http://schemas.microsoft.com/office/drawing/2014/main" id="{72BA27EE-6BFA-DAE5-4A74-A08DA8329083}"/>
                      </a:ext>
                    </a:extLst>
                  </p14:cNvPr>
                  <p14:cNvContentPartPr/>
                  <p14:nvPr/>
                </p14:nvContentPartPr>
                <p14:xfrm>
                  <a:off x="5234647" y="4875141"/>
                  <a:ext cx="360" cy="317520"/>
                </p14:xfrm>
              </p:contentPart>
            </mc:Choice>
            <mc:Fallback xmlns="">
              <p:pic>
                <p:nvPicPr>
                  <p:cNvPr id="17533" name="Ink 17532">
                    <a:extLst>
                      <a:ext uri="{FF2B5EF4-FFF2-40B4-BE49-F238E27FC236}">
                        <a16:creationId xmlns:a16="http://schemas.microsoft.com/office/drawing/2014/main" id="{72BA27EE-6BFA-DAE5-4A74-A08DA832908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5226007" y="4866501"/>
                    <a:ext cx="1800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7534" name="Ink 17533">
                    <a:extLst>
                      <a:ext uri="{FF2B5EF4-FFF2-40B4-BE49-F238E27FC236}">
                        <a16:creationId xmlns:a16="http://schemas.microsoft.com/office/drawing/2014/main" id="{276A8640-687A-40B3-A39D-19D4D4C8C92E}"/>
                      </a:ext>
                    </a:extLst>
                  </p14:cNvPr>
                  <p14:cNvContentPartPr/>
                  <p14:nvPr/>
                </p14:nvContentPartPr>
                <p14:xfrm>
                  <a:off x="5402407" y="4557261"/>
                  <a:ext cx="153720" cy="209160"/>
                </p14:xfrm>
              </p:contentPart>
            </mc:Choice>
            <mc:Fallback xmlns="">
              <p:pic>
                <p:nvPicPr>
                  <p:cNvPr id="17534" name="Ink 17533">
                    <a:extLst>
                      <a:ext uri="{FF2B5EF4-FFF2-40B4-BE49-F238E27FC236}">
                        <a16:creationId xmlns:a16="http://schemas.microsoft.com/office/drawing/2014/main" id="{276A8640-687A-40B3-A39D-19D4D4C8C92E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5393767" y="4548261"/>
                    <a:ext cx="17136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7535" name="Ink 17534">
                    <a:extLst>
                      <a:ext uri="{FF2B5EF4-FFF2-40B4-BE49-F238E27FC236}">
                        <a16:creationId xmlns:a16="http://schemas.microsoft.com/office/drawing/2014/main" id="{B97DD5D5-D7F0-AA1A-5BBB-902230DA1274}"/>
                      </a:ext>
                    </a:extLst>
                  </p14:cNvPr>
                  <p14:cNvContentPartPr/>
                  <p14:nvPr/>
                </p14:nvContentPartPr>
                <p14:xfrm>
                  <a:off x="5561167" y="4664541"/>
                  <a:ext cx="152280" cy="284760"/>
                </p14:xfrm>
              </p:contentPart>
            </mc:Choice>
            <mc:Fallback xmlns="">
              <p:pic>
                <p:nvPicPr>
                  <p:cNvPr id="17535" name="Ink 17534">
                    <a:extLst>
                      <a:ext uri="{FF2B5EF4-FFF2-40B4-BE49-F238E27FC236}">
                        <a16:creationId xmlns:a16="http://schemas.microsoft.com/office/drawing/2014/main" id="{B97DD5D5-D7F0-AA1A-5BBB-902230DA1274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5552167" y="4655901"/>
                    <a:ext cx="16992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026" name="Ink 1025">
                    <a:extLst>
                      <a:ext uri="{FF2B5EF4-FFF2-40B4-BE49-F238E27FC236}">
                        <a16:creationId xmlns:a16="http://schemas.microsoft.com/office/drawing/2014/main" id="{F16CFE12-B2DF-6A32-AE45-FC5B65DEF687}"/>
                      </a:ext>
                    </a:extLst>
                  </p14:cNvPr>
                  <p14:cNvContentPartPr/>
                  <p14:nvPr/>
                </p14:nvContentPartPr>
                <p14:xfrm>
                  <a:off x="5733607" y="4792701"/>
                  <a:ext cx="88200" cy="163080"/>
                </p14:xfrm>
              </p:contentPart>
            </mc:Choice>
            <mc:Fallback xmlns="">
              <p:pic>
                <p:nvPicPr>
                  <p:cNvPr id="1026" name="Ink 1025">
                    <a:extLst>
                      <a:ext uri="{FF2B5EF4-FFF2-40B4-BE49-F238E27FC236}">
                        <a16:creationId xmlns:a16="http://schemas.microsoft.com/office/drawing/2014/main" id="{F16CFE12-B2DF-6A32-AE45-FC5B65DEF687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5724607" y="4783701"/>
                    <a:ext cx="10584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028" name="Ink 1027">
                    <a:extLst>
                      <a:ext uri="{FF2B5EF4-FFF2-40B4-BE49-F238E27FC236}">
                        <a16:creationId xmlns:a16="http://schemas.microsoft.com/office/drawing/2014/main" id="{060F78FA-0B20-95DD-71B6-343E93E9476B}"/>
                      </a:ext>
                    </a:extLst>
                  </p14:cNvPr>
                  <p14:cNvContentPartPr/>
                  <p14:nvPr/>
                </p14:nvContentPartPr>
                <p14:xfrm>
                  <a:off x="5978767" y="4436661"/>
                  <a:ext cx="3600" cy="183600"/>
                </p14:xfrm>
              </p:contentPart>
            </mc:Choice>
            <mc:Fallback xmlns="">
              <p:pic>
                <p:nvPicPr>
                  <p:cNvPr id="1028" name="Ink 1027">
                    <a:extLst>
                      <a:ext uri="{FF2B5EF4-FFF2-40B4-BE49-F238E27FC236}">
                        <a16:creationId xmlns:a16="http://schemas.microsoft.com/office/drawing/2014/main" id="{060F78FA-0B20-95DD-71B6-343E93E9476B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5970127" y="4428021"/>
                    <a:ext cx="2124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032" name="Ink 1031">
                    <a:extLst>
                      <a:ext uri="{FF2B5EF4-FFF2-40B4-BE49-F238E27FC236}">
                        <a16:creationId xmlns:a16="http://schemas.microsoft.com/office/drawing/2014/main" id="{E475A1D8-1768-8965-2D43-F9A7763B47EA}"/>
                      </a:ext>
                    </a:extLst>
                  </p14:cNvPr>
                  <p14:cNvContentPartPr/>
                  <p14:nvPr/>
                </p14:nvContentPartPr>
                <p14:xfrm>
                  <a:off x="5884087" y="4669221"/>
                  <a:ext cx="316080" cy="360"/>
                </p14:xfrm>
              </p:contentPart>
            </mc:Choice>
            <mc:Fallback xmlns="">
              <p:pic>
                <p:nvPicPr>
                  <p:cNvPr id="1032" name="Ink 1031">
                    <a:extLst>
                      <a:ext uri="{FF2B5EF4-FFF2-40B4-BE49-F238E27FC236}">
                        <a16:creationId xmlns:a16="http://schemas.microsoft.com/office/drawing/2014/main" id="{E475A1D8-1768-8965-2D43-F9A7763B47E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875087" y="4660581"/>
                    <a:ext cx="333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033" name="Ink 1032">
                    <a:extLst>
                      <a:ext uri="{FF2B5EF4-FFF2-40B4-BE49-F238E27FC236}">
                        <a16:creationId xmlns:a16="http://schemas.microsoft.com/office/drawing/2014/main" id="{34693C7D-2DAC-4F23-BFCE-CFDC5D7FBA91}"/>
                      </a:ext>
                    </a:extLst>
                  </p14:cNvPr>
                  <p14:cNvContentPartPr/>
                  <p14:nvPr/>
                </p14:nvContentPartPr>
                <p14:xfrm>
                  <a:off x="5934127" y="4795581"/>
                  <a:ext cx="197640" cy="120600"/>
                </p14:xfrm>
              </p:contentPart>
            </mc:Choice>
            <mc:Fallback xmlns="">
              <p:pic>
                <p:nvPicPr>
                  <p:cNvPr id="1033" name="Ink 1032">
                    <a:extLst>
                      <a:ext uri="{FF2B5EF4-FFF2-40B4-BE49-F238E27FC236}">
                        <a16:creationId xmlns:a16="http://schemas.microsoft.com/office/drawing/2014/main" id="{34693C7D-2DAC-4F23-BFCE-CFDC5D7FBA91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5925487" y="4786581"/>
                    <a:ext cx="21528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034" name="Ink 1033">
                    <a:extLst>
                      <a:ext uri="{FF2B5EF4-FFF2-40B4-BE49-F238E27FC236}">
                        <a16:creationId xmlns:a16="http://schemas.microsoft.com/office/drawing/2014/main" id="{D9E28654-03A5-3231-020F-4C1CE2BB7B90}"/>
                      </a:ext>
                    </a:extLst>
                  </p14:cNvPr>
                  <p14:cNvContentPartPr/>
                  <p14:nvPr/>
                </p14:nvContentPartPr>
                <p14:xfrm>
                  <a:off x="6084967" y="4793781"/>
                  <a:ext cx="10440" cy="291960"/>
                </p14:xfrm>
              </p:contentPart>
            </mc:Choice>
            <mc:Fallback xmlns="">
              <p:pic>
                <p:nvPicPr>
                  <p:cNvPr id="1034" name="Ink 1033">
                    <a:extLst>
                      <a:ext uri="{FF2B5EF4-FFF2-40B4-BE49-F238E27FC236}">
                        <a16:creationId xmlns:a16="http://schemas.microsoft.com/office/drawing/2014/main" id="{D9E28654-03A5-3231-020F-4C1CE2BB7B90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076327" y="4785141"/>
                    <a:ext cx="28080" cy="30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035" name="Ink 1034">
                    <a:extLst>
                      <a:ext uri="{FF2B5EF4-FFF2-40B4-BE49-F238E27FC236}">
                        <a16:creationId xmlns:a16="http://schemas.microsoft.com/office/drawing/2014/main" id="{FCD02AE1-FA44-F87E-1779-1C8D22346DA9}"/>
                      </a:ext>
                    </a:extLst>
                  </p14:cNvPr>
                  <p14:cNvContentPartPr/>
                  <p14:nvPr/>
                </p14:nvContentPartPr>
                <p14:xfrm>
                  <a:off x="6375847" y="4725381"/>
                  <a:ext cx="84240" cy="19800"/>
                </p14:xfrm>
              </p:contentPart>
            </mc:Choice>
            <mc:Fallback xmlns="">
              <p:pic>
                <p:nvPicPr>
                  <p:cNvPr id="1035" name="Ink 1034">
                    <a:extLst>
                      <a:ext uri="{FF2B5EF4-FFF2-40B4-BE49-F238E27FC236}">
                        <a16:creationId xmlns:a16="http://schemas.microsoft.com/office/drawing/2014/main" id="{FCD02AE1-FA44-F87E-1779-1C8D22346DA9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367207" y="4716381"/>
                    <a:ext cx="10188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036" name="Ink 1035">
                    <a:extLst>
                      <a:ext uri="{FF2B5EF4-FFF2-40B4-BE49-F238E27FC236}">
                        <a16:creationId xmlns:a16="http://schemas.microsoft.com/office/drawing/2014/main" id="{C8144799-FE2D-14CB-7986-8B4E52E5D7E5}"/>
                      </a:ext>
                    </a:extLst>
                  </p14:cNvPr>
                  <p14:cNvContentPartPr/>
                  <p14:nvPr/>
                </p14:nvContentPartPr>
                <p14:xfrm>
                  <a:off x="6771127" y="4356741"/>
                  <a:ext cx="360" cy="220320"/>
                </p14:xfrm>
              </p:contentPart>
            </mc:Choice>
            <mc:Fallback xmlns="">
              <p:pic>
                <p:nvPicPr>
                  <p:cNvPr id="1036" name="Ink 1035">
                    <a:extLst>
                      <a:ext uri="{FF2B5EF4-FFF2-40B4-BE49-F238E27FC236}">
                        <a16:creationId xmlns:a16="http://schemas.microsoft.com/office/drawing/2014/main" id="{C8144799-FE2D-14CB-7986-8B4E52E5D7E5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6762127" y="4348101"/>
                    <a:ext cx="1800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037" name="Ink 1036">
                    <a:extLst>
                      <a:ext uri="{FF2B5EF4-FFF2-40B4-BE49-F238E27FC236}">
                        <a16:creationId xmlns:a16="http://schemas.microsoft.com/office/drawing/2014/main" id="{001D3152-4D6C-6FB9-F00A-C54401E8665D}"/>
                      </a:ext>
                    </a:extLst>
                  </p14:cNvPr>
                  <p14:cNvContentPartPr/>
                  <p14:nvPr/>
                </p14:nvContentPartPr>
                <p14:xfrm>
                  <a:off x="6617047" y="4607661"/>
                  <a:ext cx="330480" cy="17280"/>
                </p14:xfrm>
              </p:contentPart>
            </mc:Choice>
            <mc:Fallback xmlns="">
              <p:pic>
                <p:nvPicPr>
                  <p:cNvPr id="1037" name="Ink 1036">
                    <a:extLst>
                      <a:ext uri="{FF2B5EF4-FFF2-40B4-BE49-F238E27FC236}">
                        <a16:creationId xmlns:a16="http://schemas.microsoft.com/office/drawing/2014/main" id="{001D3152-4D6C-6FB9-F00A-C54401E8665D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608047" y="4598661"/>
                    <a:ext cx="34812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038" name="Ink 1037">
                    <a:extLst>
                      <a:ext uri="{FF2B5EF4-FFF2-40B4-BE49-F238E27FC236}">
                        <a16:creationId xmlns:a16="http://schemas.microsoft.com/office/drawing/2014/main" id="{F5D0B2EE-CE91-730F-6D7B-5BA269ECF541}"/>
                      </a:ext>
                    </a:extLst>
                  </p14:cNvPr>
                  <p14:cNvContentPartPr/>
                  <p14:nvPr/>
                </p14:nvContentPartPr>
                <p14:xfrm>
                  <a:off x="6794887" y="4673181"/>
                  <a:ext cx="170280" cy="301320"/>
                </p14:xfrm>
              </p:contentPart>
            </mc:Choice>
            <mc:Fallback xmlns="">
              <p:pic>
                <p:nvPicPr>
                  <p:cNvPr id="1038" name="Ink 1037">
                    <a:extLst>
                      <a:ext uri="{FF2B5EF4-FFF2-40B4-BE49-F238E27FC236}">
                        <a16:creationId xmlns:a16="http://schemas.microsoft.com/office/drawing/2014/main" id="{F5D0B2EE-CE91-730F-6D7B-5BA269ECF541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6247" y="4664541"/>
                    <a:ext cx="187920" cy="31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039" name="Ink 1038">
                    <a:extLst>
                      <a:ext uri="{FF2B5EF4-FFF2-40B4-BE49-F238E27FC236}">
                        <a16:creationId xmlns:a16="http://schemas.microsoft.com/office/drawing/2014/main" id="{F97F66B8-C9A2-781A-6BA1-57F5085373C9}"/>
                      </a:ext>
                    </a:extLst>
                  </p14:cNvPr>
                  <p14:cNvContentPartPr/>
                  <p14:nvPr/>
                </p14:nvContentPartPr>
                <p14:xfrm>
                  <a:off x="7072087" y="4402101"/>
                  <a:ext cx="176400" cy="255960"/>
                </p14:xfrm>
              </p:contentPart>
            </mc:Choice>
            <mc:Fallback xmlns="">
              <p:pic>
                <p:nvPicPr>
                  <p:cNvPr id="1039" name="Ink 1038">
                    <a:extLst>
                      <a:ext uri="{FF2B5EF4-FFF2-40B4-BE49-F238E27FC236}">
                        <a16:creationId xmlns:a16="http://schemas.microsoft.com/office/drawing/2014/main" id="{F97F66B8-C9A2-781A-6BA1-57F5085373C9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063447" y="4393461"/>
                    <a:ext cx="1940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040" name="Ink 1039">
                    <a:extLst>
                      <a:ext uri="{FF2B5EF4-FFF2-40B4-BE49-F238E27FC236}">
                        <a16:creationId xmlns:a16="http://schemas.microsoft.com/office/drawing/2014/main" id="{69BEE8A3-E38F-F4BE-05F8-0017D251123D}"/>
                      </a:ext>
                    </a:extLst>
                  </p14:cNvPr>
                  <p14:cNvContentPartPr/>
                  <p14:nvPr/>
                </p14:nvContentPartPr>
                <p14:xfrm>
                  <a:off x="7269367" y="4485261"/>
                  <a:ext cx="156600" cy="379800"/>
                </p14:xfrm>
              </p:contentPart>
            </mc:Choice>
            <mc:Fallback xmlns="">
              <p:pic>
                <p:nvPicPr>
                  <p:cNvPr id="1040" name="Ink 1039">
                    <a:extLst>
                      <a:ext uri="{FF2B5EF4-FFF2-40B4-BE49-F238E27FC236}">
                        <a16:creationId xmlns:a16="http://schemas.microsoft.com/office/drawing/2014/main" id="{69BEE8A3-E38F-F4BE-05F8-0017D251123D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260727" y="4476261"/>
                    <a:ext cx="174240" cy="39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041" name="Ink 1040">
                    <a:extLst>
                      <a:ext uri="{FF2B5EF4-FFF2-40B4-BE49-F238E27FC236}">
                        <a16:creationId xmlns:a16="http://schemas.microsoft.com/office/drawing/2014/main" id="{8638CC77-FCBA-90D2-E7CF-EE4747723788}"/>
                      </a:ext>
                    </a:extLst>
                  </p14:cNvPr>
                  <p14:cNvContentPartPr/>
                  <p14:nvPr/>
                </p14:nvContentPartPr>
                <p14:xfrm>
                  <a:off x="7180807" y="4557981"/>
                  <a:ext cx="2520" cy="95040"/>
                </p14:xfrm>
              </p:contentPart>
            </mc:Choice>
            <mc:Fallback xmlns="">
              <p:pic>
                <p:nvPicPr>
                  <p:cNvPr id="1041" name="Ink 1040">
                    <a:extLst>
                      <a:ext uri="{FF2B5EF4-FFF2-40B4-BE49-F238E27FC236}">
                        <a16:creationId xmlns:a16="http://schemas.microsoft.com/office/drawing/2014/main" id="{8638CC77-FCBA-90D2-E7CF-EE4747723788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172167" y="4548981"/>
                    <a:ext cx="2016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042" name="Ink 1041">
                    <a:extLst>
                      <a:ext uri="{FF2B5EF4-FFF2-40B4-BE49-F238E27FC236}">
                        <a16:creationId xmlns:a16="http://schemas.microsoft.com/office/drawing/2014/main" id="{EABE4439-9DAA-B818-32EC-A894BB507F5C}"/>
                      </a:ext>
                    </a:extLst>
                  </p14:cNvPr>
                  <p14:cNvContentPartPr/>
                  <p14:nvPr/>
                </p14:nvContentPartPr>
                <p14:xfrm>
                  <a:off x="7458367" y="4685061"/>
                  <a:ext cx="142920" cy="187560"/>
                </p14:xfrm>
              </p:contentPart>
            </mc:Choice>
            <mc:Fallback xmlns="">
              <p:pic>
                <p:nvPicPr>
                  <p:cNvPr id="1042" name="Ink 1041">
                    <a:extLst>
                      <a:ext uri="{FF2B5EF4-FFF2-40B4-BE49-F238E27FC236}">
                        <a16:creationId xmlns:a16="http://schemas.microsoft.com/office/drawing/2014/main" id="{EABE4439-9DAA-B818-32EC-A894BB507F5C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449727" y="4676421"/>
                    <a:ext cx="16056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047" name="Ink 1046">
                    <a:extLst>
                      <a:ext uri="{FF2B5EF4-FFF2-40B4-BE49-F238E27FC236}">
                        <a16:creationId xmlns:a16="http://schemas.microsoft.com/office/drawing/2014/main" id="{0F42BBF4-4450-B86E-3823-7F9095C40C0A}"/>
                      </a:ext>
                    </a:extLst>
                  </p14:cNvPr>
                  <p14:cNvContentPartPr/>
                  <p14:nvPr/>
                </p14:nvContentPartPr>
                <p14:xfrm>
                  <a:off x="7827007" y="4291941"/>
                  <a:ext cx="360" cy="175320"/>
                </p14:xfrm>
              </p:contentPart>
            </mc:Choice>
            <mc:Fallback xmlns="">
              <p:pic>
                <p:nvPicPr>
                  <p:cNvPr id="1047" name="Ink 1046">
                    <a:extLst>
                      <a:ext uri="{FF2B5EF4-FFF2-40B4-BE49-F238E27FC236}">
                        <a16:creationId xmlns:a16="http://schemas.microsoft.com/office/drawing/2014/main" id="{0F42BBF4-4450-B86E-3823-7F9095C40C0A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818007" y="4283301"/>
                    <a:ext cx="1800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048" name="Ink 1047">
                    <a:extLst>
                      <a:ext uri="{FF2B5EF4-FFF2-40B4-BE49-F238E27FC236}">
                        <a16:creationId xmlns:a16="http://schemas.microsoft.com/office/drawing/2014/main" id="{BF65A837-1A70-4D7C-F0A2-A7B8C41618B2}"/>
                      </a:ext>
                    </a:extLst>
                  </p14:cNvPr>
                  <p14:cNvContentPartPr/>
                  <p14:nvPr/>
                </p14:nvContentPartPr>
                <p14:xfrm>
                  <a:off x="7691287" y="4498581"/>
                  <a:ext cx="341280" cy="9000"/>
                </p14:xfrm>
              </p:contentPart>
            </mc:Choice>
            <mc:Fallback xmlns="">
              <p:pic>
                <p:nvPicPr>
                  <p:cNvPr id="1048" name="Ink 1047">
                    <a:extLst>
                      <a:ext uri="{FF2B5EF4-FFF2-40B4-BE49-F238E27FC236}">
                        <a16:creationId xmlns:a16="http://schemas.microsoft.com/office/drawing/2014/main" id="{BF65A837-1A70-4D7C-F0A2-A7B8C41618B2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682647" y="4489581"/>
                    <a:ext cx="35892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049" name="Ink 1048">
                    <a:extLst>
                      <a:ext uri="{FF2B5EF4-FFF2-40B4-BE49-F238E27FC236}">
                        <a16:creationId xmlns:a16="http://schemas.microsoft.com/office/drawing/2014/main" id="{C4BECA13-428E-7DB5-D7F6-E1F4B9F3197E}"/>
                      </a:ext>
                    </a:extLst>
                  </p14:cNvPr>
                  <p14:cNvContentPartPr/>
                  <p14:nvPr/>
                </p14:nvContentPartPr>
                <p14:xfrm>
                  <a:off x="7810087" y="4591101"/>
                  <a:ext cx="167760" cy="105840"/>
                </p14:xfrm>
              </p:contentPart>
            </mc:Choice>
            <mc:Fallback xmlns="">
              <p:pic>
                <p:nvPicPr>
                  <p:cNvPr id="1049" name="Ink 1048">
                    <a:extLst>
                      <a:ext uri="{FF2B5EF4-FFF2-40B4-BE49-F238E27FC236}">
                        <a16:creationId xmlns:a16="http://schemas.microsoft.com/office/drawing/2014/main" id="{C4BECA13-428E-7DB5-D7F6-E1F4B9F3197E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801087" y="4582101"/>
                    <a:ext cx="185400" cy="1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050" name="Ink 1049">
                    <a:extLst>
                      <a:ext uri="{FF2B5EF4-FFF2-40B4-BE49-F238E27FC236}">
                        <a16:creationId xmlns:a16="http://schemas.microsoft.com/office/drawing/2014/main" id="{E0BE2D09-28E6-BF4A-B5C2-0EC2455D570B}"/>
                      </a:ext>
                    </a:extLst>
                  </p14:cNvPr>
                  <p14:cNvContentPartPr/>
                  <p14:nvPr/>
                </p14:nvContentPartPr>
                <p14:xfrm>
                  <a:off x="7971007" y="4557981"/>
                  <a:ext cx="6840" cy="262080"/>
                </p14:xfrm>
              </p:contentPart>
            </mc:Choice>
            <mc:Fallback xmlns="">
              <p:pic>
                <p:nvPicPr>
                  <p:cNvPr id="1050" name="Ink 1049">
                    <a:extLst>
                      <a:ext uri="{FF2B5EF4-FFF2-40B4-BE49-F238E27FC236}">
                        <a16:creationId xmlns:a16="http://schemas.microsoft.com/office/drawing/2014/main" id="{E0BE2D09-28E6-BF4A-B5C2-0EC2455D570B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962007" y="4548981"/>
                    <a:ext cx="24480" cy="27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E7EB434D-D2B0-12E5-6389-5BEBEB8E9CEA}"/>
                </a:ext>
              </a:extLst>
            </p:cNvPr>
            <p:cNvGrpSpPr/>
            <p:nvPr/>
          </p:nvGrpSpPr>
          <p:grpSpPr>
            <a:xfrm>
              <a:off x="1911127" y="5389221"/>
              <a:ext cx="688680" cy="485280"/>
              <a:chOff x="1911127" y="5389221"/>
              <a:chExt cx="688680" cy="48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054" name="Ink 1053">
                    <a:extLst>
                      <a:ext uri="{FF2B5EF4-FFF2-40B4-BE49-F238E27FC236}">
                        <a16:creationId xmlns:a16="http://schemas.microsoft.com/office/drawing/2014/main" id="{BF275B5F-E416-A3D7-C99F-53F98B3834BE}"/>
                      </a:ext>
                    </a:extLst>
                  </p14:cNvPr>
                  <p14:cNvContentPartPr/>
                  <p14:nvPr/>
                </p14:nvContentPartPr>
                <p14:xfrm>
                  <a:off x="1911127" y="5389221"/>
                  <a:ext cx="190080" cy="233280"/>
                </p14:xfrm>
              </p:contentPart>
            </mc:Choice>
            <mc:Fallback xmlns="">
              <p:pic>
                <p:nvPicPr>
                  <p:cNvPr id="1054" name="Ink 1053">
                    <a:extLst>
                      <a:ext uri="{FF2B5EF4-FFF2-40B4-BE49-F238E27FC236}">
                        <a16:creationId xmlns:a16="http://schemas.microsoft.com/office/drawing/2014/main" id="{BF275B5F-E416-A3D7-C99F-53F98B3834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902487" y="5380581"/>
                    <a:ext cx="2077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055" name="Ink 1054">
                    <a:extLst>
                      <a:ext uri="{FF2B5EF4-FFF2-40B4-BE49-F238E27FC236}">
                        <a16:creationId xmlns:a16="http://schemas.microsoft.com/office/drawing/2014/main" id="{D596F43E-B5F9-5729-06D8-BBF2E51D1641}"/>
                      </a:ext>
                    </a:extLst>
                  </p14:cNvPr>
                  <p14:cNvContentPartPr/>
                  <p14:nvPr/>
                </p14:nvContentPartPr>
                <p14:xfrm>
                  <a:off x="2163847" y="5496501"/>
                  <a:ext cx="127440" cy="315000"/>
                </p14:xfrm>
              </p:contentPart>
            </mc:Choice>
            <mc:Fallback xmlns="">
              <p:pic>
                <p:nvPicPr>
                  <p:cNvPr id="1055" name="Ink 1054">
                    <a:extLst>
                      <a:ext uri="{FF2B5EF4-FFF2-40B4-BE49-F238E27FC236}">
                        <a16:creationId xmlns:a16="http://schemas.microsoft.com/office/drawing/2014/main" id="{D596F43E-B5F9-5729-06D8-BBF2E51D1641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2155207" y="5487861"/>
                    <a:ext cx="145080" cy="33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056" name="Ink 1055">
                    <a:extLst>
                      <a:ext uri="{FF2B5EF4-FFF2-40B4-BE49-F238E27FC236}">
                        <a16:creationId xmlns:a16="http://schemas.microsoft.com/office/drawing/2014/main" id="{EBC984A5-4983-5482-B346-D1AF2019E0E6}"/>
                      </a:ext>
                    </a:extLst>
                  </p14:cNvPr>
                  <p14:cNvContentPartPr/>
                  <p14:nvPr/>
                </p14:nvContentPartPr>
                <p14:xfrm>
                  <a:off x="2460487" y="5470221"/>
                  <a:ext cx="137160" cy="102960"/>
                </p14:xfrm>
              </p:contentPart>
            </mc:Choice>
            <mc:Fallback xmlns="">
              <p:pic>
                <p:nvPicPr>
                  <p:cNvPr id="1056" name="Ink 1055">
                    <a:extLst>
                      <a:ext uri="{FF2B5EF4-FFF2-40B4-BE49-F238E27FC236}">
                        <a16:creationId xmlns:a16="http://schemas.microsoft.com/office/drawing/2014/main" id="{EBC984A5-4983-5482-B346-D1AF2019E0E6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2451487" y="5461221"/>
                    <a:ext cx="15480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057" name="Ink 1056">
                    <a:extLst>
                      <a:ext uri="{FF2B5EF4-FFF2-40B4-BE49-F238E27FC236}">
                        <a16:creationId xmlns:a16="http://schemas.microsoft.com/office/drawing/2014/main" id="{D116959A-4A3C-308E-7B6B-83F255462264}"/>
                      </a:ext>
                    </a:extLst>
                  </p14:cNvPr>
                  <p14:cNvContentPartPr/>
                  <p14:nvPr/>
                </p14:nvContentPartPr>
                <p14:xfrm>
                  <a:off x="2599447" y="5473461"/>
                  <a:ext cx="360" cy="288720"/>
                </p14:xfrm>
              </p:contentPart>
            </mc:Choice>
            <mc:Fallback xmlns="">
              <p:pic>
                <p:nvPicPr>
                  <p:cNvPr id="1057" name="Ink 1056">
                    <a:extLst>
                      <a:ext uri="{FF2B5EF4-FFF2-40B4-BE49-F238E27FC236}">
                        <a16:creationId xmlns:a16="http://schemas.microsoft.com/office/drawing/2014/main" id="{D116959A-4A3C-308E-7B6B-83F25546226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2590807" y="5464821"/>
                    <a:ext cx="18000" cy="30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058" name="Ink 1057">
                    <a:extLst>
                      <a:ext uri="{FF2B5EF4-FFF2-40B4-BE49-F238E27FC236}">
                        <a16:creationId xmlns:a16="http://schemas.microsoft.com/office/drawing/2014/main" id="{8184B30D-4E98-953E-0C1C-CF16A74CD8F3}"/>
                      </a:ext>
                    </a:extLst>
                  </p14:cNvPr>
                  <p14:cNvContentPartPr/>
                  <p14:nvPr/>
                </p14:nvContentPartPr>
                <p14:xfrm>
                  <a:off x="2412607" y="5745621"/>
                  <a:ext cx="122760" cy="128880"/>
                </p14:xfrm>
              </p:contentPart>
            </mc:Choice>
            <mc:Fallback xmlns="">
              <p:pic>
                <p:nvPicPr>
                  <p:cNvPr id="1058" name="Ink 1057">
                    <a:extLst>
                      <a:ext uri="{FF2B5EF4-FFF2-40B4-BE49-F238E27FC236}">
                        <a16:creationId xmlns:a16="http://schemas.microsoft.com/office/drawing/2014/main" id="{8184B30D-4E98-953E-0C1C-CF16A74CD8F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2403607" y="5736981"/>
                    <a:ext cx="140400" cy="146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61" name="Ink 1060">
                  <a:extLst>
                    <a:ext uri="{FF2B5EF4-FFF2-40B4-BE49-F238E27FC236}">
                      <a16:creationId xmlns:a16="http://schemas.microsoft.com/office/drawing/2014/main" id="{51772DB7-D582-7303-8F5C-1AA2ED157D7A}"/>
                    </a:ext>
                  </a:extLst>
                </p14:cNvPr>
                <p14:cNvContentPartPr/>
                <p14:nvPr/>
              </p14:nvContentPartPr>
              <p14:xfrm>
                <a:off x="3250687" y="5462301"/>
                <a:ext cx="164520" cy="228600"/>
              </p14:xfrm>
            </p:contentPart>
          </mc:Choice>
          <mc:Fallback xmlns="">
            <p:pic>
              <p:nvPicPr>
                <p:cNvPr id="1061" name="Ink 1060">
                  <a:extLst>
                    <a:ext uri="{FF2B5EF4-FFF2-40B4-BE49-F238E27FC236}">
                      <a16:creationId xmlns:a16="http://schemas.microsoft.com/office/drawing/2014/main" id="{51772DB7-D582-7303-8F5C-1AA2ED157D7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242047" y="5453661"/>
                  <a:ext cx="182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74937CFE-5615-4C1D-8A54-79D1C3C3057B}"/>
                </a:ext>
              </a:extLst>
            </p:cNvPr>
            <p:cNvGrpSpPr/>
            <p:nvPr/>
          </p:nvGrpSpPr>
          <p:grpSpPr>
            <a:xfrm>
              <a:off x="3607087" y="5373741"/>
              <a:ext cx="429480" cy="311760"/>
              <a:chOff x="3607087" y="5373741"/>
              <a:chExt cx="429480" cy="31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062" name="Ink 1061">
                    <a:extLst>
                      <a:ext uri="{FF2B5EF4-FFF2-40B4-BE49-F238E27FC236}">
                        <a16:creationId xmlns:a16="http://schemas.microsoft.com/office/drawing/2014/main" id="{09EBA3AF-546F-617A-851E-F33227EF4B40}"/>
                      </a:ext>
                    </a:extLst>
                  </p14:cNvPr>
                  <p14:cNvContentPartPr/>
                  <p14:nvPr/>
                </p14:nvContentPartPr>
                <p14:xfrm>
                  <a:off x="3607087" y="5373741"/>
                  <a:ext cx="429480" cy="311760"/>
                </p14:xfrm>
              </p:contentPart>
            </mc:Choice>
            <mc:Fallback xmlns="">
              <p:pic>
                <p:nvPicPr>
                  <p:cNvPr id="1062" name="Ink 1061">
                    <a:extLst>
                      <a:ext uri="{FF2B5EF4-FFF2-40B4-BE49-F238E27FC236}">
                        <a16:creationId xmlns:a16="http://schemas.microsoft.com/office/drawing/2014/main" id="{09EBA3AF-546F-617A-851E-F33227EF4B40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3598087" y="5365101"/>
                    <a:ext cx="447120" cy="32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063" name="Ink 1062">
                    <a:extLst>
                      <a:ext uri="{FF2B5EF4-FFF2-40B4-BE49-F238E27FC236}">
                        <a16:creationId xmlns:a16="http://schemas.microsoft.com/office/drawing/2014/main" id="{7DAE0B24-6167-A951-D939-9DCE7462CAF3}"/>
                      </a:ext>
                    </a:extLst>
                  </p14:cNvPr>
                  <p14:cNvContentPartPr/>
                  <p14:nvPr/>
                </p14:nvContentPartPr>
                <p14:xfrm>
                  <a:off x="3832447" y="5424861"/>
                  <a:ext cx="162360" cy="33840"/>
                </p14:xfrm>
              </p:contentPart>
            </mc:Choice>
            <mc:Fallback xmlns="">
              <p:pic>
                <p:nvPicPr>
                  <p:cNvPr id="1063" name="Ink 1062">
                    <a:extLst>
                      <a:ext uri="{FF2B5EF4-FFF2-40B4-BE49-F238E27FC236}">
                        <a16:creationId xmlns:a16="http://schemas.microsoft.com/office/drawing/2014/main" id="{7DAE0B24-6167-A951-D939-9DCE7462CAF3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3823807" y="5416221"/>
                    <a:ext cx="18000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064" name="Ink 1063">
                    <a:extLst>
                      <a:ext uri="{FF2B5EF4-FFF2-40B4-BE49-F238E27FC236}">
                        <a16:creationId xmlns:a16="http://schemas.microsoft.com/office/drawing/2014/main" id="{C10CA5D6-1B9F-7AC2-C171-34B213840869}"/>
                      </a:ext>
                    </a:extLst>
                  </p14:cNvPr>
                  <p14:cNvContentPartPr/>
                  <p14:nvPr/>
                </p14:nvContentPartPr>
                <p14:xfrm>
                  <a:off x="3732007" y="5405781"/>
                  <a:ext cx="360" cy="37080"/>
                </p14:xfrm>
              </p:contentPart>
            </mc:Choice>
            <mc:Fallback xmlns="">
              <p:pic>
                <p:nvPicPr>
                  <p:cNvPr id="1064" name="Ink 1063">
                    <a:extLst>
                      <a:ext uri="{FF2B5EF4-FFF2-40B4-BE49-F238E27FC236}">
                        <a16:creationId xmlns:a16="http://schemas.microsoft.com/office/drawing/2014/main" id="{C10CA5D6-1B9F-7AC2-C171-34B213840869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3723007" y="5397141"/>
                    <a:ext cx="180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065" name="Ink 1064">
                    <a:extLst>
                      <a:ext uri="{FF2B5EF4-FFF2-40B4-BE49-F238E27FC236}">
                        <a16:creationId xmlns:a16="http://schemas.microsoft.com/office/drawing/2014/main" id="{D257B74A-7EC6-BCEE-0EE1-259B38943226}"/>
                      </a:ext>
                    </a:extLst>
                  </p14:cNvPr>
                  <p14:cNvContentPartPr/>
                  <p14:nvPr/>
                </p14:nvContentPartPr>
                <p14:xfrm>
                  <a:off x="3626167" y="5598381"/>
                  <a:ext cx="2520" cy="59040"/>
                </p14:xfrm>
              </p:contentPart>
            </mc:Choice>
            <mc:Fallback xmlns="">
              <p:pic>
                <p:nvPicPr>
                  <p:cNvPr id="1065" name="Ink 1064">
                    <a:extLst>
                      <a:ext uri="{FF2B5EF4-FFF2-40B4-BE49-F238E27FC236}">
                        <a16:creationId xmlns:a16="http://schemas.microsoft.com/office/drawing/2014/main" id="{D257B74A-7EC6-BCEE-0EE1-259B38943226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3617527" y="5589381"/>
                    <a:ext cx="20160" cy="7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7720" name="Ink 17719">
                  <a:extLst>
                    <a:ext uri="{FF2B5EF4-FFF2-40B4-BE49-F238E27FC236}">
                      <a16:creationId xmlns:a16="http://schemas.microsoft.com/office/drawing/2014/main" id="{C37D281A-2179-59E2-1D1F-BD6D67FE4EE8}"/>
                    </a:ext>
                  </a:extLst>
                </p14:cNvPr>
                <p14:cNvContentPartPr/>
                <p14:nvPr/>
              </p14:nvContentPartPr>
              <p14:xfrm>
                <a:off x="3067220" y="5162182"/>
                <a:ext cx="1184040" cy="663840"/>
              </p14:xfrm>
            </p:contentPart>
          </mc:Choice>
          <mc:Fallback xmlns="">
            <p:pic>
              <p:nvPicPr>
                <p:cNvPr id="17720" name="Ink 17719">
                  <a:extLst>
                    <a:ext uri="{FF2B5EF4-FFF2-40B4-BE49-F238E27FC236}">
                      <a16:creationId xmlns:a16="http://schemas.microsoft.com/office/drawing/2014/main" id="{C37D281A-2179-59E2-1D1F-BD6D67FE4EE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058580" y="5153182"/>
                  <a:ext cx="1201680" cy="68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6B9F569-7DDF-A39D-FCF3-2A4BE9582F06}"/>
                  </a:ext>
                </a:extLst>
              </p14:cNvPr>
              <p14:cNvContentPartPr/>
              <p14:nvPr/>
            </p14:nvContentPartPr>
            <p14:xfrm>
              <a:off x="961807" y="1326785"/>
              <a:ext cx="252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6B9F569-7DDF-A39D-FCF3-2A4BE9582F06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953167" y="1318145"/>
                <a:ext cx="201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E5833-10F5-F00D-2FDE-8B2CD9B36BF2}"/>
              </a:ext>
            </a:extLst>
          </p:cNvPr>
          <p:cNvGrpSpPr/>
          <p:nvPr/>
        </p:nvGrpSpPr>
        <p:grpSpPr>
          <a:xfrm>
            <a:off x="3840007" y="1241825"/>
            <a:ext cx="746280" cy="270720"/>
            <a:chOff x="3839082" y="845945"/>
            <a:chExt cx="74628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D0E458C-1CE3-AAE2-C154-07C8E575E610}"/>
                    </a:ext>
                  </a:extLst>
                </p14:cNvPr>
                <p14:cNvContentPartPr/>
                <p14:nvPr/>
              </p14:nvContentPartPr>
              <p14:xfrm>
                <a:off x="3839082" y="853145"/>
                <a:ext cx="128520" cy="239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D0E458C-1CE3-AAE2-C154-07C8E575E61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830082" y="844145"/>
                  <a:ext cx="1461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7600281-AB29-6DCA-5A0C-464682FFC95A}"/>
                    </a:ext>
                  </a:extLst>
                </p14:cNvPr>
                <p14:cNvContentPartPr/>
                <p14:nvPr/>
              </p14:nvContentPartPr>
              <p14:xfrm>
                <a:off x="3983802" y="845945"/>
                <a:ext cx="144720" cy="270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7600281-AB29-6DCA-5A0C-464682FFC95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974802" y="836945"/>
                  <a:ext cx="1623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34C126B-13FB-8C0C-4CD8-FA9A59D7EDD4}"/>
                    </a:ext>
                  </a:extLst>
                </p14:cNvPr>
                <p14:cNvContentPartPr/>
                <p14:nvPr/>
              </p14:nvContentPartPr>
              <p14:xfrm>
                <a:off x="4205562" y="859985"/>
                <a:ext cx="126360" cy="193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34C126B-13FB-8C0C-4CD8-FA9A59D7EDD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196922" y="850985"/>
                  <a:ext cx="1440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E0A3472-38E1-77AD-D7A4-22AA54160CE1}"/>
                    </a:ext>
                  </a:extLst>
                </p14:cNvPr>
                <p14:cNvContentPartPr/>
                <p14:nvPr/>
              </p14:nvContentPartPr>
              <p14:xfrm>
                <a:off x="4391682" y="850985"/>
                <a:ext cx="1936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E0A3472-38E1-77AD-D7A4-22AA54160CE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382682" y="841985"/>
                  <a:ext cx="211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CC97700-4D6F-3899-337A-A667CE6E532F}"/>
                    </a:ext>
                  </a:extLst>
                </p14:cNvPr>
                <p14:cNvContentPartPr/>
                <p14:nvPr/>
              </p14:nvContentPartPr>
              <p14:xfrm>
                <a:off x="4509762" y="880145"/>
                <a:ext cx="25560" cy="20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CC97700-4D6F-3899-337A-A667CE6E532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500762" y="871145"/>
                  <a:ext cx="43200" cy="22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9AFC71-0329-391C-DB8C-F428CD06122D}"/>
              </a:ext>
            </a:extLst>
          </p:cNvPr>
          <p:cNvGrpSpPr/>
          <p:nvPr/>
        </p:nvGrpSpPr>
        <p:grpSpPr>
          <a:xfrm>
            <a:off x="344767" y="1068305"/>
            <a:ext cx="2809800" cy="1320840"/>
            <a:chOff x="343842" y="672425"/>
            <a:chExt cx="2809800" cy="132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E5BF82C-3DEB-DCD5-2419-DB24D6D9BE13}"/>
                    </a:ext>
                  </a:extLst>
                </p14:cNvPr>
                <p14:cNvContentPartPr/>
                <p14:nvPr/>
              </p14:nvContentPartPr>
              <p14:xfrm>
                <a:off x="828402" y="913625"/>
                <a:ext cx="2042640" cy="78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E5BF82C-3DEB-DCD5-2419-DB24D6D9BE13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19402" y="904985"/>
                  <a:ext cx="20602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34BA01B-C0F6-8862-C207-E67988321AE0}"/>
                    </a:ext>
                  </a:extLst>
                </p14:cNvPr>
                <p14:cNvContentPartPr/>
                <p14:nvPr/>
              </p14:nvContentPartPr>
              <p14:xfrm>
                <a:off x="1780962" y="885545"/>
                <a:ext cx="234720" cy="111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34BA01B-C0F6-8862-C207-E67988321AE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771962" y="876545"/>
                  <a:ext cx="2523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CB3E8EE-3A6C-0951-5A08-4D2A886D8BB2}"/>
                    </a:ext>
                  </a:extLst>
                </p14:cNvPr>
                <p14:cNvContentPartPr/>
                <p14:nvPr/>
              </p14:nvContentPartPr>
              <p14:xfrm>
                <a:off x="1818042" y="843065"/>
                <a:ext cx="130680" cy="192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CB3E8EE-3A6C-0951-5A08-4D2A886D8BB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809402" y="834065"/>
                  <a:ext cx="1483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D42B68B-93ED-2A8B-B0CA-04B69F1A22F1}"/>
                    </a:ext>
                  </a:extLst>
                </p14:cNvPr>
                <p14:cNvContentPartPr/>
                <p14:nvPr/>
              </p14:nvContentPartPr>
              <p14:xfrm>
                <a:off x="497562" y="672425"/>
                <a:ext cx="165960" cy="263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D42B68B-93ED-2A8B-B0CA-04B69F1A22F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88562" y="663425"/>
                  <a:ext cx="1836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5DC15B5-E3EF-705D-7ED8-31C3B947410F}"/>
                    </a:ext>
                  </a:extLst>
                </p14:cNvPr>
                <p14:cNvContentPartPr/>
                <p14:nvPr/>
              </p14:nvContentPartPr>
              <p14:xfrm>
                <a:off x="505842" y="835145"/>
                <a:ext cx="1249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5DC15B5-E3EF-705D-7ED8-31C3B947410F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97202" y="826505"/>
                  <a:ext cx="142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30374B7-F7A8-C0FE-FC93-ADF0BEB1A1E7}"/>
                    </a:ext>
                  </a:extLst>
                </p14:cNvPr>
                <p14:cNvContentPartPr/>
                <p14:nvPr/>
              </p14:nvContentPartPr>
              <p14:xfrm>
                <a:off x="1894362" y="982385"/>
                <a:ext cx="33120" cy="743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30374B7-F7A8-C0FE-FC93-ADF0BEB1A1E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885362" y="973745"/>
                  <a:ext cx="5076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F7F517C-2974-5633-28E9-D7A2244A134D}"/>
                    </a:ext>
                  </a:extLst>
                </p14:cNvPr>
                <p14:cNvContentPartPr/>
                <p14:nvPr/>
              </p14:nvContentPartPr>
              <p14:xfrm>
                <a:off x="1919922" y="1686905"/>
                <a:ext cx="66600" cy="76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F7F517C-2974-5633-28E9-D7A2244A134D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911282" y="1677905"/>
                  <a:ext cx="842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D5D91C4-6E17-CC47-1A28-C281D663F718}"/>
                    </a:ext>
                  </a:extLst>
                </p14:cNvPr>
                <p14:cNvContentPartPr/>
                <p14:nvPr/>
              </p14:nvContentPartPr>
              <p14:xfrm>
                <a:off x="685482" y="1696265"/>
                <a:ext cx="2400480" cy="117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D5D91C4-6E17-CC47-1A28-C281D663F71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76482" y="1687265"/>
                  <a:ext cx="24181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566BC26-8481-0EA5-2032-2BBA83E6D37F}"/>
                    </a:ext>
                  </a:extLst>
                </p14:cNvPr>
                <p14:cNvContentPartPr/>
                <p14:nvPr/>
              </p14:nvContentPartPr>
              <p14:xfrm>
                <a:off x="343842" y="1768625"/>
                <a:ext cx="243720" cy="224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566BC26-8481-0EA5-2032-2BBA83E6D37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35202" y="1759625"/>
                  <a:ext cx="2613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424039D-16EA-DAE0-C3E6-5ECD83BC6A62}"/>
                    </a:ext>
                  </a:extLst>
                </p14:cNvPr>
                <p14:cNvContentPartPr/>
                <p14:nvPr/>
              </p14:nvContentPartPr>
              <p14:xfrm>
                <a:off x="3013962" y="922625"/>
                <a:ext cx="139680" cy="2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424039D-16EA-DAE0-C3E6-5ECD83BC6A62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004962" y="913985"/>
                  <a:ext cx="157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70A2415-1308-52C9-CCF1-8DF1C006F454}"/>
                    </a:ext>
                  </a:extLst>
                </p14:cNvPr>
                <p14:cNvContentPartPr/>
                <p14:nvPr/>
              </p14:nvContentPartPr>
              <p14:xfrm>
                <a:off x="1913802" y="1745225"/>
                <a:ext cx="81000" cy="86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70A2415-1308-52C9-CCF1-8DF1C006F454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904802" y="1736585"/>
                  <a:ext cx="986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CA1E405-A126-B453-5EDF-9CE3E89A77D4}"/>
                    </a:ext>
                  </a:extLst>
                </p14:cNvPr>
                <p14:cNvContentPartPr/>
                <p14:nvPr/>
              </p14:nvContentPartPr>
              <p14:xfrm>
                <a:off x="1903362" y="1714625"/>
                <a:ext cx="138600" cy="161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CA1E405-A126-B453-5EDF-9CE3E89A77D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894362" y="1705985"/>
                  <a:ext cx="156240" cy="17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4E551D0-A6E7-5133-4E4C-979752337F79}"/>
                  </a:ext>
                </a:extLst>
              </p14:cNvPr>
              <p14:cNvContentPartPr/>
              <p14:nvPr/>
            </p14:nvContentPartPr>
            <p14:xfrm>
              <a:off x="3044047" y="1337585"/>
              <a:ext cx="150480" cy="191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4E551D0-A6E7-5133-4E4C-979752337F79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035407" y="1328945"/>
                <a:ext cx="16812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A7313AA-3E35-7113-6461-0E53A80D34F2}"/>
                  </a:ext>
                </a:extLst>
              </p14:cNvPr>
              <p14:cNvContentPartPr/>
              <p14:nvPr/>
            </p14:nvContentPartPr>
            <p14:xfrm>
              <a:off x="3178687" y="1943825"/>
              <a:ext cx="214560" cy="2862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A7313AA-3E35-7113-6461-0E53A80D34F2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169687" y="1935185"/>
                <a:ext cx="232200" cy="30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26" name="Group 17625">
            <a:extLst>
              <a:ext uri="{FF2B5EF4-FFF2-40B4-BE49-F238E27FC236}">
                <a16:creationId xmlns:a16="http://schemas.microsoft.com/office/drawing/2014/main" id="{88A8A988-91ED-2CE8-7166-954760CA1A9C}"/>
              </a:ext>
            </a:extLst>
          </p:cNvPr>
          <p:cNvGrpSpPr/>
          <p:nvPr/>
        </p:nvGrpSpPr>
        <p:grpSpPr>
          <a:xfrm>
            <a:off x="5947602" y="569257"/>
            <a:ext cx="2486520" cy="2551680"/>
            <a:chOff x="5947602" y="569257"/>
            <a:chExt cx="2486520" cy="255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48C187B3-A414-8060-B012-0100AD64E98D}"/>
                    </a:ext>
                  </a:extLst>
                </p14:cNvPr>
                <p14:cNvContentPartPr/>
                <p14:nvPr/>
              </p14:nvContentPartPr>
              <p14:xfrm>
                <a:off x="7986642" y="895057"/>
                <a:ext cx="219960" cy="28944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48C187B3-A414-8060-B012-0100AD64E98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977642" y="886057"/>
                  <a:ext cx="2376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3DB225A2-DDBE-3222-04F9-4D64BA08B47F}"/>
                    </a:ext>
                  </a:extLst>
                </p14:cNvPr>
                <p14:cNvContentPartPr/>
                <p14:nvPr/>
              </p14:nvContentPartPr>
              <p14:xfrm>
                <a:off x="7962162" y="1336777"/>
                <a:ext cx="194040" cy="27540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3DB225A2-DDBE-3222-04F9-4D64BA08B47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953162" y="1328137"/>
                  <a:ext cx="211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7608" name="Ink 17607">
                  <a:extLst>
                    <a:ext uri="{FF2B5EF4-FFF2-40B4-BE49-F238E27FC236}">
                      <a16:creationId xmlns:a16="http://schemas.microsoft.com/office/drawing/2014/main" id="{ED2716E8-7DC9-F47B-EFDC-8F65A760BA7E}"/>
                    </a:ext>
                  </a:extLst>
                </p14:cNvPr>
                <p14:cNvContentPartPr/>
                <p14:nvPr/>
              </p14:nvContentPartPr>
              <p14:xfrm>
                <a:off x="8040282" y="1817017"/>
                <a:ext cx="2520" cy="193680"/>
              </p14:xfrm>
            </p:contentPart>
          </mc:Choice>
          <mc:Fallback xmlns="">
            <p:pic>
              <p:nvPicPr>
                <p:cNvPr id="17608" name="Ink 17607">
                  <a:extLst>
                    <a:ext uri="{FF2B5EF4-FFF2-40B4-BE49-F238E27FC236}">
                      <a16:creationId xmlns:a16="http://schemas.microsoft.com/office/drawing/2014/main" id="{ED2716E8-7DC9-F47B-EFDC-8F65A760BA7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031282" y="1808377"/>
                  <a:ext cx="20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7610" name="Ink 17609">
                  <a:extLst>
                    <a:ext uri="{FF2B5EF4-FFF2-40B4-BE49-F238E27FC236}">
                      <a16:creationId xmlns:a16="http://schemas.microsoft.com/office/drawing/2014/main" id="{B9457A5B-2455-6D66-E9A5-D201A005EE02}"/>
                    </a:ext>
                  </a:extLst>
                </p14:cNvPr>
                <p14:cNvContentPartPr/>
                <p14:nvPr/>
              </p14:nvContentPartPr>
              <p14:xfrm>
                <a:off x="7953882" y="1386817"/>
                <a:ext cx="160920" cy="111960"/>
              </p14:xfrm>
            </p:contentPart>
          </mc:Choice>
          <mc:Fallback xmlns="">
            <p:pic>
              <p:nvPicPr>
                <p:cNvPr id="17610" name="Ink 17609">
                  <a:extLst>
                    <a:ext uri="{FF2B5EF4-FFF2-40B4-BE49-F238E27FC236}">
                      <a16:creationId xmlns:a16="http://schemas.microsoft.com/office/drawing/2014/main" id="{B9457A5B-2455-6D66-E9A5-D201A005EE0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944882" y="1377817"/>
                  <a:ext cx="1785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7616" name="Ink 17615">
                  <a:extLst>
                    <a:ext uri="{FF2B5EF4-FFF2-40B4-BE49-F238E27FC236}">
                      <a16:creationId xmlns:a16="http://schemas.microsoft.com/office/drawing/2014/main" id="{D6046946-7931-F067-0D35-81924A8BFACD}"/>
                    </a:ext>
                  </a:extLst>
                </p14:cNvPr>
                <p14:cNvContentPartPr/>
                <p14:nvPr/>
              </p14:nvContentPartPr>
              <p14:xfrm>
                <a:off x="8056842" y="2195737"/>
                <a:ext cx="32760" cy="239040"/>
              </p14:xfrm>
            </p:contentPart>
          </mc:Choice>
          <mc:Fallback xmlns="">
            <p:pic>
              <p:nvPicPr>
                <p:cNvPr id="17616" name="Ink 17615">
                  <a:extLst>
                    <a:ext uri="{FF2B5EF4-FFF2-40B4-BE49-F238E27FC236}">
                      <a16:creationId xmlns:a16="http://schemas.microsoft.com/office/drawing/2014/main" id="{D6046946-7931-F067-0D35-81924A8BFAC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047842" y="2187097"/>
                  <a:ext cx="504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7620" name="Ink 17619">
                  <a:extLst>
                    <a:ext uri="{FF2B5EF4-FFF2-40B4-BE49-F238E27FC236}">
                      <a16:creationId xmlns:a16="http://schemas.microsoft.com/office/drawing/2014/main" id="{7B1055BB-2DA4-317C-B7F0-B3B3769207D3}"/>
                    </a:ext>
                  </a:extLst>
                </p14:cNvPr>
                <p14:cNvContentPartPr/>
                <p14:nvPr/>
              </p14:nvContentPartPr>
              <p14:xfrm>
                <a:off x="8046402" y="2630257"/>
                <a:ext cx="132480" cy="163080"/>
              </p14:xfrm>
            </p:contentPart>
          </mc:Choice>
          <mc:Fallback xmlns="">
            <p:pic>
              <p:nvPicPr>
                <p:cNvPr id="17620" name="Ink 17619">
                  <a:extLst>
                    <a:ext uri="{FF2B5EF4-FFF2-40B4-BE49-F238E27FC236}">
                      <a16:creationId xmlns:a16="http://schemas.microsoft.com/office/drawing/2014/main" id="{7B1055BB-2DA4-317C-B7F0-B3B3769207D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8037402" y="2621257"/>
                  <a:ext cx="1501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3A260063-0800-7217-EA3B-9E00EA1BE256}"/>
                    </a:ext>
                  </a:extLst>
                </p14:cNvPr>
                <p14:cNvContentPartPr/>
                <p14:nvPr/>
              </p14:nvContentPartPr>
              <p14:xfrm>
                <a:off x="6257202" y="1408777"/>
                <a:ext cx="144000" cy="20268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3A260063-0800-7217-EA3B-9E00EA1BE25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248202" y="1399777"/>
                  <a:ext cx="1616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64462DF6-77C0-71F8-304F-F10B2FE2AA87}"/>
                    </a:ext>
                  </a:extLst>
                </p14:cNvPr>
                <p14:cNvContentPartPr/>
                <p14:nvPr/>
              </p14:nvContentPartPr>
              <p14:xfrm>
                <a:off x="6767682" y="1370257"/>
                <a:ext cx="149400" cy="18540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64462DF6-77C0-71F8-304F-F10B2FE2AA87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758682" y="1361257"/>
                  <a:ext cx="1670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79B2080A-5F0B-2D78-D76F-0E1FE8F2950F}"/>
                    </a:ext>
                  </a:extLst>
                </p14:cNvPr>
                <p14:cNvContentPartPr/>
                <p14:nvPr/>
              </p14:nvContentPartPr>
              <p14:xfrm>
                <a:off x="7386162" y="1420657"/>
                <a:ext cx="131400" cy="16848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79B2080A-5F0B-2D78-D76F-0E1FE8F2950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377522" y="1412017"/>
                  <a:ext cx="1490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D8288593-E7D7-15EB-051D-DB70893EB216}"/>
                    </a:ext>
                  </a:extLst>
                </p14:cNvPr>
                <p14:cNvContentPartPr/>
                <p14:nvPr/>
              </p14:nvContentPartPr>
              <p14:xfrm>
                <a:off x="6173322" y="832777"/>
                <a:ext cx="187560" cy="35136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D8288593-E7D7-15EB-051D-DB70893EB216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164322" y="823777"/>
                  <a:ext cx="20520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FEEB104C-1CE4-569F-532A-1092AEEF8D41}"/>
                    </a:ext>
                  </a:extLst>
                </p14:cNvPr>
                <p14:cNvContentPartPr/>
                <p14:nvPr/>
              </p14:nvContentPartPr>
              <p14:xfrm>
                <a:off x="6212202" y="1103137"/>
                <a:ext cx="105840" cy="2304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FEEB104C-1CE4-569F-532A-1092AEEF8D4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203562" y="1094137"/>
                  <a:ext cx="123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078" name="Ink 1077">
                  <a:extLst>
                    <a:ext uri="{FF2B5EF4-FFF2-40B4-BE49-F238E27FC236}">
                      <a16:creationId xmlns:a16="http://schemas.microsoft.com/office/drawing/2014/main" id="{3A0BC303-677D-DD45-15C4-3F09EF3EDDEA}"/>
                    </a:ext>
                  </a:extLst>
                </p14:cNvPr>
                <p14:cNvContentPartPr/>
                <p14:nvPr/>
              </p14:nvContentPartPr>
              <p14:xfrm>
                <a:off x="6736002" y="843937"/>
                <a:ext cx="147600" cy="276120"/>
              </p14:xfrm>
            </p:contentPart>
          </mc:Choice>
          <mc:Fallback xmlns="">
            <p:pic>
              <p:nvPicPr>
                <p:cNvPr id="1078" name="Ink 1077">
                  <a:extLst>
                    <a:ext uri="{FF2B5EF4-FFF2-40B4-BE49-F238E27FC236}">
                      <a16:creationId xmlns:a16="http://schemas.microsoft.com/office/drawing/2014/main" id="{3A0BC303-677D-DD45-15C4-3F09EF3EDDEA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727002" y="834937"/>
                  <a:ext cx="1652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079" name="Ink 1078">
                  <a:extLst>
                    <a:ext uri="{FF2B5EF4-FFF2-40B4-BE49-F238E27FC236}">
                      <a16:creationId xmlns:a16="http://schemas.microsoft.com/office/drawing/2014/main" id="{55DF80C7-C2B1-DE7B-4069-2640BD03906A}"/>
                    </a:ext>
                  </a:extLst>
                </p14:cNvPr>
                <p14:cNvContentPartPr/>
                <p14:nvPr/>
              </p14:nvContentPartPr>
              <p14:xfrm>
                <a:off x="7471482" y="860137"/>
                <a:ext cx="188640" cy="283680"/>
              </p14:xfrm>
            </p:contentPart>
          </mc:Choice>
          <mc:Fallback xmlns="">
            <p:pic>
              <p:nvPicPr>
                <p:cNvPr id="1079" name="Ink 1078">
                  <a:extLst>
                    <a:ext uri="{FF2B5EF4-FFF2-40B4-BE49-F238E27FC236}">
                      <a16:creationId xmlns:a16="http://schemas.microsoft.com/office/drawing/2014/main" id="{55DF80C7-C2B1-DE7B-4069-2640BD03906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462482" y="851137"/>
                  <a:ext cx="2062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602" name="Ink 17601">
                  <a:extLst>
                    <a:ext uri="{FF2B5EF4-FFF2-40B4-BE49-F238E27FC236}">
                      <a16:creationId xmlns:a16="http://schemas.microsoft.com/office/drawing/2014/main" id="{3B5C49BF-8853-BF0F-28E7-32223D81D1E8}"/>
                    </a:ext>
                  </a:extLst>
                </p14:cNvPr>
                <p14:cNvContentPartPr/>
                <p14:nvPr/>
              </p14:nvContentPartPr>
              <p14:xfrm>
                <a:off x="6291762" y="569257"/>
                <a:ext cx="1076040" cy="276840"/>
              </p14:xfrm>
            </p:contentPart>
          </mc:Choice>
          <mc:Fallback xmlns="">
            <p:pic>
              <p:nvPicPr>
                <p:cNvPr id="17602" name="Ink 17601">
                  <a:extLst>
                    <a:ext uri="{FF2B5EF4-FFF2-40B4-BE49-F238E27FC236}">
                      <a16:creationId xmlns:a16="http://schemas.microsoft.com/office/drawing/2014/main" id="{3B5C49BF-8853-BF0F-28E7-32223D81D1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282762" y="560617"/>
                  <a:ext cx="10936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603" name="Ink 17602">
                  <a:extLst>
                    <a:ext uri="{FF2B5EF4-FFF2-40B4-BE49-F238E27FC236}">
                      <a16:creationId xmlns:a16="http://schemas.microsoft.com/office/drawing/2014/main" id="{E8562361-FDED-D6F5-13BC-92C0A9494264}"/>
                    </a:ext>
                  </a:extLst>
                </p14:cNvPr>
                <p14:cNvContentPartPr/>
                <p14:nvPr/>
              </p14:nvContentPartPr>
              <p14:xfrm>
                <a:off x="7213362" y="720457"/>
                <a:ext cx="192960" cy="152640"/>
              </p14:xfrm>
            </p:contentPart>
          </mc:Choice>
          <mc:Fallback xmlns="">
            <p:pic>
              <p:nvPicPr>
                <p:cNvPr id="17603" name="Ink 17602">
                  <a:extLst>
                    <a:ext uri="{FF2B5EF4-FFF2-40B4-BE49-F238E27FC236}">
                      <a16:creationId xmlns:a16="http://schemas.microsoft.com/office/drawing/2014/main" id="{E8562361-FDED-D6F5-13BC-92C0A9494264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204722" y="711817"/>
                  <a:ext cx="2106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604" name="Ink 17603">
                  <a:extLst>
                    <a:ext uri="{FF2B5EF4-FFF2-40B4-BE49-F238E27FC236}">
                      <a16:creationId xmlns:a16="http://schemas.microsoft.com/office/drawing/2014/main" id="{5DCB5322-3ABA-44EF-2B20-CC1F7EF6BE82}"/>
                    </a:ext>
                  </a:extLst>
                </p14:cNvPr>
                <p14:cNvContentPartPr/>
                <p14:nvPr/>
              </p14:nvContentPartPr>
              <p14:xfrm>
                <a:off x="6224442" y="1780657"/>
                <a:ext cx="174240" cy="166680"/>
              </p14:xfrm>
            </p:contentPart>
          </mc:Choice>
          <mc:Fallback xmlns="">
            <p:pic>
              <p:nvPicPr>
                <p:cNvPr id="17604" name="Ink 17603">
                  <a:extLst>
                    <a:ext uri="{FF2B5EF4-FFF2-40B4-BE49-F238E27FC236}">
                      <a16:creationId xmlns:a16="http://schemas.microsoft.com/office/drawing/2014/main" id="{5DCB5322-3ABA-44EF-2B20-CC1F7EF6BE82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215802" y="1771657"/>
                  <a:ext cx="1918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606" name="Ink 17605">
                  <a:extLst>
                    <a:ext uri="{FF2B5EF4-FFF2-40B4-BE49-F238E27FC236}">
                      <a16:creationId xmlns:a16="http://schemas.microsoft.com/office/drawing/2014/main" id="{C8F532DD-8140-8FD2-30CC-911FF8B733C4}"/>
                    </a:ext>
                  </a:extLst>
                </p14:cNvPr>
                <p14:cNvContentPartPr/>
                <p14:nvPr/>
              </p14:nvContentPartPr>
              <p14:xfrm>
                <a:off x="6919962" y="1740337"/>
                <a:ext cx="2520" cy="161640"/>
              </p14:xfrm>
            </p:contentPart>
          </mc:Choice>
          <mc:Fallback xmlns="">
            <p:pic>
              <p:nvPicPr>
                <p:cNvPr id="17606" name="Ink 17605">
                  <a:extLst>
                    <a:ext uri="{FF2B5EF4-FFF2-40B4-BE49-F238E27FC236}">
                      <a16:creationId xmlns:a16="http://schemas.microsoft.com/office/drawing/2014/main" id="{C8F532DD-8140-8FD2-30CC-911FF8B733C4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911322" y="1731697"/>
                  <a:ext cx="201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607" name="Ink 17606">
                  <a:extLst>
                    <a:ext uri="{FF2B5EF4-FFF2-40B4-BE49-F238E27FC236}">
                      <a16:creationId xmlns:a16="http://schemas.microsoft.com/office/drawing/2014/main" id="{CE903F54-5F49-A149-7B3E-C84D59A1D36C}"/>
                    </a:ext>
                  </a:extLst>
                </p14:cNvPr>
                <p14:cNvContentPartPr/>
                <p14:nvPr/>
              </p14:nvContentPartPr>
              <p14:xfrm>
                <a:off x="7390122" y="1781377"/>
                <a:ext cx="154080" cy="132840"/>
              </p14:xfrm>
            </p:contentPart>
          </mc:Choice>
          <mc:Fallback xmlns="">
            <p:pic>
              <p:nvPicPr>
                <p:cNvPr id="17607" name="Ink 17606">
                  <a:extLst>
                    <a:ext uri="{FF2B5EF4-FFF2-40B4-BE49-F238E27FC236}">
                      <a16:creationId xmlns:a16="http://schemas.microsoft.com/office/drawing/2014/main" id="{CE903F54-5F49-A149-7B3E-C84D59A1D36C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381482" y="1772377"/>
                  <a:ext cx="1717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611" name="Ink 17610">
                  <a:extLst>
                    <a:ext uri="{FF2B5EF4-FFF2-40B4-BE49-F238E27FC236}">
                      <a16:creationId xmlns:a16="http://schemas.microsoft.com/office/drawing/2014/main" id="{107DCF42-ECD8-D52D-C8AB-9329CF270771}"/>
                    </a:ext>
                  </a:extLst>
                </p14:cNvPr>
                <p14:cNvContentPartPr/>
                <p14:nvPr/>
              </p14:nvContentPartPr>
              <p14:xfrm>
                <a:off x="6313722" y="2120137"/>
                <a:ext cx="21240" cy="250920"/>
              </p14:xfrm>
            </p:contentPart>
          </mc:Choice>
          <mc:Fallback xmlns="">
            <p:pic>
              <p:nvPicPr>
                <p:cNvPr id="17611" name="Ink 17610">
                  <a:extLst>
                    <a:ext uri="{FF2B5EF4-FFF2-40B4-BE49-F238E27FC236}">
                      <a16:creationId xmlns:a16="http://schemas.microsoft.com/office/drawing/2014/main" id="{107DCF42-ECD8-D52D-C8AB-9329CF270771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305082" y="2111497"/>
                  <a:ext cx="388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613" name="Ink 17612">
                  <a:extLst>
                    <a:ext uri="{FF2B5EF4-FFF2-40B4-BE49-F238E27FC236}">
                      <a16:creationId xmlns:a16="http://schemas.microsoft.com/office/drawing/2014/main" id="{4A045CAD-0B35-7BE4-4BE4-8BF3951F9F10}"/>
                    </a:ext>
                  </a:extLst>
                </p14:cNvPr>
                <p14:cNvContentPartPr/>
                <p14:nvPr/>
              </p14:nvContentPartPr>
              <p14:xfrm>
                <a:off x="6873882" y="2105737"/>
                <a:ext cx="112680" cy="181800"/>
              </p14:xfrm>
            </p:contentPart>
          </mc:Choice>
          <mc:Fallback xmlns="">
            <p:pic>
              <p:nvPicPr>
                <p:cNvPr id="17613" name="Ink 17612">
                  <a:extLst>
                    <a:ext uri="{FF2B5EF4-FFF2-40B4-BE49-F238E27FC236}">
                      <a16:creationId xmlns:a16="http://schemas.microsoft.com/office/drawing/2014/main" id="{4A045CAD-0B35-7BE4-4BE4-8BF3951F9F1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865242" y="2097097"/>
                  <a:ext cx="1303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615" name="Ink 17614">
                  <a:extLst>
                    <a:ext uri="{FF2B5EF4-FFF2-40B4-BE49-F238E27FC236}">
                      <a16:creationId xmlns:a16="http://schemas.microsoft.com/office/drawing/2014/main" id="{8A0F0FF6-BA45-C7F2-E3AF-428BA02ADFA3}"/>
                    </a:ext>
                  </a:extLst>
                </p14:cNvPr>
                <p14:cNvContentPartPr/>
                <p14:nvPr/>
              </p14:nvContentPartPr>
              <p14:xfrm>
                <a:off x="7485162" y="2196457"/>
                <a:ext cx="10080" cy="173160"/>
              </p14:xfrm>
            </p:contentPart>
          </mc:Choice>
          <mc:Fallback xmlns="">
            <p:pic>
              <p:nvPicPr>
                <p:cNvPr id="17615" name="Ink 17614">
                  <a:extLst>
                    <a:ext uri="{FF2B5EF4-FFF2-40B4-BE49-F238E27FC236}">
                      <a16:creationId xmlns:a16="http://schemas.microsoft.com/office/drawing/2014/main" id="{8A0F0FF6-BA45-C7F2-E3AF-428BA02ADFA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476162" y="2187817"/>
                  <a:ext cx="277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617" name="Ink 17616">
                  <a:extLst>
                    <a:ext uri="{FF2B5EF4-FFF2-40B4-BE49-F238E27FC236}">
                      <a16:creationId xmlns:a16="http://schemas.microsoft.com/office/drawing/2014/main" id="{0133ABCF-C350-861D-74D2-EF2316AA8532}"/>
                    </a:ext>
                  </a:extLst>
                </p14:cNvPr>
                <p14:cNvContentPartPr/>
                <p14:nvPr/>
              </p14:nvContentPartPr>
              <p14:xfrm>
                <a:off x="6366282" y="2651497"/>
                <a:ext cx="2520" cy="226800"/>
              </p14:xfrm>
            </p:contentPart>
          </mc:Choice>
          <mc:Fallback xmlns="">
            <p:pic>
              <p:nvPicPr>
                <p:cNvPr id="17617" name="Ink 17616">
                  <a:extLst>
                    <a:ext uri="{FF2B5EF4-FFF2-40B4-BE49-F238E27FC236}">
                      <a16:creationId xmlns:a16="http://schemas.microsoft.com/office/drawing/2014/main" id="{0133ABCF-C350-861D-74D2-EF2316AA8532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357282" y="2642857"/>
                  <a:ext cx="201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618" name="Ink 17617">
                  <a:extLst>
                    <a:ext uri="{FF2B5EF4-FFF2-40B4-BE49-F238E27FC236}">
                      <a16:creationId xmlns:a16="http://schemas.microsoft.com/office/drawing/2014/main" id="{8457865F-9A7F-08E4-345D-0B14F95A8270}"/>
                    </a:ext>
                  </a:extLst>
                </p14:cNvPr>
                <p14:cNvContentPartPr/>
                <p14:nvPr/>
              </p14:nvContentPartPr>
              <p14:xfrm>
                <a:off x="6922122" y="2614057"/>
                <a:ext cx="12600" cy="193320"/>
              </p14:xfrm>
            </p:contentPart>
          </mc:Choice>
          <mc:Fallback xmlns="">
            <p:pic>
              <p:nvPicPr>
                <p:cNvPr id="17618" name="Ink 17617">
                  <a:extLst>
                    <a:ext uri="{FF2B5EF4-FFF2-40B4-BE49-F238E27FC236}">
                      <a16:creationId xmlns:a16="http://schemas.microsoft.com/office/drawing/2014/main" id="{8457865F-9A7F-08E4-345D-0B14F95A8270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913122" y="2605057"/>
                  <a:ext cx="302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619" name="Ink 17618">
                  <a:extLst>
                    <a:ext uri="{FF2B5EF4-FFF2-40B4-BE49-F238E27FC236}">
                      <a16:creationId xmlns:a16="http://schemas.microsoft.com/office/drawing/2014/main" id="{E429E1C9-0141-BC05-E423-A865F211342B}"/>
                    </a:ext>
                  </a:extLst>
                </p14:cNvPr>
                <p14:cNvContentPartPr/>
                <p14:nvPr/>
              </p14:nvContentPartPr>
              <p14:xfrm>
                <a:off x="7551042" y="2681377"/>
                <a:ext cx="2520" cy="201600"/>
              </p14:xfrm>
            </p:contentPart>
          </mc:Choice>
          <mc:Fallback xmlns="">
            <p:pic>
              <p:nvPicPr>
                <p:cNvPr id="17619" name="Ink 17618">
                  <a:extLst>
                    <a:ext uri="{FF2B5EF4-FFF2-40B4-BE49-F238E27FC236}">
                      <a16:creationId xmlns:a16="http://schemas.microsoft.com/office/drawing/2014/main" id="{E429E1C9-0141-BC05-E423-A865F211342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542042" y="2672377"/>
                  <a:ext cx="20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621" name="Ink 17620">
                  <a:extLst>
                    <a:ext uri="{FF2B5EF4-FFF2-40B4-BE49-F238E27FC236}">
                      <a16:creationId xmlns:a16="http://schemas.microsoft.com/office/drawing/2014/main" id="{8011168F-38C5-85F3-DF92-3001B0722F3F}"/>
                    </a:ext>
                  </a:extLst>
                </p14:cNvPr>
                <p14:cNvContentPartPr/>
                <p14:nvPr/>
              </p14:nvContentPartPr>
              <p14:xfrm>
                <a:off x="5947602" y="847897"/>
                <a:ext cx="87120" cy="2076480"/>
              </p14:xfrm>
            </p:contentPart>
          </mc:Choice>
          <mc:Fallback xmlns="">
            <p:pic>
              <p:nvPicPr>
                <p:cNvPr id="17621" name="Ink 17620">
                  <a:extLst>
                    <a:ext uri="{FF2B5EF4-FFF2-40B4-BE49-F238E27FC236}">
                      <a16:creationId xmlns:a16="http://schemas.microsoft.com/office/drawing/2014/main" id="{8011168F-38C5-85F3-DF92-3001B0722F3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938962" y="839257"/>
                  <a:ext cx="104760" cy="20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623" name="Ink 17622">
                  <a:extLst>
                    <a:ext uri="{FF2B5EF4-FFF2-40B4-BE49-F238E27FC236}">
                      <a16:creationId xmlns:a16="http://schemas.microsoft.com/office/drawing/2014/main" id="{0EFE9B7F-4803-6770-533F-71234BA95638}"/>
                    </a:ext>
                  </a:extLst>
                </p14:cNvPr>
                <p14:cNvContentPartPr/>
                <p14:nvPr/>
              </p14:nvContentPartPr>
              <p14:xfrm>
                <a:off x="5988642" y="799297"/>
                <a:ext cx="2445480" cy="2321640"/>
              </p14:xfrm>
            </p:contentPart>
          </mc:Choice>
          <mc:Fallback xmlns="">
            <p:pic>
              <p:nvPicPr>
                <p:cNvPr id="17623" name="Ink 17622">
                  <a:extLst>
                    <a:ext uri="{FF2B5EF4-FFF2-40B4-BE49-F238E27FC236}">
                      <a16:creationId xmlns:a16="http://schemas.microsoft.com/office/drawing/2014/main" id="{0EFE9B7F-4803-6770-533F-71234BA9563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979642" y="790297"/>
                  <a:ext cx="2463120" cy="23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625" name="Ink 17624">
                  <a:extLst>
                    <a:ext uri="{FF2B5EF4-FFF2-40B4-BE49-F238E27FC236}">
                      <a16:creationId xmlns:a16="http://schemas.microsoft.com/office/drawing/2014/main" id="{B01614E5-7BEF-9EBD-13F0-551D1B51EDC4}"/>
                    </a:ext>
                  </a:extLst>
                </p14:cNvPr>
                <p14:cNvContentPartPr/>
                <p14:nvPr/>
              </p14:nvContentPartPr>
              <p14:xfrm>
                <a:off x="7118322" y="883177"/>
                <a:ext cx="184320" cy="2161800"/>
              </p14:xfrm>
            </p:contentPart>
          </mc:Choice>
          <mc:Fallback xmlns="">
            <p:pic>
              <p:nvPicPr>
                <p:cNvPr id="17625" name="Ink 17624">
                  <a:extLst>
                    <a:ext uri="{FF2B5EF4-FFF2-40B4-BE49-F238E27FC236}">
                      <a16:creationId xmlns:a16="http://schemas.microsoft.com/office/drawing/2014/main" id="{B01614E5-7BEF-9EBD-13F0-551D1B51EDC4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109682" y="874177"/>
                  <a:ext cx="201960" cy="217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57" name="Group 17656">
            <a:extLst>
              <a:ext uri="{FF2B5EF4-FFF2-40B4-BE49-F238E27FC236}">
                <a16:creationId xmlns:a16="http://schemas.microsoft.com/office/drawing/2014/main" id="{E5444C9B-40EF-BB72-763B-9694AEEABF48}"/>
              </a:ext>
            </a:extLst>
          </p:cNvPr>
          <p:cNvGrpSpPr/>
          <p:nvPr/>
        </p:nvGrpSpPr>
        <p:grpSpPr>
          <a:xfrm>
            <a:off x="6302562" y="3223177"/>
            <a:ext cx="2136600" cy="867600"/>
            <a:chOff x="6302562" y="3223177"/>
            <a:chExt cx="2136600" cy="86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627" name="Ink 17626">
                  <a:extLst>
                    <a:ext uri="{FF2B5EF4-FFF2-40B4-BE49-F238E27FC236}">
                      <a16:creationId xmlns:a16="http://schemas.microsoft.com/office/drawing/2014/main" id="{9178D188-A8DE-3E25-EBAF-0306FC99438D}"/>
                    </a:ext>
                  </a:extLst>
                </p14:cNvPr>
                <p14:cNvContentPartPr/>
                <p14:nvPr/>
              </p14:nvContentPartPr>
              <p14:xfrm>
                <a:off x="6302562" y="3245857"/>
                <a:ext cx="140040" cy="173880"/>
              </p14:xfrm>
            </p:contentPart>
          </mc:Choice>
          <mc:Fallback xmlns="">
            <p:pic>
              <p:nvPicPr>
                <p:cNvPr id="17627" name="Ink 17626">
                  <a:extLst>
                    <a:ext uri="{FF2B5EF4-FFF2-40B4-BE49-F238E27FC236}">
                      <a16:creationId xmlns:a16="http://schemas.microsoft.com/office/drawing/2014/main" id="{9178D188-A8DE-3E25-EBAF-0306FC99438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293922" y="3237217"/>
                  <a:ext cx="157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628" name="Ink 17627">
                  <a:extLst>
                    <a:ext uri="{FF2B5EF4-FFF2-40B4-BE49-F238E27FC236}">
                      <a16:creationId xmlns:a16="http://schemas.microsoft.com/office/drawing/2014/main" id="{012E74A3-0139-D722-55C3-728A077E2B50}"/>
                    </a:ext>
                  </a:extLst>
                </p14:cNvPr>
                <p14:cNvContentPartPr/>
                <p14:nvPr/>
              </p14:nvContentPartPr>
              <p14:xfrm>
                <a:off x="6489762" y="3339097"/>
                <a:ext cx="73440" cy="360"/>
              </p14:xfrm>
            </p:contentPart>
          </mc:Choice>
          <mc:Fallback xmlns="">
            <p:pic>
              <p:nvPicPr>
                <p:cNvPr id="17628" name="Ink 17627">
                  <a:extLst>
                    <a:ext uri="{FF2B5EF4-FFF2-40B4-BE49-F238E27FC236}">
                      <a16:creationId xmlns:a16="http://schemas.microsoft.com/office/drawing/2014/main" id="{012E74A3-0139-D722-55C3-728A077E2B50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480762" y="3330457"/>
                  <a:ext cx="9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629" name="Ink 17628">
                  <a:extLst>
                    <a:ext uri="{FF2B5EF4-FFF2-40B4-BE49-F238E27FC236}">
                      <a16:creationId xmlns:a16="http://schemas.microsoft.com/office/drawing/2014/main" id="{6881DA54-8440-ACA8-B1DC-A426B9F578E1}"/>
                    </a:ext>
                  </a:extLst>
                </p14:cNvPr>
                <p14:cNvContentPartPr/>
                <p14:nvPr/>
              </p14:nvContentPartPr>
              <p14:xfrm>
                <a:off x="6513522" y="3386257"/>
                <a:ext cx="75240" cy="2520"/>
              </p14:xfrm>
            </p:contentPart>
          </mc:Choice>
          <mc:Fallback xmlns="">
            <p:pic>
              <p:nvPicPr>
                <p:cNvPr id="17629" name="Ink 17628">
                  <a:extLst>
                    <a:ext uri="{FF2B5EF4-FFF2-40B4-BE49-F238E27FC236}">
                      <a16:creationId xmlns:a16="http://schemas.microsoft.com/office/drawing/2014/main" id="{6881DA54-8440-ACA8-B1DC-A426B9F578E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504522" y="3377617"/>
                  <a:ext cx="92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630" name="Ink 17629">
                  <a:extLst>
                    <a:ext uri="{FF2B5EF4-FFF2-40B4-BE49-F238E27FC236}">
                      <a16:creationId xmlns:a16="http://schemas.microsoft.com/office/drawing/2014/main" id="{E3FF50EC-4DAF-1D01-8915-F6C58C08D384}"/>
                    </a:ext>
                  </a:extLst>
                </p14:cNvPr>
                <p14:cNvContentPartPr/>
                <p14:nvPr/>
              </p14:nvContentPartPr>
              <p14:xfrm>
                <a:off x="6756162" y="3223177"/>
                <a:ext cx="142200" cy="209160"/>
              </p14:xfrm>
            </p:contentPart>
          </mc:Choice>
          <mc:Fallback xmlns="">
            <p:pic>
              <p:nvPicPr>
                <p:cNvPr id="17630" name="Ink 17629">
                  <a:extLst>
                    <a:ext uri="{FF2B5EF4-FFF2-40B4-BE49-F238E27FC236}">
                      <a16:creationId xmlns:a16="http://schemas.microsoft.com/office/drawing/2014/main" id="{E3FF50EC-4DAF-1D01-8915-F6C58C08D384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6747162" y="3214537"/>
                  <a:ext cx="1598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631" name="Ink 17630">
                  <a:extLst>
                    <a:ext uri="{FF2B5EF4-FFF2-40B4-BE49-F238E27FC236}">
                      <a16:creationId xmlns:a16="http://schemas.microsoft.com/office/drawing/2014/main" id="{F791C815-CA14-5D45-3EE3-F7976E33FF6B}"/>
                    </a:ext>
                  </a:extLst>
                </p14:cNvPr>
                <p14:cNvContentPartPr/>
                <p14:nvPr/>
              </p14:nvContentPartPr>
              <p14:xfrm>
                <a:off x="6776322" y="3363577"/>
                <a:ext cx="107640" cy="19080"/>
              </p14:xfrm>
            </p:contentPart>
          </mc:Choice>
          <mc:Fallback xmlns="">
            <p:pic>
              <p:nvPicPr>
                <p:cNvPr id="17631" name="Ink 17630">
                  <a:extLst>
                    <a:ext uri="{FF2B5EF4-FFF2-40B4-BE49-F238E27FC236}">
                      <a16:creationId xmlns:a16="http://schemas.microsoft.com/office/drawing/2014/main" id="{F791C815-CA14-5D45-3EE3-F7976E33FF6B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767682" y="3354577"/>
                  <a:ext cx="125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632" name="Ink 17631">
                  <a:extLst>
                    <a:ext uri="{FF2B5EF4-FFF2-40B4-BE49-F238E27FC236}">
                      <a16:creationId xmlns:a16="http://schemas.microsoft.com/office/drawing/2014/main" id="{61DB0C3A-4F81-65B0-FBA7-0AD69EF88F4D}"/>
                    </a:ext>
                  </a:extLst>
                </p14:cNvPr>
                <p14:cNvContentPartPr/>
                <p14:nvPr/>
              </p14:nvContentPartPr>
              <p14:xfrm>
                <a:off x="6345762" y="3545017"/>
                <a:ext cx="136080" cy="156960"/>
              </p14:xfrm>
            </p:contentPart>
          </mc:Choice>
          <mc:Fallback xmlns="">
            <p:pic>
              <p:nvPicPr>
                <p:cNvPr id="17632" name="Ink 17631">
                  <a:extLst>
                    <a:ext uri="{FF2B5EF4-FFF2-40B4-BE49-F238E27FC236}">
                      <a16:creationId xmlns:a16="http://schemas.microsoft.com/office/drawing/2014/main" id="{61DB0C3A-4F81-65B0-FBA7-0AD69EF88F4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337122" y="3536017"/>
                  <a:ext cx="1537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633" name="Ink 17632">
                  <a:extLst>
                    <a:ext uri="{FF2B5EF4-FFF2-40B4-BE49-F238E27FC236}">
                      <a16:creationId xmlns:a16="http://schemas.microsoft.com/office/drawing/2014/main" id="{1FD36C29-7F0F-BA93-C629-D0D7E19EDFD2}"/>
                    </a:ext>
                  </a:extLst>
                </p14:cNvPr>
                <p14:cNvContentPartPr/>
                <p14:nvPr/>
              </p14:nvContentPartPr>
              <p14:xfrm>
                <a:off x="6557802" y="3609097"/>
                <a:ext cx="97200" cy="2520"/>
              </p14:xfrm>
            </p:contentPart>
          </mc:Choice>
          <mc:Fallback xmlns="">
            <p:pic>
              <p:nvPicPr>
                <p:cNvPr id="17633" name="Ink 17632">
                  <a:extLst>
                    <a:ext uri="{FF2B5EF4-FFF2-40B4-BE49-F238E27FC236}">
                      <a16:creationId xmlns:a16="http://schemas.microsoft.com/office/drawing/2014/main" id="{1FD36C29-7F0F-BA93-C629-D0D7E19EDFD2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548802" y="3600457"/>
                  <a:ext cx="114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635" name="Ink 17634">
                  <a:extLst>
                    <a:ext uri="{FF2B5EF4-FFF2-40B4-BE49-F238E27FC236}">
                      <a16:creationId xmlns:a16="http://schemas.microsoft.com/office/drawing/2014/main" id="{21FC0856-0932-4EA6-E4A1-5F9DDBD09985}"/>
                    </a:ext>
                  </a:extLst>
                </p14:cNvPr>
                <p14:cNvContentPartPr/>
                <p14:nvPr/>
              </p14:nvContentPartPr>
              <p14:xfrm>
                <a:off x="6574362" y="3653017"/>
                <a:ext cx="146160" cy="360"/>
              </p14:xfrm>
            </p:contentPart>
          </mc:Choice>
          <mc:Fallback xmlns="">
            <p:pic>
              <p:nvPicPr>
                <p:cNvPr id="17635" name="Ink 17634">
                  <a:extLst>
                    <a:ext uri="{FF2B5EF4-FFF2-40B4-BE49-F238E27FC236}">
                      <a16:creationId xmlns:a16="http://schemas.microsoft.com/office/drawing/2014/main" id="{21FC0856-0932-4EA6-E4A1-5F9DDBD09985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565722" y="3644017"/>
                  <a:ext cx="16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7636" name="Ink 17635">
                  <a:extLst>
                    <a:ext uri="{FF2B5EF4-FFF2-40B4-BE49-F238E27FC236}">
                      <a16:creationId xmlns:a16="http://schemas.microsoft.com/office/drawing/2014/main" id="{FC5F6D72-2A43-9C2F-454B-73F0A9337D0F}"/>
                    </a:ext>
                  </a:extLst>
                </p14:cNvPr>
                <p14:cNvContentPartPr/>
                <p14:nvPr/>
              </p14:nvContentPartPr>
              <p14:xfrm>
                <a:off x="6856602" y="3495337"/>
                <a:ext cx="370440" cy="549720"/>
              </p14:xfrm>
            </p:contentPart>
          </mc:Choice>
          <mc:Fallback xmlns="">
            <p:pic>
              <p:nvPicPr>
                <p:cNvPr id="17636" name="Ink 17635">
                  <a:extLst>
                    <a:ext uri="{FF2B5EF4-FFF2-40B4-BE49-F238E27FC236}">
                      <a16:creationId xmlns:a16="http://schemas.microsoft.com/office/drawing/2014/main" id="{FC5F6D72-2A43-9C2F-454B-73F0A9337D0F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847602" y="3486697"/>
                  <a:ext cx="388080" cy="56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7637" name="Ink 17636">
                  <a:extLst>
                    <a:ext uri="{FF2B5EF4-FFF2-40B4-BE49-F238E27FC236}">
                      <a16:creationId xmlns:a16="http://schemas.microsoft.com/office/drawing/2014/main" id="{D27A5E32-C841-9A9D-5F5E-3DBB674960CC}"/>
                    </a:ext>
                  </a:extLst>
                </p14:cNvPr>
                <p14:cNvContentPartPr/>
                <p14:nvPr/>
              </p14:nvContentPartPr>
              <p14:xfrm>
                <a:off x="7240722" y="3469777"/>
                <a:ext cx="116280" cy="127080"/>
              </p14:xfrm>
            </p:contentPart>
          </mc:Choice>
          <mc:Fallback xmlns="">
            <p:pic>
              <p:nvPicPr>
                <p:cNvPr id="17637" name="Ink 17636">
                  <a:extLst>
                    <a:ext uri="{FF2B5EF4-FFF2-40B4-BE49-F238E27FC236}">
                      <a16:creationId xmlns:a16="http://schemas.microsoft.com/office/drawing/2014/main" id="{D27A5E32-C841-9A9D-5F5E-3DBB674960CC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232082" y="3461137"/>
                  <a:ext cx="1339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638" name="Ink 17637">
                  <a:extLst>
                    <a:ext uri="{FF2B5EF4-FFF2-40B4-BE49-F238E27FC236}">
                      <a16:creationId xmlns:a16="http://schemas.microsoft.com/office/drawing/2014/main" id="{C33ED0DC-5BE6-B7B0-6CD7-9FBA73492EC7}"/>
                    </a:ext>
                  </a:extLst>
                </p14:cNvPr>
                <p14:cNvContentPartPr/>
                <p14:nvPr/>
              </p14:nvContentPartPr>
              <p14:xfrm>
                <a:off x="7497042" y="3419377"/>
                <a:ext cx="250920" cy="369000"/>
              </p14:xfrm>
            </p:contentPart>
          </mc:Choice>
          <mc:Fallback xmlns="">
            <p:pic>
              <p:nvPicPr>
                <p:cNvPr id="17638" name="Ink 17637">
                  <a:extLst>
                    <a:ext uri="{FF2B5EF4-FFF2-40B4-BE49-F238E27FC236}">
                      <a16:creationId xmlns:a16="http://schemas.microsoft.com/office/drawing/2014/main" id="{C33ED0DC-5BE6-B7B0-6CD7-9FBA73492EC7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488042" y="3410377"/>
                  <a:ext cx="2685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639" name="Ink 17638">
                  <a:extLst>
                    <a:ext uri="{FF2B5EF4-FFF2-40B4-BE49-F238E27FC236}">
                      <a16:creationId xmlns:a16="http://schemas.microsoft.com/office/drawing/2014/main" id="{47EAE89F-5CBE-D8EE-5A4A-94DCE5553B5A}"/>
                    </a:ext>
                  </a:extLst>
                </p14:cNvPr>
                <p14:cNvContentPartPr/>
                <p14:nvPr/>
              </p14:nvContentPartPr>
              <p14:xfrm>
                <a:off x="7539162" y="3365737"/>
                <a:ext cx="21240" cy="5040"/>
              </p14:xfrm>
            </p:contentPart>
          </mc:Choice>
          <mc:Fallback xmlns="">
            <p:pic>
              <p:nvPicPr>
                <p:cNvPr id="17639" name="Ink 17638">
                  <a:extLst>
                    <a:ext uri="{FF2B5EF4-FFF2-40B4-BE49-F238E27FC236}">
                      <a16:creationId xmlns:a16="http://schemas.microsoft.com/office/drawing/2014/main" id="{47EAE89F-5CBE-D8EE-5A4A-94DCE5553B5A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530162" y="3357097"/>
                  <a:ext cx="388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7640" name="Ink 17639">
                  <a:extLst>
                    <a:ext uri="{FF2B5EF4-FFF2-40B4-BE49-F238E27FC236}">
                      <a16:creationId xmlns:a16="http://schemas.microsoft.com/office/drawing/2014/main" id="{6F321D65-FE9B-E876-D045-D3F7B1797606}"/>
                    </a:ext>
                  </a:extLst>
                </p14:cNvPr>
                <p14:cNvContentPartPr/>
                <p14:nvPr/>
              </p14:nvContentPartPr>
              <p14:xfrm>
                <a:off x="7860282" y="3362497"/>
                <a:ext cx="159840" cy="276120"/>
              </p14:xfrm>
            </p:contentPart>
          </mc:Choice>
          <mc:Fallback xmlns="">
            <p:pic>
              <p:nvPicPr>
                <p:cNvPr id="17640" name="Ink 17639">
                  <a:extLst>
                    <a:ext uri="{FF2B5EF4-FFF2-40B4-BE49-F238E27FC236}">
                      <a16:creationId xmlns:a16="http://schemas.microsoft.com/office/drawing/2014/main" id="{6F321D65-FE9B-E876-D045-D3F7B179760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7851642" y="3353857"/>
                  <a:ext cx="17748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641" name="Ink 17640">
                  <a:extLst>
                    <a:ext uri="{FF2B5EF4-FFF2-40B4-BE49-F238E27FC236}">
                      <a16:creationId xmlns:a16="http://schemas.microsoft.com/office/drawing/2014/main" id="{CBD58399-4AA4-1254-9679-4F94992161B5}"/>
                    </a:ext>
                  </a:extLst>
                </p14:cNvPr>
                <p14:cNvContentPartPr/>
                <p14:nvPr/>
              </p14:nvContentPartPr>
              <p14:xfrm>
                <a:off x="7873602" y="3512977"/>
                <a:ext cx="152280" cy="23040"/>
              </p14:xfrm>
            </p:contentPart>
          </mc:Choice>
          <mc:Fallback xmlns="">
            <p:pic>
              <p:nvPicPr>
                <p:cNvPr id="17641" name="Ink 17640">
                  <a:extLst>
                    <a:ext uri="{FF2B5EF4-FFF2-40B4-BE49-F238E27FC236}">
                      <a16:creationId xmlns:a16="http://schemas.microsoft.com/office/drawing/2014/main" id="{CBD58399-4AA4-1254-9679-4F94992161B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864602" y="3504337"/>
                  <a:ext cx="1699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7642" name="Ink 17641">
                  <a:extLst>
                    <a:ext uri="{FF2B5EF4-FFF2-40B4-BE49-F238E27FC236}">
                      <a16:creationId xmlns:a16="http://schemas.microsoft.com/office/drawing/2014/main" id="{98AF23BA-6438-F93A-2781-95DFFB906D95}"/>
                    </a:ext>
                  </a:extLst>
                </p14:cNvPr>
                <p14:cNvContentPartPr/>
                <p14:nvPr/>
              </p14:nvContentPartPr>
              <p14:xfrm>
                <a:off x="8097882" y="3512977"/>
                <a:ext cx="65520" cy="360"/>
              </p14:xfrm>
            </p:contentPart>
          </mc:Choice>
          <mc:Fallback xmlns="">
            <p:pic>
              <p:nvPicPr>
                <p:cNvPr id="17642" name="Ink 17641">
                  <a:extLst>
                    <a:ext uri="{FF2B5EF4-FFF2-40B4-BE49-F238E27FC236}">
                      <a16:creationId xmlns:a16="http://schemas.microsoft.com/office/drawing/2014/main" id="{98AF23BA-6438-F93A-2781-95DFFB906D9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088882" y="3504337"/>
                  <a:ext cx="8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7643" name="Ink 17642">
                  <a:extLst>
                    <a:ext uri="{FF2B5EF4-FFF2-40B4-BE49-F238E27FC236}">
                      <a16:creationId xmlns:a16="http://schemas.microsoft.com/office/drawing/2014/main" id="{B445990B-2DB0-38EC-30C7-762E413DE985}"/>
                    </a:ext>
                  </a:extLst>
                </p14:cNvPr>
                <p14:cNvContentPartPr/>
                <p14:nvPr/>
              </p14:nvContentPartPr>
              <p14:xfrm>
                <a:off x="8125242" y="3562657"/>
                <a:ext cx="53280" cy="360"/>
              </p14:xfrm>
            </p:contentPart>
          </mc:Choice>
          <mc:Fallback xmlns="">
            <p:pic>
              <p:nvPicPr>
                <p:cNvPr id="17643" name="Ink 17642">
                  <a:extLst>
                    <a:ext uri="{FF2B5EF4-FFF2-40B4-BE49-F238E27FC236}">
                      <a16:creationId xmlns:a16="http://schemas.microsoft.com/office/drawing/2014/main" id="{B445990B-2DB0-38EC-30C7-762E413DE985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116242" y="3553657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7644" name="Ink 17643">
                  <a:extLst>
                    <a:ext uri="{FF2B5EF4-FFF2-40B4-BE49-F238E27FC236}">
                      <a16:creationId xmlns:a16="http://schemas.microsoft.com/office/drawing/2014/main" id="{C48F0A02-A7EF-A72F-005E-4AF1444F37CA}"/>
                    </a:ext>
                  </a:extLst>
                </p14:cNvPr>
                <p14:cNvContentPartPr/>
                <p14:nvPr/>
              </p14:nvContentPartPr>
              <p14:xfrm>
                <a:off x="8303442" y="3447097"/>
                <a:ext cx="135720" cy="145080"/>
              </p14:xfrm>
            </p:contentPart>
          </mc:Choice>
          <mc:Fallback xmlns="">
            <p:pic>
              <p:nvPicPr>
                <p:cNvPr id="17644" name="Ink 17643">
                  <a:extLst>
                    <a:ext uri="{FF2B5EF4-FFF2-40B4-BE49-F238E27FC236}">
                      <a16:creationId xmlns:a16="http://schemas.microsoft.com/office/drawing/2014/main" id="{C48F0A02-A7EF-A72F-005E-4AF1444F37CA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294442" y="3438097"/>
                  <a:ext cx="1533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7645" name="Ink 17644">
                  <a:extLst>
                    <a:ext uri="{FF2B5EF4-FFF2-40B4-BE49-F238E27FC236}">
                      <a16:creationId xmlns:a16="http://schemas.microsoft.com/office/drawing/2014/main" id="{4B61FA71-35C0-8E25-7EC4-E5F73706D2EF}"/>
                    </a:ext>
                  </a:extLst>
                </p14:cNvPr>
                <p14:cNvContentPartPr/>
                <p14:nvPr/>
              </p14:nvContentPartPr>
              <p14:xfrm>
                <a:off x="7262322" y="3844897"/>
                <a:ext cx="140760" cy="183240"/>
              </p14:xfrm>
            </p:contentPart>
          </mc:Choice>
          <mc:Fallback xmlns="">
            <p:pic>
              <p:nvPicPr>
                <p:cNvPr id="17645" name="Ink 17644">
                  <a:extLst>
                    <a:ext uri="{FF2B5EF4-FFF2-40B4-BE49-F238E27FC236}">
                      <a16:creationId xmlns:a16="http://schemas.microsoft.com/office/drawing/2014/main" id="{4B61FA71-35C0-8E25-7EC4-E5F73706D2EF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253682" y="3836257"/>
                  <a:ext cx="158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7647" name="Ink 17646">
                  <a:extLst>
                    <a:ext uri="{FF2B5EF4-FFF2-40B4-BE49-F238E27FC236}">
                      <a16:creationId xmlns:a16="http://schemas.microsoft.com/office/drawing/2014/main" id="{25692DBD-9D89-D893-F774-53FE80BD61AE}"/>
                    </a:ext>
                  </a:extLst>
                </p14:cNvPr>
                <p14:cNvContentPartPr/>
                <p14:nvPr/>
              </p14:nvContentPartPr>
              <p14:xfrm>
                <a:off x="7230642" y="3757417"/>
                <a:ext cx="176040" cy="2880"/>
              </p14:xfrm>
            </p:contentPart>
          </mc:Choice>
          <mc:Fallback xmlns="">
            <p:pic>
              <p:nvPicPr>
                <p:cNvPr id="17647" name="Ink 17646">
                  <a:extLst>
                    <a:ext uri="{FF2B5EF4-FFF2-40B4-BE49-F238E27FC236}">
                      <a16:creationId xmlns:a16="http://schemas.microsoft.com/office/drawing/2014/main" id="{25692DBD-9D89-D893-F774-53FE80BD61A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222002" y="3748777"/>
                  <a:ext cx="193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7649" name="Ink 17648">
                  <a:extLst>
                    <a:ext uri="{FF2B5EF4-FFF2-40B4-BE49-F238E27FC236}">
                      <a16:creationId xmlns:a16="http://schemas.microsoft.com/office/drawing/2014/main" id="{2D9FDE4F-B50E-3783-C263-7EC78DD58052}"/>
                    </a:ext>
                  </a:extLst>
                </p14:cNvPr>
                <p14:cNvContentPartPr/>
                <p14:nvPr/>
              </p14:nvContentPartPr>
              <p14:xfrm>
                <a:off x="7617642" y="3828697"/>
                <a:ext cx="185760" cy="255960"/>
              </p14:xfrm>
            </p:contentPart>
          </mc:Choice>
          <mc:Fallback xmlns="">
            <p:pic>
              <p:nvPicPr>
                <p:cNvPr id="17649" name="Ink 17648">
                  <a:extLst>
                    <a:ext uri="{FF2B5EF4-FFF2-40B4-BE49-F238E27FC236}">
                      <a16:creationId xmlns:a16="http://schemas.microsoft.com/office/drawing/2014/main" id="{2D9FDE4F-B50E-3783-C263-7EC78DD58052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608642" y="3819697"/>
                  <a:ext cx="20340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7651" name="Ink 17650">
                  <a:extLst>
                    <a:ext uri="{FF2B5EF4-FFF2-40B4-BE49-F238E27FC236}">
                      <a16:creationId xmlns:a16="http://schemas.microsoft.com/office/drawing/2014/main" id="{E3B9D11E-A64C-6D79-602D-A9FF65F3FBED}"/>
                    </a:ext>
                  </a:extLst>
                </p14:cNvPr>
                <p14:cNvContentPartPr/>
                <p14:nvPr/>
              </p14:nvContentPartPr>
              <p14:xfrm>
                <a:off x="7637082" y="3825457"/>
                <a:ext cx="5040" cy="2520"/>
              </p14:xfrm>
            </p:contentPart>
          </mc:Choice>
          <mc:Fallback xmlns="">
            <p:pic>
              <p:nvPicPr>
                <p:cNvPr id="17651" name="Ink 17650">
                  <a:extLst>
                    <a:ext uri="{FF2B5EF4-FFF2-40B4-BE49-F238E27FC236}">
                      <a16:creationId xmlns:a16="http://schemas.microsoft.com/office/drawing/2014/main" id="{E3B9D11E-A64C-6D79-602D-A9FF65F3FBED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628082" y="3816457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7652" name="Ink 17651">
                  <a:extLst>
                    <a:ext uri="{FF2B5EF4-FFF2-40B4-BE49-F238E27FC236}">
                      <a16:creationId xmlns:a16="http://schemas.microsoft.com/office/drawing/2014/main" id="{9695C599-1CAB-1D70-DB2D-8B8573F35F4D}"/>
                    </a:ext>
                  </a:extLst>
                </p14:cNvPr>
                <p14:cNvContentPartPr/>
                <p14:nvPr/>
              </p14:nvContentPartPr>
              <p14:xfrm>
                <a:off x="7949562" y="3824377"/>
                <a:ext cx="127440" cy="243360"/>
              </p14:xfrm>
            </p:contentPart>
          </mc:Choice>
          <mc:Fallback xmlns="">
            <p:pic>
              <p:nvPicPr>
                <p:cNvPr id="17652" name="Ink 17651">
                  <a:extLst>
                    <a:ext uri="{FF2B5EF4-FFF2-40B4-BE49-F238E27FC236}">
                      <a16:creationId xmlns:a16="http://schemas.microsoft.com/office/drawing/2014/main" id="{9695C599-1CAB-1D70-DB2D-8B8573F35F4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7940922" y="3815377"/>
                  <a:ext cx="1450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7653" name="Ink 17652">
                  <a:extLst>
                    <a:ext uri="{FF2B5EF4-FFF2-40B4-BE49-F238E27FC236}">
                      <a16:creationId xmlns:a16="http://schemas.microsoft.com/office/drawing/2014/main" id="{ECF975E0-0218-91C0-1216-4D54F0A1A37C}"/>
                    </a:ext>
                  </a:extLst>
                </p14:cNvPr>
                <p14:cNvContentPartPr/>
                <p14:nvPr/>
              </p14:nvContentPartPr>
              <p14:xfrm>
                <a:off x="7927242" y="3941017"/>
                <a:ext cx="96840" cy="360"/>
              </p14:xfrm>
            </p:contentPart>
          </mc:Choice>
          <mc:Fallback xmlns="">
            <p:pic>
              <p:nvPicPr>
                <p:cNvPr id="17653" name="Ink 17652">
                  <a:extLst>
                    <a:ext uri="{FF2B5EF4-FFF2-40B4-BE49-F238E27FC236}">
                      <a16:creationId xmlns:a16="http://schemas.microsoft.com/office/drawing/2014/main" id="{ECF975E0-0218-91C0-1216-4D54F0A1A37C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918242" y="3932377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7654" name="Ink 17653">
                  <a:extLst>
                    <a:ext uri="{FF2B5EF4-FFF2-40B4-BE49-F238E27FC236}">
                      <a16:creationId xmlns:a16="http://schemas.microsoft.com/office/drawing/2014/main" id="{8C02FAEF-D938-8BDD-6978-69A5BDA0A9C1}"/>
                    </a:ext>
                  </a:extLst>
                </p14:cNvPr>
                <p14:cNvContentPartPr/>
                <p14:nvPr/>
              </p14:nvContentPartPr>
              <p14:xfrm>
                <a:off x="8138922" y="3938857"/>
                <a:ext cx="45720" cy="360"/>
              </p14:xfrm>
            </p:contentPart>
          </mc:Choice>
          <mc:Fallback xmlns="">
            <p:pic>
              <p:nvPicPr>
                <p:cNvPr id="17654" name="Ink 17653">
                  <a:extLst>
                    <a:ext uri="{FF2B5EF4-FFF2-40B4-BE49-F238E27FC236}">
                      <a16:creationId xmlns:a16="http://schemas.microsoft.com/office/drawing/2014/main" id="{8C02FAEF-D938-8BDD-6978-69A5BDA0A9C1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129922" y="3930217"/>
                  <a:ext cx="6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7655" name="Ink 17654">
                  <a:extLst>
                    <a:ext uri="{FF2B5EF4-FFF2-40B4-BE49-F238E27FC236}">
                      <a16:creationId xmlns:a16="http://schemas.microsoft.com/office/drawing/2014/main" id="{D999C416-7F16-35C5-6B90-1897A4793353}"/>
                    </a:ext>
                  </a:extLst>
                </p14:cNvPr>
                <p14:cNvContentPartPr/>
                <p14:nvPr/>
              </p14:nvContentPartPr>
              <p14:xfrm>
                <a:off x="8138922" y="4013737"/>
                <a:ext cx="83520" cy="360"/>
              </p14:xfrm>
            </p:contentPart>
          </mc:Choice>
          <mc:Fallback xmlns="">
            <p:pic>
              <p:nvPicPr>
                <p:cNvPr id="17655" name="Ink 17654">
                  <a:extLst>
                    <a:ext uri="{FF2B5EF4-FFF2-40B4-BE49-F238E27FC236}">
                      <a16:creationId xmlns:a16="http://schemas.microsoft.com/office/drawing/2014/main" id="{D999C416-7F16-35C5-6B90-1897A4793353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130282" y="4005097"/>
                  <a:ext cx="10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7656" name="Ink 17655">
                  <a:extLst>
                    <a:ext uri="{FF2B5EF4-FFF2-40B4-BE49-F238E27FC236}">
                      <a16:creationId xmlns:a16="http://schemas.microsoft.com/office/drawing/2014/main" id="{76B1271D-F866-7E13-7FD9-AA4C45EFB142}"/>
                    </a:ext>
                  </a:extLst>
                </p14:cNvPr>
                <p14:cNvContentPartPr/>
                <p14:nvPr/>
              </p14:nvContentPartPr>
              <p14:xfrm>
                <a:off x="8344122" y="3787297"/>
                <a:ext cx="15120" cy="303480"/>
              </p14:xfrm>
            </p:contentPart>
          </mc:Choice>
          <mc:Fallback xmlns="">
            <p:pic>
              <p:nvPicPr>
                <p:cNvPr id="17656" name="Ink 17655">
                  <a:extLst>
                    <a:ext uri="{FF2B5EF4-FFF2-40B4-BE49-F238E27FC236}">
                      <a16:creationId xmlns:a16="http://schemas.microsoft.com/office/drawing/2014/main" id="{76B1271D-F866-7E13-7FD9-AA4C45EFB142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335482" y="3778297"/>
                  <a:ext cx="3276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59" name="Group 17658">
            <a:extLst>
              <a:ext uri="{FF2B5EF4-FFF2-40B4-BE49-F238E27FC236}">
                <a16:creationId xmlns:a16="http://schemas.microsoft.com/office/drawing/2014/main" id="{863E0531-5E2B-9417-9E4A-B5F8A2FDAEB7}"/>
              </a:ext>
            </a:extLst>
          </p:cNvPr>
          <p:cNvGrpSpPr/>
          <p:nvPr/>
        </p:nvGrpSpPr>
        <p:grpSpPr>
          <a:xfrm>
            <a:off x="604122" y="6178777"/>
            <a:ext cx="2267640" cy="694440"/>
            <a:chOff x="604122" y="6178777"/>
            <a:chExt cx="2267640" cy="694440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23814ECB-844F-C54F-FEFC-F518BD4F8138}"/>
                </a:ext>
              </a:extLst>
            </p:cNvPr>
            <p:cNvGrpSpPr/>
            <p:nvPr/>
          </p:nvGrpSpPr>
          <p:grpSpPr>
            <a:xfrm>
              <a:off x="604122" y="6264097"/>
              <a:ext cx="637200" cy="414720"/>
              <a:chOff x="604122" y="6264097"/>
              <a:chExt cx="637200" cy="414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DF5FD37F-7C45-0672-D0D5-43F248BB2952}"/>
                      </a:ext>
                    </a:extLst>
                  </p14:cNvPr>
                  <p14:cNvContentPartPr/>
                  <p14:nvPr/>
                </p14:nvContentPartPr>
                <p14:xfrm>
                  <a:off x="604122" y="6264097"/>
                  <a:ext cx="177120" cy="30888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DF5FD37F-7C45-0672-D0D5-43F248BB2952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595482" y="6255457"/>
                    <a:ext cx="194760" cy="32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ADFB7FC-1717-FCF1-F170-16B763DCB94D}"/>
                      </a:ext>
                    </a:extLst>
                  </p14:cNvPr>
                  <p14:cNvContentPartPr/>
                  <p14:nvPr/>
                </p14:nvContentPartPr>
                <p14:xfrm>
                  <a:off x="849642" y="6537697"/>
                  <a:ext cx="86400" cy="12240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3ADFB7FC-1717-FCF1-F170-16B763DCB94D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841002" y="6528697"/>
                    <a:ext cx="10404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15940BE8-DF60-BEC7-A030-25701B0E4CF6}"/>
                      </a:ext>
                    </a:extLst>
                  </p14:cNvPr>
                  <p14:cNvContentPartPr/>
                  <p14:nvPr/>
                </p14:nvContentPartPr>
                <p14:xfrm>
                  <a:off x="977082" y="6520057"/>
                  <a:ext cx="69120" cy="1447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15940BE8-DF60-BEC7-A030-25701B0E4CF6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968442" y="6511417"/>
                    <a:ext cx="8676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17492" name="Ink 17491">
                    <a:extLst>
                      <a:ext uri="{FF2B5EF4-FFF2-40B4-BE49-F238E27FC236}">
                        <a16:creationId xmlns:a16="http://schemas.microsoft.com/office/drawing/2014/main" id="{F6841E80-90CA-E5C3-BF4F-15540ADDEA26}"/>
                      </a:ext>
                    </a:extLst>
                  </p14:cNvPr>
                  <p14:cNvContentPartPr/>
                  <p14:nvPr/>
                </p14:nvContentPartPr>
                <p14:xfrm>
                  <a:off x="1082202" y="6520057"/>
                  <a:ext cx="159120" cy="360"/>
                </p14:xfrm>
              </p:contentPart>
            </mc:Choice>
            <mc:Fallback xmlns="">
              <p:pic>
                <p:nvPicPr>
                  <p:cNvPr id="17492" name="Ink 17491">
                    <a:extLst>
                      <a:ext uri="{FF2B5EF4-FFF2-40B4-BE49-F238E27FC236}">
                        <a16:creationId xmlns:a16="http://schemas.microsoft.com/office/drawing/2014/main" id="{F6841E80-90CA-E5C3-BF4F-15540ADDEA26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1073562" y="6511417"/>
                    <a:ext cx="176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17493" name="Ink 17492">
                    <a:extLst>
                      <a:ext uri="{FF2B5EF4-FFF2-40B4-BE49-F238E27FC236}">
                        <a16:creationId xmlns:a16="http://schemas.microsoft.com/office/drawing/2014/main" id="{1535E164-7392-6ED7-7305-112D082B7933}"/>
                      </a:ext>
                    </a:extLst>
                  </p14:cNvPr>
                  <p14:cNvContentPartPr/>
                  <p14:nvPr/>
                </p14:nvContentPartPr>
                <p14:xfrm>
                  <a:off x="1182282" y="6522577"/>
                  <a:ext cx="11520" cy="156240"/>
                </p14:xfrm>
              </p:contentPart>
            </mc:Choice>
            <mc:Fallback xmlns="">
              <p:pic>
                <p:nvPicPr>
                  <p:cNvPr id="17493" name="Ink 17492">
                    <a:extLst>
                      <a:ext uri="{FF2B5EF4-FFF2-40B4-BE49-F238E27FC236}">
                        <a16:creationId xmlns:a16="http://schemas.microsoft.com/office/drawing/2014/main" id="{1535E164-7392-6ED7-7305-112D082B7933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1173282" y="6513937"/>
                    <a:ext cx="29160" cy="173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7499" name="Ink 17498">
                  <a:extLst>
                    <a:ext uri="{FF2B5EF4-FFF2-40B4-BE49-F238E27FC236}">
                      <a16:creationId xmlns:a16="http://schemas.microsoft.com/office/drawing/2014/main" id="{55D127F9-DD9C-EEC9-1E53-3F0B00476250}"/>
                    </a:ext>
                  </a:extLst>
                </p14:cNvPr>
                <p14:cNvContentPartPr/>
                <p14:nvPr/>
              </p14:nvContentPartPr>
              <p14:xfrm>
                <a:off x="1432122" y="6494857"/>
                <a:ext cx="139680" cy="360"/>
              </p14:xfrm>
            </p:contentPart>
          </mc:Choice>
          <mc:Fallback xmlns="">
            <p:pic>
              <p:nvPicPr>
                <p:cNvPr id="17499" name="Ink 17498">
                  <a:extLst>
                    <a:ext uri="{FF2B5EF4-FFF2-40B4-BE49-F238E27FC236}">
                      <a16:creationId xmlns:a16="http://schemas.microsoft.com/office/drawing/2014/main" id="{55D127F9-DD9C-EEC9-1E53-3F0B00476250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1423122" y="6485857"/>
                  <a:ext cx="15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7502" name="Ink 17501">
                  <a:extLst>
                    <a:ext uri="{FF2B5EF4-FFF2-40B4-BE49-F238E27FC236}">
                      <a16:creationId xmlns:a16="http://schemas.microsoft.com/office/drawing/2014/main" id="{0AAD98C8-7F26-7578-73D4-1575F46BA261}"/>
                    </a:ext>
                  </a:extLst>
                </p14:cNvPr>
                <p14:cNvContentPartPr/>
                <p14:nvPr/>
              </p14:nvContentPartPr>
              <p14:xfrm>
                <a:off x="1465602" y="6615457"/>
                <a:ext cx="135360" cy="360"/>
              </p14:xfrm>
            </p:contentPart>
          </mc:Choice>
          <mc:Fallback xmlns="">
            <p:pic>
              <p:nvPicPr>
                <p:cNvPr id="17502" name="Ink 17501">
                  <a:extLst>
                    <a:ext uri="{FF2B5EF4-FFF2-40B4-BE49-F238E27FC236}">
                      <a16:creationId xmlns:a16="http://schemas.microsoft.com/office/drawing/2014/main" id="{0AAD98C8-7F26-7578-73D4-1575F46BA261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1456962" y="6606817"/>
                  <a:ext cx="153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70C90E9F-F9EA-BCE8-2DBD-0C28649B346F}"/>
                </a:ext>
              </a:extLst>
            </p:cNvPr>
            <p:cNvGrpSpPr/>
            <p:nvPr/>
          </p:nvGrpSpPr>
          <p:grpSpPr>
            <a:xfrm>
              <a:off x="1865562" y="6234937"/>
              <a:ext cx="819720" cy="470520"/>
              <a:chOff x="1865562" y="6234937"/>
              <a:chExt cx="819720" cy="47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1024" name="Ink 1023">
                    <a:extLst>
                      <a:ext uri="{FF2B5EF4-FFF2-40B4-BE49-F238E27FC236}">
                        <a16:creationId xmlns:a16="http://schemas.microsoft.com/office/drawing/2014/main" id="{DEE148EC-90BA-FC01-7BFB-1B3E76BE70A4}"/>
                      </a:ext>
                    </a:extLst>
                  </p14:cNvPr>
                  <p14:cNvContentPartPr/>
                  <p14:nvPr/>
                </p14:nvContentPartPr>
                <p14:xfrm>
                  <a:off x="1865562" y="6396217"/>
                  <a:ext cx="205200" cy="309240"/>
                </p14:xfrm>
              </p:contentPart>
            </mc:Choice>
            <mc:Fallback xmlns="">
              <p:pic>
                <p:nvPicPr>
                  <p:cNvPr id="1024" name="Ink 1023">
                    <a:extLst>
                      <a:ext uri="{FF2B5EF4-FFF2-40B4-BE49-F238E27FC236}">
                        <a16:creationId xmlns:a16="http://schemas.microsoft.com/office/drawing/2014/main" id="{DEE148EC-90BA-FC01-7BFB-1B3E76BE70A4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1856922" y="6387217"/>
                    <a:ext cx="222840" cy="32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1025" name="Ink 1024">
                    <a:extLst>
                      <a:ext uri="{FF2B5EF4-FFF2-40B4-BE49-F238E27FC236}">
                        <a16:creationId xmlns:a16="http://schemas.microsoft.com/office/drawing/2014/main" id="{2F25935E-9BAF-4051-7BFC-A6C2FD1762D9}"/>
                      </a:ext>
                    </a:extLst>
                  </p14:cNvPr>
                  <p14:cNvContentPartPr/>
                  <p14:nvPr/>
                </p14:nvContentPartPr>
                <p14:xfrm>
                  <a:off x="2195682" y="6234937"/>
                  <a:ext cx="489600" cy="399600"/>
                </p14:xfrm>
              </p:contentPart>
            </mc:Choice>
            <mc:Fallback xmlns="">
              <p:pic>
                <p:nvPicPr>
                  <p:cNvPr id="1025" name="Ink 1024">
                    <a:extLst>
                      <a:ext uri="{FF2B5EF4-FFF2-40B4-BE49-F238E27FC236}">
                        <a16:creationId xmlns:a16="http://schemas.microsoft.com/office/drawing/2014/main" id="{2F25935E-9BAF-4051-7BFC-A6C2FD1762D9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2187042" y="6226297"/>
                    <a:ext cx="507240" cy="41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1027" name="Ink 1026">
                    <a:extLst>
                      <a:ext uri="{FF2B5EF4-FFF2-40B4-BE49-F238E27FC236}">
                        <a16:creationId xmlns:a16="http://schemas.microsoft.com/office/drawing/2014/main" id="{6E575D75-6736-A078-053B-CEDB35DEEAEB}"/>
                      </a:ext>
                    </a:extLst>
                  </p14:cNvPr>
                  <p14:cNvContentPartPr/>
                  <p14:nvPr/>
                </p14:nvContentPartPr>
                <p14:xfrm>
                  <a:off x="2408802" y="6374977"/>
                  <a:ext cx="189000" cy="27360"/>
                </p14:xfrm>
              </p:contentPart>
            </mc:Choice>
            <mc:Fallback xmlns="">
              <p:pic>
                <p:nvPicPr>
                  <p:cNvPr id="1027" name="Ink 1026">
                    <a:extLst>
                      <a:ext uri="{FF2B5EF4-FFF2-40B4-BE49-F238E27FC236}">
                        <a16:creationId xmlns:a16="http://schemas.microsoft.com/office/drawing/2014/main" id="{6E575D75-6736-A078-053B-CEDB35DEEAEB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2400162" y="6366337"/>
                    <a:ext cx="20664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1029" name="Ink 1028">
                    <a:extLst>
                      <a:ext uri="{FF2B5EF4-FFF2-40B4-BE49-F238E27FC236}">
                        <a16:creationId xmlns:a16="http://schemas.microsoft.com/office/drawing/2014/main" id="{B6437E8F-F8DB-5A59-6B76-3451403BE775}"/>
                      </a:ext>
                    </a:extLst>
                  </p14:cNvPr>
                  <p14:cNvContentPartPr/>
                  <p14:nvPr/>
                </p14:nvContentPartPr>
                <p14:xfrm>
                  <a:off x="2277402" y="6242497"/>
                  <a:ext cx="31680" cy="61560"/>
                </p14:xfrm>
              </p:contentPart>
            </mc:Choice>
            <mc:Fallback xmlns="">
              <p:pic>
                <p:nvPicPr>
                  <p:cNvPr id="1029" name="Ink 1028">
                    <a:extLst>
                      <a:ext uri="{FF2B5EF4-FFF2-40B4-BE49-F238E27FC236}">
                        <a16:creationId xmlns:a16="http://schemas.microsoft.com/office/drawing/2014/main" id="{B6437E8F-F8DB-5A59-6B76-3451403BE775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2268762" y="6233497"/>
                    <a:ext cx="49320" cy="79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7658" name="Ink 17657">
                  <a:extLst>
                    <a:ext uri="{FF2B5EF4-FFF2-40B4-BE49-F238E27FC236}">
                      <a16:creationId xmlns:a16="http://schemas.microsoft.com/office/drawing/2014/main" id="{B8805A2D-24BF-4D4D-4624-3A980ED5C2F7}"/>
                    </a:ext>
                  </a:extLst>
                </p14:cNvPr>
                <p14:cNvContentPartPr/>
                <p14:nvPr/>
              </p14:nvContentPartPr>
              <p14:xfrm>
                <a:off x="1779162" y="6178777"/>
                <a:ext cx="1092600" cy="694440"/>
              </p14:xfrm>
            </p:contentPart>
          </mc:Choice>
          <mc:Fallback xmlns="">
            <p:pic>
              <p:nvPicPr>
                <p:cNvPr id="17658" name="Ink 17657">
                  <a:extLst>
                    <a:ext uri="{FF2B5EF4-FFF2-40B4-BE49-F238E27FC236}">
                      <a16:creationId xmlns:a16="http://schemas.microsoft.com/office/drawing/2014/main" id="{B8805A2D-24BF-4D4D-4624-3A980ED5C2F7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1770522" y="6169777"/>
                  <a:ext cx="1110240" cy="712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7662" name="Audio 17661">
            <a:hlinkClick r:id="" action="ppaction://media"/>
            <a:extLst>
              <a:ext uri="{FF2B5EF4-FFF2-40B4-BE49-F238E27FC236}">
                <a16:creationId xmlns:a16="http://schemas.microsoft.com/office/drawing/2014/main" id="{23B3BAB4-2AD0-AE66-1A97-DB02AF07A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17663" name="Rectangle 17662">
            <a:extLst>
              <a:ext uri="{FF2B5EF4-FFF2-40B4-BE49-F238E27FC236}">
                <a16:creationId xmlns:a16="http://schemas.microsoft.com/office/drawing/2014/main" id="{0477BCDA-5061-A5FE-1F40-69D798453DEC}"/>
              </a:ext>
            </a:extLst>
          </p:cNvPr>
          <p:cNvSpPr/>
          <p:nvPr/>
        </p:nvSpPr>
        <p:spPr>
          <a:xfrm>
            <a:off x="7139804" y="815185"/>
            <a:ext cx="1292517" cy="2296752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94"/>
    </mc:Choice>
    <mc:Fallback xmlns="">
      <p:transition spd="slow" advTm="110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6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9050" y="4114800"/>
            <a:ext cx="2634054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Energy cost</a:t>
            </a:r>
          </a:p>
          <a:p>
            <a:pPr>
              <a:buNone/>
            </a:pPr>
            <a:r>
              <a:rPr lang="en-US" sz="1400" dirty="0"/>
              <a:t>How we fix errors 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0480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B5114-3089-EBBA-5F1A-1C9FBDE5AE56}"/>
              </a:ext>
            </a:extLst>
          </p:cNvPr>
          <p:cNvSpPr/>
          <p:nvPr/>
        </p:nvSpPr>
        <p:spPr>
          <a:xfrm>
            <a:off x="3048000" y="3886200"/>
            <a:ext cx="5981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03458-7AC2-38E8-DF8E-D6B78D57B230}"/>
              </a:ext>
            </a:extLst>
          </p:cNvPr>
          <p:cNvSpPr/>
          <p:nvPr/>
        </p:nvSpPr>
        <p:spPr>
          <a:xfrm>
            <a:off x="2819400" y="891990"/>
            <a:ext cx="61262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56900-1D0D-D8A7-B9F9-430B72E2806E}"/>
              </a:ext>
            </a:extLst>
          </p:cNvPr>
          <p:cNvSpPr/>
          <p:nvPr/>
        </p:nvSpPr>
        <p:spPr>
          <a:xfrm>
            <a:off x="114300" y="3886200"/>
            <a:ext cx="2648802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88D1687-B8CB-72E0-A61F-E9D862AAD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6"/>
    </mc:Choice>
    <mc:Fallback xmlns="">
      <p:transition spd="slow" advTm="2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128059" y="2438400"/>
            <a:ext cx="708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rgbClr val="0000FF"/>
                </a:solidFill>
                <a:latin typeface="Comic Sans MS" charset="0"/>
              </a:rPr>
              <a:t>How many flavors of logic gates do we need?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10D1A-075B-9E42-BF57-45BA4A3E07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496CE9-8422-E32F-299B-D8157D8EA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2"/>
    </mc:Choice>
    <mc:Fallback xmlns="">
      <p:transition spd="slow" advTm="38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34"/>
          <p:cNvSpPr txBox="1">
            <a:spLocks noChangeArrowheads="1"/>
          </p:cNvSpPr>
          <p:nvPr/>
        </p:nvSpPr>
        <p:spPr bwMode="auto">
          <a:xfrm>
            <a:off x="2667263" y="0"/>
            <a:ext cx="35413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To be Universal</a:t>
            </a:r>
          </a:p>
        </p:txBody>
      </p:sp>
      <p:cxnSp>
        <p:nvCxnSpPr>
          <p:cNvPr id="87" name="Straight Connector 86"/>
          <p:cNvCxnSpPr>
            <a:cxnSpLocks noChangeShapeType="1"/>
          </p:cNvCxnSpPr>
          <p:nvPr/>
        </p:nvCxnSpPr>
        <p:spPr bwMode="auto">
          <a:xfrm>
            <a:off x="0" y="3201988"/>
            <a:ext cx="91440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4C4C21F-D0F2-FB70-6596-2E7256AB7458}"/>
              </a:ext>
            </a:extLst>
          </p:cNvPr>
          <p:cNvGrpSpPr/>
          <p:nvPr/>
        </p:nvGrpSpPr>
        <p:grpSpPr>
          <a:xfrm>
            <a:off x="306881" y="891369"/>
            <a:ext cx="8711492" cy="2074414"/>
            <a:chOff x="128069" y="3704168"/>
            <a:chExt cx="8711492" cy="2074414"/>
          </a:xfrm>
        </p:grpSpPr>
        <p:sp>
          <p:nvSpPr>
            <p:cNvPr id="65" name="TextBox 64"/>
            <p:cNvSpPr txBox="1"/>
            <p:nvPr/>
          </p:nvSpPr>
          <p:spPr>
            <a:xfrm>
              <a:off x="4780436" y="3704168"/>
              <a:ext cx="4059125" cy="2074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dirty="0">
                  <a:latin typeface="Comic Sans MS"/>
                  <a:cs typeface="Comic Sans MS"/>
                </a:rPr>
                <a:t>Must block an</a:t>
              </a:r>
            </a:p>
            <a:p>
              <a:pPr>
                <a:buNone/>
              </a:pPr>
              <a:r>
                <a:rPr lang="en-US" sz="2800" dirty="0">
                  <a:latin typeface="Comic Sans MS"/>
                  <a:cs typeface="Comic Sans MS"/>
                </a:rPr>
                <a:t>input (e.g. A)</a:t>
              </a:r>
            </a:p>
            <a:p>
              <a:pPr>
                <a:buNone/>
              </a:pPr>
              <a:endParaRPr lang="en-US" sz="2800" dirty="0">
                <a:latin typeface="Comic Sans MS"/>
                <a:cs typeface="Comic Sans MS"/>
              </a:endParaRPr>
            </a:p>
            <a:p>
              <a:pPr>
                <a:buNone/>
              </a:pPr>
              <a:r>
                <a:rPr lang="en-US" sz="2800" dirty="0">
                  <a:latin typeface="Comic Sans MS"/>
                  <a:cs typeface="Comic Sans MS"/>
                </a:rPr>
                <a:t>Here output ignores A</a:t>
              </a:r>
            </a:p>
          </p:txBody>
        </p:sp>
        <p:cxnSp>
          <p:nvCxnSpPr>
            <p:cNvPr id="71" name="Straight Connector 70"/>
            <p:cNvCxnSpPr>
              <a:cxnSpLocks noChangeShapeType="1"/>
            </p:cNvCxnSpPr>
            <p:nvPr/>
          </p:nvCxnSpPr>
          <p:spPr bwMode="auto">
            <a:xfrm>
              <a:off x="836613" y="4354512"/>
              <a:ext cx="798513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>
              <a:off x="836613" y="4960937"/>
              <a:ext cx="798513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>
              <a:off x="2738438" y="4657725"/>
              <a:ext cx="536575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78" name="TextBox 54"/>
            <p:cNvSpPr txBox="1">
              <a:spLocks noChangeArrowheads="1"/>
            </p:cNvSpPr>
            <p:nvPr/>
          </p:nvSpPr>
          <p:spPr bwMode="auto">
            <a:xfrm>
              <a:off x="3236061" y="4411171"/>
              <a:ext cx="1156086" cy="134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Only</a:t>
              </a:r>
            </a:p>
            <a:p>
              <a:pPr>
                <a:buNone/>
              </a:pPr>
              <a:r>
                <a:rPr lang="en-US" sz="2400" dirty="0" err="1">
                  <a:solidFill>
                    <a:srgbClr val="FF0000"/>
                  </a:solidFill>
                  <a:latin typeface="Comic Sans MS" charset="0"/>
                </a:rPr>
                <a:t>Dep</a:t>
              </a: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 on</a:t>
              </a:r>
            </a:p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B</a:t>
              </a:r>
            </a:p>
          </p:txBody>
        </p:sp>
        <p:sp>
          <p:nvSpPr>
            <p:cNvPr id="80" name="TextBox 84"/>
            <p:cNvSpPr txBox="1">
              <a:spLocks noChangeArrowheads="1"/>
            </p:cNvSpPr>
            <p:nvPr/>
          </p:nvSpPr>
          <p:spPr bwMode="auto">
            <a:xfrm>
              <a:off x="455857" y="4038600"/>
              <a:ext cx="4090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A</a:t>
              </a:r>
            </a:p>
          </p:txBody>
        </p:sp>
        <p:sp>
          <p:nvSpPr>
            <p:cNvPr id="81" name="TextBox 85"/>
            <p:cNvSpPr txBox="1">
              <a:spLocks noChangeArrowheads="1"/>
            </p:cNvSpPr>
            <p:nvPr/>
          </p:nvSpPr>
          <p:spPr bwMode="auto">
            <a:xfrm>
              <a:off x="128069" y="5019765"/>
              <a:ext cx="19264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B = 0 or 1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35126" y="3886200"/>
              <a:ext cx="1103312" cy="1600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280B70-B537-3420-4D9B-63090409580C}"/>
              </a:ext>
            </a:extLst>
          </p:cNvPr>
          <p:cNvGrpSpPr/>
          <p:nvPr/>
        </p:nvGrpSpPr>
        <p:grpSpPr>
          <a:xfrm>
            <a:off x="270930" y="3949014"/>
            <a:ext cx="8242434" cy="1600200"/>
            <a:chOff x="946311" y="990600"/>
            <a:chExt cx="8242434" cy="1600200"/>
          </a:xfrm>
        </p:grpSpPr>
        <p:sp>
          <p:nvSpPr>
            <p:cNvPr id="2" name="TextBox 1"/>
            <p:cNvSpPr txBox="1"/>
            <p:nvPr/>
          </p:nvSpPr>
          <p:spPr>
            <a:xfrm>
              <a:off x="6551485" y="1220788"/>
              <a:ext cx="2637260" cy="1040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800" dirty="0">
                  <a:latin typeface="Comic Sans MS"/>
                  <a:cs typeface="Comic Sans MS"/>
                </a:rPr>
                <a:t>Must generate</a:t>
              </a:r>
            </a:p>
            <a:p>
              <a:pPr>
                <a:buNone/>
              </a:pPr>
              <a:r>
                <a:rPr lang="en-US" sz="2800" dirty="0">
                  <a:latin typeface="Comic Sans MS"/>
                  <a:cs typeface="Comic Sans MS"/>
                </a:rPr>
                <a:t>a NOT</a:t>
              </a:r>
            </a:p>
          </p:txBody>
        </p:sp>
        <p:cxnSp>
          <p:nvCxnSpPr>
            <p:cNvPr id="39" name="Straight Connector 38"/>
            <p:cNvCxnSpPr>
              <a:cxnSpLocks noChangeShapeType="1"/>
            </p:cNvCxnSpPr>
            <p:nvPr/>
          </p:nvCxnSpPr>
          <p:spPr bwMode="auto">
            <a:xfrm>
              <a:off x="1327067" y="1745311"/>
              <a:ext cx="798513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>
              <a:off x="3228892" y="1762125"/>
              <a:ext cx="536575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2" name="TextBox 84"/>
            <p:cNvSpPr txBox="1">
              <a:spLocks noChangeArrowheads="1"/>
            </p:cNvSpPr>
            <p:nvPr/>
          </p:nvSpPr>
          <p:spPr bwMode="auto">
            <a:xfrm>
              <a:off x="946311" y="1595438"/>
              <a:ext cx="4090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A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125580" y="990600"/>
              <a:ext cx="1103312" cy="1600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5" name="TextBox 84"/>
            <p:cNvSpPr txBox="1">
              <a:spLocks noChangeArrowheads="1"/>
            </p:cNvSpPr>
            <p:nvPr/>
          </p:nvSpPr>
          <p:spPr bwMode="auto">
            <a:xfrm>
              <a:off x="3886444" y="1600200"/>
              <a:ext cx="4090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A</a:t>
              </a:r>
            </a:p>
          </p:txBody>
        </p:sp>
        <p:cxnSp>
          <p:nvCxnSpPr>
            <p:cNvPr id="46" name="Straight Connector 45"/>
            <p:cNvCxnSpPr>
              <a:cxnSpLocks noChangeShapeType="1"/>
            </p:cNvCxnSpPr>
            <p:nvPr/>
          </p:nvCxnSpPr>
          <p:spPr bwMode="auto">
            <a:xfrm>
              <a:off x="3944492" y="1593851"/>
              <a:ext cx="304800" cy="15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3D2B42-AEC5-7751-1CE5-534D57BC12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7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92"/>
    </mc:Choice>
    <mc:Fallback xmlns="">
      <p:transition spd="slow" advTm="8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3"/>
          <p:cNvGrpSpPr>
            <a:grpSpLocks/>
          </p:cNvGrpSpPr>
          <p:nvPr/>
        </p:nvGrpSpPr>
        <p:grpSpPr bwMode="auto">
          <a:xfrm>
            <a:off x="609600" y="1295400"/>
            <a:ext cx="2438400" cy="1063625"/>
            <a:chOff x="5943600" y="370440"/>
            <a:chExt cx="2209800" cy="1063967"/>
          </a:xfrm>
        </p:grpSpPr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6197201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898" y="370440"/>
              <a:ext cx="1050230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5943600" y="610230"/>
              <a:ext cx="72365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5943600" y="1216850"/>
              <a:ext cx="72365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7129" y="913540"/>
              <a:ext cx="486271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18435" name="TextBox 34"/>
          <p:cNvSpPr txBox="1">
            <a:spLocks noChangeArrowheads="1"/>
          </p:cNvSpPr>
          <p:nvPr/>
        </p:nvSpPr>
        <p:spPr bwMode="auto">
          <a:xfrm>
            <a:off x="2651919" y="0"/>
            <a:ext cx="41216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NAND is universal</a:t>
            </a:r>
          </a:p>
        </p:txBody>
      </p:sp>
      <p:sp>
        <p:nvSpPr>
          <p:cNvPr id="18436" name="TextBox 54"/>
          <p:cNvSpPr txBox="1">
            <a:spLocks noChangeArrowheads="1"/>
          </p:cNvSpPr>
          <p:nvPr/>
        </p:nvSpPr>
        <p:spPr bwMode="auto">
          <a:xfrm>
            <a:off x="773083" y="2667000"/>
            <a:ext cx="1122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NAND</a:t>
            </a: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2484438" y="1676400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438" name="TextBox 84"/>
          <p:cNvSpPr txBox="1">
            <a:spLocks noChangeArrowheads="1"/>
          </p:cNvSpPr>
          <p:nvPr/>
        </p:nvSpPr>
        <p:spPr bwMode="auto">
          <a:xfrm>
            <a:off x="228844" y="12192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18439" name="TextBox 85"/>
          <p:cNvSpPr txBox="1">
            <a:spLocks noChangeArrowheads="1"/>
          </p:cNvSpPr>
          <p:nvPr/>
        </p:nvSpPr>
        <p:spPr bwMode="auto">
          <a:xfrm>
            <a:off x="275823" y="1900238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18440" name="TextBox 101"/>
          <p:cNvSpPr txBox="1">
            <a:spLocks noChangeArrowheads="1"/>
          </p:cNvSpPr>
          <p:nvPr/>
        </p:nvSpPr>
        <p:spPr bwMode="auto">
          <a:xfrm>
            <a:off x="5973292" y="2814638"/>
            <a:ext cx="885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NOT</a:t>
            </a:r>
          </a:p>
        </p:txBody>
      </p:sp>
      <p:cxnSp>
        <p:nvCxnSpPr>
          <p:cNvPr id="115" name="Straight Connector 114"/>
          <p:cNvCxnSpPr>
            <a:cxnSpLocks noChangeShapeType="1"/>
          </p:cNvCxnSpPr>
          <p:nvPr/>
        </p:nvCxnSpPr>
        <p:spPr bwMode="auto">
          <a:xfrm rot="5400000">
            <a:off x="5661819" y="1991519"/>
            <a:ext cx="94138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6" name="Freeform 115"/>
          <p:cNvSpPr>
            <a:spLocks noChangeArrowheads="1"/>
          </p:cNvSpPr>
          <p:nvPr/>
        </p:nvSpPr>
        <p:spPr bwMode="auto">
          <a:xfrm>
            <a:off x="6076950" y="1444625"/>
            <a:ext cx="1158875" cy="1065213"/>
          </a:xfrm>
          <a:custGeom>
            <a:avLst/>
            <a:gdLst>
              <a:gd name="T0" fmla="*/ 81406 w 1049882"/>
              <a:gd name="T1" fmla="*/ 47404 h 1063967"/>
              <a:gd name="T2" fmla="*/ 569844 w 1049882"/>
              <a:gd name="T3" fmla="*/ 13942 h 1063967"/>
              <a:gd name="T4" fmla="*/ 997228 w 1049882"/>
              <a:gd name="T5" fmla="*/ 131059 h 1063967"/>
              <a:gd name="T6" fmla="*/ 1241447 w 1049882"/>
              <a:gd name="T7" fmla="*/ 415489 h 1063967"/>
              <a:gd name="T8" fmla="*/ 1221096 w 1049882"/>
              <a:gd name="T9" fmla="*/ 766842 h 1063967"/>
              <a:gd name="T10" fmla="*/ 915822 w 1049882"/>
              <a:gd name="T11" fmla="*/ 1017809 h 1063967"/>
              <a:gd name="T12" fmla="*/ 0 w 1049882"/>
              <a:gd name="T13" fmla="*/ 105127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7" name="Straight Connector 116"/>
          <p:cNvCxnSpPr>
            <a:cxnSpLocks noChangeShapeType="1"/>
          </p:cNvCxnSpPr>
          <p:nvPr/>
        </p:nvCxnSpPr>
        <p:spPr bwMode="auto">
          <a:xfrm>
            <a:off x="5334000" y="1684338"/>
            <a:ext cx="798513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8" name="Straight Connector 117"/>
          <p:cNvCxnSpPr>
            <a:cxnSpLocks noChangeShapeType="1"/>
          </p:cNvCxnSpPr>
          <p:nvPr/>
        </p:nvCxnSpPr>
        <p:spPr bwMode="auto">
          <a:xfrm>
            <a:off x="5715000" y="2292350"/>
            <a:ext cx="417513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9" name="Straight Connector 118"/>
          <p:cNvCxnSpPr>
            <a:cxnSpLocks noChangeShapeType="1"/>
          </p:cNvCxnSpPr>
          <p:nvPr/>
        </p:nvCxnSpPr>
        <p:spPr bwMode="auto">
          <a:xfrm>
            <a:off x="7235825" y="1987550"/>
            <a:ext cx="536575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0" name="Oval 119"/>
          <p:cNvSpPr>
            <a:spLocks noChangeArrowheads="1"/>
          </p:cNvSpPr>
          <p:nvPr/>
        </p:nvSpPr>
        <p:spPr bwMode="auto">
          <a:xfrm>
            <a:off x="7208838" y="1825625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447" name="TextBox 120"/>
          <p:cNvSpPr txBox="1">
            <a:spLocks noChangeArrowheads="1"/>
          </p:cNvSpPr>
          <p:nvPr/>
        </p:nvSpPr>
        <p:spPr bwMode="auto">
          <a:xfrm>
            <a:off x="4953244" y="1368425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124" name="Straight Connector 123"/>
          <p:cNvCxnSpPr>
            <a:cxnSpLocks noChangeShapeType="1"/>
          </p:cNvCxnSpPr>
          <p:nvPr/>
        </p:nvCxnSpPr>
        <p:spPr bwMode="auto">
          <a:xfrm rot="5400000" flipH="1" flipV="1">
            <a:off x="5410201" y="1981200"/>
            <a:ext cx="6096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449" name="TextBox 125"/>
          <p:cNvSpPr txBox="1">
            <a:spLocks noChangeArrowheads="1"/>
          </p:cNvSpPr>
          <p:nvPr/>
        </p:nvSpPr>
        <p:spPr bwMode="auto">
          <a:xfrm>
            <a:off x="7667869" y="1520825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128" name="Straight Connector 127"/>
          <p:cNvCxnSpPr>
            <a:cxnSpLocks noChangeShapeType="1"/>
          </p:cNvCxnSpPr>
          <p:nvPr/>
        </p:nvCxnSpPr>
        <p:spPr bwMode="auto">
          <a:xfrm>
            <a:off x="7667625" y="1536700"/>
            <a:ext cx="409575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0" name="Right Arrow 129"/>
          <p:cNvSpPr>
            <a:spLocks noChangeArrowheads="1"/>
          </p:cNvSpPr>
          <p:nvPr/>
        </p:nvSpPr>
        <p:spPr bwMode="auto">
          <a:xfrm>
            <a:off x="3581400" y="1533525"/>
            <a:ext cx="990600" cy="611188"/>
          </a:xfrm>
          <a:prstGeom prst="rightArrow">
            <a:avLst>
              <a:gd name="adj1" fmla="val 50000"/>
              <a:gd name="adj2" fmla="val 4993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452" name="TextBox 130"/>
          <p:cNvSpPr txBox="1">
            <a:spLocks noChangeArrowheads="1"/>
          </p:cNvSpPr>
          <p:nvPr/>
        </p:nvSpPr>
        <p:spPr bwMode="auto">
          <a:xfrm>
            <a:off x="1252086" y="4353880"/>
            <a:ext cx="64155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</a:t>
            </a:r>
            <a:r>
              <a:rPr lang="en-US" sz="2400" dirty="0">
                <a:latin typeface="Comic Sans MS" charset="0"/>
              </a:rPr>
              <a:t> = NOT(NAND)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2400" dirty="0">
                <a:latin typeface="Comic Sans MS" charset="0"/>
              </a:rPr>
              <a:t>B=0, output = 1 independent of A (blocks A)</a:t>
            </a:r>
          </a:p>
        </p:txBody>
      </p:sp>
      <p:sp>
        <p:nvSpPr>
          <p:cNvPr id="133" name="Oval 132"/>
          <p:cNvSpPr>
            <a:spLocks noChangeArrowheads="1"/>
          </p:cNvSpPr>
          <p:nvPr/>
        </p:nvSpPr>
        <p:spPr bwMode="auto">
          <a:xfrm>
            <a:off x="5637213" y="1600200"/>
            <a:ext cx="153987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D5563C-D63E-BF1D-BC1D-4B551CBE2E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1"/>
    </mc:Choice>
    <mc:Fallback xmlns="">
      <p:transition spd="slow" advTm="4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3"/>
          <p:cNvGrpSpPr>
            <a:grpSpLocks/>
          </p:cNvGrpSpPr>
          <p:nvPr/>
        </p:nvGrpSpPr>
        <p:grpSpPr bwMode="auto">
          <a:xfrm>
            <a:off x="500626" y="711701"/>
            <a:ext cx="2438400" cy="1063625"/>
            <a:chOff x="5943600" y="370440"/>
            <a:chExt cx="2209800" cy="1063967"/>
          </a:xfrm>
        </p:grpSpPr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6197201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898" y="370440"/>
              <a:ext cx="1050230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5943600" y="610230"/>
              <a:ext cx="72365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5943600" y="1216850"/>
              <a:ext cx="72365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7129" y="913540"/>
              <a:ext cx="486271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18435" name="TextBox 34"/>
          <p:cNvSpPr txBox="1">
            <a:spLocks noChangeArrowheads="1"/>
          </p:cNvSpPr>
          <p:nvPr/>
        </p:nvSpPr>
        <p:spPr bwMode="auto">
          <a:xfrm>
            <a:off x="2651919" y="0"/>
            <a:ext cx="41216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NAND is universal</a:t>
            </a:r>
          </a:p>
        </p:txBody>
      </p:sp>
      <p:sp>
        <p:nvSpPr>
          <p:cNvPr id="18436" name="TextBox 54"/>
          <p:cNvSpPr txBox="1">
            <a:spLocks noChangeArrowheads="1"/>
          </p:cNvSpPr>
          <p:nvPr/>
        </p:nvSpPr>
        <p:spPr bwMode="auto">
          <a:xfrm>
            <a:off x="664109" y="2083301"/>
            <a:ext cx="1122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NAND</a:t>
            </a: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2375464" y="1092701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438" name="TextBox 84"/>
          <p:cNvSpPr txBox="1">
            <a:spLocks noChangeArrowheads="1"/>
          </p:cNvSpPr>
          <p:nvPr/>
        </p:nvSpPr>
        <p:spPr bwMode="auto">
          <a:xfrm>
            <a:off x="119870" y="635501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18439" name="TextBox 85"/>
          <p:cNvSpPr txBox="1">
            <a:spLocks noChangeArrowheads="1"/>
          </p:cNvSpPr>
          <p:nvPr/>
        </p:nvSpPr>
        <p:spPr bwMode="auto">
          <a:xfrm>
            <a:off x="166849" y="1316539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115" name="Straight Connector 114"/>
          <p:cNvCxnSpPr>
            <a:cxnSpLocks noChangeShapeType="1"/>
          </p:cNvCxnSpPr>
          <p:nvPr/>
        </p:nvCxnSpPr>
        <p:spPr bwMode="auto">
          <a:xfrm rot="5400000">
            <a:off x="3186905" y="2531947"/>
            <a:ext cx="94138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6" name="Freeform 115"/>
          <p:cNvSpPr>
            <a:spLocks noChangeArrowheads="1"/>
          </p:cNvSpPr>
          <p:nvPr/>
        </p:nvSpPr>
        <p:spPr bwMode="auto">
          <a:xfrm>
            <a:off x="3581560" y="1985053"/>
            <a:ext cx="1158875" cy="1065213"/>
          </a:xfrm>
          <a:custGeom>
            <a:avLst/>
            <a:gdLst>
              <a:gd name="T0" fmla="*/ 81406 w 1049882"/>
              <a:gd name="T1" fmla="*/ 47404 h 1063967"/>
              <a:gd name="T2" fmla="*/ 569844 w 1049882"/>
              <a:gd name="T3" fmla="*/ 13942 h 1063967"/>
              <a:gd name="T4" fmla="*/ 997228 w 1049882"/>
              <a:gd name="T5" fmla="*/ 131059 h 1063967"/>
              <a:gd name="T6" fmla="*/ 1241447 w 1049882"/>
              <a:gd name="T7" fmla="*/ 415489 h 1063967"/>
              <a:gd name="T8" fmla="*/ 1221096 w 1049882"/>
              <a:gd name="T9" fmla="*/ 766842 h 1063967"/>
              <a:gd name="T10" fmla="*/ 915822 w 1049882"/>
              <a:gd name="T11" fmla="*/ 1017809 h 1063967"/>
              <a:gd name="T12" fmla="*/ 0 w 1049882"/>
              <a:gd name="T13" fmla="*/ 105127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7" name="Straight Connector 116"/>
          <p:cNvCxnSpPr>
            <a:cxnSpLocks noChangeShapeType="1"/>
          </p:cNvCxnSpPr>
          <p:nvPr/>
        </p:nvCxnSpPr>
        <p:spPr bwMode="auto">
          <a:xfrm>
            <a:off x="2838610" y="2224766"/>
            <a:ext cx="798513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8" name="Straight Connector 117"/>
          <p:cNvCxnSpPr>
            <a:cxnSpLocks noChangeShapeType="1"/>
          </p:cNvCxnSpPr>
          <p:nvPr/>
        </p:nvCxnSpPr>
        <p:spPr bwMode="auto">
          <a:xfrm>
            <a:off x="3219610" y="2832778"/>
            <a:ext cx="417513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9" name="Straight Connector 118"/>
          <p:cNvCxnSpPr>
            <a:cxnSpLocks noChangeShapeType="1"/>
          </p:cNvCxnSpPr>
          <p:nvPr/>
        </p:nvCxnSpPr>
        <p:spPr bwMode="auto">
          <a:xfrm>
            <a:off x="4740435" y="2527978"/>
            <a:ext cx="536575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0" name="Oval 119"/>
          <p:cNvSpPr>
            <a:spLocks noChangeArrowheads="1"/>
          </p:cNvSpPr>
          <p:nvPr/>
        </p:nvSpPr>
        <p:spPr bwMode="auto">
          <a:xfrm>
            <a:off x="4713448" y="2366053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447" name="TextBox 120"/>
          <p:cNvSpPr txBox="1">
            <a:spLocks noChangeArrowheads="1"/>
          </p:cNvSpPr>
          <p:nvPr/>
        </p:nvSpPr>
        <p:spPr bwMode="auto">
          <a:xfrm>
            <a:off x="7568213" y="2737867"/>
            <a:ext cx="10310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 OR </a:t>
            </a:r>
          </a:p>
        </p:txBody>
      </p:sp>
      <p:cxnSp>
        <p:nvCxnSpPr>
          <p:cNvPr id="124" name="Straight Connector 123"/>
          <p:cNvCxnSpPr>
            <a:cxnSpLocks noChangeShapeType="1"/>
          </p:cNvCxnSpPr>
          <p:nvPr/>
        </p:nvCxnSpPr>
        <p:spPr bwMode="auto">
          <a:xfrm rot="5400000" flipH="1" flipV="1">
            <a:off x="2914811" y="2521628"/>
            <a:ext cx="6096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449" name="TextBox 125"/>
          <p:cNvSpPr txBox="1">
            <a:spLocks noChangeArrowheads="1"/>
          </p:cNvSpPr>
          <p:nvPr/>
        </p:nvSpPr>
        <p:spPr bwMode="auto">
          <a:xfrm>
            <a:off x="5172479" y="206125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128" name="Straight Connector 127"/>
          <p:cNvCxnSpPr>
            <a:cxnSpLocks noChangeShapeType="1"/>
          </p:cNvCxnSpPr>
          <p:nvPr/>
        </p:nvCxnSpPr>
        <p:spPr bwMode="auto">
          <a:xfrm>
            <a:off x="5172235" y="2077128"/>
            <a:ext cx="409575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0" name="Right Arrow 129"/>
          <p:cNvSpPr>
            <a:spLocks noChangeArrowheads="1"/>
          </p:cNvSpPr>
          <p:nvPr/>
        </p:nvSpPr>
        <p:spPr bwMode="auto">
          <a:xfrm>
            <a:off x="3170398" y="866482"/>
            <a:ext cx="990600" cy="611188"/>
          </a:xfrm>
          <a:prstGeom prst="rightArrow">
            <a:avLst>
              <a:gd name="adj1" fmla="val 50000"/>
              <a:gd name="adj2" fmla="val 4993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453" name="TextBox 131"/>
          <p:cNvSpPr txBox="1">
            <a:spLocks noChangeArrowheads="1"/>
          </p:cNvSpPr>
          <p:nvPr/>
        </p:nvSpPr>
        <p:spPr bwMode="auto">
          <a:xfrm>
            <a:off x="654050" y="5002159"/>
            <a:ext cx="7128875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 OR B = [A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⩃ </a:t>
            </a:r>
            <a:r>
              <a:rPr lang="en-US" sz="2400" dirty="0">
                <a:latin typeface="Comic Sans MS" charset="0"/>
              </a:rPr>
              <a:t>B]</a:t>
            </a:r>
            <a:endParaRPr lang="en-US" dirty="0"/>
          </a:p>
          <a:p>
            <a:pPr>
              <a:buNone/>
            </a:pPr>
            <a:endParaRPr lang="en-US" sz="2400" dirty="0">
              <a:latin typeface="Comic Sans MS" charset="0"/>
            </a:endParaRPr>
          </a:p>
          <a:p>
            <a:pPr>
              <a:buNone/>
            </a:pPr>
            <a:r>
              <a:rPr lang="en-US" sz="2400" dirty="0">
                <a:highlight>
                  <a:srgbClr val="FFFF00"/>
                </a:highlight>
                <a:latin typeface="Comic Sans MS" charset="0"/>
              </a:rPr>
              <a:t>Come Rain or Shine = Not(rainless and </a:t>
            </a:r>
            <a:r>
              <a:rPr lang="en-US" sz="2400" dirty="0" err="1">
                <a:highlight>
                  <a:srgbClr val="FFFF00"/>
                </a:highlight>
                <a:latin typeface="Comic Sans MS" charset="0"/>
              </a:rPr>
              <a:t>shineless</a:t>
            </a:r>
            <a:r>
              <a:rPr lang="en-US" sz="2400" dirty="0">
                <a:highlight>
                  <a:srgbClr val="FFFF00"/>
                </a:highlight>
                <a:latin typeface="Comic Sans MS" charset="0"/>
              </a:rPr>
              <a:t>)</a:t>
            </a:r>
          </a:p>
        </p:txBody>
      </p:sp>
      <p:sp>
        <p:nvSpPr>
          <p:cNvPr id="133" name="Oval 132"/>
          <p:cNvSpPr>
            <a:spLocks noChangeArrowheads="1"/>
          </p:cNvSpPr>
          <p:nvPr/>
        </p:nvSpPr>
        <p:spPr bwMode="auto">
          <a:xfrm>
            <a:off x="3141823" y="2140628"/>
            <a:ext cx="153987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19963-DCA1-DB86-9FA0-4543A17B1A6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263105" y="4082464"/>
            <a:ext cx="94138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73F43458-5692-82E8-1917-5B5942FAB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7123" y="3535570"/>
            <a:ext cx="1158875" cy="1065213"/>
          </a:xfrm>
          <a:custGeom>
            <a:avLst/>
            <a:gdLst>
              <a:gd name="T0" fmla="*/ 81406 w 1049882"/>
              <a:gd name="T1" fmla="*/ 47404 h 1063967"/>
              <a:gd name="T2" fmla="*/ 569844 w 1049882"/>
              <a:gd name="T3" fmla="*/ 13942 h 1063967"/>
              <a:gd name="T4" fmla="*/ 997228 w 1049882"/>
              <a:gd name="T5" fmla="*/ 131059 h 1063967"/>
              <a:gd name="T6" fmla="*/ 1241447 w 1049882"/>
              <a:gd name="T7" fmla="*/ 415489 h 1063967"/>
              <a:gd name="T8" fmla="*/ 1221096 w 1049882"/>
              <a:gd name="T9" fmla="*/ 766842 h 1063967"/>
              <a:gd name="T10" fmla="*/ 915822 w 1049882"/>
              <a:gd name="T11" fmla="*/ 1017809 h 1063967"/>
              <a:gd name="T12" fmla="*/ 0 w 1049882"/>
              <a:gd name="T13" fmla="*/ 105127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C029A9-9B70-FEA6-C018-4164423970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4173" y="3775283"/>
            <a:ext cx="798513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C0AA04-FE67-C831-2B3D-A883E2C23A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5173" y="4383295"/>
            <a:ext cx="417513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359294-152E-7DC6-0B47-2C1FD4B64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95998" y="4078495"/>
            <a:ext cx="536575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8E75D19-BCE0-9FAB-6759-51E6E71F7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011" y="3916570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0" name="TextBox 120">
            <a:extLst>
              <a:ext uri="{FF2B5EF4-FFF2-40B4-BE49-F238E27FC236}">
                <a16:creationId xmlns:a16="http://schemas.microsoft.com/office/drawing/2014/main" id="{1B8D87D7-5F66-EC9C-3EF8-F717F129E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885" y="2745804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D10FD-CD53-207D-28CA-BA00805EF42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970374" y="4072145"/>
            <a:ext cx="6096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" name="TextBox 125">
            <a:extLst>
              <a:ext uri="{FF2B5EF4-FFF2-40B4-BE49-F238E27FC236}">
                <a16:creationId xmlns:a16="http://schemas.microsoft.com/office/drawing/2014/main" id="{C6A02D4D-8200-D7FE-F165-7766A4190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920" y="4402762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665A77-B6F8-FB83-F770-D21EDCCEC8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82920" y="4418637"/>
            <a:ext cx="409575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7C4DAF2-7804-42F1-6C2C-4B95185B5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386" y="3691145"/>
            <a:ext cx="153987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grpSp>
        <p:nvGrpSpPr>
          <p:cNvPr id="15" name="Group 33">
            <a:extLst>
              <a:ext uri="{FF2B5EF4-FFF2-40B4-BE49-F238E27FC236}">
                <a16:creationId xmlns:a16="http://schemas.microsoft.com/office/drawing/2014/main" id="{E29441D0-5297-A178-F37E-32EF8CA39CCD}"/>
              </a:ext>
            </a:extLst>
          </p:cNvPr>
          <p:cNvGrpSpPr>
            <a:grpSpLocks/>
          </p:cNvGrpSpPr>
          <p:nvPr/>
        </p:nvGrpSpPr>
        <p:grpSpPr bwMode="auto">
          <a:xfrm>
            <a:off x="5319522" y="2809450"/>
            <a:ext cx="2111215" cy="1063625"/>
            <a:chOff x="5943599" y="370440"/>
            <a:chExt cx="1913289" cy="10639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75AD35-A6C1-A434-5A3D-71B99FC5B4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197201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5050B7B-FC02-3681-D216-15C12EBD6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6898" y="370440"/>
              <a:ext cx="1050230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56B1B1-6763-7476-1DB5-06FE9DC634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600" y="610230"/>
              <a:ext cx="72365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42E605-1C4D-C726-CD5C-857532D2DB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599" y="1216850"/>
              <a:ext cx="72365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9D2091C-187B-E9E5-E6C0-DEEA8CF3FA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667129" y="902423"/>
              <a:ext cx="189759" cy="1111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FA2A66C-76A4-5173-DC8D-B7F33720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346" y="3161119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A5B265-7755-CD4C-3914-3539803BA3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6308" y="3313519"/>
            <a:ext cx="536575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09ABF3-AE99-B43E-1D7E-C713E21906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19520" y="3657796"/>
            <a:ext cx="0" cy="43126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7D63CA-1484-1AC7-FF1F-EBE6143E93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19520" y="2491059"/>
            <a:ext cx="0" cy="55810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4" name="TextBox 120">
            <a:extLst>
              <a:ext uri="{FF2B5EF4-FFF2-40B4-BE49-F238E27FC236}">
                <a16:creationId xmlns:a16="http://schemas.microsoft.com/office/drawing/2014/main" id="{B24D387E-7C7B-9484-DAD4-22FC545C3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254" y="206125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35" name="TextBox 120">
            <a:extLst>
              <a:ext uri="{FF2B5EF4-FFF2-40B4-BE49-F238E27FC236}">
                <a16:creationId xmlns:a16="http://schemas.microsoft.com/office/drawing/2014/main" id="{DF8EBC45-1A36-9E41-D83A-A093CE50B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573" y="361177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8A83F6-3778-FA87-64EA-728D274D092E}"/>
              </a:ext>
            </a:extLst>
          </p:cNvPr>
          <p:cNvGrpSpPr/>
          <p:nvPr/>
        </p:nvGrpSpPr>
        <p:grpSpPr>
          <a:xfrm>
            <a:off x="2250762" y="5039377"/>
            <a:ext cx="176040" cy="18000"/>
            <a:chOff x="2250762" y="5039377"/>
            <a:chExt cx="176040" cy="1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25237E2-2D48-89AC-8258-5A24F2CC8687}"/>
                    </a:ext>
                  </a:extLst>
                </p14:cNvPr>
                <p14:cNvContentPartPr/>
                <p14:nvPr/>
              </p14:nvContentPartPr>
              <p14:xfrm>
                <a:off x="2262282" y="5052337"/>
                <a:ext cx="21960" cy="2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25237E2-2D48-89AC-8258-5A24F2CC868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53642" y="5043697"/>
                  <a:ext cx="39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02BA4AF-00E2-F94C-5607-826F74C39AD4}"/>
                    </a:ext>
                  </a:extLst>
                </p14:cNvPr>
                <p14:cNvContentPartPr/>
                <p14:nvPr/>
              </p14:nvContentPartPr>
              <p14:xfrm>
                <a:off x="2250762" y="5039377"/>
                <a:ext cx="176040" cy="1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02BA4AF-00E2-F94C-5607-826F74C39A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41762" y="5030377"/>
                  <a:ext cx="193680" cy="3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EC23827-4886-8E33-DA0B-0D6DF109F03B}"/>
                  </a:ext>
                </a:extLst>
              </p14:cNvPr>
              <p14:cNvContentPartPr/>
              <p14:nvPr/>
            </p14:nvContentPartPr>
            <p14:xfrm>
              <a:off x="2862402" y="5003737"/>
              <a:ext cx="14832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EC23827-4886-8E33-DA0B-0D6DF109F0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53762" y="4995097"/>
                <a:ext cx="16596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11A9AB3F-283F-7569-2132-FDD7184763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00"/>
    </mc:Choice>
    <mc:Fallback xmlns="">
      <p:transition spd="slow" advTm="9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chip with text&#10;&#10;Description automatically generated">
            <a:extLst>
              <a:ext uri="{FF2B5EF4-FFF2-40B4-BE49-F238E27FC236}">
                <a16:creationId xmlns:a16="http://schemas.microsoft.com/office/drawing/2014/main" id="{79C8C645-4E01-53FD-591B-A642A636D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99354"/>
            <a:ext cx="4160214" cy="52592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F2F635-62BA-77ED-8826-982D783C6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3699720" y="4343400"/>
            <a:ext cx="1962397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dirty="0" err="1">
                <a:solidFill>
                  <a:srgbClr val="FF0000"/>
                </a:solidFill>
              </a:rPr>
              <a:t>W.x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How to add?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FF3A819-0A1C-8ED0-6406-AF9DEFA7C973}"/>
              </a:ext>
            </a:extLst>
          </p:cNvPr>
          <p:cNvSpPr/>
          <p:nvPr/>
        </p:nvSpPr>
        <p:spPr>
          <a:xfrm>
            <a:off x="3037341" y="939699"/>
            <a:ext cx="914400" cy="9144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DC9ACD-16B5-9C1C-FA93-000AFC007671}"/>
              </a:ext>
            </a:extLst>
          </p:cNvPr>
          <p:cNvGrpSpPr/>
          <p:nvPr/>
        </p:nvGrpSpPr>
        <p:grpSpPr>
          <a:xfrm>
            <a:off x="3462480" y="2077800"/>
            <a:ext cx="237240" cy="385560"/>
            <a:chOff x="2863539" y="2128701"/>
            <a:chExt cx="237240" cy="3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DFC97A1-33EF-A4C5-62FF-78E14E99C30A}"/>
                    </a:ext>
                  </a:extLst>
                </p14:cNvPr>
                <p14:cNvContentPartPr/>
                <p14:nvPr/>
              </p14:nvContentPartPr>
              <p14:xfrm>
                <a:off x="2864259" y="2128701"/>
                <a:ext cx="113760" cy="325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DFC97A1-33EF-A4C5-62FF-78E14E99C30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55259" y="2119701"/>
                  <a:ext cx="13140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0753A01-E278-38D4-C1C9-8D5C5A57D462}"/>
                    </a:ext>
                  </a:extLst>
                </p14:cNvPr>
                <p14:cNvContentPartPr/>
                <p14:nvPr/>
              </p14:nvContentPartPr>
              <p14:xfrm>
                <a:off x="2863539" y="2440821"/>
                <a:ext cx="237240" cy="73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0753A01-E278-38D4-C1C9-8D5C5A57D46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54899" y="2431821"/>
                  <a:ext cx="254880" cy="9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619DC0-4BCA-A624-2C2C-406DE39D2E01}"/>
              </a:ext>
            </a:extLst>
          </p:cNvPr>
          <p:cNvGrpSpPr/>
          <p:nvPr/>
        </p:nvGrpSpPr>
        <p:grpSpPr>
          <a:xfrm>
            <a:off x="1049760" y="161880"/>
            <a:ext cx="1879200" cy="2592000"/>
            <a:chOff x="450819" y="212781"/>
            <a:chExt cx="1879200" cy="259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B3E3A82-98AD-26A0-F3F2-4DA51ED513F6}"/>
                    </a:ext>
                  </a:extLst>
                </p14:cNvPr>
                <p14:cNvContentPartPr/>
                <p14:nvPr/>
              </p14:nvContentPartPr>
              <p14:xfrm>
                <a:off x="802899" y="1448301"/>
                <a:ext cx="15231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B3E3A82-98AD-26A0-F3F2-4DA51ED513F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3899" y="1439301"/>
                  <a:ext cx="1540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F38D6B0-0390-8E1F-E579-5C69BAC1AF1D}"/>
                    </a:ext>
                  </a:extLst>
                </p14:cNvPr>
                <p14:cNvContentPartPr/>
                <p14:nvPr/>
              </p14:nvContentPartPr>
              <p14:xfrm>
                <a:off x="2160819" y="1386021"/>
                <a:ext cx="169200" cy="209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F38D6B0-0390-8E1F-E579-5C69BAC1AF1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52179" y="1377381"/>
                  <a:ext cx="1868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85D6F35-5D73-20C0-BF03-BE830D8FC2D3}"/>
                    </a:ext>
                  </a:extLst>
                </p14:cNvPr>
                <p14:cNvContentPartPr/>
                <p14:nvPr/>
              </p14:nvContentPartPr>
              <p14:xfrm>
                <a:off x="1185579" y="446781"/>
                <a:ext cx="945360" cy="730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85D6F35-5D73-20C0-BF03-BE830D8FC2D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76579" y="437781"/>
                  <a:ext cx="963000" cy="74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785E882-F871-6691-392B-BD4D1CD38E08}"/>
                    </a:ext>
                  </a:extLst>
                </p14:cNvPr>
                <p14:cNvContentPartPr/>
                <p14:nvPr/>
              </p14:nvContentPartPr>
              <p14:xfrm>
                <a:off x="1968939" y="1073901"/>
                <a:ext cx="214920" cy="133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785E882-F871-6691-392B-BD4D1CD38E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0299" y="1065261"/>
                  <a:ext cx="2325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54A25D6-2933-83E7-A815-6ABB96DF63BF}"/>
                    </a:ext>
                  </a:extLst>
                </p14:cNvPr>
                <p14:cNvContentPartPr/>
                <p14:nvPr/>
              </p14:nvContentPartPr>
              <p14:xfrm>
                <a:off x="1084419" y="1817301"/>
                <a:ext cx="1163520" cy="638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54A25D6-2933-83E7-A815-6ABB96DF63B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75419" y="1808301"/>
                  <a:ext cx="1181160" cy="65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1D44F08-BE86-6B69-FB47-42090C628526}"/>
                    </a:ext>
                  </a:extLst>
                </p14:cNvPr>
                <p14:cNvContentPartPr/>
                <p14:nvPr/>
              </p14:nvContentPartPr>
              <p14:xfrm>
                <a:off x="2034459" y="1817301"/>
                <a:ext cx="254160" cy="205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1D44F08-BE86-6B69-FB47-42090C62852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25819" y="1808301"/>
                  <a:ext cx="2718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96E78EC-02DA-8876-FAE8-CBB039CD71DD}"/>
                    </a:ext>
                  </a:extLst>
                </p14:cNvPr>
                <p14:cNvContentPartPr/>
                <p14:nvPr/>
              </p14:nvContentPartPr>
              <p14:xfrm>
                <a:off x="1718739" y="382701"/>
                <a:ext cx="258480" cy="135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96E78EC-02DA-8876-FAE8-CBB039CD71D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10099" y="373701"/>
                  <a:ext cx="276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43F7523-6E26-08BD-ABF7-19E99489AF00}"/>
                    </a:ext>
                  </a:extLst>
                </p14:cNvPr>
                <p14:cNvContentPartPr/>
                <p14:nvPr/>
              </p14:nvContentPartPr>
              <p14:xfrm>
                <a:off x="788859" y="233661"/>
                <a:ext cx="154080" cy="235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43F7523-6E26-08BD-ABF7-19E99489AF0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80219" y="224661"/>
                  <a:ext cx="1717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016C4DC-5964-ED2D-8A30-8FB25F45268F}"/>
                    </a:ext>
                  </a:extLst>
                </p14:cNvPr>
                <p14:cNvContentPartPr/>
                <p14:nvPr/>
              </p14:nvContentPartPr>
              <p14:xfrm>
                <a:off x="746019" y="212781"/>
                <a:ext cx="207000" cy="317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016C4DC-5964-ED2D-8A30-8FB25F45268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37019" y="204141"/>
                  <a:ext cx="22464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CB9EF9E-6EFF-BAE0-5A97-C325C8BF7ECF}"/>
                    </a:ext>
                  </a:extLst>
                </p14:cNvPr>
                <p14:cNvContentPartPr/>
                <p14:nvPr/>
              </p14:nvContentPartPr>
              <p14:xfrm>
                <a:off x="1085499" y="398541"/>
                <a:ext cx="2520" cy="282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CB9EF9E-6EFF-BAE0-5A97-C325C8BF7EC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6499" y="389901"/>
                  <a:ext cx="201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74BADE6-7D8C-35DB-2F68-941434F2D111}"/>
                    </a:ext>
                  </a:extLst>
                </p14:cNvPr>
                <p14:cNvContentPartPr/>
                <p14:nvPr/>
              </p14:nvContentPartPr>
              <p14:xfrm>
                <a:off x="450819" y="1281981"/>
                <a:ext cx="180360" cy="336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74BADE6-7D8C-35DB-2F68-941434F2D11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2179" y="1272981"/>
                  <a:ext cx="1980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9BEB281-01F2-A8FA-78F6-335DE1437266}"/>
                    </a:ext>
                  </a:extLst>
                </p14:cNvPr>
                <p14:cNvContentPartPr/>
                <p14:nvPr/>
              </p14:nvContentPartPr>
              <p14:xfrm>
                <a:off x="482499" y="1326621"/>
                <a:ext cx="151200" cy="240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9BEB281-01F2-A8FA-78F6-335DE143726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3859" y="1317621"/>
                  <a:ext cx="1688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CD7BC1A-CB06-EE19-9335-F402748396BB}"/>
                    </a:ext>
                  </a:extLst>
                </p14:cNvPr>
                <p14:cNvContentPartPr/>
                <p14:nvPr/>
              </p14:nvContentPartPr>
              <p14:xfrm>
                <a:off x="717579" y="1562781"/>
                <a:ext cx="122040" cy="170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CD7BC1A-CB06-EE19-9335-F402748396B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8939" y="1554141"/>
                  <a:ext cx="1396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03A195F-51D1-30AD-A3D5-AB91C0B4762B}"/>
                    </a:ext>
                  </a:extLst>
                </p14:cNvPr>
                <p14:cNvContentPartPr/>
                <p14:nvPr/>
              </p14:nvContentPartPr>
              <p14:xfrm>
                <a:off x="597339" y="2339301"/>
                <a:ext cx="207720" cy="232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03A195F-51D1-30AD-A3D5-AB91C0B4762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8339" y="2330661"/>
                  <a:ext cx="2253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F7549A7-F20C-BA22-D642-18437558C5DF}"/>
                    </a:ext>
                  </a:extLst>
                </p14:cNvPr>
                <p14:cNvContentPartPr/>
                <p14:nvPr/>
              </p14:nvContentPartPr>
              <p14:xfrm>
                <a:off x="666819" y="2363781"/>
                <a:ext cx="98280" cy="182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F7549A7-F20C-BA22-D642-18437558C5D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7819" y="2355141"/>
                  <a:ext cx="1159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AE683CC-80B2-B30E-7677-1D0839509543}"/>
                    </a:ext>
                  </a:extLst>
                </p14:cNvPr>
                <p14:cNvContentPartPr/>
                <p14:nvPr/>
              </p14:nvContentPartPr>
              <p14:xfrm>
                <a:off x="861939" y="2580861"/>
                <a:ext cx="78480" cy="223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AE683CC-80B2-B30E-7677-1D083950954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3299" y="2572221"/>
                  <a:ext cx="961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DDBEF6B-487A-027F-E6A2-5EBAD1F31B01}"/>
                    </a:ext>
                  </a:extLst>
                </p14:cNvPr>
                <p14:cNvContentPartPr/>
                <p14:nvPr/>
              </p14:nvContentPartPr>
              <p14:xfrm>
                <a:off x="2063259" y="515181"/>
                <a:ext cx="360" cy="190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DDBEF6B-487A-027F-E6A2-5EBAD1F31B0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54619" y="506541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6173BA3-60DC-907A-705A-03D75E79314B}"/>
                    </a:ext>
                  </a:extLst>
                </p14:cNvPr>
                <p14:cNvContentPartPr/>
                <p14:nvPr/>
              </p14:nvContentPartPr>
              <p14:xfrm>
                <a:off x="2141019" y="597981"/>
                <a:ext cx="360" cy="159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6173BA3-60DC-907A-705A-03D75E7931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32379" y="588981"/>
                  <a:ext cx="18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8886A25-8CDA-ECB2-A055-7B876B7052A5}"/>
                    </a:ext>
                  </a:extLst>
                </p14:cNvPr>
                <p14:cNvContentPartPr/>
                <p14:nvPr/>
              </p14:nvContentPartPr>
              <p14:xfrm>
                <a:off x="1201059" y="1154901"/>
                <a:ext cx="175680" cy="240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8886A25-8CDA-ECB2-A055-7B876B705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92059" y="1146261"/>
                  <a:ext cx="1933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0ADE0EE-CBCA-1D89-1DC1-E15B96BFBBDF}"/>
                    </a:ext>
                  </a:extLst>
                </p14:cNvPr>
                <p14:cNvContentPartPr/>
                <p14:nvPr/>
              </p14:nvContentPartPr>
              <p14:xfrm>
                <a:off x="1475019" y="1246701"/>
                <a:ext cx="2520" cy="117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0ADE0EE-CBCA-1D89-1DC1-E15B96BFBBD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66019" y="1237701"/>
                  <a:ext cx="201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9226655-4227-980F-271F-0E34CD14EB1D}"/>
                    </a:ext>
                  </a:extLst>
                </p14:cNvPr>
                <p14:cNvContentPartPr/>
                <p14:nvPr/>
              </p14:nvContentPartPr>
              <p14:xfrm>
                <a:off x="1533339" y="1277661"/>
                <a:ext cx="166320" cy="68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9226655-4227-980F-271F-0E34CD14EB1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524699" y="1269021"/>
                  <a:ext cx="1839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AF8C15E-7F97-D69B-BA09-405DA29E12BC}"/>
                    </a:ext>
                  </a:extLst>
                </p14:cNvPr>
                <p14:cNvContentPartPr/>
                <p14:nvPr/>
              </p14:nvContentPartPr>
              <p14:xfrm>
                <a:off x="1203579" y="1950861"/>
                <a:ext cx="214200" cy="245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AF8C15E-7F97-D69B-BA09-405DA29E12B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94939" y="1941861"/>
                  <a:ext cx="2318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EC8FF4F-70E5-0CF2-C732-2C9855AD14D3}"/>
                    </a:ext>
                  </a:extLst>
                </p14:cNvPr>
                <p14:cNvContentPartPr/>
                <p14:nvPr/>
              </p14:nvContentPartPr>
              <p14:xfrm>
                <a:off x="1495899" y="1970661"/>
                <a:ext cx="25920" cy="72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EC8FF4F-70E5-0CF2-C732-2C9855AD14D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487259" y="1961661"/>
                  <a:ext cx="435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1C497F1-44FE-CF23-D7EA-BA7B19D42CA8}"/>
                    </a:ext>
                  </a:extLst>
                </p14:cNvPr>
                <p14:cNvContentPartPr/>
                <p14:nvPr/>
              </p14:nvContentPartPr>
              <p14:xfrm>
                <a:off x="1549899" y="1930341"/>
                <a:ext cx="142560" cy="143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1C497F1-44FE-CF23-D7EA-BA7B19D42CA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541259" y="1921341"/>
                  <a:ext cx="16020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326BD5-9696-3275-79B8-6FB9AB05E85B}"/>
              </a:ext>
            </a:extLst>
          </p:cNvPr>
          <p:cNvGrpSpPr/>
          <p:nvPr/>
        </p:nvGrpSpPr>
        <p:grpSpPr>
          <a:xfrm>
            <a:off x="3871440" y="540960"/>
            <a:ext cx="1374840" cy="446040"/>
            <a:chOff x="3272499" y="591861"/>
            <a:chExt cx="1374840" cy="44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56627F3-E9D1-83BD-5267-1094DB01D3AD}"/>
                    </a:ext>
                  </a:extLst>
                </p14:cNvPr>
                <p14:cNvContentPartPr/>
                <p14:nvPr/>
              </p14:nvContentPartPr>
              <p14:xfrm>
                <a:off x="3359619" y="707781"/>
                <a:ext cx="205560" cy="200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56627F3-E9D1-83BD-5267-1094DB01D3A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50619" y="698781"/>
                  <a:ext cx="2232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8F2BEB5-56BC-F745-082E-64CF27F4D414}"/>
                    </a:ext>
                  </a:extLst>
                </p14:cNvPr>
                <p14:cNvContentPartPr/>
                <p14:nvPr/>
              </p14:nvContentPartPr>
              <p14:xfrm>
                <a:off x="3648339" y="889941"/>
                <a:ext cx="27000" cy="16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8F2BEB5-56BC-F745-082E-64CF27F4D41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39699" y="880941"/>
                  <a:ext cx="446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45BC732-5F92-9AB2-1861-6428E88E901A}"/>
                    </a:ext>
                  </a:extLst>
                </p14:cNvPr>
                <p14:cNvContentPartPr/>
                <p14:nvPr/>
              </p14:nvContentPartPr>
              <p14:xfrm>
                <a:off x="3778659" y="776181"/>
                <a:ext cx="104040" cy="102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45BC732-5F92-9AB2-1861-6428E88E901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69659" y="767541"/>
                  <a:ext cx="1216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E56FECC-233E-652E-377E-513BC0C38E12}"/>
                    </a:ext>
                  </a:extLst>
                </p14:cNvPr>
                <p14:cNvContentPartPr/>
                <p14:nvPr/>
              </p14:nvContentPartPr>
              <p14:xfrm>
                <a:off x="3817539" y="773661"/>
                <a:ext cx="65160" cy="9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E56FECC-233E-652E-377E-513BC0C38E1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08539" y="764661"/>
                  <a:ext cx="828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64C1C22-9A58-E707-49D4-7DB1A7FDE921}"/>
                    </a:ext>
                  </a:extLst>
                </p14:cNvPr>
                <p14:cNvContentPartPr/>
                <p14:nvPr/>
              </p14:nvContentPartPr>
              <p14:xfrm>
                <a:off x="3272499" y="600141"/>
                <a:ext cx="146880" cy="417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64C1C22-9A58-E707-49D4-7DB1A7FDE92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263499" y="591141"/>
                  <a:ext cx="16452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A5388E0-0C36-3677-D9D3-417634AC5A92}"/>
                    </a:ext>
                  </a:extLst>
                </p14:cNvPr>
                <p14:cNvContentPartPr/>
                <p14:nvPr/>
              </p14:nvContentPartPr>
              <p14:xfrm>
                <a:off x="3878739" y="591861"/>
                <a:ext cx="170280" cy="387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A5388E0-0C36-3677-D9D3-417634AC5A9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870099" y="582861"/>
                  <a:ext cx="18792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F729B95-1FB1-04DB-AB99-28D178D460D5}"/>
                    </a:ext>
                  </a:extLst>
                </p14:cNvPr>
                <p14:cNvContentPartPr/>
                <p14:nvPr/>
              </p14:nvContentPartPr>
              <p14:xfrm>
                <a:off x="4140459" y="728301"/>
                <a:ext cx="89280" cy="2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F729B95-1FB1-04DB-AB99-28D178D460D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131819" y="719661"/>
                  <a:ext cx="106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FF9E40D-5A4F-86CF-BFE8-19CC0E8CDA43}"/>
                    </a:ext>
                  </a:extLst>
                </p14:cNvPr>
                <p14:cNvContentPartPr/>
                <p14:nvPr/>
              </p14:nvContentPartPr>
              <p14:xfrm>
                <a:off x="4141899" y="828021"/>
                <a:ext cx="831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FF9E40D-5A4F-86CF-BFE8-19CC0E8CDA4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33259" y="819021"/>
                  <a:ext cx="100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D95E930-3C74-CE4F-796C-25D56EE530C7}"/>
                    </a:ext>
                  </a:extLst>
                </p14:cNvPr>
                <p14:cNvContentPartPr/>
                <p14:nvPr/>
              </p14:nvContentPartPr>
              <p14:xfrm>
                <a:off x="4378779" y="654501"/>
                <a:ext cx="201600" cy="334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D95E930-3C74-CE4F-796C-25D56EE530C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369779" y="645861"/>
                  <a:ext cx="21924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D713DFA-6118-4078-471B-4894F74BAB98}"/>
                    </a:ext>
                  </a:extLst>
                </p14:cNvPr>
                <p14:cNvContentPartPr/>
                <p14:nvPr/>
              </p14:nvContentPartPr>
              <p14:xfrm>
                <a:off x="4642659" y="894981"/>
                <a:ext cx="4680" cy="142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D713DFA-6118-4078-471B-4894F74BAB9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33659" y="885981"/>
                  <a:ext cx="223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4797D72-98DE-E07B-669F-43B6C73BBDEB}"/>
                    </a:ext>
                  </a:extLst>
                </p14:cNvPr>
                <p14:cNvContentPartPr/>
                <p14:nvPr/>
              </p14:nvContentPartPr>
              <p14:xfrm>
                <a:off x="3566979" y="951501"/>
                <a:ext cx="360" cy="83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4797D72-98DE-E07B-669F-43B6C73BBDE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557979" y="942861"/>
                  <a:ext cx="18000" cy="10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E21B624-C7A9-48A1-90E5-D3297C02D79C}"/>
              </a:ext>
            </a:extLst>
          </p:cNvPr>
          <p:cNvGrpSpPr/>
          <p:nvPr/>
        </p:nvGrpSpPr>
        <p:grpSpPr>
          <a:xfrm>
            <a:off x="4007520" y="1316400"/>
            <a:ext cx="1547280" cy="254520"/>
            <a:chOff x="3408579" y="1367301"/>
            <a:chExt cx="1547280" cy="2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06A2D9B-A4A8-4FC7-8C25-2A4BEDB36DB4}"/>
                    </a:ext>
                  </a:extLst>
                </p14:cNvPr>
                <p14:cNvContentPartPr/>
                <p14:nvPr/>
              </p14:nvContentPartPr>
              <p14:xfrm>
                <a:off x="3408579" y="1432101"/>
                <a:ext cx="1490400" cy="24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06A2D9B-A4A8-4FC7-8C25-2A4BEDB36DB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399939" y="1423461"/>
                  <a:ext cx="15080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CE16256-B183-2FF2-5534-3AF03E27D95F}"/>
                    </a:ext>
                  </a:extLst>
                </p14:cNvPr>
                <p14:cNvContentPartPr/>
                <p14:nvPr/>
              </p14:nvContentPartPr>
              <p14:xfrm>
                <a:off x="4803579" y="1367301"/>
                <a:ext cx="152280" cy="254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CE16256-B183-2FF2-5534-3AF03E27D95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794939" y="1358661"/>
                  <a:ext cx="169920" cy="27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DB34F94-288A-2A50-A88F-365174934B0F}"/>
                  </a:ext>
                </a:extLst>
              </p14:cNvPr>
              <p14:cNvContentPartPr/>
              <p14:nvPr/>
            </p14:nvContentPartPr>
            <p14:xfrm>
              <a:off x="6345000" y="748680"/>
              <a:ext cx="1032840" cy="4590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DB34F94-288A-2A50-A88F-365174934B0F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336000" y="739680"/>
                <a:ext cx="1050480" cy="47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CEA6B258-BC29-69C0-5B03-42305539A7D4}"/>
              </a:ext>
            </a:extLst>
          </p:cNvPr>
          <p:cNvGrpSpPr/>
          <p:nvPr/>
        </p:nvGrpSpPr>
        <p:grpSpPr>
          <a:xfrm>
            <a:off x="5943600" y="76200"/>
            <a:ext cx="1726200" cy="1745280"/>
            <a:chOff x="5344659" y="127101"/>
            <a:chExt cx="1726200" cy="174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ABE5EE1-2F72-1A48-E2D8-F8DE0A0080FF}"/>
                    </a:ext>
                  </a:extLst>
                </p14:cNvPr>
                <p14:cNvContentPartPr/>
                <p14:nvPr/>
              </p14:nvContentPartPr>
              <p14:xfrm>
                <a:off x="5614299" y="482421"/>
                <a:ext cx="131040" cy="120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ABE5EE1-2F72-1A48-E2D8-F8DE0A0080F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05659" y="473781"/>
                  <a:ext cx="148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9546E26-1BC8-DD82-5F81-714F43B6136B}"/>
                    </a:ext>
                  </a:extLst>
                </p14:cNvPr>
                <p14:cNvContentPartPr/>
                <p14:nvPr/>
              </p14:nvContentPartPr>
              <p14:xfrm>
                <a:off x="5674059" y="538581"/>
                <a:ext cx="2520" cy="817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9546E26-1BC8-DD82-5F81-714F43B6136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65419" y="529581"/>
                  <a:ext cx="20160" cy="83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0FC3F75-057C-FB3D-ACB1-F113245053DF}"/>
                    </a:ext>
                  </a:extLst>
                </p14:cNvPr>
                <p14:cNvContentPartPr/>
                <p14:nvPr/>
              </p14:nvContentPartPr>
              <p14:xfrm>
                <a:off x="5344659" y="1301421"/>
                <a:ext cx="1334160" cy="29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0FC3F75-057C-FB3D-ACB1-F113245053D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35659" y="1292421"/>
                  <a:ext cx="13518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055A910-4A31-89A8-C026-5FDA84676A1A}"/>
                    </a:ext>
                  </a:extLst>
                </p14:cNvPr>
                <p14:cNvContentPartPr/>
                <p14:nvPr/>
              </p14:nvContentPartPr>
              <p14:xfrm>
                <a:off x="6578019" y="1240581"/>
                <a:ext cx="177840" cy="212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055A910-4A31-89A8-C026-5FDA84676A1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69379" y="1231941"/>
                  <a:ext cx="1954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F00EE73-EC98-7CF8-0E4B-49A3F2EC33C4}"/>
                    </a:ext>
                  </a:extLst>
                </p14:cNvPr>
                <p14:cNvContentPartPr/>
                <p14:nvPr/>
              </p14:nvContentPartPr>
              <p14:xfrm>
                <a:off x="5758299" y="132861"/>
                <a:ext cx="185040" cy="312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F00EE73-EC98-7CF8-0E4B-49A3F2EC33C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49299" y="123861"/>
                  <a:ext cx="2026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6271D28-0968-2B7A-00AB-D97DF7A25A4B}"/>
                    </a:ext>
                  </a:extLst>
                </p14:cNvPr>
                <p14:cNvContentPartPr/>
                <p14:nvPr/>
              </p14:nvContentPartPr>
              <p14:xfrm>
                <a:off x="5725899" y="309621"/>
                <a:ext cx="265320" cy="19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6271D28-0968-2B7A-00AB-D97DF7A25A4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717259" y="300981"/>
                  <a:ext cx="2829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1AE3DCC-FEA1-AD50-07B8-672FEA2BDB40}"/>
                    </a:ext>
                  </a:extLst>
                </p14:cNvPr>
                <p14:cNvContentPartPr/>
                <p14:nvPr/>
              </p14:nvContentPartPr>
              <p14:xfrm>
                <a:off x="6037659" y="127101"/>
                <a:ext cx="95760" cy="381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1AE3DCC-FEA1-AD50-07B8-672FEA2BDB4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28659" y="118101"/>
                  <a:ext cx="11340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DAEA45F-58AF-E405-95E7-ECAEE4D757BB}"/>
                    </a:ext>
                  </a:extLst>
                </p14:cNvPr>
                <p14:cNvContentPartPr/>
                <p14:nvPr/>
              </p14:nvContentPartPr>
              <p14:xfrm>
                <a:off x="6148899" y="1201341"/>
                <a:ext cx="360" cy="106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DAEA45F-58AF-E405-95E7-ECAEE4D757B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139899" y="1192701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117DC95-5B96-72FB-FFA5-85A1885EC802}"/>
                    </a:ext>
                  </a:extLst>
                </p14:cNvPr>
                <p14:cNvContentPartPr/>
                <p14:nvPr/>
              </p14:nvContentPartPr>
              <p14:xfrm>
                <a:off x="6148899" y="1366221"/>
                <a:ext cx="107280" cy="227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117DC95-5B96-72FB-FFA5-85A1885EC80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39899" y="1357581"/>
                  <a:ext cx="1249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E3063AD-12C4-F087-8679-163053E667DA}"/>
                    </a:ext>
                  </a:extLst>
                </p14:cNvPr>
                <p14:cNvContentPartPr/>
                <p14:nvPr/>
              </p14:nvContentPartPr>
              <p14:xfrm>
                <a:off x="6787899" y="1440021"/>
                <a:ext cx="166680" cy="338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E3063AD-12C4-F087-8679-163053E667D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779259" y="1431381"/>
                  <a:ext cx="1843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BFC0C10-3CA5-0A41-4C62-8CD7267535AD}"/>
                    </a:ext>
                  </a:extLst>
                </p14:cNvPr>
                <p14:cNvContentPartPr/>
                <p14:nvPr/>
              </p14:nvContentPartPr>
              <p14:xfrm>
                <a:off x="7054659" y="1666101"/>
                <a:ext cx="16200" cy="206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BFC0C10-3CA5-0A41-4C62-8CD7267535A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46019" y="1657101"/>
                  <a:ext cx="338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0524077-72DF-381E-2FD9-1A5F88DA7F8D}"/>
                    </a:ext>
                  </a:extLst>
                </p14:cNvPr>
                <p14:cNvContentPartPr/>
                <p14:nvPr/>
              </p14:nvContentPartPr>
              <p14:xfrm>
                <a:off x="6200019" y="219261"/>
                <a:ext cx="108720" cy="374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0524077-72DF-381E-2FD9-1A5F88DA7F8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191379" y="210261"/>
                  <a:ext cx="1263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C69517C-D3C8-7D12-D425-B4B16EAACD01}"/>
                    </a:ext>
                  </a:extLst>
                </p14:cNvPr>
                <p14:cNvContentPartPr/>
                <p14:nvPr/>
              </p14:nvContentPartPr>
              <p14:xfrm>
                <a:off x="6411339" y="465861"/>
                <a:ext cx="360" cy="158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C69517C-D3C8-7D12-D425-B4B16EAACD0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402699" y="457221"/>
                  <a:ext cx="18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140D056-0BB9-36AB-EC0E-88C4DCE2BE31}"/>
                    </a:ext>
                  </a:extLst>
                </p14:cNvPr>
                <p14:cNvContentPartPr/>
                <p14:nvPr/>
              </p14:nvContentPartPr>
              <p14:xfrm>
                <a:off x="6504219" y="376581"/>
                <a:ext cx="12240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140D056-0BB9-36AB-EC0E-88C4DCE2BE3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495219" y="367941"/>
                  <a:ext cx="14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44A8C53-64BF-3B8D-ABE8-6E6EF626A005}"/>
                    </a:ext>
                  </a:extLst>
                </p14:cNvPr>
                <p14:cNvContentPartPr/>
                <p14:nvPr/>
              </p14:nvContentPartPr>
              <p14:xfrm>
                <a:off x="6716619" y="176781"/>
                <a:ext cx="137160" cy="272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44A8C53-64BF-3B8D-ABE8-6E6EF626A00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707619" y="167781"/>
                  <a:ext cx="1548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36CA108-8624-36C5-ED93-88BA3865273B}"/>
                    </a:ext>
                  </a:extLst>
                </p14:cNvPr>
                <p14:cNvContentPartPr/>
                <p14:nvPr/>
              </p14:nvContentPartPr>
              <p14:xfrm>
                <a:off x="6864939" y="181821"/>
                <a:ext cx="156960" cy="283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36CA108-8624-36C5-ED93-88BA3865273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856299" y="173181"/>
                  <a:ext cx="17460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7833E3F-920E-7FE2-78E1-5B7A515FE980}"/>
                    </a:ext>
                  </a:extLst>
                </p14:cNvPr>
                <p14:cNvContentPartPr/>
                <p14:nvPr/>
              </p14:nvContentPartPr>
              <p14:xfrm>
                <a:off x="5712579" y="787341"/>
                <a:ext cx="1100520" cy="507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7833E3F-920E-7FE2-78E1-5B7A515FE98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703939" y="778701"/>
                  <a:ext cx="111816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3546649-434E-DEAE-880C-45A272CE6939}"/>
                    </a:ext>
                  </a:extLst>
                </p14:cNvPr>
                <p14:cNvContentPartPr/>
                <p14:nvPr/>
              </p14:nvContentPartPr>
              <p14:xfrm>
                <a:off x="6728499" y="837021"/>
                <a:ext cx="360" cy="2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3546649-434E-DEAE-880C-45A272CE693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719499" y="828381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8323F9A-0358-A3D0-F891-75DB56035E84}"/>
              </a:ext>
            </a:extLst>
          </p:cNvPr>
          <p:cNvSpPr txBox="1"/>
          <p:nvPr/>
        </p:nvSpPr>
        <p:spPr>
          <a:xfrm>
            <a:off x="2729880" y="2613836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Synapse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CCC66EF-2188-9428-6F27-989F75D79C9C}"/>
              </a:ext>
            </a:extLst>
          </p:cNvPr>
          <p:cNvSpPr txBox="1"/>
          <p:nvPr/>
        </p:nvSpPr>
        <p:spPr>
          <a:xfrm>
            <a:off x="6050953" y="1914647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Neuron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CA408CD-4EE8-D08A-CDD7-652AC1038C25}"/>
              </a:ext>
            </a:extLst>
          </p:cNvPr>
          <p:cNvSpPr/>
          <p:nvPr/>
        </p:nvSpPr>
        <p:spPr>
          <a:xfrm>
            <a:off x="3276600" y="4038600"/>
            <a:ext cx="2774353" cy="1905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8A18B9-10BA-2318-1A7C-49E7FB252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74"/>
    </mc:Choice>
    <mc:Fallback xmlns="">
      <p:transition spd="slow" advTm="7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91837" y="2873123"/>
            <a:ext cx="6439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b="1" dirty="0">
                <a:solidFill>
                  <a:schemeClr val="bg1"/>
                </a:solidFill>
              </a:rPr>
              <a:t>2A. Elementary gates for addition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9133BE-C412-4807-A20C-FD35C2CDA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2"/>
    </mc:Choice>
    <mc:Fallback xmlns="">
      <p:transition spd="slow" advTm="4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21188-4B5C-6217-B875-E343BC2B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5013" y="6298793"/>
            <a:ext cx="2265451" cy="476250"/>
          </a:xfrm>
        </p:spPr>
        <p:txBody>
          <a:bodyPr/>
          <a:lstStyle/>
          <a:p>
            <a:pPr>
              <a:defRPr/>
            </a:pPr>
            <a:fld id="{0F4E21E8-E98A-5642-BFE8-2DAD7EC709D7}" type="slidenum">
              <a:rPr lang="en-US" sz="1800" smtClean="0"/>
              <a:pPr>
                <a:defRPr/>
              </a:pPr>
              <a:t>6</a:t>
            </a:fld>
            <a:endParaRPr 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21846-DE43-0E78-901A-E03451B0DB88}"/>
              </a:ext>
            </a:extLst>
          </p:cNvPr>
          <p:cNvSpPr txBox="1"/>
          <p:nvPr/>
        </p:nvSpPr>
        <p:spPr>
          <a:xfrm flipH="1">
            <a:off x="452868" y="849207"/>
            <a:ext cx="7729187" cy="568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1. Encoder</a:t>
            </a: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9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  1001,   </a:t>
            </a:r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5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 0101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 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2. Processor </a:t>
            </a: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Col1: 9 + 5</a:t>
            </a:r>
            <a:r>
              <a:rPr lang="en-US" sz="1800" i="1" dirty="0">
                <a:latin typeface="Comic Sans MS" panose="030F0902030302020204" pitchFamily="66" charset="0"/>
              </a:rPr>
              <a:t> </a:t>
            </a:r>
            <a:r>
              <a:rPr lang="en-US" sz="1800" dirty="0">
                <a:latin typeface="Comic Sans MS" panose="030F0902030302020204" pitchFamily="66" charset="0"/>
              </a:rPr>
              <a:t>= 14 (store 4 carry 1)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Col2: 9 + 5</a:t>
            </a:r>
            <a:r>
              <a:rPr lang="en-US" sz="1800" b="1" dirty="0">
                <a:latin typeface="Comic Sans MS" panose="030F0902030302020204" pitchFamily="66" charset="0"/>
              </a:rPr>
              <a:t> = 14 + 1 = 15</a:t>
            </a: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</a:rPr>
              <a:t>Answer: 154 </a:t>
            </a:r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10011010</a:t>
            </a: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  <a:latin typeface="Comic Sans MS" panose="030F0902030302020204" pitchFamily="66" charset="0"/>
              </a:rPr>
              <a:t>3. Decoder 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10011010  </a:t>
            </a:r>
            <a:r>
              <a:rPr lang="en-US" sz="1800" dirty="0">
                <a:solidFill>
                  <a:srgbClr val="FF0000"/>
                </a:solidFill>
                <a:latin typeface="Comic Sans MS" panose="030F0902030302020204" pitchFamily="66" charset="0"/>
                <a:sym typeface="Wingdings" pitchFamily="2" charset="2"/>
              </a:rPr>
              <a:t>154</a:t>
            </a:r>
          </a:p>
          <a:p>
            <a:pPr>
              <a:buNone/>
            </a:pPr>
            <a:endParaRPr lang="en-US" sz="1800" dirty="0"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b="1" dirty="0">
                <a:highlight>
                  <a:srgbClr val="FFFF00"/>
                </a:highlight>
                <a:latin typeface="Comic Sans MS" panose="030F0902030302020204" pitchFamily="66" charset="0"/>
              </a:rPr>
              <a:t>4. Memory</a:t>
            </a: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Instruction sets (how to add), address, data upload/download 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5. </a:t>
            </a:r>
            <a:r>
              <a:rPr lang="en-US" sz="1800" b="1" dirty="0">
                <a:highlight>
                  <a:srgbClr val="FFFF00"/>
                </a:highlight>
                <a:latin typeface="Comic Sans MS" panose="030F0902030302020204" pitchFamily="66" charset="0"/>
              </a:rPr>
              <a:t>Clocks for synchronizing</a:t>
            </a:r>
          </a:p>
          <a:p>
            <a:pPr>
              <a:buNone/>
            </a:pPr>
            <a:endParaRPr lang="en-US" sz="1800" dirty="0"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6</a:t>
            </a:r>
            <a:r>
              <a:rPr lang="en-US" sz="1800" b="1" dirty="0">
                <a:highlight>
                  <a:srgbClr val="FFFF00"/>
                </a:highlight>
                <a:latin typeface="Comic Sans MS" panose="030F0902030302020204" pitchFamily="66" charset="0"/>
              </a:rPr>
              <a:t>. Multiplexers for routing and Programmable Logic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AEBE9-A826-8600-2927-A008A39EED8C}"/>
              </a:ext>
            </a:extLst>
          </p:cNvPr>
          <p:cNvSpPr txBox="1"/>
          <p:nvPr/>
        </p:nvSpPr>
        <p:spPr>
          <a:xfrm>
            <a:off x="3505199" y="107162"/>
            <a:ext cx="162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99 + 55 = 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FB8DC8-83AD-BB03-3EA7-E97EAE22E179}"/>
              </a:ext>
            </a:extLst>
          </p:cNvPr>
          <p:cNvGrpSpPr/>
          <p:nvPr/>
        </p:nvGrpSpPr>
        <p:grpSpPr>
          <a:xfrm>
            <a:off x="4419600" y="2057400"/>
            <a:ext cx="1905000" cy="1253192"/>
            <a:chOff x="4038600" y="2057400"/>
            <a:chExt cx="1905000" cy="12531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344B88-8178-8161-757C-B8FFB69B6C4D}"/>
                </a:ext>
              </a:extLst>
            </p:cNvPr>
            <p:cNvSpPr txBox="1"/>
            <p:nvPr/>
          </p:nvSpPr>
          <p:spPr>
            <a:xfrm>
              <a:off x="4191000" y="2133600"/>
              <a:ext cx="16245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   99 </a:t>
              </a:r>
            </a:p>
            <a:p>
              <a:pPr>
                <a:buNone/>
              </a:pPr>
              <a:r>
                <a:rPr lang="en-US" sz="20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+ 55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E791F1-42B7-AFA9-3844-19D85AB2CE97}"/>
                </a:ext>
              </a:extLst>
            </p:cNvPr>
            <p:cNvSpPr txBox="1"/>
            <p:nvPr/>
          </p:nvSpPr>
          <p:spPr>
            <a:xfrm>
              <a:off x="4038600" y="2910482"/>
              <a:ext cx="1624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   154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F0A24DF-FAB9-9599-83AF-B9AC32C3C28E}"/>
                </a:ext>
              </a:extLst>
            </p:cNvPr>
            <p:cNvCxnSpPr>
              <a:endCxn id="3" idx="2"/>
            </p:cNvCxnSpPr>
            <p:nvPr/>
          </p:nvCxnSpPr>
          <p:spPr bwMode="auto">
            <a:xfrm>
              <a:off x="4191000" y="2903041"/>
              <a:ext cx="812264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F52058-B479-CA11-6DE6-F894402E5DF4}"/>
                </a:ext>
              </a:extLst>
            </p:cNvPr>
            <p:cNvSpPr txBox="1"/>
            <p:nvPr/>
          </p:nvSpPr>
          <p:spPr>
            <a:xfrm>
              <a:off x="4319073" y="2057400"/>
              <a:ext cx="1624527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aseline="300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  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A4AE40-279B-75C8-47A7-5148A74DFDE1}"/>
                </a:ext>
              </a:extLst>
            </p:cNvPr>
            <p:cNvSpPr txBox="1"/>
            <p:nvPr/>
          </p:nvSpPr>
          <p:spPr>
            <a:xfrm>
              <a:off x="4166673" y="2057400"/>
              <a:ext cx="1624527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aseline="300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   1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5DA196-73F7-B6BA-00A7-D91578979F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1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49"/>
    </mc:Choice>
    <mc:Fallback xmlns="">
      <p:transition spd="slow" advTm="16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172200"/>
            <a:ext cx="1143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63D4928-ADE2-9F4F-AD18-D6C95872E04C}" type="slidenum">
              <a:rPr lang="en-US" sz="1200">
                <a:solidFill>
                  <a:srgbClr val="FF0000"/>
                </a:solidFill>
                <a:latin typeface="Arial" charset="0"/>
              </a:rPr>
              <a:pPr algn="ctr" eaLnBrk="1" hangingPunct="1"/>
              <a:t>7</a:t>
            </a:fld>
            <a:endParaRPr lang="en-US" sz="12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600200" y="1219200"/>
            <a:ext cx="6934198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To control these operations, </a:t>
            </a:r>
          </a:p>
          <a:p>
            <a:pPr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we need gates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B1A7C-1C39-797A-A707-B4629428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4" y="3429000"/>
            <a:ext cx="496711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79EEE7-E009-3A5C-EC39-601F440C6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4"/>
    </mc:Choice>
    <mc:Fallback xmlns="">
      <p:transition spd="slow" advTm="1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172200"/>
            <a:ext cx="1143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63D4928-ADE2-9F4F-AD18-D6C95872E04C}" type="slidenum">
              <a:rPr lang="en-US" sz="1200">
                <a:solidFill>
                  <a:srgbClr val="FF0000"/>
                </a:solidFill>
                <a:latin typeface="Arial" charset="0"/>
              </a:rPr>
              <a:pPr algn="ctr" eaLnBrk="1" hangingPunct="1"/>
              <a:t>8</a:t>
            </a:fld>
            <a:endParaRPr lang="en-US" sz="12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257895" y="0"/>
            <a:ext cx="6934198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Simple gate: an inverter</a:t>
            </a:r>
          </a:p>
          <a:p>
            <a:pPr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1-input 1-output</a:t>
            </a:r>
          </a:p>
        </p:txBody>
      </p:sp>
      <p:grpSp>
        <p:nvGrpSpPr>
          <p:cNvPr id="36" name="Group 33"/>
          <p:cNvGrpSpPr>
            <a:grpSpLocks/>
          </p:cNvGrpSpPr>
          <p:nvPr/>
        </p:nvGrpSpPr>
        <p:grpSpPr bwMode="auto">
          <a:xfrm>
            <a:off x="1740358" y="2447925"/>
            <a:ext cx="2693988" cy="939800"/>
            <a:chOff x="5952404" y="446434"/>
            <a:chExt cx="2200996" cy="940623"/>
          </a:xfrm>
        </p:grpSpPr>
        <p:cxnSp>
          <p:nvCxnSpPr>
            <p:cNvPr id="39" name="Straight Connector 38"/>
            <p:cNvCxnSpPr>
              <a:cxnSpLocks noChangeShapeType="1"/>
            </p:cNvCxnSpPr>
            <p:nvPr/>
          </p:nvCxnSpPr>
          <p:spPr bwMode="auto">
            <a:xfrm rot="5400000">
              <a:off x="6196736" y="916746"/>
              <a:ext cx="94062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0" name="Straight Connector 39"/>
            <p:cNvCxnSpPr>
              <a:cxnSpLocks noChangeShapeType="1"/>
            </p:cNvCxnSpPr>
            <p:nvPr/>
          </p:nvCxnSpPr>
          <p:spPr bwMode="auto">
            <a:xfrm>
              <a:off x="5952404" y="891323"/>
              <a:ext cx="72372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>
              <a:off x="7667028" y="913568"/>
              <a:ext cx="48637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3311513" y="3511550"/>
            <a:ext cx="885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NOT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3845383" y="2740025"/>
            <a:ext cx="334963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5167771" y="4114800"/>
            <a:ext cx="838200" cy="167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005971" y="4114800"/>
            <a:ext cx="838200" cy="167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167771" y="4114800"/>
            <a:ext cx="16764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5167771" y="4953000"/>
            <a:ext cx="16764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5320292" y="42672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9" name="TextBox 18"/>
          <p:cNvSpPr txBox="1">
            <a:spLocks noChangeArrowheads="1"/>
          </p:cNvSpPr>
          <p:nvPr/>
        </p:nvSpPr>
        <p:spPr bwMode="auto">
          <a:xfrm>
            <a:off x="6213577" y="42672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 dirty="0">
                <a:latin typeface="Comic Sans MS" charset="0"/>
              </a:rPr>
              <a:t>1</a:t>
            </a:r>
          </a:p>
        </p:txBody>
      </p:sp>
      <p:sp>
        <p:nvSpPr>
          <p:cNvPr id="50" name="TextBox 20"/>
          <p:cNvSpPr txBox="1">
            <a:spLocks noChangeArrowheads="1"/>
          </p:cNvSpPr>
          <p:nvPr/>
        </p:nvSpPr>
        <p:spPr bwMode="auto">
          <a:xfrm>
            <a:off x="5353152" y="50546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51" name="TextBox 21"/>
          <p:cNvSpPr txBox="1">
            <a:spLocks noChangeArrowheads="1"/>
          </p:cNvSpPr>
          <p:nvPr/>
        </p:nvSpPr>
        <p:spPr bwMode="auto">
          <a:xfrm>
            <a:off x="6180717" y="50546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52" name="TextBox 29"/>
          <p:cNvSpPr txBox="1">
            <a:spLocks noChangeArrowheads="1"/>
          </p:cNvSpPr>
          <p:nvPr/>
        </p:nvSpPr>
        <p:spPr bwMode="auto">
          <a:xfrm>
            <a:off x="5319903" y="3441700"/>
            <a:ext cx="5148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in</a:t>
            </a:r>
          </a:p>
        </p:txBody>
      </p:sp>
      <p:sp>
        <p:nvSpPr>
          <p:cNvPr id="53" name="TextBox 30"/>
          <p:cNvSpPr txBox="1">
            <a:spLocks noChangeArrowheads="1"/>
          </p:cNvSpPr>
          <p:nvPr/>
        </p:nvSpPr>
        <p:spPr bwMode="auto">
          <a:xfrm>
            <a:off x="6073341" y="3429000"/>
            <a:ext cx="8082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out</a:t>
            </a:r>
          </a:p>
        </p:txBody>
      </p: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4196122" y="2371725"/>
            <a:ext cx="8082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out</a:t>
            </a:r>
          </a:p>
        </p:txBody>
      </p:sp>
      <p:sp>
        <p:nvSpPr>
          <p:cNvPr id="55" name="TextBox 32"/>
          <p:cNvSpPr txBox="1">
            <a:spLocks noChangeArrowheads="1"/>
          </p:cNvSpPr>
          <p:nvPr/>
        </p:nvSpPr>
        <p:spPr bwMode="auto">
          <a:xfrm>
            <a:off x="1863915" y="2359025"/>
            <a:ext cx="5148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in</a:t>
            </a:r>
          </a:p>
        </p:txBody>
      </p:sp>
      <p:cxnSp>
        <p:nvCxnSpPr>
          <p:cNvPr id="56" name="Straight Connector 55"/>
          <p:cNvCxnSpPr>
            <a:cxnSpLocks noChangeShapeType="1"/>
            <a:endCxn id="43" idx="2"/>
          </p:cNvCxnSpPr>
          <p:nvPr/>
        </p:nvCxnSpPr>
        <p:spPr bwMode="auto">
          <a:xfrm>
            <a:off x="2615071" y="2447925"/>
            <a:ext cx="1230312" cy="4445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 flipV="1">
            <a:off x="2615071" y="2879725"/>
            <a:ext cx="1241425" cy="508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40CA0B-96EA-0189-17DF-558D98CF6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AB5858-4943-E7BA-CBDF-79A2EFE4A17B}"/>
              </a:ext>
            </a:extLst>
          </p:cNvPr>
          <p:cNvSpPr/>
          <p:nvPr/>
        </p:nvSpPr>
        <p:spPr>
          <a:xfrm>
            <a:off x="6005971" y="4114800"/>
            <a:ext cx="838200" cy="1676400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84"/>
    </mc:Choice>
    <mc:Fallback xmlns="">
      <p:transition spd="slow" advTm="5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1"/>
          <p:cNvGrpSpPr>
            <a:grpSpLocks/>
          </p:cNvGrpSpPr>
          <p:nvPr/>
        </p:nvGrpSpPr>
        <p:grpSpPr bwMode="auto">
          <a:xfrm>
            <a:off x="752435" y="3581400"/>
            <a:ext cx="2514600" cy="3200400"/>
            <a:chOff x="1676400" y="838200"/>
            <a:chExt cx="2514600" cy="32004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6427" name="TextBox 9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28" name="TextBox 10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29" name="TextBox 11"/>
            <p:cNvSpPr txBox="1">
              <a:spLocks noChangeArrowheads="1"/>
            </p:cNvSpPr>
            <p:nvPr/>
          </p:nvSpPr>
          <p:spPr bwMode="auto">
            <a:xfrm>
              <a:off x="35274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30" name="TextBox 12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31" name="TextBox 13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32" name="TextBox 14"/>
            <p:cNvSpPr txBox="1">
              <a:spLocks noChangeArrowheads="1"/>
            </p:cNvSpPr>
            <p:nvPr/>
          </p:nvSpPr>
          <p:spPr bwMode="auto">
            <a:xfrm>
              <a:off x="3527466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33" name="TextBox 15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34" name="TextBox 16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35" name="TextBox 17"/>
            <p:cNvSpPr txBox="1">
              <a:spLocks noChangeArrowheads="1"/>
            </p:cNvSpPr>
            <p:nvPr/>
          </p:nvSpPr>
          <p:spPr bwMode="auto">
            <a:xfrm>
              <a:off x="35274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36" name="TextBox 18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37" name="TextBox 19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38" name="TextBox 20"/>
            <p:cNvSpPr txBox="1">
              <a:spLocks noChangeArrowheads="1"/>
            </p:cNvSpPr>
            <p:nvPr/>
          </p:nvSpPr>
          <p:spPr bwMode="auto">
            <a:xfrm>
              <a:off x="35603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</p:grpSp>
      <p:grpSp>
        <p:nvGrpSpPr>
          <p:cNvPr id="16387" name="Group 33"/>
          <p:cNvGrpSpPr>
            <a:grpSpLocks/>
          </p:cNvGrpSpPr>
          <p:nvPr/>
        </p:nvGrpSpPr>
        <p:grpSpPr bwMode="auto">
          <a:xfrm>
            <a:off x="838200" y="1600200"/>
            <a:ext cx="2209800" cy="1063625"/>
            <a:chOff x="5943600" y="370440"/>
            <a:chExt cx="2209800" cy="1063967"/>
          </a:xfrm>
        </p:grpSpPr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6197449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700" y="370440"/>
              <a:ext cx="1049338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5943600" y="61023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5943600" y="121685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6038" y="913540"/>
              <a:ext cx="48736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16388" name="TextBox 34"/>
          <p:cNvSpPr txBox="1">
            <a:spLocks noChangeArrowheads="1"/>
          </p:cNvSpPr>
          <p:nvPr/>
        </p:nvSpPr>
        <p:spPr bwMode="auto">
          <a:xfrm>
            <a:off x="2039937" y="0"/>
            <a:ext cx="4366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2-input Logic Gates</a:t>
            </a:r>
          </a:p>
        </p:txBody>
      </p:sp>
      <p:grpSp>
        <p:nvGrpSpPr>
          <p:cNvPr id="16389" name="Group 35"/>
          <p:cNvGrpSpPr>
            <a:grpSpLocks/>
          </p:cNvGrpSpPr>
          <p:nvPr/>
        </p:nvGrpSpPr>
        <p:grpSpPr bwMode="auto">
          <a:xfrm>
            <a:off x="4991100" y="3483196"/>
            <a:ext cx="2514600" cy="3200400"/>
            <a:chOff x="1676400" y="838200"/>
            <a:chExt cx="2514600" cy="3200400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6404" name="TextBox 42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05" name="TextBox 43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06" name="TextBox 44"/>
            <p:cNvSpPr txBox="1">
              <a:spLocks noChangeArrowheads="1"/>
            </p:cNvSpPr>
            <p:nvPr/>
          </p:nvSpPr>
          <p:spPr bwMode="auto">
            <a:xfrm>
              <a:off x="35274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07" name="TextBox 45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08" name="TextBox 46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09" name="TextBox 47"/>
            <p:cNvSpPr txBox="1">
              <a:spLocks noChangeArrowheads="1"/>
            </p:cNvSpPr>
            <p:nvPr/>
          </p:nvSpPr>
          <p:spPr bwMode="auto">
            <a:xfrm>
              <a:off x="35603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10" name="TextBox 48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11" name="TextBox 49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16412" name="TextBox 50"/>
            <p:cNvSpPr txBox="1">
              <a:spLocks noChangeArrowheads="1"/>
            </p:cNvSpPr>
            <p:nvPr/>
          </p:nvSpPr>
          <p:spPr bwMode="auto">
            <a:xfrm>
              <a:off x="3560326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13" name="TextBox 51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14" name="TextBox 52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16415" name="TextBox 53"/>
            <p:cNvSpPr txBox="1">
              <a:spLocks noChangeArrowheads="1"/>
            </p:cNvSpPr>
            <p:nvPr/>
          </p:nvSpPr>
          <p:spPr bwMode="auto">
            <a:xfrm>
              <a:off x="35603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</p:grpSp>
      <p:grpSp>
        <p:nvGrpSpPr>
          <p:cNvPr id="16390" name="Group 54"/>
          <p:cNvGrpSpPr>
            <a:grpSpLocks/>
          </p:cNvGrpSpPr>
          <p:nvPr/>
        </p:nvGrpSpPr>
        <p:grpSpPr bwMode="auto">
          <a:xfrm>
            <a:off x="5295900" y="1828800"/>
            <a:ext cx="1943100" cy="609600"/>
            <a:chOff x="6210110" y="598834"/>
            <a:chExt cx="1943290" cy="609600"/>
          </a:xfrm>
        </p:grpSpPr>
        <p:cxnSp>
          <p:nvCxnSpPr>
            <p:cNvPr id="58" name="Straight Connector 57"/>
            <p:cNvCxnSpPr>
              <a:cxnSpLocks noChangeShapeType="1"/>
            </p:cNvCxnSpPr>
            <p:nvPr/>
          </p:nvCxnSpPr>
          <p:spPr bwMode="auto">
            <a:xfrm>
              <a:off x="6210110" y="598834"/>
              <a:ext cx="723971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9" name="Straight Connector 58"/>
            <p:cNvCxnSpPr>
              <a:cxnSpLocks noChangeShapeType="1"/>
            </p:cNvCxnSpPr>
            <p:nvPr/>
          </p:nvCxnSpPr>
          <p:spPr bwMode="auto">
            <a:xfrm>
              <a:off x="6210110" y="1206847"/>
              <a:ext cx="723971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60" name="Straight Connector 59"/>
            <p:cNvCxnSpPr>
              <a:cxnSpLocks noChangeShapeType="1"/>
            </p:cNvCxnSpPr>
            <p:nvPr/>
          </p:nvCxnSpPr>
          <p:spPr bwMode="auto">
            <a:xfrm>
              <a:off x="7665990" y="913159"/>
              <a:ext cx="48741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16391" name="TextBox 89"/>
          <p:cNvSpPr txBox="1">
            <a:spLocks noChangeArrowheads="1"/>
          </p:cNvSpPr>
          <p:nvPr/>
        </p:nvSpPr>
        <p:spPr bwMode="auto">
          <a:xfrm>
            <a:off x="1668665" y="911225"/>
            <a:ext cx="877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</a:t>
            </a:r>
          </a:p>
        </p:txBody>
      </p:sp>
      <p:sp>
        <p:nvSpPr>
          <p:cNvPr id="16392" name="TextBox 90"/>
          <p:cNvSpPr txBox="1">
            <a:spLocks noChangeArrowheads="1"/>
          </p:cNvSpPr>
          <p:nvPr/>
        </p:nvSpPr>
        <p:spPr bwMode="auto">
          <a:xfrm>
            <a:off x="6277769" y="759043"/>
            <a:ext cx="623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OR</a:t>
            </a:r>
          </a:p>
        </p:txBody>
      </p:sp>
      <p:sp>
        <p:nvSpPr>
          <p:cNvPr id="57" name="Freeform 56"/>
          <p:cNvSpPr>
            <a:spLocks noChangeArrowheads="1"/>
          </p:cNvSpPr>
          <p:nvPr/>
        </p:nvSpPr>
        <p:spPr bwMode="auto">
          <a:xfrm>
            <a:off x="5753100" y="1552575"/>
            <a:ext cx="1049338" cy="1065213"/>
          </a:xfrm>
          <a:custGeom>
            <a:avLst/>
            <a:gdLst>
              <a:gd name="T0" fmla="*/ 66801 w 1049882"/>
              <a:gd name="T1" fmla="*/ 47404 h 1063967"/>
              <a:gd name="T2" fmla="*/ 467610 w 1049882"/>
              <a:gd name="T3" fmla="*/ 13942 h 1063967"/>
              <a:gd name="T4" fmla="*/ 818317 w 1049882"/>
              <a:gd name="T5" fmla="*/ 131059 h 1063967"/>
              <a:gd name="T6" fmla="*/ 1018721 w 1049882"/>
              <a:gd name="T7" fmla="*/ 415489 h 1063967"/>
              <a:gd name="T8" fmla="*/ 1002021 w 1049882"/>
              <a:gd name="T9" fmla="*/ 766842 h 1063967"/>
              <a:gd name="T10" fmla="*/ 751515 w 1049882"/>
              <a:gd name="T11" fmla="*/ 1017809 h 1063967"/>
              <a:gd name="T12" fmla="*/ 0 w 1049882"/>
              <a:gd name="T13" fmla="*/ 105127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Freeform 61"/>
          <p:cNvSpPr>
            <a:spLocks noChangeArrowheads="1"/>
          </p:cNvSpPr>
          <p:nvPr/>
        </p:nvSpPr>
        <p:spPr bwMode="auto">
          <a:xfrm>
            <a:off x="5815013" y="1625600"/>
            <a:ext cx="273050" cy="985838"/>
          </a:xfrm>
          <a:custGeom>
            <a:avLst/>
            <a:gdLst>
              <a:gd name="T0" fmla="*/ 0 w 272914"/>
              <a:gd name="T1" fmla="*/ 0 h 985981"/>
              <a:gd name="T2" fmla="*/ 217325 w 272914"/>
              <a:gd name="T3" fmla="*/ 233928 h 985981"/>
              <a:gd name="T4" fmla="*/ 267477 w 272914"/>
              <a:gd name="T5" fmla="*/ 534691 h 985981"/>
              <a:gd name="T6" fmla="*/ 183891 w 272914"/>
              <a:gd name="T7" fmla="*/ 785329 h 985981"/>
              <a:gd name="T8" fmla="*/ 0 w 272914"/>
              <a:gd name="T9" fmla="*/ 985838 h 9859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914"/>
              <a:gd name="T16" fmla="*/ 0 h 985981"/>
              <a:gd name="T17" fmla="*/ 272914 w 272914"/>
              <a:gd name="T18" fmla="*/ 985981 h 9859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914" h="985981">
                <a:moveTo>
                  <a:pt x="0" y="0"/>
                </a:moveTo>
                <a:cubicBezTo>
                  <a:pt x="86330" y="72417"/>
                  <a:pt x="172660" y="144834"/>
                  <a:pt x="217217" y="233962"/>
                </a:cubicBezTo>
                <a:cubicBezTo>
                  <a:pt x="261774" y="323090"/>
                  <a:pt x="272914" y="442856"/>
                  <a:pt x="267344" y="534769"/>
                </a:cubicBezTo>
                <a:cubicBezTo>
                  <a:pt x="261774" y="626683"/>
                  <a:pt x="228356" y="710241"/>
                  <a:pt x="183799" y="785443"/>
                </a:cubicBezTo>
                <a:cubicBezTo>
                  <a:pt x="139242" y="860645"/>
                  <a:pt x="0" y="985981"/>
                  <a:pt x="0" y="98598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TextBox 89">
            <a:extLst>
              <a:ext uri="{FF2B5EF4-FFF2-40B4-BE49-F238E27FC236}">
                <a16:creationId xmlns:a16="http://schemas.microsoft.com/office/drawing/2014/main" id="{4987A4D2-F179-0E96-D6FB-7E8436CCF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81" y="140935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</a:t>
            </a:r>
          </a:p>
        </p:txBody>
      </p:sp>
      <p:sp>
        <p:nvSpPr>
          <p:cNvPr id="12" name="TextBox 89">
            <a:extLst>
              <a:ext uri="{FF2B5EF4-FFF2-40B4-BE49-F238E27FC236}">
                <a16:creationId xmlns:a16="http://schemas.microsoft.com/office/drawing/2014/main" id="{29E1DDF0-72E7-1272-5FEF-B15A4D5F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52" y="2052935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B</a:t>
            </a:r>
          </a:p>
        </p:txBody>
      </p:sp>
      <p:sp>
        <p:nvSpPr>
          <p:cNvPr id="13" name="TextBox 89">
            <a:extLst>
              <a:ext uri="{FF2B5EF4-FFF2-40B4-BE49-F238E27FC236}">
                <a16:creationId xmlns:a16="http://schemas.microsoft.com/office/drawing/2014/main" id="{E6B4735D-BC7D-FD98-7A6D-274CDA107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728" y="1585486"/>
            <a:ext cx="880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</a:t>
            </a:r>
            <a:r>
              <a:rPr lang="en-US" sz="2800" dirty="0">
                <a:latin typeface="Comic Sans MS" charset="0"/>
              </a:rPr>
              <a:t>⋂</a:t>
            </a:r>
            <a:r>
              <a:rPr lang="en-US" sz="2400" dirty="0">
                <a:latin typeface="Comic Sans MS" charset="0"/>
              </a:rPr>
              <a:t>B</a:t>
            </a:r>
          </a:p>
        </p:txBody>
      </p:sp>
      <p:sp>
        <p:nvSpPr>
          <p:cNvPr id="14" name="TextBox 89">
            <a:extLst>
              <a:ext uri="{FF2B5EF4-FFF2-40B4-BE49-F238E27FC236}">
                <a16:creationId xmlns:a16="http://schemas.microsoft.com/office/drawing/2014/main" id="{41C5ED23-D0C7-5846-F109-2EC63BF2F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44" y="3076872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</a:t>
            </a:r>
          </a:p>
        </p:txBody>
      </p:sp>
      <p:sp>
        <p:nvSpPr>
          <p:cNvPr id="15" name="TextBox 89">
            <a:extLst>
              <a:ext uri="{FF2B5EF4-FFF2-40B4-BE49-F238E27FC236}">
                <a16:creationId xmlns:a16="http://schemas.microsoft.com/office/drawing/2014/main" id="{9B5BF403-E3CA-A229-D9E3-41BCBC7B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352" y="3076872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B</a:t>
            </a:r>
          </a:p>
        </p:txBody>
      </p:sp>
      <p:sp>
        <p:nvSpPr>
          <p:cNvPr id="16" name="TextBox 89">
            <a:extLst>
              <a:ext uri="{FF2B5EF4-FFF2-40B4-BE49-F238E27FC236}">
                <a16:creationId xmlns:a16="http://schemas.microsoft.com/office/drawing/2014/main" id="{0E409F9A-77F8-5978-6266-B9DF0A0DC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473" y="2996624"/>
            <a:ext cx="10021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</a:t>
            </a:r>
            <a:r>
              <a:rPr lang="en-US" sz="2400" baseline="-25000" dirty="0">
                <a:latin typeface="Comic Sans MS" charset="0"/>
              </a:rPr>
              <a:t> </a:t>
            </a:r>
            <a:r>
              <a:rPr lang="en-US" sz="2800" dirty="0">
                <a:latin typeface="Comic Sans MS" charset="0"/>
              </a:rPr>
              <a:t>⋂</a:t>
            </a:r>
            <a:r>
              <a:rPr lang="en-US" sz="2400" baseline="-25000" dirty="0">
                <a:latin typeface="Comic Sans MS" charset="0"/>
              </a:rPr>
              <a:t> </a:t>
            </a:r>
            <a:r>
              <a:rPr lang="en-US" sz="2400" dirty="0">
                <a:latin typeface="Comic Sans MS" charset="0"/>
              </a:rPr>
              <a:t>B</a:t>
            </a:r>
          </a:p>
        </p:txBody>
      </p:sp>
      <p:sp>
        <p:nvSpPr>
          <p:cNvPr id="17" name="TextBox 89">
            <a:extLst>
              <a:ext uri="{FF2B5EF4-FFF2-40B4-BE49-F238E27FC236}">
                <a16:creationId xmlns:a16="http://schemas.microsoft.com/office/drawing/2014/main" id="{1E49F5AD-0FCC-B158-BA85-B649B0D4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239" y="1432739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</a:t>
            </a:r>
          </a:p>
        </p:txBody>
      </p:sp>
      <p:sp>
        <p:nvSpPr>
          <p:cNvPr id="18" name="TextBox 89">
            <a:extLst>
              <a:ext uri="{FF2B5EF4-FFF2-40B4-BE49-F238E27FC236}">
                <a16:creationId xmlns:a16="http://schemas.microsoft.com/office/drawing/2014/main" id="{8CEE2D85-49E4-03AD-90A9-FE5019154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810" y="2076321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B</a:t>
            </a:r>
          </a:p>
        </p:txBody>
      </p:sp>
      <p:sp>
        <p:nvSpPr>
          <p:cNvPr id="19" name="TextBox 89">
            <a:extLst>
              <a:ext uri="{FF2B5EF4-FFF2-40B4-BE49-F238E27FC236}">
                <a16:creationId xmlns:a16="http://schemas.microsoft.com/office/drawing/2014/main" id="{B3960DEA-80FA-F68D-1886-ADF783C2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134" y="1699786"/>
            <a:ext cx="1011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 U B</a:t>
            </a:r>
          </a:p>
        </p:txBody>
      </p:sp>
      <p:sp>
        <p:nvSpPr>
          <p:cNvPr id="20" name="TextBox 89">
            <a:extLst>
              <a:ext uri="{FF2B5EF4-FFF2-40B4-BE49-F238E27FC236}">
                <a16:creationId xmlns:a16="http://schemas.microsoft.com/office/drawing/2014/main" id="{D2B1C428-02DB-08AC-39CC-113006544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432" y="3059967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</a:t>
            </a:r>
          </a:p>
        </p:txBody>
      </p:sp>
      <p:sp>
        <p:nvSpPr>
          <p:cNvPr id="21" name="TextBox 89">
            <a:extLst>
              <a:ext uri="{FF2B5EF4-FFF2-40B4-BE49-F238E27FC236}">
                <a16:creationId xmlns:a16="http://schemas.microsoft.com/office/drawing/2014/main" id="{578B9BB9-B813-34E8-5920-CC864A88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40" y="3059967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B</a:t>
            </a:r>
          </a:p>
        </p:txBody>
      </p:sp>
      <p:sp>
        <p:nvSpPr>
          <p:cNvPr id="22" name="TextBox 89">
            <a:extLst>
              <a:ext uri="{FF2B5EF4-FFF2-40B4-BE49-F238E27FC236}">
                <a16:creationId xmlns:a16="http://schemas.microsoft.com/office/drawing/2014/main" id="{511FA0FB-9147-65E6-3322-3355643F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77" y="3081341"/>
            <a:ext cx="1011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 charset="0"/>
              </a:rPr>
              <a:t>A U B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8566B3-3B0B-5147-498C-33C5EE4F9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DAA200-9317-685B-1BA8-FC5188E87BBF}"/>
              </a:ext>
            </a:extLst>
          </p:cNvPr>
          <p:cNvSpPr/>
          <p:nvPr/>
        </p:nvSpPr>
        <p:spPr>
          <a:xfrm>
            <a:off x="2450900" y="3613982"/>
            <a:ext cx="816135" cy="3167817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E0D1B5-AD23-C5E5-2BC3-026ADB567251}"/>
              </a:ext>
            </a:extLst>
          </p:cNvPr>
          <p:cNvSpPr/>
          <p:nvPr/>
        </p:nvSpPr>
        <p:spPr>
          <a:xfrm>
            <a:off x="6689712" y="3505200"/>
            <a:ext cx="816135" cy="3167817"/>
          </a:xfrm>
          <a:prstGeom prst="rect">
            <a:avLst/>
          </a:prstGeom>
          <a:solidFill>
            <a:srgbClr val="FFC000">
              <a:alpha val="3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28"/>
    </mc:Choice>
    <mc:Fallback xmlns="">
      <p:transition spd="slow" advTm="6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8.5|36.1|17.4|30.1|2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64.1|2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24229</TotalTime>
  <Words>557</Words>
  <Application>Microsoft Macintosh PowerPoint</Application>
  <PresentationFormat>On-screen Show (4:3)</PresentationFormat>
  <Paragraphs>241</Paragraphs>
  <Slides>23</Slides>
  <Notes>4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1766</cp:revision>
  <cp:lastPrinted>2020-01-02T19:55:03Z</cp:lastPrinted>
  <dcterms:created xsi:type="dcterms:W3CDTF">2003-03-02T22:33:52Z</dcterms:created>
  <dcterms:modified xsi:type="dcterms:W3CDTF">2023-08-31T18:22:42Z</dcterms:modified>
</cp:coreProperties>
</file>