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4"/>
  </p:notesMasterIdLst>
  <p:handoutMasterIdLst>
    <p:handoutMasterId r:id="rId15"/>
  </p:handoutMasterIdLst>
  <p:sldIdLst>
    <p:sldId id="405" r:id="rId2"/>
    <p:sldId id="496" r:id="rId3"/>
    <p:sldId id="791" r:id="rId4"/>
    <p:sldId id="882" r:id="rId5"/>
    <p:sldId id="310" r:id="rId6"/>
    <p:sldId id="893" r:id="rId7"/>
    <p:sldId id="471" r:id="rId8"/>
    <p:sldId id="470" r:id="rId9"/>
    <p:sldId id="319" r:id="rId10"/>
    <p:sldId id="795" r:id="rId11"/>
    <p:sldId id="796" r:id="rId12"/>
    <p:sldId id="790" r:id="rId13"/>
  </p:sldIdLst>
  <p:sldSz cx="9144000" cy="6858000" type="screen4x3"/>
  <p:notesSz cx="6997700" cy="9271000"/>
  <p:custDataLst>
    <p:tags r:id="rId16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6"/>
    <p:restoredTop sz="93401"/>
  </p:normalViewPr>
  <p:slideViewPr>
    <p:cSldViewPr>
      <p:cViewPr varScale="1">
        <p:scale>
          <a:sx n="119" d="100"/>
          <a:sy n="119" d="100"/>
        </p:scale>
        <p:origin x="14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30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24575,'0'9'0,"0"15"0,0 2 0,0 18 0,0-4 0,0 12 0,0-5 0,0 4 0,0-6 0,0 1 0,0-1 0,0-9 0,0 2 0,0-18 0,0 3 0,0-12 0,0-1 0,0-4 0,0 0 0,0-2 0,0-2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6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24575,'17'0'0,"11"0"0,3 0 0,19 0 0,-13 0 0,14 0 0,-11 0 0,-14 0 0,-6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3:23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83 108 24575,'-31'20'0,"19"1"0,-17 17 0,23-10 0,5-2 0,-2-8 0,3-2 0,0 1 0,0-3 0,0 7 0,0-7 0,3 2 0,3-3 0,4 0 0,7-2 0,-3-2 0,3-2 0,-4 0 0,0-4 0,-3 0 0,2-3 0,-2 0 0,0 0 0,2 0 0,-5 0 0,2 0 0,-3-2 0,0-5 0,0 0 0,-3-5 0,0 2 0,-3-3 0,0 0 0,0-4 0,0-1 0,0-4 0,0-3 0,-7-2 0,-1 0 0,-4 1 0,-1 8 0,6 1 0,-6 4 0,6 3 0,-2 1 0,3 6 0,5 1 0,5 2 0,9 0 0,1 0 0,3 0 0,0 0 0,-6 0 0,5 0 0,-10 0 0,4 0 0,-5 0 0,1 0 0,-2 2 0,-2 1 0,-2 9 0,0 3 0,4 15 0,-3-6 0,6 15 0,-2-6 0,3 9 0,0-5 0,4-1 0,-4-5 0,6-8 0,-4-2 0,3-8 0,0-3 0,4-3 0,-3-4 0,3-3 0,-4 0 0,0-6 0,0-5 0,-2-3 0,-1-11 0,-3 6 0,1-11 0,-4 7 0,-1-3 0,-3 5 0,0-1 0,0 5 0,0 3 0,0 2 0,0 5 0,0-2 0,0 3 0,-2 3 0,-1 0 0,-3 11 0,3 4 0,0 12 0,3-1 0,0 7 0,0-7 0,0 2 0,0-3 0,0-4 0,6-2 0,-2-6 0,8 0 0,-2-4 0,0-3 0,2 0 0,-2-3 0,0-2 0,3-9 0,-6-3 0,7-12 0,-6 3 0,3-2 0,-4-1 0,1-1 0,0-4 0,-4 4 0,-1-3 0,-3 7 0,0-7 0,0 8 0,0-4 0,0 4 0,0 1 0,-3-1 0,0 5 0,-4 0 0,0 7 0,1 1 0,0 3 0,0 3 0,3 5 0,1 13 0,2 3 0,0 12 0,3-3 0,6 8 0,3-2 0,8 8 0,-3-9 0,7 5 0,-7-5 0,6-3 0,-7-3 0,2-4 0,-7-4 0,2-5 0,-6-3 0,5-4 0,-5 0 0,2-2 0,-3-2 0,3-2 0,-3 0 0,7-3 0,-6-3 0,2-5 0,-5 4 0,-1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3:24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49 24575,'-5'0'0,"4"0"0,9-3 0,3-3 0,9-2 0,2 1 0,1 1 0,2 2 0,-3-3 0,-1 3 0,-3 0 0,-1 4 0,-8 0 0,0 0 0,-6 0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4:06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90 24575,'0'6'0,"0"2"0,0-6 0,0-13 0,0-1 0,0-11 0,0 6 0,0 3 0,0-2 0,-3 9 0,-3 1 0,-4 6 0,-3 0 0,1 3 0,-6 8 0,-2 10 0,1 2 0,-1 9 0,5-6 0,-1 6 0,4-1 0,4 0 0,5 0 0,3 0 0,0-4 0,0 3 0,0-8 0,0 4 0,0 0 0,0-3 0,3 2 0,1 1 0,3-3 0,1 2 0,2-3 0,-2-1 0,6 1 0,-7-5 0,3 4 0,-3-7 0,0 2 0,-1-3 0,1-3 0,-1-1 0,0-3 0,-3 0 0,2 0 0,-2-3 0,3 0 0,0-3 0,0 0 0,0 0 0,0 0 0,0 0 0,0 0 0,-1 0 0,1 0 0,0 0 0,0-3 0,-1 0 0,-2-2 0,0-1 0,-3 1 0,0 2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4:07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9 170 24575,'3'-2'0,"-1"-5"0,-2 1 0,0-3 0,0 0 0,0-1 0,0 0 0,0-3 0,0 3 0,0-3 0,0 3 0,0-2 0,0 5 0,0-2 0,0 3 0,0 0 0,0 5 0,-3 5 0,2 9 0,-1 5 0,-2 4 0,4-1 0,-4 0 0,4-3 0,0 3 0,0-10 0,0 4 0,0-8 0,0 2 0,0-3 0,3 0 0,0-3 0,6 0 0,1-3 0,3 0 0,0 0 0,0-6 0,0-1 0,-3-6 0,3 0 0,-6-4 0,3 3 0,-3-3 0,-1 4 0,1-1 0,-1 1 0,-2 0 0,-1 3 0,-3 1 0,0 3 0,2 0 0,-1 5 0,2 5 0,-3 5 0,0 8 0,0-3 0,0 3 0,0-4 0,0 0 0,0 0 0,2-3 0,2-1 0,1-3 0,1 0 0,0 0 0,0-3 0,0 0 0,0-3 0,0 0 0,0 0 0,0-10 0,0 2 0,2-13 0,-2 3 0,2-3 0,-2 3 0,1-3 0,0 7 0,0-2 0,-1 2 0,4 4 0,-3 1 0,2 3 0,-3 2 0,0-1 0,-1 4 0,1-1 0,0 2 0,-1 0 0,-2 2 0,3 8 0,-2 1 0,3 10 0,0-4 0,0 9 0,0-3 0,0-1 0,0-2 0,0-6 0,0 3 0,-1-7 0,0-1 0,0-3 0,0 0 0,0 0 0,0-3 0,-3-1 0,0-2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4:08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87 24575,'-4'-9'0,"2"8"0,2 3 0,0 7 0,0-4 0,5 1 0,-2-3 0,6 0 0,0-3 0,1 0 0,0 0 0,-1-3 0,-3 0 0,-3-10 0,-1 2 0,-2-6 0,0 4 0,0 3 0,0-2 0,0 5 0,0-2 0,-2 6 0,-1 0 0,-3 3 0,0 0 0,0 0 0,0 0 0,0 0 0,0 3 0,3-3 0,0 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4:13.30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85 24575,'0'8'0,"0"2"0,0 7 0,0 1 0,0 3 0,0 0 0,0 1 0,0-4 0,0 6 0,0-9 0,0 6 0,0-11 0,0 2 0,0-5 0,0 2 0,0-3 0,0 0 0,0 0 0,0 0 0,0-1 0,0 1 0,0 0 0,0 0 0,0 0 0,0-1 0,0 1 0,0-1 0,0 1 0,0 0 0,0 0 0,0 0 0,0 0 0,0-1 0,0 1 0,0 0 0,0-1 0,0 1 0,0 0 0,0 2 0,0-1 0,0 2 0,0-3 0,0 0 0,0-1 0,0-6 0,0-1 0,0-13 0,0 5 0,0-11 0,0 3 0,0-3 0,0-1 0,0 0 0,0-3 0,0 2 0,0-7 0,0 7 0,0-3 0,0 9 0,0-4 0,0 7 0,0-3 0,0 4 0,0 3 0,0-2 0,0 5 0,0-5 0,0 5 0,0-5 0,0 5 0,0-2 0,0 3 0,0-4 0,0 4 0,0-7 0,0 7 0,0-4 0,0 5 0,0-1 0,0 0 0,0 2 0,0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24575,'5'4'0,"17"-2"0,3-2 0,26 0 0,3 0 0,1 0 0,23 0 0,-14 0 0,-6 0 0,-22 0 0,-26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8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24575,'6'-13'0,"8"-10"0,11 8 0,1-9 0,18 5 0,-17 9 0,23-3 0,-9 13 0,2 0 0,-11 0 0,-5 7 0,-9 21 0,-4 6 0,-1 23 0,-13-10 0,0 17 0,0-15 0,-8 4 0,-3-2 0,-11-13 0,-2 8 0,2-10 0,1-10 0,6-9 0,0-8 0,1-8 0,3 2 0,4-9 0,5-6 0,2-8 0,0-8 0,0-1 0,11-1 0,7 5 0,17 3 0,1 5 0,8 7 0,-4 2 0,1 8 0,-2 0 0,-1 4 0,-5 18 0,3 13 0,-16 25 0,-2-5 0,-8 9 0,-5 11 0,0-22 0,-5 46 0,-9-45 0,-1 15 0,-13-18 0,-4-15 0,-1 5 0,-7-13 0,4-2 0,-3-13 0,5-5 0,0-4 0,6-4 0,0 0 0,3-3 0,2-4 0,6-9 0,5 1 0,4 3 0,3 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24575,'0'-9'0,"11"-9"0,-2 9 0,19-10 0,-3 10 0,9-3 0,0 7 0,0 1 0,0 4 0,0 0 0,-5 0 0,-5 0 0,-6 3 0,-10 13 0,6 11 0,-12 14 0,6 11 0,-8 8 0,-14 7 0,-7-4 0,-10-8 0,-1-9 0,-1-3 0,0-5 0,0-2 0,3-14 0,10-5 0,2-10 0,7-4 0,1-3 0,6-2 0,1-10 0,3-8 0,0-5 0,4-8 0,8 8 0,6-4 0,11 7 0,1 1 0,4 4 0,0 8 0,0 1 0,0 8 0,-5 0 0,4 0 0,-9 0 0,9 8 0,-12 4 0,8 18 0,-11 6 0,10 16 0,-13-10 0,3 15 0,-9-15 0,1 9 0,-1-10 0,-4 3 0,-2-9 0,-3-1 0,-3-2 0,-10-6 0,-10 4 0,-7-8 0,-11 0 0,1-4 0,-6-4 0,-6-1 0,5-4 0,-5-3 0,11-2 0,2-4 0,20 0 0,4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5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84 24575,'0'-10'0,"0"0"0,0-5 0,0 4 0,-6 1 0,1 4 0,-8-5 0,2 7 0,-3-2 0,-4 6 0,2 0 0,-6 0 0,3 0 0,-5 0 0,5 6 0,1 2 0,3 10 0,-1 6 0,4 1 0,0 7 0,3-2 0,5 8 0,0-7 0,4 7 0,0-9 0,0 0 0,7-1 0,5-12 0,12 3 0,6-10 0,3 0 0,1-6 0,0-3 0,-5 0 0,-1-7 0,-4-6 0,2-13 0,-4-4 0,-5-5 0,-4 1 0,-5 0 0,0 4 0,-3 2 0,-2 5 0,-3 3 0,0 5 0,0 2 0,0 5 0,0-2 0,0 4 0,0 0 0,0-1 0,-2 4 0,-2 0 0,1 5 0,0 5 0,3 18 0,0 7 0,0 26 0,0 3 0,0 28-379,0-39 0,0 1 379,0 3 0,0 1 0,3 8 0,0-1 0,3 25 0,0-16 0,1-4 0,3-1 0,-4-9 0,0-1 0,3-1 0,1-1 0,-1-9 0,-4-20 0,1-2 0,-5-12 758,2-1-758,-3-4 0,0-8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5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30 215 24575,'0'-9'0,"0"2"0,0-1 0,0 1 0,0 1 0,0-1 0,0-3 0,0 0 0,0-8 0,-3-2 0,-2-8 0,1 3 0,-3 1 0,6 10 0,-2 0 0,0 7 0,2 8 0,-2 8 0,3 17 0,0 3 0,0 4 0,0 7 0,5 13 0,0 1 0,1 1 0,3 1 0,-3 12 0,4-15 0,6 37 0,-6-50 0,5 30 0,-6-28 0,0 10 0,0-7 0,0 1 0,0-6 0,0-1 0,-4-5 0,2 0 0,-2-5 0,-1-1 0,3-8 0,-6-2 0,2-7 0,0 2 0,-2-6 0,2 3 0,-3-4 0,0-2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24575,'0'14'0,"0"-5"0,0-7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9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24575,'0'21'0,"0"-10"0,0-10 0,0-6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34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13 414 24575,'-7'13'0,"1"-1"0,6-6 0,0 0 0,0 3 0,0 1 0,0 3 0,0-3 0,0 2 0,0-2 0,0-1 0,0 0 0,0-11 0,0-15 0,0-23 0,9-17 0,8-25 0,-5 27 0,17-29 0,-22 42 0,14-13 0,-15 23 0,4 6 0,-6 8 0,2 4 0,0 8 0,0 3 0,-1 3 0,1 0 0,0 10 0,1 6 0,1 11 0,0 9 0,0-4 0,0 9 0,0-8 0,0 3 0,3-5 0,0-5 0,1 4 0,2-7 0,-3-1 0,-1-2 0,0-6 0,-4 0 0,1-2 0,-1-5 0,-3 2 0,0-3 0,-3-1 0,0-1 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3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24575,'15'0'0,"9"0"0,-8 0 0,19 0 0,-11 0 0,6 0 0,-12 0 0,-4 0 0,-5 0 0,-6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3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24575,'-3'5'0,"0"3"0,3 14 0,0 2 0,0 10 0,0 5 0,0-4 0,0 10 0,0-10 0,0 15 0,0-13 0,0 14 0,0-21 0,0 8 0,0-13 0,0 3 0,0-12 0,0 1 0,0-10 0,0 3 0,0-4 0,0 0 0,0 0 0,0 0 0,0 0 0,0 0 0,0 1 0,0-1 0,0 1 0,0-1 0,0 0 0,0 1 0,0-4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67 24575,'-5'0'0,"-1"0"0,3 6 0,-3 1 0,2 9 0,1 2 0,-4 4 0,7 3 0,-4-2 0,4 3 0,0-9 0,0 8 0,0-10 0,0 3 0,0-6 0,0-5 0,0 5 0,0-5 0,3-1 0,0-3 0,6-3 0,5 0 0,0 0 0,6-4 0,-5-6 0,6-2 0,-6-9 0,-1 7 0,-4-3 0,-1 6 0,-2-1 0,3 2 0,-7-3 0,0 0 0,0-4 0,-2 3 0,2-7 0,-3 3 0,0-3 0,0-1 0,0 4 0,0-2 0,0 9 0,0-5 0,0 9 0,-2 1 0,-2 3 0,-5 3 0,3 0 0,-7 0 0,6 0 0,-5 0 0,5 0 0,-2 0 0,0 6 0,2 1 0,-5 6 0,4 4 0,-4-3 0,4 3 0,-1-8 0,2 4 0,4-9 0,0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9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24575,'0'18'0,"0"-8"0,0-1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02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10 388 24575,'0'62'0,"0"-1"0,0 30 0,0-120 0,-4-16 0,3-10 0,-3 1 0,4-5 0,0 9 0,0-10 0,0 12 0,0 0 0,0 11 0,0 5 0,0 6 0,0 8 0,0 5 0,0 4 0,0 3 0,2 2 0,1-1 0,7 4 0,-1-1 0,8 2 0,1 0 0,7 0 0,2 0 0,0 0 0,3 0 0,-3 0 0,-1 0 0,0 0 0,-8 0 0,-2 0 0,-6 2 0,2 2 0,-5 2 0,-1 0 0,-3 0 0,-3 3 0,0 4 0,0 1 0,-3 7 0,-8-3 0,-6 9 0,-11 2 0,-2 1 0,-4-2 0,1-3 0,4 0 0,2-8 0,5 0 0,4-9 0,4 1 0,5-2 0,3-1 0,5-3 0,5-1 0,5-5 0,8 3 0,1-6 0,3 5 0,4-2 0,-2 3 0,2 0 0,-3 0 0,-5 0 0,0 0 0,-7 2 0,-1 8 0,-2 5 0,0 6 0,-3 1 0,-1-1 0,-3 0 0,0 5 0,0-4 0,0 4 0,0-5 0,0 1 0,-5-4 0,1-5 0,-9-1 0,0-5 0,-1 3 0,-7-6 0,3-1 0,1-3 0,-4 0 0,7 0 0,-3 0 0,4 0 0,3-3 0,1 0 0,3-3 0,0 2 0,2-1 0,2 2 0,2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02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24575,'0'12'0,"0"17"0,0 16 0,0 17 0,0 12 0,0-21 0,0 17 0,0-25 0,0 10 0,0-12 0,0-15 0,0-7 0,0-11 0,0-1 0,0-24 0,0 14 0,0-17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36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24575,'2'-3'0,"10"0"0,27-1 0,26-7 0,-2-1 0,4-2-532,-8 2 0,0-1 532,9 0 0,1 0 0,-6 1 0,-5 2 0,17 3 46,-23-2 1,-1 2-47,7 6 0,3-4 0,-18 5 0,-15 0 0,-7 0 0,-14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3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7 373 24575,'-4'9'0,"2"0"0,2 0 0,0 0 0,0 4 0,0-4 0,0 4 0,0-7 0,0 3 0,0-3 0,0-7 0,0-17 0,0-10 0,0-15 0,0-10 0,0 17 0,8-27 0,-2 27 0,7-13 0,-1 8 0,-7 13 0,9 1 0,-10 10 0,5 7 0,-3 1 0,0 6 0,0 0 0,0 3 0,-1 0 0,1 0 0,0 6 0,1 5 0,0 11 0,1 10 0,0 5 0,0 5 0,-3 0 0,3 5 0,-4-8 0,5 7 0,-5-13 0,3 3 0,-2-5 0,2 0 0,-2-4 0,-2-5 0,0-1 0,-2-8 0,2 1 0,-3-5 0,3-3 0,-2 0 0,1-3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3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24575,'5'-3'0,"5"1"0,3 2 0,12 0 0,-2 0 0,4 0 0,-1 0 0,0 0 0,-4-4 0,4 4 0,0-4 0,-13 4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9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6 287 24575,'-3'5'0,"0"8"0,3-3 0,0 15 0,0-6 0,0 10 0,0-6 0,0 3 0,0-5 0,0 1 0,0-5 0,0 4 0,0-11 0,0 6 0,0-6 0,0-11 0,0-9 0,0-25 0,0-9 0,0-5 0,0-10 0,0 14 0,0-14 0,0 21 0,0-3 0,0 14 0,0 1 0,3 12 0,-3-2 0,6 9 0,-3-5 0,3 5 0,0-6 0,4 6 0,0-5 0,6 4 0,-2-1 0,7 2 0,-3 3 0,3 1 0,1 3 0,-5 0 0,0 0 0,-4 0 0,-3 0 0,-1 0 0,-3 0 0,-3 5 0,0 2 0,-3 9 0,-11 3 0,2 7 0,-18-1 0,9 1 0,-9-2 0,8-1 0,-3-4 0,3-1 0,2-5 0,7-3 0,-2-1 0,5-3 0,-2 0 0,3-3 0,3-2 0,4-8 0,6-6 0,8-6 0,3 1 0,4-1 0,0 5 0,-1 3 0,-3 3 0,2 5 0,-6 3 0,3 0 0,-3 14 0,-3 3 0,1 15 0,-8-1 0,-1 5 0,-3-4 0,0 4 0,0-5 0,-7 0 0,-5-4 0,-4-1 0,-2-7 0,1-2 0,3-4 0,-6-2 0,6-1 0,-3-3 0,4-4 0,3 0 0,1-3 0,3 0 0,0 0 0,0 0 0,0 0 0,3-3 0,0-3 0,3-1 0,0-5 0,0 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00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24575,'-9'5'0,"-3"6"0,2 3 0,2 7 0,-1-7 0,6 3 0,-1-4 0,1-1 0,3-2 0,0 1 0,-2-4 0,7-1 0,3-3 0,10 0 0,8-2 0,-4 2 0,4 0 0,-1-2 0,2 2 0,-4-3 0,5 0 0,-12 0 0,5 0 0,-8 0 0,0-6 0,-3-1 0,-1-6 0,-2 0 0,-4 0 0,0 0 0,-3 3 0,0 1 0,-6 5 0,-5-1 0,-3 4 0,-6-3 0,2 4 0,0 0 0,-2 0 0,6 0 0,-3 0 0,0 0 0,3 0 0,-2 0 0,2 0 0,4 0 0,-2 3 0,5 1 0,-2 2 0,3-3 0,3 0 0,0-3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33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87 24575,'-4'-4'0,"1"5"0,0 9 0,-1 4 0,-7 4 0,2 6 0,1-4 0,-2 6 0,8-2 0,-8 1 0,9 7 0,-6-7 0,6 7 0,-3-2 0,4-5 0,0 6 0,0-6 0,0 5 0,0-2 0,0-5 0,0 0 0,0-3 0,0-2 0,0-4 0,0 0 0,3-3 0,1 2 0,3-2 0,3 0 0,-2 2 0,5-2 0,-2 0 0,4 3 0,-1-3 0,0 3 0,0-3 0,0-1 0,1 0 0,-1-2 0,4 3 0,-3-4 0,3 0 0,1 1 0,-4-4 0,3 2 0,-4-5 0,1 2 0,-1-3 0,0 0 0,-3 0 0,-2 0 0,1 0 0,-3 0 0,3 0 0,0-3 0,1-4 0,0-8 0,3 0 0,-6-8 0,2 8 0,-2-3 0,-1 0 0,0 2 0,1-2 0,-1 4 0,0-4 0,-3 2 0,3-6 0,-3-2 0,4 0 0,-3-9 0,2 4 0,-6 0 0,6-3 0,-6 7 0,3 1 0,-4 2 0,0 3 0,0-1 0,0-2 0,0 3 0,-7-5 0,2 1 0,-10 0 0,3 0 0,-4-1 0,4 1 0,-2 4 0,2-4 0,-2 8 0,-1-3 0,0 6 0,1-1 0,0 2 0,-5-1 0,4 2 0,-3 6 0,4 1 0,-1 3 0,1 0 0,0 0 0,0 0 0,-1 0 0,1 0 0,0 0 0,-4 6 0,3 2 0,-4 7 0,1-4 0,3-1 0,0-2 0,1-1 0,7-1 0,-3-2 0,7-1 0,0-3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7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 24575,'0'15'0,"0"-1"0,0 3 0,0 5 0,0 0 0,0 0 0,0-1 0,0 1 0,0 4 0,0 10 0,0-3 0,0-2 0,0 0 0,0-9 0,0 4 0,0-8 0,0-5 0,0-1 0,0-5 0,0 2 0,0-8 0,0-9 0,-3-10 0,2-9 0,-3-5 0,1 1 0,-2-5 0,1 4 0,0-4 0,4 5 0,0 4 0,0 1 0,0 4 0,0 5 0,0 3 0,0 2 0,0 2 0,0 0 0,6 1 0,1 2 0,10 0 0,1 1 0,7 2 0,2 0 0,4 4 0,-4 0 0,3 0 0,-8 0 0,4 0 0,-8 0 0,-1 0 0,-8 0 0,0 0 0,-5 6 0,-2 1 0,-2 10 0,0-3 0,-6 7 0,-2-4 0,-10 6 0,-3 4 0,-2-3 0,-2 9 0,1-9 0,0 4 0,1-9 0,4-1 0,6-7 0,4-2 0,3-3 0,2-1 0,2-6 0,8-7 0,11-11 0,3-4 0,17-2 0,-7 0 0,6 4 0,-4 1 0,0 8 0,-6 1 0,-4 7 0,-1 1 0,-7 3 0,3 0 0,-7 0 0,2 0 0,-5 0 0,2 5 0,-3 6 0,1 7 0,-3 3 0,-1 1 0,-3 4 0,0-4 0,0 4 0,-3 0 0,-4-4 0,-10 9 0,2-8 0,-10 9 0,6-8 0,-5 0 0,5-2 0,2-8 0,0 4 0,3-8 0,-3 0 0,0-3 0,-1-4 0,0 0 0,-2-3 0,2 0 0,0 0 0,2-3 0,-1-1 0,6-5 0,-6-2 0,10-2 0,-2 0 0,5 0 0,-2 0 0,5-4 0,-2 3 0,3-3 0,0 4 0,0 6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24575,'-9'0'0,"0"0"0,9 0 0,12 3 0,7 2 0,17-1 0,13 4 0,13-7 0,14 3 0,6-4 0,-12 0 0,3 0 0,-12 0 0,-5 0 0,-2 0 0,-17 0 0,-12 0 0,-4 0 0,-15 0 0,3 0 0,-6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35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2 164 24575,'-2'7'0,"6"-1"0,19-6 0,6 0 0,18 0 0,2 0 0,18 0 0,-3 0 0,16 0 0,-4 0 0,7 0-452,7 0 452,-6 0 0,14 0 0,-14 0 0,13 0 0,-13 0 0,-12 0 0,0 0 0,-9 0 0,6 0 0,20 0 0,-34 0 0,36 0 0,-42-4 0,31 3 0,-18-4 0,0 5 0,-7-7 0,-2 5 452,-4-10-452,6 7 0,-6-3 0,-2-1 0,-4 0 0,-1-3 0,0 3 0,5-4 0,-8 5 0,17-1 0,-11 0 0,4 1 0,3-1 0,-8 4 0,10-3 0,-5 7 0,-1-3 0,-6 4 0,-4 0 0,-2 0 0,-5 0 0,0 0 0,-4 0 0,3 0 0,-8 0 0,8 0 0,-7 0 0,7 0 0,-3 0 0,0 0 0,3 0 0,-8 3 0,8 1 0,-7 0 0,3 3 0,-5-6 0,1 2 0,-1-3 0,-3 3 0,-1-2 0,-8 2 0,4-3 0,-7 0 0,4 0 0,-5 0 0,1 0 0,0-3 0,-3-17 0,0 13 0,-3-12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3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 24575,'-5'7'0,"14"-2"0,21-5 0,13 0 0,6 0 0,10 0 0,-3 0 0,12 0 0,0 0 0,0 0 0,6 0 0,-5 0 0,5 0 0,-18 0 0,3 0 0,-10 0 0,12 0 0,-11 0 0,4 0 0,-12 0 0,0 0 0,-9 0 0,7 0 0,-20 0 0,14 0 0,-15 0 0,7 0 0,-9 0 0,4 0 0,-7 0 0,3 0 0,-8-2 0,1 1 0,-5-2 0,1 3 0,0 0 0,0-2 0,0 1 0,-3-4 0,-1 2 0,-2-3 0,0 3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38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24575,'0'15'0,"0"2"0,0 9 0,0 11 0,0 1 0,0 10 0,0 0 0,0 7 0,0 13 0,0-4 0,0 9 0,0-4 0,0 0 0,0 0 0,0 4 0,0-9 0,0 10 0,0 1 0,0-6 0,0-10 0,0 26 0,0-40 0,0 42 0,0-31 0,0 12 0,5 7 0,-4-17 0,9 28 0,-5-26 0,1 21 0,3-13 0,-5-17 0,1 13 0,3-19 0,-4 10 0,5-2 0,-4-10 0,3 5 0,-4-11 0,4 4 0,0-9 0,1 9 0,-2-9 0,-2 9 0,2-9 0,-3 4 0,1-9 0,1-1 0,-5-5 0,2-3 0,-3-2 0,0-2 0,0-5 0,0 0 0,0-3 0,0 0 0,0 0 0,3-3 0,-3 2 0,3-5 0,-3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1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24575,'87'0'0,"0"0"0,1 0 0,-1 0 0,0 0 0,7-1 0,5 0 0,-2-1 0,-8 1 0,-14 0 0,1 0 0,-6 0-739,0 0 1,5-2-1,-10 2 739,26 1 0,-39 0 0,-1 0 711,19 0-711,6 4 365,-7 5-365,-14 5 0,-7 7 0,-11-7 1140,-1 5-1140,-9-11 0,-2 3 0,-3-4 0,-1 0 0,-3-3 0,3 3 0,-11-7 0,6 4 0,-9-4 0,2 0 0,-3 0 0,0 0 0,-3-5 0,-1 8 0,-2 12 0,0 19 0,0 14 0,0 7 0,0 5 0,0 24-573,0-34 1,0 3 572,0 13 0,0 3 0,0 3 0,0 2 0,0 3 0,0 0 0,1 0 0,-2 0 0,-1-4 0,-1-1 0,2 0 0,0-2 0,-1-6 0,-1-1 0,3 0 0,0-2 0,0-6 0,0-1-244,0 0 1,0-2 243,0 40 0,0 4 0,0-12 0,0 5 0,0-6 0,0 7 0,0-5-85,0-13 85,4 6 0,-2-20 0,6 11 0,-7-9 1110,7-16-1110,-8-2 514,4-16-514,-1-4 93,-2-5-93,1-4 0,-2-3 0,0-1 0,0 0 0,0-2 0,0 2 0,0-3 0,0-1 0,-2-1 0,-4-2 0,-1-2 0,-5 0 0,2 0 0,-7 0 0,-1 0 0,-13 0 0,3 0 0,-18 0 0,2 0 0,-11 0 0,-5-4 0,9 3 0,-8-8 0,4 4 0,-1 0 0,-4 0 0,5 5 0,6 0 0,1 0 0,6 0 0,-5 0 0,4 0 0,-5 0 0,6 0 0,1 0 0,-2 0 0,-4 0 0,9 0 0,-9 0 0,10-3 0,-1-2 0,2 1 0,5-3 0,0 2 0,0 1 0,0-3 0,4 6 0,-3-2 0,11 0 0,-6 2 0,8-2 0,-1 3 0,4 0 0,2 0 0,2 0 0,-3-3 0,0 3 0,0-6 0,0 5 0,0-2 0,3 3 0,-3-3 0,4 3 0,-1-3 0,-3 3 0,7-3 0,-7 2 0,3-1 0,-3 2 0,0 0 0,0 0 0,3 0 0,-2 0 0,5 0 0,-2 0 0,3 0 0,0 0 0,0 0 0,1 0 0,-4 0 0,3 0 0,-3 0 0,4 0 0,-1 0 0,0 0 0,0 0 0,1 0 0,1-3 0,-1 0 0,5-3 0,-6 0 0,6-3 0,-6 2 0,6-5 0,-6 2 0,5-3 0,-5-4 0,3 3 0,-5-7 0,1-1 0,0 0 0,-1-8 0,-4-7 0,7-8 0,-8-9 0,12 10 0,-3-8 0,4 13 0,0 1 0,0 17 0,0 11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24575,'1'96'0,"-1"1"0,1 0 0,0-1 0,-1 1 0,1 16 0,0 7 0,-1-20 0,1-44 0,-1-46 0,0-1 0,0-3 0,0-3 0,0-1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24575,'16'0'0,"14"0"0,14 0 0,11 0 0,12 0 0,-3 0 0,10 0 0,-22 0 0,12 0 0,-19 0 0,10 0 0,-12 0 0,-7 0 0,-9 0 0,-8 0 0,1 0 0,-13 0 0,6 0 0,-7 0 0,-1 0 0,-1-2 0,-5-1 0,-5-3 0,-4-1 0,-3-2 0,5 4 0,3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24575,'1'0'0,"12"0"0,14 0 0,16 0 0,18 0 0,3 0 0,24 0 0,-10 0-559,19 0 559,-5 0 0,-39 0 0,1 0 0,39 0 0,-40 0 0,-1 0 0,31 0 0,14 0 0,-42 0 0,16 0 0,-25 0 0,-1 0 0,3 0 0,-25 0 559,2 0-559,-15 0 0,3 0 0,-10-8 0,0 6 0,-3-6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4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266 195 24575,'0'-14'0,"0"-5"0,0 2 0,0-5 0,3 0 0,1 1 0,0 3 0,2 1 0,-5 4 0,1 3 0,-2-2 0,-5 8 0,-5-2 0,-12 6 0,-10 11 0,3 3 0,-3 14 0,3 2 0,3 7 0,-3-2 0,8 1 0,1-4 0,8-1 0,4-4 0,1-1 0,6-8 0,-2-2 0,3-3 0,0-3 0,3-1 0,7-2 0,9 0 0,3 0 0,9-3 0,-5 3 0,1-6 0,3 2 0,-7 0 0,3 1 0,-9 0 0,0 2 0,-7-2 0,-1 5 0,-2 1 0,-4 3 0,0 0 0,-3 0 0,0 4 0,-3-3 0,-8 7 0,0-7 0,-11 4 0,4-4 0,-3 1 0,-5-4 0,3-1 0,-3-2 0,9-1 0,0-3 0,7-2 0,-3-2 0,7 0 0,-1-2 0,4-1 0,3-3 0,0-3 0,0 2 0,0-5 0,0 8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35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778 3873 24575,'0'-46'0,"0"-21"0,0 0 0,0-7-2757,0 3 0,0-5 2757,2 5 0,1-5 0,-1 1 0,1 4 0,0 1 0,0-3 0,2-10 0,1-3 0,-1 0-1136,-1-5 0,-1-1 0,-1 0 1136,1 0 0,0 0 0,-1 4 0,-2 14 0,0 3 0,0 0 99,0-10 1,0-2 0,0 6-100,0-9 0,0 1 0,0 14 0,0-2 0,0 1 0,0-27 0,0 1 0,-3 7 0,0 1 0,0 5 0,-2 2-309,-4 2 0,-1 6 309,3 23 0,1 3 886,-5-7 0,-1 2-886,-5-17 0,-4-5 4071,1 10-4071,1 19 2129,3 14-2129,3 4 1056,-1 13-1056,2 2 213,-2 7-213,0 3 0,3 1 0,-2 3 0,5 0 0,-5 0 0,2 0 0,0 0 0,-2 0 0,5 0 0,-2 0 0,4 0 0,0 0 0,-1 0 0,1 0 0,-1 0 0,0-7 0,0-1 0,-4-10 0,3 3 0,-6-4 0,3 5 0,-7 3 0,2 0 0,-6 7 0,7 1 0,-3 3 0,-1 0 0,4 3 0,-3 4 0,-2 9 0,4 4 0,-4 4 0,4 4 0,0-4 0,3 4 0,-1-4 0,5-5 0,-2 3 0,7-7 0,-3 3 0,6-7 0,-5-1 0,6-4 0,-3 1 0,3-1 0,0 1 0,-3-4 0,2-2 0,-1-13 0,2 1 0,0-12 0,0 4 0,0-4 0,0 0 0,0-1 0,0 1 0,0 3 0,0 2 0,0 4 0,0-1 0,0 5 0,0 0 0,0 3 0,-3 1 0,0 2 0,-3 1 0,-1 3 0,1 0 0,-1 6 0,1 2 0,2 6 0,-3 0 0,3 4 0,0-3 0,1 7 0,-1-3 0,3 9 0,-6-3 0,3 2 0,0 1 0,-3-4 0,6 4 0,-6-9 0,6-4 0,-5-2 0,5-6 0,-2 3 0,3-11 0,3-4 0,1-5 0,6-3 0,1 2 0,3-4 0,0 1 0,0 0 0,1-4 0,3 2 0,-2-3 0,2 8 0,-7 1 0,2 2 0,-5 2 0,1-1 0,-2 4 0,-1 0 0,0 3 0,0 0 0,-2 0 0,-2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5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7 24575,'-12'0'0,"-4"11"0,-8-5 0,-2 12 0,8-3 0,-5 5 0,4-2 0,1 4 0,8-8 0,0 3 0,6-4 0,1-3 0,3 2 0,0-2 0,0 0 0,0-1 0,0 0 0,0-3 0,0 7 0,0-7 0,3 1 0,7-2 0,4-4 0,1 5 0,4-2 0,-4 2 0,3 1 0,2-3 0,-6-1 0,3-3 0,0 0 0,-3 0 0,3 0 0,-4 0 0,0-3 0,0-4 0,0-3 0,-3-3 0,2 0 0,-5 0 0,3-4 0,-3-1 0,0-3 0,0 3 0,-3-3 0,-1 4 0,-3-1 0,0 1 0,0 4 0,0 0 0,-10 2 0,2-1 0,-13 4 0,-1-2 0,0 5 0,-9-2 0,9 7 0,-9-4 0,9 4 0,-8 0 0,3 0 0,9 0 0,4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24575,'0'6'0,"0"2"0,0 6 0,0 4 0,0 3 0,0 10 0,0-8 0,0 12 0,0-8 0,0 8 0,0-7 0,0 6 0,0-7 0,0 0 0,0-2 0,0-10 0,0 1 0,0-10 0,0 3 0,0-5 0,0-2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4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67 24575,'0'-8'0,"0"-4"0,0 6 0,0-7 0,0 6 0,0-2 0,0 3 0,-6 3 0,-1 0 0,-5 3 0,-14 0 0,10 0 0,-20 11 0,24 2 0,-15 15 0,13 4 0,-5-3 0,10 11 0,-1-12 0,6 8 0,-1-5 0,2-4 0,3-1 0,0-9 0,0 0 0,9-7 0,0 0 0,11-3 0,2 0 0,0-3 0,4-1 0,-5-3 0,1 0 0,-1 0 0,-3 0 0,-1 0 0,-4 0 0,-3 0 0,-1-3 0,-3 3 0,-1-3 0,1 3 0,-2-2 0,1 1 0,-5 1 0,3 3 0,-3 3 0,0 0 0,0 3 0,0 0 0,0 4 0,3 0 0,0 0 0,4 0 0,-1-3 0,1 2 0,2-5 0,-2 3 0,5-4 0,-2 0 0,3-2 0,0-1 0,3-3 0,-2 0 0,3 0 0,0 0 0,-3-3 0,7-8 0,-6-4 0,7-9 0,-6 3 0,-1 2 0,-3 2 0,-5 7 0,3-2 0,-4 5 0,-3-5 0,0 5 0,-3-5 0,0 5 0,0-2 0,0 0 0,-3 2 0,-3-5 0,-1 5 0,-6 0 0,4 2 0,-5 4 0,5-2 0,-4 3 0,3 0 0,-7 0 0,3 3 0,-3 4 0,1 3 0,2 4 0,-4 3 0,5-3 0,2 3 0,2-8 0,3 0 0,0-3 0,2 0 0,2-3 0,2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6 463 24575,'-3'-1'0,"0"-8"0,3-17 0,0-12 0,0-6 0,0-3 0,8 4 0,-3 1 0,8-5 0,-1 8 0,-7-3 0,8 15 0,-8 5 0,2 9 0,-1 0 0,-3 9 0,3-2 0,-1 6 0,1 0 0,0 0 0,0 0 0,0 0 0,0 6 0,0 2 0,1 8 0,0 2 0,0 3 0,0 1 0,4 4 0,-3 1 0,6-1 0,-2 5 0,0-5 0,3 6 0,-7-6 0,3 0 0,-4-8 0,0-1 0,-1-4 0,-2 0 0,1-3 0,-4-1 0,2-3 0,-3-1 0,0 1 0,0-3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24575,'19'0'0,"4"0"0,4 0 0,0 0 0,-2 0 0,1 0 0,-4 0 0,0 0 0,-5 0 0,-8 0 0,0 0 0,-5 0 0,-2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4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24575,'3'-2'0,"0"4"0,-3 5 0,0 8 0,0 11 0,0 1 0,0 4 0,0 5 0,0-4 0,0 9 0,0-13 0,0-1 0,0-2 0,0-13 0,0 8 0,0-13 0,0 2 0,0-4 0,0-1 0,0-2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1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24575,'19'0'0,"9"0"0,5 0 0,9 0 0,6 0 0,7 0 0,14 0 0,14 0 0,2 4-626,12-3 626,-5 4 0,-8-5 0,4 0 0,-30 0 0,20 0 0,-26 0 0,21 0 0,2 0 0,-10 0 0,8 0 0,-29 0 626,8 0-626,-8 0 0,11 0 0,-7-8 0,0 6 0,-6-5 0,0 7 0,-5 0 0,-1 0 0,1 0 0,-5 0 0,4 0 0,-9 0 0,3 0 0,-3 3 0,4-2 0,-4 6 0,-1-6 0,-1 5 0,-2-5 0,3 3 0,-1-4 0,-2 0 0,3 0 0,-1 0 0,-2 0 0,3 0 0,-5 0 0,1 0 0,-1 0 0,5 0 0,-4 0 0,4 0 0,0 0 0,1 0 0,4 0 0,0 0 0,-4 0 0,3 0 0,-7 0 0,2 0 0,-3 0 0,-1 0 0,1 0 0,-1 0 0,1 0 0,-1 0 0,0 0 0,-3 0 0,-1 0 0,-4 0 0,0 0 0,-3-3 0,-1 2 0,-3-1 0,0 2 0,-3-3 0,0-7 0,-3 5 0,0-4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2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24575,'63'0'0,"1"0"0,-3 0 0,-5 0 0,12 0 0,-3 0 0,-10 0 0,-2 0 0,-5 0 0,-8 0 0,1 0 0,-19 0 0,0 0 0,-8 0 0,-2 0 0,-5 0 0,5 0 0,-5 0 0,2 0 0,0 0 0,1 0 0,3 0 0,0 0 0,-3 0 0,-1 0 0,-4 0 0,1 0 0,0 0 0,-2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3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24575,'0'2'0,"0"7"0,0 13 0,0 1 0,0 12 0,0 3 0,0 11 0,0 5 0,0 1 0,0 5 0,0 2 0,0 13 0,0 1 0,0 21 0,0-11-603,0 12 603,0-1 0,0-4 0,-1-36 0,2 0 0,1-7 0,1 1 0,0 6 0,0 0 0,0-6 0,0-2 0,6 28 0,-6-22 0,0-3 0,5-5 0,-1 48 0,-4-45 0,-3 10 0,0-11 0,0-2 603,0-4-603,0-2 0,0 1 0,0-5 0,4-1 0,-3-9 0,2-2 0,-3-4 0,0-7 0,0-1 0,0-7 0,0-3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7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24575,'4'3'0,"5"0"0,14-3 0,8 0 0,24 9 0,9-7 0,34 12-749,-5-7 749,-40-4 0,0 0 0,46 2 0,0-5 0,-1 0 0,1 0 0,-7 0 0,4 0 0,-12 0 0,-8 0 0,-3 0 0,-11-4 0,0 2 0,5-6 0,-17 7 0,9-8 749,-16 8-749,4-3 0,-5 0 0,0 4 0,0-4 0,0 4 0,-4 0 0,3 0 0,-4 0 0,5 0 0,0 0 0,0 0 0,-5 0 0,-1 0 0,-4 0 0,-1 0 0,-4 0 0,-2 0 0,-3 0 0,-1 0 0,1 0 0,-1 0 0,1 0 0,-1 0 0,1 0 0,-1 0 0,5 0 0,-4 0 0,4 0 0,-8 3 0,2-3 0,-6 3 0,3-3 0,-7 0 0,-1 0 0,-3 0 0,4 0 0,4 0 0,33 0 0,-4 0 0,30 0 0,-11 0 0,-11 0 0,7 0 0,-14 0 0,5 0 0,-6 0 0,-7 0 0,-13 0 0,2 0 0,-14 0 0,2 0 0,-7 0 0,-1 0 0,1 0 0,-3 3 0,0 0 0,-3 5 0,0 6 0,0 8 0,0 5 0,0 9 0,0 13 0,0-9 0,0 37 0,-4-28 0,3 38 0,-3-16 0,4 10-540,0 9 540,0-6 0,0 13 0,0-31 0,0 20 0,0-28 0,0 10 0,4-14 0,-4-12 0,4-6 0,-4-4 540,0-6-540,0 4 0,0-7 0,0 2 0,0 1 0,0-3 0,0 2 0,0 1 0,3-8 0,-2 7 0,2-11 0,-3 2 0,3-3 0,-3-3 0,3 2 0,0-5 0,-3 5 0,3-2 0,-3 3 0,3 0 0,-2-3 0,2 2 0,-1-5 0,-1 2 0,1-3 0,-2 0 0,0 0 0,0-1 0,0 1 0,3 0 0,-2 0 0,1-1 0,-2 1 0,0 0 0,0-1 0,0 1 0,0 0 0,0-1 0,0 1 0,0 0 0,0 3 0,0 4 0,0 1 0,0 7 0,0-4 0,0 1 0,0-1 0,0-7 0,0 2 0,0-6 0,0 3 0,0-3 0,-4-2 0,-7-2 0,-2-2 0,-7 0 0,-2 0 0,-5 0 0,-14 0 0,-3 0 0,-10 0 0,-6 0 0,-2 4 0,-11 2 0,-4 9 0,12-5 0,-6 5 0,14-6 0,-25 1 0,12-5 0,-12 5 0,14-9 0,0 7 0,-6-7 0,-2 4 0,-1-5 0,14 0 0,-2 0 0,8 0 0,-11 0 0,-13 0 0,15-4 0,2-1 0,6-4 0,0-5 0,0 7 0,-8-6 0,17 8 0,0 0 0,1-3 0,6 7 0,5-3 0,5 4 0,2 0 0,7 0 0,-3 0 0,5 0 0,-1 0 0,-4-3 0,4 2 0,-8-2 0,-2 3 0,-1 0 0,-3 0 0,5 0 0,4 0 0,-3 0 0,7 0 0,-3 0 0,0 0 0,4 0 0,-4 0 0,4 0 0,1 0 0,3 0 0,-3 0 0,7 0 0,-2 0 0,2 0 0,4 0 0,-2 0 0,2 0 0,-3 0 0,-4 0 0,3 0 0,-3 0 0,0 0 0,3 0 0,-6 0 0,9 0 0,-5 0 0,9 0 0,-2 0 0,3 0 0,0 0 0,0 0 0,-3 0 0,-1 0 0,0 0 0,-6 0 0,5 0 0,-6 0 0,4 0 0,3 0 0,-2 0 0,5 0 0,0 0 0,5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3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300 154 24575,'0'-6'0,"0"4"0,0-18 0,0 8 0,0-3 0,0-3 0,0 6 0,-3-6 0,-4 7 0,-1-3 0,-6 6 0,3 1 0,-3 1 0,-5 5 0,4-2 0,-7 3 0,2 0 0,0 15 0,-4 0 0,1 19 0,1-3 0,1 4 0,4-6 0,4 4 0,2-13 0,3 7 0,4-12 0,1 3 0,3-3 0,0-1 0,0 0 0,2-3 0,6 2 0,2-6 0,8 7 0,-2-6 0,2 3 0,0-3 0,-6-4 0,9-1 0,-12-3 0,8 0 0,-6 0 0,3 0 0,0-6 0,1-6 0,-4-7 0,3-1 0,-5-2 0,5 3 0,-6-5 0,3 5 0,-3-4 0,-4 8 0,0-7 0,-4 6 0,0-2 0,0 4 0,0-1 0,0 5 0,0-4 0,0 7 0,0-3 0,0 3 0,0 1 0,-3 2 0,0 1 0,-1 6 0,2 0 0,2 3 0,0 0 0,0-2 0,0-1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24575,'3'4'0,"0"9"0,-3 7 0,0 10 0,0 7 0,0-3 0,0 7 0,0-10 0,0 5 0,0-8 0,0 3 0,0-6 0,0-6 0,0 6 0,0-11 0,0 0 0,0-2 0,0-5 0,0 2 0,0-3 0,0-3 0,0-1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24575,'12'0'0,"-7"0"0,39 0 0,-18 0 0,15 0 0,-10 0 0,0 0 0,-4 0 0,3 0 0,-11 0 0,-1 0 0,-9 0 0,-3 0 0,-3 0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59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24575,'0'19'0,"0"-1"0,0 12 0,0-3 0,0 20 0,0-16 0,0 16 0,0-16 0,0 6 0,0-4 0,0-2 0,0-10 0,0-6 0,0-2 0,0-8 0,0 1 0,0-5 0,0-13 0,0 6 0,0-8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0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24575,'6'-9'0,"16"2"0,-6 7 0,24 0 0,-1 0 0,16 0 0,7-5 0,6 4 0,19-8 0,8 2-554,-8-3 554,-36 7 0,0 0 0,21-6-20,11 8 20,-8-4 0,-19 5 0,-3 0 0,-20 0 0,-3 0 554,-12 0-554,-1 0 20,-7 0-20,-1 0 0,-4 0 0,1 0 0,-3-2 0,0-8 0,-3 5 0,0-4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1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338 181 24575,'3'-12'0,"0"3"0,-3-3 0,0 2 0,0-6 0,0 1 0,0 2 0,0-3 0,0 1 0,0-3 0,0-2 0,0 9 0,-3 1 0,-12 7 0,-5 3 0,-11 0 0,-5 0 0,4 3 0,-1 9 0,6 4 0,-2 17 0,3-3 0,-3 4 0,8-2 0,2-4 0,11-2 0,-2 0 0,9-8 0,-3-2 0,4-2 0,6-1 0,5-3 0,11 0 0,10-2 0,5 0 0,6 0 0,-1 1 0,0-1 0,-5 0 0,-1 0 0,-9 3 0,-5 0 0,-8 2 0,-4 1 0,-4 2 0,-2-2 0,-1 7 0,-3-3 0,0-1 0,-3 4 0,-7-7 0,-2 7 0,-9-6 0,-2-1 0,-4 0 0,-4-5 0,0 2 0,4-3 0,-3-4 0,7-1 0,1-3 0,5 0 0,4 0 0,3-9 0,0-3 0,6-6 0,1-3 0,3 7 0,0-7 0,0 11 0,0-3 0,0 9 0,0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2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24575,'6'-2'0,"0"17"0,-6 12 0,0 21 0,0 6 0,0-4 0,0 9 0,0-11 0,0 6 0,0-6 0,0-10 0,0-11 0,0-13 0,0-2 0,0-8 0,0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24575,'-3'7'0,"1"9"0,2 14 0,0 12 0,0 1 0,0 0 0,0 3 0,0-8 0,0 10 0,0-6 0,0 0 0,0 11 0,0-18 0,0 34 0,0-31 0,0 17 0,0-14 0,0 1 0,0-3 0,0 3 0,0-16 0,0-7 0,0-3 0,0-9 0,0 2 0,0-6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59 24575,'3'-5'0,"0"-4"0,-3 2 0,0-2 0,0 3 0,0 0 0,0 0 0,0 1 0,-6 2 0,-1 0 0,-6 3 0,0 0 0,-4 0 0,-10 0 0,4 0 0,-4 3 0,1 9 0,10 3 0,-7 13 0,4-5 0,9 7 0,-3-6 0,12 1 0,-2 1 0,3-7 0,0 6 0,0-11 0,3 2 0,3-3 0,4 0 0,7-2 0,1-1 0,3-3 0,0 0 0,1-3 0,-1-1 0,0-3 0,1 0 0,-5 0 0,0 0 0,-4 0 0,0 0 0,-3 0 0,2 0 0,-8 0 0,2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24575,'3'67'0,"0"-10"0,-3 1 0,0-16 0,0-16 0,0 4 0,0-11 0,0-1 0,0-9 0,0-3 0,0-3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24575,'-3'0'0,"0"0"0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24575,'0'2'0,"0"3"0,0 8 0,0 21 0,0-1 0,0 17 0,0 9 0,0-5 0,0 12 0,0-18 0,0 8 0,0-8 0,0 5 0,0-1 0,0-12 0,0-6 0,0-6 0,0-9 0,0-1 0,0-7 0,0-1 0,0-4 0,0 4 0,0-3 0,0 3 0,0-4 0,0 1 0,0-1 0,2-3 0,3-15 0,6-13 0,-5 5 0,2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06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24575,'0'30'0,"0"4"0,0 13 0,0-13 0,0 17 0,0-17 0,0 14 0,0-15 0,0-3 0,0-8 0,0-5 0,0 0 0,0-4 0,0 4 0,0 5 0,0 0 0,0 8 0,0-7 0,0 7 0,0-11 0,0 2 0,0-11 0,0-1 0,0-3 0,0-5 0,0-30 0,0-41 0,0 25 0,0-15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0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0 254 24575,'0'-4'0,"0"13"0,0 15 0,0 13 0,0 11 0,0 0 0,0-4 0,0 6 0,0-11 0,0 3 0,0-11 0,0-9 0,0-5 0,0-8 0,0-5 0,0-16 0,0-12 0,0-25 0,0-8 0,0 6 0,0-12 0,0 12 0,0-10 0,0 1 0,0 5 0,0 11 0,0 3 0,0 14 0,0 5 0,0 5 0,0 7 0,3-2 0,1 8 0,9-5 0,-3 8 0,11-2 0,-3 3 0,3 0 0,0 0 0,5 0 0,-4 0 0,0 0 0,-5 0 0,0 0 0,-3 3 0,-1 3 0,-3 4 0,-4 0 0,1 3 0,-4-4 0,0 4 0,-3 0 0,0 0 0,-3 0 0,-7 1 0,-10 0 0,-3 4 0,-3-5 0,4 4 0,0-6 0,1 1 0,3 1 0,1-6 0,4 2 0,3-2 0,1-1 0,3-3 0,6 0 0,4-3 0,9 0 0,4 0 0,1 0 0,2 0 0,-2 0 0,3 0 0,0 0 0,1 0 0,-4 9 0,0 3 0,-7 9 0,-1 5 0,-6 1 0,0 4 0,-4 0 0,0 0 0,-3-4 0,-5-2 0,-3-3 0,-3-5 0,4 0 0,-3-4 0,3 0 0,0-3 0,-2 2 0,2-2 0,-3 3 0,0-3 0,0 0 0,0-4 0,3 0 0,1 0 0,3-2 0,2-7 0,2 2 0,2-4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 24575,'11'0'0,"1"0"0,1 0 0,-3 0 0,2 0 0,-2-2 0,0 3 0,-4 7 0,-3 6 0,-3 7 0,0 1 0,0 4 0,0-4 0,0 8 0,-6-7 0,-3 7 0,-5-12 0,-5 8 0,8-12 0,-6 4 0,10-11 0,-2 1 0,6-15 0,7-2 0,12-12 0,9-2 0,7 2 0,1 1 0,-7 5 0,0 6 0,-5 3 0,-3 6 0,-4 0 0,-5 0 0,-6 14 0,0 3 0,-3 24 0,0-11 0,0 15 0,-4-17 0,-4 7 0,-1 1 0,-5-8 0,3 2 0,-1-8 0,-1-5 0,2 4 0,-2-7 0,3-1 0,-3-3 0,3-4 0,0 0 0,1 0 0,3-2 0,3-2 0,0-2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3:06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24575,'3'-4'0,"0"13"0,-3 15 0,0 14 0,0 15 0,0 4 0,0 11 0,0 6 0,0-21 0,0 18 0,0-26 0,0 10 0,0-17 0,0-7 0,0-13 0,0-5 0,0-6 0,0-5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11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21 24575,'-17'0'0,"4"0"0,4 0 0,0 0 0,-1 0 0,0 0 0,1 0 0,13 0 0,10 0 0,21 0 0,15 0 0,18 0 0,16 0-651,7 0 651,-38 0 0,1 0 0,8 0 0,2 0 0,-5 0 0,2 0-701,9 0 0,2 0 701,-9 0 0,0 0 0,-3 0 0,-1 0 0,36 0 0,-4 0 0,-26 0 0,15 0 0,-12 0 0,-6 0 605,-2 0-605,-11 0 1448,4 0-1448,-5 0 0,7 0 0,-7 0 0,5 0 0,-10 3 0,5-2 0,-11 3 0,-1 0 0,-10-4 0,0 4 0,-4-4 0,-5 0 0,0 0 0,0 0 0,-3 0 0,6 0 0,-6 0 0,7 0 0,-4 0 0,5 0 0,-1 0 0,1 0 0,-5 0 0,-3 0 0,-2 0 0,-5 0 0,2 0 0,-3 0 0,-1 0 0,1 0 0,0 0 0,0 0 0,0 0 0,0 0 0,0 0 0,-1 0 0,1 0 0,0 0 0,-3-3 0,0-11 0,-3 8 0,0-8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1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24575,'-3'12'0,"0"0"0,3-3 0,0 7 0,0-5 0,0 9 0,0-2 0,0 8 0,0 5 0,0 12 0,0 0 0,0 10 0,0-5 0,0 12 0,0 8 0,0 8 0,0 6 0,0 7-965,0 3 965,0-35 0,0 1 0,0-7 0,0 1 0,0 9 0,0 0 0,0 33 0,0-9 0,0-33 0,0-1 0,0 25 0,0 3 0,0 11 0,0-58 0,0 47 0,0-40 0,0 16 965,0-11-965,0-3 0,0-9 0,0-9 0,0-2 0,0-8 0,0-3 0,0-1 0,0-3 0,-2-3 0,1 0 0,-1-3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16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24575,'15'0'0,"5"0"0,27 0 0,9 0 0,19 0 0,10 0 0,-34 0 0,2 0-601,47 0 601,-15 0 0,-5 0 0,-11 0 149,-1 0-149,-5 0 0,-6 0 0,-18 0 0,3 0 0,-12 0 452,-3 0-452,-5 0 0,-2 0 0,-6 0 0,0 0 0,-5 3 0,-3-3 0,0 3 0,0-3 0,-1 0 0,1 0 0,0 0 0,16 0 0,3 0 0,18 0 0,4 0 0,2 4 0,-1-3 0,32 8 0,-30-8 0,43 4 0,-41-1 0,15-3 0,-13 3 0,0-4 0,-10 0 0,2 0 0,-13 0 0,-2 0 0,-5 0 0,-5 0 0,0 0 0,1 0 0,3 0 0,-6 0 0,6 0 0,-7 0 0,-1 0 0,-3 0 0,-2 0 0,-5 0 0,2 0 0,-3 0 0,-3-6 0,2 5 0,5-5 0,4 6 0,7 0 0,1 0 0,-5 0 0,0 0 0,-4 0 0,-3 0 0,-1 0 0,-3 0 0,0 0 0,-3 12 0,0 10 0,-3 13 0,0 13 0,0 0 0,0 26 0,0 5 0,0 19-408,0-45 1,0 1 407,0-1 0,0 1 0,0 4 0,0 0 0,0-4 0,0 0-154,0-1 1,0-2 153,0 28 0,0 5 0,0-21 0,0 11 0,0 13 0,0-30 0,4 26 0,2-17 0,-1 5 0,5 11 0,-9-15 0,3-15 801,0 11-801,-3-23 321,4 19-321,-5-20 0,0-2 0,0-12 0,0-7 0,0-1 0,0-8 0,0 0 0,0-3 0,-3-2 0,-3-2 0,-4-2 0,-7 0 0,-1-3 0,-3-1 0,-5 0 0,-1 1 0,-9-1 0,-1 3 0,0-2 0,-4 3 0,-2 0 0,-12 0 0,-1 0 0,-11 0 0,5 0 0,-13 0 0,-1 0 0,-7 0 0,18 0 0,0 0 0,9 0 0,0 0 0,-4 0 0,11 0 0,1 0 0,6 0 0,0 0 0,-12 0 0,3 0 0,1 0 0,-2 0 0,8 0 0,-5 0 0,1 3 0,6-2 0,0 3 0,4-4 0,2 0 0,9 0 0,-3 0 0,7 0 0,-2 0 0,3 0 0,0 0 0,1 0 0,3 0 0,-2 0 0,5 0 0,-1 0 0,-1 0 0,3 0 0,-7 0 0,3 0 0,-2 0 0,2 0 0,-2 0 0,3 0 0,0 0 0,0 0 0,5 0 0,-1 0 0,0-3 0,3 2 0,-1-4 0,1 4 0,0-4 0,1 4 0,3-2 0,1 3 0,1-2 0,-1 1 0,2-1 0,0-1 0,-2 3 0,4-5 0,-1 2 0,-1-3 0,3 0 0,-3 1 0,1-1 0,1 0 0,-5-3 0,3-1 0,-1-3 0,-1 1 0,1-1 0,1 0 0,-3 0 0,2 1 0,1-4 0,0 2 0,3-5 0,0 1 0,0-6 0,0-2 0,0 10 0,0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1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24575,'0'70'0,"0"-15"0,0-15 0,0-17 0,0 8 0,0-13 0,0-2 0,0-3 0,0-3 0,0-1 0,0-3 0,0-3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3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40 347 24575,'0'-13'0,"0"-8"0,0-8 0,4-10 0,4 12 0,5-14 0,8 13 0,-3-11 0,12 7 0,-8 7 0,4 0 0,-3 12 0,-8 2 0,4 8 0,-5 3 0,0 0 0,-2 20 0,-1 5 0,-6 21 0,-1 19 0,-4-15 0,0 35 0,0-40 0,0 25 0,-4-28 0,-5 4 0,-3-11 0,-1-7 0,-1-9 0,5-1 0,-1-7 0,4-1 0,-1-7 0,1 0 0,-1-3 0,4-2 0,0-2 0,3-6 0,0 0 0,0-5 0,0 1 0,0 0 0,0-1 0,0 5 0,2 0 0,2 3 0,3-3 0,-1 3 0,4 0 0,1 4 0,0 3 0,2 0 0,-2 0 0,3 0 0,-4 0 0,4 6 0,-7 6 0,4 12 0,-3 5 0,1 5 0,0 5 0,-5 2 0,0-1 0,-4-1 0,0-6 0,0 1 0,0 0 0,0-5 0,-3 4 0,-5-9 0,-8 1 0,-4-6 0,-8-3 0,-1-4 0,-16-3 0,13-5 0,-12-4 0,15 0 0,-1-7 0,6-1 0,6-7 0,7 0 0,1 4 0,3 2 0,3 2 0,2 4 0,2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1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24575,'-2'7'0,"-4"-2"0,-12-5 0,-5 0 0,-13 0 0,8 0 0,-8 11 0,7 3 0,-3 7 0,2 7 0,3 1 0,6 0 0,1 11 0,8-12 0,4 13 0,4-4 0,4 5 0,0 0 0,0-5 0,4 4 0,8-13 0,9 9 0,3-13 0,8 1 0,-9-7 0,3-3 0,0-4 0,-7 0 0,5-7 0,-10-1 0,3-3 0,-4 0 0,0 0 0,-3 0 0,-4 0 0,-3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 24575,'2'-5'0,"8"2"0,1 0 0,10 3 0,-4 0 0,1 0 0,-1 0 0,-7 0 0,2 0 0,-8 5 0,2 10 0,-6-1 0,-4 11 0,-3-7 0,-9 8 0,1-7 0,-3 4 0,5-11 0,3-4 0,-2 0 0,8-4 0,-5-1 0,11-5 0,1-2 0,11-8 0,0 4 0,3 1 0,-1 1 0,-2 5 0,3-2 0,-7 3 0,-1 0 0,-3 6 0,1 5 0,-4 11 0,0 4 0,-3 1 0,0 3 0,0-3 0,0-1 0,-3 0 0,-3-8 0,-5-2 0,-2-3 0,0-3 0,-4 0 0,3-3 0,-7 0 0,4 0 0,-1-3 0,-3-1 0,7-3 0,1 0 0,0 0 0,7 0 0,-4 0 0,4 0 0,3-3 0,0 0 0,3 0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0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49 167 24575,'3'3'0,"-1"3"0,-2 7 0,0 5 0,0 0 0,0 2 0,0-6 0,0 7 0,0-10 0,0 1 0,0-6 0,0 3 0,3-2 0,0-1 0,6-3 0,1-3 0,3 0 0,3 0 0,2-4 0,3 0 0,-6-2 0,1-4 0,-6 0 0,3-3 0,0-4 0,1-1 0,-3-3 0,0-5 0,-4 4 0,-3-9 0,-1 9 0,-3-4 0,0 5 0,0-1 0,0 5 0,-3 0 0,-3 7 0,-8 0 0,-4 6 0,-3 1 0,-1 3 0,1 0 0,-1 0 0,1 0 0,-1 6 0,5 2 0,-1 9 0,8 1 0,-4 3 0,6 5 0,-3 1 0,7-1 0,0 0 0,1 0 0,2-13 0,-3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24575,'87'-1'0,"0"-1"0,0 1 0,7 0 0,1 0 0,-18 1 0,5 0 0,-20 0 0,-2 0 0,-2 0 0,5 0 0,-4 0 0,-16 0 0,-4 0 0,-5 3 0,-7-2 0,0 3 0,-8-4 0,1 0 0,-10 0 0,7 0 0,-7 0 0,2 0 0,-5 0 0,2 0 0,-3 0 0,0 0 0,-1 0 0,1 0 0,0 0 0,0 0 0,-1 0 0,1 0 0,0 0 0,-1 0 0,1 0 0,0 0 0,0 0 0,0 0 0,0 0 0,-1 0 0,1 0 0,0 0 0,0 0 0,0 0 0,3 0 0,0 0 0,1 0 0,2 0 0,-2 0 0,0 0 0,2 0 0,-5-3 0,2 2 0,-3-1 0,0 2 0,-1 0 0,-2-3 0,2-2 0,-1-5 0,2-6 0,-2 8 0,-1-2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1052 24575,'0'-2'0,"0"-26"0,0-28 0,-1 8 0,2-5-925,4-15 1,2-1 924,-2 11 0,2-1 0,11-21 0,2 4 0,-2-2 0,2 14 0,0 1 0,-4-4 597,6-11-597,-9 29 306,-3 21-306,-5 10 0,4 11 0,-3 4 946,1 3-946,5 10 0,0 11 0,0 17 0,1 11 0,-4 10 0,4 3 0,-2 6 0,3 0 0,-5-12 0,1 9 0,-2-14 0,1 4 0,0-8 0,-4-5 0,2-4 0,-6-7 0,5-5 0,-5-8 0,2 2 0,0-6 0,-2 3 0,2-1 0,0-2 0,-3 7 0,7-3 0,-7-1 0,6 0 0,-5-7 0,5-1 0,-6-3 0,3-3 0,-3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24575,'4'0'0,"10"0"0,6 0 0,15 0 0,-7 0 0,18 0 0,-12 0 0,7 0 0,-10 0 0,-4 0 0,-1 0 0,-8 0 0,-7 0 0,-5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 24575,'12'-6'0,"0"0"0,1 0 0,3 2 0,-2 1 0,3 3 0,0 0 0,-6 0 0,2 0 0,-8 0 0,-1 3 0,-2 11 0,-2 1 0,0 11 0,0 0 0,-3 1 0,-9 0 0,3-1 0,-8-3 0,6-6 0,-3-3 0,4-5 0,4-3 0,1 0 0,4 0 0,3-3 0,5 0 0,9-3 0,-2 0 0,3 0 0,-4 0 0,0 0 0,-4 3 0,1 3 0,-4 4 0,1 7 0,-4 5 0,1 0 0,-4 4 0,0-1 0,0-2 0,0 3 0,-6-9 0,-2 4 0,-5-7 0,-1 3 0,1-4 0,-4 0 0,3-3 0,-3 3 0,4-5 0,0 1 0,0-2 0,3-4 0,1 0 0,3-3 0,2-5 0,2 4 0,2-4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2:53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24575,'4'3'0,"-2"3"0,-2 36 0,0-11 0,0 16 0,0-5 0,0 2 0,0 10 0,0-5 0,0 4 0,0-14 0,4 2 0,-3-14 0,5-1 0,-5-5 0,2-3 0,0-1 0,-2-7 0,2 2 0,-3-5 0,0 2 0,0-6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958 53 24575,'-9'0'0,"-2"-3"0,-2 3 0,-5-6 0,-10 5 0,0-6 0,-18 6 0,12-2 0,-32 3 0,17 0 0,-13 0 0,6 0 0,1 0 0,-7 0 0,0 0 0,7-4 0,2 3 0,14-6 0,-3 6 0,11-6 0,5 6 0,0-2 0,4-1 0,5 4 0,3-4 0,2 4 0,5 0 0,-1 0 0,4 0 0,2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24575,'3'8'0,"0"4"0,-3 26 0,0-1 0,0 10 0,4 2 0,-3-5 0,7 3 0,-4-10 0,1 5 0,-1-9 0,-4-3 0,0-12 0,3-1 0,-3-8 0,3 0 0,-3-5 0,0-2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5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123 143 24575,'0'-10'0,"0"0"0,0-4 0,0-1 0,0-3 0,0 3 0,6-3 0,-1 7 0,8-3 0,-6 10 0,7-6 0,-4 10 0,9-4 0,-4 4 0,3 0 0,-7 0 0,-1 0 0,-4 0 0,1 7 0,-4 5 0,5 23 0,-7 8 0,3 10 0,-4-6 0,0-3 0,0 2 0,-3-4 0,-2 3 0,-7-11 0,-1-5 0,1-5 0,-3-9 0,4-4 0,0-5 0,2-2 0,2-1 0,1-3 0,-1 0 0,3-5 0,2-3 0,2-2 0,0-4 0,0 4 0,0-1 0,0-3 0,0 7 0,2-3 0,2 3 0,6 1 0,-3 2 0,7 1 0,-4 3 0,4 0 0,1 0 0,-1 0 0,0 0 0,0 0 0,0 3 0,1 4 0,-4 8 0,0 4 0,-4 5 0,1-1 0,0 0 0,-4 1 0,0-1 0,-4 0 0,0 0 0,0 1 0,0-1 0,0 0 0,-12 2 0,3-6 0,-11 4 0,2-7 0,-2 3 0,-4-3 0,1-4 0,4 2 0,-4-6 0,4 3 0,-1-7 0,-2 0 0,7-4 0,-8 0 0,8 0 0,-3 0 0,3 0 0,1 0 0,3-3 0,1 2 0,7-5 0,-3 3 0,5-4 0,-2 1 0,3-1 0,0 1 0,0 0 0,0-4 0,0 2 0,0-2 0,0 4 0,0 2 0,0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5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24575,'6'-3'0,"8"1"0,9 2 0,12 0 0,-3 0 0,5 0 0,-1 0 0,-9 0 0,-5 0 0,-6 0 0,-3 0 0,-3 0 0,-1 0 0,-3 0 0,0 0 0,7 0 0,-5 0 0,11 0 0,0 0 0,3 0 0,4 0 0,0 0 0,-4 0 0,4 0 0,-8 0 0,-1 0 0,-8 0 0,0 0 0,-3 0 0,-2 0 0,-2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6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24575,'2'0'0,"10"0"0,10 0 0,20 0 0,8 0 0,25 0 0,3 0 0,-27 0 0,1 0-338,-1 0 0,0 0 338,6 0 0,1 0 0,6 0 0,-3 0 0,20 0-39,-30 0 0,-2 0 39,-2 0 0,15 0 0,-20 0 0,-10 0 0,-13 0 672,-3 0-672,-9 0 0,-1 0 0,-4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359 153 24575,'3'-12'0,"0"0"0,-3-4 0,0 5 0,0-9 0,0 9 0,0-5 0,0 3 0,0-4 0,-6 6 0,-1 0 0,-10 8 0,-1 3 0,-7 0 0,2 0 0,-7 0 0,7 0 0,-3 0 0,9 6 0,-5 6 0,7 6 0,0 4 0,5-4 0,3 2 0,3-2 0,1 4 0,3-5 0,0 0 0,0-4 0,9-2 0,8 2 0,9-5 0,6 4 0,3-4 0,-2-1 0,3 1 0,-5 0 0,-4 0 0,-5 2 0,-5 0 0,-7 7 0,0 1 0,-3 3 0,-3 0 0,-1 1 0,-3-1 0,0 0 0,-3-3 0,-4 2 0,-7-5 0,-5 2 0,-2-2 0,-5-4 0,-1 3 0,-9-5 0,4 2 0,-9-2 0,9-5 0,-4 0 0,9-4 0,1 0 0,4 0 0,8 0 0,-2-6 0,9-1 0,0-10 0,4-1 0,3-8 0,0 4 0,0-4 0,0 4 0,0-3 0,6 6 0,-5 3 0,5 10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24575,'14'0'0,"4"0"0,0 0 0,4 0 0,3 0 0,-2 0 0,-5 0 0,2 0 0,-12 0 0,5 6 0,-10-2 0,0 12 0,-3-5 0,0 14 0,0-7 0,-3 8 0,-1-8 0,-6 2 0,-1-6 0,1 0 0,-2-5 0,5-3 0,-6-2 0,4-2 0,-1-2 0,-3 0 0,6 0 0,-2 0 0,3 0 0,0 0 0,1 0 0,1-2 0,2-2 0,2-1 0,0-1 0,2 0 0,5 0 0,2 3 0,4-3 0,4 5 0,1-2 0,0 3 0,2 0 0,-6 0 0,3 0 0,-8 0 0,4 3 0,-6 4 0,2 3 0,-5 3 0,-2 0 0,-2 3 0,0-2 0,0 7 0,0-4 0,-2 1 0,-6 2 0,-2-6 0,-4 3 0,1-7 0,0 0 0,-4-3 0,3-1 0,-6-2 0,6-1 0,-7-3 0,7 0 0,0 0 0,5 0 0,3 0 0,3-3 0,0-3 0,3-1 0,0-5 0,0 2 0,0-3 0,0 5 0,0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2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24575,'3'7'0,"-1"0"0,-2 16 0,0 0 0,0 8 0,0-4 0,0 3 0,0-8 0,0 0 0,0-1 0,0-4 0,0 5 0,0-1 0,0-3 0,0 2 0,0-2 0,0 0 0,0-1 0,0-4 0,0-4 0,0 1 0,0-5 0,0 1 0,0 0 0,0-3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31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35 24575,'-4'-8'0,"2"-1"0,2 0 0,0 0 0,0 13 0,0 9 0,0 19 0,0 11 0,0 20 0,0 0 0,0 19 0,0-24 0,0 21 0,0-25 0,0 14 0,0-11 0,0-2 0,0-11 0,0-3 0,0-10 0,0 0 0,0-8 0,0 2 0,0-11 0,0 3 0,0-4 0,0-3 0,0-1 0,0-3 0,0 0 0,0 0 0,0 0 0,0-1 0,3-1 0,0 1 0,6-2 0,5 1 0,3 2 0,14-2 0,7 0 0,11 4 0,12-7 0,1 3 0,6-4 0,6 5 0,3-4 0,13 8 0,-6-8-591,13 9 591,-6-9 0,8 9 0,0-9 0,-8 9 0,6-9 0,-30 4 0,-17-5 0,0 0 0,12 0 0,16 0 0,-13 0 0,-14 0 0,4 0 0,-2 0 591,-14 0-591,7 0 0,-14 0 0,4 0 0,-9 0 0,-1 0 0,-4 0 0,-1 0 0,0 0 0,-3 0 0,3 0 0,-7 0 0,-1 0 0,0 0 0,-7 0 0,3 0 0,-3 0 0,0 0 0,0 0 0,-1 0 0,1 0 0,-1 0 0,1 0 0,0 0 0,-1 0 0,1 0 0,-1 0 0,1 0 0,-1 0 0,-2 0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3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251 190 24575,'3'-7'0,"-1"-1"0,-2-14 0,0 3 0,0-6 0,0 3 0,0 1 0,0 3 0,0 1 0,0 7 0,0 1 0,-3 3 0,-3 3 0,-8 0 0,0 3 0,-6 0 0,-2 0 0,-1 10 0,-4 3 0,7 14 0,-10 18 0,16-17 0,-9 27 0,12-24 0,5 16 0,-8-10 0,12 4 0,-5-10 0,7 5 0,0-9 0,6-1 0,2-9 0,10 5 0,-4-11 0,7 3 0,-3-7 0,3 0 0,1-3 0,-1-1 0,1-3 0,-1 0 0,-3 0 0,-2 0 0,-6 0 0,2 0 0,-5-2 0,2-2 0,-6 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33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24575,'0'-5'0,"0"-1"0,6 0 0,2 3 0,5-3 0,-4 5 0,7-2 0,-5 3 0,3 0 0,-2 0 0,-2 0 0,0 0 0,-1 0 0,-6 3 0,-1 7 0,-2 4 0,0 4 0,0 2 0,0-2 0,-6 3 0,-1-3 0,-1-1 0,-4-4 0,8 0 0,-6 0 0,4-3 0,0-1 0,0-3 0,0 0 0,3-1 0,-3 1 0,8-2 0,2-2 0,5-2 0,4 0 0,4 0 0,-3 0 0,3 0 0,0 0 0,-3 0 0,2 0 0,-6 0 0,-1 3 0,-3 3 0,1 8 0,-4 3 0,1 1 0,-4 2 0,0-2 0,-3-1 0,-4 4 0,-4-7 0,-2 0 0,-4-5 0,3-2 0,-7 0 0,4 0 0,-1-3 0,1-1 0,4-3 0,0 0 0,3 0 0,1 0 0,3 0 0,2-5 0,8-2 0,-3 1 0,5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4:3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24575,'0'-6'0,"0"-3"0,0 3 0,0-4 0,0 5 0,0-1 0,0 15 0,0 6 0,0 15 0,0 1 0,0 0 0,0 11 0,0-4 0,0 10 0,0-11 0,0-2 0,0-8 0,0-2 0,0-3 0,0-8 0,0 2 0,0-9 0,0 5 0,0-5 0,0 2 0,0-3 0,0 0 0,0-1 0,0 1 0,0-3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7:5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7 708 24575,'-4'19'0,"2"-78"0,2 30 0,0-36 0,0-6 0,0 7 0,3-24 0,2 34 0,3 12 0,0 5 0,4 1 0,-1 9 0,4 1 0,0 4 0,3 0 0,0 3 0,10-4 0,-5 11 0,4-4 0,-6 9 0,-3 3 0,3 1 0,-4 3 0,5 0 0,-5 0 0,0 6 0,-6 9 0,-1 4 0,-3 11 0,1-3 0,0 9 0,0-4 0,0 4 0,0 0 0,0-3 0,0 8 0,0-9 0,0 4 0,0-5 0,-1-4 0,1-1 0,-1-5 0,0-3 0,-1-1 0,-2-4 0,-1 0 0,-3-3 0,2-1 0,-1-3 0,2 0 0,-3 0 0,0 3 0,0-3 0,0 3 0,0-3 0,0 0 0,0 0 0,0 0 0,0-3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22:36:46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24575,'11'3'0,"7"0"0,23-3 0,14 0 0,27 0 0,3 0-1429,-10 0 1,4 0 1428,-10 0 0,1 0 0,24 0 0,0 0 0,-23 0 0,-1 0 0,10 0 0,0 0 0,-4 0 0,0 0 0,7 0 0,3 0 0,9 0 0,-1 0 0,-10 0 0,0 0 0,5-1 0,0 2 0,-10 4 0,-2 1 0,2-2 0,-2 1 0,-12 9 0,-4 1 610,31-2-610,-9 8 0,-33-7 0,16-3 0,-13 3 0,-1 0 0,-11-8 2175,-7 6-2175,4-7 72,-7-1-72,3 4 0,-1-8 0,-4 4 0,5-4 0,-5 3 0,-1-2 0,-4 6 0,-1-6 0,0 6 0,-3-6 0,2 2 0,-3 1 0,1-4 0,2 7 0,-7-6 0,3 6 0,1-6 0,-4 2 0,0-3 0,-2 0 0,-6 0 0,3 0 0,-4 0 0,-2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7:5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24575,'2'0'0,"2"0"0,12 0 0,6 0 0,10 0 0,5 0 0,-4 0 0,6 0 0,-7 0 0,5 0 0,3 0 0,-12 0 0,-1 0 0,-6 0 0,-11 0 0,6 0 0,-9 0 0,2 0 0,-6-2 0,0 1 0,-3-1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7:56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90 554 24575,'0'18'0,"0"1"0,0 7 0,0-3 0,0 7 0,0-8 0,0 4 0,0-11 0,0 1 0,0-7 0,-3-7 0,-1-7 0,-6-17 0,-3-15 0,4 8 0,-3-17 0,7 8 0,-3-6 0,3-9 0,-3 10 0,7-5 0,-2 10 0,3 2 0,0 5 0,0 0 0,0 4 0,0 5 0,0 1 0,2 7 0,5-3 0,7 3 0,0 1 0,6-1 0,-2 3 0,4-2 0,3 4 0,-2-4 0,7 4 0,-3-5 0,-1 5 0,0-2 0,-4 4 0,-5 0 0,0 0 0,-4 4 0,0 0 0,0 3 0,-3 0 0,-1 0 0,-3 0 0,0 0 0,0 0 0,0 0 0,-3 5 0,0 6 0,-3 6 0,0 8 0,0-2 0,0 7 0,0-3 0,0 0 0,-4-1 0,1-9 0,-4 4 0,-3-7 0,2 2 0,-4-3 0,2 1 0,-7-1 0,3 0 0,-7 1 0,3 0 0,-3-3 0,-5 3 0,4-2 0,-4-1 0,8-1 0,-3-3 0,11 0 0,-7-1 0,11 0 0,-3-2 0,5 1 0,-1-4 0,12-1 0,1-4 0,11-6 0,7-1 0,2-9 0,8 3 0,3-8 0,-1 4 0,3 3 0,-7-1 0,-2 13 0,-2-1 0,-12 7 0,4 0 0,-9 0 0,0 0 0,-3 10 0,0 2 0,-3 14 0,-3-4 0,0 8 0,-4-7 0,0 7 0,0-8 0,0 8 0,0-7 0,0 3 0,0-5 0,0 1 0,-7-1 0,0-3 0,-7-2 0,1-2 0,0-1 0,0-3 0,0-1 0,3-3 0,-3 1 0,7-1 0,-7-3 0,3 0 0,-3-3 0,-4 0 0,-1 0 0,-3 0 0,-5 0 0,-1 0 0,0-3 0,-3-2 0,4-2 0,-1-1 0,1 1 0,4 0 0,4 0 0,-2-1 0,9 2 0,-5-1 0,6 1 0,0-4 0,0 0 0,0-7 0,2-10 0,1 13 0,3-5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7:58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347 120 24575,'6'-2'0,"0"-4"0,-6-4 0,0-3 0,0-8 0,0 9 0,0-9 0,0 11 0,0 0 0,0 1 0,-3 6 0,-7 0 0,0 3 0,-11 7 0,-8 10 0,4 4 0,-9 13 0,10-5 0,-1 4 0,4 0 0,5-5 0,5-2 0,3-5 0,4-4 0,1 0 0,3-4 0,0 0 0,0-3 0,0 2 0,0-5 0,0 2 0,0-3 0,3 0 0,3 0 0,1 0 0,2-3 0,0 0 0,-2-1 0,5-1 0,-2 2 0,0-1 0,2 2 0,-5-1 0,5 3 0,-5-3 0,2 4 0,-3-2 0,3-1 0,-3 1 0,4-2 0,-5 3 0,1 0 0,0 0 0,-3 3 0,0 1 0,-3 3 0,0 4 0,0-3 0,0 6 0,0-2 0,0 3 0,0 1 0,-3-5 0,-1 4 0,-5-7 0,1 3 0,-4-4 0,1 0 0,-2 0 0,0-3 0,0-1 0,-4-2 0,3 0 0,-6-3 0,2-2 0,0-2 0,1 0 0,4-5 0,0-6 0,-1-3 0,4-3 0,-3 4 0,6-1 0,0 5 0,2-1 0,1 7 0,1-2 0,0 2 0,0-6 0,3 5 0,-3-2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7:59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200 312 24575,'0'2'0,"0"-1"0,0 2 0,0-7 0,0-19 0,0-1 0,0-17 0,0 8 0,0-8 0,0 13 0,0-7 0,0 12 0,0-3 0,-3 12 0,0 1 0,-3 7 0,0 3 0,-3 0 0,2 3 0,-5 0 0,2 3 0,-4 7 0,0 9 0,-1 8 0,-1 9 0,-4 1 0,6 4 0,-6 1 0,11 1 0,0-1 0,2 0 0,6-5 0,-3 4 0,4-9 0,0 4 0,0-9 0,0-2 0,3-4 0,1-3 0,6 2 0,0-6 0,4 3 0,-4-4 0,2-3 0,-5 3 0,6-6 0,-6 2 0,2-3 0,0 0 0,-2-2 0,2-1 0,0-3 0,1 0 0,-1 0 0,7-4 0,-5-2 0,11-9 0,-8-3 0,9-6 0,-8 3 0,3-2 0,-4 8 0,0-1 0,-4 6 0,-1 0 0,-3 1 0,0 6 0,0-3 0,0 6 0,-3-3 0,0 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8:35.94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1882 6 24575,'29'0'0,"4"0"0,9 0 0,3 0 0,-12 0 0,4 0 0,-1 0 0,0 0 0,-8 0 0,3 0 0,-6 0 0,-6 0 0,2 0 0,-4 0 0,-6 0 0,5 0 0,-9 0 0,2 0 0,-4 0 0,1 0 0,0 0 0,-1 0 0,1 0 0,0 0 0,-1 0 0,-1-2 0,-2-1 0,-2 9 0,0 12 0,0 15 0,0 15 0,0 7 0,-5 21 0,-1 17-453,-2-40 0,-1 2 453,3 3 0,-1 0 0,-1 0 0,-1 0 0,3-4 0,1 0 0,-1 3 0,1 0 0,1-7 0,1 0 0,-2 4 0,0-1 0,4 39 0,-4-20 0,5 21 0,0-31 0,0 34 0,0-27 0,0 13 0,0-1 0,0 3 0,0 10 0,0-22 0,0 15 0,0-17 0,0 7 0,0-3 0,0-12 0,0-2 0,0-11 0,0-2 906,0-9-906,0-3 0,0-3 0,0-6 0,0 4 0,0-7 0,0 7 0,0-8 0,0 4 0,0-5 0,0-3 0,0 3 0,0-7 0,0 2 0,0 1 0,0-3 0,0 3 0,0-4 0,0 0 0,0 0 0,0 0 0,0 0 0,0 0 0,0 0 0,0 0 0,0 0 0,0 0 0,0 0 0,0 4 0,0-6 0,0 5 0,0-7 0,3 1 0,-3-1 0,3-3 0,-3 0 0,0 0 0,-7-3 0,-9 0 0,-13-3 0,-4 0 0,-19 0 0,6 0 0,-27 0 0,4 0 0,-21 0 0,-1 0-451,39 0 1,-1 0 450,-1 0 0,0 0 0,-3 0 0,-1 0 0,1-2 0,1-1 0,2 1 0,0-2 0,2-4 0,1 0 0,-48-4-315,26 1 315,-5 6 0,21 5 0,-5 0 0,7 0 0,7 0 886,6 0-886,5 0 330,1 0-330,5 0 0,0 0 0,4 0 0,-3 0 0,7 0 0,-2 0 0,3-3 0,5 2 0,-4-2 0,10 3 0,-5 0 0,9 0 0,-2 0 0,3 0 0,1 0 0,1-2 0,2-5 0,2 18 0,0 1 0,0 36 0,0 3 0,0 16 0,0 1 0,0 0 0,0-12 0,0 9 0,0-14 0,0 4 0,0-8 0,0-14 0,0 2 0,0-16 0,0 6 0,0-11 0,0 3 0,0-4 0,0 0 0,0-3 0,0 2 0,0-5 0,0 2 0,0-4 0,0 1 0,0 0 0,0 0 0,0 0 0,0-1 0,0 1 0,0 0 0,0 0 0,0 0 0,0 0 0,0-1 0,-3-2 0,0 0 0,-6-3 0,-1-3 0,-6-1 0,-3-10 0,-3 2 0,-5-11 0,2-1 0,-3-2 0,3-6 0,2 8 0,3 0 0,3 7 0,7 7 0,1 1 0,3 3 0,5 8 0,5 2 0,3 8 0,6 4 0,-3-2 0,4 7 0,-1-8 0,-3 4 0,3-4 0,-6 0 0,2 0 0,1 0 0,-3 0 0,2-3 0,-2 2 0,2-2 0,-2 0 0,2-1 0,-3-3 0,-1 0 0,-1 0 0,1 0 0,-2-1 0,3 1 0,-3 0 0,2-3 0,-2 2 0,3-4 0,-3 4 0,2-5 0,-2 3 0,3-3 0,0 0 0,0-6 0,4-5 0,1-11 0,8-9 0,5-3 0,2-3 0,3 0 0,-4 7 0,-1-2 0,-5 13 0,2 1 0,-7 4 0,0 4 0,-5 3 0,-3 2 0,0 4 0,0-1 0,-1 2 0,-1-3 0,-2 3 0,-2-3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8:35.9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8:35.95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24575,'19'0'0,"9"0"0,5 0 0,9 0 0,0 0 0,-9 0 0,7 0 0,-2 0 0,1 0 0,2 0 0,-9 0 0,-9 0 0,2 0 0,-15 0 0,6 0 0,-9 0 0,2 0 0,-3 0 0,-3 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38:35.95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6 24575,'0'-5'0,"0"4"0,5 8 0,0 3 0,11 3 0,-5 0 0,5-6 0,-6 2 0,6 1 0,-8-3 0,5 3 0,-7-1 0,0 0 0,0 1 0,-3-2 0,3-2 0,-6 0 0,3 0 0,-1-3 0,-1 3 0,4-3 0,-1 3 0,2 0 0,-1-3 0,-2 2 0,3-4 0,-6 4 0,5-5 0,-1 5 0,1-4 0,1 4 0,0-5 0,-3 6 0,-1-3 0,-2 2 0,0 1 0,0 0 0,-6 3 0,-5 2 0,-3 2 0,-6 1 0,1 4 0,-3-3 0,3 7 0,-2-7 0,10-2 0,-5 0 0,9-6 0,-2 2 0,5-3 0,-1 0 0,4 0 0,-1-3 0,2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1:25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3 164 24575,'0'54'0,"0"-1"0,0 32 0,0-66 0,0-9 0,0 2 0,2-5 0,1 2 0,6-3 0,1 0 0,7 1 0,-3-4 0,6 1 0,-6-4 0,7 0 0,-7 0 0,6 0 0,-6 0 0,3 0 0,-4 0 0,0-6 0,4-2 0,-3-2 0,3-7 0,-4 6 0,1-6 0,-4 0 0,3-1 0,-2 0 0,0-2 0,1 6 0,-4-3 0,1 4 0,-5 3 0,-1-3 0,-3 4 0,0-1 0,0-3 0,0 3 0,0-3 0,0-4 0,0 3 0,-6-3 0,1 1 0,-7 2 0,4-3 0,-4 4 0,4-1 0,-4 4 0,2-2 0,-3 5 0,0-3 0,-1 6 0,1-2 0,0 6 0,0-3 0,0 3 0,0 0 0,0 0 0,3 0 0,-2 0 0,2 3 0,-3 0 0,-1 7 0,4 0 0,-2 0 0,1 6 0,1-8 0,-3 8 0,6-6 0,-2 3 0,2-4 0,4 0 0,-3 1 0,5-4 0,-4 3 0,4-3 0,-2 0 0,3 0 0,-2 0 0,1 0 0,-4-1 0,4 1 0,-1-2 0,2-2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6:41:27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14 0,0 0 0,0 5 0,0 2 0,0-1 0,0-1 0,0-5 0,0 1 0,0-1 0,0-5 0,0-1 0,0-5 0,0-4 0,0-2 0,0-3 0,0-1 0,0 0 0,0 1 0,0-1 0,0-3 0,0 2 0,0-6 0,0 7 0,0-7 0,0 2 0,0 1 0,0-6 0,0 9 0,0-10 0,0 7 0,0-4 0,0-3 0,0 2 0,0-2 0,0 0 0,0-1 0,0-3 0,0 3 0,0-2 0,0 2 0,0-3 0,0 3 0,0 1 0,0 0 0,0 2 0,0-2 0,0 0 0,0-1 0,0-3 0,0-1 0,0 1 0,0 0 0,0-1 0,0 1 0,0 0 0,0 0 0,0-1 0,0 1 0,0 0 0,0-3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6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669.png"/><Relationship Id="rId42" Type="http://schemas.openxmlformats.org/officeDocument/2006/relationships/customXml" Target="../ink/ink35.xml"/><Relationship Id="rId63" Type="http://schemas.openxmlformats.org/officeDocument/2006/relationships/image" Target="../media/image690.png"/><Relationship Id="rId84" Type="http://schemas.openxmlformats.org/officeDocument/2006/relationships/customXml" Target="../ink/ink56.xml"/><Relationship Id="rId138" Type="http://schemas.openxmlformats.org/officeDocument/2006/relationships/image" Target="../media/image725.png"/><Relationship Id="rId159" Type="http://schemas.openxmlformats.org/officeDocument/2006/relationships/image" Target="../media/image735.png"/><Relationship Id="rId170" Type="http://schemas.openxmlformats.org/officeDocument/2006/relationships/image" Target="../media/image740.png"/><Relationship Id="rId107" Type="http://schemas.openxmlformats.org/officeDocument/2006/relationships/customXml" Target="../ink/ink68.xml"/><Relationship Id="rId11" Type="http://schemas.openxmlformats.org/officeDocument/2006/relationships/customXml" Target="../ink/ink19.xml"/><Relationship Id="rId32" Type="http://schemas.openxmlformats.org/officeDocument/2006/relationships/customXml" Target="../ink/ink30.xml"/><Relationship Id="rId53" Type="http://schemas.openxmlformats.org/officeDocument/2006/relationships/image" Target="../media/image685.png"/><Relationship Id="rId74" Type="http://schemas.openxmlformats.org/officeDocument/2006/relationships/customXml" Target="../ink/ink51.xml"/><Relationship Id="rId128" Type="http://schemas.openxmlformats.org/officeDocument/2006/relationships/image" Target="../media/image720.png"/><Relationship Id="rId149" Type="http://schemas.openxmlformats.org/officeDocument/2006/relationships/image" Target="../media/image6.png"/><Relationship Id="rId5" Type="http://schemas.openxmlformats.org/officeDocument/2006/relationships/customXml" Target="../ink/ink16.xml"/><Relationship Id="rId95" Type="http://schemas.openxmlformats.org/officeDocument/2006/relationships/customXml" Target="../ink/ink62.xml"/><Relationship Id="rId160" Type="http://schemas.openxmlformats.org/officeDocument/2006/relationships/customXml" Target="../ink/ink94.xml"/><Relationship Id="rId181" Type="http://schemas.openxmlformats.org/officeDocument/2006/relationships/customXml" Target="../ink/ink104.xml"/><Relationship Id="rId22" Type="http://schemas.openxmlformats.org/officeDocument/2006/relationships/customXml" Target="../ink/ink25.xml"/><Relationship Id="rId43" Type="http://schemas.openxmlformats.org/officeDocument/2006/relationships/image" Target="../media/image680.png"/><Relationship Id="rId64" Type="http://schemas.openxmlformats.org/officeDocument/2006/relationships/customXml" Target="../ink/ink46.xml"/><Relationship Id="rId118" Type="http://schemas.openxmlformats.org/officeDocument/2006/relationships/image" Target="../media/image716.png"/><Relationship Id="rId139" Type="http://schemas.openxmlformats.org/officeDocument/2006/relationships/customXml" Target="../ink/ink84.xml"/><Relationship Id="rId85" Type="http://schemas.openxmlformats.org/officeDocument/2006/relationships/image" Target="../media/image701.png"/><Relationship Id="rId150" Type="http://schemas.openxmlformats.org/officeDocument/2006/relationships/customXml" Target="../ink/ink89.xml"/><Relationship Id="rId171" Type="http://schemas.openxmlformats.org/officeDocument/2006/relationships/customXml" Target="../ink/ink99.xml"/><Relationship Id="rId12" Type="http://schemas.openxmlformats.org/officeDocument/2006/relationships/image" Target="../media/image666.png"/><Relationship Id="rId33" Type="http://schemas.openxmlformats.org/officeDocument/2006/relationships/image" Target="../media/image675.png"/><Relationship Id="rId108" Type="http://schemas.openxmlformats.org/officeDocument/2006/relationships/image" Target="../media/image710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5" Type="http://schemas.openxmlformats.org/officeDocument/2006/relationships/image" Target="../media/image696.png"/><Relationship Id="rId96" Type="http://schemas.openxmlformats.org/officeDocument/2006/relationships/image" Target="../media/image704.png"/><Relationship Id="rId140" Type="http://schemas.openxmlformats.org/officeDocument/2006/relationships/image" Target="../media/image726.png"/><Relationship Id="rId161" Type="http://schemas.openxmlformats.org/officeDocument/2006/relationships/image" Target="../media/image736.png"/><Relationship Id="rId182" Type="http://schemas.openxmlformats.org/officeDocument/2006/relationships/image" Target="../media/image746.png"/><Relationship Id="rId6" Type="http://schemas.openxmlformats.org/officeDocument/2006/relationships/image" Target="../media/image663.png"/><Relationship Id="rId23" Type="http://schemas.openxmlformats.org/officeDocument/2006/relationships/image" Target="../media/image67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91.png"/><Relationship Id="rId81" Type="http://schemas.openxmlformats.org/officeDocument/2006/relationships/image" Target="../media/image699.png"/><Relationship Id="rId86" Type="http://schemas.openxmlformats.org/officeDocument/2006/relationships/customXml" Target="../ink/ink57.xml"/><Relationship Id="rId130" Type="http://schemas.openxmlformats.org/officeDocument/2006/relationships/image" Target="../media/image721.png"/><Relationship Id="rId135" Type="http://schemas.openxmlformats.org/officeDocument/2006/relationships/customXml" Target="../ink/ink82.xml"/><Relationship Id="rId151" Type="http://schemas.openxmlformats.org/officeDocument/2006/relationships/image" Target="../media/image731.png"/><Relationship Id="rId156" Type="http://schemas.openxmlformats.org/officeDocument/2006/relationships/customXml" Target="../ink/ink92.xml"/><Relationship Id="rId177" Type="http://schemas.openxmlformats.org/officeDocument/2006/relationships/customXml" Target="../ink/ink102.xml"/><Relationship Id="rId172" Type="http://schemas.openxmlformats.org/officeDocument/2006/relationships/image" Target="../media/image741.png"/><Relationship Id="rId13" Type="http://schemas.openxmlformats.org/officeDocument/2006/relationships/customXml" Target="../ink/ink20.xml"/><Relationship Id="rId18" Type="http://schemas.openxmlformats.org/officeDocument/2006/relationships/customXml" Target="../ink/ink23.xml"/><Relationship Id="rId39" Type="http://schemas.openxmlformats.org/officeDocument/2006/relationships/image" Target="../media/image678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86.png"/><Relationship Id="rId76" Type="http://schemas.openxmlformats.org/officeDocument/2006/relationships/customXml" Target="../ink/ink52.xml"/><Relationship Id="rId97" Type="http://schemas.openxmlformats.org/officeDocument/2006/relationships/customXml" Target="../ink/ink63.xml"/><Relationship Id="rId104" Type="http://schemas.openxmlformats.org/officeDocument/2006/relationships/image" Target="../media/image708.png"/><Relationship Id="rId120" Type="http://schemas.openxmlformats.org/officeDocument/2006/relationships/image" Target="../media/image717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729.png"/><Relationship Id="rId167" Type="http://schemas.openxmlformats.org/officeDocument/2006/relationships/image" Target="../media/image739.png"/><Relationship Id="rId7" Type="http://schemas.openxmlformats.org/officeDocument/2006/relationships/customXml" Target="../ink/ink17.xml"/><Relationship Id="rId71" Type="http://schemas.openxmlformats.org/officeDocument/2006/relationships/image" Target="../media/image694.png"/><Relationship Id="rId92" Type="http://schemas.openxmlformats.org/officeDocument/2006/relationships/customXml" Target="../ink/ink60.xml"/><Relationship Id="rId162" Type="http://schemas.openxmlformats.org/officeDocument/2006/relationships/customXml" Target="../ink/ink95.xml"/><Relationship Id="rId183" Type="http://schemas.openxmlformats.org/officeDocument/2006/relationships/customXml" Target="../ink/ink105.xml"/><Relationship Id="rId2" Type="http://schemas.microsoft.com/office/2007/relationships/media" Target="../media/media11.m4a"/><Relationship Id="rId29" Type="http://schemas.openxmlformats.org/officeDocument/2006/relationships/image" Target="../media/image673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681.png"/><Relationship Id="rId66" Type="http://schemas.openxmlformats.org/officeDocument/2006/relationships/customXml" Target="../ink/ink47.xml"/><Relationship Id="rId87" Type="http://schemas.openxmlformats.org/officeDocument/2006/relationships/image" Target="../media/image702.png"/><Relationship Id="rId110" Type="http://schemas.openxmlformats.org/officeDocument/2006/relationships/image" Target="../media/image711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724.png"/><Relationship Id="rId157" Type="http://schemas.openxmlformats.org/officeDocument/2006/relationships/image" Target="../media/image734.png"/><Relationship Id="rId178" Type="http://schemas.openxmlformats.org/officeDocument/2006/relationships/image" Target="../media/image744.png"/><Relationship Id="rId61" Type="http://schemas.openxmlformats.org/officeDocument/2006/relationships/image" Target="../media/image689.png"/><Relationship Id="rId82" Type="http://schemas.openxmlformats.org/officeDocument/2006/relationships/customXml" Target="../ink/ink55.xml"/><Relationship Id="rId152" Type="http://schemas.openxmlformats.org/officeDocument/2006/relationships/customXml" Target="../ink/ink90.xml"/><Relationship Id="rId173" Type="http://schemas.openxmlformats.org/officeDocument/2006/relationships/customXml" Target="../ink/ink100.xml"/><Relationship Id="rId19" Type="http://schemas.openxmlformats.org/officeDocument/2006/relationships/image" Target="../media/image668.png"/><Relationship Id="rId14" Type="http://schemas.openxmlformats.org/officeDocument/2006/relationships/image" Target="../media/image667.png"/><Relationship Id="rId30" Type="http://schemas.openxmlformats.org/officeDocument/2006/relationships/customXml" Target="../ink/ink29.xml"/><Relationship Id="rId35" Type="http://schemas.openxmlformats.org/officeDocument/2006/relationships/image" Target="../media/image676.png"/><Relationship Id="rId56" Type="http://schemas.openxmlformats.org/officeDocument/2006/relationships/customXml" Target="../ink/ink42.xml"/><Relationship Id="rId77" Type="http://schemas.openxmlformats.org/officeDocument/2006/relationships/image" Target="../media/image697.png"/><Relationship Id="rId100" Type="http://schemas.openxmlformats.org/officeDocument/2006/relationships/image" Target="../media/image706.png"/><Relationship Id="rId105" Type="http://schemas.openxmlformats.org/officeDocument/2006/relationships/customXml" Target="../ink/ink67.xml"/><Relationship Id="rId126" Type="http://schemas.openxmlformats.org/officeDocument/2006/relationships/image" Target="../media/image719.png"/><Relationship Id="rId147" Type="http://schemas.openxmlformats.org/officeDocument/2006/relationships/customXml" Target="../ink/ink88.xml"/><Relationship Id="rId168" Type="http://schemas.openxmlformats.org/officeDocument/2006/relationships/image" Target="../media/image1.png"/><Relationship Id="rId8" Type="http://schemas.openxmlformats.org/officeDocument/2006/relationships/image" Target="../media/image664.png"/><Relationship Id="rId51" Type="http://schemas.openxmlformats.org/officeDocument/2006/relationships/image" Target="../media/image684.png"/><Relationship Id="rId72" Type="http://schemas.openxmlformats.org/officeDocument/2006/relationships/customXml" Target="../ink/ink50.xml"/><Relationship Id="rId93" Type="http://schemas.openxmlformats.org/officeDocument/2006/relationships/image" Target="../media/image152.png"/><Relationship Id="rId98" Type="http://schemas.openxmlformats.org/officeDocument/2006/relationships/image" Target="../media/image705.png"/><Relationship Id="rId121" Type="http://schemas.openxmlformats.org/officeDocument/2006/relationships/customXml" Target="../ink/ink75.xml"/><Relationship Id="rId142" Type="http://schemas.openxmlformats.org/officeDocument/2006/relationships/image" Target="../media/image727.png"/><Relationship Id="rId163" Type="http://schemas.openxmlformats.org/officeDocument/2006/relationships/image" Target="../media/image737.png"/><Relationship Id="rId184" Type="http://schemas.openxmlformats.org/officeDocument/2006/relationships/image" Target="../media/image747.png"/><Relationship Id="rId3" Type="http://schemas.openxmlformats.org/officeDocument/2006/relationships/audio" Target="../media/media11.m4a"/><Relationship Id="rId25" Type="http://schemas.openxmlformats.org/officeDocument/2006/relationships/image" Target="../media/image671.png"/><Relationship Id="rId46" Type="http://schemas.openxmlformats.org/officeDocument/2006/relationships/customXml" Target="../ink/ink37.xml"/><Relationship Id="rId67" Type="http://schemas.openxmlformats.org/officeDocument/2006/relationships/image" Target="../media/image692.png"/><Relationship Id="rId116" Type="http://schemas.openxmlformats.org/officeDocument/2006/relationships/image" Target="../media/image715.png"/><Relationship Id="rId137" Type="http://schemas.openxmlformats.org/officeDocument/2006/relationships/customXml" Target="../ink/ink83.xml"/><Relationship Id="rId158" Type="http://schemas.openxmlformats.org/officeDocument/2006/relationships/customXml" Target="../ink/ink93.xml"/><Relationship Id="rId20" Type="http://schemas.openxmlformats.org/officeDocument/2006/relationships/customXml" Target="../ink/ink24.xml"/><Relationship Id="rId41" Type="http://schemas.openxmlformats.org/officeDocument/2006/relationships/image" Target="../media/image679.png"/><Relationship Id="rId62" Type="http://schemas.openxmlformats.org/officeDocument/2006/relationships/customXml" Target="../ink/ink45.xml"/><Relationship Id="rId83" Type="http://schemas.openxmlformats.org/officeDocument/2006/relationships/image" Target="../media/image700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722.png"/><Relationship Id="rId153" Type="http://schemas.openxmlformats.org/officeDocument/2006/relationships/image" Target="../media/image732.png"/><Relationship Id="rId174" Type="http://schemas.openxmlformats.org/officeDocument/2006/relationships/image" Target="../media/image742.png"/><Relationship Id="rId179" Type="http://schemas.openxmlformats.org/officeDocument/2006/relationships/customXml" Target="../ink/ink103.xml"/><Relationship Id="rId15" Type="http://schemas.openxmlformats.org/officeDocument/2006/relationships/customXml" Target="../ink/ink21.xml"/><Relationship Id="rId36" Type="http://schemas.openxmlformats.org/officeDocument/2006/relationships/customXml" Target="../ink/ink32.xml"/><Relationship Id="rId57" Type="http://schemas.openxmlformats.org/officeDocument/2006/relationships/image" Target="../media/image687.png"/><Relationship Id="rId106" Type="http://schemas.openxmlformats.org/officeDocument/2006/relationships/image" Target="../media/image709.png"/><Relationship Id="rId127" Type="http://schemas.openxmlformats.org/officeDocument/2006/relationships/customXml" Target="../ink/ink78.xml"/><Relationship Id="rId10" Type="http://schemas.openxmlformats.org/officeDocument/2006/relationships/image" Target="../media/image665.png"/><Relationship Id="rId31" Type="http://schemas.openxmlformats.org/officeDocument/2006/relationships/image" Target="../media/image674.png"/><Relationship Id="rId52" Type="http://schemas.openxmlformats.org/officeDocument/2006/relationships/customXml" Target="../ink/ink40.xml"/><Relationship Id="rId73" Type="http://schemas.openxmlformats.org/officeDocument/2006/relationships/image" Target="../media/image695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customXml" Target="../ink/ink64.xml"/><Relationship Id="rId101" Type="http://schemas.openxmlformats.org/officeDocument/2006/relationships/customXml" Target="../ink/ink65.xml"/><Relationship Id="rId122" Type="http://schemas.openxmlformats.org/officeDocument/2006/relationships/image" Target="../media/image577.png"/><Relationship Id="rId143" Type="http://schemas.openxmlformats.org/officeDocument/2006/relationships/customXml" Target="../ink/ink86.xml"/><Relationship Id="rId148" Type="http://schemas.openxmlformats.org/officeDocument/2006/relationships/image" Target="../media/image494.png"/><Relationship Id="rId164" Type="http://schemas.openxmlformats.org/officeDocument/2006/relationships/customXml" Target="../ink/ink96.xml"/><Relationship Id="rId169" Type="http://schemas.openxmlformats.org/officeDocument/2006/relationships/customXml" Target="../ink/ink98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8.xml"/><Relationship Id="rId180" Type="http://schemas.openxmlformats.org/officeDocument/2006/relationships/image" Target="../media/image745.png"/><Relationship Id="rId26" Type="http://schemas.openxmlformats.org/officeDocument/2006/relationships/customXml" Target="../ink/ink27.xml"/><Relationship Id="rId47" Type="http://schemas.openxmlformats.org/officeDocument/2006/relationships/image" Target="../media/image682.png"/><Relationship Id="rId68" Type="http://schemas.openxmlformats.org/officeDocument/2006/relationships/customXml" Target="../ink/ink48.xml"/><Relationship Id="rId89" Type="http://schemas.openxmlformats.org/officeDocument/2006/relationships/image" Target="../media/image703.png"/><Relationship Id="rId112" Type="http://schemas.openxmlformats.org/officeDocument/2006/relationships/image" Target="../media/image713.png"/><Relationship Id="rId133" Type="http://schemas.openxmlformats.org/officeDocument/2006/relationships/customXml" Target="../ink/ink81.xml"/><Relationship Id="rId154" Type="http://schemas.openxmlformats.org/officeDocument/2006/relationships/customXml" Target="../ink/ink91.xml"/><Relationship Id="rId175" Type="http://schemas.openxmlformats.org/officeDocument/2006/relationships/customXml" Target="../ink/ink101.xml"/><Relationship Id="rId16" Type="http://schemas.openxmlformats.org/officeDocument/2006/relationships/customXml" Target="../ink/ink22.xml"/><Relationship Id="rId37" Type="http://schemas.openxmlformats.org/officeDocument/2006/relationships/image" Target="../media/image677.png"/><Relationship Id="rId58" Type="http://schemas.openxmlformats.org/officeDocument/2006/relationships/customXml" Target="../ink/ink43.xml"/><Relationship Id="rId79" Type="http://schemas.openxmlformats.org/officeDocument/2006/relationships/image" Target="../media/image698.png"/><Relationship Id="rId102" Type="http://schemas.openxmlformats.org/officeDocument/2006/relationships/image" Target="../media/image707.png"/><Relationship Id="rId123" Type="http://schemas.openxmlformats.org/officeDocument/2006/relationships/customXml" Target="../ink/ink76.xml"/><Relationship Id="rId144" Type="http://schemas.openxmlformats.org/officeDocument/2006/relationships/image" Target="../media/image728.png"/><Relationship Id="rId90" Type="http://schemas.openxmlformats.org/officeDocument/2006/relationships/customXml" Target="../ink/ink59.xml"/><Relationship Id="rId165" Type="http://schemas.openxmlformats.org/officeDocument/2006/relationships/image" Target="../media/image738.png"/><Relationship Id="rId27" Type="http://schemas.openxmlformats.org/officeDocument/2006/relationships/image" Target="../media/image672.png"/><Relationship Id="rId48" Type="http://schemas.openxmlformats.org/officeDocument/2006/relationships/customXml" Target="../ink/ink38.xml"/><Relationship Id="rId69" Type="http://schemas.openxmlformats.org/officeDocument/2006/relationships/image" Target="../media/image693.png"/><Relationship Id="rId113" Type="http://schemas.openxmlformats.org/officeDocument/2006/relationships/customXml" Target="../ink/ink71.xml"/><Relationship Id="rId134" Type="http://schemas.openxmlformats.org/officeDocument/2006/relationships/image" Target="../media/image723.png"/><Relationship Id="rId80" Type="http://schemas.openxmlformats.org/officeDocument/2006/relationships/customXml" Target="../ink/ink54.xml"/><Relationship Id="rId155" Type="http://schemas.openxmlformats.org/officeDocument/2006/relationships/image" Target="../media/image733.png"/><Relationship Id="rId176" Type="http://schemas.openxmlformats.org/officeDocument/2006/relationships/image" Target="../media/image743.png"/><Relationship Id="rId17" Type="http://schemas.openxmlformats.org/officeDocument/2006/relationships/image" Target="../media/image426.png"/><Relationship Id="rId38" Type="http://schemas.openxmlformats.org/officeDocument/2006/relationships/customXml" Target="../ink/ink33.xml"/><Relationship Id="rId59" Type="http://schemas.openxmlformats.org/officeDocument/2006/relationships/image" Target="../media/image688.png"/><Relationship Id="rId103" Type="http://schemas.openxmlformats.org/officeDocument/2006/relationships/customXml" Target="../ink/ink66.xml"/><Relationship Id="rId124" Type="http://schemas.openxmlformats.org/officeDocument/2006/relationships/image" Target="../media/image718.png"/><Relationship Id="rId70" Type="http://schemas.openxmlformats.org/officeDocument/2006/relationships/customXml" Target="../ink/ink49.xml"/><Relationship Id="rId91" Type="http://schemas.openxmlformats.org/officeDocument/2006/relationships/image" Target="../media/image435.png"/><Relationship Id="rId145" Type="http://schemas.openxmlformats.org/officeDocument/2006/relationships/customXml" Target="../ink/ink87.xml"/><Relationship Id="rId166" Type="http://schemas.openxmlformats.org/officeDocument/2006/relationships/customXml" Target="../ink/ink97.xml"/><Relationship Id="rId1" Type="http://schemas.openxmlformats.org/officeDocument/2006/relationships/tags" Target="../tags/tag7.xml"/><Relationship Id="rId28" Type="http://schemas.openxmlformats.org/officeDocument/2006/relationships/customXml" Target="../ink/ink28.xml"/><Relationship Id="rId49" Type="http://schemas.openxmlformats.org/officeDocument/2006/relationships/image" Target="../media/image683.png"/><Relationship Id="rId114" Type="http://schemas.openxmlformats.org/officeDocument/2006/relationships/image" Target="../media/image7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2062.png"/><Relationship Id="rId26" Type="http://schemas.openxmlformats.org/officeDocument/2006/relationships/image" Target="../media/image2102.png"/><Relationship Id="rId3" Type="http://schemas.openxmlformats.org/officeDocument/2006/relationships/audio" Target="../media/media6.m4a"/><Relationship Id="rId21" Type="http://schemas.openxmlformats.org/officeDocument/2006/relationships/customXml" Target="../ink/ink9.xml"/><Relationship Id="rId34" Type="http://schemas.openxmlformats.org/officeDocument/2006/relationships/image" Target="../media/image2142.png"/><Relationship Id="rId7" Type="http://schemas.openxmlformats.org/officeDocument/2006/relationships/customXml" Target="../ink/ink2.xml"/><Relationship Id="rId12" Type="http://schemas.openxmlformats.org/officeDocument/2006/relationships/image" Target="../media/image2031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2" Type="http://schemas.microsoft.com/office/2007/relationships/media" Target="../media/media6.m4a"/><Relationship Id="rId16" Type="http://schemas.openxmlformats.org/officeDocument/2006/relationships/image" Target="../media/image2052.png"/><Relationship Id="rId20" Type="http://schemas.openxmlformats.org/officeDocument/2006/relationships/image" Target="../media/image2072.png"/><Relationship Id="rId29" Type="http://schemas.openxmlformats.org/officeDocument/2006/relationships/customXml" Target="../ink/ink13.xml"/><Relationship Id="rId1" Type="http://schemas.openxmlformats.org/officeDocument/2006/relationships/tags" Target="../tags/tag5.xml"/><Relationship Id="rId6" Type="http://schemas.openxmlformats.org/officeDocument/2006/relationships/image" Target="../media/image1981.png"/><Relationship Id="rId11" Type="http://schemas.openxmlformats.org/officeDocument/2006/relationships/customXml" Target="../ink/ink4.xml"/><Relationship Id="rId24" Type="http://schemas.openxmlformats.org/officeDocument/2006/relationships/image" Target="../media/image2092.png"/><Relationship Id="rId32" Type="http://schemas.openxmlformats.org/officeDocument/2006/relationships/image" Target="../media/image2131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114.png"/><Relationship Id="rId10" Type="http://schemas.openxmlformats.org/officeDocument/2006/relationships/image" Target="../media/image2011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4" Type="http://schemas.openxmlformats.org/officeDocument/2006/relationships/image" Target="../media/image2042.png"/><Relationship Id="rId22" Type="http://schemas.openxmlformats.org/officeDocument/2006/relationships/image" Target="../media/image2082.png"/><Relationship Id="rId27" Type="http://schemas.openxmlformats.org/officeDocument/2006/relationships/customXml" Target="../ink/ink12.xml"/><Relationship Id="rId30" Type="http://schemas.openxmlformats.org/officeDocument/2006/relationships/image" Target="../media/image2122.png"/><Relationship Id="rId35" Type="http://schemas.openxmlformats.org/officeDocument/2006/relationships/image" Target="../media/image1.png"/><Relationship Id="rId8" Type="http://schemas.openxmlformats.org/officeDocument/2006/relationships/image" Target="../media/image20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914400" y="2784396"/>
            <a:ext cx="7543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  <a:latin typeface="Comic Sans MS" charset="0"/>
              </a:rPr>
              <a:t>2B. Binary representation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10D1A-075B-9E42-BF57-45BA4A3E076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14EC1B-1854-A446-D624-43FF61772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2667000" y="0"/>
            <a:ext cx="27366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2 Bit Adder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rot="5400000">
            <a:off x="1420335" y="3143243"/>
            <a:ext cx="939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1854066" y="2598889"/>
            <a:ext cx="1049338" cy="1063625"/>
          </a:xfrm>
          <a:custGeom>
            <a:avLst/>
            <a:gdLst>
              <a:gd name="T0" fmla="*/ 66836 w 1049882"/>
              <a:gd name="T1" fmla="*/ 47349 h 1063967"/>
              <a:gd name="T2" fmla="*/ 467852 w 1049882"/>
              <a:gd name="T3" fmla="*/ 13926 h 1063967"/>
              <a:gd name="T4" fmla="*/ 818741 w 1049882"/>
              <a:gd name="T5" fmla="*/ 130906 h 1063967"/>
              <a:gd name="T6" fmla="*/ 1019249 w 1049882"/>
              <a:gd name="T7" fmla="*/ 415003 h 1063967"/>
              <a:gd name="T8" fmla="*/ 1002540 w 1049882"/>
              <a:gd name="T9" fmla="*/ 765945 h 1063967"/>
              <a:gd name="T10" fmla="*/ 751905 w 1049882"/>
              <a:gd name="T11" fmla="*/ 1016618 h 1063967"/>
              <a:gd name="T12" fmla="*/ 0 w 1049882"/>
              <a:gd name="T13" fmla="*/ 105004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V="1">
            <a:off x="946028" y="1003302"/>
            <a:ext cx="616072" cy="1508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81000" y="1609727"/>
            <a:ext cx="11811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V="1">
            <a:off x="2684315" y="1266822"/>
            <a:ext cx="516085" cy="1944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492" name="TextBox 8"/>
          <p:cNvSpPr txBox="1">
            <a:spLocks noChangeArrowheads="1"/>
          </p:cNvSpPr>
          <p:nvPr/>
        </p:nvSpPr>
        <p:spPr bwMode="auto">
          <a:xfrm>
            <a:off x="4921800" y="5148137"/>
            <a:ext cx="4108817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CARRY = 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(A ⋂ B)U(B ⋂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in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)U(A ⋂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in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)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964493" y="1578412"/>
            <a:ext cx="0" cy="1850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flipH="1">
            <a:off x="1175299" y="1060533"/>
            <a:ext cx="18901" cy="189581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Straight Connector 23"/>
          <p:cNvCxnSpPr>
            <a:cxnSpLocks noChangeShapeType="1"/>
            <a:endCxn id="26" idx="3"/>
          </p:cNvCxnSpPr>
          <p:nvPr/>
        </p:nvCxnSpPr>
        <p:spPr bwMode="auto">
          <a:xfrm>
            <a:off x="439737" y="2073771"/>
            <a:ext cx="3655775" cy="1160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184749" y="2909013"/>
            <a:ext cx="705486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497" name="TextBox 37"/>
          <p:cNvSpPr txBox="1">
            <a:spLocks noChangeArrowheads="1"/>
          </p:cNvSpPr>
          <p:nvPr/>
        </p:nvSpPr>
        <p:spPr bwMode="auto">
          <a:xfrm>
            <a:off x="6038205" y="1468239"/>
            <a:ext cx="2499402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SUM = A XOR B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           XOR C</a:t>
            </a:r>
            <a:r>
              <a:rPr lang="en-US" sz="2400" baseline="-25000" dirty="0">
                <a:solidFill>
                  <a:srgbClr val="FF0000"/>
                </a:solidFill>
                <a:latin typeface="Comic Sans MS" charset="0"/>
              </a:rPr>
              <a:t>i</a:t>
            </a:r>
          </a:p>
        </p:txBody>
      </p: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5136679" y="1728788"/>
            <a:ext cx="80486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69034" y="1514209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117206" y="2799181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1143983" y="92304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0504" name="TextBox 63"/>
          <p:cNvSpPr txBox="1">
            <a:spLocks noChangeArrowheads="1"/>
          </p:cNvSpPr>
          <p:nvPr/>
        </p:nvSpPr>
        <p:spPr bwMode="auto">
          <a:xfrm>
            <a:off x="31748" y="127242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20505" name="TextBox 64"/>
          <p:cNvSpPr txBox="1">
            <a:spLocks noChangeArrowheads="1"/>
          </p:cNvSpPr>
          <p:nvPr/>
        </p:nvSpPr>
        <p:spPr bwMode="auto">
          <a:xfrm>
            <a:off x="-30213" y="2136926"/>
            <a:ext cx="47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B</a:t>
            </a:r>
          </a:p>
        </p:txBody>
      </p:sp>
      <p:sp>
        <p:nvSpPr>
          <p:cNvPr id="70" name="Freeform 69"/>
          <p:cNvSpPr>
            <a:spLocks noChangeArrowheads="1"/>
          </p:cNvSpPr>
          <p:nvPr/>
        </p:nvSpPr>
        <p:spPr bwMode="auto">
          <a:xfrm>
            <a:off x="1624484" y="722313"/>
            <a:ext cx="1049337" cy="1063625"/>
          </a:xfrm>
          <a:custGeom>
            <a:avLst/>
            <a:gdLst>
              <a:gd name="T0" fmla="*/ 66801 w 1049882"/>
              <a:gd name="T1" fmla="*/ 47334 h 1063967"/>
              <a:gd name="T2" fmla="*/ 467609 w 1049882"/>
              <a:gd name="T3" fmla="*/ 13922 h 1063967"/>
              <a:gd name="T4" fmla="*/ 818316 w 1049882"/>
              <a:gd name="T5" fmla="*/ 130864 h 1063967"/>
              <a:gd name="T6" fmla="*/ 1018720 w 1049882"/>
              <a:gd name="T7" fmla="*/ 414870 h 1063967"/>
              <a:gd name="T8" fmla="*/ 1002020 w 1049882"/>
              <a:gd name="T9" fmla="*/ 765699 h 1063967"/>
              <a:gd name="T10" fmla="*/ 751515 w 1049882"/>
              <a:gd name="T11" fmla="*/ 1016291 h 1063967"/>
              <a:gd name="T12" fmla="*/ 0 w 1049882"/>
              <a:gd name="T13" fmla="*/ 1049703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Freeform 83"/>
          <p:cNvSpPr>
            <a:spLocks noChangeArrowheads="1"/>
          </p:cNvSpPr>
          <p:nvPr/>
        </p:nvSpPr>
        <p:spPr bwMode="auto">
          <a:xfrm>
            <a:off x="1688865" y="779504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Freeform 88"/>
          <p:cNvSpPr>
            <a:spLocks noChangeArrowheads="1"/>
          </p:cNvSpPr>
          <p:nvPr/>
        </p:nvSpPr>
        <p:spPr bwMode="auto">
          <a:xfrm>
            <a:off x="1448671" y="814387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CC188E-79AD-0642-8638-2BC85BD70A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4165" y="242095"/>
            <a:ext cx="1" cy="79454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4" name="TextBox 63">
            <a:extLst>
              <a:ext uri="{FF2B5EF4-FFF2-40B4-BE49-F238E27FC236}">
                <a16:creationId xmlns:a16="http://schemas.microsoft.com/office/drawing/2014/main" id="{68626BB8-D7D8-20FE-2D0E-6AE11321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24" y="45810"/>
            <a:ext cx="535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in</a:t>
            </a:r>
            <a:endParaRPr lang="en-US" sz="2400" baseline="-25000" dirty="0">
              <a:solidFill>
                <a:srgbClr val="FF0000"/>
              </a:solidFill>
              <a:latin typeface="Comic Sans MS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34BCFB-8088-3C20-D3D2-15425DE9D9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5498" y="1286272"/>
            <a:ext cx="0" cy="36393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22CF7-701F-E7A0-8A90-D97F43D2B8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0400" y="1650206"/>
            <a:ext cx="940829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BE750EDB-AAAB-F9E3-4F9C-E06E050F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342" y="1214897"/>
            <a:ext cx="1049337" cy="1063625"/>
          </a:xfrm>
          <a:custGeom>
            <a:avLst/>
            <a:gdLst>
              <a:gd name="T0" fmla="*/ 66801 w 1049882"/>
              <a:gd name="T1" fmla="*/ 47334 h 1063967"/>
              <a:gd name="T2" fmla="*/ 467609 w 1049882"/>
              <a:gd name="T3" fmla="*/ 13922 h 1063967"/>
              <a:gd name="T4" fmla="*/ 818316 w 1049882"/>
              <a:gd name="T5" fmla="*/ 130864 h 1063967"/>
              <a:gd name="T6" fmla="*/ 1018720 w 1049882"/>
              <a:gd name="T7" fmla="*/ 414870 h 1063967"/>
              <a:gd name="T8" fmla="*/ 1002020 w 1049882"/>
              <a:gd name="T9" fmla="*/ 765699 h 1063967"/>
              <a:gd name="T10" fmla="*/ 751515 w 1049882"/>
              <a:gd name="T11" fmla="*/ 1016291 h 1063967"/>
              <a:gd name="T12" fmla="*/ 0 w 1049882"/>
              <a:gd name="T13" fmla="*/ 1049703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0A7A0B8-4493-957D-9E3F-5C249C162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23" y="1272088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7F3F033-29CF-5D16-C055-27D24852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529" y="1300162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6EA757-0FDE-3164-C769-BFA0132A463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420335" y="4570335"/>
            <a:ext cx="939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1" name="Freeform 30">
            <a:extLst>
              <a:ext uri="{FF2B5EF4-FFF2-40B4-BE49-F238E27FC236}">
                <a16:creationId xmlns:a16="http://schemas.microsoft.com/office/drawing/2014/main" id="{468B9025-A93A-EE42-E5D7-1E4632634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066" y="4025981"/>
            <a:ext cx="1049338" cy="1063625"/>
          </a:xfrm>
          <a:custGeom>
            <a:avLst/>
            <a:gdLst>
              <a:gd name="T0" fmla="*/ 66836 w 1049882"/>
              <a:gd name="T1" fmla="*/ 47349 h 1063967"/>
              <a:gd name="T2" fmla="*/ 467852 w 1049882"/>
              <a:gd name="T3" fmla="*/ 13926 h 1063967"/>
              <a:gd name="T4" fmla="*/ 818741 w 1049882"/>
              <a:gd name="T5" fmla="*/ 130906 h 1063967"/>
              <a:gd name="T6" fmla="*/ 1019249 w 1049882"/>
              <a:gd name="T7" fmla="*/ 415003 h 1063967"/>
              <a:gd name="T8" fmla="*/ 1002540 w 1049882"/>
              <a:gd name="T9" fmla="*/ 765945 h 1063967"/>
              <a:gd name="T10" fmla="*/ 751905 w 1049882"/>
              <a:gd name="T11" fmla="*/ 1016618 h 1063967"/>
              <a:gd name="T12" fmla="*/ 0 w 1049882"/>
              <a:gd name="T13" fmla="*/ 105004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436B48-A202-852F-F092-0FE31B1965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456504" y="5988911"/>
            <a:ext cx="939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EF9ED20A-76FA-7264-0A63-B27555547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235" y="5444557"/>
            <a:ext cx="1049338" cy="1063625"/>
          </a:xfrm>
          <a:custGeom>
            <a:avLst/>
            <a:gdLst>
              <a:gd name="T0" fmla="*/ 66836 w 1049882"/>
              <a:gd name="T1" fmla="*/ 47349 h 1063967"/>
              <a:gd name="T2" fmla="*/ 467852 w 1049882"/>
              <a:gd name="T3" fmla="*/ 13926 h 1063967"/>
              <a:gd name="T4" fmla="*/ 818741 w 1049882"/>
              <a:gd name="T5" fmla="*/ 130906 h 1063967"/>
              <a:gd name="T6" fmla="*/ 1019249 w 1049882"/>
              <a:gd name="T7" fmla="*/ 415003 h 1063967"/>
              <a:gd name="T8" fmla="*/ 1002540 w 1049882"/>
              <a:gd name="T9" fmla="*/ 765945 h 1063967"/>
              <a:gd name="T10" fmla="*/ 751905 w 1049882"/>
              <a:gd name="T11" fmla="*/ 1016618 h 1063967"/>
              <a:gd name="T12" fmla="*/ 0 w 1049882"/>
              <a:gd name="T13" fmla="*/ 105004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28BF064-F449-A12F-AAB1-0DFA0EE48F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4493" y="3389445"/>
            <a:ext cx="937778" cy="39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F06824-132F-932B-082A-3CFA0F0896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04492" y="2953753"/>
            <a:ext cx="16485" cy="143024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4874899-7DCF-6C68-2ECE-B1F806FB3E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6785" y="4403132"/>
            <a:ext cx="705486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83F28974-6448-9AB5-028C-A938A5B9A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981200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A437971-1F82-AC89-1C2F-23E07CFCC6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7719" y="2136926"/>
            <a:ext cx="0" cy="418767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5CAEF6-6859-77AA-30B2-D24E4D1CBF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1206" y="4851311"/>
            <a:ext cx="116519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6946561C-E78C-4EBF-893E-D96A00BFA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3" y="3352800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99CBCF-D284-B990-416D-CCCF7EC1AD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537" y="3175141"/>
            <a:ext cx="0" cy="253985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60D700-735F-9C7C-1F07-A0C7380730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2597" y="5715000"/>
            <a:ext cx="92380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F78B1EEE-055B-DF0C-3CCB-342EFC8B7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724400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340E9AF-FB78-F94A-67FE-3F9CFF7995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9317" y="6322358"/>
            <a:ext cx="116519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7860621-5881-E6EF-1AE8-AF2329F9D601}"/>
              </a:ext>
            </a:extLst>
          </p:cNvPr>
          <p:cNvCxnSpPr>
            <a:cxnSpLocks noChangeShapeType="1"/>
            <a:endCxn id="92" idx="2"/>
          </p:cNvCxnSpPr>
          <p:nvPr/>
        </p:nvCxnSpPr>
        <p:spPr bwMode="auto">
          <a:xfrm flipV="1">
            <a:off x="2939573" y="4559013"/>
            <a:ext cx="1639305" cy="245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54AD521-FCA7-0971-26E9-5611378C70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00400" y="3971011"/>
            <a:ext cx="1264556" cy="3428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1E520BE-F0CF-7B61-A953-DCD0997EBC2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04359" y="5115186"/>
            <a:ext cx="1260597" cy="2462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D5FEE6A-DA10-33AA-C577-EE3C59C21B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0400" y="3124200"/>
            <a:ext cx="0" cy="83169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69C7D31-5AC3-42AB-A286-DD79E433DB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0400" y="5139807"/>
            <a:ext cx="0" cy="83169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6888CA3-2330-4C7B-E3B1-12FE8876CF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93902" y="3124200"/>
            <a:ext cx="306498" cy="1665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75E7B6E-D19B-9E1B-C619-194CA953E3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95600" y="5926941"/>
            <a:ext cx="306498" cy="1665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1" name="Freeform 90">
            <a:extLst>
              <a:ext uri="{FF2B5EF4-FFF2-40B4-BE49-F238E27FC236}">
                <a16:creationId xmlns:a16="http://schemas.microsoft.com/office/drawing/2014/main" id="{72B4C586-76B8-A1A1-BC5E-10FF105A9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517" y="3688752"/>
            <a:ext cx="1049337" cy="1577590"/>
          </a:xfrm>
          <a:custGeom>
            <a:avLst/>
            <a:gdLst>
              <a:gd name="T0" fmla="*/ 66801 w 1049882"/>
              <a:gd name="T1" fmla="*/ 47334 h 1063967"/>
              <a:gd name="T2" fmla="*/ 467609 w 1049882"/>
              <a:gd name="T3" fmla="*/ 13922 h 1063967"/>
              <a:gd name="T4" fmla="*/ 818316 w 1049882"/>
              <a:gd name="T5" fmla="*/ 130864 h 1063967"/>
              <a:gd name="T6" fmla="*/ 1018720 w 1049882"/>
              <a:gd name="T7" fmla="*/ 414870 h 1063967"/>
              <a:gd name="T8" fmla="*/ 1002020 w 1049882"/>
              <a:gd name="T9" fmla="*/ 765699 h 1063967"/>
              <a:gd name="T10" fmla="*/ 751515 w 1049882"/>
              <a:gd name="T11" fmla="*/ 1016291 h 1063967"/>
              <a:gd name="T12" fmla="*/ 0 w 1049882"/>
              <a:gd name="T13" fmla="*/ 1049703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E4466077-F472-494A-A80B-BF64300F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772" y="3720966"/>
            <a:ext cx="319471" cy="1545375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BF575B9-C7E2-3324-8AB4-D2873CFC97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68240" y="4453051"/>
            <a:ext cx="80486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0B2CB6-660A-8334-E905-86E40474C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0"/>
    </mc:Choice>
    <mc:Fallback xmlns="">
      <p:transition spd="slow" advTm="4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34">
            <a:extLst>
              <a:ext uri="{FF2B5EF4-FFF2-40B4-BE49-F238E27FC236}">
                <a16:creationId xmlns:a16="http://schemas.microsoft.com/office/drawing/2014/main" id="{7B159138-B5CD-B643-8795-2E4780B6F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0"/>
            <a:ext cx="3018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32 Bit Adder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7ABC031-8C7C-3CEE-875E-642884AA8A85}"/>
              </a:ext>
            </a:extLst>
          </p:cNvPr>
          <p:cNvGrpSpPr/>
          <p:nvPr/>
        </p:nvGrpSpPr>
        <p:grpSpPr>
          <a:xfrm>
            <a:off x="4373433" y="829320"/>
            <a:ext cx="3564062" cy="5754055"/>
            <a:chOff x="4055938" y="660747"/>
            <a:chExt cx="3564062" cy="5754055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5AAA17A4-53C2-725D-422B-43A1EA1086E5}"/>
                </a:ext>
              </a:extLst>
            </p:cNvPr>
            <p:cNvSpPr/>
            <p:nvPr/>
          </p:nvSpPr>
          <p:spPr>
            <a:xfrm>
              <a:off x="4055938" y="1226667"/>
              <a:ext cx="592262" cy="43574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78FB647-2A74-DA12-A8A2-E2BEE2659030}"/>
                    </a:ext>
                  </a:extLst>
                </p14:cNvPr>
                <p14:cNvContentPartPr/>
                <p14:nvPr/>
              </p14:nvContentPartPr>
              <p14:xfrm>
                <a:off x="4289218" y="3525987"/>
                <a:ext cx="360" cy="9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78FB647-2A74-DA12-A8A2-E2BEE265903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80218" y="3516987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5F8AD18-3C63-26E2-9202-AE2087F54432}"/>
                    </a:ext>
                  </a:extLst>
                </p14:cNvPr>
                <p14:cNvContentPartPr/>
                <p14:nvPr/>
              </p14:nvContentPartPr>
              <p14:xfrm>
                <a:off x="4297138" y="4046547"/>
                <a:ext cx="360" cy="12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5F8AD18-3C63-26E2-9202-AE2087F5443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88138" y="4037547"/>
                  <a:ext cx="1800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2160594-77D1-8FDF-A9EF-DCB3203DCEC6}"/>
                </a:ext>
              </a:extLst>
            </p:cNvPr>
            <p:cNvGrpSpPr/>
            <p:nvPr/>
          </p:nvGrpSpPr>
          <p:grpSpPr>
            <a:xfrm>
              <a:off x="4055938" y="660747"/>
              <a:ext cx="3351600" cy="2478240"/>
              <a:chOff x="4741738" y="875345"/>
              <a:chExt cx="3351600" cy="2478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0639BEB3-A4B0-91CC-A7F0-06F084050D7D}"/>
                      </a:ext>
                    </a:extLst>
                  </p14:cNvPr>
                  <p14:cNvContentPartPr/>
                  <p14:nvPr/>
                </p14:nvContentPartPr>
                <p14:xfrm>
                  <a:off x="4822018" y="944105"/>
                  <a:ext cx="111600" cy="1918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0639BEB3-A4B0-91CC-A7F0-06F084050D7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813018" y="935105"/>
                    <a:ext cx="1292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47160A55-40C5-BACA-DDDC-57EA590ED9BF}"/>
                      </a:ext>
                    </a:extLst>
                  </p14:cNvPr>
                  <p14:cNvContentPartPr/>
                  <p14:nvPr/>
                </p14:nvContentPartPr>
                <p14:xfrm>
                  <a:off x="4842178" y="1083425"/>
                  <a:ext cx="69120" cy="3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47160A55-40C5-BACA-DDDC-57EA590ED9B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833538" y="1074785"/>
                    <a:ext cx="86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DE6C910-F62B-547F-4DF8-272A8A2A566A}"/>
                      </a:ext>
                    </a:extLst>
                  </p14:cNvPr>
                  <p14:cNvContentPartPr/>
                  <p14:nvPr/>
                </p14:nvContentPartPr>
                <p14:xfrm>
                  <a:off x="5058178" y="1743665"/>
                  <a:ext cx="64080" cy="1195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6DE6C910-F62B-547F-4DF8-272A8A2A566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049178" y="1735025"/>
                    <a:ext cx="8172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36E73DE-7004-CA28-F859-07D64845255B}"/>
                      </a:ext>
                    </a:extLst>
                  </p14:cNvPr>
                  <p14:cNvContentPartPr/>
                  <p14:nvPr/>
                </p14:nvContentPartPr>
                <p14:xfrm>
                  <a:off x="4975018" y="3081785"/>
                  <a:ext cx="360" cy="140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36E73DE-7004-CA28-F859-07D64845255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966018" y="3073145"/>
                    <a:ext cx="1800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A5F1D1A6-898A-C68C-BF49-39982206DAEF}"/>
                      </a:ext>
                    </a:extLst>
                  </p14:cNvPr>
                  <p14:cNvContentPartPr/>
                  <p14:nvPr/>
                </p14:nvContentPartPr>
                <p14:xfrm>
                  <a:off x="4975018" y="3353225"/>
                  <a:ext cx="36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A5F1D1A6-898A-C68C-BF49-39982206DAE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966018" y="33445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865023A4-95AC-5BFF-797C-85B99A398F7C}"/>
                      </a:ext>
                    </a:extLst>
                  </p14:cNvPr>
                  <p14:cNvContentPartPr/>
                  <p14:nvPr/>
                </p14:nvContentPartPr>
                <p14:xfrm>
                  <a:off x="5708338" y="2618465"/>
                  <a:ext cx="115200" cy="22176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865023A4-95AC-5BFF-797C-85B99A398F7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99698" y="2609825"/>
                    <a:ext cx="13284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AD84FE8D-4BD1-795F-A0B0-5835E3330FFE}"/>
                      </a:ext>
                    </a:extLst>
                  </p14:cNvPr>
                  <p14:cNvContentPartPr/>
                  <p14:nvPr/>
                </p14:nvContentPartPr>
                <p14:xfrm>
                  <a:off x="5911378" y="2750945"/>
                  <a:ext cx="360" cy="20052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AD84FE8D-4BD1-795F-A0B0-5835E3330FF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902738" y="2742305"/>
                    <a:ext cx="1800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4F1D6F23-8FCF-B8F3-457C-DFDF507539B8}"/>
                      </a:ext>
                    </a:extLst>
                  </p14:cNvPr>
                  <p14:cNvContentPartPr/>
                  <p14:nvPr/>
                </p14:nvContentPartPr>
                <p14:xfrm>
                  <a:off x="4741738" y="1253705"/>
                  <a:ext cx="369720" cy="540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4F1D6F23-8FCF-B8F3-457C-DFDF507539B8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732738" y="1244705"/>
                    <a:ext cx="38736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EB6C383-7869-98DC-FD36-AF2C1EAE791B}"/>
                      </a:ext>
                    </a:extLst>
                  </p14:cNvPr>
                  <p14:cNvContentPartPr/>
                  <p14:nvPr/>
                </p14:nvContentPartPr>
                <p14:xfrm>
                  <a:off x="4865938" y="1522625"/>
                  <a:ext cx="79920" cy="2088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EB6C383-7869-98DC-FD36-AF2C1EAE791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857298" y="1513625"/>
                    <a:ext cx="9756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B6468281-5883-93E7-8FAE-86A833F06DCA}"/>
                      </a:ext>
                    </a:extLst>
                  </p14:cNvPr>
                  <p14:cNvContentPartPr/>
                  <p14:nvPr/>
                </p14:nvContentPartPr>
                <p14:xfrm>
                  <a:off x="4864498" y="1647545"/>
                  <a:ext cx="92160" cy="50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B6468281-5883-93E7-8FAE-86A833F06DC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855498" y="1638545"/>
                    <a:ext cx="10980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6FA67038-EE5E-40EB-A3F9-22319E04C40C}"/>
                      </a:ext>
                    </a:extLst>
                  </p14:cNvPr>
                  <p14:cNvContentPartPr/>
                  <p14:nvPr/>
                </p14:nvContentPartPr>
                <p14:xfrm>
                  <a:off x="5610778" y="1868225"/>
                  <a:ext cx="85680" cy="1994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6FA67038-EE5E-40EB-A3F9-22319E04C40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601778" y="1859585"/>
                    <a:ext cx="10332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FDE52C36-640E-7A11-FCF8-847459FFB92A}"/>
                      </a:ext>
                    </a:extLst>
                  </p14:cNvPr>
                  <p14:cNvContentPartPr/>
                  <p14:nvPr/>
                </p14:nvContentPartPr>
                <p14:xfrm>
                  <a:off x="5811658" y="1993145"/>
                  <a:ext cx="109440" cy="5724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FDE52C36-640E-7A11-FCF8-847459FFB92A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803018" y="1984505"/>
                    <a:ext cx="12708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6CA325FD-2324-3081-8BA2-B6F66214D0BA}"/>
                      </a:ext>
                    </a:extLst>
                  </p14:cNvPr>
                  <p14:cNvContentPartPr/>
                  <p14:nvPr/>
                </p14:nvContentPartPr>
                <p14:xfrm>
                  <a:off x="5733178" y="875345"/>
                  <a:ext cx="158040" cy="2008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6CA325FD-2324-3081-8BA2-B6F66214D0B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724178" y="866345"/>
                    <a:ext cx="175680" cy="21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A169F051-1953-9803-83EC-E8C98D4A1A44}"/>
                      </a:ext>
                    </a:extLst>
                  </p14:cNvPr>
                  <p14:cNvContentPartPr/>
                  <p14:nvPr/>
                </p14:nvContentPartPr>
                <p14:xfrm>
                  <a:off x="5706538" y="1148225"/>
                  <a:ext cx="271800" cy="936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A169F051-1953-9803-83EC-E8C98D4A1A4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697898" y="1139585"/>
                    <a:ext cx="289440" cy="2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C8C36565-52BC-4AD4-649D-06AA6F7422BC}"/>
                      </a:ext>
                    </a:extLst>
                  </p14:cNvPr>
                  <p14:cNvContentPartPr/>
                  <p14:nvPr/>
                </p14:nvContentPartPr>
                <p14:xfrm>
                  <a:off x="5208298" y="1461065"/>
                  <a:ext cx="1233720" cy="6372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C8C36565-52BC-4AD4-649D-06AA6F7422B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199298" y="1452065"/>
                    <a:ext cx="125136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5E96805-54D8-F27A-F28E-85FC49B28128}"/>
                      </a:ext>
                    </a:extLst>
                  </p14:cNvPr>
                  <p14:cNvContentPartPr/>
                  <p14:nvPr/>
                </p14:nvContentPartPr>
                <p14:xfrm>
                  <a:off x="6049258" y="1969385"/>
                  <a:ext cx="495000" cy="1080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5E96805-54D8-F27A-F28E-85FC49B28128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040258" y="1960745"/>
                    <a:ext cx="51264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A6B02414-7EA6-453E-95FF-D370DA45CE02}"/>
                      </a:ext>
                    </a:extLst>
                  </p14:cNvPr>
                  <p14:cNvContentPartPr/>
                  <p14:nvPr/>
                </p14:nvContentPartPr>
                <p14:xfrm>
                  <a:off x="6488098" y="1215545"/>
                  <a:ext cx="54720" cy="9720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A6B02414-7EA6-453E-95FF-D370DA45CE0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479098" y="1206905"/>
                    <a:ext cx="72360" cy="98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69B4CA51-6D6B-AAFD-5836-43E174F8318B}"/>
                      </a:ext>
                    </a:extLst>
                  </p14:cNvPr>
                  <p14:cNvContentPartPr/>
                  <p14:nvPr/>
                </p14:nvContentPartPr>
                <p14:xfrm>
                  <a:off x="6513298" y="1197905"/>
                  <a:ext cx="736560" cy="10980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69B4CA51-6D6B-AAFD-5836-43E174F8318B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504298" y="1189265"/>
                    <a:ext cx="754200" cy="11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7FA89805-4EA5-C064-14FF-3C1E966CE28B}"/>
                      </a:ext>
                    </a:extLst>
                  </p14:cNvPr>
                  <p14:cNvContentPartPr/>
                  <p14:nvPr/>
                </p14:nvContentPartPr>
                <p14:xfrm>
                  <a:off x="6849538" y="1608305"/>
                  <a:ext cx="2520" cy="3254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FA89805-4EA5-C064-14FF-3C1E966CE28B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840538" y="1599665"/>
                    <a:ext cx="201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1AB9B501-2946-3279-A7D8-DF0A47BFAD69}"/>
                      </a:ext>
                    </a:extLst>
                  </p14:cNvPr>
                  <p14:cNvContentPartPr/>
                  <p14:nvPr/>
                </p14:nvContentPartPr>
                <p14:xfrm>
                  <a:off x="6728218" y="1723865"/>
                  <a:ext cx="268920" cy="140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1AB9B501-2946-3279-A7D8-DF0A47BFAD69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719578" y="1715225"/>
                    <a:ext cx="28656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3D6319E7-9D83-F442-856D-26DB55D3DFC4}"/>
                      </a:ext>
                    </a:extLst>
                  </p14:cNvPr>
                  <p14:cNvContentPartPr/>
                  <p14:nvPr/>
                </p14:nvContentPartPr>
                <p14:xfrm>
                  <a:off x="7261018" y="1467545"/>
                  <a:ext cx="501120" cy="648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3D6319E7-9D83-F442-856D-26DB55D3DFC4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252378" y="1458545"/>
                    <a:ext cx="51876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8E3B97D5-1A9F-53C8-A94E-825BF03DA542}"/>
                      </a:ext>
                    </a:extLst>
                  </p14:cNvPr>
                  <p14:cNvContentPartPr/>
                  <p14:nvPr/>
                </p14:nvContentPartPr>
                <p14:xfrm>
                  <a:off x="7810018" y="1290785"/>
                  <a:ext cx="103320" cy="2318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8E3B97D5-1A9F-53C8-A94E-825BF03DA542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801018" y="1281785"/>
                    <a:ext cx="120960" cy="24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9C4BC9EF-E858-D611-77E9-AB5AB51080FC}"/>
                      </a:ext>
                    </a:extLst>
                  </p14:cNvPr>
                  <p14:cNvContentPartPr/>
                  <p14:nvPr/>
                </p14:nvContentPartPr>
                <p14:xfrm>
                  <a:off x="7980658" y="1441265"/>
                  <a:ext cx="112680" cy="10440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9C4BC9EF-E858-D611-77E9-AB5AB51080FC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972018" y="1432265"/>
                    <a:ext cx="13032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32D23DF4-02DA-54BB-638E-93D345F7466E}"/>
                      </a:ext>
                    </a:extLst>
                  </p14:cNvPr>
                  <p14:cNvContentPartPr/>
                  <p14:nvPr/>
                </p14:nvContentPartPr>
                <p14:xfrm>
                  <a:off x="6938458" y="2298785"/>
                  <a:ext cx="360" cy="14832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32D23DF4-02DA-54BB-638E-93D345F7466E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29458" y="2290145"/>
                    <a:ext cx="180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7B65221B-B250-5FCD-30C2-9B7F449EACA5}"/>
                      </a:ext>
                    </a:extLst>
                  </p14:cNvPr>
                  <p14:cNvContentPartPr/>
                  <p14:nvPr/>
                </p14:nvContentPartPr>
                <p14:xfrm>
                  <a:off x="7010818" y="2379785"/>
                  <a:ext cx="204120" cy="18360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7B65221B-B250-5FCD-30C2-9B7F449EACA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7002178" y="2370785"/>
                    <a:ext cx="22176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87BBCEE8-D84C-0A01-2A44-0051445C51D7}"/>
                      </a:ext>
                    </a:extLst>
                  </p14:cNvPr>
                  <p14:cNvContentPartPr/>
                  <p14:nvPr/>
                </p14:nvContentPartPr>
                <p14:xfrm>
                  <a:off x="4915978" y="2409305"/>
                  <a:ext cx="99360" cy="1670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87BBCEE8-D84C-0A01-2A44-0051445C51D7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906978" y="2400305"/>
                    <a:ext cx="11700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5068C-6A76-F5AE-E4D1-2457D0445D78}"/>
                      </a:ext>
                    </a:extLst>
                  </p14:cNvPr>
                  <p14:cNvContentPartPr/>
                  <p14:nvPr/>
                </p14:nvContentPartPr>
                <p14:xfrm>
                  <a:off x="4938298" y="2511905"/>
                  <a:ext cx="83880" cy="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5068C-6A76-F5AE-E4D1-2457D0445D78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929298" y="2503265"/>
                    <a:ext cx="101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D126335D-DB7E-31D8-7AC5-88CACFF5DE5D}"/>
                      </a:ext>
                    </a:extLst>
                  </p14:cNvPr>
                  <p14:cNvContentPartPr/>
                  <p14:nvPr/>
                </p14:nvContentPartPr>
                <p14:xfrm>
                  <a:off x="5074738" y="2511185"/>
                  <a:ext cx="2520" cy="1288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D126335D-DB7E-31D8-7AC5-88CACFF5DE5D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5065738" y="2502545"/>
                    <a:ext cx="2016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81F4B8A-2C87-8B7E-4267-5B7F5CC97D59}"/>
                      </a:ext>
                    </a:extLst>
                  </p14:cNvPr>
                  <p14:cNvContentPartPr/>
                  <p14:nvPr/>
                </p14:nvContentPartPr>
                <p14:xfrm>
                  <a:off x="5205058" y="2562665"/>
                  <a:ext cx="1024560" cy="1224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781F4B8A-2C87-8B7E-4267-5B7F5CC97D59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5196058" y="2554025"/>
                    <a:ext cx="104220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73C37799-722C-B444-2BD2-B5307E81141C}"/>
                      </a:ext>
                    </a:extLst>
                  </p14:cNvPr>
                  <p14:cNvContentPartPr/>
                  <p14:nvPr/>
                </p14:nvContentPartPr>
                <p14:xfrm>
                  <a:off x="6025858" y="2881985"/>
                  <a:ext cx="290520" cy="3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3C37799-722C-B444-2BD2-B5307E81141C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017218" y="2873345"/>
                    <a:ext cx="30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48EB24A2-1836-F88C-AC21-1F2C736863AF}"/>
                      </a:ext>
                    </a:extLst>
                  </p14:cNvPr>
                  <p14:cNvContentPartPr/>
                  <p14:nvPr/>
                </p14:nvContentPartPr>
                <p14:xfrm>
                  <a:off x="6271738" y="2521985"/>
                  <a:ext cx="21600" cy="8294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48EB24A2-1836-F88C-AC21-1F2C736863AF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262738" y="2513345"/>
                    <a:ext cx="39240" cy="84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95FB2F28-ECC5-2D82-1663-A35930B0869E}"/>
                      </a:ext>
                    </a:extLst>
                  </p14:cNvPr>
                  <p14:cNvContentPartPr/>
                  <p14:nvPr/>
                </p14:nvContentPartPr>
                <p14:xfrm>
                  <a:off x="6252658" y="2600825"/>
                  <a:ext cx="1184040" cy="7390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5FB2F28-ECC5-2D82-1663-A35930B0869E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243658" y="2592185"/>
                    <a:ext cx="1201680" cy="75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6B670643-2F49-CEB7-3CE6-F54652A259E0}"/>
                      </a:ext>
                    </a:extLst>
                  </p14:cNvPr>
                  <p14:cNvContentPartPr/>
                  <p14:nvPr/>
                </p14:nvContentPartPr>
                <p14:xfrm>
                  <a:off x="6787618" y="2917625"/>
                  <a:ext cx="2520" cy="15912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6B670643-2F49-CEB7-3CE6-F54652A259E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778618" y="2908625"/>
                    <a:ext cx="2016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F5D89B91-AFA1-C7B9-58B4-42005E73268C}"/>
                      </a:ext>
                    </a:extLst>
                  </p14:cNvPr>
                  <p14:cNvContentPartPr/>
                  <p14:nvPr/>
                </p14:nvContentPartPr>
                <p14:xfrm>
                  <a:off x="6732898" y="2994305"/>
                  <a:ext cx="109800" cy="36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F5D89B91-AFA1-C7B9-58B4-42005E73268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6723898" y="2985305"/>
                    <a:ext cx="12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3727625B-11C0-3F33-0803-1A21C1B6C8E0}"/>
                      </a:ext>
                    </a:extLst>
                  </p14:cNvPr>
                  <p14:cNvContentPartPr/>
                  <p14:nvPr/>
                </p14:nvContentPartPr>
                <p14:xfrm>
                  <a:off x="6935938" y="2431625"/>
                  <a:ext cx="360" cy="14868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3727625B-11C0-3F33-0803-1A21C1B6C8E0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27298" y="2422985"/>
                    <a:ext cx="18000" cy="166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08CC44C-4C28-0110-13C2-3A5D4D91096B}"/>
                </a:ext>
              </a:extLst>
            </p:cNvPr>
            <p:cNvGrpSpPr/>
            <p:nvPr/>
          </p:nvGrpSpPr>
          <p:grpSpPr>
            <a:xfrm>
              <a:off x="6748378" y="2373987"/>
              <a:ext cx="704520" cy="344160"/>
              <a:chOff x="7434178" y="2588585"/>
              <a:chExt cx="704520" cy="34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828348B9-9EF0-A38A-C27C-907DEEF79C88}"/>
                      </a:ext>
                    </a:extLst>
                  </p14:cNvPr>
                  <p14:cNvContentPartPr/>
                  <p14:nvPr/>
                </p14:nvContentPartPr>
                <p14:xfrm>
                  <a:off x="7434178" y="2719625"/>
                  <a:ext cx="414720" cy="3492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828348B9-9EF0-A38A-C27C-907DEEF79C8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425178" y="2710985"/>
                    <a:ext cx="43236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33E2057E-25E3-20EF-3025-EA87BCFA41AE}"/>
                      </a:ext>
                    </a:extLst>
                  </p14:cNvPr>
                  <p14:cNvContentPartPr/>
                  <p14:nvPr/>
                </p14:nvContentPartPr>
                <p14:xfrm>
                  <a:off x="7901458" y="2588585"/>
                  <a:ext cx="142200" cy="2332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33E2057E-25E3-20EF-3025-EA87BCFA41A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892458" y="2579945"/>
                    <a:ext cx="15984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6A69C2C7-7A31-2B21-1221-82E3AB7B271A}"/>
                      </a:ext>
                    </a:extLst>
                  </p14:cNvPr>
                  <p14:cNvContentPartPr/>
                  <p14:nvPr/>
                </p14:nvContentPartPr>
                <p14:xfrm>
                  <a:off x="8134018" y="2750945"/>
                  <a:ext cx="4680" cy="18180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6A69C2C7-7A31-2B21-1221-82E3AB7B271A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125378" y="2741945"/>
                    <a:ext cx="22320" cy="199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EF6551B-5334-EF34-58A1-591E26845B92}"/>
                </a:ext>
              </a:extLst>
            </p:cNvPr>
            <p:cNvGrpSpPr/>
            <p:nvPr/>
          </p:nvGrpSpPr>
          <p:grpSpPr>
            <a:xfrm>
              <a:off x="6274618" y="3132147"/>
              <a:ext cx="222840" cy="363600"/>
              <a:chOff x="6960418" y="3346745"/>
              <a:chExt cx="222840" cy="36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F83C5282-F4A3-C60E-295D-914D422D9659}"/>
                      </a:ext>
                    </a:extLst>
                  </p14:cNvPr>
                  <p14:cNvContentPartPr/>
                  <p14:nvPr/>
                </p14:nvContentPartPr>
                <p14:xfrm>
                  <a:off x="6960418" y="3346745"/>
                  <a:ext cx="2160" cy="32220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F83C5282-F4A3-C60E-295D-914D422D9659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951778" y="3337745"/>
                    <a:ext cx="19800" cy="3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C7FB266B-BD99-C94D-A97A-4D514023E42B}"/>
                      </a:ext>
                    </a:extLst>
                  </p14:cNvPr>
                  <p14:cNvContentPartPr/>
                  <p14:nvPr/>
                </p14:nvContentPartPr>
                <p14:xfrm>
                  <a:off x="7051858" y="3470585"/>
                  <a:ext cx="99000" cy="11844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C7FB266B-BD99-C94D-A97A-4D514023E42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043218" y="3461585"/>
                    <a:ext cx="116640" cy="13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4AEE8353-AD71-2392-765A-22B5C4AACBC9}"/>
                      </a:ext>
                    </a:extLst>
                  </p14:cNvPr>
                  <p14:cNvContentPartPr/>
                  <p14:nvPr/>
                </p14:nvContentPartPr>
                <p14:xfrm>
                  <a:off x="7181098" y="3588305"/>
                  <a:ext cx="2160" cy="12204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4AEE8353-AD71-2392-765A-22B5C4AACBC9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172098" y="3579665"/>
                    <a:ext cx="19800" cy="139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1538902-5879-2580-5AEF-7204C732B2E0}"/>
                    </a:ext>
                  </a:extLst>
                </p14:cNvPr>
                <p14:cNvContentPartPr/>
                <p14:nvPr/>
              </p14:nvContentPartPr>
              <p14:xfrm>
                <a:off x="6248338" y="3706347"/>
                <a:ext cx="252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1538902-5879-2580-5AEF-7204C732B2E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39338" y="369734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4890F0D-1D22-A9D3-BB19-977C4B71AEBC}"/>
                    </a:ext>
                  </a:extLst>
                </p14:cNvPr>
                <p14:cNvContentPartPr/>
                <p14:nvPr/>
              </p14:nvContentPartPr>
              <p14:xfrm>
                <a:off x="6248338" y="3918027"/>
                <a:ext cx="360" cy="2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4890F0D-1D22-A9D3-BB19-977C4B71AEB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39338" y="390938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83BD3CB-80EF-A4AE-67B2-527024D5249D}"/>
                    </a:ext>
                  </a:extLst>
                </p14:cNvPr>
                <p14:cNvContentPartPr/>
                <p14:nvPr/>
              </p14:nvContentPartPr>
              <p14:xfrm>
                <a:off x="6253738" y="4114587"/>
                <a:ext cx="360" cy="25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83BD3CB-80EF-A4AE-67B2-527024D5249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44738" y="410594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2AC60A3-6F80-B6A4-A87B-E6F48EAD952E}"/>
                    </a:ext>
                  </a:extLst>
                </p14:cNvPr>
                <p14:cNvContentPartPr/>
                <p14:nvPr/>
              </p14:nvContentPartPr>
              <p14:xfrm>
                <a:off x="6215218" y="4616427"/>
                <a:ext cx="360" cy="2235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2AC60A3-6F80-B6A4-A87B-E6F48EAD952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206578" y="4607787"/>
                  <a:ext cx="18000" cy="241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08672EC-E54C-7889-0212-B8D774A62BB6}"/>
                </a:ext>
              </a:extLst>
            </p:cNvPr>
            <p:cNvGrpSpPr/>
            <p:nvPr/>
          </p:nvGrpSpPr>
          <p:grpSpPr>
            <a:xfrm>
              <a:off x="4907338" y="4490427"/>
              <a:ext cx="1746360" cy="1292040"/>
              <a:chOff x="5593138" y="4705025"/>
              <a:chExt cx="1746360" cy="129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F89C03D7-1C69-A524-22FF-AD22C85D2080}"/>
                      </a:ext>
                    </a:extLst>
                  </p14:cNvPr>
                  <p14:cNvContentPartPr/>
                  <p14:nvPr/>
                </p14:nvContentPartPr>
                <p14:xfrm>
                  <a:off x="5688538" y="5555705"/>
                  <a:ext cx="97560" cy="2430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F89C03D7-1C69-A524-22FF-AD22C85D2080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5679538" y="5547065"/>
                    <a:ext cx="11520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3B6B03F4-F4E7-0D16-F53F-7E3E95954515}"/>
                      </a:ext>
                    </a:extLst>
                  </p14:cNvPr>
                  <p14:cNvContentPartPr/>
                  <p14:nvPr/>
                </p14:nvContentPartPr>
                <p14:xfrm>
                  <a:off x="5840098" y="5755865"/>
                  <a:ext cx="83160" cy="21024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3B6B03F4-F4E7-0D16-F53F-7E3E95954515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5831458" y="5747225"/>
                    <a:ext cx="10080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ECAE51D1-BCBC-EF96-221F-E4B1E2B0F81C}"/>
                      </a:ext>
                    </a:extLst>
                  </p14:cNvPr>
                  <p14:cNvContentPartPr/>
                  <p14:nvPr/>
                </p14:nvContentPartPr>
                <p14:xfrm>
                  <a:off x="6021538" y="5760545"/>
                  <a:ext cx="2520" cy="2365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ECAE51D1-BCBC-EF96-221F-E4B1E2B0F81C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6012898" y="5751905"/>
                    <a:ext cx="2016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77668263-1AC2-6DEC-0DFB-834E65551F54}"/>
                      </a:ext>
                    </a:extLst>
                  </p14:cNvPr>
                  <p14:cNvContentPartPr/>
                  <p14:nvPr/>
                </p14:nvContentPartPr>
                <p14:xfrm>
                  <a:off x="5593138" y="5234945"/>
                  <a:ext cx="893520" cy="1368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77668263-1AC2-6DEC-0DFB-834E65551F5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5584138" y="5225945"/>
                    <a:ext cx="91116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E70C48D4-5BCB-3629-B710-E7586436C993}"/>
                      </a:ext>
                    </a:extLst>
                  </p14:cNvPr>
                  <p14:cNvContentPartPr/>
                  <p14:nvPr/>
                </p14:nvContentPartPr>
                <p14:xfrm>
                  <a:off x="6480178" y="5120465"/>
                  <a:ext cx="4320" cy="7509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E70C48D4-5BCB-3629-B710-E7586436C99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471538" y="5111465"/>
                    <a:ext cx="21960" cy="7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5418B546-4561-5D21-69A1-C1E6FF8A5DDB}"/>
                      </a:ext>
                    </a:extLst>
                  </p14:cNvPr>
                  <p14:cNvContentPartPr/>
                  <p14:nvPr/>
                </p14:nvContentPartPr>
                <p14:xfrm>
                  <a:off x="6455338" y="5180585"/>
                  <a:ext cx="884160" cy="78264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5418B546-4561-5D21-69A1-C1E6FF8A5DDB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6446698" y="5171585"/>
                    <a:ext cx="901800" cy="80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B4D77256-D315-6396-62D0-141F0E6A5F56}"/>
                      </a:ext>
                    </a:extLst>
                  </p14:cNvPr>
                  <p14:cNvContentPartPr/>
                  <p14:nvPr/>
                </p14:nvContentPartPr>
                <p14:xfrm>
                  <a:off x="6894898" y="5063945"/>
                  <a:ext cx="360" cy="10728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B4D77256-D315-6396-62D0-141F0E6A5F56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885898" y="5055305"/>
                    <a:ext cx="1800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F18590F5-C1A5-7D6C-7149-9A93632C07A3}"/>
                      </a:ext>
                    </a:extLst>
                  </p14:cNvPr>
                  <p14:cNvContentPartPr/>
                  <p14:nvPr/>
                </p14:nvContentPartPr>
                <p14:xfrm>
                  <a:off x="6994618" y="4705025"/>
                  <a:ext cx="119880" cy="22644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F18590F5-C1A5-7D6C-7149-9A93632C07A3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85618" y="4696025"/>
                    <a:ext cx="137520" cy="24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24ED046F-EC25-70B9-EABB-6DAD7D66D376}"/>
                      </a:ext>
                    </a:extLst>
                  </p14:cNvPr>
                  <p14:cNvContentPartPr/>
                  <p14:nvPr/>
                </p14:nvContentPartPr>
                <p14:xfrm>
                  <a:off x="7092898" y="4922465"/>
                  <a:ext cx="80280" cy="15624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24ED046F-EC25-70B9-EABB-6DAD7D66D376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083898" y="4913825"/>
                    <a:ext cx="97920" cy="17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80B03932-0015-70BB-1411-EDB455C05479}"/>
                      </a:ext>
                    </a:extLst>
                  </p14:cNvPr>
                  <p14:cNvContentPartPr/>
                  <p14:nvPr/>
                </p14:nvContentPartPr>
                <p14:xfrm>
                  <a:off x="7212778" y="4954145"/>
                  <a:ext cx="95400" cy="12060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80B03932-0015-70BB-1411-EDB455C05479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203778" y="4945145"/>
                    <a:ext cx="113040" cy="138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B068CC5-999C-CDB7-0D72-B49B2054D4D1}"/>
                    </a:ext>
                  </a:extLst>
                </p14:cNvPr>
                <p14:cNvContentPartPr/>
                <p14:nvPr/>
              </p14:nvContentPartPr>
              <p14:xfrm>
                <a:off x="5275618" y="5390067"/>
                <a:ext cx="515520" cy="21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B068CC5-999C-CDB7-0D72-B49B2054D4D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266618" y="5381067"/>
                  <a:ext cx="53316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6FFB5CC-ABB2-7FBF-9FCA-E6E302265F81}"/>
                </a:ext>
              </a:extLst>
            </p:cNvPr>
            <p:cNvGrpSpPr/>
            <p:nvPr/>
          </p:nvGrpSpPr>
          <p:grpSpPr>
            <a:xfrm>
              <a:off x="4198138" y="4797507"/>
              <a:ext cx="717120" cy="537840"/>
              <a:chOff x="4883938" y="5012105"/>
              <a:chExt cx="717120" cy="53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900F9D14-AC22-8AC1-391F-72959D81097F}"/>
                      </a:ext>
                    </a:extLst>
                  </p14:cNvPr>
                  <p14:cNvContentPartPr/>
                  <p14:nvPr/>
                </p14:nvContentPartPr>
                <p14:xfrm>
                  <a:off x="4883938" y="5012105"/>
                  <a:ext cx="146160" cy="37908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900F9D14-AC22-8AC1-391F-72959D81097F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4874938" y="5003105"/>
                    <a:ext cx="163800" cy="39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3C99425D-A819-905F-4664-2F1CC8A2CA1C}"/>
                      </a:ext>
                    </a:extLst>
                  </p14:cNvPr>
                  <p14:cNvContentPartPr/>
                  <p14:nvPr/>
                </p14:nvContentPartPr>
                <p14:xfrm>
                  <a:off x="4892938" y="5314865"/>
                  <a:ext cx="122760" cy="3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3C99425D-A819-905F-4664-2F1CC8A2CA1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4883938" y="5305865"/>
                    <a:ext cx="14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564DC31F-B2DC-D5BA-758F-E068E5B9F6C6}"/>
                      </a:ext>
                    </a:extLst>
                  </p14:cNvPr>
                  <p14:cNvContentPartPr/>
                  <p14:nvPr/>
                </p14:nvContentPartPr>
                <p14:xfrm>
                  <a:off x="5079778" y="5305505"/>
                  <a:ext cx="62280" cy="2088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564DC31F-B2DC-D5BA-758F-E068E5B9F6C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5071138" y="5296865"/>
                    <a:ext cx="7992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F87ACCB4-83A5-C388-A5AA-F4EED88DC229}"/>
                      </a:ext>
                    </a:extLst>
                  </p14:cNvPr>
                  <p14:cNvContentPartPr/>
                  <p14:nvPr/>
                </p14:nvContentPartPr>
                <p14:xfrm>
                  <a:off x="5234938" y="5332505"/>
                  <a:ext cx="10080" cy="2174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F87ACCB4-83A5-C388-A5AA-F4EED88DC229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225938" y="5323505"/>
                    <a:ext cx="2772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E82A5503-69AF-4617-9F64-F6FEAFB3BFE1}"/>
                      </a:ext>
                    </a:extLst>
                  </p14:cNvPr>
                  <p14:cNvContentPartPr/>
                  <p14:nvPr/>
                </p14:nvContentPartPr>
                <p14:xfrm>
                  <a:off x="5256178" y="5255465"/>
                  <a:ext cx="344880" cy="1944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E82A5503-69AF-4617-9F64-F6FEAFB3BFE1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247538" y="5246465"/>
                    <a:ext cx="362520" cy="37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6704043-FED8-9551-5681-E238F9F52DAD}"/>
                </a:ext>
              </a:extLst>
            </p:cNvPr>
            <p:cNvGrpSpPr/>
            <p:nvPr/>
          </p:nvGrpSpPr>
          <p:grpSpPr>
            <a:xfrm>
              <a:off x="6200458" y="5262627"/>
              <a:ext cx="194040" cy="174240"/>
              <a:chOff x="6886258" y="5477225"/>
              <a:chExt cx="194040" cy="17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3A5EAF76-C8EB-B2F6-AD5D-B7CC0F43EDCA}"/>
                      </a:ext>
                    </a:extLst>
                  </p14:cNvPr>
                  <p14:cNvContentPartPr/>
                  <p14:nvPr/>
                </p14:nvContentPartPr>
                <p14:xfrm>
                  <a:off x="6983458" y="5477225"/>
                  <a:ext cx="14040" cy="17424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3A5EAF76-C8EB-B2F6-AD5D-B7CC0F43EDCA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974818" y="5468585"/>
                    <a:ext cx="316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4F896301-ABC5-C57D-4E7E-B64AE8C7A985}"/>
                      </a:ext>
                    </a:extLst>
                  </p14:cNvPr>
                  <p14:cNvContentPartPr/>
                  <p14:nvPr/>
                </p14:nvContentPartPr>
                <p14:xfrm>
                  <a:off x="6886258" y="5534465"/>
                  <a:ext cx="194040" cy="252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4F896301-ABC5-C57D-4E7E-B64AE8C7A985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77618" y="5525825"/>
                    <a:ext cx="21168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034B933-41A3-2388-59D4-EFAFFC3159BF}"/>
                </a:ext>
              </a:extLst>
            </p:cNvPr>
            <p:cNvGrpSpPr/>
            <p:nvPr/>
          </p:nvGrpSpPr>
          <p:grpSpPr>
            <a:xfrm>
              <a:off x="6640738" y="5129787"/>
              <a:ext cx="891000" cy="293760"/>
              <a:chOff x="7326538" y="5344385"/>
              <a:chExt cx="891000" cy="293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11D90816-343C-2A59-7BEC-F4BEDB7E1B54}"/>
                      </a:ext>
                    </a:extLst>
                  </p14:cNvPr>
                  <p14:cNvContentPartPr/>
                  <p14:nvPr/>
                </p14:nvContentPartPr>
                <p14:xfrm>
                  <a:off x="7326538" y="5534465"/>
                  <a:ext cx="41076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11D90816-343C-2A59-7BEC-F4BEDB7E1B54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317538" y="5525825"/>
                    <a:ext cx="428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2A1BE59F-8304-6560-38C6-C27CC9CAD640}"/>
                      </a:ext>
                    </a:extLst>
                  </p14:cNvPr>
                  <p14:cNvContentPartPr/>
                  <p14:nvPr/>
                </p14:nvContentPartPr>
                <p14:xfrm>
                  <a:off x="7876978" y="5344385"/>
                  <a:ext cx="150120" cy="20664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2A1BE59F-8304-6560-38C6-C27CC9CAD64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7867978" y="5335385"/>
                    <a:ext cx="16776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C824F445-4CE2-082B-B738-F4B785868D79}"/>
                      </a:ext>
                    </a:extLst>
                  </p14:cNvPr>
                  <p14:cNvContentPartPr/>
                  <p14:nvPr/>
                </p14:nvContentPartPr>
                <p14:xfrm>
                  <a:off x="8074258" y="5471105"/>
                  <a:ext cx="81000" cy="13500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C824F445-4CE2-082B-B738-F4B785868D79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065618" y="5462105"/>
                    <a:ext cx="9864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04F95DFA-F63F-5D50-ED46-A8DCE5E8A4AD}"/>
                      </a:ext>
                    </a:extLst>
                  </p14:cNvPr>
                  <p14:cNvContentPartPr/>
                  <p14:nvPr/>
                </p14:nvContentPartPr>
                <p14:xfrm>
                  <a:off x="8215018" y="5486945"/>
                  <a:ext cx="2520" cy="1512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04F95DFA-F63F-5D50-ED46-A8DCE5E8A4A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8206378" y="5478305"/>
                    <a:ext cx="20160" cy="168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6149FE6-4267-84F3-6581-2C05FB3E980F}"/>
                </a:ext>
              </a:extLst>
            </p:cNvPr>
            <p:cNvGrpSpPr/>
            <p:nvPr/>
          </p:nvGrpSpPr>
          <p:grpSpPr>
            <a:xfrm>
              <a:off x="6214498" y="5757267"/>
              <a:ext cx="1214280" cy="516600"/>
              <a:chOff x="6900298" y="5971865"/>
              <a:chExt cx="1214280" cy="51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0DC014BE-7C7B-111B-1B5B-F1AC6E7B9956}"/>
                      </a:ext>
                    </a:extLst>
                  </p14:cNvPr>
                  <p14:cNvContentPartPr/>
                  <p14:nvPr/>
                </p14:nvContentPartPr>
                <p14:xfrm>
                  <a:off x="6900298" y="5971865"/>
                  <a:ext cx="802440" cy="3801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0DC014BE-7C7B-111B-1B5B-F1AC6E7B9956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891658" y="5962865"/>
                    <a:ext cx="820080" cy="39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E5176AF7-C8DB-15BF-1D63-ECB5E0258340}"/>
                      </a:ext>
                    </a:extLst>
                  </p14:cNvPr>
                  <p14:cNvContentPartPr/>
                  <p14:nvPr/>
                </p14:nvContentPartPr>
                <p14:xfrm>
                  <a:off x="7819018" y="6159065"/>
                  <a:ext cx="97560" cy="19440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E5176AF7-C8DB-15BF-1D63-ECB5E0258340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810018" y="6150065"/>
                    <a:ext cx="11520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74A086C8-63F0-8B79-2F4D-8A7118321B6A}"/>
                      </a:ext>
                    </a:extLst>
                  </p14:cNvPr>
                  <p14:cNvContentPartPr/>
                  <p14:nvPr/>
                </p14:nvContentPartPr>
                <p14:xfrm>
                  <a:off x="7976338" y="6298745"/>
                  <a:ext cx="73800" cy="153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74A086C8-63F0-8B79-2F4D-8A7118321B6A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67338" y="6289745"/>
                    <a:ext cx="9144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820B20E6-3102-C0D9-56FB-66518C843682}"/>
                      </a:ext>
                    </a:extLst>
                  </p14:cNvPr>
                  <p14:cNvContentPartPr/>
                  <p14:nvPr/>
                </p14:nvContentPartPr>
                <p14:xfrm>
                  <a:off x="8114218" y="6313865"/>
                  <a:ext cx="360" cy="17460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820B20E6-3102-C0D9-56FB-66518C843682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05218" y="6305225"/>
                    <a:ext cx="18000" cy="192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E83B0FA-D583-2958-DAB5-C5095829C38A}"/>
                </a:ext>
              </a:extLst>
            </p:cNvPr>
            <p:cNvSpPr/>
            <p:nvPr/>
          </p:nvSpPr>
          <p:spPr>
            <a:xfrm>
              <a:off x="4809518" y="1453503"/>
              <a:ext cx="592262" cy="43574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7FA0BE51-EEFB-E832-991E-602C128C64BC}"/>
                </a:ext>
              </a:extLst>
            </p:cNvPr>
            <p:cNvSpPr/>
            <p:nvPr/>
          </p:nvSpPr>
          <p:spPr>
            <a:xfrm>
              <a:off x="6934200" y="983307"/>
              <a:ext cx="685800" cy="5431495"/>
            </a:xfrm>
            <a:prstGeom prst="rect">
              <a:avLst/>
            </a:prstGeom>
            <a:solidFill>
              <a:srgbClr val="FFC000">
                <a:alpha val="33512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80" name="Picture 179" descr="A diagram of a diagram&#10;&#10;Description automatically generated">
            <a:extLst>
              <a:ext uri="{FF2B5EF4-FFF2-40B4-BE49-F238E27FC236}">
                <a16:creationId xmlns:a16="http://schemas.microsoft.com/office/drawing/2014/main" id="{4096FF34-10ED-4B74-2366-33EDF28D1D28}"/>
              </a:ext>
            </a:extLst>
          </p:cNvPr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8" y="2425467"/>
            <a:ext cx="1975135" cy="2122533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4E78E709-8C79-D304-CBE1-9CF40D308E7F}"/>
              </a:ext>
            </a:extLst>
          </p:cNvPr>
          <p:cNvGrpSpPr/>
          <p:nvPr/>
        </p:nvGrpSpPr>
        <p:grpSpPr>
          <a:xfrm>
            <a:off x="707938" y="2776933"/>
            <a:ext cx="180720" cy="262080"/>
            <a:chOff x="707938" y="2776933"/>
            <a:chExt cx="180720" cy="26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E6C7BA17-527F-4254-4B23-59295C493296}"/>
                    </a:ext>
                  </a:extLst>
                </p14:cNvPr>
                <p14:cNvContentPartPr/>
                <p14:nvPr/>
              </p14:nvContentPartPr>
              <p14:xfrm>
                <a:off x="715498" y="2776933"/>
                <a:ext cx="173160" cy="2620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E6C7BA17-527F-4254-4B23-59295C49329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6858" y="2768293"/>
                  <a:ext cx="1908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4D942B3-3A27-37C5-F9C8-A086093855B1}"/>
                    </a:ext>
                  </a:extLst>
                </p14:cNvPr>
                <p14:cNvContentPartPr/>
                <p14:nvPr/>
              </p14:nvContentPartPr>
              <p14:xfrm>
                <a:off x="707938" y="2928133"/>
                <a:ext cx="150480" cy="2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4D942B3-3A27-37C5-F9C8-A086093855B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98938" y="2919493"/>
                  <a:ext cx="16812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75541372-0728-2F9B-6D54-1FBAC7353855}"/>
                  </a:ext>
                </a:extLst>
              </p14:cNvPr>
              <p14:cNvContentPartPr/>
              <p14:nvPr/>
            </p14:nvContentPartPr>
            <p14:xfrm>
              <a:off x="685258" y="3117853"/>
              <a:ext cx="193320" cy="27360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75541372-0728-2F9B-6D54-1FBAC7353855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76618" y="3109213"/>
                <a:ext cx="2109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B7E95269-3E31-CD2C-D525-06A0053683AF}"/>
                  </a:ext>
                </a:extLst>
              </p14:cNvPr>
              <p14:cNvContentPartPr/>
              <p14:nvPr/>
            </p14:nvContentPartPr>
            <p14:xfrm>
              <a:off x="2726458" y="2820133"/>
              <a:ext cx="129240" cy="26460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B7E95269-3E31-CD2C-D525-06A0053683A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717818" y="2811133"/>
                <a:ext cx="1468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35A39AC5-EBF5-0259-88EC-4B5B4F8C67CF}"/>
                  </a:ext>
                </a:extLst>
              </p14:cNvPr>
              <p14:cNvContentPartPr/>
              <p14:nvPr/>
            </p14:nvContentPartPr>
            <p14:xfrm>
              <a:off x="2862898" y="3720133"/>
              <a:ext cx="125640" cy="25272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35A39AC5-EBF5-0259-88EC-4B5B4F8C67CF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854258" y="3711493"/>
                <a:ext cx="143280" cy="27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8CC3160-9F63-8FC1-81F1-9AC9714D7BDD}"/>
              </a:ext>
            </a:extLst>
          </p:cNvPr>
          <p:cNvGrpSpPr/>
          <p:nvPr/>
        </p:nvGrpSpPr>
        <p:grpSpPr>
          <a:xfrm>
            <a:off x="949724" y="2655076"/>
            <a:ext cx="1774574" cy="2655177"/>
            <a:chOff x="949724" y="2655076"/>
            <a:chExt cx="1774574" cy="2655177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E03FC88E-04B4-613D-A5D7-D683BE818FBE}"/>
                </a:ext>
              </a:extLst>
            </p:cNvPr>
            <p:cNvGrpSpPr/>
            <p:nvPr/>
          </p:nvGrpSpPr>
          <p:grpSpPr>
            <a:xfrm>
              <a:off x="949724" y="2655076"/>
              <a:ext cx="1588095" cy="2103120"/>
              <a:chOff x="575688" y="846970"/>
              <a:chExt cx="945162" cy="144491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6297E49-704E-BFDE-7316-C4EEBFAD7E05}"/>
                  </a:ext>
                </a:extLst>
              </p:cNvPr>
              <p:cNvSpPr/>
              <p:nvPr/>
            </p:nvSpPr>
            <p:spPr>
              <a:xfrm>
                <a:off x="575688" y="846970"/>
                <a:ext cx="945162" cy="1444914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36D9881-F6AF-BBAA-624A-2F4BF17FA677}"/>
                  </a:ext>
                </a:extLst>
              </p:cNvPr>
              <p:cNvSpPr txBox="1"/>
              <p:nvPr/>
            </p:nvSpPr>
            <p:spPr>
              <a:xfrm>
                <a:off x="962821" y="1153730"/>
                <a:ext cx="4812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4800" dirty="0"/>
                  <a:t>+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61CA93B-9C51-1CC7-6D29-19F8D766452A}"/>
                    </a:ext>
                  </a:extLst>
                </p14:cNvPr>
                <p14:cNvContentPartPr/>
                <p14:nvPr/>
              </p14:nvContentPartPr>
              <p14:xfrm>
                <a:off x="1853458" y="3864133"/>
                <a:ext cx="865080" cy="1446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61CA93B-9C51-1CC7-6D29-19F8D766452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844458" y="3855493"/>
                  <a:ext cx="882720" cy="1463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963ADC64-67B2-AD02-875A-70725E2DBFEE}"/>
                </a:ext>
              </a:extLst>
            </p:cNvPr>
            <p:cNvGrpSpPr/>
            <p:nvPr/>
          </p:nvGrpSpPr>
          <p:grpSpPr>
            <a:xfrm>
              <a:off x="2548258" y="2919853"/>
              <a:ext cx="176040" cy="143280"/>
              <a:chOff x="2548258" y="2919853"/>
              <a:chExt cx="176040" cy="14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9EEE2B26-AF23-B631-0FCA-74F467AD8228}"/>
                      </a:ext>
                    </a:extLst>
                  </p14:cNvPr>
                  <p14:cNvContentPartPr/>
                  <p14:nvPr/>
                </p14:nvContentPartPr>
                <p14:xfrm>
                  <a:off x="2614138" y="3008053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9EEE2B26-AF23-B631-0FCA-74F467AD8228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2605498" y="299905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02D4651A-F9A3-1ECE-1B63-0D8476C70CCA}"/>
                      </a:ext>
                    </a:extLst>
                  </p14:cNvPr>
                  <p14:cNvContentPartPr/>
                  <p14:nvPr/>
                </p14:nvContentPartPr>
                <p14:xfrm>
                  <a:off x="2548258" y="3008053"/>
                  <a:ext cx="176040" cy="3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02D4651A-F9A3-1ECE-1B63-0D8476C70CCA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539258" y="2999053"/>
                    <a:ext cx="193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1C1E8412-6914-6969-5A4A-911859C4AB83}"/>
                      </a:ext>
                    </a:extLst>
                  </p14:cNvPr>
                  <p14:cNvContentPartPr/>
                  <p14:nvPr/>
                </p14:nvContentPartPr>
                <p14:xfrm>
                  <a:off x="2636458" y="2919853"/>
                  <a:ext cx="70200" cy="14328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1C1E8412-6914-6969-5A4A-911859C4AB83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627818" y="2910853"/>
                    <a:ext cx="87840" cy="160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03" name="Audio 202">
            <a:hlinkClick r:id="" action="ppaction://media"/>
            <a:extLst>
              <a:ext uri="{FF2B5EF4-FFF2-40B4-BE49-F238E27FC236}">
                <a16:creationId xmlns:a16="http://schemas.microsoft.com/office/drawing/2014/main" id="{0E94172D-E630-41F8-D0FB-7CAEB632C5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206" name="Group 205">
            <a:extLst>
              <a:ext uri="{FF2B5EF4-FFF2-40B4-BE49-F238E27FC236}">
                <a16:creationId xmlns:a16="http://schemas.microsoft.com/office/drawing/2014/main" id="{C145F7D8-54F1-3B14-C818-FFB8BC9AE93D}"/>
              </a:ext>
            </a:extLst>
          </p:cNvPr>
          <p:cNvGrpSpPr/>
          <p:nvPr/>
        </p:nvGrpSpPr>
        <p:grpSpPr>
          <a:xfrm>
            <a:off x="6406378" y="498493"/>
            <a:ext cx="129600" cy="647640"/>
            <a:chOff x="6406378" y="498493"/>
            <a:chExt cx="129600" cy="64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3C81F85-2481-90D7-6154-F1ECB89A0660}"/>
                    </a:ext>
                  </a:extLst>
                </p14:cNvPr>
                <p14:cNvContentPartPr/>
                <p14:nvPr/>
              </p14:nvContentPartPr>
              <p14:xfrm>
                <a:off x="6406378" y="498493"/>
                <a:ext cx="129600" cy="158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3C81F85-2481-90D7-6154-F1ECB89A066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397738" y="489853"/>
                  <a:ext cx="147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4AA08E2A-AD3B-5456-34D1-6988D58F6673}"/>
                    </a:ext>
                  </a:extLst>
                </p14:cNvPr>
                <p14:cNvContentPartPr/>
                <p14:nvPr/>
              </p14:nvContentPartPr>
              <p14:xfrm>
                <a:off x="6475138" y="737173"/>
                <a:ext cx="360" cy="4089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4AA08E2A-AD3B-5456-34D1-6988D58F667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466498" y="728173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CF60534-B8BD-DD45-A902-152FAFC1E91A}"/>
              </a:ext>
            </a:extLst>
          </p:cNvPr>
          <p:cNvGrpSpPr/>
          <p:nvPr/>
        </p:nvGrpSpPr>
        <p:grpSpPr>
          <a:xfrm>
            <a:off x="2951098" y="3905449"/>
            <a:ext cx="300600" cy="182160"/>
            <a:chOff x="2951098" y="3905449"/>
            <a:chExt cx="30060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7AE15D1-43F3-2A86-C3AC-17C27B1AA30F}"/>
                    </a:ext>
                  </a:extLst>
                </p14:cNvPr>
                <p14:cNvContentPartPr/>
                <p14:nvPr/>
              </p14:nvContentPartPr>
              <p14:xfrm>
                <a:off x="2951098" y="3905449"/>
                <a:ext cx="300600" cy="1821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7AE15D1-43F3-2A86-C3AC-17C27B1AA30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942458" y="3896809"/>
                  <a:ext cx="3182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0B8FBDC-D93A-B0FD-7AA3-541C2FD934B8}"/>
                    </a:ext>
                  </a:extLst>
                </p14:cNvPr>
                <p14:cNvContentPartPr/>
                <p14:nvPr/>
              </p14:nvContentPartPr>
              <p14:xfrm>
                <a:off x="3109498" y="3982489"/>
                <a:ext cx="76320" cy="180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0B8FBDC-D93A-B0FD-7AA3-541C2FD934B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100498" y="3973489"/>
                  <a:ext cx="9396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5293FC8-6524-122A-CEA6-9E22CF36E5F2}"/>
              </a:ext>
            </a:extLst>
          </p:cNvPr>
          <p:cNvGrpSpPr/>
          <p:nvPr/>
        </p:nvGrpSpPr>
        <p:grpSpPr>
          <a:xfrm>
            <a:off x="1063479" y="2294809"/>
            <a:ext cx="260640" cy="257400"/>
            <a:chOff x="1063479" y="2294809"/>
            <a:chExt cx="26064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6FD0D41-9DCB-A679-82D2-4331256132B9}"/>
                    </a:ext>
                  </a:extLst>
                </p14:cNvPr>
                <p14:cNvContentPartPr/>
                <p14:nvPr/>
              </p14:nvContentPartPr>
              <p14:xfrm>
                <a:off x="1063479" y="2294809"/>
                <a:ext cx="71280" cy="2574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6FD0D41-9DCB-A679-82D2-4331256132B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54839" y="2285809"/>
                  <a:ext cx="88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B374133-F9E8-3D62-0EA9-6C8423938358}"/>
                    </a:ext>
                  </a:extLst>
                </p14:cNvPr>
                <p14:cNvContentPartPr/>
                <p14:nvPr/>
              </p14:nvContentPartPr>
              <p14:xfrm>
                <a:off x="1163199" y="2469409"/>
                <a:ext cx="160920" cy="820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B374133-F9E8-3D62-0EA9-6C842393835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54199" y="2460769"/>
                  <a:ext cx="1785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8819CC42-EC7F-AA1A-0370-4D8578125F69}"/>
                    </a:ext>
                  </a:extLst>
                </p14:cNvPr>
                <p14:cNvContentPartPr/>
                <p14:nvPr/>
              </p14:nvContentPartPr>
              <p14:xfrm>
                <a:off x="1199559" y="2352049"/>
                <a:ext cx="24480" cy="37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8819CC42-EC7F-AA1A-0370-4D8578125F6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90919" y="2343409"/>
                  <a:ext cx="42120" cy="5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E44D758D-04A6-C626-7A83-CB18F18D12DA}"/>
                  </a:ext>
                </a:extLst>
              </p14:cNvPr>
              <p14:cNvContentPartPr/>
              <p14:nvPr/>
            </p14:nvContentPartPr>
            <p14:xfrm>
              <a:off x="1063839" y="2493169"/>
              <a:ext cx="360" cy="17748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E44D758D-04A6-C626-7A83-CB18F18D12DA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1054839" y="2484529"/>
                <a:ext cx="18000" cy="1951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597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49"/>
    </mc:Choice>
    <mc:Fallback xmlns="">
      <p:transition spd="slow" advTm="7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4E0ECC-573E-87F7-1B8E-B46B3D1AF90A}"/>
              </a:ext>
            </a:extLst>
          </p:cNvPr>
          <p:cNvSpPr txBox="1"/>
          <p:nvPr/>
        </p:nvSpPr>
        <p:spPr>
          <a:xfrm>
            <a:off x="1752600" y="7173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watch?time_continue</a:t>
            </a:r>
            <a:r>
              <a:rPr lang="en-US" dirty="0"/>
              <a:t>=818&amp;v=wvJc9CZcvBc&amp;feature=</a:t>
            </a:r>
            <a:r>
              <a:rPr lang="en-US" dirty="0" err="1"/>
              <a:t>emb_logo</a:t>
            </a:r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52EAFA-EE9F-BBF3-DFC0-7DF282159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95" y="1524000"/>
            <a:ext cx="8802609" cy="4953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C98C18-BBC8-D838-528F-46A40ECEB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3"/>
    </mc:Choice>
    <mc:Fallback xmlns="">
      <p:transition spd="slow" advTm="10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363460" y="1676400"/>
            <a:ext cx="681534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Write down truth table</a:t>
            </a:r>
          </a:p>
          <a:p>
            <a:pPr>
              <a:buNone/>
            </a:pPr>
            <a:endParaRPr lang="en-US" sz="3600" dirty="0">
              <a:solidFill>
                <a:srgbClr val="0000FF"/>
              </a:solidFill>
              <a:latin typeface="Comic Sans MS" charset="0"/>
            </a:endParaRP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Write in terms of known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10D1A-075B-9E42-BF57-45BA4A3E07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74FA87-53E0-2E8C-5003-42126BB84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8"/>
    </mc:Choice>
    <mc:Fallback xmlns="">
      <p:transition spd="slow" advTm="1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F7729B-7080-5D6F-1F17-C818C5301C79}"/>
              </a:ext>
            </a:extLst>
          </p:cNvPr>
          <p:cNvSpPr txBox="1"/>
          <p:nvPr/>
        </p:nvSpPr>
        <p:spPr>
          <a:xfrm>
            <a:off x="5049993" y="45690"/>
            <a:ext cx="26321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/>
              <a:t>0</a:t>
            </a:r>
          </a:p>
          <a:p>
            <a:pPr>
              <a:buNone/>
            </a:pPr>
            <a:r>
              <a:rPr lang="en-US" sz="1000" dirty="0"/>
              <a:t>1</a:t>
            </a:r>
          </a:p>
          <a:p>
            <a:pPr>
              <a:buNone/>
            </a:pPr>
            <a:r>
              <a:rPr lang="en-US" sz="1000" dirty="0"/>
              <a:t>2</a:t>
            </a:r>
          </a:p>
          <a:p>
            <a:pPr>
              <a:buNone/>
            </a:pPr>
            <a:r>
              <a:rPr lang="en-US" sz="1000" dirty="0"/>
              <a:t>3</a:t>
            </a:r>
          </a:p>
          <a:p>
            <a:pPr>
              <a:buNone/>
            </a:pPr>
            <a:r>
              <a:rPr lang="en-US" sz="1000" dirty="0"/>
              <a:t>4</a:t>
            </a:r>
          </a:p>
          <a:p>
            <a:pPr>
              <a:buNone/>
            </a:pPr>
            <a:r>
              <a:rPr lang="en-US" sz="1000" dirty="0"/>
              <a:t>5</a:t>
            </a:r>
          </a:p>
          <a:p>
            <a:pPr>
              <a:buNone/>
            </a:pPr>
            <a:r>
              <a:rPr lang="en-US" sz="1000" dirty="0"/>
              <a:t>6</a:t>
            </a:r>
          </a:p>
          <a:p>
            <a:pPr>
              <a:buNone/>
            </a:pPr>
            <a:r>
              <a:rPr lang="en-US" sz="1000" dirty="0"/>
              <a:t>7</a:t>
            </a:r>
          </a:p>
          <a:p>
            <a:pPr>
              <a:buNone/>
            </a:pPr>
            <a:r>
              <a:rPr lang="en-US" sz="1000" dirty="0"/>
              <a:t>8</a:t>
            </a:r>
          </a:p>
          <a:p>
            <a:pPr>
              <a:buNone/>
            </a:pPr>
            <a:r>
              <a:rPr lang="en-US" sz="1000" dirty="0"/>
              <a:t>9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B01340B3-2C09-5484-836A-FE0FDF2A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6" y="5608"/>
            <a:ext cx="3725751" cy="209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7E415E-5DB5-F07A-DC1C-5092C09DDC48}"/>
              </a:ext>
            </a:extLst>
          </p:cNvPr>
          <p:cNvGrpSpPr/>
          <p:nvPr/>
        </p:nvGrpSpPr>
        <p:grpSpPr>
          <a:xfrm>
            <a:off x="512134" y="2248568"/>
            <a:ext cx="4801073" cy="2131972"/>
            <a:chOff x="595312" y="2895600"/>
            <a:chExt cx="4801073" cy="21319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8CC614-F325-91B6-41FE-374B48487B92}"/>
                </a:ext>
              </a:extLst>
            </p:cNvPr>
            <p:cNvSpPr txBox="1"/>
            <p:nvPr/>
          </p:nvSpPr>
          <p:spPr>
            <a:xfrm>
              <a:off x="5133171" y="2898576"/>
              <a:ext cx="263214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/>
                <a:t>0</a:t>
              </a:r>
            </a:p>
            <a:p>
              <a:pPr>
                <a:buNone/>
              </a:pPr>
              <a:r>
                <a:rPr lang="en-US" sz="1000" dirty="0"/>
                <a:t>1</a:t>
              </a:r>
            </a:p>
            <a:p>
              <a:pPr>
                <a:buNone/>
              </a:pPr>
              <a:r>
                <a:rPr lang="en-US" sz="1000" dirty="0"/>
                <a:t>2</a:t>
              </a:r>
            </a:p>
            <a:p>
              <a:pPr>
                <a:buNone/>
              </a:pPr>
              <a:r>
                <a:rPr lang="en-US" sz="1000" dirty="0"/>
                <a:t>3</a:t>
              </a:r>
            </a:p>
            <a:p>
              <a:pPr>
                <a:buNone/>
              </a:pPr>
              <a:r>
                <a:rPr lang="en-US" sz="1000" dirty="0"/>
                <a:t>4</a:t>
              </a:r>
            </a:p>
            <a:p>
              <a:pPr>
                <a:buNone/>
              </a:pPr>
              <a:r>
                <a:rPr lang="en-US" sz="1000" dirty="0"/>
                <a:t>5</a:t>
              </a:r>
            </a:p>
            <a:p>
              <a:pPr>
                <a:buNone/>
              </a:pPr>
              <a:r>
                <a:rPr lang="en-US" sz="1000" dirty="0"/>
                <a:t>6</a:t>
              </a:r>
            </a:p>
            <a:p>
              <a:pPr>
                <a:buNone/>
              </a:pPr>
              <a:r>
                <a:rPr lang="en-US" sz="1000" dirty="0"/>
                <a:t>7</a:t>
              </a:r>
            </a:p>
            <a:p>
              <a:pPr>
                <a:buNone/>
              </a:pPr>
              <a:r>
                <a:rPr lang="en-US" sz="1000" dirty="0"/>
                <a:t>8</a:t>
              </a:r>
            </a:p>
            <a:p>
              <a:pPr>
                <a:buNone/>
              </a:pPr>
              <a:r>
                <a:rPr lang="en-US" sz="1000" dirty="0"/>
                <a:t>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08856F-380A-38F0-CCE4-428C3F81C8F7}"/>
                </a:ext>
              </a:extLst>
            </p:cNvPr>
            <p:cNvSpPr txBox="1"/>
            <p:nvPr/>
          </p:nvSpPr>
          <p:spPr>
            <a:xfrm>
              <a:off x="4918387" y="2895600"/>
              <a:ext cx="24237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1</a:t>
              </a:r>
            </a:p>
            <a:p>
              <a:pPr>
                <a:buNone/>
              </a:pPr>
              <a:endParaRPr lang="en-US" sz="10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5" name="Picture 4" descr="image">
              <a:extLst>
                <a:ext uri="{FF2B5EF4-FFF2-40B4-BE49-F238E27FC236}">
                  <a16:creationId xmlns:a16="http://schemas.microsoft.com/office/drawing/2014/main" id="{E2EE5A94-133B-18BE-3187-110458B4F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12" y="2933700"/>
              <a:ext cx="3725751" cy="2093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B5CF48-1B13-466C-1851-7477B1195A6B}"/>
              </a:ext>
            </a:extLst>
          </p:cNvPr>
          <p:cNvGrpSpPr/>
          <p:nvPr/>
        </p:nvGrpSpPr>
        <p:grpSpPr>
          <a:xfrm>
            <a:off x="497846" y="4487878"/>
            <a:ext cx="5054335" cy="2131972"/>
            <a:chOff x="497846" y="4720420"/>
            <a:chExt cx="5054335" cy="213197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A404C3-FA36-5621-C6AC-765470148CEE}"/>
                </a:ext>
              </a:extLst>
            </p:cNvPr>
            <p:cNvGrpSpPr/>
            <p:nvPr/>
          </p:nvGrpSpPr>
          <p:grpSpPr>
            <a:xfrm>
              <a:off x="497846" y="4720420"/>
              <a:ext cx="4801073" cy="2131972"/>
              <a:chOff x="595312" y="2895600"/>
              <a:chExt cx="4801073" cy="213197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6ED0AF-EBD8-89F9-159A-CCCBD9330AFF}"/>
                  </a:ext>
                </a:extLst>
              </p:cNvPr>
              <p:cNvSpPr txBox="1"/>
              <p:nvPr/>
            </p:nvSpPr>
            <p:spPr>
              <a:xfrm>
                <a:off x="5133171" y="2898576"/>
                <a:ext cx="263214" cy="1908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  <a:p>
                <a:pPr>
                  <a:buNone/>
                </a:pPr>
                <a:r>
                  <a:rPr lang="en-US" sz="1000" dirty="0"/>
                  <a:t>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9B00A3-EEA7-E71F-844A-5081F1F6B74D}"/>
                  </a:ext>
                </a:extLst>
              </p:cNvPr>
              <p:cNvSpPr txBox="1"/>
              <p:nvPr/>
            </p:nvSpPr>
            <p:spPr>
              <a:xfrm>
                <a:off x="4918387" y="2895600"/>
                <a:ext cx="2423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1</a:t>
                </a:r>
              </a:p>
              <a:p>
                <a:pPr>
                  <a:buNone/>
                </a:pPr>
                <a:endParaRPr lang="en-US" sz="1000" dirty="0">
                  <a:solidFill>
                    <a:srgbClr val="FF0000"/>
                  </a:solidFill>
                  <a:highlight>
                    <a:srgbClr val="FFFF00"/>
                  </a:highlight>
                </a:endParaRPr>
              </a:p>
            </p:txBody>
          </p:sp>
          <p:pic>
            <p:nvPicPr>
              <p:cNvPr id="24" name="Picture 4" descr="image">
                <a:extLst>
                  <a:ext uri="{FF2B5EF4-FFF2-40B4-BE49-F238E27FC236}">
                    <a16:creationId xmlns:a16="http://schemas.microsoft.com/office/drawing/2014/main" id="{D6A7EFB1-1FBB-D77D-A7DC-002709F4B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312" y="2933700"/>
                <a:ext cx="3725751" cy="2093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7D8C2F-7AFD-C4D5-9863-4D0ED5A2E26E}"/>
                </a:ext>
              </a:extLst>
            </p:cNvPr>
            <p:cNvSpPr txBox="1"/>
            <p:nvPr/>
          </p:nvSpPr>
          <p:spPr>
            <a:xfrm>
              <a:off x="5288967" y="4724400"/>
              <a:ext cx="263214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/>
                <a:t>0</a:t>
              </a:r>
            </a:p>
            <a:p>
              <a:pPr>
                <a:buNone/>
              </a:pPr>
              <a:r>
                <a:rPr lang="en-US" sz="1000" dirty="0"/>
                <a:t>1</a:t>
              </a:r>
            </a:p>
            <a:p>
              <a:pPr>
                <a:buNone/>
              </a:pPr>
              <a:r>
                <a:rPr lang="en-US" sz="1000" dirty="0"/>
                <a:t>2</a:t>
              </a:r>
            </a:p>
            <a:p>
              <a:pPr>
                <a:buNone/>
              </a:pPr>
              <a:r>
                <a:rPr lang="en-US" sz="1000" dirty="0"/>
                <a:t>3</a:t>
              </a:r>
            </a:p>
            <a:p>
              <a:pPr>
                <a:buNone/>
              </a:pPr>
              <a:r>
                <a:rPr lang="en-US" sz="1000" dirty="0"/>
                <a:t>4</a:t>
              </a:r>
            </a:p>
            <a:p>
              <a:pPr>
                <a:buNone/>
              </a:pPr>
              <a:r>
                <a:rPr lang="en-US" sz="1000" dirty="0"/>
                <a:t>5</a:t>
              </a:r>
            </a:p>
            <a:p>
              <a:pPr>
                <a:buNone/>
              </a:pPr>
              <a:r>
                <a:rPr lang="en-US" sz="1000" dirty="0"/>
                <a:t>6</a:t>
              </a:r>
            </a:p>
            <a:p>
              <a:pPr>
                <a:buNone/>
              </a:pPr>
              <a:r>
                <a:rPr lang="en-US" sz="1000" dirty="0"/>
                <a:t>7</a:t>
              </a:r>
            </a:p>
            <a:p>
              <a:pPr>
                <a:buNone/>
              </a:pPr>
              <a:r>
                <a:rPr lang="en-US" sz="1000" dirty="0"/>
                <a:t>8</a:t>
              </a:r>
            </a:p>
            <a:p>
              <a:pPr>
                <a:buNone/>
              </a:pPr>
              <a:r>
                <a:rPr lang="en-US" sz="1000" dirty="0"/>
                <a:t>9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A20841-8B86-0C99-453E-76BB9BE433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5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0"/>
    </mc:Choice>
    <mc:Fallback xmlns="">
      <p:transition spd="slow" advTm="10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2611429" y="-76200"/>
            <a:ext cx="4073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10 finger counting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2057400"/>
            <a:ext cx="5319085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1234</a:t>
            </a:r>
          </a:p>
          <a:p>
            <a:pPr>
              <a:buNone/>
            </a:pPr>
            <a:endParaRPr lang="en-US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400" dirty="0">
                <a:latin typeface="Comic Sans MS"/>
                <a:cs typeface="Comic Sans MS"/>
              </a:rPr>
              <a:t> x 10</a:t>
            </a:r>
            <a:r>
              <a:rPr lang="en-US" sz="2400" baseline="30000" dirty="0">
                <a:latin typeface="Comic Sans MS"/>
                <a:cs typeface="Comic Sans MS"/>
              </a:rPr>
              <a:t>3</a:t>
            </a:r>
            <a:r>
              <a:rPr lang="en-US" sz="2400" dirty="0">
                <a:latin typeface="Comic Sans MS"/>
                <a:cs typeface="Comic Sans MS"/>
              </a:rPr>
              <a:t> +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2 </a:t>
            </a:r>
            <a:r>
              <a:rPr lang="en-US" sz="2400" dirty="0">
                <a:latin typeface="Comic Sans MS"/>
                <a:cs typeface="Comic Sans MS"/>
              </a:rPr>
              <a:t>x 10</a:t>
            </a:r>
            <a:r>
              <a:rPr lang="en-US" sz="2400" baseline="30000" dirty="0">
                <a:latin typeface="Comic Sans MS"/>
                <a:cs typeface="Comic Sans MS"/>
              </a:rPr>
              <a:t>2</a:t>
            </a:r>
            <a:r>
              <a:rPr lang="en-US" sz="2400" dirty="0">
                <a:latin typeface="Comic Sans MS"/>
                <a:cs typeface="Comic Sans MS"/>
              </a:rPr>
              <a:t> +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400" dirty="0">
                <a:latin typeface="Comic Sans MS"/>
                <a:cs typeface="Comic Sans MS"/>
              </a:rPr>
              <a:t> x 10</a:t>
            </a:r>
            <a:r>
              <a:rPr lang="en-US" sz="2400" baseline="30000" dirty="0">
                <a:latin typeface="Comic Sans MS"/>
                <a:cs typeface="Comic Sans MS"/>
              </a:rPr>
              <a:t>1 </a:t>
            </a:r>
            <a:r>
              <a:rPr lang="en-US" sz="2400" dirty="0">
                <a:latin typeface="Comic Sans MS"/>
                <a:cs typeface="Comic Sans MS"/>
              </a:rPr>
              <a:t>+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en-US" sz="2400" dirty="0">
                <a:latin typeface="Comic Sans MS"/>
                <a:cs typeface="Comic Sans MS"/>
              </a:rPr>
              <a:t> x 10</a:t>
            </a:r>
            <a:r>
              <a:rPr lang="en-US" sz="2400" baseline="30000" dirty="0">
                <a:latin typeface="Comic Sans MS"/>
                <a:cs typeface="Comic Sans MS"/>
              </a:rPr>
              <a:t>0</a:t>
            </a: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5C0072-28E0-2F66-9A4A-7614A2AFE0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9"/>
    </mc:Choice>
    <mc:Fallback xmlns="">
      <p:transition spd="slow" advTm="3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1610349" y="-76200"/>
            <a:ext cx="60757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(10 finger to 2 finger logic)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4073" y="1444953"/>
            <a:ext cx="5591595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7 =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 0111</a:t>
            </a: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	=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0</a:t>
            </a:r>
            <a:r>
              <a:rPr lang="en-US" sz="2400" dirty="0">
                <a:latin typeface="Comic Sans MS"/>
                <a:cs typeface="Comic Sans MS"/>
              </a:rPr>
              <a:t> x 2</a:t>
            </a:r>
            <a:r>
              <a:rPr lang="en-US" sz="2400" baseline="30000" dirty="0">
                <a:latin typeface="Comic Sans MS"/>
                <a:cs typeface="Comic Sans MS"/>
              </a:rPr>
              <a:t>3</a:t>
            </a:r>
            <a:r>
              <a:rPr lang="en-US" sz="2400" dirty="0">
                <a:latin typeface="Comic Sans MS"/>
                <a:cs typeface="Comic Sans MS"/>
              </a:rPr>
              <a:t> +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 </a:t>
            </a:r>
            <a:r>
              <a:rPr lang="en-US" sz="2400" dirty="0">
                <a:latin typeface="Comic Sans MS"/>
                <a:cs typeface="Comic Sans MS"/>
              </a:rPr>
              <a:t>x 2</a:t>
            </a:r>
            <a:r>
              <a:rPr lang="en-US" sz="2400" baseline="30000" dirty="0">
                <a:latin typeface="Comic Sans MS"/>
                <a:cs typeface="Comic Sans MS"/>
              </a:rPr>
              <a:t>2</a:t>
            </a:r>
            <a:r>
              <a:rPr lang="en-US" sz="2400" dirty="0">
                <a:latin typeface="Comic Sans MS"/>
                <a:cs typeface="Comic Sans MS"/>
              </a:rPr>
              <a:t> +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400" dirty="0">
                <a:latin typeface="Comic Sans MS"/>
                <a:cs typeface="Comic Sans MS"/>
              </a:rPr>
              <a:t> x 2</a:t>
            </a:r>
            <a:r>
              <a:rPr lang="en-US" sz="2400" baseline="30000" dirty="0">
                <a:latin typeface="Comic Sans MS"/>
                <a:cs typeface="Comic Sans MS"/>
              </a:rPr>
              <a:t>1 </a:t>
            </a:r>
            <a:r>
              <a:rPr lang="en-US" sz="2400" dirty="0">
                <a:latin typeface="Comic Sans MS"/>
                <a:cs typeface="Comic Sans MS"/>
              </a:rPr>
              <a:t>+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400" dirty="0">
                <a:latin typeface="Comic Sans MS"/>
                <a:cs typeface="Comic Sans MS"/>
              </a:rPr>
              <a:t> x 2</a:t>
            </a:r>
            <a:r>
              <a:rPr lang="en-US" sz="2400" baseline="30000" dirty="0">
                <a:latin typeface="Comic Sans MS"/>
                <a:cs typeface="Comic Sans MS"/>
              </a:rPr>
              <a:t>0</a:t>
            </a: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9012" y="2993332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5 =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 0101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57200" y="3625561"/>
            <a:ext cx="4194182" cy="87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994397" y="3844345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12  =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 1100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84" y="4690129"/>
            <a:ext cx="2324736" cy="1549824"/>
          </a:xfrm>
          <a:prstGeom prst="rect">
            <a:avLst/>
          </a:prstGeom>
        </p:spPr>
      </p:pic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6" name="Picture 2" descr="Tyrannosaurus | Tyrannosaurus Rex Facts | DK Find Out">
            <a:extLst>
              <a:ext uri="{FF2B5EF4-FFF2-40B4-BE49-F238E27FC236}">
                <a16:creationId xmlns:a16="http://schemas.microsoft.com/office/drawing/2014/main" id="{36C44CD8-70EA-A84B-E292-69D71E11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92" y="4690129"/>
            <a:ext cx="4038600" cy="15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D09E9-5E1D-3F4F-1100-1E395515226F}"/>
              </a:ext>
            </a:extLst>
          </p:cNvPr>
          <p:cNvGrpSpPr/>
          <p:nvPr/>
        </p:nvGrpSpPr>
        <p:grpSpPr>
          <a:xfrm>
            <a:off x="6872519" y="2531667"/>
            <a:ext cx="2020681" cy="2797476"/>
            <a:chOff x="6872519" y="2531667"/>
            <a:chExt cx="2020681" cy="279747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A77DBA-AEC6-B869-662C-5B39BC494711}"/>
                </a:ext>
              </a:extLst>
            </p:cNvPr>
            <p:cNvSpPr txBox="1"/>
            <p:nvPr/>
          </p:nvSpPr>
          <p:spPr>
            <a:xfrm>
              <a:off x="7209727" y="2531667"/>
              <a:ext cx="16834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800" dirty="0">
                  <a:highlight>
                    <a:srgbClr val="FFFF00"/>
                  </a:highlight>
                </a:rPr>
                <a:t>MATLAB</a:t>
              </a:r>
            </a:p>
          </p:txBody>
        </p:sp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FA36DF0-7B24-187E-AD41-42248DD6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586" y="3120117"/>
              <a:ext cx="1806600" cy="21552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6E451E-786B-CCAE-92B7-1D47FA94606B}"/>
                </a:ext>
              </a:extLst>
            </p:cNvPr>
            <p:cNvSpPr/>
            <p:nvPr/>
          </p:nvSpPr>
          <p:spPr>
            <a:xfrm>
              <a:off x="6872519" y="2915618"/>
              <a:ext cx="1806600" cy="2413525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15DC9EF-4504-473A-24F2-0A8F77DBBE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76"/>
    </mc:Choice>
    <mc:Fallback xmlns="">
      <p:transition spd="slow" advTm="9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2640285" y="-76200"/>
            <a:ext cx="40158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10 finger addition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628" y="1484822"/>
            <a:ext cx="1595309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endParaRPr lang="en-US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   1 2 3 4 </a:t>
            </a:r>
          </a:p>
          <a:p>
            <a:pPr>
              <a:buNone/>
            </a:pPr>
            <a:r>
              <a:rPr lang="en-US" dirty="0">
                <a:latin typeface="Comic Sans MS"/>
                <a:cs typeface="Comic Sans MS"/>
              </a:rPr>
              <a:t>+ 2 1 5 7</a:t>
            </a: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-----------</a:t>
            </a: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           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629EEA-1BE0-665B-5616-BB1015E7F65E}"/>
              </a:ext>
            </a:extLst>
          </p:cNvPr>
          <p:cNvGrpSpPr/>
          <p:nvPr/>
        </p:nvGrpSpPr>
        <p:grpSpPr>
          <a:xfrm>
            <a:off x="3016320" y="1782840"/>
            <a:ext cx="1295640" cy="1936440"/>
            <a:chOff x="1239162" y="3494181"/>
            <a:chExt cx="1295640" cy="193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7BC5667-36F5-A619-E5D2-F6D46ABE4E2A}"/>
                    </a:ext>
                  </a:extLst>
                </p14:cNvPr>
                <p14:cNvContentPartPr/>
                <p14:nvPr/>
              </p14:nvContentPartPr>
              <p14:xfrm>
                <a:off x="2534442" y="4859661"/>
                <a:ext cx="360" cy="211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7BC5667-36F5-A619-E5D2-F6D46ABE4E2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25802" y="4851021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0851AC9-F9B5-F902-D76E-C72E778156AC}"/>
                    </a:ext>
                  </a:extLst>
                </p14:cNvPr>
                <p14:cNvContentPartPr/>
                <p14:nvPr/>
              </p14:nvContentPartPr>
              <p14:xfrm>
                <a:off x="2368122" y="4856781"/>
                <a:ext cx="2520" cy="229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0851AC9-F9B5-F902-D76E-C72E778156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59122" y="4847781"/>
                  <a:ext cx="20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9D8A197-479B-08D2-C276-AA70647BE681}"/>
                    </a:ext>
                  </a:extLst>
                </p14:cNvPr>
                <p14:cNvContentPartPr/>
                <p14:nvPr/>
              </p14:nvContentPartPr>
              <p14:xfrm>
                <a:off x="2297562" y="4860021"/>
                <a:ext cx="186840" cy="29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9D8A197-479B-08D2-C276-AA70647BE68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88562" y="4851381"/>
                  <a:ext cx="20448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6BA6145-CEF7-8F5A-511D-C6A3242EC406}"/>
                    </a:ext>
                  </a:extLst>
                </p14:cNvPr>
                <p14:cNvContentPartPr/>
                <p14:nvPr/>
              </p14:nvContentPartPr>
              <p14:xfrm>
                <a:off x="2049882" y="3494181"/>
                <a:ext cx="297720" cy="1394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6BA6145-CEF7-8F5A-511D-C6A3242EC40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41242" y="3485541"/>
                  <a:ext cx="315360" cy="14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CAFF0AD-1079-213A-563E-3DB7591CA10E}"/>
                    </a:ext>
                  </a:extLst>
                </p14:cNvPr>
                <p14:cNvContentPartPr/>
                <p14:nvPr/>
              </p14:nvContentPartPr>
              <p14:xfrm>
                <a:off x="2016762" y="4851741"/>
                <a:ext cx="108000" cy="14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CAFF0AD-1079-213A-563E-3DB7591CA10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08122" y="4843101"/>
                  <a:ext cx="1256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6B66F8D-A225-7445-9A52-A67307A7C919}"/>
                    </a:ext>
                  </a:extLst>
                </p14:cNvPr>
                <p14:cNvContentPartPr/>
                <p14:nvPr/>
              </p14:nvContentPartPr>
              <p14:xfrm>
                <a:off x="2137722" y="4952181"/>
                <a:ext cx="12240" cy="284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6B66F8D-A225-7445-9A52-A67307A7C91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29082" y="4943181"/>
                  <a:ext cx="298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84B2274-3AEC-5DB1-41EA-D009D3CBD5AE}"/>
                    </a:ext>
                  </a:extLst>
                </p14:cNvPr>
                <p14:cNvContentPartPr/>
                <p14:nvPr/>
              </p14:nvContentPartPr>
              <p14:xfrm>
                <a:off x="1752522" y="4874781"/>
                <a:ext cx="130320" cy="367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84B2274-3AEC-5DB1-41EA-D009D3CBD5A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43882" y="4866141"/>
                  <a:ext cx="1479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DD3022D-051C-6007-ACA9-1589626D8027}"/>
                    </a:ext>
                  </a:extLst>
                </p14:cNvPr>
                <p14:cNvContentPartPr/>
                <p14:nvPr/>
              </p14:nvContentPartPr>
              <p14:xfrm>
                <a:off x="1515282" y="4907541"/>
                <a:ext cx="130680" cy="302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DD3022D-051C-6007-ACA9-1589626D802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06282" y="4898541"/>
                  <a:ext cx="14832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F53101F-42C4-979F-B1EB-47F2A6297415}"/>
                    </a:ext>
                  </a:extLst>
                </p14:cNvPr>
                <p14:cNvContentPartPr/>
                <p14:nvPr/>
              </p14:nvContentPartPr>
              <p14:xfrm>
                <a:off x="1239162" y="5348541"/>
                <a:ext cx="1221840" cy="82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F53101F-42C4-979F-B1EB-47F2A629741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30162" y="5339901"/>
                  <a:ext cx="123948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A89500-D1DC-9FAD-D7AB-F6CBC39C62BB}"/>
              </a:ext>
            </a:extLst>
          </p:cNvPr>
          <p:cNvGrpSpPr/>
          <p:nvPr/>
        </p:nvGrpSpPr>
        <p:grpSpPr>
          <a:xfrm>
            <a:off x="4876800" y="3124200"/>
            <a:ext cx="1314360" cy="489960"/>
            <a:chOff x="3099642" y="4835541"/>
            <a:chExt cx="131436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B9832E7-BB8A-8C84-B540-50FE428DF059}"/>
                    </a:ext>
                  </a:extLst>
                </p14:cNvPr>
                <p14:cNvContentPartPr/>
                <p14:nvPr/>
              </p14:nvContentPartPr>
              <p14:xfrm>
                <a:off x="3099642" y="4972341"/>
                <a:ext cx="108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B9832E7-BB8A-8C84-B540-50FE428DF05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90642" y="4963341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B8D6FCE-E1B9-6230-78C0-E0840F144C45}"/>
                    </a:ext>
                  </a:extLst>
                </p14:cNvPr>
                <p14:cNvContentPartPr/>
                <p14:nvPr/>
              </p14:nvContentPartPr>
              <p14:xfrm>
                <a:off x="3163002" y="5059461"/>
                <a:ext cx="165240" cy="2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B8D6FCE-E1B9-6230-78C0-E0840F144C4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154362" y="5050461"/>
                  <a:ext cx="182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1210F3D-809D-F3D5-9FC8-E04FBD49438A}"/>
                    </a:ext>
                  </a:extLst>
                </p14:cNvPr>
                <p14:cNvContentPartPr/>
                <p14:nvPr/>
              </p14:nvContentPartPr>
              <p14:xfrm>
                <a:off x="3519762" y="4862541"/>
                <a:ext cx="229680" cy="416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1210F3D-809D-F3D5-9FC8-E04FBD49438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11122" y="4853901"/>
                  <a:ext cx="24732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10B1A58-BDFC-C9BA-3BBA-E340AA9C49A9}"/>
                    </a:ext>
                  </a:extLst>
                </p14:cNvPr>
                <p14:cNvContentPartPr/>
                <p14:nvPr/>
              </p14:nvContentPartPr>
              <p14:xfrm>
                <a:off x="3830442" y="4858941"/>
                <a:ext cx="204480" cy="37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10B1A58-BDFC-C9BA-3BBA-E340AA9C49A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21802" y="4849941"/>
                  <a:ext cx="22212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B0FFC67-38E5-344E-F634-7C32E0CB447F}"/>
                    </a:ext>
                  </a:extLst>
                </p14:cNvPr>
                <p14:cNvContentPartPr/>
                <p14:nvPr/>
              </p14:nvContentPartPr>
              <p14:xfrm>
                <a:off x="4086762" y="4862901"/>
                <a:ext cx="157320" cy="462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B0FFC67-38E5-344E-F634-7C32E0CB447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78122" y="4854261"/>
                  <a:ext cx="17496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4C48621-15DB-59C1-3734-D6F5539D1DCC}"/>
                    </a:ext>
                  </a:extLst>
                </p14:cNvPr>
                <p14:cNvContentPartPr/>
                <p14:nvPr/>
              </p14:nvContentPartPr>
              <p14:xfrm>
                <a:off x="4350642" y="4835541"/>
                <a:ext cx="63360" cy="417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4C48621-15DB-59C1-3734-D6F5539D1DC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41642" y="4826901"/>
                  <a:ext cx="81000" cy="434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93A999-05CE-4E31-6D93-84BF36F37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8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7"/>
    </mc:Choice>
    <mc:Fallback xmlns="">
      <p:transition spd="slow" advTm="4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2667000" y="0"/>
            <a:ext cx="27366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4 Bit Adder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1219200"/>
            <a:ext cx="33528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7   =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 0  1  1  1</a:t>
            </a: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	</a:t>
            </a:r>
            <a:endParaRPr lang="en-US" sz="2400" baseline="30000" dirty="0">
              <a:latin typeface="Comic Sans MS"/>
              <a:cs typeface="Comic Sans MS"/>
            </a:endParaRP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93843" y="2479595"/>
            <a:ext cx="217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5   =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 0  1  0  1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914400" y="3733800"/>
            <a:ext cx="49530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313741" y="4648200"/>
            <a:ext cx="103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2 =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4495800" y="1635205"/>
            <a:ext cx="0" cy="803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495800" y="2921675"/>
            <a:ext cx="0" cy="1726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14800" y="3653135"/>
            <a:ext cx="58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aseline="1000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0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175258" y="1676400"/>
            <a:ext cx="15742" cy="784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4191000" y="28956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191000" y="3886200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600" y="5177135"/>
            <a:ext cx="103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2 =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3800" y="3657600"/>
            <a:ext cx="648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aseline="1000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0 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810000" y="1600200"/>
            <a:ext cx="0" cy="879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3810000" y="2921675"/>
            <a:ext cx="0" cy="583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3810000" y="3886200"/>
            <a:ext cx="0" cy="1979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57574" y="5791200"/>
            <a:ext cx="990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3 =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39057" y="3657600"/>
            <a:ext cx="59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aseline="1000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3505200" y="1676400"/>
            <a:ext cx="0" cy="803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</p:cNvCxnSpPr>
          <p:nvPr/>
        </p:nvCxnSpPr>
        <p:spPr>
          <a:xfrm>
            <a:off x="3505200" y="4064675"/>
            <a:ext cx="0" cy="2031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52800" y="6165502"/>
            <a:ext cx="990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1 =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01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3060" y="3657600"/>
            <a:ext cx="38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</a:p>
        </p:txBody>
      </p:sp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3505200" y="2845475"/>
            <a:ext cx="0" cy="583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7265" y="3657600"/>
            <a:ext cx="852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12  =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6CAED3-E327-0436-86A0-8F7301AA55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7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6"/>
    </mc:Choice>
    <mc:Fallback xmlns="">
      <p:transition spd="slow" advTm="6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" grpId="0"/>
      <p:bldP spid="69" grpId="1"/>
      <p:bldP spid="11" grpId="0"/>
      <p:bldP spid="18" grpId="0"/>
      <p:bldP spid="18" grpId="1"/>
      <p:bldP spid="22" grpId="0"/>
      <p:bldP spid="31" grpId="0"/>
      <p:bldP spid="31" grpId="1"/>
      <p:bldP spid="32" grpId="0"/>
      <p:bldP spid="37" grpId="0"/>
      <p:bldP spid="37" grpId="1"/>
      <p:bldP spid="3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5715000" y="3609975"/>
            <a:ext cx="1676400" cy="560388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715000" y="4421188"/>
            <a:ext cx="1676400" cy="560387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5715000" y="5286375"/>
            <a:ext cx="1676400" cy="560388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715000" y="6048375"/>
            <a:ext cx="1676400" cy="560388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3886200" y="3633788"/>
            <a:ext cx="1676400" cy="560387"/>
          </a:xfrm>
          <a:prstGeom prst="rect">
            <a:avLst/>
          </a:prstGeom>
          <a:solidFill>
            <a:srgbClr val="C6D9F1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3886200" y="4448175"/>
            <a:ext cx="1676400" cy="560388"/>
          </a:xfrm>
          <a:prstGeom prst="rect">
            <a:avLst/>
          </a:prstGeom>
          <a:solidFill>
            <a:srgbClr val="C6D9F1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3886200" y="5259388"/>
            <a:ext cx="1676400" cy="560387"/>
          </a:xfrm>
          <a:prstGeom prst="rect">
            <a:avLst/>
          </a:prstGeom>
          <a:solidFill>
            <a:srgbClr val="C6D9F1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3886200" y="6021388"/>
            <a:ext cx="1676400" cy="560387"/>
          </a:xfrm>
          <a:prstGeom prst="rect">
            <a:avLst/>
          </a:prstGeom>
          <a:solidFill>
            <a:srgbClr val="C6D9F1">
              <a:alpha val="4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2667000" y="0"/>
            <a:ext cx="2682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Half-Adder</a:t>
            </a:r>
          </a:p>
        </p:txBody>
      </p:sp>
      <p:grpSp>
        <p:nvGrpSpPr>
          <p:cNvPr id="20491" name="Group 33"/>
          <p:cNvGrpSpPr>
            <a:grpSpLocks/>
          </p:cNvGrpSpPr>
          <p:nvPr/>
        </p:nvGrpSpPr>
        <p:grpSpPr bwMode="auto">
          <a:xfrm>
            <a:off x="381000" y="762000"/>
            <a:ext cx="3505200" cy="1063625"/>
            <a:chOff x="5486400" y="370440"/>
            <a:chExt cx="3505200" cy="1063967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 rot="5400000">
              <a:off x="6197449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5486400" y="610230"/>
              <a:ext cx="11811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>
              <a:off x="5486400" y="1218438"/>
              <a:ext cx="1181100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7666038" y="873840"/>
              <a:ext cx="132556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0492" name="TextBox 8"/>
          <p:cNvSpPr txBox="1">
            <a:spLocks noChangeArrowheads="1"/>
          </p:cNvSpPr>
          <p:nvPr/>
        </p:nvSpPr>
        <p:spPr bwMode="auto">
          <a:xfrm>
            <a:off x="3654610" y="881535"/>
            <a:ext cx="3389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CARRY = AND = A ⋂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5400000">
            <a:off x="229394" y="1721644"/>
            <a:ext cx="1370013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rot="5400000">
            <a:off x="514351" y="2314575"/>
            <a:ext cx="1408112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533400" y="2408238"/>
            <a:ext cx="1181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533400" y="3017838"/>
            <a:ext cx="1181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497" name="TextBox 37"/>
          <p:cNvSpPr txBox="1">
            <a:spLocks noChangeArrowheads="1"/>
          </p:cNvSpPr>
          <p:nvPr/>
        </p:nvSpPr>
        <p:spPr bwMode="auto">
          <a:xfrm>
            <a:off x="3517276" y="2464183"/>
            <a:ext cx="3198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SUM = XOR = A ⨁ B </a:t>
            </a:r>
          </a:p>
        </p:txBody>
      </p: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2590800" y="2720975"/>
            <a:ext cx="80486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838200" y="885825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36613" y="2328863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141413" y="2938463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1143000" y="1571625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grpSp>
        <p:nvGrpSpPr>
          <p:cNvPr id="20503" name="Group 21"/>
          <p:cNvGrpSpPr>
            <a:grpSpLocks/>
          </p:cNvGrpSpPr>
          <p:nvPr/>
        </p:nvGrpSpPr>
        <p:grpSpPr bwMode="auto">
          <a:xfrm>
            <a:off x="3886200" y="3481388"/>
            <a:ext cx="3352800" cy="3200400"/>
            <a:chOff x="1676400" y="838200"/>
            <a:chExt cx="3352800" cy="3200400"/>
          </a:xfrm>
        </p:grpSpPr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676400" y="1676400"/>
              <a:ext cx="33528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676400" y="2514600"/>
              <a:ext cx="33528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20528" name="TextBox 51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29" name="TextBox 52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30" name="TextBox 53"/>
            <p:cNvSpPr txBox="1">
              <a:spLocks noChangeArrowheads="1"/>
            </p:cNvSpPr>
            <p:nvPr/>
          </p:nvSpPr>
          <p:spPr bwMode="auto">
            <a:xfrm>
              <a:off x="35274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31" name="TextBox 54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32" name="TextBox 55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20533" name="TextBox 56"/>
            <p:cNvSpPr txBox="1">
              <a:spLocks noChangeArrowheads="1"/>
            </p:cNvSpPr>
            <p:nvPr/>
          </p:nvSpPr>
          <p:spPr bwMode="auto">
            <a:xfrm>
              <a:off x="3527466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34" name="TextBox 57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20535" name="TextBox 58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36" name="TextBox 59"/>
            <p:cNvSpPr txBox="1">
              <a:spLocks noChangeArrowheads="1"/>
            </p:cNvSpPr>
            <p:nvPr/>
          </p:nvSpPr>
          <p:spPr bwMode="auto">
            <a:xfrm>
              <a:off x="35274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20537" name="TextBox 60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20538" name="TextBox 61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20539" name="TextBox 62"/>
            <p:cNvSpPr txBox="1">
              <a:spLocks noChangeArrowheads="1"/>
            </p:cNvSpPr>
            <p:nvPr/>
          </p:nvSpPr>
          <p:spPr bwMode="auto">
            <a:xfrm>
              <a:off x="35603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</p:grpSp>
      <p:sp>
        <p:nvSpPr>
          <p:cNvPr id="20504" name="TextBox 63"/>
          <p:cNvSpPr txBox="1">
            <a:spLocks noChangeArrowheads="1"/>
          </p:cNvSpPr>
          <p:nvPr/>
        </p:nvSpPr>
        <p:spPr bwMode="auto">
          <a:xfrm>
            <a:off x="244" y="6858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20505" name="TextBox 64"/>
          <p:cNvSpPr txBox="1">
            <a:spLocks noChangeArrowheads="1"/>
          </p:cNvSpPr>
          <p:nvPr/>
        </p:nvSpPr>
        <p:spPr bwMode="auto">
          <a:xfrm>
            <a:off x="-76250" y="1295400"/>
            <a:ext cx="47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B</a:t>
            </a:r>
          </a:p>
        </p:txBody>
      </p:sp>
      <p:sp>
        <p:nvSpPr>
          <p:cNvPr id="20506" name="TextBox 65"/>
          <p:cNvSpPr txBox="1">
            <a:spLocks noChangeArrowheads="1"/>
          </p:cNvSpPr>
          <p:nvPr/>
        </p:nvSpPr>
        <p:spPr bwMode="auto">
          <a:xfrm>
            <a:off x="4064244" y="30480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20507" name="TextBox 66"/>
          <p:cNvSpPr txBox="1">
            <a:spLocks noChangeArrowheads="1"/>
          </p:cNvSpPr>
          <p:nvPr/>
        </p:nvSpPr>
        <p:spPr bwMode="auto">
          <a:xfrm>
            <a:off x="4800550" y="3071813"/>
            <a:ext cx="47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B</a:t>
            </a:r>
          </a:p>
        </p:txBody>
      </p:sp>
      <p:sp>
        <p:nvSpPr>
          <p:cNvPr id="20508" name="TextBox 67"/>
          <p:cNvSpPr txBox="1">
            <a:spLocks noChangeArrowheads="1"/>
          </p:cNvSpPr>
          <p:nvPr/>
        </p:nvSpPr>
        <p:spPr bwMode="auto">
          <a:xfrm>
            <a:off x="5257850" y="3076575"/>
            <a:ext cx="1269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CARRY</a:t>
            </a:r>
          </a:p>
        </p:txBody>
      </p:sp>
      <p:sp>
        <p:nvSpPr>
          <p:cNvPr id="20509" name="TextBox 68"/>
          <p:cNvSpPr txBox="1">
            <a:spLocks noChangeArrowheads="1"/>
          </p:cNvSpPr>
          <p:nvPr/>
        </p:nvSpPr>
        <p:spPr bwMode="auto">
          <a:xfrm>
            <a:off x="6326809" y="3076575"/>
            <a:ext cx="987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SUM</a:t>
            </a: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6400800" y="3457575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0511" name="TextBox 71"/>
          <p:cNvSpPr txBox="1">
            <a:spLocks noChangeArrowheads="1"/>
          </p:cNvSpPr>
          <p:nvPr/>
        </p:nvSpPr>
        <p:spPr bwMode="auto">
          <a:xfrm>
            <a:off x="6575546" y="3609975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20512" name="TextBox 72"/>
          <p:cNvSpPr txBox="1">
            <a:spLocks noChangeArrowheads="1"/>
          </p:cNvSpPr>
          <p:nvPr/>
        </p:nvSpPr>
        <p:spPr bwMode="auto">
          <a:xfrm>
            <a:off x="6608406" y="4397375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20513" name="TextBox 73"/>
          <p:cNvSpPr txBox="1">
            <a:spLocks noChangeArrowheads="1"/>
          </p:cNvSpPr>
          <p:nvPr/>
        </p:nvSpPr>
        <p:spPr bwMode="auto">
          <a:xfrm>
            <a:off x="6608406" y="5286375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20514" name="TextBox 74"/>
          <p:cNvSpPr txBox="1">
            <a:spLocks noChangeArrowheads="1"/>
          </p:cNvSpPr>
          <p:nvPr/>
        </p:nvSpPr>
        <p:spPr bwMode="auto">
          <a:xfrm>
            <a:off x="6575546" y="5997575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20515" name="TextBox 84"/>
          <p:cNvSpPr txBox="1">
            <a:spLocks noChangeArrowheads="1"/>
          </p:cNvSpPr>
          <p:nvPr/>
        </p:nvSpPr>
        <p:spPr bwMode="auto">
          <a:xfrm>
            <a:off x="7543921" y="3609975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C3C401"/>
                </a:solidFill>
                <a:latin typeface="Comic Sans MS" charset="0"/>
              </a:rPr>
              <a:t>0</a:t>
            </a:r>
          </a:p>
        </p:txBody>
      </p:sp>
      <p:sp>
        <p:nvSpPr>
          <p:cNvPr id="20516" name="TextBox 85"/>
          <p:cNvSpPr txBox="1">
            <a:spLocks noChangeArrowheads="1"/>
          </p:cNvSpPr>
          <p:nvPr/>
        </p:nvSpPr>
        <p:spPr bwMode="auto">
          <a:xfrm>
            <a:off x="7576781" y="4397375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C3C401"/>
                </a:solidFill>
                <a:latin typeface="Comic Sans MS" charset="0"/>
              </a:rPr>
              <a:t>1</a:t>
            </a:r>
          </a:p>
        </p:txBody>
      </p:sp>
      <p:sp>
        <p:nvSpPr>
          <p:cNvPr id="20517" name="TextBox 86"/>
          <p:cNvSpPr txBox="1">
            <a:spLocks noChangeArrowheads="1"/>
          </p:cNvSpPr>
          <p:nvPr/>
        </p:nvSpPr>
        <p:spPr bwMode="auto">
          <a:xfrm>
            <a:off x="7576781" y="5235575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C3C401"/>
                </a:solidFill>
                <a:latin typeface="Comic Sans MS" charset="0"/>
              </a:rPr>
              <a:t>1</a:t>
            </a:r>
          </a:p>
        </p:txBody>
      </p:sp>
      <p:sp>
        <p:nvSpPr>
          <p:cNvPr id="20518" name="TextBox 87"/>
          <p:cNvSpPr txBox="1">
            <a:spLocks noChangeArrowheads="1"/>
          </p:cNvSpPr>
          <p:nvPr/>
        </p:nvSpPr>
        <p:spPr bwMode="auto">
          <a:xfrm>
            <a:off x="7543921" y="5997575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C3C401"/>
                </a:solidFill>
                <a:latin typeface="Comic Sans MS" charset="0"/>
              </a:rPr>
              <a:t>2</a:t>
            </a:r>
          </a:p>
        </p:txBody>
      </p:sp>
      <p:sp>
        <p:nvSpPr>
          <p:cNvPr id="70" name="Freeform 69"/>
          <p:cNvSpPr>
            <a:spLocks noChangeArrowheads="1"/>
          </p:cNvSpPr>
          <p:nvPr/>
        </p:nvSpPr>
        <p:spPr bwMode="auto">
          <a:xfrm>
            <a:off x="1487488" y="2160588"/>
            <a:ext cx="1049337" cy="1063625"/>
          </a:xfrm>
          <a:custGeom>
            <a:avLst/>
            <a:gdLst>
              <a:gd name="T0" fmla="*/ 66801 w 1049882"/>
              <a:gd name="T1" fmla="*/ 47334 h 1063967"/>
              <a:gd name="T2" fmla="*/ 467609 w 1049882"/>
              <a:gd name="T3" fmla="*/ 13922 h 1063967"/>
              <a:gd name="T4" fmla="*/ 818316 w 1049882"/>
              <a:gd name="T5" fmla="*/ 130864 h 1063967"/>
              <a:gd name="T6" fmla="*/ 1018720 w 1049882"/>
              <a:gd name="T7" fmla="*/ 414870 h 1063967"/>
              <a:gd name="T8" fmla="*/ 1002020 w 1049882"/>
              <a:gd name="T9" fmla="*/ 765699 h 1063967"/>
              <a:gd name="T10" fmla="*/ 751515 w 1049882"/>
              <a:gd name="T11" fmla="*/ 1016291 h 1063967"/>
              <a:gd name="T12" fmla="*/ 0 w 1049882"/>
              <a:gd name="T13" fmla="*/ 1049703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Freeform 83"/>
          <p:cNvSpPr>
            <a:spLocks noChangeArrowheads="1"/>
          </p:cNvSpPr>
          <p:nvPr/>
        </p:nvSpPr>
        <p:spPr bwMode="auto">
          <a:xfrm>
            <a:off x="1547813" y="2235200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Freeform 88"/>
          <p:cNvSpPr>
            <a:spLocks noChangeArrowheads="1"/>
          </p:cNvSpPr>
          <p:nvPr/>
        </p:nvSpPr>
        <p:spPr bwMode="auto">
          <a:xfrm>
            <a:off x="1371600" y="2209800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F33F9D-A73E-8F4E-6E59-6CAD8541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53"/>
    </mc:Choice>
    <mc:Fallback xmlns="">
      <p:transition spd="slow" advTm="7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4"/>
          <p:cNvSpPr txBox="1">
            <a:spLocks noChangeArrowheads="1"/>
          </p:cNvSpPr>
          <p:nvPr/>
        </p:nvSpPr>
        <p:spPr bwMode="auto">
          <a:xfrm>
            <a:off x="762228" y="-58877"/>
            <a:ext cx="3558987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Full-Adder </a:t>
            </a:r>
          </a:p>
          <a:p>
            <a:pPr algn="ctr">
              <a:buNone/>
            </a:pPr>
            <a:r>
              <a:rPr lang="en-US" sz="24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(include previous carry</a:t>
            </a:r>
          </a:p>
          <a:p>
            <a:pPr algn="ctr">
              <a:buNone/>
            </a:pPr>
            <a:r>
              <a:rPr lang="en-US" sz="24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as extra input)</a:t>
            </a: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1171575" y="1447800"/>
            <a:ext cx="19050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1508" name="TextBox 90"/>
          <p:cNvSpPr txBox="1">
            <a:spLocks noChangeArrowheads="1"/>
          </p:cNvSpPr>
          <p:nvPr/>
        </p:nvSpPr>
        <p:spPr bwMode="auto">
          <a:xfrm>
            <a:off x="47869" y="14478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92" name="Straight Connector 91"/>
          <p:cNvCxnSpPr>
            <a:cxnSpLocks noChangeShapeType="1"/>
          </p:cNvCxnSpPr>
          <p:nvPr/>
        </p:nvCxnSpPr>
        <p:spPr bwMode="auto">
          <a:xfrm>
            <a:off x="373063" y="1695450"/>
            <a:ext cx="798512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510" name="TextBox 92"/>
          <p:cNvSpPr txBox="1">
            <a:spLocks noChangeArrowheads="1"/>
          </p:cNvSpPr>
          <p:nvPr/>
        </p:nvSpPr>
        <p:spPr bwMode="auto">
          <a:xfrm>
            <a:off x="76592" y="2606675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94" name="Straight Connector 93"/>
          <p:cNvCxnSpPr>
            <a:cxnSpLocks noChangeShapeType="1"/>
          </p:cNvCxnSpPr>
          <p:nvPr/>
        </p:nvCxnSpPr>
        <p:spPr bwMode="auto">
          <a:xfrm>
            <a:off x="401638" y="2854325"/>
            <a:ext cx="798512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3076575" y="2373313"/>
            <a:ext cx="798513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6" name="Straight Connector 95"/>
          <p:cNvCxnSpPr>
            <a:cxnSpLocks noChangeShapeType="1"/>
          </p:cNvCxnSpPr>
          <p:nvPr/>
        </p:nvCxnSpPr>
        <p:spPr bwMode="auto">
          <a:xfrm>
            <a:off x="3076575" y="3286125"/>
            <a:ext cx="79851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514" name="TextBox 98"/>
          <p:cNvSpPr txBox="1">
            <a:spLocks noChangeArrowheads="1"/>
          </p:cNvSpPr>
          <p:nvPr/>
        </p:nvSpPr>
        <p:spPr bwMode="auto">
          <a:xfrm>
            <a:off x="3875838" y="1914525"/>
            <a:ext cx="797013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Sum</a:t>
            </a:r>
          </a:p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S</a:t>
            </a:r>
          </a:p>
        </p:txBody>
      </p:sp>
      <p:sp>
        <p:nvSpPr>
          <p:cNvPr id="21515" name="TextBox 99"/>
          <p:cNvSpPr txBox="1">
            <a:spLocks noChangeArrowheads="1"/>
          </p:cNvSpPr>
          <p:nvPr/>
        </p:nvSpPr>
        <p:spPr bwMode="auto">
          <a:xfrm>
            <a:off x="3963044" y="3055938"/>
            <a:ext cx="982961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Carry</a:t>
            </a:r>
          </a:p>
          <a:p>
            <a:pPr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out</a:t>
            </a:r>
            <a:endParaRPr lang="en-US" sz="2400" baseline="-250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21516" name="TextBox 104"/>
          <p:cNvSpPr txBox="1">
            <a:spLocks noChangeArrowheads="1"/>
          </p:cNvSpPr>
          <p:nvPr/>
        </p:nvSpPr>
        <p:spPr bwMode="auto">
          <a:xfrm>
            <a:off x="117107" y="3881438"/>
            <a:ext cx="535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in</a:t>
            </a:r>
            <a:endParaRPr lang="en-US" sz="2400" baseline="-25000" dirty="0">
              <a:solidFill>
                <a:srgbClr val="FF0000"/>
              </a:solidFill>
              <a:latin typeface="Comic Sans MS" charset="0"/>
            </a:endParaRPr>
          </a:p>
        </p:txBody>
      </p:sp>
      <p:cxnSp>
        <p:nvCxnSpPr>
          <p:cNvPr id="106" name="Straight Connector 105"/>
          <p:cNvCxnSpPr>
            <a:cxnSpLocks noChangeShapeType="1"/>
          </p:cNvCxnSpPr>
          <p:nvPr/>
        </p:nvCxnSpPr>
        <p:spPr bwMode="auto">
          <a:xfrm>
            <a:off x="401638" y="3905250"/>
            <a:ext cx="798512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781729"/>
              </p:ext>
            </p:extLst>
          </p:nvPr>
        </p:nvGraphicFramePr>
        <p:xfrm>
          <a:off x="5172075" y="492916"/>
          <a:ext cx="3743325" cy="5586417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C</a:t>
                      </a:r>
                      <a:r>
                        <a:rPr kumimoji="0" lang="en-US" sz="20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in</a:t>
                      </a:r>
                      <a:endParaRPr kumimoji="0" lang="en-US" sz="2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30" charset="0"/>
                        <a:ea typeface="ＭＳ Ｐゴシック" pitchFamily="30" charset="-128"/>
                        <a:cs typeface="ＭＳ Ｐゴシック" pitchFamily="3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C</a:t>
                      </a:r>
                      <a:r>
                        <a:rPr kumimoji="0" lang="en-US" sz="20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out</a:t>
                      </a:r>
                      <a:endParaRPr kumimoji="0" lang="en-US" sz="2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30" charset="0"/>
                        <a:ea typeface="ＭＳ Ｐゴシック" pitchFamily="30" charset="-128"/>
                        <a:cs typeface="ＭＳ Ｐゴシック" pitchFamily="3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30" charset="0"/>
                          <a:ea typeface="ＭＳ Ｐゴシック" pitchFamily="30" charset="-128"/>
                          <a:cs typeface="ＭＳ Ｐゴシック" pitchFamily="3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1580" name="Group 19"/>
          <p:cNvGrpSpPr>
            <a:grpSpLocks/>
          </p:cNvGrpSpPr>
          <p:nvPr/>
        </p:nvGrpSpPr>
        <p:grpSpPr bwMode="auto">
          <a:xfrm>
            <a:off x="475408" y="4773612"/>
            <a:ext cx="2603598" cy="707886"/>
            <a:chOff x="937154" y="5638800"/>
            <a:chExt cx="2603718" cy="707747"/>
          </a:xfrm>
        </p:grpSpPr>
        <p:sp>
          <p:nvSpPr>
            <p:cNvPr id="21582" name="TextBox 16"/>
            <p:cNvSpPr txBox="1">
              <a:spLocks noChangeArrowheads="1"/>
            </p:cNvSpPr>
            <p:nvPr/>
          </p:nvSpPr>
          <p:spPr bwMode="auto">
            <a:xfrm>
              <a:off x="937154" y="5638800"/>
              <a:ext cx="2603718" cy="70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latin typeface="Comic Sans MS" charset="0"/>
                </a:rPr>
                <a:t>S = A </a:t>
              </a:r>
              <a:r>
                <a:rPr lang="en-US" sz="4000" dirty="0">
                  <a:latin typeface="Comic Sans MS" charset="0"/>
                </a:rPr>
                <a:t>+</a:t>
              </a:r>
              <a:r>
                <a:rPr lang="en-US" sz="2400" dirty="0">
                  <a:latin typeface="Comic Sans MS" charset="0"/>
                </a:rPr>
                <a:t> B </a:t>
              </a:r>
              <a:r>
                <a:rPr lang="en-US" sz="4000" dirty="0">
                  <a:latin typeface="Comic Sans MS" charset="0"/>
                </a:rPr>
                <a:t>+ </a:t>
              </a:r>
              <a:r>
                <a:rPr lang="en-US" sz="2400" dirty="0" err="1">
                  <a:latin typeface="Comic Sans MS" charset="0"/>
                </a:rPr>
                <a:t>C</a:t>
              </a:r>
              <a:r>
                <a:rPr lang="en-US" sz="2400" baseline="-25000" dirty="0" err="1">
                  <a:latin typeface="Comic Sans MS" charset="0"/>
                </a:rPr>
                <a:t>in</a:t>
              </a:r>
              <a:r>
                <a:rPr lang="en-US" sz="2400" dirty="0">
                  <a:latin typeface="Comic Sans MS" charset="0"/>
                </a:rPr>
                <a:t> </a:t>
              </a: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1909591" y="5876878"/>
              <a:ext cx="195272" cy="29521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2519219" y="5876878"/>
              <a:ext cx="196859" cy="29521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</p:grpSp>
      <p:sp>
        <p:nvSpPr>
          <p:cNvPr id="21581" name="TextBox 20"/>
          <p:cNvSpPr txBox="1">
            <a:spLocks noChangeArrowheads="1"/>
          </p:cNvSpPr>
          <p:nvPr/>
        </p:nvSpPr>
        <p:spPr bwMode="auto">
          <a:xfrm>
            <a:off x="78189" y="5741378"/>
            <a:ext cx="4980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 err="1">
                <a:latin typeface="Comic Sans MS" charset="0"/>
              </a:rPr>
              <a:t>C</a:t>
            </a:r>
            <a:r>
              <a:rPr lang="en-US" sz="2400" baseline="-25000" dirty="0" err="1">
                <a:latin typeface="Comic Sans MS" charset="0"/>
              </a:rPr>
              <a:t>out</a:t>
            </a:r>
            <a:r>
              <a:rPr lang="en-US" sz="2400" dirty="0">
                <a:latin typeface="Comic Sans MS" charset="0"/>
              </a:rPr>
              <a:t> = (A ⋂ B) U (B ⋂ </a:t>
            </a:r>
            <a:r>
              <a:rPr lang="en-US" dirty="0"/>
              <a:t>C) U (A</a:t>
            </a:r>
            <a:r>
              <a:rPr lang="en-US" sz="2400" dirty="0">
                <a:latin typeface="Comic Sans MS" charset="0"/>
              </a:rPr>
              <a:t> ⋂ </a:t>
            </a:r>
            <a:r>
              <a:rPr lang="en-US" dirty="0"/>
              <a:t>C)</a:t>
            </a:r>
            <a:endParaRPr lang="en-US" sz="2400" dirty="0">
              <a:latin typeface="Comic Sans MS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9B6A37-9120-7A55-F0E0-B8482C488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26"/>
    </mc:Choice>
    <mc:Fallback xmlns="">
      <p:transition spd="slow" advTm="16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3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8.3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.7|6|1.2|4|2.3|3.1|2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2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24229</TotalTime>
  <Words>368</Words>
  <Application>Microsoft Macintosh PowerPoint</Application>
  <PresentationFormat>On-screen Show (4:3)</PresentationFormat>
  <Paragraphs>183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1766</cp:revision>
  <cp:lastPrinted>2020-01-02T19:55:03Z</cp:lastPrinted>
  <dcterms:created xsi:type="dcterms:W3CDTF">2003-03-02T22:33:52Z</dcterms:created>
  <dcterms:modified xsi:type="dcterms:W3CDTF">2023-08-31T18:24:27Z</dcterms:modified>
</cp:coreProperties>
</file>