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12"/>
  </p:notesMasterIdLst>
  <p:handoutMasterIdLst>
    <p:handoutMasterId r:id="rId13"/>
  </p:handoutMasterIdLst>
  <p:sldIdLst>
    <p:sldId id="260" r:id="rId2"/>
    <p:sldId id="894" r:id="rId3"/>
    <p:sldId id="256" r:id="rId4"/>
    <p:sldId id="257" r:id="rId5"/>
    <p:sldId id="258" r:id="rId6"/>
    <p:sldId id="259" r:id="rId7"/>
    <p:sldId id="827" r:id="rId8"/>
    <p:sldId id="895" r:id="rId9"/>
    <p:sldId id="498" r:id="rId10"/>
    <p:sldId id="499" r:id="rId11"/>
  </p:sldIdLst>
  <p:sldSz cx="9144000" cy="6858000" type="screen4x3"/>
  <p:notesSz cx="6997700" cy="9271000"/>
  <p:custDataLst>
    <p:tags r:id="rId14"/>
  </p:custDataLst>
  <p:defaultTextStyle>
    <a:defPPr>
      <a:defRPr lang="en-US"/>
    </a:defPPr>
    <a:lvl1pPr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1pPr>
    <a:lvl2pPr marL="4572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2pPr>
    <a:lvl3pPr marL="9144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3pPr>
    <a:lvl4pPr marL="13716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4pPr>
    <a:lvl5pPr marL="18288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  <a:srgbClr val="CC66FF"/>
    <a:srgbClr val="FFCCCC"/>
    <a:srgbClr val="FF3300"/>
    <a:srgbClr val="FF9900"/>
    <a:srgbClr val="99FFC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26"/>
    <p:restoredTop sz="93401"/>
  </p:normalViewPr>
  <p:slideViewPr>
    <p:cSldViewPr>
      <p:cViewPr varScale="1">
        <p:scale>
          <a:sx n="119" d="100"/>
          <a:sy n="119" d="100"/>
        </p:scale>
        <p:origin x="14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216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485B2F-123F-EC4D-BFB6-AE677ED80005}" type="datetimeFigureOut">
              <a:rPr lang="en-US"/>
              <a:pPr>
                <a:defRPr/>
              </a:pPr>
              <a:t>8/31/23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8D270-65A5-9149-957E-C5651A79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1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07:27.1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24575,'86'0'0,"1"0"0,-1 0 0,1 0 0,25 0 0,-4 0 0,-50 0 0,-55 0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07:38.1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24575,'25'0'0,"6"0"0,17 0 0,10 0 0,5 0 0,-7 0 0,10 0 0,-14 0 0,9 0 0,-14 0 0,-7 0 0,-14 0 0,-5 0 0,-10 0 0,-5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1:3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24575,'30'0'0,"9"0"0,37 0 0,13 0-1960,-21 0 1,7 0 1959,3 0 0,3 0 0,12 0 0,3 0 0,1 0 0,2 0-692,-30 0 0,0 0 1,1 0 691,0 0 0,0 0 0,-1 0 0,23 0 0,0 0 0,-25 0 0,2 0 0,-3 0-76,14 0 0,0 0 76,13 0 0,0 0 0,-10-6 0,0 0 0,0 2 0,-2 0 0,-8-5 0,-2-1 0,-3 1 0,-1 1-208,-9 4 0,-3 0 208,32-6 1517,-7 10-1517,-18 0 2561,-1 0-2561,-1 0 1835,-12 0-1835,0 0 592,-6 0-592,-5 0 57,-1 0-57,0 0 0,-4 0 0,4 0 0,-5 0 0,-4 0 0,3 0 0,-3 0 0,5 0 0,-6 0 0,5 0 0,-9 0 0,8 0 0,-7 0 0,2 0 0,-3 0 0,4 0 0,-8 0 0,7 0 0,-7 0 0,3 3 0,0-2 0,1 2 0,-1-3 0,1 3 0,-1-2 0,0 2 0,5-3 0,-4 0 0,4 0 0,0 0 0,1 0 0,4 0 0,0 0 0,0 0 0,0 0 0,0-4 0,0 4 0,1-7 0,-2 2 0,-3 1 0,3-3 0,-7 6 0,-1-2 0,-2-1 0,-2 4 0,0-4 0,2 1 0,-6 2 0,7-2 0,-4 3 0,1 0 0,3 0 0,-4 0 0,5 0 0,-1 0 0,0-3 0,1 2 0,-1-2 0,0 0 0,1 2 0,-1-6 0,1 7 0,-1-7 0,0 3 0,1-3 0,-1 0 0,1 3 0,-1-3 0,-3 3 0,2 1 0,-2-4 0,4 7 0,-5-7 0,4 7 0,-7-3 0,6 3 0,-6-3 0,7 2 0,-7-2 0,3 3 0,-4-3 0,4 2 0,-4-1 0,4-1 0,-7 2 0,2-2 0,-2 3 0,3 0 0,-3 0 0,2 0 0,-2 0 0,0 0 0,-1 0 0,0 0 0,-2 0 0,2 0 0,-3 0 0,0 0 0,0 0 0,3 0 0,-2 0 0,5 0 0,-2 0 0,0 0 0,2 0 0,-6 0 0,7 0 0,-7 0 0,3 0 0,-3 0 0,0 0 0,0-3 0,0 3 0,0-3 0,0 3 0,0 0 0,0 0 0,-1-3 0,1 3 0,-1-3 0,1 3 0,-3 0 0,-1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1:3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24575,'19'3'0,"27"2"0,6 4 0,-2-4 0,5 1 0,8-1 0,2 1-1491,-4-3 0,3 1 1491,21 5 0,3-1 0,-9-6 0,0-1-831,6 8 1,1 0 830,7-8 0,-5-1 0,-31 3 0,-3 0 402,11-3 0,-4 0-402,12 0 0,25 0 0,-23 0 0,-7 0 0,-8 4 0,-20 0 1362,0 5-1362,-13-2 2177,-1 0-2177,0 1 300,-4-1-300,-5 0 0,0-3 0,-4-1 0,-3-3 0,2 0 0,-5 0 0,5 0 0,-2 3 0,0-3 0,2 3 0,-2 0 0,0-2 0,2 2 0,-6-3 0,4 2 0,-5-1 0,1 2 0,0-3 0,0 0 0,0 0 0,3 0 0,1 0 0,0 0 0,2 0 0,1 0 0,1 0 0,3 0 0,-4 0 0,0 0 0,0-3 0,0-1 0,4-3 0,-6 3 0,5-2 0,-7 3 0,4-1 0,-3-2 0,-1 6 0,-3-6 0,0 6 0,0-3 0,-1 3 0,1 0 0,-2-2 0,-2-1 0,-2 0 0,0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1:3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24575,'17'0'0,"7"0"0,24 0 0,47 0 0,3 0-1608,-25 0 1,4 0 1607,1 0 0,2 0 0,7 1 0,3-2 0,-22 0 0,2-2 0,0 1 0,4-1 0,1 0 0,-3 0 0,21-1 0,0 0 0,-19 1 0,1 1 0,-1 0 0,24 2 0,-1 0 0,-28 0 0,2 0 0,1 0 0,5 0 0,1 0 0,-2 0 0,22 0 0,-6 0 0,-18 0 0,1 0 0,27 0 0,-8 0-21,-18 0 21,5 6 0,-3 3 0,-18-1 0,22 16 0,-26-10 0,-7 0 0,-18-3 2356,-5-6-2356,-11-2 880,4-3-880,0 0 0,8 0 0,9 0 0,13 0 0,8 0 0,11 0 0,6 0 0,-4-5 0,-12 1 0,28-12 0,-46 10 0,46-13 0,-46 17 0,19-11 0,-16 12 0,5-7 0,-11 7 0,-5-2 0,-2-1 0,-3 3 0,0-2 0,3-1 0,-8 3 0,8-5 0,-7 1 0,3 1 0,-5 1 0,-3 3 0,-1 0 0,-4 0 0,0 0 0,-3 0 0,2 0 0,-5 0 0,2 0 0,0 0 0,-3 0 0,3 0 0,-3 0 0,0 0 0,0 0 0,0 0 0,0 0 0,-3 0 0,0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1:45.966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1 0 24575,'2'4'0,"13"-2"0,9-2 0,19 0 0,19 0 0,-5 0 0,30 0 0,-8 0-820,-24 0 0,5 0 820,17 0 0,4 0 0,1 0 0,-1 0 0,-3 0 0,-1 0 0,2 0 0,-1 0 0,-8 0 0,2 0-1005,11 0 0,3 0 1005,6 0 0,2 0 0,-6 0 0,0 0 0,-5 0 0,0 0 0,-1 0 0,0 0-573,-8 0 0,-3 0 573,-5 0 0,-4 0-510,27 0 510,-28 5 0,-4 2 0,-3-1 1295,44 15-1295,-43-11 1967,1 3-1967,-1-4 1347,-12-1-1347,-7 0 664,-13-3-664,-2-2 33,-11-3-33,-1 0 0,6 0 0,10 0 0,10 0 0,7 0 0,1 0 0,-1-4 0,18-1 0,5-5 0,25 4 0,-6-3-661,13 8 661,-5-4 0,-1 5-163,-19 0 163,6 0 0,-6 0 0,-5 0 0,12 0 0,-16 5 0,-10 0 0,12 4 655,-21 0-655,10 0 169,1-4-169,-6 2 0,-2-6 0,-9 3 0,-2-4 0,-13 0 0,-2 0 0,-11 0 0,6 0 0,-2 0 0,12 0 0,1 0 0,21 0 0,-3 4 0,10-3 0,11 3 0,-8-4 0,0 0 0,6 0 0,-18 0 0,20 4 0,-15-3 0,8 4 0,-16-5 0,10 0 0,-9 0 0,3 0 0,-4 0 0,-1 0 0,-5 0 0,4 0 0,-4 0 0,0 0 0,-1 0 0,-4 0 0,-1 0 0,0 0 0,-4 0 0,-1 0 0,-5 0 0,0 0 0,1 0 0,-5 0 0,0 0 0,-4 0 0,-3 0 0,2 0 0,-5 0 0,5 0 0,-5 0 0,2 0 0,0 0 0,-2 0 0,2 0 0,0 0 0,-2 0 0,2 0 0,-3 0 0,-1 0 0,1 0 0,0 0 0,0 0 0,0 0 0,0 0 0,0 0 0,-1 0 0,1 0 0,-3-3 0,-1 3 0,-2-3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1:48.791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1 9 24575,'4'2'0,"9"6"0,16 0 0,20 8 0,7-6 0,25 0 0,-33-3 0,4 0-857,25-1 0,3-2 857,-5 2 0,3 0-813,-9-3 1,5-1 0,-2 0 812,20 1 0,-2 0 0,-8-3 0,0 1 0,12 8 0,-1 1 0,-17-6 0,2 1 0,19 8 0,3 1 0,-5-3 0,-2-1 0,-3-2 0,-3 0-680,-5 4 0,-1-1 680,-8-6 0,-1-2 0,-3 4 0,-4-1-474,32-1 474,-37-4 0,-3-2 0,13 1 1324,16 0-1324,-21 0 2360,-14-4-2360,4 3 1652,-8-3-1652,-9 4 649,-6 0-649,-7 0 0,-10 0 0,1 0 0,-9 0 0,-1-6 0,-1 5 0,14-5 0,7 6 0,22-4 0,-5-1 0,10-4 0,-4-4 0,25 2 0,13-8-351,-37 10 0,0 0 351,4 1 0,-1-1 0,26-6 0,-19 6 0,-1 0 0,1-1-65,-5 1 0,0 1 65,3 3 0,17-4 0,-7 8 0,-6-4 0,-2 5 697,-5-4-697,-6 3 135,-1-7-135,-6 4 0,0-1 0,0-3 0,-5 7 0,4-2 0,-8 3 0,3 0 0,-9 0 0,3 0 0,-8 0 0,4 0 0,-5 0 0,0 0 0,1 0 0,-1 0 0,1 3 0,-1-2 0,-3 5 0,2-6 0,-6 6 0,3-5 0,0 5 0,-3-2 0,7 0 0,-7 1 0,6-4 0,-2 2 0,3-3 0,1 0 0,3 0 0,-2 0 0,3 0 0,-5 0 0,5 0 0,-4 0 0,4 0 0,-4 0 0,-1 0 0,1 0 0,-1 0 0,0 0 0,5 0 0,-3 0 0,3 0 0,-9 0 0,4-3 0,-4 2 0,1-5 0,3 5 0,-4-5 0,1 2 0,3 0 0,-4-2 0,5 5 0,-1-5 0,-3 5 0,3-5 0,-7 5 0,2-2 0,-6 3 0,2-3 0,-5 2 0,2-2 0,-3 0 0,0 3 0,0-3 0,0 3 0,0 0 0,-1 0 0,1 0 0,-3 0 0,0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2:02.484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98 1 24575,'3'2'0,"-1"2"0,-2 4 0,0-1 0,0 5 0,3-5 0,0 5 0,7 2 0,-2 0 0,-1 3 0,-1-1 0,-6 2 0,4 3 0,-4 5 0,0-3 0,0 7 0,0 2 0,0-4 0,0 6 0,0-7 0,0 9 0,0-3 0,0 8 0,-4-9 0,0 4 0,-8-5 0,4 1 0,-7-1 0,3-5 0,0 5 0,-1-9 0,5 0 0,-2-5 0,3 0 0,0-3 0,0-1 0,1-1 0,3-5 0,-3 2 0,5-3 0,-1 0 0,-1-3 0,2 0 0,-1-3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2:03.389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1 1 24575,'5'0'0,"8"0"0,1 0 0,8 0 0,-1 0 0,1 0 0,-5 3 0,5 8 0,-8 0 0,1 15 0,-5-3 0,-2 8 0,0 5 0,-4 1 0,0 6 0,0-1 0,-3 0 0,3 6 0,-4-10 0,0 9 0,0-10 0,0 0 0,0-1 0,0 0 0,0-8 0,0 12 0,0-16 0,-4 11 0,0-8 0,-8 4 0,0 0 0,-3 0 0,-4-3 0,-1-1 0,-4-4 0,5 0 0,1-5 0,7-4 0,-1-2 0,5-5 0,1 2 0,0-6 0,3 0 0,0-3 0,1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2:04.976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67 23 24575,'19'0'0,"0"0"0,17 0 0,-15-3 0,23-1 0,-19-3 0,21 2 0,-12 1 0,12 4 0,-9 0 0,0 0 0,-1 0 0,0 0 0,-3 0 0,3 0 0,-5 4 0,-3 7 0,-2 6 0,-3 2 0,0 3 0,-1-6 0,-2 10 0,-3-7 0,-2 7 0,-4-5 0,3 1 0,-6-1 0,2 1 0,-3-1 0,1 5 0,-1-4 0,0 4 0,1 0 0,-4-4 0,3 9 0,-7-5 0,4 6 0,-4-6 0,0 5 0,0-9 0,0 4 0,0-8 0,0 2 0,0-6 0,0 3 0,0-4 0,0 4 0,0 0 0,0 5 0,0-1 0,-3 1 0,-5-1 0,-3 1 0,-3-1 0,-1 1 0,1-1 0,-3-3 0,2-1 0,-6-3 0,3 0 0,1-3 0,-4-1 0,3 0 0,-3-2 0,-1 3 0,-4-4 0,4 0 0,-8-3 0,3 0 0,-4-4 0,-1 0 0,1 0 0,4 0 0,1 0 0,5 0 0,-1 0 0,4 0 0,2 0 0,2 0 0,1 0 0,0 0 0,0 0 0,0 0 0,0 0 0,0 0 0,3 0 0,-3 0 0,3 0 0,-3 0 0,3 0 0,1 0 0,0 0 0,2 0 0,-2 0 0,3 0 0,0 0 0,0 0 0,-3 0 0,2 0 0,-2 0 0,0 0 0,2 0 0,-2 0 0,3 0 0,0 0 0,0 0 0,0 0 0,1 0 0,-1 0 0,3-3 0,-2 2 0,2-1 0,-3-1 0,3-3 0,1-22 0,2 17 0,0-13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2:11.995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0 6 24575,'5'-3'0,"6"0"0,20 3 0,3 0 0,9 0 0,3 0 0,-2 0 0,-4 0 0,16 0 0,-20 0 0,23 0 0,-15 0 0,-2 0 0,-1 0 0,-8 0 0,8 0 0,-17 0 0,10 0 0,-19 0 0,10 0 0,-7 0 0,-1 0 0,0 0 0,-4 0 0,0 0 0,0 0 0,0 0 0,-3 0 0,2 0 0,-5 0 0,5 0 0,-5 0 0,2 0 0,-3 0 0,0 3 0,0-2 0,-1 1 0,1-2 0,0 3 0,0-2 0,0 4 0,0-5 0,-1 3 0,1-3 0,0 0 0,-1 0 0,-1 2 0,1-1 0,-2 2 0,3-3 0,-1 0 0,1 0 0,0 0 0,0 0 0,3 0 0,1 0 0,3 0 0,0 0 0,-3 0 0,2 0 0,-5 0 0,2 0 0,-4-3 0,1 2 0,0-1 0,0 2 0,0 0 0,-3 0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1:51.819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0 105 24575,'28'0'0,"8"0"0,19 0 0,-3 0 0,6 0-1640,-1 0 1,5 0 1639,22 0 0,5 0-1314,9 0 1,3 0 1313,-27 0 0,2 0 0,1 0-634,9 0 1,2 0 0,1 0 633,5 0 0,2 0 0,0 0 0,0 0 0,1 0 0,0 0 0,-1 0 0,1 0 0,-1 0 0,1 0 0,0 0 0,-5 0 0,-19 0 0,-4 0 0,2 0-590,8 0 0,1 0 1,-4 0 589,7 2 0,-3 2 107,16 2 0,-5 1-107,-29-1 0,-4 1 0,3 2 0,-3-1 1918,13 2-1918,12 0 3285,-16-4-3285,-12-2 2648,-13-4-2648,-13 0 1330,-12 0-1330,2 0 180,11 0-180,7 0 0,16 0 0,15 0 0,19 0-445,-37-2 1,1-1 444,6 1 0,0-2 0,-2-1 0,-1-2 0,4-1 0,0 0 0,1 4 0,-2 0 0,-2-4 0,-2 1 0,1 5 0,-1 2 0,25-4 0,8 4 0,-23 0 0,11 0 0,-12-4 0,-2 3 0,-6-3 0,-5 4 889,4 0-889,-9-4 0,3 3 0,-4-7 0,-1 7 0,-5-6 0,4 6 0,-9-6 0,4 3 0,-9 0 0,-1 0 0,-5 1 0,1 2 0,-4-2 0,-2 0 0,1 2 0,-3-2 0,3 3 0,-4 0 0,4 0 0,-3 0 0,6 0 0,-6 0 0,3 0 0,0 0 0,-3 0 0,2 0 0,-3 0 0,0 0 0,1 0 0,-5 0 0,7 0 0,-8 0 0,11 0 0,-8 0 0,6 0 0,-4 0 0,0 0 0,0 0 0,0-3 0,4 3 0,-6-3 0,5 0 0,-6 2 0,3-5 0,0 3 0,0-1 0,0-2 0,0 2 0,0 1 0,-3-3 0,-1 5 0,-3-1 0,0 2 0,0-3 0,-3 2 0,0-1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07:38.7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0 24575,'-3'7'0,"1"5"0,2 23 0,0 5 0,0 11 0,0 8 0,0-2 0,0 8 0,0-14 0,7 0 0,-6-8 0,12-3 0,-11-4 0,7-15 0,-8-1 0,1-10 0,-2 3 0,0-10 0,0-1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1:53.729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1 0 24575,'15'0'0,"2"0"0,9 0 0,0 0 0,10 0 0,-3 0 0,8 0 0,-9 0 0,9 0 0,-4 4 0,0 1 0,4-1 0,-8 0 0,3-1 0,-5-2 0,-4 6 0,-1-7 0,-5 7 0,-3-6 0,-1 5 0,-4-6 0,3 6 0,-2-2 0,3 3 0,0 0 0,0 0 0,5 0 0,-1 0 0,-3 3 0,3-3 0,-4 3 0,5-3 0,-1 0 0,5 1 0,-4-4 0,4 3 0,0-7 0,-4 3 0,4 1 0,-8-4 0,2 7 0,-6-6 0,3 5 0,0-2 0,-3-1 0,3 3 0,-4-2 0,0 0 0,0 1 0,-3-4 0,2 2 0,-6-3 0,4 0 0,-5 0 0,1 0 0,0 0 0,0 0 0,0 0 0,0 0 0,-3 0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2:06.122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0 6 24575,'7'-3'0,"7"0"0,5 3 0,26 0 0,-7 0 0,17 0 0,-13 0 0,-1 0 0,-4 0 0,1 0 0,-2 0 0,-9 0 0,-2 0 0,-3 0 0,-4 0 0,-2 0 0,1 0 0,-6 0 0,9 0 0,-10 0 0,11 0 0,-7 0 0,-3 0 0,-5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2:07.229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1 1 24575,'32'64'0,"1"1"0,0-1 0,12 20 0,-11-13 0,-25-19 0,-1-18 0,-3 7 0,2-5 0,-6-4 0,3 4 0,-4-4 0,0-6 0,0 0 0,0-4 0,0-5 0,0 0 0,0-4 0,0 0 0,0 0 0,0 4 0,0 5 0,0 5 0,-4 9 0,-4-3 0,-5 8 0,-3-4 0,-5 1 0,4-1 0,-3-5 0,5-5 0,0-2 0,4-7 0,-2-1 0,6-7 0,1-1 0,0-3 0,3 0 0,-3-1 0,3-1 0,0-2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2:08.312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0 4 24575,'6'0'0,"-1"-3"0,1 5 0,4 5 0,-3 4 0,3 10 0,-3-3 0,0 7 0,1 7 0,0-4 0,-4 7 0,3-3 0,-6-4 0,6 7 0,-6-8 0,6 4 0,-6-4 0,6 3 0,-3-3 0,0 0 0,0 3 0,-4-3 0,0 4 0,0 0 0,0-4 0,0 3 0,0-7 0,0-1 0,0-6 0,0 1 0,0-3 0,0 7 0,0-4 0,0 9 0,0-3 0,-4 7 0,0-8 0,-6 4 0,5-4 0,-5-5 0,7 0 0,-1-7 0,-2 2 0,3-5 0,-1 5 0,-1-5 0,4 5 0,-4-5 0,1 5 0,-2-2 0,3 0 0,-3 2 0,5-6 0,-2 3 0,3-5 0,0-2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2:09.843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0 6 24575,'2'-3'0,"6"1"0,9 2 0,8 0 0,-2 0 0,3 0 0,-5 0 0,1 0 0,-1 0 0,1 0 0,-5 3 0,-3 0 0,-1 10 0,-6-5 0,6 12 0,-9-10 0,8 7 0,-7 4 0,2-6 0,0 10 0,-4-7 0,8 8 0,-3-4 0,3 4 0,-4-5 0,0-3 0,0 3 0,0-10 0,-1 5 0,-2-7 0,1 1 0,-4-1 0,2 0 0,-1-2 0,-1 2 0,2-3 0,-3 0 0,0 0 0,0 3 0,2 1 0,-1 3 0,2-3 0,0 2 0,-2-3 0,2 4 0,-3 1 0,2-1 0,-1 0 0,2 0 0,-3-3 0,0 2 0,0-2 0,0 0 0,0 2 0,0-5 0,0 5 0,0-6 0,0 7 0,0-4 0,0 5 0,0-1 0,0 3 0,0 2 0,-3 4 0,-4-1 0,-1 0 0,-6 1 0,6-1 0,-2-3 0,0 2 0,2-6 0,-2 3 0,4-7 0,-1 2 0,1-2 0,-4 3 0,3 0 0,-2 0 0,-1-3 0,0 3 0,0-3 0,-3 0 0,3 2 0,-3-2 0,0 1 0,0 1 0,2-2 0,-1 0 0,5-1 0,-2-2 0,3-2 0,0 1 0,0 0 0,0 0 0,0-3 0,0 2 0,0-4 0,0 4 0,-3-1 0,2 1 0,-2-1 0,0 2 0,2-6 0,1 6 0,1-6 0,1 3 0,-2-3 0,3-3 0,1 3 0,2-3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2:13.632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1 1 24575,'2'0'0,"7"0"0,9 0 0,8 0 0,17 0 0,-12 0 0,20 0 0,-18 0 0,9 0 0,-4 0 0,3 0 0,-9 0 0,0 0 0,-7 0 0,-3 0 0,-1 0 0,-6 0 0,1 0 0,-6 0 0,-1 0 0,0 0 0,-3 0 0,0 0 0,0 0 0,0 0 0,-3 0 0,-1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1:57.319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11 1 24575,'3'3'0,"3"5"0,4-1 0,0 6 0,2 1 0,-2-1 0,1 0 0,-2 3 0,-2 2 0,3 0 0,-2 7 0,-2-10 0,1 9 0,-6-2 0,2 1 0,1 7 0,-4-7 0,4 7 0,-4-8 0,0 8 0,0-7 0,0 3 0,0-5 0,0-3 0,0 2 0,0-6 0,0 7 0,0-7 0,0 6 0,-3-6 0,-5 11 0,0-6 0,-6 11 0,5-7 0,-2 2 0,1 1 0,2-7 0,-3 6 0,4-11 0,0 3 0,3-8 0,2 0 0,-1-3 0,2 0 0,-1 0 0,-1-3 0,0 2 0,-1-2 0,-1 0 0,5 3 0,-6-6 0,6 3 0,-3-3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1:58.362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8 0 24575,'1'0'0,"1"0"0,6 0 0,1 6 0,-2 5 0,2 3 0,-2 3 0,-3 0 0,2 5 0,-2 0 0,0 8 0,3-7 0,-6 3 0,2-5 0,-3 5 0,0 0 0,0 6 0,0-1 0,0 5 0,0-4 0,0 4 0,0-9 0,0-1 0,0-9 0,0 0 0,-3-4 0,-1 4 0,-3 1 0,3 3 0,-2 1 0,1-1 0,-2 1 0,3-5 0,-2 0 0,5-4 0,-2 0 0,1-3 0,1-1 0,-2-3 0,3-1 0,0 1 0,-2 0 0,-2 0 0,1 3 0,-2-2 0,4 2 0,-1-3 0,-1-1 0,2-1 0,-1-2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2:00.682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45 59 24575,'0'5'0,"0"-3"0,0 12 0,0-4 0,0 3 0,0 0 0,0-1 0,0 1 0,0 4 0,0-3 0,0 3 0,0-4 0,3 0 0,0 0 0,1-3 0,1 2 0,-4-5 0,5 2 0,-6-4 0,3 1 0,0-3 0,-3-2 0,3-8 0,-6-3 0,-1-3 0,-5 0 0,2 0 0,-3 0 0,4 3 0,-1-2 0,1 5 0,0-2 0,3 3 0,-3 0 0,6 0 0,-3 0 0,0 3 0,3-2 0,-3 2 0,3-3 0,0 0 0,0 1 0,10-5 0,6 2 0,6-6 0,19 1 0,-12-2 0,29-4 0,-23 7 0,23-2 0,-19 6 0,14 3 0,-9 1 0,3 4 0,-5 0 0,-4 0 0,-2 0 0,-5 0 0,0 0 0,-4 3 0,-2 1 0,-3 6 0,-1 2 0,1 2 0,-1 0 0,-3 0 0,-1 3 0,-4-3 0,5 8 0,-6-8 0,5 7 0,-9-7 0,5 7 0,-6-7 0,4 6 0,-5-6 0,1 3 0,0-4 0,-1 0 0,1 0 0,-1 4 0,1-3 0,-3 3 0,-1-4 0,0 3 0,-2 2 0,2 4 0,-3-5 0,0 4 0,0-4 0,0 5 0,0-1 0,0 1 0,0-1 0,0 5 0,0-4 0,0 8 0,0-3 0,-7 4 0,2 0 0,-10 0 0,3 1 0,-4-1 0,1-4 0,-4-1 0,4-4 0,-8 1 0,4 0 0,-8-3 0,4-2 0,-3-6 0,0 2 0,3-6 0,-7 3 0,7-4 0,-2 0 0,3 1 0,1-1 0,-1-3 0,1 2 0,-1-5 0,1 2 0,-5-3 0,3 0 0,-3 0 0,0 0 0,4 0 0,-4 0 0,5 0 0,-1 0 0,4-3 0,2-1 0,2-2 0,1-1 0,3-3 0,1 3 0,2-5 0,1 5 0,3-2 0,-3 3 0,6 0 0,-5 3 0,4-2 0,-4 4 0,2-1 0,-3-1 0,0 3 0,3-3 0,0 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2:15.778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1 0 24575,'5'0'0,"8"0"0,-2 0 0,9 0 0,-2 0 0,3 0 0,5 0 0,-3 0 0,2 0 0,1 0 0,-7 0 0,10 0 0,-10 0 0,3 0 0,-5 0 0,-1 0 0,-5 0 0,5 0 0,-6 0 0,3 0 0,0 0 0,0 0 0,0 0 0,-3 0 0,2 0 0,-5 0 0,2 3 0,-3-3 0,0 3 0,-1-3 0,1 2 0,0-1 0,0 2 0,0-1 0,0-1 0,-1 1 0,1-2 0,0 0 0,0 0 0,-1 0 0,-1 3 0,0-3 0,3 3 0,-4-3 0,3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07:39.3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0 113 24575,'9'-8'0,"12"-4"0,29-8 0,-4 6 0,3 0 0,1 1 0,12 5 0,-11-1 0,-1 0 0,8 8 0,11-3 0,-20 4 0,-4 0 0,-4 0 0,-16 0 0,-6 0 0,-7 0 0,-9 0 0,0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2:29.234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35 1 24575,'-3'0'0,"0"6"0,3 22 0,0 11 0,0 10 0,0 0 0,0 10 0,0-19 0,0 23 0,0-23 0,0 19 0,0-10 0,0 0 0,0-2 0,0-4 0,0-6 0,0 4 0,0-4 0,0 5 0,0 0 0,0 1 0,0-1 0,0 0 0,0-5 0,-3-1 0,2-9 0,-3-1 0,4-8 0,0-1 0,0-1 0,0-2 0,0 3 0,0 0 0,0 1 0,-3-1 0,3 4 0,-7-3 0,7 3 0,-7 0 0,6-3 0,-2 3 0,3-4 0,0 1 0,0 3 0,0-4 0,0 5 0,0 4 0,0-4 0,0 4 0,0 0 0,0-4 0,0 8 0,0-7 0,0 3 0,0-9 0,0 4 0,0-3 0,0-1 0,0 4 0,0-7 0,0 3 0,0-4 0,0 0 0,3-4 0,-3 0 0,3-3 0,-3 0 0,0 0 0,0-5 0,0-13 0,0-13 0,0-17 0,0-13 0,0-7 0,0-13 0,5-1 0,-4-7 0,8 1 0,-8-1 0,4 0 0,-1 0-630,-3-7 630,9-2 0,-4-7 0,0 25 0,3-5 0,-4 29 0,1-5 0,1 12 0,-6 7 0,6 9 630,-7 1-630,4 4 0,-1 1 0,-3-1 0,4 1 0,-1 0 0,-2-1 0,5 1 0,-5-1 0,2 0 0,-3 5 0,0 0 0,0 7 0,0 1 0,0 0 0,0 2 0,0-2 0,0 3 0,0 0 0,0 0 0,0 0 0,0 1 0,0-1 0,0 0 0,0 0 0,0 3 0,0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2:30.846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81 114 24575,'-3'8'0,"1"3"0,2 17 0,0 5 0,0 9 0,0 6 0,0-14 0,0 16 0,0-16 0,0 20 0,0-5 0,0 0 0,0-7 0,0-1 0,0-9 0,0 4 0,0-9 0,0-1 0,0-12 0,0 2 0,0-9 0,0 2 0,0-11 0,0-11 0,-8-14 0,6-10 0,-5-5 0,3 0 0,-2-26 0,1 24 0,0-32 0,5 31 0,0-15 0,0 11 0,0 6 0,0 8 0,0 3 0,0 6 0,0 3 0,0 7 0,3 2 0,1 1 0,2 0 0,3 3 0,2-2 0,2 4 0,3-5 0,2 5 0,4-2 0,3 3 0,-2 2 0,7-2 0,-7 7 0,7-4 0,-8 4 0,4 0 0,-5 0 0,-3 0 0,-1 0 0,-4 6 0,-3 1 0,-3 10 0,-5 10 0,-2 6 0,0 4 0,-12 9 0,-7-6 0,-8 4 0,-8 0 0,5-9 0,-1 4 0,-2-9 0,8-2 0,-8-3 0,9-6 0,-3 0 0,6-7 0,3-2 0,-3-3 0,7-1 0,0-2 0,5-1 0,3-3 0,0 0 0,3-2 0,6-5 0,8-3 0,7-4 0,3 0 0,5 2 0,1-2 0,4 9 0,0-6 0,-4 11 0,3-4 0,-3 4 0,0 0 0,-5 6 0,-1 6 0,-4 20 0,-1-1 0,-4 10 0,-8-5 0,0 1 0,-4 1 0,0 2 0,0-7 0,0-2 0,-3-5 0,-9-4 0,0 0 0,-6-3 0,4-5 0,1-2 0,-4-5 0,3 3 0,-6-6 0,6-1 0,-7-3 0,3 0 0,1 0 0,0 0 0,4 0 0,-1-3 0,1-4 0,3 0 0,1-9 0,2 5 0,-3-10 0,-2-5 0,4 12 0,0-5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2:31.778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396 55 24575,'0'-9'0,"0"-2"0,0 4 0,-3-2 0,0 0 0,-10 5 0,1-2 0,-8 6 0,6 0 0,-3 0 0,4 0 0,0 0 0,2 6 0,2 5 0,-3 21 0,7 3 0,-4 7 0,9-1 0,0 2 0,0 6 0,0 17 0,0-18 0,0 15 0,4-19 0,5 10 0,1-5 0,3-2 0,-5-10 0,0-1 0,-4-9 0,0-1 0,-4-5 0,0-3 0,0-1 0,-3-7 0,-3 2 0,-4-5 0,-7 3 0,-1-7 0,-8 0 0,4-3 0,-9 0 0,4 0 0,-4-7 0,4-1 0,0-11 0,6 4 0,2-3 0,8 10 0,5 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2:33.271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1 566 24575,'78'-7'0,"0"0"0,-18 3 0,-7-3 0,11-16 0,-36 4 0,2 6 0,-10-5 0,1 4 0,-7-4 0,0-3 0,12-17 0,-13 16 0,17-24 0,-17 16 0,7-7 0,0-4 0,-7 9 0,6-4 0,-14 9 0,5 1 0,-9 5 0,2 3 0,-3 4 0,0 5 0,0 3 0,-2 0 0,-9 3 0,-3 0 0,-8 3 0,1 0 0,-5 4 0,3 7 0,-4 5 0,8 3 0,-3 3 0,7-4 0,0 4 0,4 4 0,7-3 0,0 7 0,4-8 0,0 8 0,0-3 0,0 5 0,0-6 0,4 0 0,3-4 0,8 0 0,0 0 0,3-4 0,-1 0 0,-3-8 0,7 3 0,-7-5 0,2 4 0,1-4 0,-3 1 0,3-2 0,-4 0 0,0-1 0,4-2 0,-3-1 0,3-3 0,-1 0 0,3-10 0,-1-3 0,0-9 0,-3 1 0,-1-1 0,-3 4 0,-1 1 0,-4 7 0,0 1 0,0 6 0,-3 5 0,0 9 0,-3 10 0,0 1 0,0 4 0,0-4 0,0-1 0,0-3 0,0-1 0,0-7 0,0-1 0,0-3 0,3-3 0,3-1 0,4-2 0,3 0 0,0-9 0,4 0 0,-1-12 0,1 3 0,-6-4 0,2 5 0,-5 0 0,4 4 0,-5-1 0,3 1 0,-4 3 0,0 4 0,-3 1 0,0 4 0,-3-2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2:34.494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1 152 24575,'0'16'0,"0"0"0,0 6 0,0 3 0,0-2 0,0 7 0,0-3 0,0 0 0,0-5 0,0-5 0,0-4 0,0-4 0,0 1 0,0-5 0,0 1 0,0 0 0,0 7 0,0-2 0,0 14 0,3-7 0,-2 8 0,5-4 0,-5-1 0,2-3 0,-3-1 0,0-8 0,0 1 0,0-5 0,0 1 0,0-19 0,0-8 0,0-14 0,0-6 0,0 3 0,0-4 0,0-6 0,4 5 0,4-5 0,5 6 0,4 4 0,-1 2 0,-1 9 0,0 1 0,-1 5 0,0 3 0,0-3 0,-4 7 0,3 0 0,-3 2 0,0 5 0,-1-2 0,0 3 0,-2 2 0,2 1 0,-3 3 0,-1 0 0,1 0 0,0 0 0,0 0 0,-3 10 0,0 6 0,-3 6 0,0 8 0,0-3 0,0 4 0,0-4 0,0-2 0,0-3 0,0-4 0,0-5 0,-3-1 0,0-5 0,-7 2 0,0-5 0,-3-1 0,0-3 0,-4 0 0,3 0 0,-3-6 0,4-5 0,-1-3 0,-1-11 0,5 6 0,-1-3 0,7 5 0,1 10 0,3 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2:35.131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30 82 24575,'-7'-2'0,"6"1"0,5-1 0,7 2 0,-4 0 0,2 0 0,-3-3 0,0 0 0,-3-6 0,2 2 0,-4-5 0,2 2 0,-3-3 0,0 3 0,-3 3 0,-3 5 0,-4 2 0,-3 0 0,-1 0 0,5 0 0,-1 0 0,5 0 0,1 5 0,2 2 0,2 9 0,0-8 0,0 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2:38.987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2 321 24575,'-2'-4'0,"17"2"0,25 2 0,22 0 0,21 0 0,16 0-1486,-18 0 1,5 0 1485,-7 0 0,0 0 0,7 0 0,1 0 0,3 0 0,-2 0 0,-17 0 0,0 0 0,20 0 0,3 0 0,-9 0 0,4 0 0,-9 0 0,5 0 0,-5 0 0,-1 0 0,1 0 0,-3 0 0,6 0 0,-7 0 0,-3 0 0,-4 0 0,5 0 0,1 0-392,5 0 0,-1 0 392,-14 0 0,-1 0-469,3 0 1,0 0 468,-4 0 0,-2 0 0,-2 0 0,-1 0 0,-1-2 0,0-1 0,-6 0 0,-1 0 0,27-7 0,1 0 0,-20 1 1968,17 3-1968,-14-3 1576,-6 8-1576,-8-6 1148,-4 6-1148,-6-3 0,-1 0 0,-9 4 0,3-4 0,-8 4 0,0 0 0,-5 0 0,-4 0 0,-3 0 0,-1-3 0,-3 3 0,-3-9 0,2 8 0,15-5 0,5 6 0,23 0 0,1 0 0,5 0 0,14 0 0,17-5-909,8-2 909,-36-1 0,1 0 0,-4 2 0,0-1 0,4-4 0,1 0 0,3 4 0,0 1 0,-3-3 0,1 1 0,6 3 0,0 3 0,-6-1 0,-1 1 0,1 1 0,-3 2-57,24-1 57,5 0 0,-28 0 0,16 0 0,-12 0 0,-1 0 0,-12 0 906,-6 0-906,-12 0 60,-5 0-60,-8 0 0,-5-3 0,-3-12 0,1 9 0,18-8 0,9 14 0,22 0 0,2 0 0,6 0 0,14 0-405,11 0 405,-12-4 0,-17 1 0,-2 0 0,-1-3 0,-9 3 0,-1 0 0,6 3 0,11 0 0,0 0 0,-6 0 0,-2 0 405,-6 0-405,-5 0 0,-6 0 0,-7 0 0,-5 0 0,-4 4 0,-1-4 0,-5 7 0,-3-7 0,-1 4 0,-4-2 0,0-1 0,-4 2 0,4-3 0,-7 0 0,7 0 0,-7 0 0,14 0 0,5 0 0,17 0 0,2 0 0,8 0 0,3 0 0,-5 0 0,9 0 0,-20 0 0,2 0 0,-10 0 0,-4 0 0,-1 0 0,-5 0 0,-3 0 0,3 0 0,-4 0 0,1 0 0,-1 0 0,-1 0 0,-2 0 0,3 3 0,0-2 0,-3 2 0,6-3 0,-6 0 0,3 0 0,-4 0 0,0 0 0,0 0 0,-3 0 0,-1 0 0,-3 0 0,0 0 0,-3-5 0,7 3 0,6-6 0,8 0 0,3 0 0,8-8 0,-2 7 0,4-2 0,-1 6 0,-10-2 0,-4 6 0,-5-2 0,-4 3 0,-3 0 0,2 0 0,-5 0 0,2 0 0,0 0 0,-2 0 0,2 0 0,-3 0 0,0 0 0,0 0 0,-1 0 0,1 0 0,0 0 0,0 0 0,0 0 0,-1 0 0,4 3 0,1-2 0,3 2 0,0 0 0,4-3 0,-3 3 0,3-3 0,-4 0 0,0 0 0,-1 0 0,-2 0 0,3 0 0,-7 0 0,3 0 0,-3 0 0,0 0 0,0 0 0,-3 12 0,0 5 0,-3 8 0,0 5 0,0-7 0,0 3 0,3-5 0,1 5 0,4 1 0,-1 0 0,1-2 0,-1-3 0,-3-5 0,2 4 0,-2-7 0,0 6 0,1-6 0,-4 3 0,5 0 0,-5-3 0,5-1 0,-6 0 0,3-7 0,-3 3 0,0-3 0,0-3 0,0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2:40.255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0 228 24575,'2'-3'0,"2"7"0,8 3 0,6 10 0,0-2 0,9 8 0,-7-11 0,11 12 0,-12-15 0,8 9 0,-1-6 0,-4-1 0,8 0 0,-7-1 0,7-1 0,-3 2 0,4-7 0,0-1 0,0-3 0,0 0 0,-4 0 0,3 0 0,-3-3 0,0-1 0,3-7 0,-8 2 0,8-2 0,-7 4 0,7-1 0,-8 1 0,8-1 0,-7 1 0,7-5 0,-3 1 0,4-5 0,1-4 0,-4 4 0,4-8 0,-9 8 0,5-7 0,-7 7 0,2-6 0,-5 7 0,4-3 0,-8 4 0,3 1 0,-8 3 0,4-3 0,-6 3 0,2-3 0,-3 3 0,1-2 0,-1 5 0,0-2 0,0 3 0,0 0 0,-1 3 0,-1-2 0,1 4 0,-4-4 0,4 4 0,-5-2 0,3 3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2:41.801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6 258 24575,'-3'-1'0,"0"5"0,7 9 0,2 1 0,2 3 0,8-3 0,-5-1 0,7 9 0,-1-10 0,-2 8 0,2-5 0,-4-4 0,2 8 0,2-7 0,1 2 0,0-1 0,-2-5 0,1 2 0,-3-4 0,7 1 0,-4 0 0,1 0 0,2 0 0,-6 0 0,7 0 0,-3-4 0,3 4 0,0-6 0,1 5 0,-1-5 0,1 2 0,-1-3 0,1 3 0,-1-2 0,-3 2 0,2-3 0,-6 0 0,3 0 0,0 0 0,-3 0 0,3 0 0,-1 0 0,-2 0 0,7 0 0,-3 0 0,3 0 0,1 0 0,-1-6 0,5 1 0,-4-6 0,8 0 0,-7-1 0,7-3 0,-8 0 0,4 1 0,-5-1 0,1 1 0,-4 3 0,-2-2 0,-3 3 0,0-3 0,1-1 0,-2 4 0,-1-2 0,1 5 0,-2-6 0,3 3 0,4-4 0,-3-3 0,7 2 0,-2-6 0,-1 6 0,3-4 0,-2 1 0,3 3 0,-4-3 0,3 4 0,-7 1 0,6-2 0,-6 2 0,3-1 0,0 1 0,-3-4 0,3 2 0,-6-2 0,1 7 0,-5-2 0,3 5 0,-4 0 0,0 2 0,-3 2 0,0 0 0,-3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2:44.112"/>
    </inkml:context>
    <inkml:brush xml:id="br0">
      <inkml:brushProperty name="width" value="0.05" units="cm"/>
      <inkml:brushProperty name="height" value="0.05" units="cm"/>
      <inkml:brushProperty name="color" value="#9D0FA0"/>
    </inkml:brush>
  </inkml:definitions>
  <inkml:trace contextRef="#ctx0" brushRef="#br0">1395 56 24575,'-3'-2'0,"-4"-1"0,3-1 0,-5-4 0,3 7 0,-1-11 0,1 8 0,0-3 0,3 2 0,-3 4 0,6-4 0,-6 4 0,3-1 0,-3 2 0,1 0 0,-1 0 0,0 0 0,3 2 0,1 8 0,2 4 0,0 8 0,0 4 0,0-4 0,0 8 0,0-3 0,0 4 0,0-4 0,-4-1 0,4-8 0,-4-1 0,4-4 0,0-4 0,-3 4 0,3-7 0,-6 4 0,5-5 0,-4 1 0,2 0 0,-3 0 0,0 0 0,0 0 0,3 0 0,-3-3 0,6 2 0,-6-4 0,3 2 0,-3-1 0,0-1 0,-3 1 0,2 1 0,-2-2 0,3 4 0,-3-4 0,2 4 0,-2-5 0,3 6 0,0-3 0,0 3 0,-3 0 0,-1 0 0,0 1 0,-2-1 0,2 0 0,0 1 0,-3-1 0,7 0 0,-3 0 0,3 0 0,0 0 0,0 0 0,0 0 0,-4 0 0,4 0 0,-4 0 0,5 0 0,-1 0 0,-4 0 0,0 0 0,1 0 0,-4 1 0,6-1 0,-5 0 0,2 0 0,-3 1 0,3-1 0,-6 1 0,5-1 0,-6 1 0,4 0 0,0-1 0,0-2 0,0 2 0,-1-3 0,1 1 0,0-1 0,-4 0 0,3-2 0,-6 5 0,6-5 0,-7 2 0,3 0 0,-3-2 0,-1 2 0,4 0 0,-2-2 0,6 2 0,-3-3 0,0 0 0,3 0 0,-3 0 0,0 0 0,3 0 0,-6 0 0,6 0 0,-7 0 0,3 0 0,0 0 0,-2 0 0,6 0 0,-7 0 0,7-3 0,-3-1 0,4-2 0,3-1 0,-2 1 0,5 0 0,-5-4 0,5 3 0,-2-2 0,3 0 0,0 2 0,-1-5 0,-3-2 0,0-3 0,-2-5 0,-6-5 0,5 0 0,-11-7 0,3 1 0,-1 1 0,3 4 0,4 2 0,4 4 0,-2 5 0,8 0 0,-3 4 0,7 5 0,-2 0 0,3 5 0,0-3 0,0 0 0,0 0 0,-3 3 0,3-2 0,-3 1 0,3-1 0,0-1 0,0 0 0,0 0 0,0 0 0,0-4 0,0 4 0,0-3 0,0 3 0,0 0 0,0 0 0,0 0 0,2 3 0,-1 1 0,1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07:39.8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 1 24575,'-14'0'0,"8"0"0,21 0 0,15 0 0,20 0 0,16 0 0,6 0 0,4 0 0,-18 0 0,3 0 0,-22 0 0,9 0 0,-11 0 0,-8 0 0,-10 0 0,-9 0 0,-8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2:5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24575,'0'2'0,"0"-1"0,0 8 0,0 0 0,0-2 0,0 5 0,0-6 0,0 7 0,0-3 0,0 3 0,0 0 0,0 0 0,0 0 0,0 0 0,0 0 0,0 0 0,0 0 0,0-3 0,0 2 0,0-5 0,0 5 0,0-6 0,0 7 0,0-7 0,0 7 0,0-4 0,0 5 0,0-1 0,0 0 0,0 0 0,0 0 0,0-4 0,0 1 0,0-5 0,0 1 0,0 0 0,0 0 0,0 0 0,2-3 0,-1 2 0,2-2 0,-3 3 0,0-3 0,0-1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2:5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24575,'0'48'0,"0"0"0,0-22 0,0 11 0,0-5 0,0 14 0,0-16 0,0 15 0,0-21 0,0 11 0,0-13 0,0 4 0,0-5 0,0 1 0,0-1 0,0 1 0,0-1 0,3-3 0,-2 3 0,2-4 0,0 1 0,-3 2 0,3-6 0,-3 3 0,0-4 0,0 0 0,0 0 0,0 4 0,0-3 0,0 3 0,0-1 0,0-2 0,3 3 0,-2-4 0,2 0 0,-3 0 0,0-3 0,2-1 0,-1-3 0,2 0 0,-3 0 0,0 0 0,0-1 0,0 1 0,0 0 0,0 0 0,2 0 0,-1 0 0,1 0 0,-2 0 0,0-1 0,0 1 0,0-1 0,3 1 0,-2 0 0,1 0 0,-2-1 0,0 1 0,3-3 0,-2-3 0,1-14 0,-2 8 0,0-8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07:40.4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24575,'3'0'0,"13"0"0,25 0 0,14 0 0,15 0 0,6 0 0,-6 0 0,-1 0 0,-8 0 0,-6 0 0,-1 0 0,-16 0 0,-10 0 0,-6 0 0,-14 0 0,1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07:41.2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 0 24575,'-3'1'0,"13"8"0,25 10 0,14 11 0,8 6 0,-14-4 0,27 21 0,-44-29 0,34 28 0,-34-31 0,9 14 0,-11-15 0,-4 0 0,-10-10 0,-1 2 0,-3-6 0,-3 3 0,0-3 0,-3-1 0,-6 1 0,-2 7 0,-12 6 0,0 4 0,-15 15 0,-1 3 0,-13 17 0,-7 8 0,-3 7 0,13-16 0,-3 9 0,17-24 0,-2 8 0,8-12 0,8-9 0,7-3 0,2-13 0,5 0 0,1-15 0,3 3 0,0-6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07:42.3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161 3 24575,'-2'-3'0,"-6"7"0,-9 11 0,-6 9 0,-1 19 0,3-8 0,-3 25 0,14-29 0,-11 42 0,19-44 0,-7 39 0,9-42 0,0 28 0,0-32 0,7 27 0,1-32 0,18 24 0,-1-31 0,9 15 0,2-16 0,-2 2 0,7-2 0,-3-3 0,-1-5 0,4 2 0,-12-3 0,12-10 0,-17-3 0,13-21 0,-15 8 0,13-26 0,-21 22 0,13-22 0,-13 14 0,1-4 0,-2-6 0,-6 9 0,-2-8 0,-2 13 0,-3-2 0,-5 11 0,-6 3 0,-15-2 0,2 14 0,-22-8 0,16 17 0,-28-3 0,24 4 0,-16 0 0,15 0 0,-2 0 0,9 3 0,6 0 0,6 1 0,3-1 0,4-1 0,0-1 0,5 1 0,2-2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07:43.1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72 1 24575,'6'3'0,"-1"2"0,-2 1 0,2 0 0,-1 18 0,0-12 0,-1 23 0,-3-1 0,0 16 0,0-1 0,-11 8 0,1-13 0,-10 3 0,4-5 0,1-12 0,0 0 0,7-19 0,2-1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07:44.1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24575,'5'95'0,"1"0"0,-1 0 0,1 1 0,-4-8 0,0 1 0,0-7 0,3-18 0,13 9 0,-17 12 0,7-27 0,-5 3 0,-2-8 0,5-23 0,-5 1 0,2-15 0,-3-3 0,0-11 0,0-30 0,0 16 0,0-17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07:47.6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338 2686 24575,'33'0'0,"24"0"0,34 0 0,-11 0 0,5 0-2094,-13 0 0,6 0 2094,-4 0 0,11 0 0,1 0 0,-8 0 0,-9 0 0,-5 0 0,7 0 0,13 0 0,9 0 0,1 0 0,-4 0-882,3 0 0,-4 0 0,7 0 882,-18 0 0,7 0 0,1 0 0,-1 0 0,-7 0 0,19 0 0,-7 0 0,4 0 0,0 0 0,6-1 0,-3 1 0,-15 1 0,-5 4 0,-5 1-89,0-4 1,6 0 0,-5 2 88,12 4 0,0 2 0,-10-2 0,4 1 0,-4-1 0,6-2 0,-1-1-511,14 5 0,-3-1 511,-30-9 0,-3 0 479,1 0 1,1 0-480,6 0 0,-1 0 2787,34 0-2787,-19 0 2073,18 0-2073,-50 0 1503,52 0-1503,-53 0 797,25-4-797,-25 3 2,19-3-2,-24 4 0,15 0 0,-25 0 0,6 0 0,-6 0 0,0 0 0,-10 0 0,-1 0 0,-5 0 0,-3 0 0,0 0 0,0 0 0,-4 0 0,0 0 0,-3 0 0,-1 0 0,1 0 0,0-2 0,-3-4 0,0 0 0,-3-17 0,-4-2 0,-6-41 0,-7-28 0,9 32 0,0-3-309,-1 4 0,1-4 309,-2-27 0,2 1 0,3 34 0,2 0 0,-4-38 0,2-2-934,4 27 0,2 2 934,-1-13 0,0-1 0,0 6 0,0 1-512,0 4 1,0 1 511,0 12 0,0 0-190,0 1 1,0 1 189,0 3 0,0 1 0,0 1 0,0 1 516,0-42-516,0 22 1776,0 2-1776,0 12 1139,0-5-1139,0 2 457,0 15-457,0-3 0,0 12 0,0 0 0,0 9 0,0 5 0,0 4 0,0 5 0,0 2 0,0-2 0,0 5 0,0-2 0,0 3 0,0 0 0,0-3 0,0 3 0,0-3 0,0 3 0,0 0 0,0 0 0,0 1 0,0-1 0,0 0 0,-3 0 0,0 3 0,-2 0 0,-5 1 0,1 1 0,-4-2 0,0 3 0,0-3 0,0 2 0,-2-1 0,1 2 0,-6 0 0,-5 0 0,-3 0 0,-13 0 0,-9 0 0,-4 0 0,-18 0 0,-1 4 0,-14 6 0,27-2 0,0 1 0,-35 11-535,10-7 1,0-2 534,-7 5 0,7-4 0,-2-1 0,28-4 0,-1-1 0,-6 2 0,-5 1 0,3-1 0,1-2 0,-1 1 0,-12-1 0,-9 2 0,11-3 0,20-2 0,1 0 0,-40 3 0,-3 0 0,32-3 0,1 1 0,-8-1 0,-2 0 0,-4 0 0,1 0 0,9-3 0,2 0 0,-3 0 0,2 0 0,12 0 0,3 0 0,-39 0 0,39 0 0,4 0 0,-7 0 0,2 0 0,1 0 0,6 0 0,-47 0 0,54 0 1069,-50 0-1069,55 0 0,-57-5 0,42 0 0,-17 0 0,-11 1 0,19 4 0,-14 0 0,-6 0 0,34 0 0,-40 0 0,46 0 0,-29 0 0,20 0 0,-6 0 0,2 4 0,6 0 0,7 4 0,-7 0 0,12 0 0,-22 0 0,15 0 0,-5 0 0,-8 1 0,25-2 0,-26 1 0,20 0 0,-6 0 0,3 0 0,1 0 0,4-4 0,5 0 0,2-4 0,7 0 0,0 0 0,5 0 0,6 0 0,1 0 0,4 0 0,-1 0 0,3 2 0,0 4 0,6 7 0,2 16 0,6 8 0,9 39 0,5 8 0,-14-35 0,0 3-310,9 25 1,-2 0 309,-10-26 0,-1 1 0,8 38 0,0 2 0,-9-26 0,-1 0 0,3 11 0,1 1 0,-2-1 0,-1-3 0,2-8 0,0-4 0,-2-11 0,-1-2-75,0 13 0,0-4 75,4-1 0,-3 35 0,-2-43 0,-4 5 0,0-6 615,0-5-615,0-2 154,0-7-154,0 1 0,0-6 0,0 1 0,0-5 0,0 0 0,0-5 0,0 2 0,0-2 0,0 5 0,0-4 0,0 5 0,0-10 0,3 5 0,-2-8 0,2 3 0,-3-3 0,0-3 0,0 1 0,3-4 0,-3 1 0,3-2 0,-3 0 0,0 0 0,2-3 0,-1 2 0,4-4 0,-2 1 0,2-2 0,1 0 0,-2 0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07:28.4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306 76 24575,'-50'76'0,"11"-18"0,37-69 0,2 1 0,0-15 0,0 3 0,5-1 0,7-3 0,6 8 0,9 1 0,-4 0 0,2 6 0,0 0 0,-2 0 0,5 7 0,-5 1 0,-3 3 0,-3 0 0,-8 0 0,4 14 0,-5 8 0,0 17 0,-4 20 0,-4 8 0,-4 15 0,-12 8-219,6-40 0,-3 0 219,-5-1 0,-1 0 0,-4 6 0,0-1 0,2-7 0,0-3 0,-25 32 0,6-1 0,1-20 0,4 2 0,-3-5 0,13-15 0,-4-3 0,6-11 438,5-9-438,1-4 0,7-6 0,2-2 0,4-15 0,2-5 0,2-13 0,0 0 0,0 1 0,0 4 0,0-2 0,0 6 0,3-3 0,4 8 0,7-4 0,3 7 0,1-3 0,2 6 0,-3 4 0,4 4 0,-1 3 0,2 0 0,6 4 0,-8 6 0,14 15 0,-17 3 0,16 19 0,-16-18 0,11 15 0,-9-20 0,5 10 0,-2-13 0,-1-1 0,1-9 0,-2-1 0,5-6 0,-3-1 0,2-6 0,-1-13 0,-1 0 0,3-16 0,-2 3 0,-2-2 0,-9 13 0,-5 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3:39:53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2238 24575,'19'-64'0,"-1"0"0,1 0 0,4 19 0,2-2 0,-7-8 0,3-11 0,-1 1 0,2 11-811,8 6 0,0 8 811,9-19 0,-10 20 0,-1-1 0,-5 10 0,1-1 0,12-7 0,4-1 0,5-6 0,1 1 0,1 7 0,1 1-792,7-12 0,0 2 792,-12 14 0,1 4 0,-1-3 0,3 1 0,13-5 0,-2 2 0,-12 7 0,-3 0 0,4-1 0,0 0 57,-4 4 0,-5 1-57,3-2-114,-7 5 1,0 1 113,9-4 0,2-4 723,1 1-723,-3 4 1615,-1-3-1615,-4 7 714,3-7-714,-7 3 0,4-4 267,3-10-267,-13 5 0,11-9 0,-17 7 0,4-5 0,-1 4 0,-7-8 0,3 8 0,-5 2 0,-3 1 0,-2 8 0,-3 0 0,0 2 0,-1 9 0,1-5 0,-1 9 0,0-2 0,-3 4 0,-1-5 0,-2 4 0,0-3 0,0 3 0,-4 3 0,-3 6 0,-6 8 0,0 7 0,-5 3 0,2 5 0,-11 7 0,5-1 0,-6 2 0,3-3 0,1 2 0,-1 0 0,1 0 0,1-7 0,0-3 0,4 0 0,1-5 0,4-5 0,2-3 0,2-4 0,1 0 0,3 0 0,3-1 0,-2-1 0,8-2 0,2-2 0,7-3 0,1-1 0,3-5 0,2-6 0,4 0 0,0-6 0,0 1 0,1-3 0,-1 4 0,-4 2 0,-1 3 0,-8 5 0,0 0 0,-3 5 0,0-1 0,-3 9 0,0 4 0,-3 5 0,-3 7 0,2-2 0,-2 6 0,0 3 0,1 3 0,-1 1 0,3 4 0,0-3 0,0 3 0,0-4 0,0-4 0,0-6 0,0-5 0,0-6 0,0-1 0,0-3 0,0 0 0,0 0 0,0-1 0,-2 1 0,-2-3 0,-1 0 0,-4-3 0,2 0 0,-5 0 0,2 0 0,-3 0 0,0-3 0,0-1 0,0-5 0,0 1 0,-4-4 0,4 4 0,-5-2 0,6 4 0,2 0 0,1 2 0,3-1 0,1 2 0,1-3 0,2 0 0,2 1 0,6-8 0,-2 3 0,9-7 0,0 3 0,2-2 0,2 1 0,-4-1 0,-3 2 0,2 5 0,-5 0 0,2 3 0,-3 0 0,0 2 0,-3 6 0,-4 9 0,-6 10 0,-2 0 0,-5 9 0,6-3 0,0 4 0,5-1 0,3-3 0,0-1 0,0-9 0,0-1 0,3-6 0,0-1 0,3-4 0,-1 1 0,1-3 0,-3-5 0,-10-5 0,-1-5 0,-12-3 0,-3 1 0,1 0 0,-9-6 0,8 8 0,-4-6 0,6 10 0,0-5 0,4 5 0,0 1 0,0 1 0,4 5 0,-1-4 0,2 4 0,6-2 0,-3 3 0,5-2 0,2-1 0,4 0 0,1-3 0,2 3 0,1-2 0,-1 2 0,4-6 0,1 5 0,4-5 0,2 2 0,1-3 0,9 2 0,-4-6 0,8 2 0,-8 1 0,4-3 0,-9 6 0,-1-1 0,-3 2 0,0 0 0,-3 1 0,-1 0 0,-3 3 0,0 0 0,-1 3 0,1 0 0,-2 5 0,-2 6 0,-2 5 0,-4 10 0,3-4 0,-5 4 0,2-5 0,0-7 0,-2 2 0,2-12 0,1 2 0,0-6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3:40:01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24575,'2'3'0,"2"-1"0,12-2 0,1 0 0,4 0 0,10 0 0,-3 0 0,3 0 0,-8 0 0,1 0 0,-15 0 0,5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3:40:02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0 297 24575,'0'-8'0,"0"-7"0,0 4 0,0-5 0,0 2 0,0 2 0,6-1 0,2 0 0,4 0 0,2-4 0,-1 4 0,4-2 0,-4 3 0,8 4 0,-7 2 0,2-1 0,-3 7 0,0-3 0,0 3 0,-4 0 0,0 3 0,-2 16 0,-3-2 0,0 34 0,-4-21 0,0 27 0,0-19 0,0 14 0,0-9 0,0-1 0,0-6 0,0-5 0,0-8 0,3-3 0,0-10 0,3-1 0,3-2 0,0-4 0,8 0 0,-3-3 0,6-7 0,-5-3 0,2-9 0,-3-2 0,-3-5 0,-1 4 0,-2-4 0,-5 5 0,0-4 0,-3-1 0,0-5 0,0 0 0,0 0 0,0 5 0,0 1 0,-3 7 0,0 1 0,0 7 0,-3 1 0,8 9 0,5 0 0,4 9 0,9-1 0,-3 5 0,4-5 0,5 2 0,-4-3 0,4 1 0,-1-5 0,-3 0 0,4-3 0,-5-3 0,1-7 0,0-6 0,-3-6 0,4-6 0,-7 5 0,-1 1 0,-2 2 0,-6 5 0,3-1 0,-4 3 0,-2 3 0,-2-2 0,-2 3 0,0-1 0,0 1 0,0 3 0,0 0 0,-2 2 0,-5-1 0,1 4 0,-6-2 0,2 3 0,0 0 0,-2 0 0,2 0 0,-3 0 0,3 3 0,-2 3 0,5 8 0,-6 3 0,5 5 0,-2 3 0,2 1 0,4 4 0,-3-3 0,6 2 0,-2-2 0,3-1 0,0 4 0,0-8 0,0 3 0,0-4 0,0 0 0,0-3 0,3 3 0,9-2 0,0-1 0,11-2 0,-10-4 0,8-4 0,-4 2 0,5-3 0,-5-4 0,3 0 0,-3-3 0,5 0 0,-5 0 0,4 0 0,-8 0 0,7 0 0,-5 0 0,1 0 0,-3 0 0,0-3 0,0 0 0,0-3 0,-3-1 0,2 1 0,-6 0 0,3 0 0,-3 2 0,0-1 0,-3 2 0,0-5 0,-3 4 0,0-1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3:40:03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24575,'-3'0'0,"0"0"0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3:40:03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24575,'-3'0'0,"0"0"0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3:40:03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24575,'-3'0'0,"0"0"0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24575,'0'14'0,"0"-5"0,0-7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24575,'0'21'0,"0"-10"0,0-10 0,0-6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10 388 24575,'0'62'0,"0"-1"0,0 30 0,0-120 0,-4-16 0,3-10 0,-3 1 0,4-5 0,0 9 0,0-10 0,0 12 0,0 0 0,0 11 0,0 5 0,0 6 0,0 8 0,0 5 0,0 4 0,0 3 0,2 2 0,1-1 0,7 4 0,-1-1 0,8 2 0,1 0 0,7 0 0,2 0 0,0 0 0,3 0 0,-3 0 0,-1 0 0,0 0 0,-8 0 0,-2 0 0,-6 2 0,2 2 0,-5 2 0,-1 0 0,-3 0 0,-3 3 0,0 4 0,0 1 0,-3 7 0,-8-3 0,-6 9 0,-11 2 0,-2 1 0,-4-2 0,1-3 0,4 0 0,2-8 0,5 0 0,4-9 0,4 1 0,5-2 0,3-1 0,5-3 0,5-1 0,5-5 0,8 3 0,1-6 0,3 5 0,4-2 0,-2 3 0,2 0 0,-3 0 0,-5 0 0,0 0 0,-7 2 0,-1 8 0,-2 5 0,0 6 0,-3 1 0,-1-1 0,-3 0 0,0 5 0,0-4 0,0 4 0,0-5 0,0 1 0,-5-4 0,1-5 0,-9-1 0,0-5 0,-1 3 0,-7-6 0,3-1 0,1-3 0,-4 0 0,7 0 0,-3 0 0,4 0 0,3-3 0,1 0 0,3-3 0,0 2 0,2-1 0,2 2 0,2 0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24575,'0'12'0,"0"17"0,0 16 0,0 17 0,0 12 0,0-21 0,0 17 0,0-25 0,0 10 0,0-12 0,0-15 0,0-7 0,0-11 0,0-1 0,0-24 0,0 14 0,0-17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07:29.6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231 435 24575,'0'-13'0,"0"-8"0,8-16 0,-3 0 0,12-9 0,-8 1 0,7-5 0,-10-1 0,2 8 0,-8 7 0,0 16 0,0 3 0,0 8 0,-9 5 0,-3-2 0,-8 6 0,-13 7 0,11 5 0,-16 8 0,10 15 0,1-9 0,-4 18 0,9-6 0,1 12 0,4-9 0,5 0 0,8-11 0,1-2 0,3 4 0,0-9 0,0-2 0,0-4 0,9-4 0,3 1 0,21 1 0,-9-1 0,13 2 0,-2 6 0,-9-5 0,19 17 0,-27-14 0,17 16 0,-16-9 0,1 0 0,-5 3 0,0 7 0,-9 4 0,2 2 0,-8 0 0,0-8 0,-8 6 0,-5-4 0,-7-2 0,0-7 0,-2-2 0,4-8 0,-4 0 0,1-4 0,1-1 0,-2-2 0,2-1 0,2-3 0,-2-3 0,6-2 0,-3-2 0,1 0 0,8-9 0,-4-20 0,11-11 0,-3-12 0,4-19 0,0 23 0,0-29 0,4 24 0,5-8 0,7 10 0,3 3 0,8 7 0,-5 3 0,6 2 0,-3 2 0,2 5 0,-6 6 0,4 1 0,-11 8 0,3-1 0,-4 6 0,-3 3 0,-1 0 0,-3 3 0,-1-3 0,-1 6 0,-2-3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6 287 24575,'-3'5'0,"0"8"0,3-3 0,0 15 0,0-6 0,0 10 0,0-6 0,0 3 0,0-5 0,0 1 0,0-5 0,0 4 0,0-11 0,0 6 0,0-6 0,0-11 0,0-9 0,0-25 0,0-9 0,0-5 0,0-10 0,0 14 0,0-14 0,0 21 0,0-3 0,0 14 0,0 1 0,3 12 0,-3-2 0,6 9 0,-3-5 0,3 5 0,0-6 0,4 6 0,0-5 0,6 4 0,-2-1 0,7 2 0,-3 3 0,3 1 0,1 3 0,-5 0 0,0 0 0,-4 0 0,-3 0 0,-1 0 0,-3 0 0,-3 5 0,0 2 0,-3 9 0,-11 3 0,2 7 0,-18-1 0,9 1 0,-9-2 0,8-1 0,-3-4 0,3-1 0,2-5 0,7-3 0,-2-1 0,5-3 0,-2 0 0,3-3 0,3-2 0,4-8 0,6-6 0,8-6 0,3 1 0,4-1 0,0 5 0,-1 3 0,-3 3 0,2 5 0,-6 3 0,3 0 0,-3 14 0,-3 3 0,1 15 0,-8-1 0,-1 5 0,-3-4 0,0 4 0,0-5 0,-7 0 0,-5-4 0,-4-1 0,-2-7 0,1-2 0,3-4 0,-6-2 0,6-1 0,-3-3 0,4-4 0,3 0 0,1-3 0,3 0 0,0 0 0,0 0 0,0 0 0,3-3 0,0-3 0,3-1 0,0-5 0,0 8 0,0-2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24575,'-9'5'0,"-3"6"0,2 3 0,2 7 0,-1-7 0,6 3 0,-1-4 0,1-1 0,3-2 0,0 1 0,-2-4 0,7-1 0,3-3 0,10 0 0,8-2 0,-4 2 0,4 0 0,-1-2 0,2 2 0,-4-3 0,5 0 0,-12 0 0,5 0 0,-8 0 0,0-6 0,-3-1 0,-1-6 0,-2 0 0,-4 0 0,0 0 0,-3 3 0,0 1 0,-6 5 0,-5-1 0,-3 4 0,-6-3 0,2 4 0,0 0 0,-2 0 0,6 0 0,-3 0 0,0 0 0,3 0 0,-2 0 0,2 0 0,4 0 0,-2 3 0,5 1 0,-2 2 0,3-3 0,3 0 0,0-3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 24575,'0'15'0,"0"-1"0,0 3 0,0 5 0,0 0 0,0 0 0,0-1 0,0 1 0,0 4 0,0 10 0,0-3 0,0-2 0,0 0 0,0-9 0,0 4 0,0-8 0,0-5 0,0-1 0,0-5 0,0 2 0,0-8 0,0-9 0,-3-10 0,2-9 0,-3-5 0,1 1 0,-2-5 0,1 4 0,0-4 0,4 5 0,0 4 0,0 1 0,0 4 0,0 5 0,0 3 0,0 2 0,0 2 0,0 0 0,6 1 0,1 2 0,10 0 0,1 1 0,7 2 0,2 0 0,4 4 0,-4 0 0,3 0 0,-8 0 0,4 0 0,-8 0 0,-1 0 0,-8 0 0,0 0 0,-5 6 0,-2 1 0,-2 10 0,0-3 0,-6 7 0,-2-4 0,-10 6 0,-3 4 0,-2-3 0,-2 9 0,1-9 0,0 4 0,1-9 0,4-1 0,6-7 0,4-2 0,3-3 0,2-1 0,2-6 0,8-7 0,11-11 0,3-4 0,17-2 0,-7 0 0,6 4 0,-4 1 0,0 8 0,-6 1 0,-4 7 0,-1 1 0,-7 3 0,3 0 0,-7 0 0,2 0 0,-5 0 0,2 5 0,-3 6 0,1 7 0,-3 3 0,-1 1 0,-3 4 0,0-4 0,0 4 0,-3 0 0,-4-4 0,-10 9 0,2-8 0,-10 9 0,6-8 0,-5 0 0,5-2 0,2-8 0,0 4 0,3-8 0,-3 0 0,0-3 0,-1-4 0,0 0 0,-2-3 0,2 0 0,0 0 0,2-3 0,-1-1 0,6-5 0,-6-2 0,10-2 0,-2 0 0,5 0 0,-2 0 0,5-4 0,-2 3 0,3-3 0,0 4 0,0 6 0,0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24575,'-9'0'0,"0"0"0,9 0 0,12 3 0,7 2 0,17-1 0,13 4 0,13-7 0,14 3 0,6-4 0,-12 0 0,3 0 0,-12 0 0,-5 0 0,-2 0 0,-17 0 0,-12 0 0,-4 0 0,-15 0 0,3 0 0,-6 0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24575,'-5'7'0,"14"-2"0,21-5 0,13 0 0,6 0 0,10 0 0,-3 0 0,12 0 0,0 0 0,0 0 0,6 0 0,-5 0 0,5 0 0,-18 0 0,3 0 0,-10 0 0,12 0 0,-11 0 0,4 0 0,-12 0 0,0 0 0,-9 0 0,7 0 0,-20 0 0,14 0 0,-15 0 0,7 0 0,-9 0 0,4 0 0,-7 0 0,3 0 0,-8-2 0,1 1 0,-5-2 0,1 3 0,0 0 0,0-2 0,0 1 0,-3-4 0,-1 2 0,-2-3 0,0 3 0,0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24575,'0'15'0,"0"2"0,0 9 0,0 11 0,0 1 0,0 10 0,0 0 0,0 7 0,0 13 0,0-4 0,0 9 0,0-4 0,0 0 0,0 0 0,0 4 0,0-9 0,0 10 0,0 1 0,0-6 0,0-10 0,0 26 0,0-40 0,0 42 0,0-31 0,0 12 0,5 7 0,-4-17 0,9 28 0,-5-26 0,1 21 0,3-13 0,-5-17 0,1 13 0,3-19 0,-4 10 0,5-2 0,-4-10 0,3 5 0,-4-11 0,4 4 0,0-9 0,1 9 0,-2-9 0,-2 9 0,2-9 0,-3 4 0,1-9 0,1-1 0,-5-5 0,2-3 0,-3-2 0,0-2 0,0-5 0,0 0 0,0-3 0,0 0 0,0 0 0,3-3 0,-3 2 0,3-5 0,-3 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24575,'87'0'0,"0"0"0,1 0 0,-1 0 0,0 0 0,7-1 0,5 0 0,-2-1 0,-8 1 0,-14 0 0,1 0 0,-6 0-739,0 0 1,5-2-1,-10 2 739,26 1 0,-39 0 0,-1 0 711,19 0-711,6 4 365,-7 5-365,-14 5 0,-7 7 0,-11-7 1140,-1 5-1140,-9-11 0,-2 3 0,-3-4 0,-1 0 0,-3-3 0,3 3 0,-11-7 0,6 4 0,-9-4 0,2 0 0,-3 0 0,0 0 0,-3-5 0,-1 8 0,-2 12 0,0 19 0,0 14 0,0 7 0,0 5 0,0 24-573,0-34 1,0 3 572,0 13 0,0 3 0,0 3 0,0 2 0,0 3 0,0 0 0,1 0 0,-2 0 0,-1-4 0,-1-1 0,2 0 0,0-2 0,-1-6 0,-1-1 0,3 0 0,0-2 0,0-6 0,0-1-244,0 0 1,0-2 243,0 40 0,0 4 0,0-12 0,0 5 0,0-6 0,0 7 0,0-5-85,0-13 85,4 6 0,-2-20 0,6 11 0,-7-9 1110,7-16-1110,-8-2 514,4-16-514,-1-4 93,-2-5-93,1-4 0,-2-3 0,0-1 0,0 0 0,0-2 0,0 2 0,0-3 0,0-1 0,-2-1 0,-4-2 0,-1-2 0,-5 0 0,2 0 0,-7 0 0,-1 0 0,-13 0 0,3 0 0,-18 0 0,2 0 0,-11 0 0,-5-4 0,9 3 0,-8-8 0,4 4 0,-1 0 0,-4 0 0,5 5 0,6 0 0,1 0 0,6 0 0,-5 0 0,4 0 0,-5 0 0,6 0 0,1 0 0,-2 0 0,-4 0 0,9 0 0,-9 0 0,10-3 0,-1-2 0,2 1 0,5-3 0,0 2 0,0 1 0,0-3 0,4 6 0,-3-2 0,11 0 0,-6 2 0,8-2 0,-1 3 0,4 0 0,2 0 0,2 0 0,-3-3 0,0 3 0,0-6 0,0 5 0,0-2 0,3 3 0,-3-3 0,4 3 0,-1-3 0,-3 3 0,7-3 0,-7 2 0,3-1 0,-3 2 0,0 0 0,0 0 0,3 0 0,-2 0 0,5 0 0,-2 0 0,3 0 0,0 0 0,0 0 0,1 0 0,-4 0 0,3 0 0,-3 0 0,4 0 0,-1 0 0,0 0 0,0 0 0,1 0 0,1-3 0,-1 0 0,5-3 0,-6 0 0,6-3 0,-6 2 0,6-5 0,-6 2 0,5-3 0,-5-4 0,3 3 0,-5-7 0,1-1 0,0 0 0,-1-8 0,-4-7 0,7-8 0,-8-9 0,12 10 0,-3-8 0,4 13 0,0 1 0,0 17 0,0 11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24575,'1'96'0,"-1"1"0,1 0 0,0-1 0,-1 1 0,1 16 0,0 7 0,-1-20 0,1-44 0,-1-46 0,0-1 0,0-3 0,0-3 0,0-1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24575,'16'0'0,"14"0"0,14 0 0,11 0 0,12 0 0,-3 0 0,10 0 0,-22 0 0,12 0 0,-19 0 0,10 0 0,-12 0 0,-7 0 0,-9 0 0,-8 0 0,1 0 0,-13 0 0,6 0 0,-7 0 0,-1 0 0,-1-2 0,-5-1 0,-5-3 0,-4-1 0,-3-2 0,5 4 0,3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24575,'1'0'0,"12"0"0,14 0 0,16 0 0,18 0 0,3 0 0,24 0 0,-10 0-559,19 0 559,-5 0 0,-39 0 0,1 0 0,39 0 0,-40 0 0,-1 0 0,31 0 0,14 0 0,-42 0 0,16 0 0,-25 0 0,-1 0 0,3 0 0,-25 0 559,2 0-559,-15 0 0,3 0 0,-10-8 0,0 6 0,-3-6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07:30.5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24575,'0'88'0,"0"-1"0,0 0 0,0 1 0,0-1 0,0 1 0,0-2 0,0-7 0,0-11 0,0-1 0,0-15 0,0-12 0,0-4 0,0-14 0,0-5 0,0-5 0,0-8 0,0 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266 195 24575,'0'-14'0,"0"-5"0,0 2 0,0-5 0,3 0 0,1 1 0,0 3 0,2 1 0,-5 4 0,1 3 0,-2-2 0,-5 8 0,-5-2 0,-12 6 0,-10 11 0,3 3 0,-3 14 0,3 2 0,3 7 0,-3-2 0,8 1 0,1-4 0,8-1 0,4-4 0,1-1 0,6-8 0,-2-2 0,3-3 0,0-3 0,3-1 0,7-2 0,9 0 0,3 0 0,9-3 0,-5 3 0,1-6 0,3 2 0,-7 0 0,3 1 0,-9 0 0,0 2 0,-7-2 0,-1 5 0,-2 1 0,-4 3 0,0 0 0,-3 0 0,0 4 0,-3-3 0,-8 7 0,0-7 0,-11 4 0,4-4 0,-3 1 0,-5-4 0,3-1 0,-3-2 0,9-1 0,0-3 0,7-2 0,-3-2 0,7 0 0,-1-2 0,4-1 0,3-3 0,0-3 0,0 2 0,0-5 0,0 8 0,0-2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7 24575,'-12'0'0,"-4"11"0,-8-5 0,-2 12 0,8-3 0,-5 5 0,4-2 0,1 4 0,8-8 0,0 3 0,6-4 0,1-3 0,3 2 0,0-2 0,0 0 0,0-1 0,0 0 0,0-3 0,0 7 0,0-7 0,3 1 0,7-2 0,4-4 0,1 5 0,4-2 0,-4 2 0,3 1 0,2-3 0,-6-1 0,3-3 0,0 0 0,-3 0 0,3 0 0,-4 0 0,0-3 0,0-4 0,0-3 0,-3-3 0,2 0 0,-5 0 0,3-4 0,-3-1 0,0-3 0,0 3 0,-3-3 0,-1 4 0,-3-1 0,0 1 0,0 4 0,0 0 0,-10 2 0,2-1 0,-13 4 0,-1-2 0,0 5 0,-9-2 0,9 7 0,-9-4 0,9 4 0,-8 0 0,3 0 0,9 0 0,4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24575,'0'6'0,"0"2"0,0 6 0,0 4 0,0 3 0,0 10 0,0-8 0,0 12 0,0-8 0,0 8 0,0-7 0,0 6 0,0-7 0,0 0 0,0-2 0,0-10 0,0 1 0,0-10 0,0 3 0,0-5 0,0-2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67 24575,'0'-8'0,"0"-4"0,0 6 0,0-7 0,0 6 0,0-2 0,0 3 0,-6 3 0,-1 0 0,-5 3 0,-14 0 0,10 0 0,-20 11 0,24 2 0,-15 15 0,13 4 0,-5-3 0,10 11 0,-1-12 0,6 8 0,-1-5 0,2-4 0,3-1 0,0-9 0,0 0 0,9-7 0,0 0 0,11-3 0,2 0 0,0-3 0,4-1 0,-5-3 0,1 0 0,-1 0 0,-3 0 0,-1 0 0,-4 0 0,-3 0 0,-1-3 0,-3 3 0,-1-3 0,1 3 0,-2-2 0,1 1 0,-5 1 0,3 3 0,-3 3 0,0 0 0,0 3 0,0 0 0,0 4 0,3 0 0,0 0 0,4 0 0,-1-3 0,1 2 0,2-5 0,-2 3 0,5-4 0,-2 0 0,3-2 0,0-1 0,3-3 0,-2 0 0,3 0 0,0 0 0,-3-3 0,7-8 0,-6-4 0,7-9 0,-6 3 0,-1 2 0,-3 2 0,-5 7 0,3-2 0,-4 5 0,-3-5 0,0 5 0,-3-5 0,0 5 0,0-2 0,0 0 0,-3 2 0,-3-5 0,-1 5 0,-6 0 0,4 2 0,-5 4 0,5-2 0,-4 3 0,3 0 0,-7 0 0,3 3 0,-3 4 0,1 3 0,2 4 0,-4 3 0,5-3 0,2 3 0,2-8 0,3 0 0,0-3 0,2 0 0,2-3 0,2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24575,'19'0'0,"9"0"0,5 0 0,9 0 0,6 0 0,7 0 0,14 0 0,14 0 0,2 4-626,12-3 626,-5 4 0,-8-5 0,4 0 0,-30 0 0,20 0 0,-26 0 0,21 0 0,2 0 0,-10 0 0,8 0 0,-29 0 626,8 0-626,-8 0 0,11 0 0,-7-8 0,0 6 0,-6-5 0,0 7 0,-5 0 0,-1 0 0,1 0 0,-5 0 0,4 0 0,-9 0 0,3 0 0,-3 3 0,4-2 0,-4 6 0,-1-6 0,-1 5 0,-2-5 0,3 3 0,-1-4 0,-2 0 0,3 0 0,-1 0 0,-2 0 0,3 0 0,-5 0 0,1 0 0,-1 0 0,5 0 0,-4 0 0,4 0 0,0 0 0,1 0 0,4 0 0,0 0 0,-4 0 0,3 0 0,-7 0 0,2 0 0,-3 0 0,-1 0 0,1 0 0,-1 0 0,1 0 0,-1 0 0,0 0 0,-3 0 0,-1 0 0,-4 0 0,0 0 0,-3-3 0,-1 2 0,-3-1 0,0 2 0,-3-3 0,0-7 0,-3 5 0,0-4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24575,'63'0'0,"1"0"0,-3 0 0,-5 0 0,12 0 0,-3 0 0,-10 0 0,-2 0 0,-5 0 0,-8 0 0,1 0 0,-19 0 0,0 0 0,-8 0 0,-2 0 0,-5 0 0,5 0 0,-5 0 0,2 0 0,0 0 0,1 0 0,3 0 0,0 0 0,-3 0 0,-1 0 0,-4 0 0,1 0 0,0 0 0,-2 0 0,-2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24575,'4'3'0,"5"0"0,14-3 0,8 0 0,24 9 0,9-7 0,34 12-749,-5-7 749,-40-4 0,0 0 0,46 2 0,0-5 0,-1 0 0,1 0 0,-7 0 0,4 0 0,-12 0 0,-8 0 0,-3 0 0,-11-4 0,0 2 0,5-6 0,-17 7 0,9-8 749,-16 8-749,4-3 0,-5 0 0,0 4 0,0-4 0,0 4 0,-4 0 0,3 0 0,-4 0 0,5 0 0,0 0 0,0 0 0,-5 0 0,-1 0 0,-4 0 0,-1 0 0,-4 0 0,-2 0 0,-3 0 0,-1 0 0,1 0 0,-1 0 0,1 0 0,-1 0 0,1 0 0,-1 0 0,5 0 0,-4 0 0,4 0 0,-8 3 0,2-3 0,-6 3 0,3-3 0,-7 0 0,-1 0 0,-3 0 0,4 0 0,4 0 0,33 0 0,-4 0 0,30 0 0,-11 0 0,-11 0 0,7 0 0,-14 0 0,5 0 0,-6 0 0,-7 0 0,-13 0 0,2 0 0,-14 0 0,2 0 0,-7 0 0,-1 0 0,1 0 0,-3 3 0,0 0 0,-3 5 0,0 6 0,0 8 0,0 5 0,0 9 0,0 13 0,0-9 0,0 37 0,-4-28 0,3 38 0,-3-16 0,4 10-540,0 9 540,0-6 0,0 13 0,0-31 0,0 20 0,0-28 0,0 10 0,4-14 0,-4-12 0,4-6 0,-4-4 540,0-6-540,0 4 0,0-7 0,0 2 0,0 1 0,0-3 0,0 2 0,0 1 0,3-8 0,-2 7 0,2-11 0,-3 2 0,3-3 0,-3-3 0,3 2 0,0-5 0,-3 5 0,3-2 0,-3 3 0,3 0 0,-2-3 0,2 2 0,-1-5 0,-1 2 0,1-3 0,-2 0 0,0 0 0,0-1 0,0 1 0,3 0 0,-2 0 0,1-1 0,-2 1 0,0 0 0,0-1 0,0 1 0,0 0 0,0-1 0,0 1 0,0 0 0,0 3 0,0 4 0,0 1 0,0 7 0,0-4 0,0 1 0,0-1 0,0-7 0,0 2 0,0-6 0,0 3 0,0-3 0,-4-2 0,-7-2 0,-2-2 0,-7 0 0,-2 0 0,-5 0 0,-14 0 0,-3 0 0,-10 0 0,-6 0 0,-2 4 0,-11 2 0,-4 9 0,12-5 0,-6 5 0,14-6 0,-25 1 0,12-5 0,-12 5 0,14-9 0,0 7 0,-6-7 0,-2 4 0,-1-5 0,14 0 0,-2 0 0,8 0 0,-11 0 0,-13 0 0,15-4 0,2-1 0,6-4 0,0-5 0,0 7 0,-8-6 0,17 8 0,0 0 0,1-3 0,6 7 0,5-3 0,5 4 0,2 0 0,7 0 0,-3 0 0,5 0 0,-1 0 0,-4-3 0,4 2 0,-8-2 0,-2 3 0,-1 0 0,-3 0 0,5 0 0,4 0 0,-3 0 0,7 0 0,-3 0 0,0 0 0,4 0 0,-4 0 0,4 0 0,1 0 0,3 0 0,-3 0 0,7 0 0,-2 0 0,2 0 0,4 0 0,-2 0 0,2 0 0,-3 0 0,-4 0 0,3 0 0,-3 0 0,0 0 0,3 0 0,-6 0 0,9 0 0,-5 0 0,9 0 0,-2 0 0,3 0 0,0 0 0,0 0 0,-3 0 0,-1 0 0,0 0 0,-6 0 0,5 0 0,-6 0 0,4 0 0,3 0 0,-2 0 0,5 0 0,0 0 0,5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24575,'3'4'0,"0"9"0,-3 7 0,0 10 0,0 7 0,0-3 0,0 7 0,0-10 0,0 5 0,0-8 0,0 3 0,0-6 0,0-6 0,0 6 0,0-11 0,0 0 0,0-2 0,0-5 0,0 2 0,0-3 0,0-3 0,0-1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24575,'12'0'0,"-7"0"0,39 0 0,-18 0 0,15 0 0,-10 0 0,0 0 0,-4 0 0,3 0 0,-11 0 0,-1 0 0,-9 0 0,-3 0 0,-3 0 0,-1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24575,'0'19'0,"0"-1"0,0 12 0,0-3 0,0 20 0,0-16 0,0 16 0,0-16 0,0 6 0,0-4 0,0-2 0,0-10 0,0-6 0,0-2 0,0-8 0,0 1 0,0-5 0,0-13 0,0 6 0,0-8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07:31.1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0 164 24575,'25'-14'0,"8"-4"0,17-3 0,18-7 0,5 5 0,7-3 0,4 7 0,-24 9 0,5 5 0,-21 5 0,-1 0 0,-4 0 0,-16 0 0,-6 0 0,-8 0 0,-3 0 0,0 0 0,-1 0 0,1 0 0,3 0 0,-5 0 0,1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24575,'6'-9'0,"16"2"0,-6 7 0,24 0 0,-1 0 0,16 0 0,7-5 0,6 4 0,19-8 0,8 2-554,-8-3 554,-36 7 0,0 0 0,21-6-20,11 8 20,-8-4 0,-19 5 0,-3 0 0,-20 0 0,-3 0 554,-12 0-554,-1 0 20,-7 0-20,-1 0 0,-4 0 0,1 0 0,-3-2 0,0-8 0,-3 5 0,0-4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338 181 24575,'3'-12'0,"0"3"0,-3-3 0,0 2 0,0-6 0,0 1 0,0 2 0,0-3 0,0 1 0,0-3 0,0-2 0,0 9 0,-3 1 0,-12 7 0,-5 3 0,-11 0 0,-5 0 0,4 3 0,-1 9 0,6 4 0,-2 17 0,3-3 0,-3 4 0,8-2 0,2-4 0,11-2 0,-2 0 0,9-8 0,-3-2 0,4-2 0,6-1 0,5-3 0,11 0 0,10-2 0,5 0 0,6 0 0,-1 1 0,0-1 0,-5 0 0,-1 0 0,-9 3 0,-5 0 0,-8 2 0,-4 1 0,-4 2 0,-2-2 0,-1 7 0,-3-3 0,0-1 0,-3 4 0,-7-7 0,-2 7 0,-9-6 0,-2-1 0,-4 0 0,-4-5 0,0 2 0,4-3 0,-3-4 0,7-1 0,1-3 0,5 0 0,4 0 0,3-9 0,0-3 0,6-6 0,1-3 0,3 7 0,0-7 0,0 11 0,0-3 0,0 9 0,0 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24575,'6'-2'0,"0"17"0,-6 12 0,0 21 0,0 6 0,0-4 0,0 9 0,0-11 0,0 6 0,0-6 0,0-10 0,0-11 0,0-13 0,0-2 0,0-8 0,0 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24575,'-3'7'0,"1"9"0,2 14 0,0 12 0,0 1 0,0 0 0,0 3 0,0-8 0,0 10 0,0-6 0,0 0 0,0 11 0,0-18 0,0 34 0,0-31 0,0 17 0,0-14 0,0 1 0,0-3 0,0 3 0,0-16 0,0-7 0,0-3 0,0-9 0,0 2 0,0-6 0,0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59 24575,'3'-5'0,"0"-4"0,-3 2 0,0-2 0,0 3 0,0 0 0,0 0 0,0 1 0,-6 2 0,-1 0 0,-6 3 0,0 0 0,-4 0 0,-10 0 0,4 0 0,-4 3 0,1 9 0,10 3 0,-7 13 0,4-5 0,9 7 0,-3-6 0,12 1 0,-2 1 0,3-7 0,0 6 0,0-11 0,3 2 0,3-3 0,4 0 0,7-2 0,1-1 0,3-3 0,0 0 0,1-3 0,-1-1 0,0-3 0,1 0 0,-5 0 0,0 0 0,-4 0 0,0 0 0,-3 0 0,2 0 0,-8 0 0,2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24575,'3'67'0,"0"-10"0,-3 1 0,0-16 0,0-16 0,0 4 0,0-11 0,0-1 0,0-9 0,0-3 0,0-3 0,0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24575,'-3'0'0,"0"0"0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24575,'0'3'0,"0"0"0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24575,'0'3'0,"0"0"0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24575,'0'30'0,"0"4"0,0 13 0,0-13 0,0 17 0,0-17 0,0 14 0,0-15 0,0-3 0,0-8 0,0-5 0,0 0 0,0-4 0,0 4 0,0 5 0,0 0 0,0 8 0,0-7 0,0 7 0,0-11 0,0 2 0,0-11 0,0-1 0,0-3 0,0-5 0,0-30 0,0-41 0,0 25 0,0-15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07:32.4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18 152 24575,'-5'8'0,"3"2"0,-6-4 0,8 3 0,-3-11 0,3-6 0,3-5 0,4-8 0,7 3 0,8-6 0,5 7 0,0-8 0,2 9 0,-2-3 0,3 11 0,-1-2 0,-2 9 0,-7-2 0,0 3 0,-9 0 0,1 6 0,-5 17 0,-3 12 0,-1 22 0,-3 4 0,0 7 0,-4-11 0,-10 23 0,4-37 0,-12 27 0,9-32 0,0 7 0,-2-12 0,4 3 0,-1-13 0,-2 5 0,3-6 0,-3 2 0,-4-1 0,3-2 0,-2-1 0,4-6 0,-1-1 0,2-4 0,2-2 0,1-2 0,0-1 0,2-2 0,-2-2 0,3 0 0,1 0 0,-1 0 0,0-6 0,2-5 0,1-6 0,3 0 0,0-2 0,0 5 0,0-6 0,0 3 0,0-4 0,6 3 0,5-2 0,7 5 0,0 1 0,2 7 0,-3 4 0,4 3 0,3 0 0,-5 0 0,5 10 0,-4 8 0,11 14 0,-8-3 0,10 6 0,-13-12 0,11 8 0,-4-7 0,1 0 0,-3-7 0,-4-3 0,-5-4 0,1-3 0,-7-4 0,-4-3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24575,'0'-4'0,"0"13"0,0 15 0,0 13 0,0 11 0,0 0 0,0-4 0,0 6 0,0-11 0,0 3 0,0-11 0,0-9 0,0-5 0,0-8 0,0-5 0,0-16 0,0-12 0,0-25 0,0-8 0,0 6 0,0-12 0,0 12 0,0-10 0,0 1 0,0 5 0,0 11 0,0 3 0,0 14 0,0 5 0,0 5 0,0 7 0,3-2 0,1 8 0,9-5 0,-3 8 0,11-2 0,-3 3 0,3 0 0,0 0 0,5 0 0,-4 0 0,0 0 0,-5 0 0,0 0 0,-3 3 0,-1 3 0,-3 4 0,-4 0 0,1 3 0,-4-4 0,0 4 0,-3 0 0,0 0 0,-3 0 0,-7 1 0,-10 0 0,-3 4 0,-3-5 0,4 4 0,0-6 0,1 1 0,3 1 0,1-6 0,4 2 0,3-2 0,1-1 0,3-3 0,6 0 0,4-3 0,9 0 0,4 0 0,1 0 0,2 0 0,-2 0 0,3 0 0,0 0 0,1 0 0,-4 9 0,0 3 0,-7 9 0,-1 5 0,-6 1 0,0 4 0,-4 0 0,0 0 0,-3-4 0,-5-2 0,-3-3 0,-3-5 0,4 0 0,-3-4 0,3 0 0,0-3 0,-2 2 0,2-2 0,-3 3 0,0-3 0,0 0 0,0-4 0,3 0 0,1 0 0,3-2 0,2-7 0,2 2 0,2-4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24575,'11'0'0,"1"0"0,1 0 0,-3 0 0,2 0 0,-2-2 0,0 3 0,-4 7 0,-3 6 0,-3 7 0,0 1 0,0 4 0,0-4 0,0 8 0,-6-7 0,-3 7 0,-5-12 0,-5 8 0,8-12 0,-6 4 0,10-11 0,-2 1 0,6-15 0,7-2 0,12-12 0,9-2 0,7 2 0,1 1 0,-7 5 0,0 6 0,-5 3 0,-3 6 0,-4 0 0,-5 0 0,-6 14 0,0 3 0,-3 24 0,0-11 0,0 15 0,-4-17 0,-4 7 0,-1 1 0,-5-8 0,3 2 0,-1-8 0,-1-5 0,2 4 0,-2-7 0,3-1 0,-3-3 0,3-4 0,0 0 0,1 0 0,3-2 0,3-2 0,0-2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24575,'3'-4'0,"0"13"0,-3 15 0,0 14 0,0 15 0,0 4 0,0 11 0,0 6 0,0-21 0,0 18 0,0-26 0,0 10 0,0-17 0,0-7 0,0-13 0,0-5 0,0-6 0,0-5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24575,'-3'12'0,"0"0"0,3-3 0,0 7 0,0-5 0,0 9 0,0-2 0,0 8 0,0 5 0,0 12 0,0 0 0,0 10 0,0-5 0,0 12 0,0 8 0,0 8 0,0 6 0,0 7-965,0 3 965,0-35 0,0 1 0,0-7 0,0 1 0,0 9 0,0 0 0,0 33 0,0-9 0,0-33 0,0-1 0,0 25 0,0 3 0,0 11 0,0-58 0,0 47 0,0-40 0,0 16 965,0-11-965,0-3 0,0-9 0,0-9 0,0-2 0,0-8 0,0-3 0,0-1 0,0-3 0,-2-3 0,1 0 0,-1-3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24575,'15'0'0,"5"0"0,27 0 0,9 0 0,19 0 0,10 0 0,-34 0 0,2 0-601,47 0 601,-15 0 0,-5 0 0,-11 0 149,-1 0-149,-5 0 0,-6 0 0,-18 0 0,3 0 0,-12 0 452,-3 0-452,-5 0 0,-2 0 0,-6 0 0,0 0 0,-5 3 0,-3-3 0,0 3 0,0-3 0,-1 0 0,1 0 0,0 0 0,16 0 0,3 0 0,18 0 0,4 0 0,2 4 0,-1-3 0,32 8 0,-30-8 0,43 4 0,-41-1 0,15-3 0,-13 3 0,0-4 0,-10 0 0,2 0 0,-13 0 0,-2 0 0,-5 0 0,-5 0 0,0 0 0,1 0 0,3 0 0,-6 0 0,6 0 0,-7 0 0,-1 0 0,-3 0 0,-2 0 0,-5 0 0,2 0 0,-3 0 0,-3-6 0,2 5 0,5-5 0,4 6 0,7 0 0,1 0 0,-5 0 0,0 0 0,-4 0 0,-3 0 0,-1 0 0,-3 0 0,0 0 0,-3 12 0,0 10 0,-3 13 0,0 13 0,0 0 0,0 26 0,0 5 0,0 19-408,0-45 1,0 1 407,0-1 0,0 1 0,0 4 0,0 0 0,0-4 0,0 0-154,0-1 1,0-2 153,0 28 0,0 5 0,0-21 0,0 11 0,0 13 0,0-30 0,4 26 0,2-17 0,-1 5 0,5 11 0,-9-15 0,3-15 801,0 11-801,-3-23 321,4 19-321,-5-20 0,0-2 0,0-12 0,0-7 0,0-1 0,0-8 0,0 0 0,0-3 0,-3-2 0,-3-2 0,-4-2 0,-7 0 0,-1-3 0,-3-1 0,-5 0 0,-1 1 0,-9-1 0,-1 3 0,0-2 0,-4 3 0,-2 0 0,-12 0 0,-1 0 0,-11 0 0,5 0 0,-13 0 0,-1 0 0,-7 0 0,18 0 0,0 0 0,9 0 0,0 0 0,-4 0 0,11 0 0,1 0 0,6 0 0,0 0 0,-12 0 0,3 0 0,1 0 0,-2 0 0,8 0 0,-5 0 0,1 3 0,6-2 0,0 3 0,4-4 0,2 0 0,9 0 0,-3 0 0,7 0 0,-2 0 0,3 0 0,0 0 0,1 0 0,3 0 0,-2 0 0,5 0 0,-1 0 0,-1 0 0,3 0 0,-7 0 0,3 0 0,-2 0 0,2 0 0,-2 0 0,3 0 0,0 0 0,0 0 0,5 0 0,-1 0 0,0-3 0,3 2 0,-1-4 0,1 4 0,0-4 0,1 4 0,3-2 0,1 3 0,1-2 0,-1 1 0,2-1 0,0-1 0,-2 3 0,4-5 0,-1 2 0,-1-3 0,3 0 0,-3 1 0,1-1 0,1 0 0,-5-3 0,3-1 0,-1-3 0,-1 1 0,1-1 0,1 0 0,-3 0 0,2 1 0,1-4 0,0 2 0,3-5 0,0 1 0,0-6 0,0-2 0,0 10 0,0 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24575,'0'70'0,"0"-15"0,0-15 0,0-17 0,0 8 0,0-13 0,0-2 0,0-3 0,0-3 0,0-1 0,0-3 0,0-3 0,0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24575,'-2'7'0,"-4"-2"0,-12-5 0,-5 0 0,-13 0 0,8 0 0,-8 11 0,7 3 0,-3 7 0,2 7 0,3 1 0,6 0 0,1 11 0,8-12 0,4 13 0,4-4 0,4 5 0,0 0 0,0-5 0,4 4 0,8-13 0,9 9 0,3-13 0,8 1 0,-9-7 0,3-3 0,0-4 0,-7 0 0,5-7 0,-10-1 0,3-3 0,-4 0 0,0 0 0,-3 0 0,-4 0 0,-3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 24575,'2'-5'0,"8"2"0,1 0 0,10 3 0,-4 0 0,1 0 0,-1 0 0,-7 0 0,2 0 0,-8 5 0,2 10 0,-6-1 0,-4 11 0,-3-7 0,-9 8 0,1-7 0,-3 4 0,5-11 0,3-4 0,-2 0 0,8-4 0,-5-1 0,11-5 0,1-2 0,11-8 0,0 4 0,3 1 0,-1 1 0,-2 5 0,3-2 0,-7 3 0,-1 0 0,-3 6 0,1 5 0,-4 11 0,0 4 0,-3 1 0,0 3 0,0-3 0,0-1 0,-3 0 0,-3-8 0,-5-2 0,-2-3 0,0-3 0,-4 0 0,3-3 0,-7 0 0,4 0 0,-1-3 0,-3-1 0,7-3 0,1 0 0,0 0 0,7 0 0,-4 0 0,4 0 0,3-3 0,0 0 0,3 0 0,0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49 167 24575,'3'3'0,"-1"3"0,-2 7 0,0 5 0,0 0 0,0 2 0,0-6 0,0 7 0,0-10 0,0 1 0,0-6 0,0 3 0,3-2 0,0-1 0,6-3 0,1-3 0,3 0 0,3 0 0,2-4 0,3 0 0,-6-2 0,1-4 0,-6 0 0,3-3 0,0-4 0,1-1 0,-3-3 0,0-5 0,-4 4 0,-3-9 0,-1 9 0,-3-4 0,0 5 0,0-1 0,0 5 0,-3 0 0,-3 7 0,-8 0 0,-4 6 0,-3 1 0,-1 3 0,1 0 0,-1 0 0,1 0 0,-1 6 0,5 2 0,-1 9 0,8 1 0,-4 3 0,6 5 0,-3 1 0,7-1 0,0 0 0,1 0 0,2-13 0,-3 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24575,'87'-1'0,"0"-1"0,0 1 0,7 0 0,1 0 0,-18 1 0,5 0 0,-20 0 0,-2 0 0,-2 0 0,5 0 0,-4 0 0,-16 0 0,-4 0 0,-5 3 0,-7-2 0,0 3 0,-8-4 0,1 0 0,-10 0 0,7 0 0,-7 0 0,2 0 0,-5 0 0,2 0 0,-3 0 0,0 0 0,-1 0 0,1 0 0,0 0 0,0 0 0,-1 0 0,1 0 0,0 0 0,-1 0 0,1 0 0,0 0 0,0 0 0,0 0 0,0 0 0,-1 0 0,1 0 0,0 0 0,0 0 0,0 0 0,3 0 0,0 0 0,1 0 0,2 0 0,-2 0 0,0 0 0,2 0 0,-5-3 0,2 2 0,-3-1 0,0 2 0,-1 0 0,-2-3 0,2-2 0,-1-5 0,2-6 0,-2 8 0,-1-2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07:33.7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225 316 24575,'15'0'0,"0"-3"0,-2-4 0,4-11 0,-5-4 0,6-9 0,-9-13 0,-2 14 0,-3-18 0,-4 20 0,0-3 0,0 6 0,-9 10 0,-6 5 0,-16 7 0,0 3 0,-8 3 0,0 19 0,14 0 0,-24 38 0,36-24 0,-27 27 0,30-27 0,-11 17 0,16-12 0,-3 14 0,8-21 0,0 9 0,0-18 0,6 1 0,10 3 0,3-10 0,11 3 0,9-2 0,-10-8 0,19 4 0,-17-5 0,10 2 0,-1 3 0,-3 0 0,-2 3 0,-7 1 0,-2 6 0,-6 1 0,-2 4 0,-6 0 0,-1 2 0,-6 4 0,-2 6 0,-3-5 0,-7 6 0,-11-6 0,-4 2 0,-11-5 0,-4 0 0,-2-16 0,-2 0 0,2-14 0,2-2 0,-1-3 0,2 0 0,-5-7 0,18-9 0,-13-16 0,28-17 0,-6-25 0,14 9 0,-1 8 0,2 1 0,7-8 0,1-25 0,13 30 0,-4 3 0,9-4 0,-9 8 0,2 14 0,-5 8 0,-4 12 0,1 3 0,-2 1 0,-1 5 0,0 0 0,-3 3 0,0 3 0,0-2 0,-3 1 0,0-2 0,-1-3 0,-1 5 0,2-2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13 414 24575,'-7'13'0,"1"-1"0,6-6 0,0 0 0,0 3 0,0 1 0,0 3 0,0-3 0,0 2 0,0-2 0,0-1 0,0 0 0,0-11 0,0-15 0,0-23 0,9-17 0,8-25 0,-5 27 0,17-29 0,-22 42 0,14-13 0,-15 23 0,4 6 0,-6 8 0,2 4 0,0 8 0,0 3 0,-1 3 0,1 0 0,0 10 0,1 6 0,1 11 0,0 9 0,0-4 0,0 9 0,0-8 0,0 3 0,3-5 0,0-5 0,1 4 0,2-7 0,-3-1 0,-1-2 0,0-6 0,-4 0 0,1-2 0,-1-5 0,-3 2 0,0-3 0,-3-1 0,0-1 0,0-2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24575,'15'0'0,"9"0"0,-8 0 0,19 0 0,-11 0 0,6 0 0,-12 0 0,-4 0 0,-5 0 0,-6 0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67 24575,'-5'0'0,"-1"0"0,3 6 0,-3 1 0,2 9 0,1 2 0,-4 4 0,7 3 0,-4-2 0,4 3 0,0-9 0,0 8 0,0-10 0,0 3 0,0-6 0,0-5 0,0 5 0,0-5 0,3-1 0,0-3 0,6-3 0,5 0 0,0 0 0,6-4 0,-5-6 0,6-2 0,-6-9 0,-1 7 0,-4-3 0,-1 6 0,-2-1 0,3 2 0,-7-3 0,0 0 0,0-4 0,-2 3 0,2-7 0,-3 3 0,0-3 0,0-1 0,0 4 0,0-2 0,0 9 0,0-5 0,0 9 0,-2 1 0,-2 3 0,-5 3 0,3 0 0,-7 0 0,6 0 0,-5 0 0,5 0 0,-2 0 0,0 6 0,2 1 0,-5 6 0,4 4 0,-4-3 0,4 3 0,-1-8 0,2 4 0,4-9 0,0 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24575,'0'18'0,"0"-8"0,0-1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24575,'2'-3'0,"10"0"0,27-1 0,26-7 0,-2-1 0,4-2-532,-8 2 0,0-1 532,9 0 0,1 0 0,-6 1 0,-5 2 0,17 3 46,-23-2 1,-1 2-47,7 6 0,3-4 0,-18 5 0,-15 0 0,-7 0 0,-14 0 0,-1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7 373 24575,'-4'9'0,"2"0"0,2 0 0,0 0 0,0 4 0,0-4 0,0 4 0,0-7 0,0 3 0,0-3 0,0-7 0,0-17 0,0-10 0,0-15 0,0-10 0,0 17 0,8-27 0,-2 27 0,7-13 0,-1 8 0,-7 13 0,9 1 0,-10 10 0,5 7 0,-3 1 0,0 6 0,0 0 0,0 3 0,-1 0 0,1 0 0,0 6 0,1 5 0,0 11 0,1 10 0,0 5 0,0 5 0,-3 0 0,3 5 0,-4-8 0,5 7 0,-5-13 0,3 3 0,-2-5 0,2 0 0,-2-4 0,-2-5 0,0-1 0,-2-8 0,2 1 0,-3-5 0,3-3 0,-2 0 0,1-3 0,-2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24575,'5'-3'0,"5"1"0,3 2 0,12 0 0,-2 0 0,4 0 0,-1 0 0,0 0 0,-4-4 0,4 4 0,0-4 0,-13 4 0,0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6 463 24575,'-3'-1'0,"0"-8"0,3-17 0,0-12 0,0-6 0,0-3 0,8 4 0,-3 1 0,8-5 0,-1 8 0,-7-3 0,8 15 0,-8 5 0,2 9 0,-1 0 0,-3 9 0,3-2 0,-1 6 0,1 0 0,0 0 0,0 0 0,0 0 0,0 6 0,0 2 0,1 8 0,0 2 0,0 3 0,0 1 0,4 4 0,-3 1 0,6-1 0,-2 5 0,0-5 0,3 6 0,-7-6 0,3 0 0,-4-8 0,0-1 0,-1-4 0,-2 0 0,1-3 0,-4-1 0,2-3 0,-3-1 0,0 1 0,0-3 0,0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24575,'19'0'0,"4"0"0,4 0 0,0 0 0,-2 0 0,1 0 0,-4 0 0,0 0 0,-5 0 0,-8 0 0,0 0 0,-5 0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07:34.5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1 122 24575,'2'-3'0,"13"0"0,21 3 0,46 0 0,-9 0 0,7 0-1516,-6 0 1,7 0 1515,-8 1 0,9-1 0,2 0 0,-7-1-811,-8 0 1,-5-2 0,7 1 810,14 0 0,9 0 0,2 0 0,-6-1 0,3-2 0,-4-1 0,1 1 0,-12 1 0,1-1 0,1 1 0,0 1 0,-2 0 0,2 1 0,-3 0 0,-4 0 0,1-1 0,-5 1 0,1 0-421,11 2 0,2 0 1,-10 0 420,-16 0 0,-2 0-295,22 0 1,-1 0 294,-25 0 0,-2 0 756,12 0 1,-2 0-757,21 0 3073,-3 0-3073,-40 0 1629,1-3-1629,-1-1 866,-9-7-866,-6 4 232,-6 0-232,-6 1 0,-2 3 0,-2-3 0,-3 3 0,0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24575,'3'-2'0,"0"4"0,-3 5 0,0 8 0,0 11 0,0 1 0,0 4 0,0 5 0,0-4 0,0 9 0,0-13 0,0-1 0,0-2 0,0-13 0,0 8 0,0-13 0,0 2 0,0-4 0,0-1 0,0-2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1052 24575,'0'-2'0,"0"-26"0,0-28 0,-1 8 0,2-5-925,4-15 1,2-1 924,-2 11 0,2-1 0,11-21 0,2 4 0,-2-2 0,2 14 0,0 1 0,-4-4 597,6-11-597,-9 29 306,-3 21-306,-5 10 0,4 11 0,-3 4 946,1 3-946,5 10 0,0 11 0,0 17 0,1 11 0,-4 10 0,4 3 0,-2 6 0,3 0 0,-5-12 0,1 9 0,-2-14 0,1 4 0,0-8 0,-4-5 0,2-4 0,-6-7 0,5-5 0,-5-8 0,2 2 0,0-6 0,-2 3 0,2-1 0,0-2 0,-3 7 0,7-3 0,-7-1 0,6 0 0,-5-7 0,5-1 0,-6-3 0,3-3 0,-3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24575,'4'0'0,"10"0"0,6 0 0,15 0 0,-7 0 0,18 0 0,-12 0 0,7 0 0,-10 0 0,-4 0 0,-1 0 0,-8 0 0,-7 0 0,-5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24575,'12'-6'0,"0"0"0,1 0 0,3 2 0,-2 1 0,3 3 0,0 0 0,-6 0 0,2 0 0,-8 0 0,-1 3 0,-2 11 0,-2 1 0,0 11 0,0 0 0,-3 1 0,-9 0 0,3-1 0,-8-3 0,6-6 0,-3-3 0,4-5 0,4-3 0,1 0 0,4 0 0,3-3 0,5 0 0,9-3 0,-2 0 0,3 0 0,-4 0 0,0 0 0,-4 3 0,1 3 0,-4 4 0,1 7 0,-4 5 0,1 0 0,-4 4 0,0-1 0,0-2 0,0 3 0,-6-9 0,-2 4 0,-5-7 0,-1 3 0,1-4 0,-4 0 0,3-3 0,-3 3 0,4-5 0,0 1 0,0-2 0,3-4 0,1 0 0,3-3 0,2-5 0,2 4 0,2-4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24575,'4'3'0,"-2"3"0,-2 36 0,0-11 0,0 16 0,0-5 0,0 2 0,0 10 0,0-5 0,0 4 0,0-14 0,4 2 0,-3-14 0,5-1 0,-5-5 0,2-3 0,0-1 0,-2-7 0,2 2 0,-3-5 0,0 2 0,0-6 0,0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958 53 24575,'-9'0'0,"-2"-3"0,-2 3 0,-5-6 0,-10 5 0,0-6 0,-18 6 0,12-2 0,-32 3 0,17 0 0,-13 0 0,6 0 0,1 0 0,-7 0 0,0 0 0,7-4 0,2 3 0,14-6 0,-3 6 0,11-6 0,5 6 0,0-2 0,4-1 0,5 4 0,3-4 0,2 4 0,5 0 0,-1 0 0,4 0 0,2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24575,'3'8'0,"0"4"0,-3 26 0,0-1 0,0 10 0,4 2 0,-3-5 0,7 3 0,-4-10 0,1 5 0,-1-9 0,-4-3 0,0-12 0,3-1 0,-3-8 0,3 0 0,-3-5 0,0-2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24575,'6'-3'0,"8"1"0,9 2 0,12 0 0,-3 0 0,5 0 0,-1 0 0,-9 0 0,-5 0 0,-6 0 0,-3 0 0,-3 0 0,-1 0 0,-3 0 0,0 0 0,7 0 0,-5 0 0,11 0 0,0 0 0,3 0 0,4 0 0,0 0 0,-4 0 0,4 0 0,-8 0 0,-1 0 0,-8 0 0,0 0 0,-3 0 0,-2 0 0,-2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24575,'2'0'0,"10"0"0,10 0 0,20 0 0,8 0 0,25 0 0,3 0 0,-27 0 0,1 0-338,-1 0 0,0 0 338,6 0 0,1 0 0,6 0 0,-3 0 0,20 0-39,-30 0 0,-2 0 39,-2 0 0,15 0 0,-20 0 0,-10 0 0,-13 0 672,-3 0-672,-9 0 0,-1 0 0,-4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359 153 24575,'3'-12'0,"0"0"0,-3-4 0,0 5 0,0-9 0,0 9 0,0-5 0,0 3 0,0-4 0,-6 6 0,-1 0 0,-10 8 0,-1 3 0,-7 0 0,2 0 0,-7 0 0,7 0 0,-3 0 0,9 6 0,-5 6 0,7 6 0,0 4 0,5-4 0,3 2 0,3-2 0,1 4 0,3-5 0,0 0 0,0-4 0,9-2 0,8 2 0,9-5 0,6 4 0,3-4 0,-2-1 0,3 1 0,-5 0 0,-4 0 0,-5 2 0,-5 0 0,-7 7 0,0 1 0,-3 3 0,-3 0 0,-1 1 0,-3-1 0,0 0 0,-3-3 0,-4 2 0,-7-5 0,-5 2 0,-2-2 0,-5-4 0,-1 3 0,-9-5 0,4 2 0,-9-2 0,9-5 0,-4 0 0,9-4 0,1 0 0,4 0 0,8 0 0,-2-6 0,9-1 0,0-10 0,4-1 0,3-8 0,0 4 0,0-4 0,0 4 0,0-3 0,6 6 0,-5 3 0,5 10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07:35.9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225 0 24575,'-8'0'0,"2"0"0,-13 3 0,11 4 0,-24 16 0,18-10 0,-21 29 0,23-24 0,-19 29 0,21-23 0,-13 18 0,15-14 0,-3 4 0,7 3 0,1-1 0,3 3 0,0 0 0,0-9 0,0 7 0,0-12 0,0 13 0,0-8 0,6 1 0,6 2 0,6-13 0,5 9 0,2-9 0,-1 6 0,5-9 0,-6 3 0,1-10 0,-3 2 0,0-3 0,-1-4 0,1 1 0,0-4 0,3 0 0,-5-10 0,14-11 0,-15-7 0,21-16 0,-21 15 0,12-12 0,-14 8 0,6-1 0,-5-7 0,2 1 0,-6 3 0,-2-5 0,-7 6 0,-1-3 0,-3 3 0,0 2 0,0 4 0,0 3 0,0 4 0,-6 1 0,2 9 0,-9-4 0,4 11 0,-1-3 0,-2 5 0,2-1 0,-2 4 0,-1-2 0,0 3 0,0 0 0,0 0 0,1 0 0,-1 0 0,0 0 0,0 0 0,1 0 0,-1 0 0,0 0 0,4 0 0,-3 0 0,5 0 0,-1 0 0,2 0 0,-3 0 0,2 0 0,-2 0 0,0 0 0,3 0 0,-3 0 0,3 0 0,0 0 0,0 0 0,3 0 0,0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24575,'14'0'0,"4"0"0,0 0 0,4 0 0,3 0 0,-2 0 0,-5 0 0,2 0 0,-12 0 0,5 6 0,-10-2 0,0 12 0,-3-5 0,0 14 0,0-7 0,-3 8 0,-1-8 0,-6 2 0,-1-6 0,1 0 0,-2-5 0,5-3 0,-6-2 0,4-2 0,-1-2 0,-3 0 0,6 0 0,-2 0 0,3 0 0,0 0 0,1 0 0,1-2 0,2-2 0,2-1 0,0-1 0,2 0 0,5 0 0,2 3 0,4-3 0,4 5 0,1-2 0,0 3 0,2 0 0,-6 0 0,3 0 0,-8 0 0,4 3 0,-6 4 0,2 3 0,-5 3 0,-2 0 0,-2 3 0,0-2 0,0 7 0,0-4 0,-2 1 0,-6 2 0,-2-6 0,-4 3 0,1-7 0,0 0 0,-4-3 0,3-1 0,-6-2 0,6-1 0,-7-3 0,7 0 0,0 0 0,5 0 0,3 0 0,3-3 0,0-3 0,3-1 0,0-5 0,0 2 0,0-3 0,0 5 0,0 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24575,'3'7'0,"-1"0"0,-2 16 0,0 0 0,0 8 0,0-4 0,0 3 0,0-8 0,0 0 0,0-1 0,0-4 0,0 5 0,0-1 0,0-3 0,0 2 0,0-2 0,0 0 0,0-1 0,0-4 0,0-4 0,0 1 0,0-5 0,0 1 0,0 0 0,0-3 0,0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24575,'-4'-8'0,"2"-1"0,2 0 0,0 0 0,0 13 0,0 9 0,0 19 0,0 11 0,0 20 0,0 0 0,0 19 0,0-24 0,0 21 0,0-25 0,0 14 0,0-11 0,0-2 0,0-11 0,0-3 0,0-10 0,0 0 0,0-8 0,0 2 0,0-11 0,0 3 0,0-4 0,0-3 0,0-1 0,0-3 0,0 0 0,0 0 0,0 0 0,0-1 0,3-1 0,0 1 0,6-2 0,5 1 0,3 2 0,14-2 0,7 0 0,11 4 0,12-7 0,1 3 0,6-4 0,6 5 0,3-4 0,13 8 0,-6-8-591,13 9 591,-6-9 0,8 9 0,0-9 0,-8 9 0,6-9 0,-30 4 0,-17-5 0,0 0 0,12 0 0,16 0 0,-13 0 0,-14 0 0,4 0 0,-2 0 591,-14 0-591,7 0 0,-14 0 0,4 0 0,-9 0 0,-1 0 0,-4 0 0,-1 0 0,0 0 0,-3 0 0,3 0 0,-7 0 0,-1 0 0,0 0 0,-7 0 0,3 0 0,-3 0 0,0 0 0,0 0 0,-1 0 0,1 0 0,-1 0 0,1 0 0,0 0 0,-1 0 0,1 0 0,-1 0 0,1 0 0,-1 0 0,-2 0 0,0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251 190 24575,'3'-7'0,"-1"-1"0,-2-14 0,0 3 0,0-6 0,0 3 0,0 1 0,0 3 0,0 1 0,0 7 0,0 1 0,-3 3 0,-3 3 0,-8 0 0,0 3 0,-6 0 0,-2 0 0,-1 10 0,-4 3 0,7 14 0,-10 18 0,16-17 0,-9 27 0,12-24 0,5 16 0,-8-10 0,12 4 0,-5-10 0,7 5 0,0-9 0,6-1 0,2-9 0,10 5 0,-4-11 0,7 3 0,-3-7 0,3 0 0,1-3 0,-1-1 0,1-3 0,-1 0 0,-3 0 0,-2 0 0,-6 0 0,2 0 0,-5-2 0,2-2 0,-6 1 0,0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24575,'0'-5'0,"0"-1"0,6 0 0,2 3 0,5-3 0,-4 5 0,7-2 0,-5 3 0,3 0 0,-2 0 0,-2 0 0,0 0 0,-1 0 0,-6 3 0,-1 7 0,-2 4 0,0 4 0,0 2 0,0-2 0,-6 3 0,-1-3 0,-1-1 0,-4-4 0,8 0 0,-6 0 0,4-3 0,0-1 0,0-3 0,0 0 0,3-1 0,-3 1 0,8-2 0,2-2 0,5-2 0,4 0 0,4 0 0,-3 0 0,3 0 0,0 0 0,-3 0 0,2 0 0,-6 0 0,-1 3 0,-3 3 0,1 8 0,-4 3 0,1 1 0,-4 2 0,0-2 0,-3-1 0,-4 4 0,-4-7 0,-2 0 0,-4-5 0,3-2 0,-7 0 0,4 0 0,-1-3 0,1-1 0,4-3 0,0 0 0,3 0 0,1 0 0,3 0 0,2-5 0,8-2 0,-3 1 0,5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24575,'0'-6'0,"0"-3"0,0 3 0,0-4 0,0 5 0,0-1 0,0 15 0,0 6 0,0 15 0,0 1 0,0 0 0,0 11 0,0-4 0,0 10 0,0-11 0,0-2 0,0-8 0,0-2 0,0-3 0,0-8 0,0 2 0,0-9 0,0 5 0,0-5 0,0 2 0,0-3 0,0 0 0,0-1 0,0 1 0,0-3 0,0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3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3 164 24575,'0'54'0,"0"-1"0,0 32 0,0-66 0,0-9 0,0 2 0,2-5 0,1 2 0,6-3 0,1 0 0,7 1 0,-3-4 0,6 1 0,-6-4 0,7 0 0,-7 0 0,6 0 0,-6 0 0,3 0 0,-4 0 0,0-6 0,4-2 0,-3-2 0,3-7 0,-4 6 0,1-6 0,-4 0 0,3-1 0,-2 0 0,0-2 0,1 6 0,-4-3 0,1 4 0,-5 3 0,-1-3 0,-3 4 0,0-1 0,0-3 0,0 3 0,0-3 0,0-4 0,0 3 0,-6-3 0,1 1 0,-7 2 0,4-3 0,-4 4 0,4-1 0,-4 4 0,2-2 0,-3 5 0,0-3 0,-1 6 0,1-2 0,0 6 0,0-3 0,0 3 0,0 0 0,0 0 0,3 0 0,-2 0 0,2 3 0,-3 0 0,-1 7 0,4 0 0,-2 0 0,1 6 0,1-8 0,-3 8 0,6-6 0,-2 3 0,2-4 0,4 0 0,-3 1 0,5-4 0,-4 3 0,4-3 0,-2 0 0,3 0 0,-2 0 0,1 0 0,-4-1 0,4 1 0,-1-2 0,2-2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5:45.882"/>
    </inkml:context>
    <inkml:brush xml:id="br0">
      <inkml:brushProperty name="width" value="0.1" units="cm"/>
      <inkml:brushProperty name="height" value="0.1" units="cm"/>
      <inkml:brushProperty name="color" value="#9D0FA0"/>
    </inkml:brush>
  </inkml:definitions>
  <inkml:trace contextRef="#ctx0" brushRef="#br0">114 1 24575,'0'98'0,"0"-16"0,0-2 0,0-13 0,-5 15-1215,-1 13 1215,3-39 0,-1 1 0,-1 1 0,0 0 0,4-1 0,1 1 0,-6 4 0,1 0-545,4 1 0,1 1 545,-6 3 0,1 1 0,4-1 0,0 0 0,-4-3 0,0-1 0,4-4 0,0-2 18,-4 29-18,2-26 0,0-1 0,2 20 0,-2-18 0,0-1 0,0 2 0,2 21 0,-3-30 565,0 16-565,3-9 1139,-3-6-1139,4-10 583,0-2-583,-3-19 0,3-2 0,-6-11 0,5 6 0,-1 7 0,2 10 0,0 14 0,0 2 0,0 25 0,0 13-585,0-30 0,0 3 585,0-1 0,0 0 0,0 7 0,0 1 0,0-3 0,0-1 0,0 0 0,0 0 0,0-1 0,0 0 0,0-4 0,0 0 0,-1-4 0,2 0-254,3 46 254,-3-4 0,4-11 0,-5 4 0,0-24 0,0 7 0,0-22 0,0 5 0,0-12 1155,0-11-1155,0-10 269,0-9-269,0-4 0,0 12 0,0 16 0,0 19 0,0 6 0,0 11 0,0 3 0,0-20 0,0 5-1000,0 11 1,0 4 999,0 12 0,0 3-829,0-23 0,0 3 1,0-1 828,0 3 0,0 0 0,0 1 0,0 9 0,0 1 0,0-4 0,0 15 0,0-1 0,1-17 0,1 3 0,1-4 0,4 12 0,1-1 0,-1-14 0,1 3 0,0-2 0,1-6 0,1-1 0,0 0 0,4 34 0,0-5-452,-5-34 0,1-2 452,2 10 0,-1-4-234,0 6 234,5 13 1607,-7-30-1607,-4-21 2559,-2-16-2559,-3 0 1140,0 12-1140,0 31 0,0-12 0,0 6-715,0 7 0,0 5 715,-3 18 0,0 4 0,2 0 0,0 0 0,-5-9 0,1 2 0,4 15 0,0 1-1168,-1-22 0,-1 1 1168,3-11 0,0 4 0,0-3 0,0 24 0,0-3-697,0 1 0,0-1 697,0-6 0,0-2 0,0-6 0,0-2 0,0-4 0,0-3-159,0 32 159,0-2 0,0-27 0,0 8 1383,4-9-1383,-3-17 2312,7-8-2312,-8-19 1723,4-5-1723,-4-10 218,0 14-218,0 10 0,0 16 0,0 13 0,0 7 0,0-11 0,0 4-881,0 9 1,0 5 880,0 17 0,0 2-1065,0-10 0,0 1 1065,3 9 0,0 1 0,1-5 0,0 1-818,1-22 0,0 3 0,0-1 818,0 0 0,-1 0 0,1-1 0,2 31 0,0-3-754,0-8 1,0-3 753,-1-4 0,1-2 255,-1-7 1,1-2-256,-1-5 0,0-1 0,0 2 0,0-3 0,0 23 643,-1-36 0,0-1-643,1 19 2476,-1 6-2476,4-1 2018,-8-13-2018,4-7 975,-5-13-975,3-6 552,-2-9-552,2-5 34,-3-5-34,0-7 0,0 6 0,0 2 0,0 9 0,0 9 0,0 7 0,0 5 0,0 34 0,0 3-511,0 4 511,0 10 0,0-28 0,0 12 0,0-16 0,0-12 0,4-12 0,0-11 0,0-6 0,2-9 511,-2 0-511,-1-4 0,0 0 0,0 0 0,-2 0 0,2 0 0,0 0 0,-3 0 0,3 0 0,-3 0 0,3-3 0,-2-1 0,1-3 0,-2 0 0,0 0 0,0-3 0,0-1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6:58:1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24575,'0'11'0,"0"16"0,0-1 0,0 16 0,0 12 0,0-4 0,0 23 0,0-3 0,0 7 0,0-3 0,0 7 0,0-9 0,0 9 0,0 1 0,0-17 0,4 9 0,1-19 0,0 5 0,3-4 0,-3 4 0,4-11 0,-4-2 0,-2-5 0,1-4 0,-3-7 0,2-5 0,-3-4 0,0-5 0,0 0 0,0-4 0,0 0 0,0-3 0,0-1 0,0-3 0,0 0 0,0 0 0,0-1 0,0 1 0,0 0 0,0 0 0,0 0 0,0-1 0,0 1 0,0 0 0,0 0 0,0 3 0,0-2 0,0 5 0,0-2 0,0 3 0,0 0 0,0 0 0,0 0 0,0-3 0,0 6 0,0-5 0,0 6 0,0-1 0,0-2 0,0 7 0,0-3 0,0-1 0,0 0 0,0-4 0,0-3 0,0-1 0,0-3 0,0-1 0,0 1 0,0-2 0,0-2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01:3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24575,'21'0'0,"0"0"0,15 0 0,5 0 0,3 0 0,10 0 0,6 0 0,2 0 0,5 0 0,-10 0 0,-4 0 0,-6 0 0,-3 0 0,-2 0 0,-6 0 0,-13 0 0,2 0 0,-11 0 0,-1 0 0,-4 0 0,-3 0 0,0 0 0,0 0 0,0 0 0,-1 0 0,-2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2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B51B7-3D43-5D44-BB77-A215B2108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6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9009-5D76-AF41-AD20-12DC2BFF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5D10-07FB-AA4A-A56F-B99DE119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48E-A90E-DB45-B19B-43E813C1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4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87D-7B11-4040-A048-F269F41A2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32D-7ABE-1F40-81B7-E1577731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4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2DD-4C71-BF4F-B14B-F4E9B9BB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CD97-C6CF-A846-87B9-9EFFA065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9736-B368-C840-80FE-046B1BC2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76F9-E7E4-D340-8EE1-62F8B98F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ECE 4140/6140 Spring ‘20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F722-6A31-6642-97FD-C2F80371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4F0-A817-2248-9F23-A40FCD042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641-F40F-CA4D-860F-7D3BC7C9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C3B9-A30B-B04F-A77F-C8729535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EDF-3823-814B-81A7-191598BB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AFF-6211-2F43-851E-C9940F6E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3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766.png"/><Relationship Id="rId21" Type="http://schemas.openxmlformats.org/officeDocument/2006/relationships/image" Target="../media/image757.png"/><Relationship Id="rId34" Type="http://schemas.openxmlformats.org/officeDocument/2006/relationships/customXml" Target="../ink/ink16.xml"/><Relationship Id="rId42" Type="http://schemas.openxmlformats.org/officeDocument/2006/relationships/image" Target="../media/image1.png"/><Relationship Id="rId7" Type="http://schemas.openxmlformats.org/officeDocument/2006/relationships/image" Target="../media/image750.png"/><Relationship Id="rId2" Type="http://schemas.openxmlformats.org/officeDocument/2006/relationships/audio" Target="../media/media1.m4a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761.png"/><Relationship Id="rId41" Type="http://schemas.openxmlformats.org/officeDocument/2006/relationships/image" Target="../media/image767.png"/><Relationship Id="rId1" Type="http://schemas.microsoft.com/office/2007/relationships/media" Target="../media/media1.m4a"/><Relationship Id="rId6" Type="http://schemas.openxmlformats.org/officeDocument/2006/relationships/customXml" Target="../ink/ink2.xml"/><Relationship Id="rId11" Type="http://schemas.openxmlformats.org/officeDocument/2006/relationships/image" Target="../media/image752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765.png"/><Relationship Id="rId40" Type="http://schemas.openxmlformats.org/officeDocument/2006/relationships/customXml" Target="../ink/ink19.xml"/><Relationship Id="rId5" Type="http://schemas.openxmlformats.org/officeDocument/2006/relationships/image" Target="../media/image749.png"/><Relationship Id="rId15" Type="http://schemas.openxmlformats.org/officeDocument/2006/relationships/image" Target="../media/image754.png"/><Relationship Id="rId23" Type="http://schemas.openxmlformats.org/officeDocument/2006/relationships/image" Target="../media/image758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756.png"/><Relationship Id="rId31" Type="http://schemas.openxmlformats.org/officeDocument/2006/relationships/image" Target="../media/image762.png"/><Relationship Id="rId4" Type="http://schemas.openxmlformats.org/officeDocument/2006/relationships/customXml" Target="../ink/ink1.xml"/><Relationship Id="rId9" Type="http://schemas.openxmlformats.org/officeDocument/2006/relationships/image" Target="../media/image751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760.png"/><Relationship Id="rId30" Type="http://schemas.openxmlformats.org/officeDocument/2006/relationships/customXml" Target="../ink/ink14.xml"/><Relationship Id="rId35" Type="http://schemas.openxmlformats.org/officeDocument/2006/relationships/image" Target="../media/image764.png"/><Relationship Id="rId8" Type="http://schemas.openxmlformats.org/officeDocument/2006/relationships/customXml" Target="../ink/ink3.xml"/><Relationship Id="rId3" Type="http://schemas.openxmlformats.org/officeDocument/2006/relationships/slideLayout" Target="../slideLayouts/slideLayout1.xml"/><Relationship Id="rId12" Type="http://schemas.openxmlformats.org/officeDocument/2006/relationships/customXml" Target="../ink/ink5.xml"/><Relationship Id="rId17" Type="http://schemas.openxmlformats.org/officeDocument/2006/relationships/image" Target="../media/image755.png"/><Relationship Id="rId25" Type="http://schemas.openxmlformats.org/officeDocument/2006/relationships/image" Target="../media/image759.png"/><Relationship Id="rId33" Type="http://schemas.openxmlformats.org/officeDocument/2006/relationships/image" Target="../media/image763.png"/><Relationship Id="rId38" Type="http://schemas.openxmlformats.org/officeDocument/2006/relationships/customXml" Target="../ink/ink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.png"/><Relationship Id="rId3" Type="http://schemas.openxmlformats.org/officeDocument/2006/relationships/audio" Target="../media/media5.m4a"/><Relationship Id="rId7" Type="http://schemas.openxmlformats.org/officeDocument/2006/relationships/customXml" Target="../ink/ink21.xml"/><Relationship Id="rId12" Type="http://schemas.openxmlformats.org/officeDocument/2006/relationships/image" Target="../media/image2110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NULL"/><Relationship Id="rId11" Type="http://schemas.openxmlformats.org/officeDocument/2006/relationships/customXml" Target="../ink/ink23.xml"/><Relationship Id="rId5" Type="http://schemas.openxmlformats.org/officeDocument/2006/relationships/customXml" Target="../ink/ink20.xml"/><Relationship Id="rId10" Type="http://schemas.openxmlformats.org/officeDocument/2006/relationships/image" Target="NULL"/><Relationship Id="rId4" Type="http://schemas.openxmlformats.org/officeDocument/2006/relationships/slideLayout" Target="../slideLayouts/slideLayout1.xml"/><Relationship Id="rId9" Type="http://schemas.openxmlformats.org/officeDocument/2006/relationships/customXml" Target="../ink/ink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NULL"/><Relationship Id="rId4" Type="http://schemas.openxmlformats.org/officeDocument/2006/relationships/customXml" Target="../ink/ink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NULL"/><Relationship Id="rId4" Type="http://schemas.openxmlformats.org/officeDocument/2006/relationships/customXml" Target="../ink/ink25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8.png"/><Relationship Id="rId21" Type="http://schemas.openxmlformats.org/officeDocument/2006/relationships/image" Target="../media/image678.png"/><Relationship Id="rId42" Type="http://schemas.openxmlformats.org/officeDocument/2006/relationships/customXml" Target="../ink/ink45.xml"/><Relationship Id="rId63" Type="http://schemas.openxmlformats.org/officeDocument/2006/relationships/image" Target="../media/image703.png"/><Relationship Id="rId84" Type="http://schemas.openxmlformats.org/officeDocument/2006/relationships/image" Target="../media/image713.png"/><Relationship Id="rId138" Type="http://schemas.openxmlformats.org/officeDocument/2006/relationships/customXml" Target="../ink/ink94.xml"/><Relationship Id="rId159" Type="http://schemas.openxmlformats.org/officeDocument/2006/relationships/image" Target="../media/image776.png"/><Relationship Id="rId170" Type="http://schemas.openxmlformats.org/officeDocument/2006/relationships/customXml" Target="../ink/ink110.xml"/><Relationship Id="rId191" Type="http://schemas.openxmlformats.org/officeDocument/2006/relationships/image" Target="../media/image792.png"/><Relationship Id="rId205" Type="http://schemas.openxmlformats.org/officeDocument/2006/relationships/image" Target="../media/image799.png"/><Relationship Id="rId107" Type="http://schemas.openxmlformats.org/officeDocument/2006/relationships/image" Target="../media/image688.png"/><Relationship Id="rId11" Type="http://schemas.openxmlformats.org/officeDocument/2006/relationships/image" Target="../media/image669.png"/><Relationship Id="rId32" Type="http://schemas.openxmlformats.org/officeDocument/2006/relationships/customXml" Target="../ink/ink40.xml"/><Relationship Id="rId53" Type="http://schemas.openxmlformats.org/officeDocument/2006/relationships/image" Target="../media/image698.png"/><Relationship Id="rId74" Type="http://schemas.openxmlformats.org/officeDocument/2006/relationships/image" Target="../media/image706.png"/><Relationship Id="rId128" Type="http://schemas.openxmlformats.org/officeDocument/2006/relationships/customXml" Target="../ink/ink89.xml"/><Relationship Id="rId149" Type="http://schemas.openxmlformats.org/officeDocument/2006/relationships/image" Target="../media/image771.png"/><Relationship Id="rId5" Type="http://schemas.openxmlformats.org/officeDocument/2006/relationships/image" Target="../media/image663.png"/><Relationship Id="rId95" Type="http://schemas.openxmlformats.org/officeDocument/2006/relationships/customXml" Target="../ink/ink72.xml"/><Relationship Id="rId160" Type="http://schemas.openxmlformats.org/officeDocument/2006/relationships/customXml" Target="../ink/ink105.xml"/><Relationship Id="rId181" Type="http://schemas.openxmlformats.org/officeDocument/2006/relationships/image" Target="../media/image787.png"/><Relationship Id="rId22" Type="http://schemas.openxmlformats.org/officeDocument/2006/relationships/customXml" Target="../ink/ink35.xml"/><Relationship Id="rId43" Type="http://schemas.openxmlformats.org/officeDocument/2006/relationships/image" Target="../media/image692.png"/><Relationship Id="rId64" Type="http://schemas.openxmlformats.org/officeDocument/2006/relationships/customXml" Target="../ink/ink56.xml"/><Relationship Id="rId118" Type="http://schemas.openxmlformats.org/officeDocument/2006/relationships/customXml" Target="../ink/ink84.xml"/><Relationship Id="rId139" Type="http://schemas.openxmlformats.org/officeDocument/2006/relationships/image" Target="../media/image729.png"/><Relationship Id="rId85" Type="http://schemas.openxmlformats.org/officeDocument/2006/relationships/customXml" Target="../ink/ink67.xml"/><Relationship Id="rId150" Type="http://schemas.openxmlformats.org/officeDocument/2006/relationships/customXml" Target="../ink/ink100.xml"/><Relationship Id="rId171" Type="http://schemas.openxmlformats.org/officeDocument/2006/relationships/image" Target="../media/image782.png"/><Relationship Id="rId192" Type="http://schemas.openxmlformats.org/officeDocument/2006/relationships/customXml" Target="../ink/ink121.xml"/><Relationship Id="rId206" Type="http://schemas.openxmlformats.org/officeDocument/2006/relationships/customXml" Target="../ink/ink128.xml"/><Relationship Id="rId12" Type="http://schemas.openxmlformats.org/officeDocument/2006/relationships/customXml" Target="../ink/ink30.xml"/><Relationship Id="rId33" Type="http://schemas.openxmlformats.org/officeDocument/2006/relationships/image" Target="../media/image684.png"/><Relationship Id="rId108" Type="http://schemas.openxmlformats.org/officeDocument/2006/relationships/customXml" Target="../ink/ink79.xml"/><Relationship Id="rId129" Type="http://schemas.openxmlformats.org/officeDocument/2006/relationships/image" Target="../media/image724.png"/><Relationship Id="rId54" Type="http://schemas.openxmlformats.org/officeDocument/2006/relationships/customXml" Target="../ink/ink51.xml"/><Relationship Id="rId75" Type="http://schemas.openxmlformats.org/officeDocument/2006/relationships/customXml" Target="../ink/ink62.xml"/><Relationship Id="rId96" Type="http://schemas.openxmlformats.org/officeDocument/2006/relationships/image" Target="../media/image667.png"/><Relationship Id="rId140" Type="http://schemas.openxmlformats.org/officeDocument/2006/relationships/customXml" Target="../ink/ink95.xml"/><Relationship Id="rId161" Type="http://schemas.openxmlformats.org/officeDocument/2006/relationships/image" Target="../media/image777.png"/><Relationship Id="rId182" Type="http://schemas.openxmlformats.org/officeDocument/2006/relationships/customXml" Target="../ink/ink116.xml"/><Relationship Id="rId6" Type="http://schemas.openxmlformats.org/officeDocument/2006/relationships/customXml" Target="../ink/ink27.xml"/><Relationship Id="rId23" Type="http://schemas.openxmlformats.org/officeDocument/2006/relationships/image" Target="../media/image679.png"/><Relationship Id="rId119" Type="http://schemas.openxmlformats.org/officeDocument/2006/relationships/image" Target="../media/image719.png"/><Relationship Id="rId44" Type="http://schemas.openxmlformats.org/officeDocument/2006/relationships/customXml" Target="../ink/ink46.xml"/><Relationship Id="rId65" Type="http://schemas.openxmlformats.org/officeDocument/2006/relationships/image" Target="../media/image435.png"/><Relationship Id="rId86" Type="http://schemas.openxmlformats.org/officeDocument/2006/relationships/image" Target="../media/image714.png"/><Relationship Id="rId130" Type="http://schemas.openxmlformats.org/officeDocument/2006/relationships/customXml" Target="../ink/ink90.xml"/><Relationship Id="rId151" Type="http://schemas.openxmlformats.org/officeDocument/2006/relationships/image" Target="../media/image772.png"/><Relationship Id="rId172" Type="http://schemas.openxmlformats.org/officeDocument/2006/relationships/customXml" Target="../ink/ink111.xml"/><Relationship Id="rId193" Type="http://schemas.openxmlformats.org/officeDocument/2006/relationships/image" Target="../media/image793.png"/><Relationship Id="rId207" Type="http://schemas.openxmlformats.org/officeDocument/2006/relationships/image" Target="../media/image800.png"/><Relationship Id="rId13" Type="http://schemas.openxmlformats.org/officeDocument/2006/relationships/image" Target="../media/image673.png"/><Relationship Id="rId109" Type="http://schemas.openxmlformats.org/officeDocument/2006/relationships/image" Target="../media/image689.png"/><Relationship Id="rId34" Type="http://schemas.openxmlformats.org/officeDocument/2006/relationships/customXml" Target="../ink/ink41.xml"/><Relationship Id="rId55" Type="http://schemas.openxmlformats.org/officeDocument/2006/relationships/image" Target="../media/image699.png"/><Relationship Id="rId76" Type="http://schemas.openxmlformats.org/officeDocument/2006/relationships/image" Target="../media/image707.png"/><Relationship Id="rId97" Type="http://schemas.openxmlformats.org/officeDocument/2006/relationships/customXml" Target="../ink/ink73.xml"/><Relationship Id="rId120" Type="http://schemas.openxmlformats.org/officeDocument/2006/relationships/customXml" Target="../ink/ink85.xml"/><Relationship Id="rId141" Type="http://schemas.openxmlformats.org/officeDocument/2006/relationships/image" Target="../media/image494.png"/><Relationship Id="rId7" Type="http://schemas.openxmlformats.org/officeDocument/2006/relationships/image" Target="../media/image664.png"/><Relationship Id="rId162" Type="http://schemas.openxmlformats.org/officeDocument/2006/relationships/customXml" Target="../ink/ink106.xml"/><Relationship Id="rId183" Type="http://schemas.openxmlformats.org/officeDocument/2006/relationships/image" Target="../media/image788.png"/><Relationship Id="rId24" Type="http://schemas.openxmlformats.org/officeDocument/2006/relationships/customXml" Target="../ink/ink36.xml"/><Relationship Id="rId45" Type="http://schemas.openxmlformats.org/officeDocument/2006/relationships/image" Target="../media/image694.png"/><Relationship Id="rId66" Type="http://schemas.openxmlformats.org/officeDocument/2006/relationships/customXml" Target="../ink/ink57.xml"/><Relationship Id="rId87" Type="http://schemas.openxmlformats.org/officeDocument/2006/relationships/customXml" Target="../ink/ink68.xml"/><Relationship Id="rId110" Type="http://schemas.openxmlformats.org/officeDocument/2006/relationships/customXml" Target="../ink/ink80.xml"/><Relationship Id="rId131" Type="http://schemas.openxmlformats.org/officeDocument/2006/relationships/image" Target="../media/image725.png"/><Relationship Id="rId152" Type="http://schemas.openxmlformats.org/officeDocument/2006/relationships/customXml" Target="../ink/ink101.xml"/><Relationship Id="rId173" Type="http://schemas.openxmlformats.org/officeDocument/2006/relationships/image" Target="../media/image783.png"/><Relationship Id="rId194" Type="http://schemas.openxmlformats.org/officeDocument/2006/relationships/customXml" Target="../ink/ink122.xml"/><Relationship Id="rId208" Type="http://schemas.openxmlformats.org/officeDocument/2006/relationships/customXml" Target="../ink/ink129.xml"/><Relationship Id="rId19" Type="http://schemas.openxmlformats.org/officeDocument/2006/relationships/image" Target="../media/image676.png"/><Relationship Id="rId14" Type="http://schemas.openxmlformats.org/officeDocument/2006/relationships/customXml" Target="../ink/ink31.xml"/><Relationship Id="rId30" Type="http://schemas.openxmlformats.org/officeDocument/2006/relationships/customXml" Target="../ink/ink39.xml"/><Relationship Id="rId35" Type="http://schemas.openxmlformats.org/officeDocument/2006/relationships/image" Target="../media/image685.png"/><Relationship Id="rId56" Type="http://schemas.openxmlformats.org/officeDocument/2006/relationships/customXml" Target="../ink/ink52.xml"/><Relationship Id="rId77" Type="http://schemas.openxmlformats.org/officeDocument/2006/relationships/customXml" Target="../ink/ink63.xml"/><Relationship Id="rId100" Type="http://schemas.openxmlformats.org/officeDocument/2006/relationships/customXml" Target="../ink/ink75.xml"/><Relationship Id="rId105" Type="http://schemas.openxmlformats.org/officeDocument/2006/relationships/image" Target="../media/image672.png"/><Relationship Id="rId126" Type="http://schemas.openxmlformats.org/officeDocument/2006/relationships/customXml" Target="../ink/ink88.xml"/><Relationship Id="rId147" Type="http://schemas.openxmlformats.org/officeDocument/2006/relationships/image" Target="../media/image770.png"/><Relationship Id="rId168" Type="http://schemas.openxmlformats.org/officeDocument/2006/relationships/customXml" Target="../ink/ink109.xml"/><Relationship Id="rId8" Type="http://schemas.openxmlformats.org/officeDocument/2006/relationships/customXml" Target="../ink/ink28.xml"/><Relationship Id="rId51" Type="http://schemas.openxmlformats.org/officeDocument/2006/relationships/image" Target="../media/image697.png"/><Relationship Id="rId72" Type="http://schemas.openxmlformats.org/officeDocument/2006/relationships/image" Target="../media/image705.png"/><Relationship Id="rId93" Type="http://schemas.openxmlformats.org/officeDocument/2006/relationships/customXml" Target="../ink/ink71.xml"/><Relationship Id="rId98" Type="http://schemas.openxmlformats.org/officeDocument/2006/relationships/customXml" Target="../ink/ink74.xml"/><Relationship Id="rId121" Type="http://schemas.openxmlformats.org/officeDocument/2006/relationships/image" Target="../media/image720.png"/><Relationship Id="rId142" Type="http://schemas.openxmlformats.org/officeDocument/2006/relationships/customXml" Target="../ink/ink96.xml"/><Relationship Id="rId163" Type="http://schemas.openxmlformats.org/officeDocument/2006/relationships/image" Target="../media/image778.png"/><Relationship Id="rId184" Type="http://schemas.openxmlformats.org/officeDocument/2006/relationships/customXml" Target="../ink/ink117.xml"/><Relationship Id="rId189" Type="http://schemas.openxmlformats.org/officeDocument/2006/relationships/image" Target="../media/image791.png"/><Relationship Id="rId3" Type="http://schemas.openxmlformats.org/officeDocument/2006/relationships/slideLayout" Target="../slideLayouts/slideLayout2.xml"/><Relationship Id="rId214" Type="http://schemas.openxmlformats.org/officeDocument/2006/relationships/image" Target="../media/image1.png"/><Relationship Id="rId25" Type="http://schemas.openxmlformats.org/officeDocument/2006/relationships/image" Target="../media/image680.png"/><Relationship Id="rId46" Type="http://schemas.openxmlformats.org/officeDocument/2006/relationships/customXml" Target="../ink/ink47.xml"/><Relationship Id="rId67" Type="http://schemas.openxmlformats.org/officeDocument/2006/relationships/image" Target="../media/image152.png"/><Relationship Id="rId116" Type="http://schemas.openxmlformats.org/officeDocument/2006/relationships/customXml" Target="../ink/ink83.xml"/><Relationship Id="rId137" Type="http://schemas.openxmlformats.org/officeDocument/2006/relationships/image" Target="../media/image728.png"/><Relationship Id="rId158" Type="http://schemas.openxmlformats.org/officeDocument/2006/relationships/customXml" Target="../ink/ink104.xml"/><Relationship Id="rId20" Type="http://schemas.openxmlformats.org/officeDocument/2006/relationships/customXml" Target="../ink/ink34.xml"/><Relationship Id="rId41" Type="http://schemas.openxmlformats.org/officeDocument/2006/relationships/image" Target="../media/image691.png"/><Relationship Id="rId62" Type="http://schemas.openxmlformats.org/officeDocument/2006/relationships/customXml" Target="../ink/ink55.xml"/><Relationship Id="rId83" Type="http://schemas.openxmlformats.org/officeDocument/2006/relationships/customXml" Target="../ink/ink66.xml"/><Relationship Id="rId88" Type="http://schemas.openxmlformats.org/officeDocument/2006/relationships/image" Target="../media/image715.png"/><Relationship Id="rId111" Type="http://schemas.openxmlformats.org/officeDocument/2006/relationships/image" Target="../media/image690.png"/><Relationship Id="rId132" Type="http://schemas.openxmlformats.org/officeDocument/2006/relationships/customXml" Target="../ink/ink91.xml"/><Relationship Id="rId153" Type="http://schemas.openxmlformats.org/officeDocument/2006/relationships/image" Target="../media/image773.png"/><Relationship Id="rId174" Type="http://schemas.openxmlformats.org/officeDocument/2006/relationships/customXml" Target="../ink/ink112.xml"/><Relationship Id="rId179" Type="http://schemas.openxmlformats.org/officeDocument/2006/relationships/image" Target="../media/image786.png"/><Relationship Id="rId195" Type="http://schemas.openxmlformats.org/officeDocument/2006/relationships/image" Target="../media/image794.png"/><Relationship Id="rId209" Type="http://schemas.openxmlformats.org/officeDocument/2006/relationships/image" Target="../media/image801.png"/><Relationship Id="rId190" Type="http://schemas.openxmlformats.org/officeDocument/2006/relationships/customXml" Target="../ink/ink120.xml"/><Relationship Id="rId204" Type="http://schemas.openxmlformats.org/officeDocument/2006/relationships/customXml" Target="../ink/ink127.xml"/><Relationship Id="rId15" Type="http://schemas.openxmlformats.org/officeDocument/2006/relationships/image" Target="../media/image674.png"/><Relationship Id="rId36" Type="http://schemas.openxmlformats.org/officeDocument/2006/relationships/customXml" Target="../ink/ink42.xml"/><Relationship Id="rId57" Type="http://schemas.openxmlformats.org/officeDocument/2006/relationships/image" Target="../media/image700.png"/><Relationship Id="rId106" Type="http://schemas.openxmlformats.org/officeDocument/2006/relationships/customXml" Target="../ink/ink78.xml"/><Relationship Id="rId127" Type="http://schemas.openxmlformats.org/officeDocument/2006/relationships/image" Target="../media/image723.png"/><Relationship Id="rId10" Type="http://schemas.openxmlformats.org/officeDocument/2006/relationships/customXml" Target="../ink/ink29.xml"/><Relationship Id="rId31" Type="http://schemas.openxmlformats.org/officeDocument/2006/relationships/image" Target="../media/image683.png"/><Relationship Id="rId52" Type="http://schemas.openxmlformats.org/officeDocument/2006/relationships/customXml" Target="../ink/ink50.xml"/><Relationship Id="rId73" Type="http://schemas.openxmlformats.org/officeDocument/2006/relationships/customXml" Target="../ink/ink61.xml"/><Relationship Id="rId78" Type="http://schemas.openxmlformats.org/officeDocument/2006/relationships/image" Target="../media/image709.png"/><Relationship Id="rId94" Type="http://schemas.openxmlformats.org/officeDocument/2006/relationships/image" Target="../media/image666.png"/><Relationship Id="rId99" Type="http://schemas.openxmlformats.org/officeDocument/2006/relationships/image" Target="../media/image426.png"/><Relationship Id="rId101" Type="http://schemas.openxmlformats.org/officeDocument/2006/relationships/image" Target="../media/image670.png"/><Relationship Id="rId122" Type="http://schemas.openxmlformats.org/officeDocument/2006/relationships/customXml" Target="../ink/ink86.xml"/><Relationship Id="rId143" Type="http://schemas.openxmlformats.org/officeDocument/2006/relationships/image" Target="../media/image740.png"/><Relationship Id="rId148" Type="http://schemas.openxmlformats.org/officeDocument/2006/relationships/customXml" Target="../ink/ink99.xml"/><Relationship Id="rId164" Type="http://schemas.openxmlformats.org/officeDocument/2006/relationships/customXml" Target="../ink/ink107.xml"/><Relationship Id="rId169" Type="http://schemas.openxmlformats.org/officeDocument/2006/relationships/image" Target="../media/image781.png"/><Relationship Id="rId185" Type="http://schemas.openxmlformats.org/officeDocument/2006/relationships/image" Target="../media/image789.png"/><Relationship Id="rId4" Type="http://schemas.openxmlformats.org/officeDocument/2006/relationships/customXml" Target="../ink/ink26.xml"/><Relationship Id="rId9" Type="http://schemas.openxmlformats.org/officeDocument/2006/relationships/image" Target="../media/image668.png"/><Relationship Id="rId180" Type="http://schemas.openxmlformats.org/officeDocument/2006/relationships/customXml" Target="../ink/ink115.xml"/><Relationship Id="rId210" Type="http://schemas.openxmlformats.org/officeDocument/2006/relationships/customXml" Target="../ink/ink130.xml"/><Relationship Id="rId26" Type="http://schemas.openxmlformats.org/officeDocument/2006/relationships/customXml" Target="../ink/ink37.xml"/><Relationship Id="rId47" Type="http://schemas.openxmlformats.org/officeDocument/2006/relationships/image" Target="../media/image695.png"/><Relationship Id="rId68" Type="http://schemas.openxmlformats.org/officeDocument/2006/relationships/customXml" Target="../ink/ink58.xml"/><Relationship Id="rId89" Type="http://schemas.openxmlformats.org/officeDocument/2006/relationships/customXml" Target="../ink/ink69.xml"/><Relationship Id="rId112" Type="http://schemas.openxmlformats.org/officeDocument/2006/relationships/customXml" Target="../ink/ink81.xml"/><Relationship Id="rId133" Type="http://schemas.openxmlformats.org/officeDocument/2006/relationships/image" Target="../media/image726.png"/><Relationship Id="rId154" Type="http://schemas.openxmlformats.org/officeDocument/2006/relationships/customXml" Target="../ink/ink102.xml"/><Relationship Id="rId175" Type="http://schemas.openxmlformats.org/officeDocument/2006/relationships/image" Target="../media/image784.png"/><Relationship Id="rId196" Type="http://schemas.openxmlformats.org/officeDocument/2006/relationships/customXml" Target="../ink/ink123.xml"/><Relationship Id="rId200" Type="http://schemas.openxmlformats.org/officeDocument/2006/relationships/customXml" Target="../ink/ink125.xml"/><Relationship Id="rId16" Type="http://schemas.openxmlformats.org/officeDocument/2006/relationships/customXml" Target="../ink/ink32.xml"/><Relationship Id="rId37" Type="http://schemas.openxmlformats.org/officeDocument/2006/relationships/image" Target="../media/image686.png"/><Relationship Id="rId58" Type="http://schemas.openxmlformats.org/officeDocument/2006/relationships/customXml" Target="../ink/ink53.xml"/><Relationship Id="rId79" Type="http://schemas.openxmlformats.org/officeDocument/2006/relationships/customXml" Target="../ink/ink64.xml"/><Relationship Id="rId102" Type="http://schemas.openxmlformats.org/officeDocument/2006/relationships/customXml" Target="../ink/ink76.xml"/><Relationship Id="rId123" Type="http://schemas.openxmlformats.org/officeDocument/2006/relationships/image" Target="../media/image721.png"/><Relationship Id="rId144" Type="http://schemas.openxmlformats.org/officeDocument/2006/relationships/customXml" Target="../ink/ink97.xml"/><Relationship Id="rId90" Type="http://schemas.openxmlformats.org/officeDocument/2006/relationships/image" Target="../media/image716.png"/><Relationship Id="rId165" Type="http://schemas.openxmlformats.org/officeDocument/2006/relationships/image" Target="../media/image779.png"/><Relationship Id="rId186" Type="http://schemas.openxmlformats.org/officeDocument/2006/relationships/customXml" Target="../ink/ink118.xml"/><Relationship Id="rId211" Type="http://schemas.openxmlformats.org/officeDocument/2006/relationships/image" Target="../media/image802.png"/><Relationship Id="rId27" Type="http://schemas.openxmlformats.org/officeDocument/2006/relationships/image" Target="../media/image681.png"/><Relationship Id="rId48" Type="http://schemas.openxmlformats.org/officeDocument/2006/relationships/customXml" Target="../ink/ink48.xml"/><Relationship Id="rId69" Type="http://schemas.openxmlformats.org/officeDocument/2006/relationships/customXml" Target="../ink/ink59.xml"/><Relationship Id="rId113" Type="http://schemas.openxmlformats.org/officeDocument/2006/relationships/image" Target="../media/image717.png"/><Relationship Id="rId134" Type="http://schemas.openxmlformats.org/officeDocument/2006/relationships/customXml" Target="../ink/ink92.xml"/><Relationship Id="rId80" Type="http://schemas.openxmlformats.org/officeDocument/2006/relationships/image" Target="../media/image710.png"/><Relationship Id="rId155" Type="http://schemas.openxmlformats.org/officeDocument/2006/relationships/image" Target="../media/image774.png"/><Relationship Id="rId176" Type="http://schemas.openxmlformats.org/officeDocument/2006/relationships/customXml" Target="../ink/ink113.xml"/><Relationship Id="rId197" Type="http://schemas.openxmlformats.org/officeDocument/2006/relationships/image" Target="../media/image795.png"/><Relationship Id="rId201" Type="http://schemas.openxmlformats.org/officeDocument/2006/relationships/image" Target="../media/image797.png"/><Relationship Id="rId17" Type="http://schemas.openxmlformats.org/officeDocument/2006/relationships/image" Target="../media/image675.png"/><Relationship Id="rId38" Type="http://schemas.openxmlformats.org/officeDocument/2006/relationships/customXml" Target="../ink/ink43.xml"/><Relationship Id="rId59" Type="http://schemas.openxmlformats.org/officeDocument/2006/relationships/image" Target="../media/image701.png"/><Relationship Id="rId103" Type="http://schemas.openxmlformats.org/officeDocument/2006/relationships/image" Target="../media/image671.png"/><Relationship Id="rId124" Type="http://schemas.openxmlformats.org/officeDocument/2006/relationships/customXml" Target="../ink/ink87.xml"/><Relationship Id="rId70" Type="http://schemas.openxmlformats.org/officeDocument/2006/relationships/image" Target="../media/image704.png"/><Relationship Id="rId91" Type="http://schemas.openxmlformats.org/officeDocument/2006/relationships/customXml" Target="../ink/ink70.xml"/><Relationship Id="rId145" Type="http://schemas.openxmlformats.org/officeDocument/2006/relationships/image" Target="../media/image769.png"/><Relationship Id="rId166" Type="http://schemas.openxmlformats.org/officeDocument/2006/relationships/customXml" Target="../ink/ink108.xml"/><Relationship Id="rId187" Type="http://schemas.openxmlformats.org/officeDocument/2006/relationships/image" Target="../media/image790.png"/><Relationship Id="rId1" Type="http://schemas.microsoft.com/office/2007/relationships/media" Target="../media/media8.m4a"/><Relationship Id="rId212" Type="http://schemas.openxmlformats.org/officeDocument/2006/relationships/customXml" Target="../ink/ink131.xml"/><Relationship Id="rId28" Type="http://schemas.openxmlformats.org/officeDocument/2006/relationships/customXml" Target="../ink/ink38.xml"/><Relationship Id="rId49" Type="http://schemas.openxmlformats.org/officeDocument/2006/relationships/image" Target="../media/image696.png"/><Relationship Id="rId114" Type="http://schemas.openxmlformats.org/officeDocument/2006/relationships/customXml" Target="../ink/ink82.xml"/><Relationship Id="rId60" Type="http://schemas.openxmlformats.org/officeDocument/2006/relationships/customXml" Target="../ink/ink54.xml"/><Relationship Id="rId81" Type="http://schemas.openxmlformats.org/officeDocument/2006/relationships/customXml" Target="../ink/ink65.xml"/><Relationship Id="rId135" Type="http://schemas.openxmlformats.org/officeDocument/2006/relationships/image" Target="../media/image727.png"/><Relationship Id="rId156" Type="http://schemas.openxmlformats.org/officeDocument/2006/relationships/customXml" Target="../ink/ink103.xml"/><Relationship Id="rId177" Type="http://schemas.openxmlformats.org/officeDocument/2006/relationships/image" Target="../media/image785.png"/><Relationship Id="rId198" Type="http://schemas.openxmlformats.org/officeDocument/2006/relationships/customXml" Target="../ink/ink124.xml"/><Relationship Id="rId202" Type="http://schemas.openxmlformats.org/officeDocument/2006/relationships/customXml" Target="../ink/ink126.xml"/><Relationship Id="rId18" Type="http://schemas.openxmlformats.org/officeDocument/2006/relationships/customXml" Target="../ink/ink33.xml"/><Relationship Id="rId39" Type="http://schemas.openxmlformats.org/officeDocument/2006/relationships/image" Target="../media/image687.png"/><Relationship Id="rId50" Type="http://schemas.openxmlformats.org/officeDocument/2006/relationships/customXml" Target="../ink/ink49.xml"/><Relationship Id="rId104" Type="http://schemas.openxmlformats.org/officeDocument/2006/relationships/customXml" Target="../ink/ink77.xml"/><Relationship Id="rId125" Type="http://schemas.openxmlformats.org/officeDocument/2006/relationships/image" Target="../media/image722.png"/><Relationship Id="rId146" Type="http://schemas.openxmlformats.org/officeDocument/2006/relationships/customXml" Target="../ink/ink98.xml"/><Relationship Id="rId167" Type="http://schemas.openxmlformats.org/officeDocument/2006/relationships/image" Target="../media/image780.png"/><Relationship Id="rId188" Type="http://schemas.openxmlformats.org/officeDocument/2006/relationships/customXml" Target="../ink/ink119.xml"/><Relationship Id="rId71" Type="http://schemas.openxmlformats.org/officeDocument/2006/relationships/customXml" Target="../ink/ink60.xml"/><Relationship Id="rId92" Type="http://schemas.openxmlformats.org/officeDocument/2006/relationships/image" Target="../media/image665.png"/><Relationship Id="rId213" Type="http://schemas.openxmlformats.org/officeDocument/2006/relationships/image" Target="../media/image803.png"/><Relationship Id="rId2" Type="http://schemas.openxmlformats.org/officeDocument/2006/relationships/audio" Target="../media/media8.m4a"/><Relationship Id="rId29" Type="http://schemas.openxmlformats.org/officeDocument/2006/relationships/image" Target="../media/image682.png"/><Relationship Id="rId40" Type="http://schemas.openxmlformats.org/officeDocument/2006/relationships/customXml" Target="../ink/ink44.xml"/><Relationship Id="rId115" Type="http://schemas.openxmlformats.org/officeDocument/2006/relationships/image" Target="../media/image577.png"/><Relationship Id="rId136" Type="http://schemas.openxmlformats.org/officeDocument/2006/relationships/customXml" Target="../ink/ink93.xml"/><Relationship Id="rId157" Type="http://schemas.openxmlformats.org/officeDocument/2006/relationships/image" Target="../media/image775.png"/><Relationship Id="rId178" Type="http://schemas.openxmlformats.org/officeDocument/2006/relationships/customXml" Target="../ink/ink114.xml"/><Relationship Id="rId61" Type="http://schemas.openxmlformats.org/officeDocument/2006/relationships/image" Target="../media/image702.png"/><Relationship Id="rId82" Type="http://schemas.openxmlformats.org/officeDocument/2006/relationships/image" Target="../media/image711.png"/><Relationship Id="rId199" Type="http://schemas.openxmlformats.org/officeDocument/2006/relationships/image" Target="../media/image796.png"/><Relationship Id="rId203" Type="http://schemas.openxmlformats.org/officeDocument/2006/relationships/image" Target="../media/image79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516C-723F-01D9-5E21-207130FA2F2B}"/>
              </a:ext>
            </a:extLst>
          </p:cNvPr>
          <p:cNvSpPr txBox="1"/>
          <p:nvPr/>
        </p:nvSpPr>
        <p:spPr>
          <a:xfrm>
            <a:off x="2496223" y="1676400"/>
            <a:ext cx="4402167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chemeClr val="bg1"/>
                </a:solidFill>
                <a:latin typeface="Comic Sans MS"/>
                <a:ea typeface="ＭＳ Ｐゴシック"/>
              </a:rPr>
              <a:t>2C Signed addition </a:t>
            </a:r>
            <a:br>
              <a:rPr lang="en-US" sz="3600" dirty="0">
                <a:solidFill>
                  <a:schemeClr val="bg1"/>
                </a:solidFill>
                <a:latin typeface="Comic Sans MS"/>
                <a:ea typeface="ＭＳ Ｐゴシック"/>
              </a:rPr>
            </a:br>
            <a:r>
              <a:rPr lang="en-US" sz="3600" dirty="0">
                <a:solidFill>
                  <a:schemeClr val="bg1"/>
                </a:solidFill>
                <a:latin typeface="Comic Sans MS"/>
                <a:ea typeface="ＭＳ Ｐゴシック"/>
              </a:rPr>
              <a:t>(Negative numbers)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E95237-7FAD-7528-2EF0-37C750B1B757}"/>
              </a:ext>
            </a:extLst>
          </p:cNvPr>
          <p:cNvGrpSpPr/>
          <p:nvPr/>
        </p:nvGrpSpPr>
        <p:grpSpPr>
          <a:xfrm>
            <a:off x="1575538" y="3570775"/>
            <a:ext cx="825120" cy="494640"/>
            <a:chOff x="1575538" y="3570775"/>
            <a:chExt cx="82512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E09BEDF-628C-69C7-85CD-5E8DD9EF058E}"/>
                    </a:ext>
                  </a:extLst>
                </p14:cNvPr>
                <p14:cNvContentPartPr/>
                <p14:nvPr/>
              </p14:nvContentPartPr>
              <p14:xfrm>
                <a:off x="1575538" y="3917095"/>
                <a:ext cx="2271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E09BEDF-628C-69C7-85CD-5E8DD9EF058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66898" y="3908455"/>
                  <a:ext cx="244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A00CC9A-ED16-07EC-9844-0CE6B97BD033}"/>
                    </a:ext>
                  </a:extLst>
                </p14:cNvPr>
                <p14:cNvContentPartPr/>
                <p14:nvPr/>
              </p14:nvContentPartPr>
              <p14:xfrm>
                <a:off x="1954978" y="3629455"/>
                <a:ext cx="240840" cy="435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A00CC9A-ED16-07EC-9844-0CE6B97BD03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46338" y="3620815"/>
                  <a:ext cx="2584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939BC88-3511-9C67-4067-46D18984D6F3}"/>
                    </a:ext>
                  </a:extLst>
                </p14:cNvPr>
                <p14:cNvContentPartPr/>
                <p14:nvPr/>
              </p14:nvContentPartPr>
              <p14:xfrm>
                <a:off x="2271778" y="3570775"/>
                <a:ext cx="128880" cy="437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939BC88-3511-9C67-4067-46D18984D6F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63138" y="3561775"/>
                  <a:ext cx="146520" cy="45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72F253-E474-D56B-36AB-0588ACBDFB1E}"/>
              </a:ext>
            </a:extLst>
          </p:cNvPr>
          <p:cNvGrpSpPr/>
          <p:nvPr/>
        </p:nvGrpSpPr>
        <p:grpSpPr>
          <a:xfrm>
            <a:off x="1558258" y="4338295"/>
            <a:ext cx="885240" cy="496080"/>
            <a:chOff x="1558258" y="4338295"/>
            <a:chExt cx="88524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643661E-5383-41DC-48BE-6284C1A9415A}"/>
                    </a:ext>
                  </a:extLst>
                </p14:cNvPr>
                <p14:cNvContentPartPr/>
                <p14:nvPr/>
              </p14:nvContentPartPr>
              <p14:xfrm>
                <a:off x="1681738" y="4469335"/>
                <a:ext cx="360" cy="365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643661E-5383-41DC-48BE-6284C1A9415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72738" y="4460335"/>
                  <a:ext cx="180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052AEE2-32C9-2240-893B-509963992FA0}"/>
                    </a:ext>
                  </a:extLst>
                </p14:cNvPr>
                <p14:cNvContentPartPr/>
                <p14:nvPr/>
              </p14:nvContentPartPr>
              <p14:xfrm>
                <a:off x="1558258" y="4607215"/>
                <a:ext cx="271800" cy="59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052AEE2-32C9-2240-893B-509963992FA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49258" y="4598215"/>
                  <a:ext cx="289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518E592-AB3B-18FE-CCDD-F88994F564EB}"/>
                    </a:ext>
                  </a:extLst>
                </p14:cNvPr>
                <p14:cNvContentPartPr/>
                <p14:nvPr/>
              </p14:nvContentPartPr>
              <p14:xfrm>
                <a:off x="1995658" y="4460695"/>
                <a:ext cx="177120" cy="333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518E592-AB3B-18FE-CCDD-F88994F564E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86658" y="4451695"/>
                  <a:ext cx="1947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BF4E30C-E347-2FDC-9B75-5DB529B2BA6D}"/>
                    </a:ext>
                  </a:extLst>
                </p14:cNvPr>
                <p14:cNvContentPartPr/>
                <p14:nvPr/>
              </p14:nvContentPartPr>
              <p14:xfrm>
                <a:off x="2265298" y="4338295"/>
                <a:ext cx="178200" cy="445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BF4E30C-E347-2FDC-9B75-5DB529B2BA6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56298" y="4329655"/>
                  <a:ext cx="195840" cy="46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ADD1CF9-F3D1-5E0F-342B-03B7F05FA169}"/>
                  </a:ext>
                </a:extLst>
              </p14:cNvPr>
              <p14:cNvContentPartPr/>
              <p14:nvPr/>
            </p14:nvContentPartPr>
            <p14:xfrm>
              <a:off x="1391218" y="5067295"/>
              <a:ext cx="1269360" cy="44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ADD1CF9-F3D1-5E0F-342B-03B7F05FA16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82578" y="5058295"/>
                <a:ext cx="12870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5B124D3-A951-F51A-BB19-4601C40C2A03}"/>
                  </a:ext>
                </a:extLst>
              </p14:cNvPr>
              <p14:cNvContentPartPr/>
              <p14:nvPr/>
            </p14:nvContentPartPr>
            <p14:xfrm>
              <a:off x="2143978" y="5269255"/>
              <a:ext cx="207360" cy="282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5B124D3-A951-F51A-BB19-4601C40C2A0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35338" y="5260255"/>
                <a:ext cx="225000" cy="30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8757D658-8F27-9A4D-E796-800DBFF029ED}"/>
              </a:ext>
            </a:extLst>
          </p:cNvPr>
          <p:cNvGrpSpPr/>
          <p:nvPr/>
        </p:nvGrpSpPr>
        <p:grpSpPr>
          <a:xfrm>
            <a:off x="4596298" y="3741055"/>
            <a:ext cx="2011680" cy="1000440"/>
            <a:chOff x="4596298" y="3741055"/>
            <a:chExt cx="2011680" cy="100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530897B-D00F-6361-6274-A83683181FEC}"/>
                    </a:ext>
                  </a:extLst>
                </p14:cNvPr>
                <p14:cNvContentPartPr/>
                <p14:nvPr/>
              </p14:nvContentPartPr>
              <p14:xfrm>
                <a:off x="4810858" y="3998095"/>
                <a:ext cx="2199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30897B-D00F-6361-6274-A83683181FE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01858" y="3989455"/>
                  <a:ext cx="237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54E1753-2858-E99C-8EEA-7A45BC9D7819}"/>
                    </a:ext>
                  </a:extLst>
                </p14:cNvPr>
                <p14:cNvContentPartPr/>
                <p14:nvPr/>
              </p14:nvContentPartPr>
              <p14:xfrm>
                <a:off x="4909138" y="4202935"/>
                <a:ext cx="13320" cy="222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54E1753-2858-E99C-8EEA-7A45BC9D781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00498" y="4193935"/>
                  <a:ext cx="309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373B0F2-CB88-CBFD-8351-0C99E2DA4CB4}"/>
                    </a:ext>
                  </a:extLst>
                </p14:cNvPr>
                <p14:cNvContentPartPr/>
                <p14:nvPr/>
              </p14:nvContentPartPr>
              <p14:xfrm>
                <a:off x="4818058" y="4321375"/>
                <a:ext cx="256320" cy="41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373B0F2-CB88-CBFD-8351-0C99E2DA4C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09058" y="4312735"/>
                  <a:ext cx="273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4E50B9A-03B9-36D7-FEB5-E273EB67EFDF}"/>
                    </a:ext>
                  </a:extLst>
                </p14:cNvPr>
                <p14:cNvContentPartPr/>
                <p14:nvPr/>
              </p14:nvContentPartPr>
              <p14:xfrm>
                <a:off x="5315218" y="4117615"/>
                <a:ext cx="22104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4E50B9A-03B9-36D7-FEB5-E273EB67EFD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06578" y="4108975"/>
                  <a:ext cx="238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946614D-B8D3-73C3-3D01-0A0ED02D1E85}"/>
                    </a:ext>
                  </a:extLst>
                </p14:cNvPr>
                <p14:cNvContentPartPr/>
                <p14:nvPr/>
              </p14:nvContentPartPr>
              <p14:xfrm>
                <a:off x="5341858" y="4215535"/>
                <a:ext cx="243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946614D-B8D3-73C3-3D01-0A0ED02D1E8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33218" y="4206535"/>
                  <a:ext cx="261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5B9F645-8F3B-6484-A1CF-1C2ACD2FE1AB}"/>
                    </a:ext>
                  </a:extLst>
                </p14:cNvPr>
                <p14:cNvContentPartPr/>
                <p14:nvPr/>
              </p14:nvContentPartPr>
              <p14:xfrm>
                <a:off x="5454898" y="4032655"/>
                <a:ext cx="187920" cy="385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5B9F645-8F3B-6484-A1CF-1C2ACD2FE1A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45898" y="4023655"/>
                  <a:ext cx="2055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5D7411F-D5CE-613E-8588-A313EC5A90B5}"/>
                    </a:ext>
                  </a:extLst>
                </p14:cNvPr>
                <p14:cNvContentPartPr/>
                <p14:nvPr/>
              </p14:nvContentPartPr>
              <p14:xfrm>
                <a:off x="5821738" y="4033735"/>
                <a:ext cx="221040" cy="239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5D7411F-D5CE-613E-8588-A313EC5A90B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12738" y="4024735"/>
                  <a:ext cx="2386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257906F-50B5-C611-2405-024272128A6F}"/>
                    </a:ext>
                  </a:extLst>
                </p14:cNvPr>
                <p14:cNvContentPartPr/>
                <p14:nvPr/>
              </p14:nvContentPartPr>
              <p14:xfrm>
                <a:off x="6100378" y="4305535"/>
                <a:ext cx="36720" cy="178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257906F-50B5-C611-2405-024272128A6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91738" y="4296895"/>
                  <a:ext cx="54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C09F49D-AFE8-F027-F033-BED50B974FD9}"/>
                    </a:ext>
                  </a:extLst>
                </p14:cNvPr>
                <p14:cNvContentPartPr/>
                <p14:nvPr/>
              </p14:nvContentPartPr>
              <p14:xfrm>
                <a:off x="6290098" y="4007095"/>
                <a:ext cx="27000" cy="405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C09F49D-AFE8-F027-F033-BED50B974FD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81098" y="3998455"/>
                  <a:ext cx="446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DB938C1-8001-6895-1202-BC7F0D85DC87}"/>
                    </a:ext>
                  </a:extLst>
                </p14:cNvPr>
                <p14:cNvContentPartPr/>
                <p14:nvPr/>
              </p14:nvContentPartPr>
              <p14:xfrm>
                <a:off x="4596298" y="3741055"/>
                <a:ext cx="2011680" cy="1000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DB938C1-8001-6895-1202-BC7F0D85DC8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87298" y="3732415"/>
                  <a:ext cx="2029320" cy="1018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8" name="Audio 27">
            <a:hlinkClick r:id="" action="ppaction://media"/>
            <a:extLst>
              <a:ext uri="{FF2B5EF4-FFF2-40B4-BE49-F238E27FC236}">
                <a16:creationId xmlns:a16="http://schemas.microsoft.com/office/drawing/2014/main" id="{C9A002A4-5496-0F71-2987-124D1F3D0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7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13"/>
    </mc:Choice>
    <mc:Fallback xmlns="">
      <p:transition spd="slow" advTm="45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TextBox 34"/>
          <p:cNvSpPr txBox="1">
            <a:spLocks noChangeArrowheads="1"/>
          </p:cNvSpPr>
          <p:nvPr/>
        </p:nvSpPr>
        <p:spPr bwMode="auto">
          <a:xfrm>
            <a:off x="2667000" y="0"/>
            <a:ext cx="19207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Multiply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E21E8-E98A-5642-BFE8-2DAD7EC709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5C0ECC-F8DB-7F72-754F-7A641BF649DE}"/>
              </a:ext>
            </a:extLst>
          </p:cNvPr>
          <p:cNvSpPr txBox="1"/>
          <p:nvPr/>
        </p:nvSpPr>
        <p:spPr>
          <a:xfrm>
            <a:off x="1240194" y="1219200"/>
            <a:ext cx="6663612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>
                <a:latin typeface="Comic Sans MS"/>
                <a:cs typeface="Comic Sans MS"/>
              </a:rPr>
              <a:t>   					11010 </a:t>
            </a:r>
          </a:p>
          <a:p>
            <a:pPr>
              <a:buNone/>
            </a:pPr>
            <a:r>
              <a:rPr lang="en-US" sz="2400" dirty="0">
                <a:latin typeface="Comic Sans MS"/>
                <a:cs typeface="Comic Sans MS"/>
              </a:rPr>
              <a:t>				X         1</a:t>
            </a:r>
            <a:r>
              <a:rPr lang="en-US" sz="2400" dirty="0">
                <a:highlight>
                  <a:srgbClr val="FFFF00"/>
                </a:highlight>
                <a:latin typeface="Comic Sans MS"/>
                <a:cs typeface="Comic Sans MS"/>
              </a:rPr>
              <a:t>00</a:t>
            </a:r>
            <a:r>
              <a:rPr lang="en-US" sz="2400" dirty="0">
                <a:latin typeface="Comic Sans MS"/>
                <a:cs typeface="Comic Sans MS"/>
              </a:rPr>
              <a:t>1</a:t>
            </a:r>
          </a:p>
          <a:p>
            <a:pPr>
              <a:buNone/>
            </a:pPr>
            <a:r>
              <a:rPr lang="en-US" sz="2400" dirty="0">
                <a:latin typeface="Comic Sans MS"/>
                <a:cs typeface="Comic Sans MS"/>
              </a:rPr>
              <a:t>				     -----------</a:t>
            </a:r>
          </a:p>
          <a:p>
            <a:pPr>
              <a:buNone/>
            </a:pPr>
            <a:r>
              <a:rPr lang="en-US" sz="2400" dirty="0">
                <a:latin typeface="Comic Sans MS"/>
                <a:cs typeface="Comic Sans MS"/>
              </a:rPr>
              <a:t>  					11010</a:t>
            </a:r>
          </a:p>
          <a:p>
            <a:pPr>
              <a:buNone/>
            </a:pPr>
            <a:r>
              <a:rPr lang="en-US" sz="2400" dirty="0">
                <a:latin typeface="Comic Sans MS"/>
                <a:cs typeface="Comic Sans MS"/>
              </a:rPr>
              <a:t>				      </a:t>
            </a:r>
            <a:r>
              <a:rPr lang="en-US" sz="2400" dirty="0">
                <a:highlight>
                  <a:srgbClr val="FFFF00"/>
                </a:highlight>
                <a:latin typeface="Comic Sans MS"/>
                <a:cs typeface="Comic Sans MS"/>
              </a:rPr>
              <a:t>00000</a:t>
            </a:r>
          </a:p>
          <a:p>
            <a:pPr>
              <a:buNone/>
            </a:pPr>
            <a:r>
              <a:rPr lang="en-US" sz="2400" dirty="0">
                <a:latin typeface="Comic Sans MS"/>
                <a:cs typeface="Comic Sans MS"/>
              </a:rPr>
              <a:t>				    </a:t>
            </a:r>
            <a:r>
              <a:rPr lang="en-US" sz="2400" dirty="0">
                <a:highlight>
                  <a:srgbClr val="FFFF00"/>
                </a:highlight>
                <a:latin typeface="Comic Sans MS"/>
                <a:cs typeface="Comic Sans MS"/>
              </a:rPr>
              <a:t>00000</a:t>
            </a:r>
          </a:p>
          <a:p>
            <a:pPr>
              <a:buNone/>
            </a:pPr>
            <a:r>
              <a:rPr lang="en-US" sz="2400" dirty="0">
                <a:latin typeface="Comic Sans MS"/>
                <a:cs typeface="Comic Sans MS"/>
              </a:rPr>
              <a:t>			             11010</a:t>
            </a:r>
          </a:p>
          <a:p>
            <a:pPr>
              <a:buNone/>
            </a:pPr>
            <a:r>
              <a:rPr lang="en-US" sz="2400" dirty="0">
                <a:latin typeface="Comic Sans MS"/>
                <a:cs typeface="Comic Sans MS"/>
              </a:rPr>
              <a:t>				   -----------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AA541-8F5D-9C22-51EF-AC2D302992F7}"/>
              </a:ext>
            </a:extLst>
          </p:cNvPr>
          <p:cNvSpPr txBox="1"/>
          <p:nvPr/>
        </p:nvSpPr>
        <p:spPr>
          <a:xfrm>
            <a:off x="7851094" y="2392201"/>
            <a:ext cx="177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>
                <a:latin typeface="Comic Sans MS"/>
                <a:cs typeface="Comic Sans MS"/>
              </a:rPr>
              <a:t>COPY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A74575C-D51F-3813-DBA4-068DF113F6A9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6760900" y="2623034"/>
            <a:ext cx="1090194" cy="10530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54848F4-7366-1579-DDE5-FBB85E747D0B}"/>
              </a:ext>
            </a:extLst>
          </p:cNvPr>
          <p:cNvCxnSpPr>
            <a:cxnSpLocks/>
          </p:cNvCxnSpPr>
          <p:nvPr/>
        </p:nvCxnSpPr>
        <p:spPr>
          <a:xfrm flipH="1">
            <a:off x="6547800" y="3209045"/>
            <a:ext cx="858654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E34776-BE6F-FDF7-D5B2-C10EC4D000EC}"/>
              </a:ext>
            </a:extLst>
          </p:cNvPr>
          <p:cNvCxnSpPr>
            <a:cxnSpLocks/>
          </p:cNvCxnSpPr>
          <p:nvPr/>
        </p:nvCxnSpPr>
        <p:spPr>
          <a:xfrm flipH="1">
            <a:off x="6374091" y="3425196"/>
            <a:ext cx="1529715" cy="20423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12537B-4FB5-191A-F3A9-898A7EFBB9F5}"/>
              </a:ext>
            </a:extLst>
          </p:cNvPr>
          <p:cNvSpPr txBox="1"/>
          <p:nvPr/>
        </p:nvSpPr>
        <p:spPr>
          <a:xfrm>
            <a:off x="2179935" y="347380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>
                <a:latin typeface="Comic Sans MS"/>
                <a:cs typeface="Comic Sans MS"/>
              </a:rPr>
              <a:t>+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FBF58C-9D24-7A87-5F04-E393C92FA2FA}"/>
              </a:ext>
            </a:extLst>
          </p:cNvPr>
          <p:cNvSpPr txBox="1"/>
          <p:nvPr/>
        </p:nvSpPr>
        <p:spPr>
          <a:xfrm>
            <a:off x="5135265" y="4643735"/>
            <a:ext cx="15703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latin typeface="Comic Sans MS"/>
                <a:cs typeface="Comic Sans MS"/>
              </a:rPr>
              <a:t>101110110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A8FBF-A25B-9E5F-9382-62A07959E095}"/>
              </a:ext>
            </a:extLst>
          </p:cNvPr>
          <p:cNvSpPr txBox="1"/>
          <p:nvPr/>
        </p:nvSpPr>
        <p:spPr>
          <a:xfrm>
            <a:off x="7406454" y="2948055"/>
            <a:ext cx="177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>
                <a:latin typeface="Comic Sans MS"/>
                <a:cs typeface="Comic Sans MS"/>
              </a:rPr>
              <a:t>NO COPY</a:t>
            </a:r>
          </a:p>
        </p:txBody>
      </p:sp>
      <p:sp>
        <p:nvSpPr>
          <p:cNvPr id="13" name="TextBox 34">
            <a:extLst>
              <a:ext uri="{FF2B5EF4-FFF2-40B4-BE49-F238E27FC236}">
                <a16:creationId xmlns:a16="http://schemas.microsoft.com/office/drawing/2014/main" id="{ACB1D5B9-F996-E244-8292-AB3762E0D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773" y="6209499"/>
            <a:ext cx="6232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In practice, Booth algorithm to minimize copies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BFA32A3-AF1A-EDE3-521F-F2E0C940FB1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152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14"/>
    </mc:Choice>
    <mc:Fallback xmlns="">
      <p:transition spd="slow" advTm="91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516C-723F-01D9-5E21-207130FA2F2B}"/>
              </a:ext>
            </a:extLst>
          </p:cNvPr>
          <p:cNvSpPr txBox="1"/>
          <p:nvPr/>
        </p:nvSpPr>
        <p:spPr>
          <a:xfrm>
            <a:off x="2438400" y="152400"/>
            <a:ext cx="3603872" cy="41549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buNone/>
            </a:pPr>
            <a:r>
              <a:rPr lang="en-US" sz="2100" dirty="0">
                <a:solidFill>
                  <a:srgbClr val="042EF7"/>
                </a:solidFill>
                <a:latin typeface="Comic Sans MS"/>
                <a:ea typeface="ＭＳ Ｐゴシック"/>
              </a:rPr>
              <a:t>Designate a bit as ‘sign bit’ </a:t>
            </a:r>
          </a:p>
        </p:txBody>
      </p:sp>
      <p:pic>
        <p:nvPicPr>
          <p:cNvPr id="5126" name="Picture 6" descr="LIN Message Frame - Developer Help">
            <a:extLst>
              <a:ext uri="{FF2B5EF4-FFF2-40B4-BE49-F238E27FC236}">
                <a16:creationId xmlns:a16="http://schemas.microsoft.com/office/drawing/2014/main" id="{EF15F035-C79D-6C9B-FC6F-B8F7850B2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46538"/>
            <a:ext cx="4119556" cy="24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5B4870-C3B8-08C9-7253-1C4BF7DC07E5}"/>
              </a:ext>
            </a:extLst>
          </p:cNvPr>
          <p:cNvSpPr txBox="1"/>
          <p:nvPr/>
        </p:nvSpPr>
        <p:spPr>
          <a:xfrm>
            <a:off x="2743200" y="640080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microchipdeveloper.com</a:t>
            </a:r>
            <a:r>
              <a:rPr lang="en-US" sz="1000" dirty="0"/>
              <a:t>/</a:t>
            </a:r>
            <a:r>
              <a:rPr lang="en-US" sz="1000" dirty="0" err="1"/>
              <a:t>lin:protocol-dll-lin-message-frame</a:t>
            </a:r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210F3C-E12A-CD0C-258A-ED995AF78E0C}"/>
              </a:ext>
            </a:extLst>
          </p:cNvPr>
          <p:cNvSpPr txBox="1"/>
          <p:nvPr/>
        </p:nvSpPr>
        <p:spPr>
          <a:xfrm>
            <a:off x="1295400" y="41148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130CE7"/>
                </a:solidFill>
                <a:latin typeface="Comic Sans MS"/>
                <a:ea typeface="ＭＳ Ｐゴシック"/>
              </a:rPr>
              <a:t>28 = </a:t>
            </a:r>
            <a:r>
              <a:rPr lang="en-US" sz="2400" b="1" dirty="0">
                <a:solidFill>
                  <a:srgbClr val="130CE7"/>
                </a:solidFill>
                <a:highlight>
                  <a:srgbClr val="FFFF00"/>
                </a:highlight>
                <a:latin typeface="Comic Sans MS"/>
                <a:ea typeface="ＭＳ Ｐゴシック"/>
              </a:rPr>
              <a:t>0</a:t>
            </a:r>
            <a:r>
              <a:rPr lang="en-US" sz="2400" b="1" dirty="0">
                <a:solidFill>
                  <a:srgbClr val="130CE7"/>
                </a:solidFill>
                <a:latin typeface="Comic Sans MS"/>
                <a:ea typeface="ＭＳ Ｐゴシック"/>
              </a:rPr>
              <a:t>0011100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9FF4E4-A085-1967-E020-8813CF8B51BB}"/>
              </a:ext>
            </a:extLst>
          </p:cNvPr>
          <p:cNvSpPr txBox="1"/>
          <p:nvPr/>
        </p:nvSpPr>
        <p:spPr>
          <a:xfrm>
            <a:off x="1143000" y="5058855"/>
            <a:ext cx="7251357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130CE7"/>
                </a:solidFill>
                <a:latin typeface="Comic Sans MS"/>
                <a:ea typeface="ＭＳ Ｐゴシック"/>
              </a:rPr>
              <a:t>-</a:t>
            </a:r>
            <a:r>
              <a:rPr lang="en-US" sz="2400" b="1" dirty="0">
                <a:solidFill>
                  <a:srgbClr val="130CE7"/>
                </a:solidFill>
                <a:latin typeface="Comic Sans MS"/>
                <a:ea typeface="ＭＳ Ｐゴシック"/>
              </a:rPr>
              <a:t>28 = </a:t>
            </a:r>
            <a:r>
              <a:rPr lang="en-US" sz="2400" b="1" dirty="0">
                <a:solidFill>
                  <a:srgbClr val="130CE7"/>
                </a:solidFill>
                <a:highlight>
                  <a:srgbClr val="FFFF00"/>
                </a:highlight>
                <a:latin typeface="Comic Sans MS"/>
                <a:ea typeface="ＭＳ Ｐゴシック"/>
              </a:rPr>
              <a:t>1</a:t>
            </a:r>
            <a:r>
              <a:rPr lang="en-US" sz="2400" b="1" dirty="0">
                <a:solidFill>
                  <a:srgbClr val="130CE7"/>
                </a:solidFill>
                <a:latin typeface="Comic Sans MS"/>
                <a:ea typeface="ＭＳ Ｐゴシック"/>
              </a:rPr>
              <a:t>0011100 ????</a:t>
            </a:r>
          </a:p>
          <a:p>
            <a:pPr>
              <a:buNone/>
            </a:pPr>
            <a:r>
              <a:rPr lang="en-US" b="1" dirty="0">
                <a:solidFill>
                  <a:srgbClr val="130CE7"/>
                </a:solidFill>
                <a:latin typeface="Comic Sans MS"/>
                <a:ea typeface="ＭＳ Ｐゴシック"/>
              </a:rPr>
              <a:t>No because sum does not give 00000000 !!!</a:t>
            </a:r>
            <a:r>
              <a:rPr lang="en-US" sz="2400" b="1" dirty="0">
                <a:solidFill>
                  <a:srgbClr val="130CE7"/>
                </a:solidFill>
                <a:latin typeface="Comic Sans MS"/>
                <a:ea typeface="ＭＳ Ｐゴシック"/>
              </a:rPr>
              <a:t> 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00F67F2B-FDEB-3E86-8765-07DCEA05402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7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92"/>
    </mc:Choice>
    <mc:Fallback xmlns="">
      <p:transition spd="slow" advTm="112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741B3E-62A9-75F6-97BD-8A111979A64C}"/>
              </a:ext>
            </a:extLst>
          </p:cNvPr>
          <p:cNvSpPr txBox="1"/>
          <p:nvPr/>
        </p:nvSpPr>
        <p:spPr>
          <a:xfrm>
            <a:off x="2982028" y="809897"/>
            <a:ext cx="2004075" cy="41549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buNone/>
            </a:pPr>
            <a:r>
              <a:rPr lang="en-US" sz="2100" b="1" dirty="0">
                <a:solidFill>
                  <a:srgbClr val="130CE7"/>
                </a:solidFill>
                <a:latin typeface="Comic Sans MS"/>
                <a:ea typeface="ＭＳ Ｐゴシック"/>
              </a:rPr>
              <a:t>28 = 00011100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757377-7F53-5F8A-FF87-1665AC5ABA90}"/>
              </a:ext>
            </a:extLst>
          </p:cNvPr>
          <p:cNvSpPr txBox="1"/>
          <p:nvPr/>
        </p:nvSpPr>
        <p:spPr>
          <a:xfrm>
            <a:off x="2068797" y="1783790"/>
            <a:ext cx="4854214" cy="8032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buNone/>
            </a:pPr>
            <a:r>
              <a:rPr lang="en-US" sz="2100" dirty="0">
                <a:latin typeface="Comic Sans MS"/>
                <a:ea typeface="ＭＳ Ｐゴシック"/>
              </a:rPr>
              <a:t>TO GET NEGATIVE of ABCDEFGH, </a:t>
            </a:r>
            <a:endParaRPr lang="en-US"/>
          </a:p>
          <a:p>
            <a:pPr>
              <a:buNone/>
            </a:pPr>
            <a:r>
              <a:rPr lang="en-US" sz="2100" dirty="0">
                <a:latin typeface="Comic Sans MS"/>
                <a:ea typeface="ＭＳ Ｐゴシック"/>
              </a:rPr>
              <a:t>WE NEED TO SUBTRACT FROM 0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0BCEBB-91CF-DD1B-F307-CE35BEA88024}"/>
              </a:ext>
            </a:extLst>
          </p:cNvPr>
          <p:cNvSpPr txBox="1"/>
          <p:nvPr/>
        </p:nvSpPr>
        <p:spPr>
          <a:xfrm>
            <a:off x="3138074" y="3087539"/>
            <a:ext cx="1741182" cy="8032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buNone/>
            </a:pPr>
            <a:r>
              <a:rPr lang="en-US" sz="2100" dirty="0">
                <a:latin typeface="Comic Sans MS"/>
                <a:ea typeface="ＭＳ Ｐゴシック"/>
              </a:rPr>
              <a:t>  00000000</a:t>
            </a:r>
          </a:p>
          <a:p>
            <a:pPr>
              <a:buNone/>
            </a:pPr>
            <a:r>
              <a:rPr lang="en-US" sz="2100" b="1" dirty="0">
                <a:solidFill>
                  <a:srgbClr val="130CE7"/>
                </a:solidFill>
                <a:latin typeface="Comic Sans MS"/>
                <a:ea typeface="ＭＳ Ｐゴシック"/>
              </a:rPr>
              <a:t>-ABCDEFGH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EF66DE-2DB4-1EA6-B550-7C2E50B59180}"/>
              </a:ext>
            </a:extLst>
          </p:cNvPr>
          <p:cNvSpPr txBox="1"/>
          <p:nvPr/>
        </p:nvSpPr>
        <p:spPr>
          <a:xfrm>
            <a:off x="1305210" y="4803715"/>
            <a:ext cx="7000634" cy="41549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buNone/>
            </a:pPr>
            <a:r>
              <a:rPr lang="en-US" sz="2100" dirty="0">
                <a:latin typeface="Comic Sans MS"/>
                <a:ea typeface="ＭＳ Ｐゴシック"/>
              </a:rPr>
              <a:t>SINCE WE DROP 9</a:t>
            </a:r>
            <a:r>
              <a:rPr lang="en-US" sz="2100" baseline="30000" dirty="0">
                <a:latin typeface="Comic Sans MS"/>
                <a:ea typeface="ＭＳ Ｐゴシック"/>
              </a:rPr>
              <a:t>TH</a:t>
            </a:r>
            <a:r>
              <a:rPr lang="en-US" sz="2100" dirty="0">
                <a:latin typeface="Comic Sans MS"/>
                <a:ea typeface="ＭＳ Ｐゴシック"/>
              </a:rPr>
              <a:t> BIT, WE MIGHT AS WELL 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B25239-D954-F200-007C-E16E2B1FA36B}"/>
              </a:ext>
            </a:extLst>
          </p:cNvPr>
          <p:cNvSpPr txBox="1"/>
          <p:nvPr/>
        </p:nvSpPr>
        <p:spPr>
          <a:xfrm>
            <a:off x="2604439" y="5458677"/>
            <a:ext cx="1821332" cy="8032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buNone/>
            </a:pPr>
            <a:r>
              <a:rPr lang="en-US" sz="2100" dirty="0">
                <a:latin typeface="Comic Sans MS"/>
                <a:ea typeface="ＭＳ Ｐゴシック"/>
              </a:rPr>
              <a:t> </a:t>
            </a:r>
            <a:r>
              <a:rPr lang="en-US" sz="2100" dirty="0">
                <a:solidFill>
                  <a:srgbClr val="FF0000"/>
                </a:solidFill>
                <a:latin typeface="Comic Sans MS"/>
                <a:ea typeface="ＭＳ Ｐゴシック"/>
              </a:rPr>
              <a:t>1</a:t>
            </a:r>
            <a:r>
              <a:rPr lang="en-US" sz="2100" dirty="0">
                <a:latin typeface="Comic Sans MS"/>
                <a:ea typeface="ＭＳ Ｐゴシック"/>
              </a:rPr>
              <a:t>00000000</a:t>
            </a:r>
          </a:p>
          <a:p>
            <a:pPr>
              <a:buNone/>
            </a:pPr>
            <a:r>
              <a:rPr lang="en-US" sz="2100" b="1" dirty="0">
                <a:solidFill>
                  <a:srgbClr val="130CE7"/>
                </a:solidFill>
                <a:latin typeface="Comic Sans MS"/>
                <a:ea typeface="ＭＳ Ｐゴシック"/>
              </a:rPr>
              <a:t> -ABCDEFGH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49162EE-BD37-AF21-7E98-90940548F7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215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54"/>
    </mc:Choice>
    <mc:Fallback xmlns="">
      <p:transition spd="slow" advTm="54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AB25239-D954-F200-007C-E16E2B1FA36B}"/>
              </a:ext>
            </a:extLst>
          </p:cNvPr>
          <p:cNvSpPr txBox="1"/>
          <p:nvPr/>
        </p:nvSpPr>
        <p:spPr>
          <a:xfrm>
            <a:off x="3124200" y="838200"/>
            <a:ext cx="2350323" cy="803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100" dirty="0">
                <a:latin typeface="Comic Sans MS" panose="030F0902030302020204" pitchFamily="66" charset="0"/>
              </a:rPr>
              <a:t> But </a:t>
            </a:r>
            <a:r>
              <a:rPr lang="en-US" sz="2100" dirty="0">
                <a:solidFill>
                  <a:srgbClr val="FF0000"/>
                </a:solidFill>
                <a:latin typeface="Comic Sans MS" panose="030F0902030302020204" pitchFamily="66" charset="0"/>
              </a:rPr>
              <a:t>1</a:t>
            </a:r>
            <a:r>
              <a:rPr lang="en-US" sz="2100" dirty="0">
                <a:latin typeface="Comic Sans MS" panose="030F0902030302020204" pitchFamily="66" charset="0"/>
              </a:rPr>
              <a:t>00000000</a:t>
            </a:r>
          </a:p>
          <a:p>
            <a:pPr>
              <a:buNone/>
            </a:pPr>
            <a:r>
              <a:rPr lang="en-US" sz="2100" dirty="0">
                <a:latin typeface="Comic Sans MS" panose="030F0902030302020204" pitchFamily="66" charset="0"/>
              </a:rPr>
              <a:t>=        11111111 + 1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C87BA3-A019-0CCF-B42B-9B813FDF5377}"/>
              </a:ext>
            </a:extLst>
          </p:cNvPr>
          <p:cNvSpPr txBox="1"/>
          <p:nvPr/>
        </p:nvSpPr>
        <p:spPr>
          <a:xfrm>
            <a:off x="2374155" y="2667000"/>
            <a:ext cx="6200736" cy="351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100" dirty="0">
                <a:latin typeface="Comic Sans MS" panose="030F0902030302020204" pitchFamily="66" charset="0"/>
              </a:rPr>
              <a:t> AND</a:t>
            </a:r>
          </a:p>
          <a:p>
            <a:pPr>
              <a:buNone/>
            </a:pPr>
            <a:endParaRPr lang="en-US" sz="2100" dirty="0">
              <a:latin typeface="Comic Sans MS" panose="030F0902030302020204" pitchFamily="66" charset="0"/>
            </a:endParaRPr>
          </a:p>
          <a:p>
            <a:pPr>
              <a:buNone/>
            </a:pPr>
            <a:r>
              <a:rPr lang="en-US" sz="2100" dirty="0">
                <a:solidFill>
                  <a:srgbClr val="FF0000"/>
                </a:solidFill>
                <a:latin typeface="Comic Sans MS" panose="030F0902030302020204" pitchFamily="66" charset="0"/>
              </a:rPr>
              <a:t>   11111111</a:t>
            </a:r>
            <a:endParaRPr lang="en-US" sz="2100" dirty="0">
              <a:latin typeface="Comic Sans MS" panose="030F0902030302020204" pitchFamily="66" charset="0"/>
            </a:endParaRPr>
          </a:p>
          <a:p>
            <a:pPr>
              <a:buNone/>
            </a:pPr>
            <a:r>
              <a:rPr lang="en-US" sz="2100" dirty="0">
                <a:latin typeface="Comic Sans MS" panose="030F0902030302020204" pitchFamily="66" charset="0"/>
              </a:rPr>
              <a:t> 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-ABCDEFGH</a:t>
            </a:r>
          </a:p>
          <a:p>
            <a:pPr>
              <a:buNone/>
            </a:pPr>
            <a:endParaRPr lang="en-US" sz="2100" dirty="0">
              <a:latin typeface="Comic Sans MS" panose="030F0902030302020204" pitchFamily="66" charset="0"/>
            </a:endParaRPr>
          </a:p>
          <a:p>
            <a:pPr>
              <a:buNone/>
            </a:pPr>
            <a:r>
              <a:rPr lang="en-US" sz="2100" dirty="0">
                <a:latin typeface="Comic Sans MS" panose="030F0902030302020204" pitchFamily="66" charset="0"/>
              </a:rPr>
              <a:t>IS SIMPLY FLIPPING DIGITS OF 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ABCDEFGH</a:t>
            </a:r>
          </a:p>
          <a:p>
            <a:pPr>
              <a:buNone/>
            </a:pPr>
            <a:endParaRPr lang="en-US" sz="2100" dirty="0">
              <a:latin typeface="Comic Sans MS" panose="030F0902030302020204" pitchFamily="66" charset="0"/>
            </a:endParaRPr>
          </a:p>
          <a:p>
            <a:pPr>
              <a:buNone/>
            </a:pPr>
            <a:r>
              <a:rPr lang="en-US" sz="2100" dirty="0">
                <a:latin typeface="Comic Sans MS" panose="030F0902030302020204" pitchFamily="66" charset="0"/>
              </a:rPr>
              <a:t>e.g. 1-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0</a:t>
            </a:r>
            <a:r>
              <a:rPr lang="en-US" sz="2100" dirty="0">
                <a:latin typeface="Comic Sans MS" panose="030F0902030302020204" pitchFamily="66" charset="0"/>
              </a:rPr>
              <a:t> = 1</a:t>
            </a:r>
          </a:p>
          <a:p>
            <a:pPr>
              <a:buNone/>
            </a:pPr>
            <a:r>
              <a:rPr lang="en-US" sz="2100" dirty="0">
                <a:latin typeface="Comic Sans MS" panose="030F0902030302020204" pitchFamily="66" charset="0"/>
              </a:rPr>
              <a:t>       1-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1</a:t>
            </a:r>
            <a:r>
              <a:rPr lang="en-US" sz="2100" dirty="0">
                <a:latin typeface="Comic Sans MS" panose="030F0902030302020204" pitchFamily="66" charset="0"/>
              </a:rPr>
              <a:t> = 0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E4910DA-358E-F9AD-BC70-0AB7F69F779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4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52"/>
    </mc:Choice>
    <mc:Fallback xmlns="">
      <p:transition spd="slow" advTm="61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AB25239-D954-F200-007C-E16E2B1FA36B}"/>
              </a:ext>
            </a:extLst>
          </p:cNvPr>
          <p:cNvSpPr txBox="1"/>
          <p:nvPr/>
        </p:nvSpPr>
        <p:spPr>
          <a:xfrm>
            <a:off x="2851218" y="1258061"/>
            <a:ext cx="4418197" cy="183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100" dirty="0">
                <a:latin typeface="Comic Sans MS" panose="030F0902030302020204" pitchFamily="66" charset="0"/>
              </a:rPr>
              <a:t> THUS TWO’S COMPLEMENT:</a:t>
            </a:r>
            <a:br>
              <a:rPr lang="en-US" sz="2100" dirty="0">
                <a:latin typeface="Comic Sans MS" panose="030F0902030302020204" pitchFamily="66" charset="0"/>
              </a:rPr>
            </a:br>
            <a:br>
              <a:rPr lang="en-US" sz="2100" dirty="0">
                <a:latin typeface="Comic Sans MS" panose="030F0902030302020204" pitchFamily="66" charset="0"/>
              </a:rPr>
            </a:br>
            <a:r>
              <a:rPr lang="en-US" sz="2100" dirty="0">
                <a:latin typeface="Comic Sans MS" panose="030F0902030302020204" pitchFamily="66" charset="0"/>
              </a:rPr>
              <a:t>FLIP AND ADD 1</a:t>
            </a:r>
          </a:p>
          <a:p>
            <a:pPr>
              <a:buNone/>
            </a:pPr>
            <a:endParaRPr lang="en-US" sz="2100" dirty="0">
              <a:latin typeface="Comic Sans MS" panose="030F0902030302020204" pitchFamily="66" charset="0"/>
            </a:endParaRPr>
          </a:p>
          <a:p>
            <a:pPr>
              <a:buNone/>
            </a:pPr>
            <a:r>
              <a:rPr lang="en-US" sz="2100" dirty="0">
                <a:latin typeface="Comic Sans MS" panose="030F0902030302020204" pitchFamily="66" charset="0"/>
              </a:rPr>
              <a:t>(1</a:t>
            </a:r>
            <a:r>
              <a:rPr lang="en-US" sz="2100" baseline="30000" dirty="0">
                <a:latin typeface="Comic Sans MS" panose="030F0902030302020204" pitchFamily="66" charset="0"/>
              </a:rPr>
              <a:t>st</a:t>
            </a:r>
            <a:r>
              <a:rPr lang="en-US" sz="2100" dirty="0">
                <a:latin typeface="Comic Sans MS" panose="030F0902030302020204" pitchFamily="66" charset="0"/>
              </a:rPr>
              <a:t> DIGIT 0 </a:t>
            </a:r>
            <a:r>
              <a:rPr lang="en-US" sz="2100" dirty="0">
                <a:latin typeface="Comic Sans MS" panose="030F0902030302020204" pitchFamily="66" charset="0"/>
                <a:sym typeface="Wingdings" pitchFamily="2" charset="2"/>
              </a:rPr>
              <a:t>means +, 1 means -)</a:t>
            </a:r>
            <a:r>
              <a:rPr lang="en-US" sz="2100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EAC895-7007-3FB2-7C50-A6AF74FF5688}"/>
              </a:ext>
            </a:extLst>
          </p:cNvPr>
          <p:cNvSpPr txBox="1"/>
          <p:nvPr/>
        </p:nvSpPr>
        <p:spPr>
          <a:xfrm>
            <a:off x="2595464" y="4122965"/>
            <a:ext cx="2281394" cy="803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-28 = 11100011+1</a:t>
            </a:r>
          </a:p>
          <a:p>
            <a:pPr>
              <a:buNone/>
            </a:pP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      = </a:t>
            </a:r>
            <a:r>
              <a:rPr lang="en-US" sz="2100" b="1" dirty="0">
                <a:solidFill>
                  <a:srgbClr val="130CE7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1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1100100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783921-C2D8-47D5-73A3-E9B7EB83D04D}"/>
              </a:ext>
            </a:extLst>
          </p:cNvPr>
          <p:cNvGrpSpPr/>
          <p:nvPr/>
        </p:nvGrpSpPr>
        <p:grpSpPr>
          <a:xfrm>
            <a:off x="2598374" y="4794259"/>
            <a:ext cx="812999" cy="805680"/>
            <a:chOff x="3464499" y="5249345"/>
            <a:chExt cx="1083998" cy="10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990C585-3DBB-EC42-97B3-43B90E7002C3}"/>
                    </a:ext>
                  </a:extLst>
                </p14:cNvPr>
                <p14:cNvContentPartPr/>
                <p14:nvPr/>
              </p14:nvContentPartPr>
              <p14:xfrm>
                <a:off x="3464499" y="5249345"/>
                <a:ext cx="994320" cy="1074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990C585-3DBB-EC42-97B3-43B90E7002C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55859" y="5240705"/>
                  <a:ext cx="1011960" cy="10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7BBE469-42A7-9334-C5A8-34AA637C0864}"/>
                    </a:ext>
                  </a:extLst>
                </p14:cNvPr>
                <p14:cNvContentPartPr/>
                <p14:nvPr/>
              </p14:nvContentPartPr>
              <p14:xfrm>
                <a:off x="3852617" y="6044657"/>
                <a:ext cx="105840" cy="2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7BBE469-42A7-9334-C5A8-34AA637C086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43977" y="6035657"/>
                  <a:ext cx="123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D1B73CF-B3F8-D0DC-493F-2DA719135EAA}"/>
                    </a:ext>
                  </a:extLst>
                </p14:cNvPr>
                <p14:cNvContentPartPr/>
                <p14:nvPr/>
              </p14:nvContentPartPr>
              <p14:xfrm>
                <a:off x="4067897" y="5883017"/>
                <a:ext cx="480600" cy="285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D1B73CF-B3F8-D0DC-493F-2DA719135EA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58897" y="5874017"/>
                  <a:ext cx="498240" cy="30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635F26-38B4-4515-7987-9A94585D79E4}"/>
                  </a:ext>
                </a:extLst>
              </p14:cNvPr>
              <p14:cNvContentPartPr/>
              <p14:nvPr/>
            </p14:nvContentPartPr>
            <p14:xfrm>
              <a:off x="2079193" y="4132003"/>
              <a:ext cx="2160" cy="27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635F26-38B4-4515-7987-9A94585D79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71479" y="4125253"/>
                <a:ext cx="17280" cy="135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57E77F2-413F-1CFE-F1A9-535B11F38CD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306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41"/>
    </mc:Choice>
    <mc:Fallback xmlns="">
      <p:transition spd="slow" advTm="35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AB25239-D954-F200-007C-E16E2B1FA36B}"/>
              </a:ext>
            </a:extLst>
          </p:cNvPr>
          <p:cNvSpPr txBox="1"/>
          <p:nvPr/>
        </p:nvSpPr>
        <p:spPr>
          <a:xfrm>
            <a:off x="1305357" y="1006770"/>
            <a:ext cx="7015062" cy="803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100" dirty="0">
                <a:latin typeface="Comic Sans MS" panose="030F0902030302020204" pitchFamily="66" charset="0"/>
              </a:rPr>
              <a:t> TO READ</a:t>
            </a:r>
          </a:p>
          <a:p>
            <a:pPr>
              <a:buNone/>
            </a:pPr>
            <a:r>
              <a:rPr lang="en-US" sz="2100" dirty="0">
                <a:latin typeface="Comic Sans MS" panose="030F0902030302020204" pitchFamily="66" charset="0"/>
              </a:rPr>
              <a:t>Just binary </a:t>
            </a:r>
            <a:r>
              <a:rPr lang="en-US" sz="2100" dirty="0">
                <a:latin typeface="Comic Sans MS" panose="030F0902030302020204" pitchFamily="66" charset="0"/>
                <a:sym typeface="Wingdings" pitchFamily="2" charset="2"/>
              </a:rPr>
              <a:t> decimal, </a:t>
            </a:r>
            <a:r>
              <a:rPr lang="en-US" sz="2100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except first unit is subtracted</a:t>
            </a:r>
            <a:endParaRPr lang="en-US" sz="2100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EAC895-7007-3FB2-7C50-A6AF74FF5688}"/>
              </a:ext>
            </a:extLst>
          </p:cNvPr>
          <p:cNvSpPr txBox="1"/>
          <p:nvPr/>
        </p:nvSpPr>
        <p:spPr>
          <a:xfrm>
            <a:off x="3469155" y="2197604"/>
            <a:ext cx="13324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100" b="1" dirty="0">
                <a:solidFill>
                  <a:srgbClr val="130CE7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1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1100100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635F26-38B4-4515-7987-9A94585D79E4}"/>
                  </a:ext>
                </a:extLst>
              </p14:cNvPr>
              <p14:cNvContentPartPr/>
              <p14:nvPr/>
            </p14:nvContentPartPr>
            <p14:xfrm>
              <a:off x="2079193" y="4132003"/>
              <a:ext cx="2160" cy="27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635F26-38B4-4515-7987-9A94585D79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1479" y="4125253"/>
                <a:ext cx="17280" cy="135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F2D3F77-5292-AED6-6EA1-7FB39D4B8BEE}"/>
              </a:ext>
            </a:extLst>
          </p:cNvPr>
          <p:cNvSpPr txBox="1"/>
          <p:nvPr/>
        </p:nvSpPr>
        <p:spPr>
          <a:xfrm>
            <a:off x="264101" y="4495800"/>
            <a:ext cx="8271816" cy="119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100" b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-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</a:t>
            </a:r>
            <a:r>
              <a:rPr lang="en-US" sz="2100" b="1" dirty="0">
                <a:latin typeface="Comic Sans MS" panose="030F0902030302020204" pitchFamily="66" charset="0"/>
              </a:rPr>
              <a:t>2</a:t>
            </a:r>
            <a:r>
              <a:rPr lang="en-US" sz="2100" b="1" baseline="30000" dirty="0">
                <a:latin typeface="Comic Sans MS" panose="030F0902030302020204" pitchFamily="66" charset="0"/>
              </a:rPr>
              <a:t>7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</a:t>
            </a:r>
            <a:r>
              <a:rPr lang="en-US" sz="2100" b="1" dirty="0">
                <a:latin typeface="Comic Sans MS" panose="030F0902030302020204" pitchFamily="66" charset="0"/>
              </a:rPr>
              <a:t>x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1</a:t>
            </a:r>
            <a:r>
              <a:rPr lang="en-US" sz="2100" b="1" dirty="0">
                <a:latin typeface="Comic Sans MS" panose="030F0902030302020204" pitchFamily="66" charset="0"/>
              </a:rPr>
              <a:t> +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</a:t>
            </a:r>
            <a:r>
              <a:rPr lang="en-US" sz="2100" b="1" dirty="0">
                <a:latin typeface="Comic Sans MS" panose="030F0902030302020204" pitchFamily="66" charset="0"/>
              </a:rPr>
              <a:t>2</a:t>
            </a:r>
            <a:r>
              <a:rPr lang="en-US" sz="2100" b="1" baseline="30000" dirty="0">
                <a:latin typeface="Comic Sans MS" panose="030F0902030302020204" pitchFamily="66" charset="0"/>
              </a:rPr>
              <a:t>6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</a:t>
            </a:r>
            <a:r>
              <a:rPr lang="en-US" sz="2100" b="1" dirty="0">
                <a:latin typeface="Comic Sans MS" panose="030F0902030302020204" pitchFamily="66" charset="0"/>
              </a:rPr>
              <a:t>x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1</a:t>
            </a:r>
            <a:r>
              <a:rPr lang="en-US" sz="2100" b="1" dirty="0">
                <a:latin typeface="Comic Sans MS" panose="030F0902030302020204" pitchFamily="66" charset="0"/>
              </a:rPr>
              <a:t> +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</a:t>
            </a:r>
            <a:r>
              <a:rPr lang="en-US" sz="2100" b="1" dirty="0">
                <a:latin typeface="Comic Sans MS" panose="030F0902030302020204" pitchFamily="66" charset="0"/>
              </a:rPr>
              <a:t>2</a:t>
            </a:r>
            <a:r>
              <a:rPr lang="en-US" sz="2100" b="1" baseline="30000" dirty="0">
                <a:latin typeface="Comic Sans MS" panose="030F0902030302020204" pitchFamily="66" charset="0"/>
              </a:rPr>
              <a:t>5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</a:t>
            </a:r>
            <a:r>
              <a:rPr lang="en-US" sz="2100" b="1" dirty="0">
                <a:latin typeface="Comic Sans MS" panose="030F0902030302020204" pitchFamily="66" charset="0"/>
              </a:rPr>
              <a:t>x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1</a:t>
            </a:r>
            <a:r>
              <a:rPr lang="en-US" sz="2100" b="1" dirty="0">
                <a:latin typeface="Comic Sans MS" panose="030F0902030302020204" pitchFamily="66" charset="0"/>
              </a:rPr>
              <a:t> +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</a:t>
            </a:r>
            <a:r>
              <a:rPr lang="en-US" sz="2100" b="1" dirty="0">
                <a:latin typeface="Comic Sans MS" panose="030F0902030302020204" pitchFamily="66" charset="0"/>
              </a:rPr>
              <a:t>2</a:t>
            </a:r>
            <a:r>
              <a:rPr lang="en-US" sz="2100" b="1" baseline="30000" dirty="0">
                <a:latin typeface="Comic Sans MS" panose="030F0902030302020204" pitchFamily="66" charset="0"/>
              </a:rPr>
              <a:t>4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</a:t>
            </a:r>
            <a:r>
              <a:rPr lang="en-US" sz="2100" b="1" dirty="0">
                <a:latin typeface="Comic Sans MS" panose="030F0902030302020204" pitchFamily="66" charset="0"/>
              </a:rPr>
              <a:t>x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0</a:t>
            </a:r>
            <a:r>
              <a:rPr lang="en-US" sz="2100" b="1" dirty="0">
                <a:latin typeface="Comic Sans MS" panose="030F0902030302020204" pitchFamily="66" charset="0"/>
              </a:rPr>
              <a:t> +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</a:t>
            </a:r>
            <a:r>
              <a:rPr lang="en-US" sz="2100" b="1" dirty="0">
                <a:latin typeface="Comic Sans MS" panose="030F0902030302020204" pitchFamily="66" charset="0"/>
              </a:rPr>
              <a:t>2</a:t>
            </a:r>
            <a:r>
              <a:rPr lang="en-US" sz="2100" b="1" baseline="30000" dirty="0">
                <a:latin typeface="Comic Sans MS" panose="030F0902030302020204" pitchFamily="66" charset="0"/>
              </a:rPr>
              <a:t>3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</a:t>
            </a:r>
            <a:r>
              <a:rPr lang="en-US" sz="2100" b="1" dirty="0">
                <a:latin typeface="Comic Sans MS" panose="030F0902030302020204" pitchFamily="66" charset="0"/>
              </a:rPr>
              <a:t>x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0</a:t>
            </a:r>
            <a:r>
              <a:rPr lang="en-US" sz="2100" b="1" dirty="0">
                <a:latin typeface="Comic Sans MS" panose="030F0902030302020204" pitchFamily="66" charset="0"/>
              </a:rPr>
              <a:t> +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</a:t>
            </a:r>
            <a:r>
              <a:rPr lang="en-US" sz="2100" b="1" dirty="0">
                <a:latin typeface="Comic Sans MS" panose="030F0902030302020204" pitchFamily="66" charset="0"/>
              </a:rPr>
              <a:t>2</a:t>
            </a:r>
            <a:r>
              <a:rPr lang="en-US" sz="2100" b="1" baseline="30000" dirty="0">
                <a:latin typeface="Comic Sans MS" panose="030F0902030302020204" pitchFamily="66" charset="0"/>
              </a:rPr>
              <a:t>2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</a:t>
            </a:r>
            <a:r>
              <a:rPr lang="en-US" sz="2100" b="1" dirty="0">
                <a:latin typeface="Comic Sans MS" panose="030F0902030302020204" pitchFamily="66" charset="0"/>
              </a:rPr>
              <a:t>x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1</a:t>
            </a:r>
            <a:r>
              <a:rPr lang="en-US" sz="2100" b="1" dirty="0">
                <a:latin typeface="Comic Sans MS" panose="030F0902030302020204" pitchFamily="66" charset="0"/>
              </a:rPr>
              <a:t> +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</a:t>
            </a:r>
            <a:r>
              <a:rPr lang="en-US" sz="2100" b="1" dirty="0">
                <a:latin typeface="Comic Sans MS" panose="030F0902030302020204" pitchFamily="66" charset="0"/>
              </a:rPr>
              <a:t>2</a:t>
            </a:r>
            <a:r>
              <a:rPr lang="en-US" sz="2100" b="1" baseline="30000" dirty="0">
                <a:latin typeface="Comic Sans MS" panose="030F0902030302020204" pitchFamily="66" charset="0"/>
              </a:rPr>
              <a:t>1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</a:t>
            </a:r>
            <a:r>
              <a:rPr lang="en-US" sz="2100" b="1" dirty="0">
                <a:latin typeface="Comic Sans MS" panose="030F0902030302020204" pitchFamily="66" charset="0"/>
              </a:rPr>
              <a:t>x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0 </a:t>
            </a:r>
            <a:r>
              <a:rPr lang="en-US" sz="2100" b="1" dirty="0">
                <a:latin typeface="Comic Sans MS" panose="030F0902030302020204" pitchFamily="66" charset="0"/>
              </a:rPr>
              <a:t>+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</a:t>
            </a:r>
            <a:r>
              <a:rPr lang="en-US" sz="2100" b="1" dirty="0">
                <a:latin typeface="Comic Sans MS" panose="030F0902030302020204" pitchFamily="66" charset="0"/>
              </a:rPr>
              <a:t>2</a:t>
            </a:r>
            <a:r>
              <a:rPr lang="en-US" sz="2100" b="1" baseline="30000" dirty="0">
                <a:latin typeface="Comic Sans MS" panose="030F0902030302020204" pitchFamily="66" charset="0"/>
              </a:rPr>
              <a:t>0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</a:t>
            </a:r>
            <a:r>
              <a:rPr lang="en-US" sz="2100" b="1" dirty="0">
                <a:latin typeface="Comic Sans MS" panose="030F0902030302020204" pitchFamily="66" charset="0"/>
              </a:rPr>
              <a:t>x</a:t>
            </a: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 0</a:t>
            </a:r>
          </a:p>
          <a:p>
            <a:pPr>
              <a:buNone/>
            </a:pPr>
            <a:endParaRPr lang="en-US" sz="2100" b="1" dirty="0">
              <a:solidFill>
                <a:srgbClr val="130CE7"/>
              </a:solidFill>
              <a:latin typeface="Comic Sans MS" panose="030F0902030302020204" pitchFamily="66" charset="0"/>
            </a:endParaRPr>
          </a:p>
          <a:p>
            <a:pPr>
              <a:buNone/>
            </a:pPr>
            <a:r>
              <a:rPr lang="en-US" sz="2100" b="1" dirty="0">
                <a:latin typeface="Comic Sans MS" panose="030F0902030302020204" pitchFamily="66" charset="0"/>
              </a:rPr>
              <a:t>= -128 + 64 + 32 + 0 + 0 + 4 + 0 + 0 = -28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4D09DE0-666A-541B-2BEE-51E95F7320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7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62"/>
    </mc:Choice>
    <mc:Fallback xmlns="">
      <p:transition spd="slow" advTm="64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AB25239-D954-F200-007C-E16E2B1FA36B}"/>
              </a:ext>
            </a:extLst>
          </p:cNvPr>
          <p:cNvSpPr txBox="1"/>
          <p:nvPr/>
        </p:nvSpPr>
        <p:spPr>
          <a:xfrm>
            <a:off x="2514600" y="533400"/>
            <a:ext cx="4511171" cy="119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100" dirty="0">
                <a:latin typeface="Comic Sans MS" panose="030F0902030302020204" pitchFamily="66" charset="0"/>
              </a:rPr>
              <a:t> TO FLIP BACK</a:t>
            </a:r>
          </a:p>
          <a:p>
            <a:pPr>
              <a:buNone/>
            </a:pPr>
            <a:r>
              <a:rPr lang="en-US" sz="2100" dirty="0">
                <a:latin typeface="Comic Sans MS" panose="030F0902030302020204" pitchFamily="66" charset="0"/>
              </a:rPr>
              <a:t>DO TWOS COMPLEMENT AGAIN</a:t>
            </a:r>
          </a:p>
          <a:p>
            <a:pPr>
              <a:buNone/>
            </a:pPr>
            <a:r>
              <a:rPr lang="en-US" sz="2100" dirty="0">
                <a:latin typeface="Comic Sans MS" panose="030F0902030302020204" pitchFamily="66" charset="0"/>
              </a:rPr>
              <a:t>LEFTMOST BIT is still 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EAC895-7007-3FB2-7C50-A6AF74FF5688}"/>
              </a:ext>
            </a:extLst>
          </p:cNvPr>
          <p:cNvSpPr txBox="1"/>
          <p:nvPr/>
        </p:nvSpPr>
        <p:spPr>
          <a:xfrm>
            <a:off x="3338508" y="2197604"/>
            <a:ext cx="1593706" cy="803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00011011+1</a:t>
            </a:r>
          </a:p>
          <a:p>
            <a:pPr>
              <a:buNone/>
            </a:pPr>
            <a:r>
              <a:rPr lang="en-US" sz="2100" b="1" dirty="0">
                <a:solidFill>
                  <a:srgbClr val="130CE7"/>
                </a:solidFill>
                <a:latin typeface="Comic Sans MS" panose="030F0902030302020204" pitchFamily="66" charset="0"/>
              </a:rPr>
              <a:t>= 00011100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635F26-38B4-4515-7987-9A94585D79E4}"/>
                  </a:ext>
                </a:extLst>
              </p14:cNvPr>
              <p14:cNvContentPartPr/>
              <p14:nvPr/>
            </p14:nvContentPartPr>
            <p14:xfrm>
              <a:off x="2079193" y="4132003"/>
              <a:ext cx="2160" cy="27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635F26-38B4-4515-7987-9A94585D79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1479" y="4125253"/>
                <a:ext cx="17280" cy="135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1648977-46AC-C0B6-0406-9490750E7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0"/>
    </mc:Choice>
    <mc:Fallback xmlns="">
      <p:transition spd="slow" advTm="9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25BB4-7E2A-1634-4ECF-57A2A920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BD077E-03BB-919B-3638-42FF2177E4BA}"/>
              </a:ext>
            </a:extLst>
          </p:cNvPr>
          <p:cNvSpPr/>
          <p:nvPr/>
        </p:nvSpPr>
        <p:spPr>
          <a:xfrm>
            <a:off x="3533249" y="1419954"/>
            <a:ext cx="592262" cy="4357440"/>
          </a:xfrm>
          <a:prstGeom prst="rect">
            <a:avLst/>
          </a:prstGeom>
          <a:solidFill>
            <a:srgbClr val="FF0000">
              <a:alpha val="25000"/>
            </a:srgbClr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6DCE3E1-2CCE-25E5-2EBF-28DAB2F43CF6}"/>
                  </a:ext>
                </a:extLst>
              </p14:cNvPr>
              <p14:cNvContentPartPr/>
              <p14:nvPr/>
            </p14:nvContentPartPr>
            <p14:xfrm>
              <a:off x="3766529" y="3719274"/>
              <a:ext cx="360" cy="9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6DCE3E1-2CCE-25E5-2EBF-28DAB2F43C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7529" y="3710274"/>
                <a:ext cx="180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1FC6FA5-E14C-622F-3106-564A0CABD8F6}"/>
                  </a:ext>
                </a:extLst>
              </p14:cNvPr>
              <p14:cNvContentPartPr/>
              <p14:nvPr/>
            </p14:nvContentPartPr>
            <p14:xfrm>
              <a:off x="3774449" y="4239834"/>
              <a:ext cx="360" cy="12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1FC6FA5-E14C-622F-3106-564A0CABD8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65449" y="4230834"/>
                <a:ext cx="180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18B35A3-51B9-93FD-30E2-E498657C94DB}"/>
                  </a:ext>
                </a:extLst>
              </p14:cNvPr>
              <p14:cNvContentPartPr/>
              <p14:nvPr/>
            </p14:nvContentPartPr>
            <p14:xfrm>
              <a:off x="4556347" y="2628204"/>
              <a:ext cx="115200" cy="221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18B35A3-51B9-93FD-30E2-E498657C94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47707" y="2619564"/>
                <a:ext cx="1328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B1877C9-8522-D7AB-6531-E1DABEECB7FE}"/>
                  </a:ext>
                </a:extLst>
              </p14:cNvPr>
              <p14:cNvContentPartPr/>
              <p14:nvPr/>
            </p14:nvContentPartPr>
            <p14:xfrm>
              <a:off x="4759387" y="2760684"/>
              <a:ext cx="360" cy="2005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B1877C9-8522-D7AB-6531-E1DABEECB7F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50747" y="2752044"/>
                <a:ext cx="180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3AB47D7-D9C2-D0C0-2137-9C69019A0DE5}"/>
                  </a:ext>
                </a:extLst>
              </p14:cNvPr>
              <p14:cNvContentPartPr/>
              <p14:nvPr/>
            </p14:nvContentPartPr>
            <p14:xfrm>
              <a:off x="4458787" y="1877964"/>
              <a:ext cx="85680" cy="199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3AB47D7-D9C2-D0C0-2137-9C69019A0DE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49787" y="1869324"/>
                <a:ext cx="1033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19DB69D-56E8-992E-B957-3D2504C9382B}"/>
                  </a:ext>
                </a:extLst>
              </p14:cNvPr>
              <p14:cNvContentPartPr/>
              <p14:nvPr/>
            </p14:nvContentPartPr>
            <p14:xfrm>
              <a:off x="4659667" y="2002884"/>
              <a:ext cx="109440" cy="57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19DB69D-56E8-992E-B957-3D2504C9382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51027" y="1994244"/>
                <a:ext cx="1270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48D720F-731A-6E94-07E5-C64E4FDDE83F}"/>
                  </a:ext>
                </a:extLst>
              </p14:cNvPr>
              <p14:cNvContentPartPr/>
              <p14:nvPr/>
            </p14:nvContentPartPr>
            <p14:xfrm>
              <a:off x="4581187" y="885084"/>
              <a:ext cx="158040" cy="2008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48D720F-731A-6E94-07E5-C64E4FDDE8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2187" y="876084"/>
                <a:ext cx="1756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EE227CD-AFDA-9AC7-CEDB-7E0FE311C93C}"/>
                  </a:ext>
                </a:extLst>
              </p14:cNvPr>
              <p14:cNvContentPartPr/>
              <p14:nvPr/>
            </p14:nvContentPartPr>
            <p14:xfrm>
              <a:off x="4554547" y="1157964"/>
              <a:ext cx="271800" cy="9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EE227CD-AFDA-9AC7-CEDB-7E0FE311C93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45907" y="1149324"/>
                <a:ext cx="2894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28F0D6C-E130-1C32-CDDA-9EB58A8A35BD}"/>
                  </a:ext>
                </a:extLst>
              </p14:cNvPr>
              <p14:cNvContentPartPr/>
              <p14:nvPr/>
            </p14:nvContentPartPr>
            <p14:xfrm>
              <a:off x="5680953" y="1923360"/>
              <a:ext cx="495000" cy="10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28F0D6C-E130-1C32-CDDA-9EB58A8A35B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71953" y="1914720"/>
                <a:ext cx="5126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2994C90-1941-C7F4-819F-380ECBE34C28}"/>
                  </a:ext>
                </a:extLst>
              </p14:cNvPr>
              <p14:cNvContentPartPr/>
              <p14:nvPr/>
            </p14:nvContentPartPr>
            <p14:xfrm>
              <a:off x="6119793" y="1169520"/>
              <a:ext cx="54720" cy="972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2994C90-1941-C7F4-819F-380ECBE34C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10793" y="1160880"/>
                <a:ext cx="72360" cy="9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D1051A1-F9AB-1067-3D09-9CFC3CBABDDA}"/>
                  </a:ext>
                </a:extLst>
              </p14:cNvPr>
              <p14:cNvContentPartPr/>
              <p14:nvPr/>
            </p14:nvContentPartPr>
            <p14:xfrm>
              <a:off x="6144993" y="1151880"/>
              <a:ext cx="736560" cy="10980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D1051A1-F9AB-1067-3D09-9CFC3CBABDD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35993" y="1143240"/>
                <a:ext cx="754200" cy="11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F5E2A0A-F3DE-38A7-A987-31EC8D7316B4}"/>
                  </a:ext>
                </a:extLst>
              </p14:cNvPr>
              <p14:cNvContentPartPr/>
              <p14:nvPr/>
            </p14:nvContentPartPr>
            <p14:xfrm>
              <a:off x="6481233" y="1562280"/>
              <a:ext cx="2520" cy="325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F5E2A0A-F3DE-38A7-A987-31EC8D7316B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72233" y="1553640"/>
                <a:ext cx="2016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EC0B7B9-6FD0-51E9-D384-38665D687D8D}"/>
                  </a:ext>
                </a:extLst>
              </p14:cNvPr>
              <p14:cNvContentPartPr/>
              <p14:nvPr/>
            </p14:nvContentPartPr>
            <p14:xfrm>
              <a:off x="6359913" y="1677840"/>
              <a:ext cx="268920" cy="140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EC0B7B9-6FD0-51E9-D384-38665D687D8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51273" y="1669200"/>
                <a:ext cx="2865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77C4DD9-38D3-D7B1-E931-1ACBE5F0F144}"/>
                  </a:ext>
                </a:extLst>
              </p14:cNvPr>
              <p14:cNvContentPartPr/>
              <p14:nvPr/>
            </p14:nvContentPartPr>
            <p14:xfrm>
              <a:off x="6892713" y="1421520"/>
              <a:ext cx="501120" cy="64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77C4DD9-38D3-D7B1-E931-1ACBE5F0F14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84073" y="1412520"/>
                <a:ext cx="5187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DD4D296-EB52-7B69-906D-92DC3378D65C}"/>
                  </a:ext>
                </a:extLst>
              </p14:cNvPr>
              <p14:cNvContentPartPr/>
              <p14:nvPr/>
            </p14:nvContentPartPr>
            <p14:xfrm>
              <a:off x="7441713" y="1244760"/>
              <a:ext cx="103320" cy="231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DD4D296-EB52-7B69-906D-92DC3378D65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32713" y="1235760"/>
                <a:ext cx="1209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95EB1EF-0848-DBDC-4662-64443658E053}"/>
                  </a:ext>
                </a:extLst>
              </p14:cNvPr>
              <p14:cNvContentPartPr/>
              <p14:nvPr/>
            </p14:nvContentPartPr>
            <p14:xfrm>
              <a:off x="7612353" y="1395240"/>
              <a:ext cx="112680" cy="104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95EB1EF-0848-DBDC-4662-64443658E05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603713" y="1386240"/>
                <a:ext cx="1303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28FF970-039D-AE5E-5224-372C301806D1}"/>
                  </a:ext>
                </a:extLst>
              </p14:cNvPr>
              <p14:cNvContentPartPr/>
              <p14:nvPr/>
            </p14:nvContentPartPr>
            <p14:xfrm>
              <a:off x="6570153" y="2252760"/>
              <a:ext cx="360" cy="148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28FF970-039D-AE5E-5224-372C301806D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61153" y="2244120"/>
                <a:ext cx="180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90A138E-32DC-DB4B-2D34-7EC9042DBD68}"/>
                  </a:ext>
                </a:extLst>
              </p14:cNvPr>
              <p14:cNvContentPartPr/>
              <p14:nvPr/>
            </p14:nvContentPartPr>
            <p14:xfrm>
              <a:off x="6642513" y="2333760"/>
              <a:ext cx="204120" cy="183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90A138E-32DC-DB4B-2D34-7EC9042DBD6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33873" y="2324760"/>
                <a:ext cx="2217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FC9E790-1524-98B1-C4D7-4B60D6B0D678}"/>
                  </a:ext>
                </a:extLst>
              </p14:cNvPr>
              <p14:cNvContentPartPr/>
              <p14:nvPr/>
            </p14:nvContentPartPr>
            <p14:xfrm>
              <a:off x="4053067" y="2572404"/>
              <a:ext cx="1024560" cy="12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FC9E790-1524-98B1-C4D7-4B60D6B0D67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44067" y="2563764"/>
                <a:ext cx="10422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0037134-BE1F-E1C2-B2E6-D99BA65210B4}"/>
                  </a:ext>
                </a:extLst>
              </p14:cNvPr>
              <p14:cNvContentPartPr/>
              <p14:nvPr/>
            </p14:nvContentPartPr>
            <p14:xfrm>
              <a:off x="4873867" y="2891724"/>
              <a:ext cx="29052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0037134-BE1F-E1C2-B2E6-D99BA65210B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65227" y="2883084"/>
                <a:ext cx="308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F8B95B0-0652-6D2E-3C90-F97420076386}"/>
                  </a:ext>
                </a:extLst>
              </p14:cNvPr>
              <p14:cNvContentPartPr/>
              <p14:nvPr/>
            </p14:nvContentPartPr>
            <p14:xfrm>
              <a:off x="5884353" y="2554800"/>
              <a:ext cx="1184040" cy="739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F8B95B0-0652-6D2E-3C90-F9742007638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75353" y="2546160"/>
                <a:ext cx="1201680" cy="7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A084B67-0DBF-D572-9DED-23025DEF2FDF}"/>
                  </a:ext>
                </a:extLst>
              </p14:cNvPr>
              <p14:cNvContentPartPr/>
              <p14:nvPr/>
            </p14:nvContentPartPr>
            <p14:xfrm>
              <a:off x="6419313" y="2871600"/>
              <a:ext cx="2520" cy="1591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A084B67-0DBF-D572-9DED-23025DEF2FD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10313" y="2862600"/>
                <a:ext cx="201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134E5A0-41E1-7AD1-6920-AA8AE2119675}"/>
                  </a:ext>
                </a:extLst>
              </p14:cNvPr>
              <p14:cNvContentPartPr/>
              <p14:nvPr/>
            </p14:nvContentPartPr>
            <p14:xfrm>
              <a:off x="6364593" y="2948280"/>
              <a:ext cx="10980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134E5A0-41E1-7AD1-6920-AA8AE211967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55593" y="2939280"/>
                <a:ext cx="127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C85A21B-5F17-B7BE-0289-B7095227EFDB}"/>
                  </a:ext>
                </a:extLst>
              </p14:cNvPr>
              <p14:cNvContentPartPr/>
              <p14:nvPr/>
            </p14:nvContentPartPr>
            <p14:xfrm>
              <a:off x="6567633" y="2385600"/>
              <a:ext cx="360" cy="1486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C85A21B-5F17-B7BE-0289-B7095227EFD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58993" y="2376960"/>
                <a:ext cx="18000" cy="16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7E97DA6F-EDCD-6E09-C501-D3AB1351687C}"/>
              </a:ext>
            </a:extLst>
          </p:cNvPr>
          <p:cNvGrpSpPr/>
          <p:nvPr/>
        </p:nvGrpSpPr>
        <p:grpSpPr>
          <a:xfrm>
            <a:off x="7065873" y="2542560"/>
            <a:ext cx="704520" cy="344160"/>
            <a:chOff x="7434178" y="2588585"/>
            <a:chExt cx="70452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E6B32A5-CA91-B857-480D-449236D0164A}"/>
                    </a:ext>
                  </a:extLst>
                </p14:cNvPr>
                <p14:cNvContentPartPr/>
                <p14:nvPr/>
              </p14:nvContentPartPr>
              <p14:xfrm>
                <a:off x="7434178" y="2719625"/>
                <a:ext cx="414720" cy="34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E6B32A5-CA91-B857-480D-449236D016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25178" y="2710985"/>
                  <a:ext cx="432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BC5B714-4A61-3CAA-1ABC-256AB5474A63}"/>
                    </a:ext>
                  </a:extLst>
                </p14:cNvPr>
                <p14:cNvContentPartPr/>
                <p14:nvPr/>
              </p14:nvContentPartPr>
              <p14:xfrm>
                <a:off x="7901458" y="2588585"/>
                <a:ext cx="142200" cy="233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BC5B714-4A61-3CAA-1ABC-256AB5474A6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92458" y="2579945"/>
                  <a:ext cx="159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E25A397-BC4A-9076-329C-8AC5C7010EE2}"/>
                    </a:ext>
                  </a:extLst>
                </p14:cNvPr>
                <p14:cNvContentPartPr/>
                <p14:nvPr/>
              </p14:nvContentPartPr>
              <p14:xfrm>
                <a:off x="8134018" y="2750945"/>
                <a:ext cx="4680" cy="181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E25A397-BC4A-9076-329C-8AC5C7010EE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25378" y="2741945"/>
                  <a:ext cx="2232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61D47C-4B4D-7244-DF4E-1B99AEC5093B}"/>
              </a:ext>
            </a:extLst>
          </p:cNvPr>
          <p:cNvGrpSpPr/>
          <p:nvPr/>
        </p:nvGrpSpPr>
        <p:grpSpPr>
          <a:xfrm>
            <a:off x="6592113" y="3300720"/>
            <a:ext cx="222840" cy="363600"/>
            <a:chOff x="6960418" y="3346745"/>
            <a:chExt cx="22284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DEA99D5-A039-0841-12C2-B025E9ADD900}"/>
                    </a:ext>
                  </a:extLst>
                </p14:cNvPr>
                <p14:cNvContentPartPr/>
                <p14:nvPr/>
              </p14:nvContentPartPr>
              <p14:xfrm>
                <a:off x="6960418" y="3346745"/>
                <a:ext cx="2160" cy="322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DEA99D5-A039-0841-12C2-B025E9ADD90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51778" y="3337745"/>
                  <a:ext cx="198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213655C-FF70-790C-6005-846EA57FC08D}"/>
                    </a:ext>
                  </a:extLst>
                </p14:cNvPr>
                <p14:cNvContentPartPr/>
                <p14:nvPr/>
              </p14:nvContentPartPr>
              <p14:xfrm>
                <a:off x="7051858" y="3470585"/>
                <a:ext cx="99000" cy="118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213655C-FF70-790C-6005-846EA57FC08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43218" y="3461585"/>
                  <a:ext cx="116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24061EC-D8F4-FBCE-020F-27F7ED9159F9}"/>
                    </a:ext>
                  </a:extLst>
                </p14:cNvPr>
                <p14:cNvContentPartPr/>
                <p14:nvPr/>
              </p14:nvContentPartPr>
              <p14:xfrm>
                <a:off x="7181098" y="3588305"/>
                <a:ext cx="2160" cy="122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24061EC-D8F4-FBCE-020F-27F7ED9159F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72098" y="3579665"/>
                  <a:ext cx="1980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E9824B4-6BDC-3025-E42E-BF60C0CF568E}"/>
                  </a:ext>
                </a:extLst>
              </p14:cNvPr>
              <p14:cNvContentPartPr/>
              <p14:nvPr/>
            </p14:nvContentPartPr>
            <p14:xfrm>
              <a:off x="6565833" y="3874920"/>
              <a:ext cx="252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E9824B4-6BDC-3025-E42E-BF60C0CF568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556833" y="3865920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EE185D1-5DE0-A756-CB61-CB675BD78BFC}"/>
                  </a:ext>
                </a:extLst>
              </p14:cNvPr>
              <p14:cNvContentPartPr/>
              <p14:nvPr/>
            </p14:nvContentPartPr>
            <p14:xfrm>
              <a:off x="6565833" y="4086600"/>
              <a:ext cx="360" cy="2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EE185D1-5DE0-A756-CB61-CB675BD78BF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56833" y="4077960"/>
                <a:ext cx="180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6BB1B25-DDDD-B67A-F62C-F989650DB1F7}"/>
                  </a:ext>
                </a:extLst>
              </p14:cNvPr>
              <p14:cNvContentPartPr/>
              <p14:nvPr/>
            </p14:nvContentPartPr>
            <p14:xfrm>
              <a:off x="6571233" y="4283160"/>
              <a:ext cx="360" cy="2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6BB1B25-DDDD-B67A-F62C-F989650DB1F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62233" y="4274520"/>
                <a:ext cx="180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F346F9B-C94D-1A0B-FF4F-CAA3BAC8194E}"/>
                  </a:ext>
                </a:extLst>
              </p14:cNvPr>
              <p14:cNvContentPartPr/>
              <p14:nvPr/>
            </p14:nvContentPartPr>
            <p14:xfrm>
              <a:off x="6532713" y="4785000"/>
              <a:ext cx="360" cy="223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F346F9B-C94D-1A0B-FF4F-CAA3BAC8194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524073" y="4776360"/>
                <a:ext cx="18000" cy="24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C816CC49-5B80-3ADC-3BFB-DB5C64084A26}"/>
              </a:ext>
            </a:extLst>
          </p:cNvPr>
          <p:cNvGrpSpPr/>
          <p:nvPr/>
        </p:nvGrpSpPr>
        <p:grpSpPr>
          <a:xfrm>
            <a:off x="5320233" y="4659000"/>
            <a:ext cx="1650960" cy="1292040"/>
            <a:chOff x="5688538" y="4705025"/>
            <a:chExt cx="1650960" cy="12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CBA5C32-982E-9353-C6E9-E45FD546CED2}"/>
                    </a:ext>
                  </a:extLst>
                </p14:cNvPr>
                <p14:cNvContentPartPr/>
                <p14:nvPr/>
              </p14:nvContentPartPr>
              <p14:xfrm>
                <a:off x="5688538" y="5555705"/>
                <a:ext cx="97560" cy="243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CBA5C32-982E-9353-C6E9-E45FD546CED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79538" y="5547065"/>
                  <a:ext cx="1152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EEEDA8E-AF99-0415-E4B5-39DB38139849}"/>
                    </a:ext>
                  </a:extLst>
                </p14:cNvPr>
                <p14:cNvContentPartPr/>
                <p14:nvPr/>
              </p14:nvContentPartPr>
              <p14:xfrm>
                <a:off x="5840098" y="5755865"/>
                <a:ext cx="83160" cy="210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EEEDA8E-AF99-0415-E4B5-39DB3813984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831458" y="5747225"/>
                  <a:ext cx="100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33A24ED-9F32-DE76-33E1-D5DD6E6084AC}"/>
                    </a:ext>
                  </a:extLst>
                </p14:cNvPr>
                <p14:cNvContentPartPr/>
                <p14:nvPr/>
              </p14:nvContentPartPr>
              <p14:xfrm>
                <a:off x="6021538" y="5760545"/>
                <a:ext cx="2520" cy="236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33A24ED-9F32-DE76-33E1-D5DD6E6084A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012898" y="5751905"/>
                  <a:ext cx="201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DE84E64-9FBB-6C49-8EB2-83160E9F78D8}"/>
                    </a:ext>
                  </a:extLst>
                </p14:cNvPr>
                <p14:cNvContentPartPr/>
                <p14:nvPr/>
              </p14:nvContentPartPr>
              <p14:xfrm>
                <a:off x="6480178" y="5120465"/>
                <a:ext cx="4320" cy="750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DE84E64-9FBB-6C49-8EB2-83160E9F78D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471538" y="5111465"/>
                  <a:ext cx="21960" cy="76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862E475-95F8-AF1D-06C0-1DC1C19CC4E7}"/>
                    </a:ext>
                  </a:extLst>
                </p14:cNvPr>
                <p14:cNvContentPartPr/>
                <p14:nvPr/>
              </p14:nvContentPartPr>
              <p14:xfrm>
                <a:off x="6455338" y="5180585"/>
                <a:ext cx="884160" cy="782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862E475-95F8-AF1D-06C0-1DC1C19CC4E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46698" y="5171585"/>
                  <a:ext cx="901800" cy="80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081B777-B833-FEF6-D1BC-F205A7550E4C}"/>
                    </a:ext>
                  </a:extLst>
                </p14:cNvPr>
                <p14:cNvContentPartPr/>
                <p14:nvPr/>
              </p14:nvContentPartPr>
              <p14:xfrm>
                <a:off x="6894898" y="5063945"/>
                <a:ext cx="360" cy="107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081B777-B833-FEF6-D1BC-F205A7550E4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885898" y="5055305"/>
                  <a:ext cx="18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209EC56-7BCB-83B7-0228-AFAF4B2731AD}"/>
                    </a:ext>
                  </a:extLst>
                </p14:cNvPr>
                <p14:cNvContentPartPr/>
                <p14:nvPr/>
              </p14:nvContentPartPr>
              <p14:xfrm>
                <a:off x="6994618" y="4705025"/>
                <a:ext cx="119880" cy="226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209EC56-7BCB-83B7-0228-AFAF4B2731A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985618" y="4696025"/>
                  <a:ext cx="137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DF7C6FB-63F4-D3AA-C869-5627458E43D9}"/>
                    </a:ext>
                  </a:extLst>
                </p14:cNvPr>
                <p14:cNvContentPartPr/>
                <p14:nvPr/>
              </p14:nvContentPartPr>
              <p14:xfrm>
                <a:off x="7092898" y="4922465"/>
                <a:ext cx="80280" cy="156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DF7C6FB-63F4-D3AA-C869-5627458E43D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083898" y="4913825"/>
                  <a:ext cx="97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500588C-EB13-9CB0-D755-074B437BA600}"/>
                    </a:ext>
                  </a:extLst>
                </p14:cNvPr>
                <p14:cNvContentPartPr/>
                <p14:nvPr/>
              </p14:nvContentPartPr>
              <p14:xfrm>
                <a:off x="7212778" y="4954145"/>
                <a:ext cx="95400" cy="120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500588C-EB13-9CB0-D755-074B437BA60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203778" y="4945145"/>
                  <a:ext cx="11304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1D867E8-A355-0420-AB6F-811A390B1BC4}"/>
                  </a:ext>
                </a:extLst>
              </p14:cNvPr>
              <p14:cNvContentPartPr/>
              <p14:nvPr/>
            </p14:nvContentPartPr>
            <p14:xfrm>
              <a:off x="4809427" y="5614404"/>
              <a:ext cx="515520" cy="21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1D867E8-A355-0420-AB6F-811A390B1BC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00427" y="5605404"/>
                <a:ext cx="53316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D46EBBA-8D9B-B076-450F-B49F9349EA23}"/>
              </a:ext>
            </a:extLst>
          </p:cNvPr>
          <p:cNvGrpSpPr/>
          <p:nvPr/>
        </p:nvGrpSpPr>
        <p:grpSpPr>
          <a:xfrm>
            <a:off x="3638673" y="956805"/>
            <a:ext cx="859320" cy="4605840"/>
            <a:chOff x="4373433" y="898080"/>
            <a:chExt cx="859320" cy="460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A9369C4-6843-C1AD-4FB5-77FF724A5F95}"/>
                    </a:ext>
                  </a:extLst>
                </p14:cNvPr>
                <p14:cNvContentPartPr/>
                <p14:nvPr/>
              </p14:nvContentPartPr>
              <p14:xfrm>
                <a:off x="4453713" y="898080"/>
                <a:ext cx="111600" cy="191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A9369C4-6843-C1AD-4FB5-77FF724A5F9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444713" y="889080"/>
                  <a:ext cx="129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241E1B2-2C21-8CAE-9CF7-0BD97F2983BD}"/>
                    </a:ext>
                  </a:extLst>
                </p14:cNvPr>
                <p14:cNvContentPartPr/>
                <p14:nvPr/>
              </p14:nvContentPartPr>
              <p14:xfrm>
                <a:off x="4473873" y="1037400"/>
                <a:ext cx="6912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241E1B2-2C21-8CAE-9CF7-0BD97F2983B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465233" y="1028760"/>
                  <a:ext cx="86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AADFA67-E56F-A764-F87E-C1B1CAA81DDD}"/>
                    </a:ext>
                  </a:extLst>
                </p14:cNvPr>
                <p14:cNvContentPartPr/>
                <p14:nvPr/>
              </p14:nvContentPartPr>
              <p14:xfrm>
                <a:off x="4689873" y="1697640"/>
                <a:ext cx="64080" cy="119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AADFA67-E56F-A764-F87E-C1B1CAA81DD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80873" y="1689000"/>
                  <a:ext cx="81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B50481D-E9E3-061E-1B2B-6ECB018A944C}"/>
                    </a:ext>
                  </a:extLst>
                </p14:cNvPr>
                <p14:cNvContentPartPr/>
                <p14:nvPr/>
              </p14:nvContentPartPr>
              <p14:xfrm>
                <a:off x="4606713" y="3035760"/>
                <a:ext cx="360" cy="14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B50481D-E9E3-061E-1B2B-6ECB018A944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97713" y="3027120"/>
                  <a:ext cx="18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D581865-59A9-687C-91C9-D664F9EFB550}"/>
                    </a:ext>
                  </a:extLst>
                </p14:cNvPr>
                <p14:cNvContentPartPr/>
                <p14:nvPr/>
              </p14:nvContentPartPr>
              <p14:xfrm>
                <a:off x="4606713" y="3307200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D581865-59A9-687C-91C9-D664F9EFB55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97713" y="32985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1C4E82B-7C7A-C805-843C-AC2083307695}"/>
                    </a:ext>
                  </a:extLst>
                </p14:cNvPr>
                <p14:cNvContentPartPr/>
                <p14:nvPr/>
              </p14:nvContentPartPr>
              <p14:xfrm>
                <a:off x="4373433" y="1207680"/>
                <a:ext cx="369720" cy="54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1C4E82B-7C7A-C805-843C-AC208330769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64433" y="1198680"/>
                  <a:ext cx="387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30E8039-0C50-4595-A40A-7449FA670BD9}"/>
                    </a:ext>
                  </a:extLst>
                </p14:cNvPr>
                <p14:cNvContentPartPr/>
                <p14:nvPr/>
              </p14:nvContentPartPr>
              <p14:xfrm>
                <a:off x="4497633" y="1476600"/>
                <a:ext cx="79920" cy="208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30E8039-0C50-4595-A40A-7449FA670BD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88993" y="1467600"/>
                  <a:ext cx="97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C9EF030-2447-5292-8897-327CC8BA25A3}"/>
                    </a:ext>
                  </a:extLst>
                </p14:cNvPr>
                <p14:cNvContentPartPr/>
                <p14:nvPr/>
              </p14:nvContentPartPr>
              <p14:xfrm>
                <a:off x="4496193" y="1601520"/>
                <a:ext cx="92160" cy="5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C9EF030-2447-5292-8897-327CC8BA25A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87193" y="1592520"/>
                  <a:ext cx="109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3CFC3FA-9645-D6C6-77A3-EEBE16A0D097}"/>
                    </a:ext>
                  </a:extLst>
                </p14:cNvPr>
                <p14:cNvContentPartPr/>
                <p14:nvPr/>
              </p14:nvContentPartPr>
              <p14:xfrm>
                <a:off x="4547673" y="2363280"/>
                <a:ext cx="99360" cy="167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3CFC3FA-9645-D6C6-77A3-EEBE16A0D09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38673" y="2354280"/>
                  <a:ext cx="117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F317C13-5250-9BA1-8B47-32E73CFFAA19}"/>
                    </a:ext>
                  </a:extLst>
                </p14:cNvPr>
                <p14:cNvContentPartPr/>
                <p14:nvPr/>
              </p14:nvContentPartPr>
              <p14:xfrm>
                <a:off x="4569993" y="2465880"/>
                <a:ext cx="8388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F317C13-5250-9BA1-8B47-32E73CFFAA1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60993" y="2457240"/>
                  <a:ext cx="101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FC21C48-1FDC-6CCB-8BD8-9CFF634CF250}"/>
                    </a:ext>
                  </a:extLst>
                </p14:cNvPr>
                <p14:cNvContentPartPr/>
                <p14:nvPr/>
              </p14:nvContentPartPr>
              <p14:xfrm>
                <a:off x="4706433" y="2465160"/>
                <a:ext cx="2520" cy="128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FC21C48-1FDC-6CCB-8BD8-9CFF634CF25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97433" y="2456520"/>
                  <a:ext cx="20160" cy="146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1AD8B9D-9687-E668-1C4D-D1EBF24DA53A}"/>
                </a:ext>
              </a:extLst>
            </p:cNvPr>
            <p:cNvGrpSpPr/>
            <p:nvPr/>
          </p:nvGrpSpPr>
          <p:grpSpPr>
            <a:xfrm>
              <a:off x="4515633" y="4966080"/>
              <a:ext cx="717120" cy="537840"/>
              <a:chOff x="4883938" y="5012105"/>
              <a:chExt cx="717120" cy="537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4660F72-9A13-B4DB-B1BE-53E50A88C1E1}"/>
                      </a:ext>
                    </a:extLst>
                  </p14:cNvPr>
                  <p14:cNvContentPartPr/>
                  <p14:nvPr/>
                </p14:nvContentPartPr>
                <p14:xfrm>
                  <a:off x="4883938" y="5012105"/>
                  <a:ext cx="146160" cy="3790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4660F72-9A13-B4DB-B1BE-53E50A88C1E1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4874938" y="5003105"/>
                    <a:ext cx="163800" cy="39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688233D2-8C90-3CDF-F6C2-C470E1DADF18}"/>
                      </a:ext>
                    </a:extLst>
                  </p14:cNvPr>
                  <p14:cNvContentPartPr/>
                  <p14:nvPr/>
                </p14:nvContentPartPr>
                <p14:xfrm>
                  <a:off x="4892938" y="5314865"/>
                  <a:ext cx="122760" cy="3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688233D2-8C90-3CDF-F6C2-C470E1DADF18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883938" y="5305865"/>
                    <a:ext cx="1404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B46ACC5F-FEE2-6639-1423-230B21BCEA49}"/>
                      </a:ext>
                    </a:extLst>
                  </p14:cNvPr>
                  <p14:cNvContentPartPr/>
                  <p14:nvPr/>
                </p14:nvContentPartPr>
                <p14:xfrm>
                  <a:off x="5079778" y="5305505"/>
                  <a:ext cx="62280" cy="2088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B46ACC5F-FEE2-6639-1423-230B21BCEA49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071138" y="5296865"/>
                    <a:ext cx="7992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532836C3-B72C-F7AF-0AF7-61F7D1DF6FC3}"/>
                      </a:ext>
                    </a:extLst>
                  </p14:cNvPr>
                  <p14:cNvContentPartPr/>
                  <p14:nvPr/>
                </p14:nvContentPartPr>
                <p14:xfrm>
                  <a:off x="5234938" y="5332505"/>
                  <a:ext cx="10080" cy="217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532836C3-B72C-F7AF-0AF7-61F7D1DF6FC3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5225938" y="5323505"/>
                    <a:ext cx="27720" cy="23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D775D6E6-09DC-7AB9-07F6-079B0A1CD8A6}"/>
                      </a:ext>
                    </a:extLst>
                  </p14:cNvPr>
                  <p14:cNvContentPartPr/>
                  <p14:nvPr/>
                </p14:nvContentPartPr>
                <p14:xfrm>
                  <a:off x="5256178" y="5255465"/>
                  <a:ext cx="344880" cy="194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D775D6E6-09DC-7AB9-07F6-079B0A1CD8A6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5247538" y="5246465"/>
                    <a:ext cx="362520" cy="37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3C47D2-B6BF-F40A-EC88-AF455FDAF00D}"/>
              </a:ext>
            </a:extLst>
          </p:cNvPr>
          <p:cNvGrpSpPr/>
          <p:nvPr/>
        </p:nvGrpSpPr>
        <p:grpSpPr>
          <a:xfrm>
            <a:off x="6517953" y="5431200"/>
            <a:ext cx="194040" cy="174240"/>
            <a:chOff x="6886258" y="5477225"/>
            <a:chExt cx="194040" cy="1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911E08B-EB5E-A917-E06B-A0598EE23960}"/>
                    </a:ext>
                  </a:extLst>
                </p14:cNvPr>
                <p14:cNvContentPartPr/>
                <p14:nvPr/>
              </p14:nvContentPartPr>
              <p14:xfrm>
                <a:off x="6983458" y="5477225"/>
                <a:ext cx="14040" cy="174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911E08B-EB5E-A917-E06B-A0598EE2396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74818" y="5468585"/>
                  <a:ext cx="31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43623DC-D032-A6E9-F516-A4D209B700AF}"/>
                    </a:ext>
                  </a:extLst>
                </p14:cNvPr>
                <p14:cNvContentPartPr/>
                <p14:nvPr/>
              </p14:nvContentPartPr>
              <p14:xfrm>
                <a:off x="6886258" y="5534465"/>
                <a:ext cx="194040" cy="2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43623DC-D032-A6E9-F516-A4D209B700A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77618" y="5525825"/>
                  <a:ext cx="21168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157965-49B1-AC1B-D57B-874F4D1FE34B}"/>
              </a:ext>
            </a:extLst>
          </p:cNvPr>
          <p:cNvGrpSpPr/>
          <p:nvPr/>
        </p:nvGrpSpPr>
        <p:grpSpPr>
          <a:xfrm>
            <a:off x="6958233" y="5298360"/>
            <a:ext cx="891000" cy="293760"/>
            <a:chOff x="7326538" y="5344385"/>
            <a:chExt cx="89100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75ECF9C-91AB-43D1-516D-DC4A9B22FCDA}"/>
                    </a:ext>
                  </a:extLst>
                </p14:cNvPr>
                <p14:cNvContentPartPr/>
                <p14:nvPr/>
              </p14:nvContentPartPr>
              <p14:xfrm>
                <a:off x="7326538" y="5534465"/>
                <a:ext cx="4107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75ECF9C-91AB-43D1-516D-DC4A9B22FCD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17538" y="5525825"/>
                  <a:ext cx="428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34C9621-D7CE-0DA7-274D-4B3BE24B74E0}"/>
                    </a:ext>
                  </a:extLst>
                </p14:cNvPr>
                <p14:cNvContentPartPr/>
                <p14:nvPr/>
              </p14:nvContentPartPr>
              <p14:xfrm>
                <a:off x="7876978" y="5344385"/>
                <a:ext cx="150120" cy="206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34C9621-D7CE-0DA7-274D-4B3BE24B74E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867978" y="5335385"/>
                  <a:ext cx="167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55F4B54-53FE-C3D7-5446-A7F41758ED76}"/>
                    </a:ext>
                  </a:extLst>
                </p14:cNvPr>
                <p14:cNvContentPartPr/>
                <p14:nvPr/>
              </p14:nvContentPartPr>
              <p14:xfrm>
                <a:off x="8074258" y="5471105"/>
                <a:ext cx="81000" cy="135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55F4B54-53FE-C3D7-5446-A7F41758ED7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065618" y="5462105"/>
                  <a:ext cx="98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6596573-153E-E348-27D2-A6B557DBAC5A}"/>
                    </a:ext>
                  </a:extLst>
                </p14:cNvPr>
                <p14:cNvContentPartPr/>
                <p14:nvPr/>
              </p14:nvContentPartPr>
              <p14:xfrm>
                <a:off x="8215018" y="5486945"/>
                <a:ext cx="2520" cy="151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6596573-153E-E348-27D2-A6B557DBAC5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206378" y="5478305"/>
                  <a:ext cx="2016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CBC24BD-2FFF-1688-F3B9-22BCC42EB2CB}"/>
              </a:ext>
            </a:extLst>
          </p:cNvPr>
          <p:cNvGrpSpPr/>
          <p:nvPr/>
        </p:nvGrpSpPr>
        <p:grpSpPr>
          <a:xfrm>
            <a:off x="6531993" y="5925840"/>
            <a:ext cx="1214280" cy="516600"/>
            <a:chOff x="6900298" y="5971865"/>
            <a:chExt cx="121428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5BB8AE9-D9A5-BA47-E6CA-9534E4152780}"/>
                    </a:ext>
                  </a:extLst>
                </p14:cNvPr>
                <p14:cNvContentPartPr/>
                <p14:nvPr/>
              </p14:nvContentPartPr>
              <p14:xfrm>
                <a:off x="6900298" y="5971865"/>
                <a:ext cx="802440" cy="380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5BB8AE9-D9A5-BA47-E6CA-9534E415278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891658" y="5962865"/>
                  <a:ext cx="8200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33B8BCC-7485-4C67-C645-6D00C427002A}"/>
                    </a:ext>
                  </a:extLst>
                </p14:cNvPr>
                <p14:cNvContentPartPr/>
                <p14:nvPr/>
              </p14:nvContentPartPr>
              <p14:xfrm>
                <a:off x="7819018" y="6159065"/>
                <a:ext cx="97560" cy="194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33B8BCC-7485-4C67-C645-6D00C427002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10018" y="6150065"/>
                  <a:ext cx="115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17F661D-0F7D-705A-675E-65ADF5827428}"/>
                    </a:ext>
                  </a:extLst>
                </p14:cNvPr>
                <p14:cNvContentPartPr/>
                <p14:nvPr/>
              </p14:nvContentPartPr>
              <p14:xfrm>
                <a:off x="7976338" y="6298745"/>
                <a:ext cx="73800" cy="153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17F661D-0F7D-705A-675E-65ADF582742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67338" y="6289745"/>
                  <a:ext cx="91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3A9C785-DC1F-D4CE-63BE-E63B65FC489D}"/>
                    </a:ext>
                  </a:extLst>
                </p14:cNvPr>
                <p14:cNvContentPartPr/>
                <p14:nvPr/>
              </p14:nvContentPartPr>
              <p14:xfrm>
                <a:off x="8114218" y="6313865"/>
                <a:ext cx="360" cy="174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3A9C785-DC1F-D4CE-63BE-E63B65FC489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05218" y="6305225"/>
                  <a:ext cx="18000" cy="192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627674E-75FC-91BC-F5B7-15B1765217F6}"/>
              </a:ext>
            </a:extLst>
          </p:cNvPr>
          <p:cNvSpPr/>
          <p:nvPr/>
        </p:nvSpPr>
        <p:spPr>
          <a:xfrm>
            <a:off x="4343327" y="1677840"/>
            <a:ext cx="592262" cy="4357440"/>
          </a:xfrm>
          <a:prstGeom prst="rect">
            <a:avLst/>
          </a:prstGeom>
          <a:solidFill>
            <a:srgbClr val="FF0000">
              <a:alpha val="25000"/>
            </a:srgbClr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93B33A-2260-8B92-EDD6-F2E007EF740D}"/>
              </a:ext>
            </a:extLst>
          </p:cNvPr>
          <p:cNvSpPr/>
          <p:nvPr/>
        </p:nvSpPr>
        <p:spPr>
          <a:xfrm>
            <a:off x="7251695" y="1151880"/>
            <a:ext cx="685800" cy="5431495"/>
          </a:xfrm>
          <a:prstGeom prst="rect">
            <a:avLst/>
          </a:prstGeom>
          <a:solidFill>
            <a:srgbClr val="FFC000">
              <a:alpha val="33512"/>
            </a:srgbClr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05B6F32-6111-7553-12CC-EB91044B0634}"/>
                  </a:ext>
                </a:extLst>
              </p14:cNvPr>
              <p14:cNvContentPartPr/>
              <p14:nvPr/>
            </p14:nvContentPartPr>
            <p14:xfrm>
              <a:off x="6406378" y="498493"/>
              <a:ext cx="129600" cy="1580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05B6F32-6111-7553-12CC-EB91044B063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397738" y="489853"/>
                <a:ext cx="1472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E134D61-EBD6-CE35-50E8-10FAB1486C95}"/>
                  </a:ext>
                </a:extLst>
              </p14:cNvPr>
              <p14:cNvContentPartPr/>
              <p14:nvPr/>
            </p14:nvContentPartPr>
            <p14:xfrm>
              <a:off x="2864698" y="1065029"/>
              <a:ext cx="146520" cy="53611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E134D61-EBD6-CE35-50E8-10FAB1486C9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846698" y="1047389"/>
                <a:ext cx="182160" cy="53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72519E8A-23A8-D357-3C14-ADF749661697}"/>
                  </a:ext>
                </a:extLst>
              </p14:cNvPr>
              <p14:cNvContentPartPr/>
              <p14:nvPr/>
            </p14:nvContentPartPr>
            <p14:xfrm>
              <a:off x="5903098" y="2555069"/>
              <a:ext cx="19080" cy="6832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72519E8A-23A8-D357-3C14-ADF74966169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894458" y="2546429"/>
                <a:ext cx="36720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9553655F-5C5E-0104-0AAB-201F63E350B0}"/>
                  </a:ext>
                </a:extLst>
              </p14:cNvPr>
              <p14:cNvContentPartPr/>
              <p14:nvPr/>
            </p14:nvContentPartPr>
            <p14:xfrm>
              <a:off x="4852618" y="2001029"/>
              <a:ext cx="28980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9553655F-5C5E-0104-0AAB-201F63E350B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843978" y="1992029"/>
                <a:ext cx="307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121611B9-2144-93FA-BC86-A98E4EB9B8E1}"/>
                  </a:ext>
                </a:extLst>
              </p14:cNvPr>
              <p14:cNvContentPartPr/>
              <p14:nvPr/>
            </p14:nvContentPartPr>
            <p14:xfrm>
              <a:off x="4132618" y="1445189"/>
              <a:ext cx="2010960" cy="781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121611B9-2144-93FA-BC86-A98E4EB9B8E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123978" y="1436189"/>
                <a:ext cx="20286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1B21E0AB-6D6A-2305-2B8E-8F88041F5176}"/>
                  </a:ext>
                </a:extLst>
              </p14:cNvPr>
              <p14:cNvContentPartPr/>
              <p14:nvPr/>
            </p14:nvContentPartPr>
            <p14:xfrm>
              <a:off x="5067178" y="2586389"/>
              <a:ext cx="865800" cy="615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1B21E0AB-6D6A-2305-2B8E-8F88041F517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058538" y="2577749"/>
                <a:ext cx="8834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A2BD3E4-94B5-0BEA-11F7-3203D322C1E6}"/>
                  </a:ext>
                </a:extLst>
              </p14:cNvPr>
              <p14:cNvContentPartPr/>
              <p14:nvPr/>
            </p14:nvContentPartPr>
            <p14:xfrm>
              <a:off x="4437538" y="5294309"/>
              <a:ext cx="1683360" cy="3960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A2BD3E4-94B5-0BEA-11F7-3203D322C1E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428538" y="5285669"/>
                <a:ext cx="17010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212F4EF4-9BD6-1E1A-546B-3AC4D5E63B02}"/>
                  </a:ext>
                </a:extLst>
              </p14:cNvPr>
              <p14:cNvContentPartPr/>
              <p14:nvPr/>
            </p14:nvContentPartPr>
            <p14:xfrm>
              <a:off x="2890618" y="2062949"/>
              <a:ext cx="2287800" cy="482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212F4EF4-9BD6-1E1A-546B-3AC4D5E63B0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881978" y="2053949"/>
                <a:ext cx="23054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8A8996CD-142A-0B7B-CC8F-928993FCDC82}"/>
                  </a:ext>
                </a:extLst>
              </p14:cNvPr>
              <p14:cNvContentPartPr/>
              <p14:nvPr/>
            </p14:nvContentPartPr>
            <p14:xfrm>
              <a:off x="2915098" y="3036389"/>
              <a:ext cx="2220120" cy="921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8A8996CD-142A-0B7B-CC8F-928993FCDC8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906458" y="3027389"/>
                <a:ext cx="223776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039B0CEB-E9BB-E652-10DF-0B3A8CFCC311}"/>
              </a:ext>
            </a:extLst>
          </p:cNvPr>
          <p:cNvGrpSpPr/>
          <p:nvPr/>
        </p:nvGrpSpPr>
        <p:grpSpPr>
          <a:xfrm>
            <a:off x="5104978" y="2766749"/>
            <a:ext cx="803880" cy="366840"/>
            <a:chOff x="5104978" y="2766749"/>
            <a:chExt cx="80388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1BBA7CE-1BCB-A359-72A4-CCD83A4486D8}"/>
                    </a:ext>
                  </a:extLst>
                </p14:cNvPr>
                <p14:cNvContentPartPr/>
                <p14:nvPr/>
              </p14:nvContentPartPr>
              <p14:xfrm>
                <a:off x="5104978" y="2811749"/>
                <a:ext cx="51840" cy="299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1BBA7CE-1BCB-A359-72A4-CCD83A4486D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96338" y="2803109"/>
                  <a:ext cx="694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2ECF388-FF22-D93D-12B1-B695B84AB230}"/>
                    </a:ext>
                  </a:extLst>
                </p14:cNvPr>
                <p14:cNvContentPartPr/>
                <p14:nvPr/>
              </p14:nvContentPartPr>
              <p14:xfrm>
                <a:off x="5173018" y="2773949"/>
                <a:ext cx="75240" cy="359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2ECF388-FF22-D93D-12B1-B695B84AB23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64378" y="2765309"/>
                  <a:ext cx="928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B1C8931-872B-A137-B5A7-4147CCA9A15B}"/>
                    </a:ext>
                  </a:extLst>
                </p14:cNvPr>
                <p14:cNvContentPartPr/>
                <p14:nvPr/>
              </p14:nvContentPartPr>
              <p14:xfrm>
                <a:off x="5179858" y="2766749"/>
                <a:ext cx="313920" cy="362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B1C8931-872B-A137-B5A7-4147CCA9A15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71218" y="2757749"/>
                  <a:ext cx="3315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9835CCB-A64E-11F2-3EE0-1A4264BD419A}"/>
                    </a:ext>
                  </a:extLst>
                </p14:cNvPr>
                <p14:cNvContentPartPr/>
                <p14:nvPr/>
              </p14:nvContentPartPr>
              <p14:xfrm>
                <a:off x="5512858" y="2956469"/>
                <a:ext cx="396000" cy="8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9835CCB-A64E-11F2-3EE0-1A4264BD419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03858" y="2947469"/>
                  <a:ext cx="41364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DB28218D-2543-C3B8-033E-5886E86A68FC}"/>
              </a:ext>
            </a:extLst>
          </p:cNvPr>
          <p:cNvGrpSpPr/>
          <p:nvPr/>
        </p:nvGrpSpPr>
        <p:grpSpPr>
          <a:xfrm>
            <a:off x="2954698" y="5556389"/>
            <a:ext cx="3184560" cy="434880"/>
            <a:chOff x="2954698" y="5556389"/>
            <a:chExt cx="318456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E8F3381-FAE4-D438-BBFE-6067F9391A77}"/>
                    </a:ext>
                  </a:extLst>
                </p14:cNvPr>
                <p14:cNvContentPartPr/>
                <p14:nvPr/>
              </p14:nvContentPartPr>
              <p14:xfrm>
                <a:off x="2954698" y="5826029"/>
                <a:ext cx="2302200" cy="66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E8F3381-FAE4-D438-BBFE-6067F9391A7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45698" y="5817389"/>
                  <a:ext cx="2319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FB463C3-78B3-117D-E07D-B85BACFEC820}"/>
                    </a:ext>
                  </a:extLst>
                </p14:cNvPr>
                <p14:cNvContentPartPr/>
                <p14:nvPr/>
              </p14:nvContentPartPr>
              <p14:xfrm>
                <a:off x="5264458" y="5836109"/>
                <a:ext cx="435960" cy="71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FB463C3-78B3-117D-E07D-B85BACFEC82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255818" y="5827109"/>
                  <a:ext cx="453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60B826E-1F81-287E-7ECF-AFBFBB8CFA2C}"/>
                    </a:ext>
                  </a:extLst>
                </p14:cNvPr>
                <p14:cNvContentPartPr/>
                <p14:nvPr/>
              </p14:nvContentPartPr>
              <p14:xfrm>
                <a:off x="5503138" y="5630909"/>
                <a:ext cx="212400" cy="2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60B826E-1F81-287E-7ECF-AFBFBB8CFA2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94138" y="5621909"/>
                  <a:ext cx="230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2499201-687C-8A27-074A-E6ECC263719B}"/>
                    </a:ext>
                  </a:extLst>
                </p14:cNvPr>
                <p14:cNvContentPartPr/>
                <p14:nvPr/>
              </p14:nvContentPartPr>
              <p14:xfrm>
                <a:off x="5693578" y="5556389"/>
                <a:ext cx="76320" cy="434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2499201-687C-8A27-074A-E6ECC263719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684938" y="5547749"/>
                  <a:ext cx="9396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A771B63-6B89-678C-1802-A25291A9F417}"/>
                    </a:ext>
                  </a:extLst>
                </p14:cNvPr>
                <p14:cNvContentPartPr/>
                <p14:nvPr/>
              </p14:nvContentPartPr>
              <p14:xfrm>
                <a:off x="5780698" y="5587709"/>
                <a:ext cx="43920" cy="383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A771B63-6B89-678C-1802-A25291A9F41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771698" y="5579069"/>
                  <a:ext cx="615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F5FB6FB-F9AB-722A-EC70-6A4FB5DE9632}"/>
                    </a:ext>
                  </a:extLst>
                </p14:cNvPr>
                <p14:cNvContentPartPr/>
                <p14:nvPr/>
              </p14:nvContentPartPr>
              <p14:xfrm>
                <a:off x="5797618" y="5570069"/>
                <a:ext cx="141120" cy="400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F5FB6FB-F9AB-722A-EC70-6A4FB5DE963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788618" y="5561429"/>
                  <a:ext cx="1587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8DE2AFE-23F0-B575-4533-965378B02EB7}"/>
                    </a:ext>
                  </a:extLst>
                </p14:cNvPr>
                <p14:cNvContentPartPr/>
                <p14:nvPr/>
              </p14:nvContentPartPr>
              <p14:xfrm>
                <a:off x="5939098" y="5720189"/>
                <a:ext cx="200160" cy="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8DE2AFE-23F0-B575-4533-965378B02EB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930458" y="5711549"/>
                  <a:ext cx="2178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113B097-C911-ED0C-3D57-030B2BB5D0A8}"/>
              </a:ext>
            </a:extLst>
          </p:cNvPr>
          <p:cNvGrpSpPr/>
          <p:nvPr/>
        </p:nvGrpSpPr>
        <p:grpSpPr>
          <a:xfrm>
            <a:off x="5091298" y="1830029"/>
            <a:ext cx="617400" cy="383400"/>
            <a:chOff x="5091298" y="1830029"/>
            <a:chExt cx="61740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A276DA2-5B88-F573-DA9E-783D9791C9C5}"/>
                    </a:ext>
                  </a:extLst>
                </p14:cNvPr>
                <p14:cNvContentPartPr/>
                <p14:nvPr/>
              </p14:nvContentPartPr>
              <p14:xfrm>
                <a:off x="5091298" y="1888709"/>
                <a:ext cx="47880" cy="302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A276DA2-5B88-F573-DA9E-783D9791C9C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82298" y="1880069"/>
                  <a:ext cx="655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89F20BF-8E72-0A67-CC97-DA40C4165C45}"/>
                    </a:ext>
                  </a:extLst>
                </p14:cNvPr>
                <p14:cNvContentPartPr/>
                <p14:nvPr/>
              </p14:nvContentPartPr>
              <p14:xfrm>
                <a:off x="5185978" y="1908149"/>
                <a:ext cx="28800" cy="288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89F20BF-8E72-0A67-CC97-DA40C4165C4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77338" y="1899149"/>
                  <a:ext cx="464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53CCCA6-2126-4B3D-61E0-6782CEC860EC}"/>
                    </a:ext>
                  </a:extLst>
                </p14:cNvPr>
                <p14:cNvContentPartPr/>
                <p14:nvPr/>
              </p14:nvContentPartPr>
              <p14:xfrm>
                <a:off x="5170138" y="1830029"/>
                <a:ext cx="346680" cy="383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53CCCA6-2126-4B3D-61E0-6782CEC860E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61138" y="1821029"/>
                  <a:ext cx="3643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DD8C8C2-5111-9CB2-3BA4-C261463CA675}"/>
                    </a:ext>
                  </a:extLst>
                </p14:cNvPr>
                <p14:cNvContentPartPr/>
                <p14:nvPr/>
              </p14:nvContentPartPr>
              <p14:xfrm>
                <a:off x="5515378" y="1919669"/>
                <a:ext cx="193320" cy="8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DD8C8C2-5111-9CB2-3BA4-C261463CA67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06738" y="1910669"/>
                  <a:ext cx="2109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D132DA3-8D98-3735-6941-3EFB3838B82D}"/>
              </a:ext>
            </a:extLst>
          </p:cNvPr>
          <p:cNvGrpSpPr/>
          <p:nvPr/>
        </p:nvGrpSpPr>
        <p:grpSpPr>
          <a:xfrm>
            <a:off x="2888458" y="101309"/>
            <a:ext cx="3654720" cy="1073520"/>
            <a:chOff x="2888458" y="101309"/>
            <a:chExt cx="3654720" cy="10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6E91C48-3DC7-B302-ED48-28409173461D}"/>
                    </a:ext>
                  </a:extLst>
                </p14:cNvPr>
                <p14:cNvContentPartPr/>
                <p14:nvPr/>
              </p14:nvContentPartPr>
              <p14:xfrm>
                <a:off x="2888458" y="522869"/>
                <a:ext cx="41400" cy="651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6E91C48-3DC7-B302-ED48-28409173461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79458" y="514229"/>
                  <a:ext cx="59040" cy="66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E60062D-D19E-D8C8-4803-D60C88C89FFA}"/>
                    </a:ext>
                  </a:extLst>
                </p14:cNvPr>
                <p14:cNvContentPartPr/>
                <p14:nvPr/>
              </p14:nvContentPartPr>
              <p14:xfrm>
                <a:off x="2978098" y="101309"/>
                <a:ext cx="147240" cy="331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E60062D-D19E-D8C8-4803-D60C88C89FF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969098" y="92309"/>
                  <a:ext cx="1648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1252D23-4B77-2FFF-1202-6127AFDC0E75}"/>
                    </a:ext>
                  </a:extLst>
                </p14:cNvPr>
                <p14:cNvContentPartPr/>
                <p14:nvPr/>
              </p14:nvContentPartPr>
              <p14:xfrm>
                <a:off x="3151618" y="310829"/>
                <a:ext cx="142920" cy="308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1252D23-4B77-2FFF-1202-6127AFDC0E7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142618" y="301829"/>
                  <a:ext cx="1605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72F1112-3001-50BE-DF9A-A20A77588358}"/>
                    </a:ext>
                  </a:extLst>
                </p14:cNvPr>
                <p14:cNvContentPartPr/>
                <p14:nvPr/>
              </p14:nvContentPartPr>
              <p14:xfrm>
                <a:off x="3144418" y="275549"/>
                <a:ext cx="352800" cy="212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72F1112-3001-50BE-DF9A-A20A7758835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135778" y="266549"/>
                  <a:ext cx="370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C4F3569-367E-B2E5-7C5B-0B2452A7CC47}"/>
                    </a:ext>
                  </a:extLst>
                </p14:cNvPr>
                <p14:cNvContentPartPr/>
                <p14:nvPr/>
              </p14:nvContentPartPr>
              <p14:xfrm>
                <a:off x="3496858" y="368429"/>
                <a:ext cx="92520" cy="226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C4F3569-367E-B2E5-7C5B-0B2452A7CC4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488218" y="359429"/>
                  <a:ext cx="110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B938219-1317-943F-8743-5288038D9B0F}"/>
                    </a:ext>
                  </a:extLst>
                </p14:cNvPr>
                <p14:cNvContentPartPr/>
                <p14:nvPr/>
              </p14:nvContentPartPr>
              <p14:xfrm>
                <a:off x="3462298" y="275909"/>
                <a:ext cx="27720" cy="29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B938219-1317-943F-8743-5288038D9B0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453658" y="267269"/>
                  <a:ext cx="45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CEC7FC9-7A5D-D204-20F9-CD1B5443EB78}"/>
                    </a:ext>
                  </a:extLst>
                </p14:cNvPr>
                <p14:cNvContentPartPr/>
                <p14:nvPr/>
              </p14:nvContentPartPr>
              <p14:xfrm>
                <a:off x="2904298" y="636629"/>
                <a:ext cx="3258720" cy="173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CEC7FC9-7A5D-D204-20F9-CD1B5443EB7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895298" y="627629"/>
                  <a:ext cx="3276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F28383B-DE29-B227-B091-F602B6A57E25}"/>
                    </a:ext>
                  </a:extLst>
                </p14:cNvPr>
                <p14:cNvContentPartPr/>
                <p14:nvPr/>
              </p14:nvContentPartPr>
              <p14:xfrm>
                <a:off x="6058258" y="692069"/>
                <a:ext cx="441360" cy="153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F28383B-DE29-B227-B091-F602B6A57E2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049258" y="683069"/>
                  <a:ext cx="459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3DE7987-3196-853E-E655-932BF244FFFE}"/>
                    </a:ext>
                  </a:extLst>
                </p14:cNvPr>
                <p14:cNvContentPartPr/>
                <p14:nvPr/>
              </p14:nvContentPartPr>
              <p14:xfrm>
                <a:off x="6001378" y="727349"/>
                <a:ext cx="541800" cy="203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3DE7987-3196-853E-E655-932BF244FFF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92378" y="718349"/>
                  <a:ext cx="5594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A46B73F-279B-D39C-BCF2-E513B2F1095A}"/>
                    </a:ext>
                  </a:extLst>
                </p14:cNvPr>
                <p14:cNvContentPartPr/>
                <p14:nvPr/>
              </p14:nvContentPartPr>
              <p14:xfrm>
                <a:off x="6021538" y="807269"/>
                <a:ext cx="502560" cy="237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A46B73F-279B-D39C-BCF2-E513B2F1095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12898" y="798629"/>
                  <a:ext cx="520200" cy="25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6ADA3060-C488-5D73-8331-7934A9166FCC}"/>
                  </a:ext>
                </a:extLst>
              </p14:cNvPr>
              <p14:cNvContentPartPr/>
              <p14:nvPr/>
            </p14:nvContentPartPr>
            <p14:xfrm>
              <a:off x="6341218" y="1017509"/>
              <a:ext cx="2520" cy="1436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6ADA3060-C488-5D73-8331-7934A9166FCC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332578" y="1008869"/>
                <a:ext cx="201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10FA006B-4402-DC36-926F-31757728B415}"/>
                  </a:ext>
                </a:extLst>
              </p14:cNvPr>
              <p14:cNvContentPartPr/>
              <p14:nvPr/>
            </p14:nvContentPartPr>
            <p14:xfrm>
              <a:off x="6315658" y="500549"/>
              <a:ext cx="15840" cy="34668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10FA006B-4402-DC36-926F-31757728B415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306658" y="491549"/>
                <a:ext cx="33480" cy="364320"/>
              </a:xfrm>
              <a:prstGeom prst="rect">
                <a:avLst/>
              </a:prstGeom>
            </p:spPr>
          </p:pic>
        </mc:Fallback>
      </mc:AlternateContent>
      <p:sp>
        <p:nvSpPr>
          <p:cNvPr id="195" name="TextBox 34">
            <a:extLst>
              <a:ext uri="{FF2B5EF4-FFF2-40B4-BE49-F238E27FC236}">
                <a16:creationId xmlns:a16="http://schemas.microsoft.com/office/drawing/2014/main" id="{2B1283BB-6C5B-14D6-E2D5-701B341AB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32" y="1476600"/>
            <a:ext cx="1784463" cy="19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32 Bit </a:t>
            </a:r>
          </a:p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Signed </a:t>
            </a:r>
          </a:p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Adder</a:t>
            </a:r>
          </a:p>
        </p:txBody>
      </p:sp>
      <p:pic>
        <p:nvPicPr>
          <p:cNvPr id="196" name="Audio 195">
            <a:hlinkClick r:id="" action="ppaction://media"/>
            <a:extLst>
              <a:ext uri="{FF2B5EF4-FFF2-40B4-BE49-F238E27FC236}">
                <a16:creationId xmlns:a16="http://schemas.microsoft.com/office/drawing/2014/main" id="{271E3E14-F95B-580E-4503-D1956CC9C8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7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48"/>
    </mc:Choice>
    <mc:Fallback xmlns="">
      <p:transition spd="slow" advTm="92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212537B-4FB5-191A-F3A9-898A7EFBB9F5}"/>
              </a:ext>
            </a:extLst>
          </p:cNvPr>
          <p:cNvSpPr txBox="1"/>
          <p:nvPr/>
        </p:nvSpPr>
        <p:spPr>
          <a:xfrm>
            <a:off x="2179935" y="338050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>
                <a:latin typeface="Comic Sans MS"/>
                <a:cs typeface="Comic Sans MS"/>
              </a:rPr>
              <a:t>+</a:t>
            </a:r>
            <a:endParaRPr lang="en-US" sz="3200" dirty="0"/>
          </a:p>
        </p:txBody>
      </p:sp>
      <p:sp>
        <p:nvSpPr>
          <p:cNvPr id="20490" name="TextBox 34"/>
          <p:cNvSpPr txBox="1">
            <a:spLocks noChangeArrowheads="1"/>
          </p:cNvSpPr>
          <p:nvPr/>
        </p:nvSpPr>
        <p:spPr bwMode="auto">
          <a:xfrm>
            <a:off x="1142547" y="0"/>
            <a:ext cx="49696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Aside: Digital Multiply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E21E8-E98A-5642-BFE8-2DAD7EC709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5C0ECC-F8DB-7F72-754F-7A641BF649DE}"/>
              </a:ext>
            </a:extLst>
          </p:cNvPr>
          <p:cNvSpPr txBox="1"/>
          <p:nvPr/>
        </p:nvSpPr>
        <p:spPr>
          <a:xfrm>
            <a:off x="1240194" y="1219200"/>
            <a:ext cx="6663612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>
                <a:latin typeface="Comic Sans MS"/>
                <a:cs typeface="Comic Sans MS"/>
              </a:rPr>
              <a:t>   					11010 </a:t>
            </a:r>
          </a:p>
          <a:p>
            <a:pPr>
              <a:buNone/>
            </a:pPr>
            <a:r>
              <a:rPr lang="en-US" sz="2400" dirty="0">
                <a:latin typeface="Comic Sans MS"/>
                <a:cs typeface="Comic Sans MS"/>
              </a:rPr>
              <a:t>				X          1111</a:t>
            </a:r>
          </a:p>
          <a:p>
            <a:pPr>
              <a:buNone/>
            </a:pPr>
            <a:r>
              <a:rPr lang="en-US" sz="2400" dirty="0">
                <a:latin typeface="Comic Sans MS"/>
                <a:cs typeface="Comic Sans MS"/>
              </a:rPr>
              <a:t>				  -----------</a:t>
            </a:r>
          </a:p>
          <a:p>
            <a:pPr>
              <a:buNone/>
            </a:pPr>
            <a:r>
              <a:rPr lang="en-US" sz="2400" dirty="0">
                <a:latin typeface="Comic Sans MS"/>
                <a:cs typeface="Comic Sans MS"/>
              </a:rPr>
              <a:t>  					11010</a:t>
            </a:r>
          </a:p>
          <a:p>
            <a:pPr>
              <a:buNone/>
            </a:pPr>
            <a:r>
              <a:rPr lang="en-US" sz="2400" dirty="0">
                <a:latin typeface="Comic Sans MS"/>
                <a:cs typeface="Comic Sans MS"/>
              </a:rPr>
              <a:t>				        11010</a:t>
            </a:r>
          </a:p>
          <a:p>
            <a:pPr>
              <a:buNone/>
            </a:pPr>
            <a:r>
              <a:rPr lang="en-US" sz="2400" dirty="0">
                <a:latin typeface="Comic Sans MS"/>
                <a:cs typeface="Comic Sans MS"/>
              </a:rPr>
              <a:t>				      11010</a:t>
            </a:r>
          </a:p>
          <a:p>
            <a:pPr>
              <a:buNone/>
            </a:pPr>
            <a:r>
              <a:rPr lang="en-US" sz="2400" dirty="0">
                <a:latin typeface="Comic Sans MS"/>
                <a:cs typeface="Comic Sans MS"/>
              </a:rPr>
              <a:t>			              11010</a:t>
            </a:r>
          </a:p>
          <a:p>
            <a:pPr>
              <a:buNone/>
            </a:pPr>
            <a:r>
              <a:rPr lang="en-US" sz="2400" dirty="0">
                <a:latin typeface="Comic Sans MS"/>
                <a:cs typeface="Comic Sans MS"/>
              </a:rPr>
              <a:t>				  -----------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AA541-8F5D-9C22-51EF-AC2D302992F7}"/>
              </a:ext>
            </a:extLst>
          </p:cNvPr>
          <p:cNvSpPr txBox="1"/>
          <p:nvPr/>
        </p:nvSpPr>
        <p:spPr>
          <a:xfrm>
            <a:off x="6978667" y="2558855"/>
            <a:ext cx="1775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>
                <a:latin typeface="Comic Sans MS"/>
                <a:cs typeface="Comic Sans MS"/>
              </a:rPr>
              <a:t>COPY &amp; SHIFT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FBF58C-9D24-7A87-5F04-E393C92FA2FA}"/>
              </a:ext>
            </a:extLst>
          </p:cNvPr>
          <p:cNvSpPr txBox="1"/>
          <p:nvPr/>
        </p:nvSpPr>
        <p:spPr>
          <a:xfrm>
            <a:off x="5105400" y="4586706"/>
            <a:ext cx="167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latin typeface="Comic Sans MS"/>
                <a:cs typeface="Comic Sans MS"/>
              </a:rPr>
              <a:t>101110110</a:t>
            </a:r>
            <a:endParaRPr lang="en-US" sz="24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9CB8A08-393C-A9FD-E04D-4349F0E95C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975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76"/>
    </mc:Choice>
    <mc:Fallback xmlns="">
      <p:transition spd="slow" advTm="45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NEXTUNIQUEID" val="10008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JPHVpc2hvdyBuYW1lPSJhbHdheXNTY3J1bmNoIiB2YWx1ZT0iZmFsc2UiLz4NCgkJPHVpc2hvdyBuYW1lPSJjY3RleHRoaWdobGlnaHRpbmciIHZhbHVlPSJ0cnV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Nb250cmVyIGwnZW5jYWRyw6kgYXV4IHBhcnRpY2lwYW50cyIvPg0KCQk8dWl0ZXh0IG5hbWU9IkRPQ1dSQVBfVElUTEUiIHZhbHVlPSJQacOoY2Ugam9pbnRlIEJyZWV6ZS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jgrXjgqTjg4njg5Djg7zjgpLlj4LliqDogIXjgavopovjgZvjgosiLz4NCgkJPHVpdGV4dCBuYW1lPSJET0NXUkFQX1RJVExFIiB2YWx1ZT0iQnJlZXpl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+DQoJCTx1aXRleHQgbmFtZT0iRE9DV1JBUF9USVRMRSIgdmFsdWU9IkJyZWV6ZS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9.0&quot;&gt;&lt;object type=&quot;1&quot; unique_id=&quot;10001&quot;&gt;&lt;property id=&quot;20141&quot; value=&quot;ch1&quot;/&gt;&lt;property id=&quot;20224&quot; value=&quot;C:\Documents and Settings\ag7rq\My Documents\My Breeze Presentations\ece687_ch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58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562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7&quot; value=&quot;5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7&quot; value=&quot;643&quot;/&gt;&lt;property id=&quot;20309&quot; value=&quot;-1&quot;/&gt;&lt;/object&gt;&lt;object type=&quot;3&quot; unique_id=&quot;10072&quot;&gt;&lt;property id=&quot;20148&quot; value=&quot;5&quot;/&gt;&lt;property id=&quot;20300&quot; value=&quot;Slide 12&quot;/&gt;&lt;property id=&quot;20307&quot; value=&quot;683&quot;/&gt;&lt;/object&gt;&lt;object type=&quot;3&quot; unique_id=&quot;10094&quot;&gt;&lt;property id=&quot;20148&quot; value=&quot;5&quot;/&gt;&lt;property id=&quot;20300&quot; value=&quot;Slide 38 - &amp;quot;In plain English…&amp;quot;&quot;/&gt;&lt;property id=&quot;20307&quot; value=&quot;680&quot;/&gt;&lt;/object&gt;&lt;object type=&quot;3&quot; unique_id=&quot;10216&quot;&gt;&lt;property id=&quot;20148&quot; value=&quot;5&quot;/&gt;&lt;property id=&quot;20300&quot; value=&quot;Slide 6&quot;/&gt;&lt;property id=&quot;20307&quot; value=&quot;718&quot;/&gt;&lt;/object&gt;&lt;object type=&quot;3&quot; unique_id=&quot;10308&quot;&gt;&lt;property id=&quot;20148&quot; value=&quot;5&quot;/&gt;&lt;property id=&quot;20300&quot; value=&quot;Slide 9&quot;/&gt;&lt;property id=&quot;20307&quot; value=&quot;720&quot;/&gt;&lt;/object&gt;&lt;object type=&quot;3&quot; unique_id=&quot;10309&quot;&gt;&lt;property id=&quot;20148&quot; value=&quot;5&quot;/&gt;&lt;property id=&quot;20300&quot; value=&quot;Slide 7&quot;/&gt;&lt;property id=&quot;20307&quot; value=&quot;719&quot;/&gt;&lt;/object&gt;&lt;object type=&quot;3&quot; unique_id=&quot;10311&quot;&gt;&lt;property id=&quot;20148&quot; value=&quot;5&quot;/&gt;&lt;property id=&quot;20300&quot; value=&quot;Slide 4&quot;/&gt;&lt;property id=&quot;20307&quot; value=&quot;759&quot;/&gt;&lt;/object&gt;&lt;object type=&quot;3&quot; unique_id=&quot;10312&quot;&gt;&lt;property id=&quot;20148&quot; value=&quot;5&quot;/&gt;&lt;property id=&quot;20300&quot; value=&quot;Slide 8&quot;/&gt;&lt;property id=&quot;20307&quot; value=&quot;736&quot;/&gt;&lt;/object&gt;&lt;object type=&quot;3&quot; unique_id=&quot;10313&quot;&gt;&lt;property id=&quot;20148&quot; value=&quot;5&quot;/&gt;&lt;property id=&quot;20300&quot; value=&quot;Slide 10&quot;/&gt;&lt;property id=&quot;20307&quot; value=&quot;721&quot;/&gt;&lt;/object&gt;&lt;object type=&quot;3&quot; unique_id=&quot;10314&quot;&gt;&lt;property id=&quot;20148&quot; value=&quot;5&quot;/&gt;&lt;property id=&quot;20300&quot; value=&quot;Slide 11&quot;/&gt;&lt;property id=&quot;20307&quot; value=&quot;722&quot;/&gt;&lt;/object&gt;&lt;object type=&quot;3&quot; unique_id=&quot;10315&quot;&gt;&lt;property id=&quot;20148&quot; value=&quot;5&quot;/&gt;&lt;property id=&quot;20300&quot; value=&quot;Slide 13&quot;/&gt;&lt;property id=&quot;20307&quot; value=&quot;724&quot;/&gt;&lt;/object&gt;&lt;object type=&quot;3&quot; unique_id=&quot;10316&quot;&gt;&lt;property id=&quot;20148&quot; value=&quot;5&quot;/&gt;&lt;property id=&quot;20300&quot; value=&quot;Slide 14&quot;/&gt;&lt;property id=&quot;20307&quot; value=&quot;744&quot;/&gt;&lt;/object&gt;&lt;object type=&quot;3&quot; unique_id=&quot;10317&quot;&gt;&lt;property id=&quot;20148&quot; value=&quot;5&quot;/&gt;&lt;property id=&quot;20300&quot; value=&quot;Slide 16&quot;/&gt;&lt;property id=&quot;20307&quot; value=&quot;742&quot;/&gt;&lt;/object&gt;&lt;object type=&quot;3&quot; unique_id=&quot;10318&quot;&gt;&lt;property id=&quot;20148&quot; value=&quot;5&quot;/&gt;&lt;property id=&quot;20300&quot; value=&quot;Slide 17&quot;/&gt;&lt;property id=&quot;20307&quot; value=&quot;743&quot;/&gt;&lt;/object&gt;&lt;object type=&quot;3&quot; unique_id=&quot;10319&quot;&gt;&lt;property id=&quot;20148&quot; value=&quot;5&quot;/&gt;&lt;property id=&quot;20300&quot; value=&quot;Slide 19&quot;/&gt;&lt;property id=&quot;20307&quot; value=&quot;745&quot;/&gt;&lt;/object&gt;&lt;object type=&quot;3&quot; unique_id=&quot;10320&quot;&gt;&lt;property id=&quot;20148&quot; value=&quot;5&quot;/&gt;&lt;property id=&quot;20300&quot; value=&quot;Slide 20&quot;/&gt;&lt;property id=&quot;20307&quot; value=&quot;747&quot;/&gt;&lt;/object&gt;&lt;object type=&quot;3&quot; unique_id=&quot;10321&quot;&gt;&lt;property id=&quot;20148&quot; value=&quot;5&quot;/&gt;&lt;property id=&quot;20300&quot; value=&quot;Slide 21&quot;/&gt;&lt;property id=&quot;20307&quot; value=&quot;746&quot;/&gt;&lt;/object&gt;&lt;object type=&quot;3&quot; unique_id=&quot;10322&quot;&gt;&lt;property id=&quot;20148&quot; value=&quot;5&quot;/&gt;&lt;property id=&quot;20300&quot; value=&quot;Slide 22&quot;/&gt;&lt;property id=&quot;20307&quot; value=&quot;760&quot;/&gt;&lt;/object&gt;&lt;object type=&quot;3&quot; unique_id=&quot;10323&quot;&gt;&lt;property id=&quot;20148&quot; value=&quot;5&quot;/&gt;&lt;property id=&quot;20300&quot; value=&quot;Slide 23&quot;/&gt;&lt;property id=&quot;20307&quot; value=&quot;761&quot;/&gt;&lt;/object&gt;&lt;object type=&quot;3&quot; unique_id=&quot;10324&quot;&gt;&lt;property id=&quot;20148&quot; value=&quot;5&quot;/&gt;&lt;property id=&quot;20300&quot; value=&quot;Slide 24&quot;/&gt;&lt;property id=&quot;20307&quot; value=&quot;762&quot;/&gt;&lt;/object&gt;&lt;object type=&quot;3&quot; unique_id=&quot;10325&quot;&gt;&lt;property id=&quot;20148&quot; value=&quot;5&quot;/&gt;&lt;property id=&quot;20300&quot; value=&quot;Slide 25&quot;/&gt;&lt;property id=&quot;20307&quot; value=&quot;763&quot;/&gt;&lt;/object&gt;&lt;object type=&quot;3&quot; unique_id=&quot;10326&quot;&gt;&lt;property id=&quot;20148&quot; value=&quot;5&quot;/&gt;&lt;property id=&quot;20300&quot; value=&quot;Slide 26&quot;/&gt;&lt;property id=&quot;20307&quot; value=&quot;764&quot;/&gt;&lt;/object&gt;&lt;object type=&quot;3&quot; unique_id=&quot;10327&quot;&gt;&lt;property id=&quot;20148&quot; value=&quot;5&quot;/&gt;&lt;property id=&quot;20300&quot; value=&quot;Slide 27&quot;/&gt;&lt;property id=&quot;20307&quot; value=&quot;739&quot;/&gt;&lt;/object&gt;&lt;object type=&quot;3&quot; unique_id=&quot;10328&quot;&gt;&lt;property id=&quot;20148&quot; value=&quot;5&quot;/&gt;&lt;property id=&quot;20300&quot; value=&quot;Slide 28&quot;/&gt;&lt;property id=&quot;20307&quot; value=&quot;729&quot;/&gt;&lt;/object&gt;&lt;object type=&quot;3&quot; unique_id=&quot;10329&quot;&gt;&lt;property id=&quot;20148&quot; value=&quot;5&quot;/&gt;&lt;property id=&quot;20300&quot; value=&quot;Slide 29&quot;/&gt;&lt;property id=&quot;20307&quot; value=&quot;748&quot;/&gt;&lt;/object&gt;&lt;object type=&quot;3&quot; unique_id=&quot;10330&quot;&gt;&lt;property id=&quot;20148&quot; value=&quot;5&quot;/&gt;&lt;property id=&quot;20300&quot; value=&quot;Slide 30&quot;/&gt;&lt;property id=&quot;20307&quot; value=&quot;750&quot;/&gt;&lt;/object&gt;&lt;object type=&quot;3&quot; unique_id=&quot;10331&quot;&gt;&lt;property id=&quot;20148&quot; value=&quot;5&quot;/&gt;&lt;property id=&quot;20300&quot; value=&quot;Slide 31&quot;/&gt;&lt;property id=&quot;20307&quot; value=&quot;751&quot;/&gt;&lt;/object&gt;&lt;object type=&quot;3&quot; unique_id=&quot;10332&quot;&gt;&lt;property id=&quot;20148&quot; value=&quot;5&quot;/&gt;&lt;property id=&quot;20300&quot; value=&quot;Slide 32&quot;/&gt;&lt;property id=&quot;20307&quot; value=&quot;752&quot;/&gt;&lt;/object&gt;&lt;object type=&quot;3&quot; unique_id=&quot;10333&quot;&gt;&lt;property id=&quot;20148&quot; value=&quot;5&quot;/&gt;&lt;property id=&quot;20300&quot; value=&quot;Slide 33&quot;/&gt;&lt;property id=&quot;20307&quot; value=&quot;753&quot;/&gt;&lt;/object&gt;&lt;object type=&quot;3&quot; unique_id=&quot;10334&quot;&gt;&lt;property id=&quot;20148&quot; value=&quot;5&quot;/&gt;&lt;property id=&quot;20300&quot; value=&quot;Slide 34&quot;/&gt;&lt;property id=&quot;20307&quot; value=&quot;757&quot;/&gt;&lt;/object&gt;&lt;object type=&quot;3&quot; unique_id=&quot;10335&quot;&gt;&lt;property id=&quot;20148&quot; value=&quot;5&quot;/&gt;&lt;property id=&quot;20300&quot; value=&quot;Slide 35&quot;/&gt;&lt;property id=&quot;20307&quot; value=&quot;758&quot;/&gt;&lt;/object&gt;&lt;object type=&quot;3&quot; unique_id=&quot;10336&quot;&gt;&lt;property id=&quot;20148&quot; value=&quot;5&quot;/&gt;&lt;property id=&quot;20300&quot; value=&quot;Slide 36&quot;/&gt;&lt;property id=&quot;20307&quot; value=&quot;756&quot;/&gt;&lt;/object&gt;&lt;object type=&quot;3&quot; unique_id=&quot;10337&quot;&gt;&lt;property id=&quot;20148&quot; value=&quot;5&quot;/&gt;&lt;property id=&quot;20300&quot; value=&quot;Slide 37 - &amp;quot;Act of electronic switching &amp;quot;&quot;/&gt;&lt;property id=&quot;20307&quot; value=&quot;755&quot;/&gt;&lt;/object&gt;&lt;object type=&quot;3&quot; unique_id=&quot;10574&quot;&gt;&lt;property id=&quot;20148&quot; value=&quot;5&quot;/&gt;&lt;property id=&quot;20300&quot; value=&quot;Slide 15&quot;/&gt;&lt;property id=&quot;20307&quot; value=&quot;765&quot;/&gt;&lt;/object&gt;&lt;object type=&quot;3&quot; unique_id=&quot;10575&quot;&gt;&lt;property id=&quot;20148&quot; value=&quot;5&quot;/&gt;&lt;property id=&quot;20300&quot; value=&quot;Slide 18&quot;/&gt;&lt;property id=&quot;20307&quot; value=&quot;766&quot;/&gt;&lt;/object&gt;&lt;object type=&quot;3&quot; unique_id=&quot;10950&quot;&gt;&lt;property id=&quot;20148&quot; value=&quot;5&quot;/&gt;&lt;property id=&quot;20300&quot; value=&quot;Slide 39 - &amp;quot;Summary&amp;quot;&quot;/&gt;&lt;property id=&quot;20307&quot; value=&quot;767&quot;/&gt;&lt;/object&gt;&lt;/object&gt;&lt;object type=&quot;8&quot; unique_id=&quot;1011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1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13.9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24229</TotalTime>
  <Words>344</Words>
  <Application>Microsoft Macintosh PowerPoint</Application>
  <PresentationFormat>On-screen Show (4:3)</PresentationFormat>
  <Paragraphs>73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Electronic Devices</dc:title>
  <dc:creator>Administrator</dc:creator>
  <cp:lastModifiedBy>Ghosh, Avik (ag7rq)</cp:lastModifiedBy>
  <cp:revision>1766</cp:revision>
  <cp:lastPrinted>2020-01-02T19:55:03Z</cp:lastPrinted>
  <dcterms:created xsi:type="dcterms:W3CDTF">2003-03-02T22:33:52Z</dcterms:created>
  <dcterms:modified xsi:type="dcterms:W3CDTF">2023-08-31T18:25:11Z</dcterms:modified>
</cp:coreProperties>
</file>