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notesSlides/notesSlide2.xml" ContentType="application/vnd.openxmlformats-officedocument.presentationml.notesSlide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6"/>
  </p:notesMasterIdLst>
  <p:handoutMasterIdLst>
    <p:handoutMasterId r:id="rId17"/>
  </p:handoutMasterIdLst>
  <p:sldIdLst>
    <p:sldId id="877" r:id="rId2"/>
    <p:sldId id="488" r:id="rId3"/>
    <p:sldId id="409" r:id="rId4"/>
    <p:sldId id="487" r:id="rId5"/>
    <p:sldId id="408" r:id="rId6"/>
    <p:sldId id="320" r:id="rId7"/>
    <p:sldId id="885" r:id="rId8"/>
    <p:sldId id="324" r:id="rId9"/>
    <p:sldId id="896" r:id="rId10"/>
    <p:sldId id="327" r:id="rId11"/>
    <p:sldId id="328" r:id="rId12"/>
    <p:sldId id="419" r:id="rId13"/>
    <p:sldId id="420" r:id="rId14"/>
    <p:sldId id="886" r:id="rId15"/>
  </p:sldIdLst>
  <p:sldSz cx="9144000" cy="6858000" type="screen4x3"/>
  <p:notesSz cx="6997700" cy="9271000"/>
  <p:custDataLst>
    <p:tags r:id="rId18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CC66FF"/>
    <a:srgbClr val="FFCCCC"/>
    <a:srgbClr val="FF3300"/>
    <a:srgbClr val="FF9900"/>
    <a:srgbClr val="99FFCC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/>
    <p:restoredTop sz="93401"/>
  </p:normalViewPr>
  <p:slideViewPr>
    <p:cSldViewPr>
      <p:cViewPr varScale="1">
        <p:scale>
          <a:sx n="119" d="100"/>
          <a:sy n="119" d="100"/>
        </p:scale>
        <p:origin x="14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8/31/23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2:5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24575,'0'17'0,"0"-6"0,0 14 0,0 2 0,0 1 0,0 8 0,0-5 0,0 5 0,0-8 0,0 7 0,0-12 0,0-1 0,0-5 0,3-7 0,-3-1 0,3-4 0,-3 1 0,2-2 0,-1-2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24575,'-6'-3'0,"13"0"0,11 3 0,15 0 0,20 0 0,10 0 0,13 0 0,14 0-821,2 0 821,7 0 0,-2 0 0,2 0 0,-32 0 0,5 0 0,-28 0 0,5 0 0,-11 0 0,-11 0 0,-7 0 821,-6 0-821,-1 0 0,-7 0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24575,'0'9'0,"0"3"0,0-1 0,0 7 0,0-2 0,0 10 0,0-5 0,0 6 0,0-3 0,0-5 0,0 3 0,0-7 0,0 8 0,0-9 0,0-2 0,0-6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 24575,'-13'0'0,"1"0"0,-10 0 0,-4 10 0,-4 0 0,-6 2 0,-3 4 0,4-7 0,-4 5 0,9-2 0,-3-4 0,9 0 0,0 0 0,5-1 0,9 0 0,0-3 0,3 1 0,1-1 0,2 2 0,1 0 0,3 4 0,0 1 0,0 7 0,0 2 0,0 3 0,0 0 0,0 5 0,0-3 0,0 8 0,0-4 0,0 5 0,0 5 0,0-4 0,0 4 0,0 1 0,0-5 0,0 4 0,0-5 0,0-5 0,0-1 0,0-8 0,0-2 0,0-4 0,0 0 0,0 0 0,0-3 0,0-1 0,0-4 0,0 1 0,0-1 0,3-2 0,1-1 0,2-3 0,0 0 0,4 0 0,1 0 0,7-7 0,6-3 0,1-5 0,8 1 0,-4-1 0,5 6 0,0-4 0,-5 5 0,-1 3 0,-5-2 0,-3 3 0,-2 0 0,-4 1 0,-6 3 0,-2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24575,'14'0'0,"-3"0"0,16-4 0,-6 0 0,12-5 0,-9 2 0,9 2 0,-4 1 0,-10 4 0,-4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24575,'5'-4'0,"-1"2"0,12 5 0,0 5 0,18 9 0,-3 5 0,10 6 0,-4 4 0,1 6 0,0 6 0,-9-7 0,7 4 0,-14-15 0,10 10 0,-11-6 0,4-6 0,-12-2 0,5-14 0,-11 2 0,3-3 0,-7-4 0,0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24575,'-13'0'0,"-5"16"0,-12 1 0,-2 14 0,-11 2 0,4 6 0,5-6 0,-1 8 0,11-10 0,-2 0 0,5-2 0,5-6 0,8-4 0,-6 0 0,13-9 0,-6 4 0,7-7 0,0 6 0,0-6 0,0 2 0,0-3 0,0 1 0,0-1 0,0 1 0,0 2 0,-3-1 0,0 2 0,-4-1 0,0-1 0,0 2 0,1-1 0,-1-1 0,0 2 0,4-4 0,-3 0 0,5 1 0,-5-4 0,6 0 0,-3-3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183 110 24575,'0'-10'0,"0"-2"0,0 1 0,0-3 0,0 0 0,0 3 0,0-3 0,0 7 0,0-3 0,-2 7 0,-2 0 0,-6 3 0,-5 0 0,0 0 0,-4 10 0,5-1 0,-7 19 0,8-2 0,-9 14 0,9-9 0,0 7 0,1-3 0,7 0 0,1 4 0,4-10 0,0 4 0,0-8 0,0 3 0,0-5 0,0-4 0,3-4 0,8-5 0,0-3 0,12 1 0,-4-4 0,9-1 0,-4-3 0,9 0 0,-4 0 0,0 0 0,3-7 0,-11 2 0,6-11 0,-12 8 0,3-3 0,-7 5 0,-1-1 0,-4 0 0,1 4 0,-4-3 0,0 5 0,-3-1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37 121 24575,'0'-6'0,"0"19"0,0-5 0,0 25 0,0-8 0,0 9 0,0 0 0,0 0 0,0 0 0,0 0 0,0 0 0,0 0 0,0-5 0,0-1 0,0 0 0,0-3 0,0 3 0,0-5 0,0-4 0,0 0 0,0-9 0,0 0 0,-2-12 0,1-7 0,-5-9 0,2-6 0,-1-4 0,-2 3 0,6-3 0,-5 9 0,5 0 0,-2 5 0,3 0 0,0 3 0,0 1 0,0 4 0,0-1 0,0 0 0,0 1 0,2 0 0,5-1 0,8 0 0,0 0 0,3-1 0,1 1 0,0-1 0,4-3 0,1 2 0,-1-6 0,-4 7 0,4-4 0,-4 5 0,0-4 0,-4 3 0,-2-2 0,-5 6 0,1-2 0,-2 2 0,-1 1 0,-2-3 0,-1 2 0,-3-6 0,0 3 0,0-6 0,0 2 0,0-8 0,0 0 0,0 0 0,0-4 0,0 4 0,0-5 0,0 5 0,0 1 0,0 7 0,0 1 0,0 3 0,0 1 0,0 20 0,0 3 0,0 20 0,0-3 0,0 0 0,0 5 0,0 2 0,0-1 0,0 0 0,0-6 0,0-5 0,0-1 0,0-9 0,0-4 0,0-5 0,0-4 0,0 1 0,0-4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24575,'0'9'0,"0"1"0,0-10 0,0-4 0,0-21 0,0-1 0,0-31 0,0 7 0,0-15 0,0-9 0,0 28 0,0-23 0,4 25 0,1-4 0,4 3 0,-1 16 0,-3 5 0,1 5 0,-2 9 0,2 3 0,-2-3 0,2 9 0,-3-6 0,0 14 0,3 5 0,-1 7 0,3 4 0,0 5 0,0 2 0,0 4 0,1 0 0,-1-1 0,1 1 0,-1 0 0,4 0 0,-3-4 0,3-2 0,-1-5 0,-2-4 0,2-1 0,-4-3 0,0-1 0,0-3 0,-3-1 0,1-4 0,-1 0 0,-1 1 0,3-1 0,-2 1 0,-1-1 0,3 0 0,-5 1 0,4-1 0,-4 1 0,5-1 0,-6-2 0,3-1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24575,'21'-3'0,"0"-2"0,-2-5 0,9-8 0,-11 9 0,11-10 0,-12 11 0,6-5 0,-10 6 0,2 4 0,-11 3 0,0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27 569 24575,'0'14'0,"0"-3"0,0 7 0,0-3 0,0 3 0,0-3 0,0 0 0,0-2 0,0-5 0,0 1 0,0-11 0,0-17 0,0-6 0,-3-14 0,2-7 0,-3 4 0,-4-10 0,6 12 0,-7 5 0,9 11 0,0 5 0,0 9 0,0 0 0,0 3 0,3 4 0,0 0 0,7 6 0,1 4 0,8 9 0,-3-1 0,3 9 0,1-4 0,-4 4 0,9 1 0,-4-1 0,-1-3 0,5 3 0,-6-8 0,1 3 0,-1-7 0,-5-2 0,0-3 0,-3 0 0,-2 0 0,-2-1 0,-1-2 0,-2-7 0,-1-13 0,-3-14 0,0-16 0,-5-14 0,4-1 0,-9-12 0,9 12 0,-8-5 0,8 13 0,-3 6 0,4 13 0,0 10 0,0 5 0,0 8 0,0 2 0,-3 5 0,0 1 0,-1 3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24575,'3'2'0,"0"5"0,-3 6 0,0 5 0,0 3 0,0 1 0,0 8 0,0-2 0,0 13 0,0 8 0,0-13 0,0 33 0,0-41 0,0 48 0,0-33 0,0 18 0,0-13 0,4-2 0,1 3 0,3-6 0,-3 3 0,1-18 0,-5 2 0,2-12 0,-3-4 0,0-5 0,0-6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24575,'-9'0'0,"0"0"0,-1 0 0,-1 3 0,0 8 0,-4 10 0,-2 5 0,-1 7 0,-3-3 0,4 4 0,4 0 0,-3 0 0,10-5 0,-5 4 0,10-4 0,-3-4 0,4-2 0,0-9 0,0 0 0,3 1 0,8-4 0,5-1 0,8-5 0,-1 2 0,-4-6 0,4 2 0,-8-3 0,3 0 0,-4 0 0,-3 0 0,2 0 0,-5-6 0,2 1 0,-3-5 0,-1 0 0,-2 3 0,-1-3 0,-3 3 0,0 1 0,0-1 0,0 1 0,0-1 0,-6 1 0,2 2 0,-5 1 0,2 3 0,1 0 0,3-2 0,0-2 0,3-2 0,0-1 0,0-3 0,6 3 0,2-7 0,6 6 0,1-5 0,-1 8 0,-3-4 0,-2 5 0,-2 0 0,-1 1 0,1 3 0,-4 3 0,0 4 0,-3 7 0,0 2 0,0 6 0,0-3 0,0 1 0,0 2 0,0-7 0,0 3 0,0-7 0,0 2 0,3-5 0,-2 1 0,4-2 0,-1-4 0,2 0 0,0-3 0,0 0 0,-2-9 0,-2 7 0,-2-7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24575,'-12'0'0,"-7"0"0,7 0 0,-7 0 0,5 0 0,0 0 0,3 0 0,1 3 0,4-2 0,2 7 0,1-4 0,3 8 0,0-1 0,0 3 0,0 9 0,0-7 0,0 16 0,4-7 0,1 9 0,3 0 0,0-5 0,1 4 0,-5 2 0,0 0 0,0 4 0,-3-10 0,2-1 0,-3-4 0,0-5 0,3-4 0,-2-2 0,2-6 0,-3 3 0,0-3 0,0-1 0,3-2 0,0-2 0,1 1 0,1-2 0,-2 2 0,4-3 0,-1 0 0,0 0 0,4 0 0,1 0 0,3 0 0,0 0 0,5 0 0,-4 0 0,3 0 0,-4 0 0,0-4 0,1 4 0,-1-7 0,-3 6 0,2-2 0,-6 0 0,3 3 0,-4-3 0,1 3 0,-1 0 0,-2 0 0,-2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3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24575,'6'0'0,"0"0"0,11-4 0,-3 4 0,4-7 0,-2 6 0,6-2 0,-10 3 0,2 0 0,-8 0 0,0 0 0,-2 0 0,-2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4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4222 219 24575,'4'-26'0,"-1"-4"0,-3 22 0,0 3 0,0 14 0,0 20 0,0 1 0,0 27 0,0-7 0,0 22 0,0 10-472,0-32 1,0 2 471,0 1 0,0 3 0,0 15 0,0 1-819,0-11 1,0 1 818,0 25 0,0 1 0,0-17 0,0 0 0,0 17 0,0 1 0,0-9 0,0-1 0,0 0 0,0 1 0,0 2 0,0-1 0,0-11 0,0 0 0,0 6 0,0 0 0,0-16 0,0 0-299,3 7 0,0 0 299,0-13 0,1 0 0,1 4 0,2 0 0,-1-5 0,0 0 0,0 1 0,0 0 0,-1-4 0,1-1 0,6 48 0,-6-7 0,-1-20 0,0 15 0,-4 2-164,8-18 164,-8 24 0,7-37 826,-7 11-826,8-1 1643,-8-8-1643,8-4 678,-8-2-678,7-6 195,-7-1-195,3 1 0,0-5 0,-3-2 0,2-5 0,1 0 0,-3-5 0,3-1 0,-4-4 0,3-5 0,-2 3 0,2-6 0,-3 2 0,3-4 0,-2 0 0,5 4 0,-5-2 0,3 2 0,-1-4 0,-2 0 0,5 5 0,-5 0 0,6 4 0,-6 5 0,6-3 0,-6 3 0,2-5 0,1 0 0,-3-3 0,2-2 0,-3-4 0,0-3 0,3-1 0,-2-4 0,1 0 0,-2 1 0,3-1 0,-2 0 0,5-2 0,-6 1 0,6-2 0,-5 3 0,1 0 0,1-2 0,-2 1 0,2-2 0,-3 3 0,0 0 0,0 1 0,-11 0 0,2-1 0,-13 2 0,3 0 0,-5-1 0,-4 1 0,-1 0 0,-5 1 0,-5 0 0,4-1 0,-22 2 0,18-2 0,-37-2 0,24-2 0,-21-4 0,20 0 0,-4 0 0,4 0 0,-12-5 0,4 0 0,-4-10 0,-8 3 0,22-1 0,-33 2 0,32 1 0,-9 4 0,4 2 0,3-1 0,-1 4 0,-9-4 0,10 5 0,2 0 0,0 0 0,11 0 0,-3 0 0,9 0 0,-10 0 0,10 0 0,-10 0 0,10 0 0,-10 0 0,5 0 0,-6 0 0,0 0 0,5 0 0,-4 4 0,10-3 0,-4 7 0,5-7 0,0 2 0,0 1 0,1-3 0,-1 3 0,0-4 0,0 4 0,5-3 0,-4 6 0,8-6 0,-8 7 0,4-8 0,-5 8 0,0-7 0,0 6 0,0-6 0,-6 3 0,0 0 0,-1-3 0,-4 3 0,10-4 0,-4 0 0,5 0 0,0 0 0,-1 0 0,6 0 0,1 0 0,5 0 0,3 0 0,2 3 0,4-2 0,-1 2 0,4-3 0,1 0 0,4 0 0,-12 0 0,1 0 0,-21 9 0,-4 1 0,-5 5 0,-21 1 0,-19 3 0,13-2 0,-6 1-197,9-4 1,-12 2 0,26-3 196,38-7 0,1-5 0,3 2 0,1 0 0,0-2 0,0 2 0,3-3 589,-3 3-589,4-2 0,-1 2 0,-3-3 0,4 0 0,-1 3 0,-3-2 0,7 2 0,-6-3 0,5 2 0,-2-1 0,4 2 0,0-3 0,-1 3 0,1-2 0,-1 1 0,1-2 0,0 0 0,0 0 0,0 0 0,-1 0 0,1 0 0,-4 0 0,2 0 0,-5 0 0,6 0 0,-7 0 0,7 0 0,-7 0 0,4 0 0,-5 0 0,-3 0 0,3 0 0,-4 0 0,8 0 0,-2 0 0,6 0 0,-3 0 0,3 0 0,1 0 0,-1 0 0,1 0 0,0 0 0,0 0 0,3-10 0,0-13 0,3-25 0,0-14 0,0-19 0,0 18 0,0-23 0,0 0 0,0 11 0,0 15 0,0 2 0,0 9 0,0-9 0,0-1 0,0-3 0,0-35 0,0 17-476,0-3 476,0-6 0,0-8 0,0-3 0,0 1 0,0 21 0,0-7 0,0-1 0,4 11 0,2-13 0,3 35 0,-3-7 0,2 1 0,-3 6 0,5 6 0,-1 2 476,-1 10-476,1 0 0,-2 11 0,1 6 0,-1 4 0,0 3 0,-3 1 0,-2-8 0,-2-15 0,0-29 0,0-14 0,0-23-840,0 47 1,0-3 839,0-8 0,0-1 0,0 0 0,0 0 0,0-3 0,0-1 0,0 0 0,0 0 0,0 4 0,0 0 0,0-4 0,0 1-365,0 8 0,0 1 365,0 0 0,0 0 0,0 2 0,0 4 0,0-23-63,0-9 63,0 27 0,0-4 0,0 3 1608,0 18-1608,0 0 792,0 7-792,-3-1 72,2 4-72,-3-2 0,4 7 0,0-8 0,0 4 0,0-5 0,0 5 0,0-4 0,0 3 0,0 1 0,0-4 0,0 9 0,4-9 0,-3 12 0,2-6 0,0 12 0,-2-3 0,2 3 0,-3 4 0,0-2 0,0 6 0,0-3 0,0 3 0,0 1 0,0-1 0,0 1 0,3 0 0,-2-1 0,2 1 0,-3-1 0,0 1 0,3-1 0,-3 1 0,6 2 0,-3 2 0,3 2 0,0 0 0,1 0 0,3 0 0,4 0 0,6 0 0,8 0 0,1 0 0,4 0 0,12 0 0,3 0 0,18 0 0,1-5 0,7-1 0,8-5 0,8 0-863,2 0 863,-39 2 0,0 0 0,39-3 0,6-5 0,-8 5 0,1 1 0,-1 5-372,-25 1 372,12 5 0,-21 0 0,11 0 0,-1 0 0,-7 0 847,-6 0-847,-1 0 388,-6 0-388,6 0 0,-5 0 0,5 0 0,-6 0 0,6 4 0,-5-3 0,5 4 0,-6-1 0,-1-3 0,0 6 0,1-6 0,-6 7 0,5-7 0,-10 3 0,4-4 0,-5 0 0,0 4 0,0-3 0,-5 2 0,4 1 0,-9-3 0,4 6 0,0-2 0,-3-1 0,8 4 0,-9-4 0,8 1 0,-2 2 0,3-6 0,-4 3 0,4-1 0,-8-2 0,7 3 0,-7-4 0,3 4 0,0-4 0,-3 4 0,3-4 0,-5 0 0,0 0 0,1 0 0,-1 0 0,-4 0 0,-1 0 0,1 3 0,-7-2 0,9 3 0,-9-4 0,6 3 0,-4-2 0,0 2 0,1-3 0,-1 0 0,0 3 0,4-2 0,-6 2 0,9-3 0,-9 0 0,6 0 0,-3 3 0,3-2 0,-3 2 0,3-3 0,-4 0 0,1 0 0,-1 0 0,0 0 0,0 0 0,0 0 0,5 3 0,-4-2 0,0 3 0,-2-4 0,-2 0 0,3 0 0,0 0 0,-3 0 0,2 0 0,-2 0 0,-1 0 0,4 0 0,-7 0 0,6 0 0,-6 0 0,7 0 0,-7 0 0,3 0 0,-4 0 0,4 0 0,-3 0 0,3 0 0,-3 0 0,-1 0 0,1 3 0,-1-3 0,0 3 0,1-3 0,-1 0 0,0 0 0,0 0 0,-3 3 0,2-2 0,-2 1 0,3-2 0,-2 3 0,1-2 0,-4 1 0,1-2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1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24575,'0'31'0,"0"6"0,0 10 0,0 13 0,5 13 0,-4 10 0,4-1 0,0 7 0,-4-14 0,4-12 0,-1-1 0,-3-20 0,4 9 0,-5-11 0,0-5 0,0-7 0,0-12 0,0-2 0,0-8 0,0 0 0,0-2 0,0-1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24575,'-5'-4'0,"6"-2"0,13 2 0,6-4 0,-1 4 0,3 0 0,-2 4 0,8 0 0,-4 0 0,0 0 0,-2 0 0,-6 0 0,2 0 0,-3 15 0,-3-4 0,0 31 0,-7-3 0,-1 20 0,-4-5 0,0-8 0,-4 4 0,-2-2 0,-8 5 0,0-2 0,-3-15 0,-6 4 0,7-20 0,-8 5 0,8-10 0,-6-3 0,7-2 0,-8-2 0,8-4 0,-3-1 0,3-3 0,5 0 0,0 0 0,3 0 0,4 0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24575,'0'4'0,"0"20"0,0 14 0,0 20 0,0-11 0,0 18 0,0-5 0,0 21 0,0-8 0,0-4 0,0 1 0,0-21 0,0 15 0,0-22 0,0 3 0,0-16 0,0-1 0,0-8 0,3-6 0,-3-4 0,6-4 0,-2 1 0,2-4 0,0 0 0,1-3 0,-1 0 0,4 0 0,1 0 0,3 0 0,0 0 0,4 0 0,-3 0 0,4 0 0,-5 0 0,0 0 0,0 0 0,-3 0 0,2 0 0,-5 0 0,1 0 0,-5 0 0,-1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1015 24575,'0'-18'0,"0"-9"0,0-20 0,0-20 0,0-9 0,0-22-608,2 43 0,1 2 608,3-29 0,1 27 0,3 3 0,1-7 297,9-27-297,-5 31 0,1-3 0,-4 22 0,-3 3 0,-2 17 919,0-2-919,0 8 0,-1 2 0,1 2 0,-1 6 0,4 0 0,-3 0 0,7 7 0,-3 9 0,5 5 0,-3 11 0,3 3 0,-3 5 0,6 6 0,-1-1 0,1 7 0,-1-5 0,-3 4 0,3 1 0,-4-5 0,1 5 0,2-7 0,-7-4 0,7-2 0,-8-9 0,3-2 0,-4-5 0,-1-4 0,0-4 0,0-2 0,0-5 0,-3 2 0,1-4 0,-4-2 0,2-2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24575,'17'-10'0,"1"1"0,16 0 0,7 5 0,-4 0 0,12-1 0,-13 4 0,5-3 0,3 4 0,-13 0 0,2 0 0,-9 0 0,-9 0 0,-1 0 0,-7 0 0,-4 0 0,0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24575,'0'17'0,"0"6"0,0 1 0,0 9 0,0-9 0,0 4 0,0-4 0,0 4 0,0 6 0,7-3 0,-2 2 0,6-14 0,-1 0 0,-5-9 0,8 1 0,-9-8 0,9 0 0,-6-5 0,4-9 0,0-10 0,-2-8 0,3-1 0,-1 2 0,-2 5 0,2 3 0,-4 5 0,0 2 0,0 9 0,-1-6 0,1 10 0,-1-3 0,0 3 0,1 0 0,-1 0 0,1 0 0,2 0 0,-1 0 0,5 6 0,3 7 0,-1 2 0,5 9 0,-1-4 0,-3 0 0,4-1 0,-6-5 0,-3-3 0,2-1 0,-6-4 0,3-2 0,-4-1 0,1-9 0,0-6 0,-3-12 0,0-6 0,-4-4 0,0-5 0,0 8 0,0-7 0,0 18 0,0-3 0,0 8 0,0 5 0,0 0 0,2 6 0,5 1 0,8 3 0,4 0 0,0 0 0,8 0 0,-7 0 0,8 0 0,-4 0 0,-1-3 0,0-5 0,1-4 0,-1-4 0,-4 1 0,0-4 0,-3-5 0,0-5 0,2-17 0,-4 4 0,0-15 0,-5 9 0,-3-10 0,-2 11 0,-4-11 0,0 11 0,0 1 0,0 7 0,-3 14 0,-5 2 0,1 12 0,-7 4 0,4 4 0,-1 3 0,-3 0 0,7 0 0,-3 0 0,3 3 0,0 8 0,0 9 0,-2 15 0,4 5 0,1 0 0,4 25 0,0-14 0,0 28 0,0-24 0,0 10 0,0-6 0,0 2 0,4-1 0,2-2 0,6-16 0,-1 8 0,1-20 0,-4 8 0,0-17 0,-1 2 0,1-9 0,-5-3 0,3-1 0,-2-7 0,2 0 0,1-9 0,0-11 0,1-4 0,4-11 0,-3 2 0,7-4 0,-4 5 0,4 1 0,-4 9 0,2 3 0,-6 3 0,5 8 0,-5-4 0,5 8 0,-5-2 0,5 3 0,-2 0 0,3 0 0,-3 3 0,2 4 0,-5 8 0,6 4 0,-3 1 0,1 2 0,2-3 0,-5 0 0,2 0 0,-7-11 0,-1-2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24575,'8'0'0,"9"0"0,26 0 0,11 0 0,8 0 0,0 0 0,4 0 0,-20 0 0,18 0 0,-24 0 0,19 0 0,-20 0 0,-2 0 0,-15 0 0,-5 0 0,-8 0 0,0 0 0,-5 10 0,-2 6 0,-2 16 0,0 0 0,0 21 0,0 5 0,0 0 0,0 14 0,0-16 0,0 12 0,4-6 0,-3-1 0,7-7 0,-7 1 0,7-6 0,-3-2 0,-1-14 0,3-2 0,-3-10 0,0-6 0,-1 1 0,-3-10 0,3 3 0,-2-3 0,1-2 0,-2-2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24575,'3'-3'0,"0"2"0,-3-1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1 770 24575,'3'-11'0,"0"-6"0,-3-24 0,0-14 0,0-6 0,0-25 0,5 0 0,-3 7 0,8-7 0,-5 31 0,9-5 0,-3 8 0,-2 20 0,-2 4 0,-6 17 0,5 4 0,-3 4 0,3 3 0,5 10 0,-3 13 0,4 18 0,2 12 0,-4-5 0,4 8 0,0-8 0,8 32 0,-5-27 0,8 24 0,-15-35 0,8 10 0,-8-12 0,3 0 0,-3-15 0,-1 2 0,1-16 0,-6 3 0,2-7 0,-5-1 0,2-2 0,-3-1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24575,'16'0'0,"3"-7"0,8 1 0,-2-1 0,8-1 0,-9 4 0,0-1 0,-6-2 0,-7 6 0,-1-5 0,-6 3 0,5-4 0,-8 3 0,6 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4 433 24575,'3'-2'0,"0"3"0,-3 21 0,0-1 0,0 11 0,0-11 0,0 11 0,0-16 0,0 7 0,0-9 0,0-3 0,0-1 0,0-9 0,0-14 0,0-20 0,0-15 0,0 0 0,0-15 0,0 14 0,0-17 0,-4 13 0,3 7 0,-3 11 0,4 7 0,0 12 0,0 2 0,5 13 0,3 10 0,7 11 0,6 10 0,-3 4 0,8 7 0,-3-5 0,4 9 0,-4-9 0,3-1 0,-9-2 0,8-7 0,-12-1 0,6-6 0,-12-9 0,3 0 0,-4-3 0,1-4 0,-4-5 0,0-6 0,-3-9 0,0-3 0,0-8 0,0-6 0,0-2 0,0-8 0,0 3 0,0-5 0,0 0 0,0 6 0,0 0 0,0 6 0,0 5 0,0 5 0,0 6 0,0 7 0,0 1 0,0 4 0,0 2 0,0 1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 24575,'4'9'0,"-2"-2"0,-2 9 0,0 0 0,0 7 0,0 1 0,0 4 0,0 1 0,0 5 0,0-5 0,0 4 0,0-9 0,0 0 0,0-6 0,0-7 0,0-1 0,0-4 0,0-20 0,0-3 0,0-20 0,0 2 0,0 1 0,-4-5 0,3 4 0,-3-5 0,4 6 0,0 5 0,0 1 0,0 5 0,0 3 0,0 2 0,0 7 0,0 1 0,0 4 0,0-1 0,0 1 0,3 2 0,4 1 0,8 3 0,0 0 0,7 0 0,-3 0 0,5 0 0,-1 4 0,0 3 0,1 5 0,0 8 0,-4 1 0,4 4 0,-7-2 0,3 2 0,-4-2 0,-4 0 0,-1-3 0,-4 2 0,1-3 0,-1 1 0,1 2 0,-4-7 0,0 7 0,-1-2 0,-2-1 0,2 3 0,-3-6 0,0 2 0,0 0 0,0-3 0,0 4 0,-6-5 0,-6-3 0,-7 3 0,-5-5 0,1 2 0,-1-3 0,5-4 0,-3 0 0,2-4 0,1 0 0,1 0 0,3 0 0,1 0 0,3 0 0,1 0 0,0 0 0,3 0 0,-3 0 0,4 0 0,0 0 0,-1 0 0,1 0 0,-1 0 0,1 0 0,-1 0 0,1 0 0,0 0 0,2-3 0,1-8 0,3-9 0,0 5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24575,'-9'0'0,"-6"0"0,0 0 0,-3 0 0,3 0 0,1 0 0,3 7 0,1 1 0,6 15 0,1-7 0,3 7 0,0-5 0,0-6 0,0 2 0,0-4 0,0-3 0,2 3 0,5-3 0,8-4 0,4 0 0,1-3 0,-2 0 0,-4 0 0,0 0 0,-3 0 0,-1 0 0,-4 0 0,-2 3 0,-1 4 0,-3 0 0,-7 6 0,0-5 0,-5 9 0,2-5 0,-2 10 0,4-6 0,-3 6 0,4-7 0,2 0 0,2-2 0,3-5 0,0 1 0,0-2 0,0-1 0,3-2 0,8-2 0,5-2 0,3 0 0,3 0 0,-2-3 0,-1-1 0,-1-7 0,-4 3 0,0-2 0,-3 6 0,-1-2 0,-4 2 0,1 1 0,-4 0 0,0 3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24575,'0'5'0,"0"5"0,0 5 0,0 6 0,0-5 0,0 7 0,0 0 0,0-3 0,0-8 0,0-6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3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56 24575,'-6'0'0,"-4"0"0,3 0 0,-11 0 0,-2 8 0,-6 5 0,5 4 0,2 6 0,2-3 0,0 8 0,-4 2 0,8 4 0,1 0 0,4-5 0,3 3 0,2-7 0,3-1 0,0-6 0,0-4 0,0 0 0,2-6 0,14 2 0,6-9 0,17 3 0,1-4 0,1 0 0,3-4 0,-13-4 0,12-10 0,-12 4 0,4-6 0,-6 3 0,-10 0 0,0-2 0,-8 5 0,0 0 0,-4-1 0,-3 1 0,-1 3 0,-3-2 0,0 2 0,0-3 0,0-5 0,0 4 0,-3-4 0,-10 0 0,1 4 0,-12-10 0,8 6 0,-4-2 0,5 3 0,1 7 0,0 1 0,3 3 0,1 0 0,3 3 0,1-2 0,-1 6 0,1-3 0,2 3 0,2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24575,'7'5'0,"-1"7"0,-6 10 0,0 3 0,0 2 0,0 2 0,0 0 0,0 5 0,0-1 0,0 1 0,0-9 0,0-2 0,0-8 0,0-1 0,0 0 0,0-3 0,0-1 0,0-4 0,0-2 0,0-2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 24575,'5'-8'0,"3"3"0,5 5 0,-2 0 0,2 0 0,-2 0 0,7 0 0,1 0 0,1 0 0,2 0 0,-7 0 0,3 0 0,0 0 0,-6 0 0,5 0 0,-10 0 0,3 0 0,-7 2 0,0 5 0,-3 4 0,0 7 0,-3 2 0,-5 3 0,-9 6 0,-10 2 0,0 0 0,-4 0 0,6-6 0,0-4 0,5-2 0,-3-7 0,8-1 0,-3-4 0,7 0 0,1-3 0,0-2 0,3-2 0,-3 0 0,9 0 0,12 0 0,1-3 0,13-1 0,-6 0 0,1 0 0,2 4 0,-3 0 0,4 0 0,1 0 0,-5 0 0,3 4 0,-3 0 0,5 4 0,-1-1 0,0 5 0,-4-4 0,4 7 0,-8-7 0,3 3 0,-7-5 0,2 1 0,-6 0 0,3-3 0,-3-2 0,-4-2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9 24575,'4'0'0,"12"0"0,18 0 0,13 0 0,8 0 0,7 0 0,0-4 0,4 3 0,-25-3 0,15 4 0,-26 0 0,11 0 0,-10 0 0,-8 0 0,-5 0 0,-9 0 0,-4 0 0,-1 5 0,-2 15 0,-8-1 0,-3 21 0,-12-1 0,-5 6 0,2-2 0,-5-1 0,3-3 0,0-1 0,0 0 0,2-5 0,8-6 0,-8 1 0,12-6 0,-5-4 0,6-1 0,1-4 0,1-3 0,2 2 0,1-5 0,3 2 0,0-3 0,0-3 0,0 0 0,-2-3 0,-1 0 0,-3 0 0,-1 0 0,-7-6 0,-3-11 0,-3-12 0,-4-15 0,6 5 0,0-7 0,0 3 0,-1-1 0,-1-3 0,7 9 0,1 6 0,6 2 0,-1 12 0,3-7 0,0 7 0,0 0 0,3 2 0,1 2 0,0 1 0,2 3 0,-2 1 0,3 3 0,0 3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3:00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24575,'0'14'0,"0"1"0,0 4 0,0 4 0,0 1 0,0-4 0,0 7 0,0-8 0,0 5 0,0-5 0,0-1 0,0-4 0,0 0 0,0-3 0,0-1 0,0-7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2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116 134 24575,'-9'0'0,"0"0"0,3 0 0,0 0 0,0 0 0,-2 0 0,1 0 0,-4 0 0,1 0 0,1 0 0,-3 0 0,5 0 0,-2 6 0,5-2 0,1 5 0,3 0 0,0 1 0,0 3 0,0 0 0,0 0 0,0 3 0,0-2 0,0 7 0,0-7 0,0 2 0,0-6 0,0-1 0,0-3 0,3 0 0,3 0 0,4-3 0,7 0 0,1-3 0,-1 0 0,4 0 0,-7-6 0,6-2 0,-5-9 0,2-1 0,-2-8 0,-4 4 0,1-9 0,-2 9 0,-2-4 0,3 5 0,-8-1 0,1 1 0,-4 3 0,0 1 0,0 4 0,0 0 0,0-1 0,-3 7 0,-4-2 0,-6 9 0,-1-3 0,-7 3 0,3 0 0,-3 0 0,-1 6 0,0 6 0,-1 7 0,4 4 0,7-10 0,5-4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24575,'-7'6'0,"2"8"0,5 18 0,0 10 0,0 7 0,0 12 0,0 1 0,0 5 0,0 8 0,0-7 0,0-10 0,0 6 0,0-19 0,0 15 0,0-6 0,0-10 0,0-3 0,0-9 0,0-2 0,0-3 0,0-5 0,0-2 0,0-6 0,0 7 0,0-11 0,0 6 0,0-9 0,0 2 0,0-3 0,0 0 0,0-3 0,0-1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2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54 24575,'-8'15'0,"-1"-3"0,1-9 0,-5 7 0,3 5 0,-5 6 0,4 5 0,-3-4 0,2 4 0,1-4 0,4-5 0,1-3 0,3-5 0,0-3 0,0 0 0,0-3 0,0 0 0,0-11 0,1-4 0,2-22 0,0 0 0,0-26 0,0-1 0,0 21 0,0 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3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24575,'-8'0'0,"-7"6"0,7-2 0,-5 13 0,7-10 0,-4 9 0,6-2 0,-5-3 0,9 5 0,-9-6 0,8 3 0,-5 0 0,6 0 0,0 0 0,0-3 0,0-1 0,0-3 0,0 3 0,2-3 0,5 4 0,3-4 0,3 0 0,4 1 0,0 3 0,1 1 0,2 3 0,-6-1 0,7 1 0,-7-1 0,0 5 0,-4-1 0,-4 1 0,2 3 0,-5-4 0,0 5 0,-3-5 0,0 4 0,0-4 0,-3 5 0,-4-5 0,-7 1 0,0-5 0,-3 1 0,0-4 0,3-1 0,-2-2 0,3-3 0,-1-1 0,4-3 0,-2 0 0,2 0 0,-3 0 0,3 0 0,1 0 0,3 0 0,0 0 0,0 0 0,3 0 0,0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3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24575,'0'12'0,"0"3"0,0 6 0,0 5 0,0 1 0,0 4 0,0-5 0,0 0 0,0 5 0,0-7 0,0 11 0,0-17 0,0 7 0,0-11 0,0 0 0,0-5 0,0-3 0,0-3 0,0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24575,'0'21'0,"0"10"0,0 7 0,0 17 0,0 14 0,0 7 0,0-16 0,0 17 0,0-23 0,0 20 0,0-6 0,0-6 0,4-2 0,-3-11 0,7-1 0,-7-11 0,3-1 0,-1-9 0,-2 3 0,2-7 0,-3 2 0,0-3 0,3-5 0,-3 4 0,3-7 0,-3 3 0,0-4 0,3-4 0,-3 4 0,3-3 0,-3-1 0,0 4 0,0 0 0,0 1 0,0 3 0,0-4 0,0 0 0,0 0 0,0-3 0,0 2 0,0-5 0,0 2 0,3-3 0,-3 0 0,3 0 0,-3 0 0,0-1 0,0 1 0,0 0 0,0 0 0,0 0 0,0 3 0,0-2 0,0 2 0,0-3 0,0-1 0,0-4 0,0-13 0,0 6 0,0-7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5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24575,'6'0'0,"-1"0"0,1 0 0,0 0 0,0 0 0,3 0 0,-2 0 0,2 0 0,0 0 0,-3 0 0,3 0 0,-3 0 0,0 0 0,0 0 0,-1 0 0,1 0 0,-1 0 0,1 0 0,0 0 0,0 0 0,0 0 0,3 0 0,-3 0 0,7 0 0,-4 0 0,8 0 0,-3 0 0,3 0 0,0 0 0,-3 0 0,6 0 0,-6 0 0,6 0 0,-6 0 0,7 0 0,-7 0 0,-1 0 0,0 0 0,-7 0 0,3 0 0,-2-9 0,-1 7 0,11-8 0,13 10 0,20 0 0,11 4 0,21 2 0,2 0 0,14-2-617,-41-3 1,1-2 616,0 1 0,2 0 0,7 0 0,1 0 0,-5 0 0,0 0 0,1 0 0,-3 0-289,28 0 289,-37 0 0,-2 0 0,15 0 0,16 0 0,-25 0 0,-7 0 0,-13 0 0,-9 0 0,-5 0 1214,-6 0-1214,-3 0 308,-3 0-308,-1 0 0,-3 0 0,0 0 0,0 0 0,0 0 0,0 0 0,0 0 0,0 0 0,-1 0 0,-2-2 0,2-5 0,-1-6 0,0 11 0,-1 8 0,-3 19 0,0 6 0,-3 0 0,2 0 0,-2 0 0,3 0 0,-4 0 0,3 1 0,-2-6 0,3 5 0,0-9 0,0 8 0,0-7 0,0 7 0,0-3 0,0 4 0,0 0 0,0-4 0,0-1 0,3-1 0,-2-6 0,2 6 0,-3-7 0,0 3 0,0-3 0,3 2 0,-2-6 0,2 7 0,-3-7 0,4 6 0,-4-2 0,4 0 0,-1 2 0,-3-2 0,4 3 0,-4 5 0,0-3 0,0 2 0,0-3 0,0-1 0,0 1 0,0-5 0,0 0 0,0-4 0,0 4 0,0-3 0,0 3 0,0-4 0,0 0 0,0 0 0,0 0 0,3 4 0,-2-3 0,2 2 0,-3-6 0,0 3 0,2-7 0,-1 3 0,2-3 0,-3 0 0,0 0 0,0-5 0,0-8 0,0 3 0,0-5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3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24575,'0'8'0,"0"6"0,0 3 0,0 1 0,0 3 0,0-4 0,0 5 0,0 4 0,0 0 0,0 1 0,0-1 0,0 0 0,0-4 0,0 8 0,0-11 0,0 10 0,0-10 0,0 11 0,0-3 0,0 0 0,0-1 0,0-1 0,0-2 0,0 3 0,0-5 0,0 1 0,0-1 0,0-3 0,0 2 0,0-6 0,0 3 0,0-4 0,0 0 0,0-3 0,0 2 0,0-2 0,0 0 0,0 2 0,0-5 0,0 5 0,0-5 0,2 2 0,-1-3 0,2 0 0,-3-1 0,2-1 0,-1-2 0,1-2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3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24575,'0'12'0,"0"2"0,0 8 0,0 4 0,0 1 0,0 4 0,0 0 0,0 0 0,0 0 0,0 5 0,0-3 0,0 3 0,0 0 0,0-12 0,0 10 0,0-19 0,0 15 0,0-18 0,0 12 0,0-10 0,0 8 0,0-1 0,0-3 0,0-2 0,0 1 0,0-3 0,0 7 0,0-7 0,0 6 0,0-6 0,0 7 0,3-7 0,-2 6 0,5-6 0,-6 7 0,3-4 0,-3 5 0,4-1 0,-4 1 0,3-4 0,-3 2 0,0-6 0,4 7 0,-4-8 0,4 4 0,-4-4 0,0 0 0,3 4 0,-2-3 0,2 7 0,-3-4 0,0 5 0,3-1 0,-2-3 0,2 3 0,-3-8 0,3 8 0,-2-7 0,2 7 0,0-7 0,-2 2 0,2-3 0,0 4 0,-2-3 0,5 7 0,-5-7 0,5 6 0,-5-6 0,2 7 0,-3-4 0,0 9 0,3-3 0,-2 2 0,2-3 0,-3-1 0,0-3 0,0 3 0,0-7 0,3 6 0,-2-6 0,2 3 0,-3-4 0,0 4 0,0-3 0,0 6 0,0-6 0,0 7 0,0-7 0,0 2 0,0-3 0,0-3 0,0 2 0,0-5 0,0 2 0,0-3 0,0 0 0,0-1 0,0 1 0,0 3 0,0 1 0,0 3 0,0 0 0,0 0 0,0 0 0,0 0 0,0-3 0,0-1 0,0-3 0,0 0 0,-2-3 0,-1 0 0,-7-13 0,6 8 0,-2-8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24575,'0'20'0,"0"7"0,0-3 0,0 15 0,0-5 0,0 10 0,0 3 0,0-9 0,0 3 0,0-13 0,0 7 0,0-9 0,0 1 0,0 3 0,0-7 0,0 3 0,0-5 0,0-3 0,0-1 0,0-7 0,0-1 0,0-3 0,0-1 0,0 1 0,0-1 0,0 1 0,0-1 0,0 1 0,0 0 0,0 0 0,0 0 0,0 0 0,0 0 0,0 0 0,0 0 0,0 6 0,0-1 0,0 10 0,0 1 0,0 0 0,0 8 0,0-7 0,0 2 0,0-3 0,0-8 0,0 2 0,0-9 0,0 2 0,0-6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4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24575,'19'0'0,"14"0"0,2 0 0,12 0 0,7 0 0,2 0 0,26 0 0,3 0-553,14 0 553,-1 0 0,1 0 0,-1 0 0,1 0 0,-16 0 0,12 0 0,-46 0 0,34 0 0,-34 0 0,15 0 0,-5 0 0,-10 0 553,5 0-553,-5 0 0,-1 0 0,-6 0 0,0 0 0,0 4 0,0-3 0,-4 2 0,-2-3 0,-5 4 0,-4-3 0,-2 2 0,-3-3 0,-1 0 0,1 0 0,-1 3 0,-3-2 0,2 2 0,-6-3 0,3 0 0,0 0 0,-3 0 0,3 0 0,-1 3 0,2-2 0,0 2 0,2-3 0,-2 0 0,8 4 0,-4-3 0,4 2 0,-4-3 0,-1 0 0,1 0 0,-1 0 0,0 0 0,1 0 0,-5 0 0,4 0 0,-7 0 0,6 0 0,-6 0 0,3 0 0,-7 0 0,2 0 0,-5 0 0,2 0 0,-3 0 0,0 0 0,-1 0 0,-1 7 0,-2 5 0,-2 11 0,-7 4 0,-1 4 0,-5 5 0,-6 1 0,5 5 0,-7 0 0,5 0 0,-1-5 0,1-1 0,1-9 0,0 3 0,0-7 0,0 7 0,0-8 0,-5 9 0,5-8 0,-10 10 0,5-5 0,-9 6 0,4-5 0,-8 3 0,4-7 0,1-1 0,-4 0 0,9-8 0,-4 0 0,1-2 0,-1-6 0,0 3 0,-3 0 0,3-2 0,-9 2 0,-7 1 0,5-2 0,-9 2 0,4-3 0,0-1 0,-23 2 0,24-6 0,-22 1 0,20-5 0,-5 0 0,1 0 0,6 0 0,-1 0 0,6 0 0,1 0 0,0 0 0,3 0 0,-8 0 0,9 0 0,-9 0 0,-2 0 0,-1-4 0,2 0 0,6-4 0,-1 0 0,5 0 0,-4 0 0,4 3 0,5-2 0,2 3 0,-1 0 0,3-2 0,-3 2 0,1-4 0,2 1 0,-3 0 0,0-4 0,4-1 0,-4-3 0,4 1 0,1 0 0,-2-5 0,2 4 0,2-3 0,-2 4 0,7 0 0,-6 0 0,5-3 0,-3-1 0,8 0 0,-4-7 0,6 6 0,-6-6 0,6 3 0,-3-4 0,3 4 0,1-4 0,0 4 0,-4-4 0,3 4 0,-4-13 0,4 6 0,0-7 0,0 5 0,1 0 0,2 4 0,2 1 0,0 5 0,2 3 0,-2 1 0,3 4 0,0 0 0,-3 3 0,2-2 0,-1 5 0,2-2 0,0 3 0,-3 0 0,2 0 0,-4 3 0,2 0 0,-3 0 0,1 0 0,-1 0 0,0-3 0,-1 0 0,1 2 0,3-2 0,0 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4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24575,'0'75'0,"0"1"0,0 0 0,0 22 0,0-17 0,0-36 0,0-14 0,0-4 0,0-5 0,0-6 0,0-3 0,0 0 0,0-3 0,0-1 0,0-3 0,0 0 0,0 0 0,0 0 0,0 0 0,3-3 0,-3-1 0,3-2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4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24575,'0'5'0,"0"8"0,0-3 0,0 15 0,0-6 0,0 11 0,0 2 0,0 5 0,0-4 0,0 7 0,0-16 0,0 11 0,0-17 0,0 3 0,0-7 0,0-5 0,0 0 0,0-3 0,0 0 0,0 0 0,0 0 0,0-1 0,2 1 0,2-3 0,2 2 0,-1-4 0,1 4 0,0-4 0,7 1 0,2-2 0,2 0 0,8 0 0,-6 0 0,7 0 0,-5 0 0,0 0 0,1 0 0,-1 0 0,1 0 0,-1 3 0,1-2 0,-5 2 0,4-3 0,-7 3 0,6-2 0,-6 2 0,3 0 0,0 1 0,-7-1 0,6 3 0,-6-5 0,0 5 0,-1-6 0,-3 3 0,0 0 0,3-3 0,-2 3 0,2-3 0,-3 0 0,0 3 0,0-3 0,-1 3 0,1-3 0,0 0 0,-1 0 0,1 0 0,0 0 0,0 0 0,-1 0 0,-1 0 0,-2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24575,'29'0'0,"0"0"0,7 0 0,7 0 0,-9 0 0,16 0 0,-16 0 0,9 0 0,-2 0 0,-4 0 0,-4 0 0,2 0 0,-8 0 0,0 0 0,-2 0 0,-7 0 0,3 0 0,-4 0 0,-2 0 0,-2 0 0,-8 0 0,1 0 0,0 0 0,0 0 0,0 0 0,-3 3 0,-1 0 0,-2 9 0,4 12 0,-3 9 0,7 21 0,-7 2 0,8 26 0,-3 3-459,1 7 459,2 4 0,-8-29 0,9 18-17,-5-27 17,5 11 0,-1-9 0,-4-16 0,3-2 0,-7-15 458,5-2-458,-5-10 18,2-2-18,0-7 0,-2 0 0,1-1 0,-2 1 0,0-3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5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24575,'0'19'0,"0"-2"0,0 41 0,0 3 0,0-3 0,0 15 0,0-23 0,0 22 0,0-25 0,0 18 0,0-21 0,0-1 0,0-12 0,0-5 0,0-8 0,0-4 0,0-5 0,0-3 0,3-1 0,-3 1 0,3 0 0,0 0 0,-3 0 0,3 3 0,-1-2 0,-1 5 0,2-2 0,0 3 0,-3 0 0,6 0 0,-5 0 0,5 0 0,-6-3 0,3-1 0,-3-3 0,3 0 0,-3-1 0,3 1 0,-3 0 0,0 0 0,0-1 0,0 1 0,0 3 0,0 5 0,0 3 0,0 9 0,0-3 0,0 2 0,0 1 0,0-7 0,0 6 0,0-11 0,0-1 0,0-4 0,0-3 0,0 0 0,0 0 0,-2-3 0,-2 0 0,-1-9 0,1 5 0,1-5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24575,'82'0'0,"0"1"0,0 0 0,0 0 0,5-1 0,1 1 0,-4 0 0,-16-1 0,-13 0 0,-7 0 0,18 0 0,-4 0 0,1 0 0,2 0 0,-14-4 0,4 3 0,-8-3 0,-9 4 0,-6 0 0,-7 0 0,-3 0 0,-5 0 0,0 0 0,-7 0 0,2 0 0,-2 0 0,0 0 0,2 0 0,-5 0 0,5 0 0,-5 0 0,2 0 0,-3 0 0,0 0 0,0 0 0,-1 0 0,1 0 0,-1 0 0,1 0 0,0 3 0,0 0 0,-3 6 0,3 1 0,-3 3 0,1 4 0,2 1 0,-5 3 0,6 5 0,-7 5 0,4 2 0,-4 7 0,0-2 0,0 3 0,0 2 0,0-1 0,0-1 0,0 2 0,-4-7 0,-3 1 0,-2-6 0,-6 5 0,6-4 0,-7 4 0,3 0 0,-2-3 0,-2 7 0,5-7 0,-3 2 0,2-3 0,-2-1 0,0-4 0,-5 4 0,4-8 0,-7 4 0,3-4 0,-3 0 0,0-3 0,-3-2 0,3-3 0,-7 0 0,3-3 0,-4-1 0,-1-3 0,1 0 0,-5 0 0,3 0 0,-8-4 0,4 0 0,0-4 0,-4 0 0,8 0 0,-8 0 0,9 0 0,-9-4 0,-2-9 0,9 0 0,-12-9 0,13 3 0,-9-3 0,3-3 0,2 0 0,9 4 0,0-2 0,6 8 0,3-7 0,1 4 0,8 0 0,-4-3 0,6 4 0,-5-1 0,6-3 0,-7-1 0,6 0 0,-7-9 0,3 4 0,0-4 0,-3 0 0,7 0 0,-4 0 0,8 4 0,-3-3 0,6 3 0,-2 0 0,3-4 0,0 5 0,0-1 0,0 1 0,0 4 0,0 1 0,0 3 0,0 1 0,0 4 0,-3 0 0,2 0 0,-2 0 0,3 0 0,0-1 0,0-2 0,0 1 0,0-5 0,0 6 0,0 0 0,0 2 0,0 5 0,0-2 0,0 3 0,0-3 0,0 2 0,-3-2 0,3 3 0,-6 0 0,6 0 0,-6 3 0,6-2 0,-5 4 0,1-1 0,-2-1 0,0 0 0,1-3 0,-1 0 0,-4 0 0,3-4 0,-2 3 0,6 1 0,0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5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24575,'0'12'0,"0"2"0,0 12 0,0-3 0,0 12 0,0 3 0,0-7 0,0 18 0,0-23 0,0 16 0,0-11 0,0-8 0,0-2 0,0-8 0,0 0 0,0-3 0,0-1 0,0-4 0,0 1 0,0 0 0,0-1 0,0 1 0,0-3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2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24575,'-41'54'0,"0"1"0,3-13 0,11-5 0,27-8 0,6-20 0,5-3 0,11 2 0,0-1 0,8 0 0,-7 1 0,2-1 0,-7 3 0,-1 0 0,-7 3 0,-1 4 0,-2-3 0,0 3 0,-3-4 0,-2 3 0,-2-2 0,0 7 0,-2-7 0,-10 7 0,1-7 0,-11 8 0,7-4 0,-7 1 0,0-4 0,3-2 0,-6-5 0,7 2 0,-3-6 0,3-1 0,-3-3 0,7 0 0,-3 0 0,7 0 0,-2-3 0,5 2 0,-2-4 0,6 1 0,-2 1 0,4 1 0,-2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0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24575,'2'3'0,"6"-1"0,5-2 0,16 0 0,1 0 0,-1 0 0,10 0 0,-10 0 0,8 0 0,4 0 0,-4 0 0,1 0 0,3 0 0,-4 0 0,5 0 0,0 0 0,1 0 0,-6 0 0,4 0 0,-4 0 0,5 0 0,-5 0 0,-1 0 0,-5 0 0,-4 0 0,-1 0 0,-4 0 0,-5 0 0,0 0 0,-4 0 0,-3 0 0,-1 0 0,0 0 0,-2 3 0,2-2 0,-4 1 0,1 1 0,0 0 0,-1 2 0,-2 1 0,0-1 0,-1-2 0,-1 0 0,2-3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2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24575,'8'3'0,"12"-1"0,-8-2 0,13 0 0,-15 0 0,3 0 0,-4 0 0,1 0 0,-1 0 0,-1 0 0,-2 0 0,-1 0 0,1 0 0,0 0 0,0 0 0,0 0 0,3 0 0,-2 0 0,5 0 0,-5 0 0,2 0 0,0 0 0,-3 0 0,7 0 0,-7 0 0,3 0 0,-3 0 0,3 0 0,-2 0 0,2 0 0,-3 0 0,0 0 0,-3 0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24575,'23'0'0,"-3"0"0,15 0 0,-3 0 0,11 4 0,-1-3 0,0 3 0,0-4 0,-5 0 0,4 0 0,-9 0 0,4 0 0,-4 0 0,-6 0 0,5 0 0,-9 0 0,4 3 0,-5-2 0,1 5 0,-1-5 0,1 2 0,-1 0 0,-3-2 0,2 5 0,-2-5 0,3 5 0,5-5 0,-3 6 0,3-7 0,-5 7 0,0-6 0,1 2 0,-4-3 0,2 3 0,-2-2 0,0 2 0,-2 0 0,-3-3 0,0 6 0,0-5 0,0 5 0,-3-5 0,3 4 0,-4-1 0,1 0 0,3 1 0,-4-1 0,4 0 0,-3 1 0,3-4 0,-4 1 0,1 1 0,3-2 0,-4 4 0,1-4 0,3 2 0,-7-3 0,6 0 0,-2 0 0,0 0 0,2 3 0,-2-3 0,0 3 0,2-3 0,-5 0 0,2 0 0,-3 0 0,0 0 0,0 0 0,-1 0 0,1 0 0,0 0 0,-1 0 0,1 0 0,0 0 0,0 0 0,0 0 0,-1 0 0,1 0 0,0 0 0,-3 0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24575,'0'-45'0,"0"5"0,0 20 0,0 4 0,0-1 0,0 6 0,0-9 0,0 12 0,0-7 0,0 8 0,0-2 0,0 3 0,0-3 0,0 3 0,0-3 0,0 1 0,0-2 0,0-4 0,0 5 0,0-4 0,0 6 0,0-2 0,0 0 0,0 3 0,0-4 0,0 5 0,0-1 0,0 3 0,0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24575,'32'0'0,"4"0"0,7 0 0,1 0 0,28 4 0,10 3-786,-25-2 1,3 1 785,-1 0 0,0 0 0,7 0 0,0 0 0,-3 0 0,0 0 0,-4-2 0,-1-1-9,1 2 1,-3 0 8,23-4 0,6 4 0,-21-5 0,9 0 0,-11 0 0,-1 0 0,-12 0 0,-7 0 1165,-1 0-1165,-8 0 423,-2 0-423,-5 0 0,-4 0 0,-1 0 0,-3 0 0,-1 0 0,-1 0 0,-2 3 0,0-2 0,-2 2 0,-2-3 0,3 0 0,0 0 0,-3 0 0,2 0 0,-2 0 0,0 0 0,2 0 0,-2 0 0,0 0 0,2 0 0,-2 0 0,3 0 0,0 0 0,0 0 0,0 0 0,-3 0 0,2 0 0,-5 0 0,2 0 0,-3 0 0,0 0 0,0 0 0,0 0 0,-1 0 0,1 0 0,0 0 0,0 0 0,0 0 0,-1 0 0,1 0 0,-1 0 0,0 0 0,1-3 0,-3 0 0,-1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55 24575,'-10'-10'0,"2"4"0,-1 0 0,2 3 0,-2-1 0,-1 2 0,4 2 0,-7 0 0,4 0 0,-1 0 0,2 0 0,4 5 0,2 2 0,2 5 0,0 1 0,0 0 0,0 8 0,0-6 0,0 6 0,0-8 0,0-3 0,0 2 0,0-5 0,6-1 0,1-3 0,3-3 0,2 0 0,-2 0 0,0-6 0,-1-1 0,-2-6 0,-4-1 0,0-2 0,-3 2 0,0-3 0,-6 4 0,-5-5 0,-7 6 0,-9-6 0,4 13 0,-7-6 0,7 11 0,-3-4 0,5 4 0,-1 0 0,5 0 0,0 0 0,6 6 0,2 1 0,5 10 0,1-3 0,3 6 0,0-2 0,0 0 0,0 2 0,0-6 0,10 4 0,2-5 0,9 2 0,1-4 0,-1-1 0,-3-3 0,2-3 0,-6-1 0,3-3 0,-4 0 0,0 0 0,0-3 0,-3-4 0,0-3 0,-4 0 0,0 1 0,0 0 0,0 2 0,-2-2 0,-1 3 0,-3-3 0,0 2 0,0-2 0,-3 0 0,-1 2 0,-5-3 0,-1 1 0,-3 2 0,0 0 0,0 2 0,-1 4 0,5-2 0,-4 3 0,6 0 0,-2 0 0,3 0 0,0 0 0,3 2 0,0 5 0,3 6 0,0 1 0,0 7 0,0-7 0,0 3 0,0-4 0,0-3 0,6-1 0,-2-3 0,8-3 0,-2 0 0,3-3 0,-3 0 0,0-6 0,-4 2 0,0-8 0,-3 2 0,0-3 0,-3 3 0,0-2 0,0 5 0,-9-6 0,0 6 0,-11 0 0,6 1 0,-3 5 0,4-2 0,0 3 0,3 0 0,0 0 0,7 2 0,0 5 0,3 6 0,0-2 0,0 9 0,0-13 0,6 9 0,5-8 0,7 1 0,3-2 0,5-3 0,-3 0 0,7-4 0,-8 0 0,0-3 0,-5-4 0,-4-3 0,0-3 0,-3 0 0,0-4 0,-7 3 0,1-7 0,-4 7 0,0-7 0,0 7 0,-3-3 0,-4 7 0,-7-3 0,0 6 0,-3 0 0,4 4 0,0 3 0,0 0 0,3 0 0,1 0 0,3 0 0,0 0 0,2 9 0,2 3 0,2 10 0,0-1 0,0 1 0,0-1 0,0 0 0,0 1 0,0-4 0,0-5 0,3-1 0,0-5 0,6-1 0,-2-3 0,5-3 0,-5 0 0,2 0 0,-3 0 0,0 0 0,-3-2 0,0-1 0,-3-1 0,0 2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95 24575,'0'6'0,"0"-1"0,0 1 0,0 0 0,2-3 0,4-1 0,4-2 0,3 0 0,-3-2 0,2-2 0,-8-2 0,5 0 0,-6 0 0,0 0 0,0-3 0,-3 2 0,0-5 0,-5 5 0,-3 2 0,-4-1 0,-1 5 0,-4-2 0,3 3 0,-3 0 0,4 0 0,3 0 0,-3 0 0,7 0 0,-3 3 0,3 0 0,0 3 0,-1 3 0,4 1 0,-3 0 0,6 6 0,-3-9 0,3 9 0,0-6 0,0 0 0,0-1 0,0-3 0,0 0 0,0 0 0,6-3 0,1 0 0,6-3 0,4 0 0,1-3 0,-1-4 0,4-4 0,-7-2 0,3-5 0,-4 4 0,1-3 0,-4 4 0,-1 0 0,-2 3 0,-4 1 0,0 3 0,-3 0 0,0 0 0,0 0 0,0 0 0,0 0 0,-3 3 0,0-2 0,-6 4 0,-1-2 0,-3 3 0,3 0 0,-3 0 0,7 0 0,-7 0 0,7 0 0,-4 0 0,4 0 0,-3 3 0,5 0 0,-4 4 0,4 2 0,-2-3 0,2 7 0,-1-3 0,4-1 0,-2 4 0,3-7 0,0 3 0,0 1 0,0-4 0,0 3 0,0-3 0,0 0 0,0 0 0,3 0 0,0 0 0,3 0 0,0 0 0,3 0 0,-2 0 0,2-3 0,0 3 0,-3-5 0,4 1 0,-5-2 0,4 0 0,-2 0 0,2 0 0,-3 0 0,0-2 0,0-5 0,0 1 0,1-7 0,-4 6 0,3-5 0,-6 5 0,3-2 0,-3 3 0,0 0 0,0 0 0,0 0 0,-2 0 0,-5 0 0,-3 0 0,-3-1 0,0 3 0,0 1 0,0 3 0,3 0 0,-3 0 0,4 0 0,-1 0 0,0 0 0,4 0 0,1 3 0,1 4 0,-1-1 0,4 6 0,-1-2 0,2 3 0,0 0 0,0 0 0,0 0 0,0 0 0,0 1 0,0-5 0,0 4 0,0-7 0,2 3 0,2-3 0,5 0 0,0-2 0,1-1 0,6-3 0,-5 0 0,6 0 0,-7 0 0,2 0 0,-5 0 0,2 0 0,-3 0 0,0-3 0,-1 0 0,1-1 0,-2-1 0,1 2 0,-4-3 0,1-3 0,-2-1 0,0-3 0,0-1 0,0 1 0,0 0 0,0-4 0,0 6 0,0-5 0,0 6 0,-2 0 0,-2 1 0,-2 6 0,-3-3 0,2 6 0,-2-3 0,0 3 0,2 0 0,-2 0 0,3 0 0,0 0 0,0 6 0,0 1 0,2 3 0,-2 2 0,5-2 0,-2 0 0,3 2 0,0-6 0,0 4 0,0-1 0,0-3 0,0 3 0,0-3 0,0 0 0,0 0 0,0 0 0,3-3 0,3-1 0,-2-2 0,2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2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24575,'6'0'0,"3"0"0,4 0 0,1 0 0,3 0 0,-4 0 0,4 0 0,-3 0 0,6 0 0,-6 0 0,7 0 0,-7 0 0,6 0 0,-2 0 0,-4 0 0,6 0 0,-9 0 0,6 0 0,-4 0 0,-3 0 0,2 0 0,-5 0 0,5 0 0,-5 0 0,2 0 0,-4 0 0,1 0 0,0 0 0,3 0 0,-2 0 0,2 0 0,-3 0 0,0 0 0,0 0 0,0 0 0,-1 0 0,1 0 0,-3 2 0,2-1 0,-1 2 0,1-3 0,-1 0 0,-2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2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24575,'1'0'0,"4"0"0,10 0 0,8 0 0,3 0 0,1 0 0,8 0 0,-7 0 0,8 0 0,-5-4 0,-4 3 0,-1-2 0,0-1 0,-4 3 0,4-2 0,-5 3 0,-3 0 0,-1 0 0,-4 0 0,0 0 0,-3 0 0,2 0 0,-5 0 0,5 0 0,-5 0 0,5 0 0,-5 0 0,5 0 0,-5 0 0,5 0 0,-5 0 0,5 0 0,-5 0 0,2 0 0,-3 0 0,-1 0 0,1 0 0,0 0 0,0 0 0,0 0 0,0 0 0,0 0 0,0 0 0,0 0 0,0 0 0,-1 0 0,1 0 0,3 0 0,-2 0 0,5 3 0,-5-3 0,5 3 0,-2-3 0,0 3 0,2-2 0,-2 1 0,0 1 0,2-3 0,-5 6 0,5-6 0,-5 6 0,5-6 0,-5 5 0,2-4 0,-3 4 0,3-4 0,-3 2 0,4-1 0,-5-1 0,1 4 0,0-4 0,0 4 0,3-4 0,-2 1 0,2 1 0,-3-2 0,0 1 0,0-2 0,-1 3 0,5-3 0,-4 3 0,3 0 0,-3-3 0,3 6 0,-2-5 0,5 4 0,-5-4 0,5 2 0,-5-1 0,2-1 0,0 2 0,-3-3 0,3 0 0,-3 0 0,0 0 0,3 0 0,1 0 0,0-6 0,-3 4 0,-4-3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2:4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24575,'0'13'0,"0"1"0,0 4 0,0 2 0,0-2 0,0 3 0,0-3 0,0-1 0,0-4 0,0-3 0,0-1 0,0-3 0,5-1 0,2-1 0,5-2 0,5-2 0,-4 0 0,8 0 0,-10 0 0,8 0 0,-8 0 0,3 0 0,-5 0 0,-3-3 0,-1 0 0,2-6 0,-1-1 0,-3-3 0,3 0 0,-5 0 0,2-4 0,-3-1 0,0 0 0,0 2 0,0 3 0,0 0 0,0-1 0,0 4 0,-3 1 0,0 3 0,-6 3 0,-1 0 0,0 3 0,-3 0 0,3 0 0,-3 0 0,0 0 0,0 0 0,3 0 0,1 0 0,3 0 0,0 6 0,2-4 0,1 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2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24575,'22'0'0,"3"0"0,2 0 0,4 0 0,-8 0 0,-1 0 0,3 0 0,-7 0 0,12 0 0,-11 0 0,10 0 0,-14 0 0,10 0 0,-14 0 0,9 0 0,-10 0 0,7 0 0,0 0 0,-3 0 0,3 0 0,-1 0 0,-2 0 0,3 0 0,-4 0 0,4 0 0,-3 0 0,0 0 0,-2 0 0,-2 0 0,-1 0 0,1 0 0,-5 0 0,1 0 0,0 0 0,0 0 0,0 0 0,0 0 0,-1 0 0,-2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24575,'12'0'0,"8"0"0,30 0 0,28 0 0,16 0-1246,-18 0 0,1 0 1246,-22 0 0,1 0 0,10 0 0,6 0 0,-2 0 0,6 0 0,0 0 0,15 0 0,2 0 0,-3 0 0,-2 0 0,-14 0 0,1 0 0,8 0 0,-1 0 0,-21 0 0,-2 0 71,2 0 0,-3 0-71,21 0 0,6 0 0,-9 0 0,-21 0 0,-13 0 0,-6 0 0,-9 0 1852,-1 0-1852,-8 0 498,-2 0-498,1 0 0,-3 0 0,3 0 0,0 0 0,-3 0 0,6 0 0,-2 0 0,3 0 0,1 0 0,-1 0 0,1 0 0,-5 0 0,0-5 0,-3-6 0,0-7 0,1 10 0,4 15 0,1 12 0,4 9 0,-5-9 0,-1 2 0,-4-7 0,-4 6 0,0-2 0,-3 4 0,-3-1 0,0 5 0,-4 0 0,0 6 0,0 15 0,0-7 0,0 25 0,0-8 0,0 11 0,0 6 0,0 2 0,0 7 0,0-1 0,0 1 0,0 0 0,0 0 0,4 0 0,2-1 0,-1 1 0,5 0 0,-5 0 0,1-19 0,-1 8 0,-1-22 0,-3 5 0,3-8 0,-4-9 0,0-2 0,0-10 0,0 0 0,0-5 0,0-3 0,0-2 0,0-3 0,0 0 0,0 0 0,0-3 0,0 3 0,0-4 0,0 1 0,0 2 0,0-5 0,0 5 0,0-5 0,0 2 0,0 0 0,0-2 0,0 5 0,0-5 0,0 2 0,0 0 0,0-2 0,0 5 0,0-2 0,0 3 0,0 3 0,-3-2 0,2 7 0,-5-4 0,5 1 0,-2 3 0,3-4 0,0 9 0,0-4 0,0 4 0,0-4 0,0-1 0,0-3 0,0-2 0,0-2 0,0-5 0,0 0 0,0-3 0,0 0 0,0 0 0,0 0 0,-3-3 0,-3-6 0,2 1 0,-2-4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4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24575,'0'90'0,"0"-1"0,0 2 0,0-14 0,0-34 0,0 26 0,0-15 0,0 3 0,0 22 0,0-37 0,0 22 0,0-25 0,0 4 0,0-7 0,0-10 0,0-4 0,0-5 0,0-7 0,0-1 0,0-3 0,0-3 0,0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4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61 24575,'18'0'0,"-5"0"0,34 0 0,-7 0 0,20 0 0,9 0 0,7 0 0,0 0 0,5-4 0,-4-7 0,6-5 0,-24 5 0,12 1 0,-31 7 0,25 2 0,-25-3 0,13 4 0,-21 0 0,4 0 0,-9 0 0,-1 0 0,-5 0 0,1 0 0,-1 0 0,-6 0 0,4 0 0,-8 0 0,6 0 0,-4 0 0,0 0 0,0 3 0,-3-3 0,2 6 0,-5-2 0,2-1 0,-3 2 0,0-4 0,0 4 0,-1-4 0,1 2 0,0-3 0,0 0 0,0 0 0,0 0 0,0 0 0,0 2 0,-1-1 0,-1 4 0,-2-2 0,-2 3 0,0-1 0,0 5 0,0 3 0,0 9 0,0 5 0,0 4 0,0 0 0,-4 5 0,3-4 0,-6 9 0,6-8 0,-7 8 0,4-4 0,-5 5 0,1 0 0,-1 0 0,-3 0 0,3 6 0,-7-5 0,-3 16 0,-4-9 0,0 1 0,-2-5 0,4-12 0,-9 8 0,3-7 0,-2-1 0,4-2 0,-2-11 0,2 6 0,-5-10 0,2 2 0,-8-3 0,-7-4 0,6 0 0,-15-3 0,8-5 0,-5 0 0,-4-4 0,9 0 0,-8 0 0,8 0 0,-15 0 0,19-3 0,-24-11 0,29 0 0,-17-12 0,13 1 0,-3-2 0,2-7 0,3 8 0,3-3 0,5 5 0,5 0 0,6 2 0,4 1 0,2-5 0,-2 3 0,6-7 0,-3-2 0,2-10 0,1 3 0,3-13 0,-2 14 0,2-10 0,1 12 0,-3 0 0,6 9 0,-3 1 0,1 4 0,2 4 0,-2 2 0,3-1 0,0 6 0,0-5 0,0 6 0,0-3 0,0 0 0,0 3 0,0-3 0,0 7 0,0-4 0,-3 1 0,2 2 0,-1-5 0,-1 2 0,2 0 0,-2 1 0,3 3 0,-3 0 0,3 0 0,-3 3 0,3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50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24575,'0'-5'0,"0"-1"0,2 3 0,2-3 0,8 6 0,-4-6 0,8 3 0,-6-1 0,3 1 0,-4 3 0,4 0 0,-3 0 0,-1 0 0,4 0 0,-4 0 0,1 0 0,2 0 0,-5 0 0,2 0 0,-3 0 0,0 0 0,0 0 0,0 0 0,-3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5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24575,'0'8'0,"0"10"0,0-3 0,0 10 0,0-7 0,0 12 0,0-2 0,0 4 0,0-2 0,0-12 0,0 7 0,0-7 0,0-4 0,0-1 0,0-4 0,0-2 0,0 2 0,0 0 0,0 1 0,0 3 0,0 0 0,0 0 0,0-1 0,0-2 0,0-2 0,0-2 0,-2-5 0,1 1 0,-1-4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122 183 24575,'4'0'0,"5"0"0,3 0 0,4 0 0,-6 0 0,0 0 0,-1 0 0,-3 0 0,0 0 0,-3-2 0,-1-1 0,-2-3 0,0 0 0,0 0 0,0-3 0,-5 2 0,1-2 0,-9 2 0,7 1 0,-7 0 0,6 2 0,-2 1 0,3 1 0,0 1 0,0-2 0,0 3 0,0 0 0,1 0 0,-1 3 0,3 3 0,-3 4 0,5 3 0,-2 0 0,3 0 0,0 0 0,0 0 0,0-3 0,0-1 0,0-3 0,0 0 0,0 0 0,0 0 0,3-3 0,0-1 0,3-2 0,0 0 0,0 0 0,3 0 0,-2 0 0,2 0 0,-4 0 0,2-6 0,-1-1 0,0-6 0,1 0 0,-3 0 0,-2-4 0,-2 3 0,0-7 0,0 7 0,0-6 0,0 5 0,0-1 0,0 2 0,-2 4 0,-5-2 0,-3 5 0,-3-2 0,0 5 0,0-2 0,0 5 0,0-2 0,3 3 0,1 0 0,0 0 0,2 0 0,-2 0 0,3 3 0,3 3 0,-3 4 0,5 3 0,-1-3 0,2 2 0,0-5 0,0 5 0,0-5 0,0 2 0,0-3 0,0 0 0,2 0 0,5 0 0,2 0 0,4 0 0,-3 1 0,2-1 0,-2-3 0,0 3 0,-1-5 0,0 1 0,-2-2 0,2 0 0,-3 0 0,0 0 0,0 0 0,0 0 0,-3-2 0,2-2 0,-4-2 0,1 0 0,1 0 0,-2 0 0,1 0 0,-2 1 0,0-1 0,0 0 0,0-4 0,-2 4 0,-5-7 0,-3 6 0,-7 1 0,3 0 0,-6 5 0,6-5 0,-7 6 0,7-3 0,-3 3 0,7 0 0,-2 0 0,5 0 0,-2 2 0,3 2 0,3 2 0,0-1 0,3 1 0,0 0 0,0 0 0,0 0 0,0 0 0,0 0 0,3-1 0,3 2 0,8-4 0,3 0 0,1-3 0,3 0 0,-7 0 0,2 0 0,-3 0 0,0 0 0,-3 0 0,2 0 0,-5-3 0,2 0 0,-3-3 0,-3 0 0,3 0 0,-6-3 0,3 2 0,-3-2 0,0 0 0,0 2 0,0-2 0,0 3 0,-3 0 0,-3 0 0,-4 2 0,-3 1 0,3 3 0,-2 0 0,5 0 0,-6 0 0,7 0 0,-3 0 0,5 3 0,2 0 0,2 6 0,0 1 0,0 0 0,0 2 0,0-5 0,0 2 0,0-3 0,0-1 0,3-1 0,3-2 0,1-2 0,5 0 0,-5 0 0,2 0 0,0 0 0,-3 0 0,4 0 0,-5 0 0,-1 3 0,-2 0 0,1 2 0,3 5 0,8 0 0,4 4 0,3-3 0,5 3 0,0-6 0,16 8 0,-9-7 0,13 3 0,-8-4 0,4-3 0,0 2 0,0-6 0,0 7 0,-4-4 0,-2 1 0,-5 2 0,0-3 0,-4 0 0,3 3 0,-3-6 0,4 6 0,-4-6 0,3 2 0,-3-3 0,0 4 0,3-4 0,-7 4 0,2-1 0,-3-2 0,-1 2 0,1 0 0,-1-2 0,-3 2 0,2 0 0,-2-2 0,0 2 0,-1-3 0,-4 3 0,0-2 0,0 4 0,-3-4 0,2 5 0,-6-3 0,4 1 0,-5-2 0,1 1 0,5-2 0,3 1 0,5-2 0,11 0 0,3 0 0,9 0 0,6 0 0,-5 0 0,5 0 0,-11 0 0,-1 0 0,0 0 0,-8 0 0,7 0 0,-12 3 0,3-2 0,-5 2 0,1 1 0,-5-4 0,0 4 0,-4-4 0,0 0 0,-3 0 0,-1 0 0,-3 0 0,0 0 0,-3-8 0,9 6 0,0-6 0,18 8 0,15 0 0,-6 0 0,32 0 0,-34 0 0,47 0 0,-45 0 0,52 0 0,-52 0 0,52 0 0,-52 0 0,33 0 0,-22 0 0,6 0 0,-1 0 0,-8 0 0,-5-4 0,-4 3 0,-7-6 0,-9 3 0,-5 0 0,-7-1 0,-1 1 0,-6-5 0,10 5 0,-1-2 0,13 6 0,13 0 0,6 4 0,16-3 0,2 8 0,0-8 0,11 3 0,-10 0 0,18-3 0,-5 4 0,14-5 0,-12 0 0,-8 0 0,-5 0 0,-15 0 0,11 0 0,-13 0 0,-5 0 0,-11 0 0,-7 0 0,-3 0 0,-8 0 0,2 0 0,-9-3 0,11 2 0,2-1 0,14 2 0,9 0 0,6 4 0,25-3 0,5 3-493,20 0 493,-7-2 0,-20 3 0,-21-2 0,-1-1 0,3-1 0,42 9 0,-45-9 0,17 8 0,-12-8 0,5 7 0,-5-3 493,-7 0-493,5 3 0,-9-3 0,4 3 0,-6 1 0,-5-1 0,-1 0 0,-9 0 0,-1-1 0,-8 0 0,-2 3 0,-6-4 0,2 4 0,-5-4 0,2 0 0,-3-3 0,0 2 0,-1-4 0,1 2 0,0-3 0,-1 0 0,1 0 0,0 0 0,0 0 0,3 0 0,4 0 0,5 0 0,4 0 0,-1 0 0,0 0 0,5 0 0,1 0 0,4 0 0,-4 3 0,3 1 0,-8 3 0,8 1 0,-7-1 0,3 1 0,-9-5 0,4 1 0,-7-4 0,3 0 0,-4 0 0,0 0 0,0 0 0,-3 0 0,-1 0 0,-3 0 0,-1 0 0,1 0 0,0 0 0,-5 0 0,-4 0 0,-4 0 0,-4 0 0,1 0 0,0-3 0,4 5 0,3 20 0,3 5 0,0 21 0,0-1 0,0-3 0,0-2 0,-3-5 0,2-6 0,-3 10 0,4-2 0,-3 3 0,2-10 0,-3-6 0,4-12 0,-2-1 0,1-7 0,-2 0 0,3-3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24575,'-3'3'0,"1"3"0,2 17 0,0 1 0,0 22 0,4-2 0,1 17 0,0 1 0,4 12 0,0-4 0,-2 4 0,2 8 0,-5-10 0,-3 23 0,8-24 0,-8 18 0,3-36 0,-4 17 0,0-24 0,0 9 0,0-8 0,0-9 0,0-7 0,0-9 0,0-5 0,0-4 0,0 0 0,0-3 0,0 2 0,0-5 0,0 2 0,0-3 0,0 0 0,0 0 0,0 0 0,0-1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24575,'0'13'0,"0"10"0,0 9 0,0 16 0,0-10 0,0 14 0,0-13 0,0 14 0,0-10 0,0 5 0,0-11 0,0 4 0,0-8 0,0-2 0,0-1 0,0-11 0,0 2 0,0-11 0,0-1 0,0-3 0,0 0 0,0-30 0,4 1 0,-3-8 0,2 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24575,'7'0'0,"6"0"0,10 0 0,12 0 0,-7 0 0,24 0 0,-17 0 0,18 0 0,17 0 0,-14 0 0,26 0 0,-22 0 0,-14 0 0,12 0 0,-20 0 0,16 0 0,-16 0 0,8 0 0,-18 0 0,3 0 0,-5 0 0,-8 0 0,4 0 0,-9 0 0,0 0 0,-4 0 0,4 0 0,-7 0 0,3 2 0,-3 1 0,0 1 0,0 1 0,0-4 0,0 4 0,-1-5 0,1 3 0,0-3 0,0 0 0,-3 2 0,0 18 0,-3 17 0,0 19 0,-5 12 0,4-12 0,-7 8 0,2-7 0,-7 4 0,2 0 0,-2-7 0,1-5 0,2-1 0,-6-11 0,4-1 0,-4-5 0,1 1 0,-5-5 0,0 0 0,-4 1 0,-4-3 0,2 4 0,-6-4 0,2-1 0,2-3 0,-3-2 0,4-4 0,-4-3 0,4-1 0,-8-3 0,6 0 0,-7-4 0,0 0 0,4-4 0,-9 0 0,8 0 0,-8 0 0,9 0 0,-4 0 0,9 0 0,-3-4 0,7 0 0,-3-6 0,5 2 0,3-5 0,-3 2 0,3-3 0,0-4 0,0-4 0,3-1 0,0-7 0,0 3 0,3-4 0,0-1 0,5 1 0,-1 0 0,3-5 0,-2 3 0,6-3 0,-5 9 0,5-3 0,-2 3 0,-1-4 0,3 4 0,-2-4 0,-1 4 0,3 0 0,-2-7 0,3 1 0,0-5 0,0-2 0,0 2 0,4-3 0,0 4 0,7 1 0,-2 9 0,1 5 0,-3 5 0,0 4 0,-1 3 0,0 4 0,-3 0 0,-3 6 0,-3-3 0,0 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0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24575,'0'2'0,"0"3"0,0 4 0,0 3 0,0-5 0,0 5 0,0-2 0,0 7 0,0 1 0,0-1 0,0 0 0,0 0 0,0-3 0,0 2 0,0-6 0,0-1 0,0 0 0,0-5 0,0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24575,'0'9'0,"0"6"0,0-1 0,0 8 0,0-1 0,0 14 0,0-1 0,0 13 0,0 1 0,0 1 0,0 11 0,0 16 0,0-5 0,0 25 0,0-19 0,0-5-225,0-21 1,0-1 224,0 21 0,0 12 0,0-13 0,0-30 0,0 19 0,0-15 0,0-2 449,0-14-449,0-7 0,0-11 0,-6-4 0,5-3 0,-4-3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24575,'0'42'0,"0"-24"0,0-54 0,13-19 0,-6-7 0,15 5 0,-7-8 0,2 14 0,6-9 0,-8 16 0,4 6 0,-8 12 0,0 12 0,-1 1 0,-1 10 0,-3 0 0,3 3 0,1 0 0,-3 6 0,3 14 0,-3 9 0,2 19 0,0 1 0,0 11 0,0-9 0,0 14 0,0-15 0,-3 11 0,2-7 0,-4-10 0,1 3 0,2-19 0,-4 2 0,4-12 0,-3-4 0,-1-5 0,0-3 0,-3 0 0,3-1 0,-3-1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24575,'6'-4'0,"46"2"0,-20 2 0,41 0 0,-40 0 0,9 0 0,-19 0 0,-4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24575,'88'0'0,"-1"0"0,-3 0 0,-15 0 0,-35 0 0,-6 0 0,-17 0 0,-9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1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24575,'0'10'0,"0"2"0,0 27 0,0-7 0,0 21 0,0-13 0,0 4 0,0 2 0,0-12 0,0 14 0,0-11 0,0-1 0,0-13 0,0 2 0,0-11 0,0 2 0,0-2 0,0-5 0,0 0 0,0-3 0,0 3 0,0-2 0,0 5 0,0-5 0,0 5 0,0-5 0,0 2 0,0-3 0,0 0 0,0 0 0,0-1 0,0 1 0,0 0 0,0-5 0,-2 0 0,1-1 0,-2 3 0,3 3 0,0 0 0,0 3 0,0 4 0,0 1 0,0 7 0,0-7 0,0 6 0,0-2 0,0 8 0,0-4 0,0 8 0,0-3 0,4 4 0,-3-4 0,2 3 0,-3-7 0,0 3 0,0-9 0,0-3 0,0-2 0,0-5 0,0 2 0,0-6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24575,'0'8'0,"0"6"0,0 0 0,0 10 0,0 4 0,0 0 0,0 7 0,0-8 0,0 4 0,0-4 0,0-5 0,0-1 0,0-10 0,0 8 0,0-11 0,0 5 0,0-10 0,0-1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24575,'0'6'0,"0"-1"0,0 4 0,0-3 0,0 4 0,0-5 0,0 1 0,0 0 0,0-5 0,0 1 0,0-5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2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24575,'11'0'0,"20"0"0,-1 0 0,23 0 0,2 0 0,1 0 0,-6 0 0,22 0 0,-33 0 0,27 0 0,-23 0 0,0 0 0,10 0 0,-10 0 0,10 0 0,-14 0 0,2 0 0,-10 0 0,1 0 0,-1 0 0,-4 0 0,-2 0 0,-3 0 0,-5 0 0,-3 0 0,-2 0 0,-5 0 0,2 0 0,-3 0 0,0 0 0,0 0 0,0 0 0,-1 0 0,1 0 0,0 0 0,-2-5 0,-2 11 0,-2 4 0,0 15 0,-3 6 0,-2 5 0,-4 13 0,1-9 0,-7 37 0,5-33 0,-9 29 0,5-24 0,-4 5 0,1-5 0,-1-2 0,-2-8 0,-2 2 0,-3-7 0,-1 4 0,2-9 0,-1-1 0,2-5 0,-4-3 0,3-1 0,-6-4 0,8 0 0,-8-3 0,-2-2 0,-1-2 0,-3 0 0,5 0 0,-1-4 0,1 0 0,0-4 0,0 0 0,0 0 0,0 0 0,4 0 0,-4 0 0,9 0 0,-8-4 0,7 0 0,1-6 0,1-1 0,2-11 0,-1-2 0,4-9 0,4 2 0,5 0 0,-5-1 0,4 1 0,-4-5 0,1 3 0,2-3 0,-3 5 0,4 0 0,0-5 0,0 3 0,4-3 0,0 5 0,4-1 0,0 6 0,0 0 0,0 11 0,0-1 0,0 10 0,0-7 0,0 7 0,0-7 0,0 6 0,0-5 0,0 2 0,0-3 0,0 3 0,0-2 0,0 5 0,0-2 0,0 3 0,0 1 0,0-1 0,0 0 0,0-3 0,3 2 0,0-5 0,1 5 0,1-2 0,-4 3 0,4 3 0,-4-3 0,4 6 0,-5-6 0,3 3 0,-3-9 0,0 7 0,0-5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138 196 24575,'0'15'0,"0"2"0,0 4 0,0 10 0,0-8 0,0 12 0,0-8 0,0 0 0,0-1 0,0-5 0,0-3 0,0-5 0,0-1 0,0-15 0,0-17 0,0-2 0,0-28 0,0 10 0,0-21 0,0 15 0,0-13 0,0 25 0,0-7 0,0 14 0,0 5 0,6 5 0,-1 4 0,10 3 0,-4 3 0,5 4 0,-3 0 0,0 2 0,0-2 0,4 3 0,-3 0 0,2 0 0,-3 0 0,4 0 0,-6 3 0,5 0 0,-10 3 0,3 0 0,-3 0 0,0-2 0,0 1 0,-3-2 0,0 3 0,-3 0 0,0 3 0,-3 5 0,-8 0 0,-1 7 0,-14-1 0,7 1 0,-8-1 0,6-3 0,-1-3 0,5-3 0,0-1 0,8-4 0,-1-3 0,4 3 0,6-6 0,7 3 0,7-6 0,4 2 0,7-6 0,-6 6 0,11-6 0,-4 7 0,5-4 0,0 4 0,-4 0 0,-1 0 0,-8 0 0,-2 0 0,-6 0 0,0 6 0,-4 1 0,-3 10 0,0 0 0,-3 9 0,0-4 0,-7 8 0,-5-6 0,-12 3 0,-5-2 0,-9-4 0,0 0 0,-4-8 0,0-1 0,-5-4 0,6-3 0,-6-1 0,12-4 0,0 0 0,12 0 0,4 0 0,11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24575,'0'25'0,"0"3"0,0 9 0,0 4 0,0-8 0,0 8 0,0 14 0,0-13 0,0 16 0,0-15 0,0 0 0,0 5 0,0-11 0,0-6 0,0-5 0,0-8 0,0-5 0,0-4 0,0 0 0,0-2 0,0 2 0,0-4 0,0 1 0,0-1 0,0 1 0,0 0 0,0 0 0,3-1 0,0 1 0,3 0 0,-3 0 0,0 0 0,-3 0 0,3-3 0,-3 2 0,3-2 0,-3 3 0,0 0 0,0 2 0,0 6 0,0 0 0,0 6 0,0-6 0,0 3 0,0-4 0,0-3 0,0-1 0,0-3 0,0 0 0,-3-3 0,3 3 0,-5-6 0,2 3 0,-3-3 0,3 0 0,1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24575,'9'0'0,"5"0"0,26 0 0,16 0 0,14 0 0,20 0-1045,9 0 1045,-45 0 0,1 0 0,6 0 0,2 0 0,0 0 0,0 0 0,5 0 0,-1 0 0,-3 0 0,-1 0 0,4 0 0,-1 0 0,-10 0 0,-1 0 0,-1 0 0,-1 0 0,45 0 0,-14 0 0,6 4-17,-13 2 17,4 4 0,-12-5 0,-10 3 0,5-2 0,-19-2 0,16 0 778,-7-4-778,-5 0 284,-6 0-284,-7 0 0,-5 0 0,-4 0 0,3 0 0,-8 0 0,4 0 0,-4 0 0,-1 0 0,-3 0 0,2 0 0,-2 0 0,3 0 0,-3 0 0,3 0 0,-7 0 0,2 0 0,1 0 0,-3 0 0,7-3 0,-7 2 0,6-5 0,-6 5 0,7-5 0,-4 5 0,1-5 0,3 5 0,-7-5 0,2 5 0,-2-2 0,-1 3 0,0-2 0,-4 1 0,4-2 0,-7 3 0,7 0 0,-7 0 0,3 0 0,0 0 0,-2 0 0,2 0 0,-3 0 0,0 0 0,0 0 0,0 0 0,-3-5 0,0-6 0,-3 3 0,0-2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2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24575,'0'20'0,"0"2"0,0 14 0,0 1 0,0 11 0,0 7 0,0 7 0,0 12 0,0-5 0,0 12 0,0-5 0,0 14 0,0 2-602,0 7 602,0-1 0,0-45 0,0 0 0,0-3 0,0 1 0,0 6 0,0 0 0,0-1 0,0-3 0,0 25-183,0 14 183,0-39 0,0 16 0,0-19 0,0-13 0,0-12 596,0-10-596,0 0 189,0-2-189,0 8 0,0 2 0,0 23 0,0-5 0,0 26 0,0 1 0,0 2 0,0 11 0,0-12 0,0-6 0,0 2 0,0-9 0,0 6 0,0-1 0,0-7 0,0-5 0,0-1 0,0-6 0,0 0 0,0 0 0,0 0 0,0-1 0,-4-4 0,4-2 0,-7-4 0,6 0 0,-6-4 0,6-6 0,-2-4 0,0-7 0,3 2 0,-6-5 0,6 2 0,-5-6 0,1 0 0,1-3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24575,'-6'-2'0,"0"12"0,6 17 0,0 9 0,0 12 0,0-10 0,0 14 0,0-9 0,0 18 0,0-11 0,0 4 0,0-12 0,0-9 0,0-2 0,0-13 0,0-5 0,0-4 0,0-3 0,0-3 0,0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56 123 24575,'11'0'0,"4"0"0,21 0 0,7 0 0,0 0 0,23 0 0,-2 0 0,18 0 0,-6 0 0,4 0 0,-26 0 0,16 0 0,-24 0 0,9 0 0,-8 0 0,1 0 0,-9 0 0,2 0 0,-10 0 0,-4 0 0,3 0 0,-11 0 0,6 0 0,-11 0 0,-1 0 0,0 0 0,-7 0 0,4 0 0,-5 0 0,-1 2 0,-2 8 0,-2 5 0,0 6 0,-7 5 0,-1-4 0,-7 8 0,-5-2 0,4 4 0,-8-3 0,3 2 0,-7-2 0,-9 12 0,8-15 0,-10 12 0,10-16 0,-4 7 0,0-9 0,1 0 0,1-4 0,4-5 0,-3 0 0,8-7 0,-8 0 0,-2-4 0,0 0 0,-9 0 0,4 0 0,-5 0 0,5 0 0,-4 0 0,9 0 0,-4-4 0,6-4 0,-2-4 0,1-3 0,3-9 0,-4 3 0,7-7 0,-4-1 0,5 4 0,0-3 0,5 6 0,1-1 0,6 2 0,2-5 0,2 4 0,4-14 0,1 8 0,3-13 0,0 9 0,0-9 0,0 13 0,0-3 0,0 9 0,0 1 0,3 6 0,0 3 0,3 6 0,0 0 0,-1 0 0,1 2 0,0 2 0,0 2 0,-1 0 0,-1 0 0,-2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391 197 24575,'0'-15'0,"0"-5"0,0-1 0,0-8 0,0 10 0,0-7 0,0 8 0,0 1 0,0 4 0,0 3 0,-3 4 0,-7 3 0,-1 3 0,-9 0 0,2 0 0,-13 0 0,3 0 0,-8 0 0,-12 0 0,17 7 0,-15 1 0,18 15 0,3 7 0,1 3 0,8 3 0,8 8 0,1-14 0,7 12 0,0-15 0,3 4 0,8-3 0,21 6 0,-1-12 0,17 4 0,-11-13 0,6 3 0,-2-7 0,-4 3 0,-5-5 0,-7 1 0,-7-4 0,-1-1 0,-4-3 0,-6 0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24575,'0'-11'0,"0"1"0,0 2 0,9 5 0,24 0 0,8 3 0,32 0 0,-10 0 0,25 0-1033,-21 0 0,6 0 1033,7 1 0,6-2-1266,-4-5 1,6-2 0,0 0 1265,-1 2 0,1 0 0,2-3 0,-13-2 0,1-2 0,1 0 0,0 1-890,0 4 0,0 1 0,1 1 0,-1-1 890,0-2 0,0 0 0,0 1 0,0 1 0,1 3 0,1 2 0,-2 1 0,-4-1-562,3-1 0,-4 0 0,1 1 562,9 2 0,1 0 0,-6 0-47,4 0 0,-3 0 47,19 0 0,-1 0 0,-18 0 0,-3 0 821,-3 0 1,-3 0-822,-10 0 0,-5 0 3480,26 0-3480,3 0 0,-27 0 0,17 0 2591,-13 0-2591,-2 0 2097,-11 0-2097,-1 0 1339,-11 0-1339,-1 0 52,-9 0-52,-1 0 0,-9 0 0,0 0 0,-4 0 0,-3 0 0,-1 0 0,0 0 0,-2 0 0,2 0 0,-3 0 0,-3-14 0,0 5 0,6-6 0,8 9 0,14 6 0,2 0 0,8 0 0,-9 0 0,0 0 0,-7 0 0,-7 0 0,-1 0 0,-7 0 0,-1 0 0,-3 0 0,0 0 0,-3 2 0,2-1 0,-5 4 0,3-2 0,-3 3 0,0-1 0,0 8 0,0 2 0,0 15 0,0-2 0,0 13 0,0-3 0,0 9 0,0-3 0,0 3 0,0-5 0,0-9 0,0-2 0,0-13 0,0-2 0,0-6 0,0-1 0,-2-5 0,1-2 0,-1-2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24575,'0'92'0,"0"1"0,0 0 0,0 0 0,0-1 0,0 1 0,0-1 0,0 2 0,0 1 0,0-5 0,0-6 0,0-10-2321,0 1 0,0-10 1,0 5 2320,0 5 0,0 7 0,0 0 0,0-6 0,0-1 0,0-5 0,0 1-179,0 3 1,0-1 0,0-1 178,0 18 0,0-5 168,0-23 1,0 1-169,0 18 0,0 2 0,0-12 0,0-4-228,0 28 228,0 4 0,0-43 0,0 25 0,0-24 0,0 22 3023,0-40-3023,0 32 2313,0-37-2313,0 19 1702,0-14-1702,0 7 350,0-9-350,0 11 0,0-5 0,0 5 0,0-6 0,0 0 0,0 0 0,0 6 0,0-4 0,0 3 0,0 1 0,0-10 0,0 9 0,0-15 0,0 9 0,0-13 0,0 3 0,0-10 0,0-3 0,0-1 0,0-4 0,0-3 0,0-1 0,0-3 0,0 0 0,0-1 0,0 1 0,0 0 0,0 0 0,0 0 0,0 0 0,0 0 0,0 0 0,0-1 0,0 1 0,0 3 0,-3 1 0,2 3 0,-1 0 0,2 4 0,0 1 0,-4 3 0,4 5 0,-7-4 0,6 9 0,-2-9 0,0 0 0,2-5 0,-1-4 0,2-3 0,0-1 0,-3-3 0,2 0 0,-4-3 0,2-6 0,-4-17 0,3 10 0,0-9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24575,'-2'3'0,"11"0"0,-3-3 0,28 0 0,2 0 0,24 0 0,8 0 0,15 0 0,8 0-734,8 0 734,0 0 0,0 0 0,0 0 0,-30 0 0,8 0 0,-25 0 0,4 0 0,4 0 0,-22 0 0,4 0 734,-15 0-734,3 0 0,-12 0 0,3 0 0,-11 0 0,-1 0 0,-3 0 0,0 0 0,0 0 0,0 0 0,-1 0 0,1 0 0,0 0 0,0 0 0,0 0 0,3 0 0,-3 0 0,3 0 0,-3 0 0,0 0 0,0 0 0,0 0 0,-3 5 0,-1 6 0,-2 7 0,0 4 0,0 3 0,0 2 0,0 0 0,0 3 0,0 2 0,-10-4 0,0 12 0,-13-14 0,-2 10 0,-5-7 0,-3 5 0,-5-4 0,-1-1 0,-3-4 0,0-3 0,-5-2 0,4-6 0,-4-2 0,-1-3 0,5-1 0,-5-3 0,6-1 0,5-4 0,-4 0 0,8 0 0,-3 0 0,0-4 0,4 0 0,-9-8 0,9-1 0,-9-3 0,7-5 0,-7 0 0,12 0 0,-8-3 0,14 4 0,-6-4 0,10 1 0,1 1 0,3 1 0,4-1 0,-3 1 0,6-5 0,-2 3 0,2-2 0,1 3 0,0 1 0,0-1 0,0 1 0,-1-1 0,4 5 0,-2-4 0,2 7 0,0 1 0,-2 0 0,6 6 0,-6-2 0,5 3 0,-1 0 0,-1 3 0,2-2 0,-4 5 0,4-6 0,-4 6 0,4-5 0,-1 4 0,2-1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24575,'0'5'0,"0"2"0,0 29 0,0-8 0,0 13 0,0-4 0,0-2 0,0 3 0,0-6 0,0-6 0,0-1 0,0-12 0,0 1 0,0-6 0,-2-5 0,-1 0 0,-3-3 0,-3 0 0,5-10 0,-5-14 0,8-15 0,-6-9 0,6 5 0,-2 1 0,3 24 0,0 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4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24575,'66'0'0,"-10"0"0,-25 0 0,-1 0 0,-5 0 0,1 0 0,-2 0 0,-2 7 0,-5 0 0,0 10 0,-6 1 0,2-1 0,-9 4 0,2-3 0,-3 3 0,-2 0 0,5 1 0,-5-5 0,2 4 0,-3-3 0,0-4 0,0 6 0,0-10 0,0 11 0,0-7 0,0 6 0,0-6 0,0 3 0,0-4 0,0 0 0,-3 0 0,-3 0 0,-1 0 0,-6-3 0,3 3 0,-7-3 0,0 4 0,-12 0 0,2-2 0,-7-1 0,4-4 0,-5 1 0,8-4 0,-7-1 0,12-3 0,2 0 0,3 0 0,10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24575,'6'0'0,"4"0"0,26 0 0,-2 0 0,14 0 0,5 0 0,-17 0 0,40 0 0,-41 0 0,36 0 0,-20 0 0,17 0 0,-19 0 0,14 0 0,-29 0 0,14 0 0,-6 0 0,-5 0 0,4 0 0,-13 0 0,7 0 0,-12 0 0,2 0 0,-3 0 0,-4 0 0,-2 0 0,-6 0 0,2 0 0,-5 0 0,2 0 0,-3 0 0,0 0 0,0 0 0,-1 0 0,1 0 0,-1 0 0,1 0 0,0 0 0,-1 0 0,1 0 0,0 0 0,0 0 0,0 0 0,0-6 0,0 4 0,0-4 0,0 6 0,-1 0 0,1-2 0,0 1 0,-1-1 0,1 2 0,-1 0 0,1 0 0,0 7 0,-3 5 0,-1 7 0,1 7 0,-2-4 0,3 9 0,-1-5 0,-2 1 0,6-1 0,-3 0 0,0 1 0,3 4 0,-3-4 0,4 2 0,-1-6 0,0 6 0,-3-6 0,3-2 0,-4 0 0,1-10 0,-1 4 0,0-8 0,-2 2 0,1-13 0,-2-3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24575,'19'0'0,"18"4"0,24 2 0,-2 0 0,6 0-2300,6 0 0,5 0 2300,-11-3 0,5-1 0,1 1-1478,3-1 1,3 0 0,6 0 1477,-9-2 0,5 0 0,4 0 0,0 0 0,-2 0 0,14 0 0,-1 0 0,0 0 0,2 0 0,-14 0 0,1 0 0,1 0 0,0 0 0,-1 0 0,-2-1 0,1-1 0,-1 0 0,-1 0 0,-2 0-550,11 0 0,-4-1 0,1 0 1,4 0 549,-6 1 0,3 0 0,2 0 0,-3-1 0,-3 1 0,0 0 0,-3-1 0,-1 1 0,-1 0-380,3 2 1,2 0 0,-4 0 0,-5 0 379,26 0 0,-5 0 50,-24 0 1,2 0 0,-4 0-51,4 0 0,-4 0 1275,-2 0 0,-6 0-1275,4 0 4502,0 4-4502,-22 0 2929,-24 0-2929,-9-7 2032,2 2-2032,4-5 583,11 6-583,9 0 0,12 0 0,15 0 0,20 0 0,8 0-443,-38 0 0,1 0 443,-1 0 0,1 0 0,4 0 0,1 0 0,-1 1 0,0-2 0,0-4 0,0 0 0,-3 2 0,-1-2 0,-4-5 0,-1-1 0,48-1-131,-19-2 131,-7 8 0,-6-3 0,13 3 0,-21-3 0,22-2 0,-35 7 0,5-4 0,-2 3 880,-9-3-880,-2 0 137,-5 0-137,-4 1 0,-5-1 0,-6 4 0,-3-1 0,-3 4 0,-1-5 0,-3 6 0,0-3 0,0 3 0,-3 5 0,0 2 0,-3 8 0,0 3 0,0 4 0,0-1 0,0 0 0,0 1 0,0-4 0,0-2 0,0-3 0,0-3 0,0-1 0,0-3 0,0 0 0,0 0 0,0 0 0,0 0 0,0 0 0,0 0 0,0 0 0,0-1 0,0 1 0,0 0 0,0 0 0,0-1 0,0 1 0,0-1 0,0 1 0,0-3 0,0-1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 24575,'-3'-6'0,"0"13"0,3 25 0,0 17 0,0 13 0,0 12 0,0 8-1110,0 10 1110,0-24 0,0 5-768,0-2 0,0 2 768,0 17 0,0 2-919,0-4 1,0-1 918,0 3 0,0 1 0,0 10 0,0-3 0,0-21 0,0 1 0,0-9 0,0 3 0,0-4 0,0 6 0,0-1 0,0 24 0,0 2 0,0-18 0,0-5 0,0-16 0,0-3-140,0-1 0,0-2 140,0 25 0,0 12 0,0-38 0,0-1 0,0 26 0,0 12 900,0-34-900,0 3 1432,-5-4-1432,0 1 2072,0-1-2072,-3-7 359,7-6-359,-3-5 0,4-5 0,0-7 0,0-7 0,0-1 0,0-7 0,0-1 0,0 0 0,0-2 0,0 5 0,0-2 0,0 6 0,0 7 0,-3-1 0,2 8 0,-2-3 0,3 4 0,0 0 0,-3 0 0,2-4 0,-3-1 0,4-5 0,0 1 0,0-1 0,0 1 0,0 3 0,0-6 0,0 6 0,0-7 0,0 0 0,0-2 0,0-6 0,0-1 0,0-3 0,0 0 0,0 0 0,0-1 0,0 1 0,-2-1 0,-2 1 0,-1 0 0,-1-1 0,0-1 0,2 1 0,-1-2 0,4 3 0,-4 0 0,2 0 0,-1 0 0,2 0 0,-1-1 0,2 1 0,-1 0 0,2 0 0,-3 3 0,2 1 0,-2 7 0,3-3 0,0 2 0,0-3 0,0-3 0,0 2 0,0-5 0,0 2 0,0 0 0,0 5 0,0 0 0,0 6 0,0-2 0,0 0 0,0 2 0,0-6 0,0-1 0,0-4 0,0-3 0,0 0 0,0 0 0,0-3 0,0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4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24575,'99'-6'0,"0"1"0,1-1 0,-1 1 0,0-1 0,0 0 0,0 1 0,1-1 0,-1 0 0,6 0 0,0-1 0,-5 1 0,-11 1 0,-15 1 0,-23 2 0,-1 2 0,-33 0 0,0 0 0,-7 0 0,-1 0 0,-3 0 0,0 0 0,0 0 0,-1 0 0,1 0 0,0 0 0,0 0 0,-1 0 0,0 0 0,-2 2 0,0 2 0,-3 5 0,0-3 0,0 6 0,0-5 0,0 5 0,0-2 0,-3 0 0,0 2 0,-7 2 0,-1 4 0,0 3 0,-7 1 0,5 4 0,-6 2 0,-1 8 0,-1 1 0,-4 5 0,0 0 0,-1 0 0,1 1 0,-5 0 0,-1-4 0,0 4 0,-2-8 0,0-2 0,-2-4 0,-2-4 0,4-4 0,-4-1 0,0-7 0,-17-1 0,14-7 0,-13-1 0,16-4 0,-11 0 0,5 0 0,-5-3 0,6-6 0,4-4 0,2-3 0,4-4 0,-1-1 0,0 0 0,5-2 0,1 3 0,0 0 0,8 0 0,-7 0 0,7-2 0,0 0 0,0-4 0,1 3 0,3-1 0,-4-2 0,5 4 0,-4 0 0,3 1 0,-5 6 0,5-5 0,-2 6 0,3-7 0,1 7 0,-1-6 0,1 6 0,2-2 0,2 3 0,3 3 0,-1-2 0,1 5 0,3-2 0,-2 4 0,4-1 0,-4 3 0,4-3 0,-1 3 0,2-2 0,0-1 0,0 1 0,0-1 0,0 0 0,3-3 0,-3 2 0,3 1 0,-3 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5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24575,'0'25'0,"0"26"0,0 32 0,0-20 0,0 5-2339,0 19 0,0 5 2339,0-27 0,0 3 0,0 1-841,0 11 0,0 3 0,0-1 841,0-2 0,0-1 0,0 2 0,0 5 0,0 1 0,0-1 0,0-6 0,0 0 0,0-4-221,0 22 0,0-1 221,0-26 0,0 1 0,0-2 0,0 21 0,0 1 0,0-22 0,0 1 0,0 0-489,0-2 0,0-1 0,0-1 489,0 23 0,0-1 0,2 2 0,2-3 299,2-17 0,0-2-299,-2 9 0,0-5 2008,11 18-2008,-15-35 0,1-2 2136,7 17-2136,-7 12 2079,4-16-2079,-5-12 1484,0-13-1484,0-14 805,0-3-805,0-14 0,0 2 0,0-6 0,0 7 0,0 2 0,0 6 0,0-8 0,0 2 0,0-6 0,0 0 0,0-1 0,0-6 0,0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5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24575,'0'84'0,"0"1"0,0-1 0,0 1 0,0 3 0,0 3 0,0-5 0,0-13 0,0-6 0,0-7-926,0 17 0,0-1 926,0-18 0,0-2 0,0 37 0,0-8 0,0-32 0,0-3 598,0 8-598,0 31 306,0-27-306,0-10 0,0 19 0,0-26 948,0 9-948,0-12 0,0-9 0,0-2 0,0-10 0,0-3 0,0-1 0,0-4 0,0-4 0,3 4 0,-2-3 0,2 2 0,-3 2 0,3-2 0,-3 2 0,3-1 0,-3 0 0,0 0 0,3-3 0,-3 2 0,3-6 0,-3 4 0,0-5 0,0 1 0,3 0 0,-3 7 0,3-2 0,-3 5 0,3 1 0,-2-3 0,2 7 0,-3-7 0,3 6 0,-2-6 0,5 3 0,-2-4 0,-1 4 0,3-7 0,-5 3 0,1-4 0,1-2 0,-3 2 0,3-3 0,-3-3 0,0-1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24575,'2'97'0,"-1"0"0,1-3 0,-1-12 0,-1-13 0,0 12 0,0-23 0,0 13 0,0-20 0,0 9 0,0-11 0,0-2 0,0-14 0,0 2 0,0-19 0,0 4 0,0-13 0,-5-1 0,4-3 0,-5-3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6:5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24575,'4'5'0,"-2"6"0,-2 2 0,0 12 0,0-2 0,0 18 0,0-11 0,0 15 0,0-17 0,0 13 0,0-4 0,0 11 0,0-9 0,0-2 0,0-7 0,0-11 0,0 6 0,3-15 0,-3 3 0,3-7 0,-3 0 0,0-3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7:0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24575,'5'0'0,"4"0"0,5-3 0,8 6 0,4 1 0,16 5 0,2 7 0,23-5 0,3 12 0,20-5-1006,2 13 1006,-40-19 0,2-1 0,8 3 0,2 1 0,-5 0 0,2-1-677,14-4 0,1 1 677,-12 6 0,1-1 0,7-8 0,-1-1 0,-7 7 0,-1 0 0,8-6 0,0-2 0,-7 2 0,0 1 0,0-1 0,0 1 0,1 0 0,0 1-418,-9-4 0,-2 0 418,5 4 0,-1 1 0,-3-5 0,-3 0 0,22 10 0,11-1 0,-27-1 893,11-4-893,-14 4 1358,-13-9-1358,-10-2 945,-6-3-945,-11-14 0,5 11 0,4-11 0,9 14 0,9 0 0,18 5 0,-8 0 0,21 0 0,-11-1 0,6-4 0,-16 0 0,33 5 0,-44-3 0,44 7 0,-19-3 0,-1 4 0,-2-5 0,-5 4 0,0-4 0,12 5 0,5-4 0,-7 2 0,-17-7 0,13 4 0,-18-5 0,14 4 0,-5-3 0,-6 3 0,-7-1 0,-1 2 0,-13-1 0,7 3 0,-12-6 0,-1 3 0,-5-4 0,-7 0 0,-1 0 0,1 0 0,8 0 0,12 0 0,12 0 0,2 0 0,9 0 0,8 4 0,3-3 0,-6 4 0,20-5 0,-39 0 0,38 0 0,-31 0 0,14 0 0,-5 0 0,-1 4 0,1-3 0,-7 3 0,-5-4 0,-2 4 0,-9-3 0,9 2 0,-8-3 0,3 0 0,-5 0 0,5 0 0,-3 0 0,3 0 0,-5 0 0,0 0 0,0 0 0,0 0 0,1 0 0,-1 0 0,0 0 0,0 0 0,-4 0 0,3 0 0,-7 0 0,7-3 0,-8-1 0,4-1 0,0-1 0,-4 5 0,4-3 0,-4 4 0,-1 0 0,-3 0 0,-2-3 0,-6 0 0,0-6 0,0 5 0,14-2 0,18 6 0,8 0 0,23 0 0,-25 0 0,22 0 0,-24 0 0,20 0 0,-15-4 0,8 3 0,-16-7 0,5 4 0,0-1 0,-5-3 0,5 7 0,-6-6 0,6 2 0,-5 0 0,5-3 0,-6 4 0,-5-1 0,-1-2 0,-5 6 0,-4-6 0,-1 6 0,-8-5 0,-2 5 0,-3-2 0,-3 3 0,-1 0 0,-3 0 0,0 0 0,0 0 0,0 0 0,-1 0 0,1 0 0,-1 0 0,1 0 0,-3-2 0,1 1 0,-3-4 0,1 7 0,-2 1 0,0 7 0,-3 7 0,-4 1 0,-1 3 0,-3 0 0,1 1 0,-2 4 0,-2-4 0,-1 4 0,1-5 0,-1 1 0,4-1 0,-2-3 0,2 2 0,-2-6 0,-2 7 0,5-7 0,-3 3 0,2 0 0,-3 0 0,-3 2 0,-3 7 0,-3-6 0,-2 8 0,1 0 0,0-3 0,-1 7 0,2-7 0,2 2 0,3-8 0,4 1 0,-3-5 0,2 5 0,-7-1 0,3 4 0,-9 5 0,-1-3 0,-9 8 0,-1-6 0,-6 8 0,0-4 0,6-4 0,-8 3 0,3-8 0,-11 5 0,6-4 0,-4-1 0,5-5 0,-19 7 0,21-6 0,-29 10 0,28-13 0,-25 7 0,16-7 0,-10 4 0,15-5 0,-8-1 0,-10-3 0,20-1 0,-29 1 0,33-2 0,-35 2 0,21-1 0,-10-3 0,-2-2 0,11 1 0,-20-4 0,5 7 0,-1-6 0,-5 2 0,-2-4 0,-6 0 0,5 0-755,-14 0 755,-1 0 0,49 0 0,-1 0 0,-3 0 0,1 0 0,-46 0 0,0 0 0,1 0 0,-1 0 0,8-4 0,2-2 0,6-4 0,2-5 0,-1-1 0,5-3 0,18 1 0,0 0 0,17 2 0,-5-1 0,6 1 755,11 4-755,8 1 0,6 4 0,9-9 0,1-9 0,4 8 0,-13-2 0,-9 19 0,-12 0 0,-17 4 0,-11 2 0,-19-1 0,-8-1 0,39-3 0,-2-2 0,-13-6 0,0-2 0,16 4 0,1-2 0,-19-10 0,1-2 0,-24-10-323,35 8 0,1 0 323,-25-6-94,22 6 1,4 0 93,3 1 0,-11-4 0,-1-2 0,3 0 0,11 2 0,-1-1 0,-13-4 0,-2-8 0,-1 8 0,4-6 0,10 6 640,-5-7-640,18 9 193,-16-10-193,-3 0 0,14 4 0,-17-8 0,26 15 0,-17-13 0,15 16 0,-3-9 0,3 7 0,0-9 0,6 3 0,-4-10 0,14 8 0,-7-6 0,8-2 0,2 10 0,3-6 0,4 8 0,1 2 0,0-1 0,3 6 0,-3-8 0,4 8 0,-3 0 0,3 2 0,-3 6 0,1-2 0,-1 3 0,0 3 0,-2-2 0,6 6 0,-3-3 0,3 0 0,-1-1 0,4-3 0,0-3 0,3-1 0,0 0 0,0-3 0,0 6 0,0-2 0,0 6 0,0 1 0,0 3 0,-3 3 0,0 0 0,-2 3 0,2 0 0,0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7:1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24575,'0'12'0,"0"3"0,0 3 0,0 3 0,0 5 0,0-4 0,0 13 0,0-11 0,0 11 0,0-9 0,0 1 0,0-1 0,0-5 0,0 1 0,0-1 0,0-6 0,0 4 0,0-8 0,0 3 0,0-2 0,0-5 0,0 2 0,0-4 0,0-1 0,0-2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7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24575,'0'-26'0,"0"0"0,0-11 0,0-5 0,0-2 0,0-4 0,0 11 0,0 1 0,0 5 0,0 11 0,0-1 0,0 14 0,0-2 0,0 1 0,2 4 0,1-2 0,3 6 0,0 0 0,0 0 0,0 0 0,3 0 0,4 0 0,1 0 0,3 0 0,-4 0 0,4 0 0,1 0 0,-1 0 0,0 0 0,-4 0 0,4 0 0,-6 0 0,5 0 0,-6 0 0,-1 0 0,0 0 0,-3 0 0,0 0 0,0 0 0,-3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24575,'3'0'0,"6"0"0,23 0 0,2 0 0,5 0 0,1 0 0,-7 0 0,9 0 0,-5 0 0,4 0 0,-4 0 0,5 0 0,0 0 0,-4 0 0,-2 0 0,-9 0 0,-2 0 0,-10 0 0,1 0 0,-9 0 0,2 0 0,-4 0 0,1 0 0,-2 5 0,-2 2 0,-2 9 0,0 10 0,-6-2 0,-3 16 0,-11-7 0,2 9 0,-6-3 0,2 2 0,-3-3 0,3 4 0,2 1 0,3-6 0,1 3 0,0-7 0,3 7 0,-2-8 0,6 4 0,-2-9 0,1-2 0,5-3 0,-4-5 0,5-3 0,-2-5 0,3-3 0,-3 0 0,6 0 0,-6-3 0,3 0 0,-3-3 0,-3 0 0,2 0 0,-5-3 0,2-4 0,-3-7 0,-2-8 0,-3-1 0,1-12 0,-2 6 0,2-12 0,1 4 0,-6-16 0,8 14 0,-7-13 0,8 15 0,-4-11 0,3 4 0,1-3 0,5 4 0,0 6 0,0 5 0,0 6 0,4 8 0,1 5 0,0 4 0,3 3 0,-3 2 0,3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7:1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24575,'12'0'0,"0"0"0,5 0 0,-3 0 0,6 0 0,-6 0 0,7 0 0,-11 0 0,3 0 0,-7 0 0,0 0 0,0 0 0,-3-3 0,2 0 0,-2 0 0,0 1 0,0 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0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10 520 24575,'-2'96'0,"0"0"0,1-41 0,0 13 0,-1 16 0,1-24 0,1-37 0,0-7 0,0-2 0,0-7 0,0-6 0,0-10 0,0-22 0,0-19 0,0-25 0,15-8-540,-6 35 1,2-2 539,6-4 0,2 0 0,-1-2 0,0 2-226,7-35 226,7-4 0,-11 30 0,6-6 0,-7 10 0,-7 23 0,-5 7 0,-1 14 1066,0 5-1066,-1 4 239,0 2-239,1 1 0,-1 3 0,0 0 0,0 0 0,0 0 0,1 10 0,1 8 0,0 17 0,2 11 0,-5-4 0,3 15 0,-1 11 0,2-15 0,2 24 0,-2-22 0,1 5 0,0 6 0,0-12 0,-1-3 0,0-10 0,4-2 0,-4-5 0,3-5 0,-4 0 0,-1-10 0,1-1 0,-4-4 0,2-3 0,-5-1 0,1-4 0,-2 1 0,3-1 0,-2 0 0,2-2 0,-3-2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24575,'0'-6'0,"13"-2"0,-1 5 0,20-8 0,-7 9 0,15-10 0,-5 11 0,4-3 0,-5 4 0,-5 0 0,-1 0 0,-5 0 0,-3 0 0,-2 0 0,0 0 0,-9 0 0,2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0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0 445 24575,'0'13'0,"0"-1"0,0 10 0,0 2 0,0 1 0,0-1 0,0-2 0,0-7 0,0 0 0,0-5 0,0-4 0,0 1 0,0-6 0,0-9 0,0-24 0,0-6 0,0-13 0,0-23 0,0 31 0,0-33 0,0 38 0,0-14 0,0 16 0,0 3 0,0 9 0,0 8 0,0 2 0,0 8 0,3 2 0,1 1 0,2 3 0,1 0 0,-1 0 0,0 0 0,1 0 0,3 0 0,1 11 0,4 2 0,1 15 0,0 1 0,1 5 0,0 0 0,0 0 0,0 0 0,0 0 0,-1-5 0,-3-1 0,2-5 0,-4-3 0,4-2 0,-4-7 0,-1-2 0,0-2 0,-3 0 0,3-1 0,-4 1 0,1-4 0,-1 0 0,-3-11 0,0-5 0,-3-25 0,0 1 0,0-21 0,0 16 0,0-15 0,0 15 0,0-10 0,0 12 0,0 5 0,0 7 0,0 9 0,0 1 0,0 7 0,0 1 0,0 6 0,0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0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24575,'0'13'0,"0"14"0,0-10 0,0 20 0,0-11 0,0 13 0,0 2 0,0-1 0,0 5 0,0-10 0,0 4 0,0-5 0,0 0 0,0-9 0,0 2 0,0-12 0,0 2 0,0-17 0,0-7 0,0-18 0,0-5 0,0-4 0,0 0 0,0-5 0,0 3 0,0 2 0,0 1 0,0 8 0,3-3 0,-2 5 0,3 0 0,-1 3 0,-2 2 0,2 4 0,-3-1 0,3 1 0,-2 3 0,2-2 0,-3 6 0,0-3 0,0 3 0,0 1 0,0-1 0,3 1 0,-2 0 0,4 2 0,-1-2 0,-1 3 0,3-4 0,-2 1 0,2-1 0,0 1 0,4 2 0,1 1 0,3 0 0,0 2 0,1-2 0,3 3 0,-3 0 0,7 0 0,-6 0 0,6 0 0,-7 0 0,7 7 0,-6 1 0,6 7 0,-7 0 0,8 5 0,-6-1 0,-1 5 0,-1 0 0,-7-1 0,4 5 0,-4-3 0,-4 3 0,0 0 0,-4-4 0,0 4 0,0-4 0,0-1 0,-4 0 0,-3 1 0,-9-4 0,-1 2 0,-5-5 0,1 6 0,-3-6 0,0 3 0,0-8 0,-4 3 0,-1-6 0,-5 3 0,5-4 0,-4-3 0,8-2 0,1-3 0,6 0 0,3 0 0,5 0 0,0 0 0,3 0 0,4 0 0,0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6 186 24575,'-3'8'0,"0"4"0,3 14 0,0 3 0,0 10 0,0 6 0,0 3 0,0-3 0,0 5 0,0-8 0,0 16 0,0-10 0,0-2 0,0-1 0,0-15 0,0-4 0,0-9 0,0-9 0,0 2 0,0-9 0,0-14 0,0-27 0,0-16 0,0-18 0,0-8 0,0 19 0,0 12 0,0 1 0,0-5 0,0-33 0,0 34 0,0 1 0,0 11 0,0 9 0,0 14 0,0 4 0,0 5 0,3 6 0,1 1 0,2 3 0,0 0 0,4 7 0,2 5 0,3 12 0,1 5 0,1 5 0,5 1 0,-4-1 0,8 7 0,-8-6 0,9 9 0,-4-7 0,-1 3 0,0-5 0,-5-1 0,-1-9 0,0 2 0,-2-12 0,-3 0 0,0-2 0,-5-6 0,1 3 0,-1-6 0,1-1 0,-1-3 0,-2-6 0,-2-10 0,-2-4 0,0-12 0,0-3 0,0 0 0,0-4 0,0-1 0,0 5 0,-3 0 0,2 7 0,-3 5 0,4 3 0,0 2 0,0 4 0,0-1 0,0 1 0,0 0 0,0-1 0,0 1 0,0 3 0,0-2 0,0 6 0,0-3 0,0 3 0,0 1 0,0-1 0,0 1 0,0-1 0,0 1 0,0-1 0,0 1 0,0 0 0,0 2 0,0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24575,'-3'0'0,"-5"13"0,-3 0 0,-2 19 0,-2-7 0,2 9 0,3 0 0,-1 0 0,6 5 0,-8-4 0,7 5 0,-1-7 0,7 1 0,0 6 0,0-10 0,0 3 0,0-4 0,0-5 0,0 4 0,0-12 0,0 5 0,10-8 0,-4-1 0,15-2 0,-5-5 0,3-1 0,4-1 0,-4-3 0,4 0 0,0 0 0,-3-3 0,-2-4 0,1-9 0,-3 0 0,3-7 0,-7-1 0,4-6 0,-7-4 0,3 0 0,-3-5 0,0-2 0,0 1 0,-4-5 0,-2 10 0,-3-5 0,0 11 0,0 1 0,0 8 0,0 2 0,-6 4 0,-2 3 0,-3 4 0,-2 0 0,6 6 0,-7-2 0,7 3 0,-7 0 0,7 0 0,-3 0 0,3 0 0,1 0 0,-1 0 0,1 0 0,0 0 0,2 0 0,1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24575,'20'0'0,"-3"0"0,15 0 0,-6 0 0,19 0 0,-4-4 0,10-1 0,-3 0 0,-2-7 0,-6 10 0,-1-6 0,-4 8 0,-4 0 0,0 0 0,-18 0 0,9 0 0,-11 0 0,0 0 0,-4 0 0,-5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24575,'-3'3'0,"0"0"0,3 11 0,0 6 0,0 5 0,0 13 0,0 4 0,0 5 0,0 5 0,0-6 0,0-5 0,0 9 0,0-8 0,0 10 0,0 0 0,0-10 0,0 8 0,0-20 0,0 3 0,0-14 0,0-1 0,0-4 0,0-3 0,0-1 0,0-4 0,0-2 0,0-2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24575,'3'-4'0,"0"2"0,7 2 0,0 0 0,1 0 0,-1 0 0,-4 0 0,-2 0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31T17:14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35 153 24575,'-9'-3'0,"1"0"0,2 3 0,0 0 0,3 5 0,1 2 0,2 6 0,0 0 0,0 4 0,0-3 0,0 6 0,0-6 0,0 3 0,0-4 0,0 0 0,0 0 0,0-3 0,5-4 0,3 0 0,5-6 0,3 6 0,-2-5 0,3 2 0,0-3 0,-3 0 0,3 0 0,-1-3 0,-2-3 0,4-9 0,-8-2 0,1-9 0,-4-1 0,1-4 0,0-5 0,-4 3 0,0-3 0,-4 5 0,0 8 0,0 2 0,0 8 0,0 3 0,-3 3 0,-3 5 0,-4 2 0,-3 0 0,-4 0 0,3 0 0,-6 6 0,6 1 0,-3 7 0,10-7 0,1-1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24575,'9'0'0,"4"0"0,1 0 0,3 0 0,-3 0 0,0 0 0,0 0 0,4 0 0,-2 0 0,6 0 0,-3-3 0,5-2 0,-5-2 0,3-1 0,-7 4 0,8-7 0,-8 10 0,3-9 0,-4 9 0,1-9 0,-1 9 0,-4-6 0,0 7 0,-4-3 0,1 3 0,-1-3 0,1 3 0,-1 0 0,0 0 0,0 0 0,0 0 0,-2-3 0,-2 2 0,-2-1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32 193 24575,'0'21'0,"0"16"0,0 0 0,0 21 0,0 2 0,0 0 0,0-5 0,0 1 0,0-1 0,0 0 0,0 3 0,0-17 0,0-7 0,0-10 0,0-9 0,0-5 0,0-15 0,0-5 0,0-34 0,0 5 0,0-32 0,0 10 0,0-1 0,0-9 0,0 16 0,0-11 0,-5 7 0,4 5 0,-3 8 0,0 11 0,3 11 0,-5 6 0,5 3 0,-2 5 0,3 0 0,-3 6 0,2-2 0,-2 3 0,3-3 0,3 0 0,4 2 0,8-2 0,9 5 0,0-6 0,9 2 0,-4-3 0,5 0 0,0 3 0,0-3 0,-5 4 0,4-5 0,-8 1 0,-1 4 0,-6-3 0,-4 6 0,-3-2 0,-1 3 0,-4 0 0,0 0 0,-2 0 0,-1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24575,'17'0'0,"1"0"0,10 0 0,1 0 0,5 0 0,0 0 0,5-4 0,-8-1 0,2 0 0,-10 2 0,-10 3 0,-2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8 515 24575,'-4'22'0,"1"3"0,3-9 0,0-1 0,0-2 0,0-6 0,0 3 0,0-4 0,0-5 0,0-9 0,0-18 0,0-9 0,0-17 0,0-2 0,0-5 0,0 5 0,0-3 0,0 3 0,0 1 0,8 6 0,-7 8 0,10 10 0,-7 8 0,0 4 0,2 9 0,-2-2 0,2 7 0,0 0 0,0 3 0,0 0 0,0 0 0,1 3 0,-1 4 0,1 3 0,4 9 0,-3 0 0,3 0 0,1 4 0,-4 1 0,7 0 0,-6 9 0,3-4 0,0 5 0,-3 0 0,4 0 0,-1 0 0,-3 0 0,3-5 0,-4-1 0,0-5 0,-1-3 0,-2-6 0,-2 0 0,-3-7 0,3 3 0,-3-4 0,3 1 0,-3-1 0,0 0 0,0 1 0,3-4 0,-2 0 0,2-3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24575,'0'-10'0,"6"3"0,2-7 0,6 6 0,5-2 0,0 2 0,4 0 0,0 0 0,-7 4 0,2 0 0,-11 4 0,3 0 0,-4 0 0,-2 0 0,-2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0 508 24575,'0'3'0,"0"-2"0,0 12 0,0-3 0,0 1 0,0 7 0,0-7 0,0 8 0,0-1 0,0-6 0,0 5 0,0-10 0,0 3 0,0 0 0,0-3 0,0 3 0,0-10 0,0-18 0,0-5 0,0-27 0,0 8 0,0-16 0,0 5 0,0-6 0,0 5 0,0 3 0,0 10 0,0 7 0,0 10 0,0 6 0,0 7 0,3 4 0,0 4 0,7 9 0,0 2 0,5 10 0,0 2 0,5 4 0,1 0 0,1 5 0,2-2 0,-1 7 0,-1-4 0,3 2 0,-8-4 0,3-3 0,-4-2 0,-1-4 0,0-1 0,-5-7 0,0-1 0,-3-4 0,-1 1 0,1-1 0,-1 1 0,-3-1 0,3-2 0,-5-4 0,2-16 0,-3-11 0,0-19 0,0 3 0,-5-13 0,4 8 0,-8-11 0,8 6 0,-3 1 0,4 11 0,0 7 0,0 5 0,0 13 0,0-1 0,0 10 0,0-3 0,0 6 0,0 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24575,'-10'12'0,"4"1"0,0 6 0,1 0 0,1 0 0,-3 3 0,6-6 0,-3 6 0,4-3 0,0 1 0,0-2 0,0 0 0,0-6 0,0 9 0,0-12 0,0 4 0,0-3 0,7-2 0,-3 2 0,10-3 0,-4 0 0,4 0 0,5 0 0,-4 0 0,7 1 0,-7-4 0,4-1 0,-5-3 0,0 0 0,0 0 0,0 0 0,1 0 0,-1 0 0,-3 0 0,2-3 0,-2-4 0,0-4 0,-1-3 0,-3-5 0,1 0 0,0-5 0,-1 1 0,-2 0 0,-2-1 0,-3 1 0,0-1 0,0 1 0,0 4 0,0 0 0,0 8 0,-6 1 0,-6 3 0,-4 0 0,-6 2 0,3 2 0,-5 0 0,1 2 0,4-3 0,-4 4 0,8 0 0,-8 0 0,8 0 0,-3 0 0,4 0 0,-1 0 0,4 0 0,-2 3 0,6 1 0,-3 0 0,3 2 0,1-3 0,-1 1 0,4-1 0,0-3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24575,'0'17'0,"0"-3"0,0 4 0,0 0 0,0 6 0,0-3 0,0 2 0,0-5 0,0-3 0,0 4 0,0-5 0,0-3 0,3 2 0,-2-2 0,9-3 0,-3 1 0,8-2 0,-1 1 0,-3 2 0,2-6 0,-2-1 0,-1-3 0,4 0 0,-4 0 0,5 0 0,-1 0 0,-3 0 0,2 0 0,-6 0 0,3-3 0,-3-1 0,-1-2 0,0-1 0,1 1 0,0-4 0,-1 2 0,1-9 0,-3 5 0,3-11 0,-6-1 0,2 0 0,-3-14 0,0 7 0,0-8 0,0-1 0,0 5 0,0-5 0,0 6 0,0 5 0,0 1 0,0 9 0,0 0 0,0 8 0,0 1 0,0 4 0,0-1 0,0 4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1 151 24575,'10'0'0,"5"0"0,22-4 0,-6-1 0,12-4 0,-12 1 0,13-5 0,-9 3 0,4-3 0,-5 1 0,0 2 0,-5-5 0,4 9 0,-9-4 0,4 9 0,0-10 0,-7 9 0,2-5 0,-5 3 0,-3 3 0,0-2 0,-5 0 0,-4 2 0,-2-2 0,-2 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0T02:58:2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24575,'-8'5'0,"3"3"0,5 5 0,0 10 0,0 2 0,0 9 0,0 0 0,0-1 0,0 7 0,0 0 0,0 1 0,0 3 0,0-3 0,0-5 0,0 2 0,0-18 0,0 7 0,0-11 0,0 2 0,0-7 0,0 2 0,0-6 0,0 3 0,0-4 0,0-2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867C91-9D76-6E40-8CDC-1C00E51D0D54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869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9719DB-4C62-914C-BF42-3E5A40BA56A1}" type="slidenum"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400.png"/><Relationship Id="rId21" Type="http://schemas.openxmlformats.org/officeDocument/2006/relationships/customXml" Target="../ink/ink88.xml"/><Relationship Id="rId42" Type="http://schemas.openxmlformats.org/officeDocument/2006/relationships/image" Target="../media/image6211.png"/><Relationship Id="rId47" Type="http://schemas.openxmlformats.org/officeDocument/2006/relationships/customXml" Target="../ink/ink101.xml"/><Relationship Id="rId63" Type="http://schemas.openxmlformats.org/officeDocument/2006/relationships/customXml" Target="../ink/ink109.xml"/><Relationship Id="rId68" Type="http://schemas.openxmlformats.org/officeDocument/2006/relationships/image" Target="../media/image7511.png"/><Relationship Id="rId84" Type="http://schemas.openxmlformats.org/officeDocument/2006/relationships/image" Target="../media/image8311.png"/><Relationship Id="rId89" Type="http://schemas.openxmlformats.org/officeDocument/2006/relationships/customXml" Target="../ink/ink122.xml"/><Relationship Id="rId16" Type="http://schemas.openxmlformats.org/officeDocument/2006/relationships/image" Target="../media/image4990.png"/><Relationship Id="rId107" Type="http://schemas.openxmlformats.org/officeDocument/2006/relationships/image" Target="../media/image1.png"/><Relationship Id="rId11" Type="http://schemas.openxmlformats.org/officeDocument/2006/relationships/customXml" Target="../ink/ink83.xml"/><Relationship Id="rId32" Type="http://schemas.openxmlformats.org/officeDocument/2006/relationships/image" Target="../media/image5710.png"/><Relationship Id="rId37" Type="http://schemas.openxmlformats.org/officeDocument/2006/relationships/customXml" Target="../ink/ink96.xml"/><Relationship Id="rId53" Type="http://schemas.openxmlformats.org/officeDocument/2006/relationships/customXml" Target="../ink/ink104.xml"/><Relationship Id="rId58" Type="http://schemas.openxmlformats.org/officeDocument/2006/relationships/image" Target="../media/image7011.png"/><Relationship Id="rId74" Type="http://schemas.openxmlformats.org/officeDocument/2006/relationships/image" Target="../media/image7811.png"/><Relationship Id="rId79" Type="http://schemas.openxmlformats.org/officeDocument/2006/relationships/customXml" Target="../ink/ink117.xml"/><Relationship Id="rId102" Type="http://schemas.openxmlformats.org/officeDocument/2006/relationships/image" Target="../media/image920.png"/><Relationship Id="rId5" Type="http://schemas.openxmlformats.org/officeDocument/2006/relationships/image" Target="../media/image14.png"/><Relationship Id="rId90" Type="http://schemas.openxmlformats.org/officeDocument/2006/relationships/image" Target="../media/image8611.png"/><Relationship Id="rId95" Type="http://schemas.openxmlformats.org/officeDocument/2006/relationships/customXml" Target="../ink/ink125.xml"/><Relationship Id="rId22" Type="http://schemas.openxmlformats.org/officeDocument/2006/relationships/image" Target="../media/image5200.png"/><Relationship Id="rId27" Type="http://schemas.openxmlformats.org/officeDocument/2006/relationships/customXml" Target="../ink/ink91.xml"/><Relationship Id="rId43" Type="http://schemas.openxmlformats.org/officeDocument/2006/relationships/customXml" Target="../ink/ink99.xml"/><Relationship Id="rId48" Type="http://schemas.openxmlformats.org/officeDocument/2006/relationships/image" Target="../media/image6510.png"/><Relationship Id="rId64" Type="http://schemas.openxmlformats.org/officeDocument/2006/relationships/image" Target="../media/image7311.png"/><Relationship Id="rId69" Type="http://schemas.openxmlformats.org/officeDocument/2006/relationships/customXml" Target="../ink/ink112.xml"/><Relationship Id="rId80" Type="http://schemas.openxmlformats.org/officeDocument/2006/relationships/image" Target="../media/image8120.png"/><Relationship Id="rId85" Type="http://schemas.openxmlformats.org/officeDocument/2006/relationships/customXml" Target="../ink/ink120.xml"/><Relationship Id="rId12" Type="http://schemas.openxmlformats.org/officeDocument/2006/relationships/image" Target="../media/image4710.png"/><Relationship Id="rId17" Type="http://schemas.openxmlformats.org/officeDocument/2006/relationships/customXml" Target="../ink/ink86.xml"/><Relationship Id="rId33" Type="http://schemas.openxmlformats.org/officeDocument/2006/relationships/customXml" Target="../ink/ink94.xml"/><Relationship Id="rId38" Type="http://schemas.openxmlformats.org/officeDocument/2006/relationships/image" Target="../media/image6010.png"/><Relationship Id="rId59" Type="http://schemas.openxmlformats.org/officeDocument/2006/relationships/customXml" Target="../ink/ink107.xml"/><Relationship Id="rId103" Type="http://schemas.openxmlformats.org/officeDocument/2006/relationships/customXml" Target="../ink/ink129.xml"/><Relationship Id="rId20" Type="http://schemas.openxmlformats.org/officeDocument/2006/relationships/image" Target="../media/image5100.png"/><Relationship Id="rId41" Type="http://schemas.openxmlformats.org/officeDocument/2006/relationships/customXml" Target="../ink/ink98.xml"/><Relationship Id="rId54" Type="http://schemas.openxmlformats.org/officeDocument/2006/relationships/image" Target="../media/image6811.png"/><Relationship Id="rId62" Type="http://schemas.openxmlformats.org/officeDocument/2006/relationships/image" Target="../media/image7211.png"/><Relationship Id="rId70" Type="http://schemas.openxmlformats.org/officeDocument/2006/relationships/image" Target="../media/image7611.png"/><Relationship Id="rId75" Type="http://schemas.openxmlformats.org/officeDocument/2006/relationships/customXml" Target="../ink/ink115.xml"/><Relationship Id="rId83" Type="http://schemas.openxmlformats.org/officeDocument/2006/relationships/customXml" Target="../ink/ink119.xml"/><Relationship Id="rId88" Type="http://schemas.openxmlformats.org/officeDocument/2006/relationships/image" Target="../media/image8511.png"/><Relationship Id="rId91" Type="http://schemas.openxmlformats.org/officeDocument/2006/relationships/customXml" Target="../ink/ink123.xml"/><Relationship Id="rId96" Type="http://schemas.openxmlformats.org/officeDocument/2006/relationships/image" Target="../media/image8911.png"/><Relationship Id="rId1" Type="http://schemas.microsoft.com/office/2007/relationships/media" Target="../media/media13.m4a"/><Relationship Id="rId6" Type="http://schemas.openxmlformats.org/officeDocument/2006/relationships/customXml" Target="../ink/ink81.xml"/><Relationship Id="rId15" Type="http://schemas.openxmlformats.org/officeDocument/2006/relationships/customXml" Target="../ink/ink85.xml"/><Relationship Id="rId23" Type="http://schemas.openxmlformats.org/officeDocument/2006/relationships/customXml" Target="../ink/ink89.xml"/><Relationship Id="rId28" Type="http://schemas.openxmlformats.org/officeDocument/2006/relationships/image" Target="../media/image5510.png"/><Relationship Id="rId36" Type="http://schemas.openxmlformats.org/officeDocument/2006/relationships/image" Target="../media/image5910.png"/><Relationship Id="rId49" Type="http://schemas.openxmlformats.org/officeDocument/2006/relationships/customXml" Target="../ink/ink102.xml"/><Relationship Id="rId57" Type="http://schemas.openxmlformats.org/officeDocument/2006/relationships/customXml" Target="../ink/ink106.xml"/><Relationship Id="rId106" Type="http://schemas.openxmlformats.org/officeDocument/2006/relationships/image" Target="../media/image940.png"/><Relationship Id="rId10" Type="http://schemas.openxmlformats.org/officeDocument/2006/relationships/image" Target="../media/image4610.png"/><Relationship Id="rId31" Type="http://schemas.openxmlformats.org/officeDocument/2006/relationships/customXml" Target="../ink/ink93.xml"/><Relationship Id="rId44" Type="http://schemas.openxmlformats.org/officeDocument/2006/relationships/image" Target="../media/image6311.png"/><Relationship Id="rId52" Type="http://schemas.openxmlformats.org/officeDocument/2006/relationships/image" Target="../media/image6711.png"/><Relationship Id="rId60" Type="http://schemas.openxmlformats.org/officeDocument/2006/relationships/image" Target="../media/image7111.png"/><Relationship Id="rId65" Type="http://schemas.openxmlformats.org/officeDocument/2006/relationships/customXml" Target="../ink/ink110.xml"/><Relationship Id="rId73" Type="http://schemas.openxmlformats.org/officeDocument/2006/relationships/customXml" Target="../ink/ink114.xml"/><Relationship Id="rId78" Type="http://schemas.openxmlformats.org/officeDocument/2006/relationships/image" Target="../media/image8011.png"/><Relationship Id="rId81" Type="http://schemas.openxmlformats.org/officeDocument/2006/relationships/customXml" Target="../ink/ink118.xml"/><Relationship Id="rId86" Type="http://schemas.openxmlformats.org/officeDocument/2006/relationships/image" Target="../media/image8410.png"/><Relationship Id="rId94" Type="http://schemas.openxmlformats.org/officeDocument/2006/relationships/image" Target="../media/image8811.png"/><Relationship Id="rId99" Type="http://schemas.openxmlformats.org/officeDocument/2006/relationships/customXml" Target="../ink/ink127.xml"/><Relationship Id="rId101" Type="http://schemas.openxmlformats.org/officeDocument/2006/relationships/customXml" Target="../ink/ink128.xml"/><Relationship Id="rId4" Type="http://schemas.openxmlformats.org/officeDocument/2006/relationships/image" Target="../media/image13.png"/><Relationship Id="rId9" Type="http://schemas.openxmlformats.org/officeDocument/2006/relationships/customXml" Target="../ink/ink82.xml"/><Relationship Id="rId13" Type="http://schemas.openxmlformats.org/officeDocument/2006/relationships/customXml" Target="../ink/ink84.xml"/><Relationship Id="rId18" Type="http://schemas.openxmlformats.org/officeDocument/2006/relationships/image" Target="../media/image5000.png"/><Relationship Id="rId39" Type="http://schemas.openxmlformats.org/officeDocument/2006/relationships/customXml" Target="../ink/ink97.xml"/><Relationship Id="rId34" Type="http://schemas.openxmlformats.org/officeDocument/2006/relationships/image" Target="../media/image5810.png"/><Relationship Id="rId50" Type="http://schemas.openxmlformats.org/officeDocument/2006/relationships/image" Target="../media/image661.png"/><Relationship Id="rId55" Type="http://schemas.openxmlformats.org/officeDocument/2006/relationships/customXml" Target="../ink/ink105.xml"/><Relationship Id="rId76" Type="http://schemas.openxmlformats.org/officeDocument/2006/relationships/image" Target="../media/image7911.png"/><Relationship Id="rId97" Type="http://schemas.openxmlformats.org/officeDocument/2006/relationships/customXml" Target="../ink/ink126.xml"/><Relationship Id="rId104" Type="http://schemas.openxmlformats.org/officeDocument/2006/relationships/image" Target="../media/image930.png"/><Relationship Id="rId71" Type="http://schemas.openxmlformats.org/officeDocument/2006/relationships/customXml" Target="../ink/ink113.xml"/><Relationship Id="rId92" Type="http://schemas.openxmlformats.org/officeDocument/2006/relationships/image" Target="../media/image8711.png"/><Relationship Id="rId2" Type="http://schemas.openxmlformats.org/officeDocument/2006/relationships/audio" Target="../media/media13.m4a"/><Relationship Id="rId29" Type="http://schemas.openxmlformats.org/officeDocument/2006/relationships/customXml" Target="../ink/ink92.xml"/><Relationship Id="rId24" Type="http://schemas.openxmlformats.org/officeDocument/2006/relationships/image" Target="../media/image5300.png"/><Relationship Id="rId40" Type="http://schemas.openxmlformats.org/officeDocument/2006/relationships/image" Target="../media/image6111.png"/><Relationship Id="rId45" Type="http://schemas.openxmlformats.org/officeDocument/2006/relationships/customXml" Target="../ink/ink100.xml"/><Relationship Id="rId66" Type="http://schemas.openxmlformats.org/officeDocument/2006/relationships/image" Target="../media/image7411.png"/><Relationship Id="rId87" Type="http://schemas.openxmlformats.org/officeDocument/2006/relationships/customXml" Target="../ink/ink121.xml"/><Relationship Id="rId61" Type="http://schemas.openxmlformats.org/officeDocument/2006/relationships/customXml" Target="../ink/ink108.xml"/><Relationship Id="rId82" Type="http://schemas.openxmlformats.org/officeDocument/2006/relationships/image" Target="../media/image8211.png"/><Relationship Id="rId19" Type="http://schemas.openxmlformats.org/officeDocument/2006/relationships/customXml" Target="../ink/ink87.xml"/><Relationship Id="rId14" Type="http://schemas.openxmlformats.org/officeDocument/2006/relationships/image" Target="../media/image4810.png"/><Relationship Id="rId30" Type="http://schemas.openxmlformats.org/officeDocument/2006/relationships/image" Target="../media/image5610.png"/><Relationship Id="rId35" Type="http://schemas.openxmlformats.org/officeDocument/2006/relationships/customXml" Target="../ink/ink95.xml"/><Relationship Id="rId56" Type="http://schemas.openxmlformats.org/officeDocument/2006/relationships/image" Target="../media/image6911.png"/><Relationship Id="rId77" Type="http://schemas.openxmlformats.org/officeDocument/2006/relationships/customXml" Target="../ink/ink116.xml"/><Relationship Id="rId100" Type="http://schemas.openxmlformats.org/officeDocument/2006/relationships/image" Target="../media/image911.png"/><Relationship Id="rId105" Type="http://schemas.openxmlformats.org/officeDocument/2006/relationships/customXml" Target="../ink/ink130.xml"/><Relationship Id="rId8" Type="http://schemas.openxmlformats.org/officeDocument/2006/relationships/image" Target="../media/image4510.png"/><Relationship Id="rId51" Type="http://schemas.openxmlformats.org/officeDocument/2006/relationships/customXml" Target="../ink/ink103.xml"/><Relationship Id="rId72" Type="http://schemas.openxmlformats.org/officeDocument/2006/relationships/image" Target="../media/image7711.png"/><Relationship Id="rId93" Type="http://schemas.openxmlformats.org/officeDocument/2006/relationships/customXml" Target="../ink/ink124.xml"/><Relationship Id="rId98" Type="http://schemas.openxmlformats.org/officeDocument/2006/relationships/image" Target="../media/image901.png"/><Relationship Id="rId3" Type="http://schemas.openxmlformats.org/officeDocument/2006/relationships/slideLayout" Target="../slideLayouts/slideLayout2.xml"/><Relationship Id="rId25" Type="http://schemas.openxmlformats.org/officeDocument/2006/relationships/customXml" Target="../ink/ink90.xml"/><Relationship Id="rId46" Type="http://schemas.openxmlformats.org/officeDocument/2006/relationships/image" Target="../media/image6411.png"/><Relationship Id="rId67" Type="http://schemas.openxmlformats.org/officeDocument/2006/relationships/customXml" Target="../ink/ink1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9.png"/><Relationship Id="rId21" Type="http://schemas.openxmlformats.org/officeDocument/2006/relationships/customXml" Target="../ink/ink9.xml"/><Relationship Id="rId42" Type="http://schemas.openxmlformats.org/officeDocument/2006/relationships/image" Target="../media/image823.png"/><Relationship Id="rId63" Type="http://schemas.openxmlformats.org/officeDocument/2006/relationships/customXml" Target="../ink/ink30.xml"/><Relationship Id="rId84" Type="http://schemas.openxmlformats.org/officeDocument/2006/relationships/image" Target="../media/image843.png"/><Relationship Id="rId138" Type="http://schemas.openxmlformats.org/officeDocument/2006/relationships/image" Target="../media/image869.png"/><Relationship Id="rId159" Type="http://schemas.openxmlformats.org/officeDocument/2006/relationships/customXml" Target="../ink/ink79.xml"/><Relationship Id="rId107" Type="http://schemas.openxmlformats.org/officeDocument/2006/relationships/image" Target="../media/image854.png"/><Relationship Id="rId11" Type="http://schemas.openxmlformats.org/officeDocument/2006/relationships/customXml" Target="../ink/ink4.xml"/><Relationship Id="rId32" Type="http://schemas.openxmlformats.org/officeDocument/2006/relationships/image" Target="../media/image819.png"/><Relationship Id="rId53" Type="http://schemas.openxmlformats.org/officeDocument/2006/relationships/customXml" Target="../ink/ink25.xml"/><Relationship Id="rId74" Type="http://schemas.openxmlformats.org/officeDocument/2006/relationships/image" Target="../media/image838.png"/><Relationship Id="rId128" Type="http://schemas.openxmlformats.org/officeDocument/2006/relationships/image" Target="../media/image864.png"/><Relationship Id="rId149" Type="http://schemas.openxmlformats.org/officeDocument/2006/relationships/customXml" Target="../ink/ink74.xml"/><Relationship Id="rId5" Type="http://schemas.openxmlformats.org/officeDocument/2006/relationships/customXml" Target="../ink/ink1.xml"/><Relationship Id="rId95" Type="http://schemas.openxmlformats.org/officeDocument/2006/relationships/customXml" Target="../ink/ink46.xml"/><Relationship Id="rId160" Type="http://schemas.openxmlformats.org/officeDocument/2006/relationships/image" Target="../media/image880.png"/><Relationship Id="rId22" Type="http://schemas.openxmlformats.org/officeDocument/2006/relationships/image" Target="../media/image814.png"/><Relationship Id="rId43" Type="http://schemas.openxmlformats.org/officeDocument/2006/relationships/customXml" Target="../ink/ink20.xml"/><Relationship Id="rId64" Type="http://schemas.openxmlformats.org/officeDocument/2006/relationships/image" Target="../media/image426.png"/><Relationship Id="rId118" Type="http://schemas.openxmlformats.org/officeDocument/2006/relationships/customXml" Target="../ink/ink58.xml"/><Relationship Id="rId139" Type="http://schemas.openxmlformats.org/officeDocument/2006/relationships/customXml" Target="../ink/ink69.xml"/><Relationship Id="rId85" Type="http://schemas.openxmlformats.org/officeDocument/2006/relationships/customXml" Target="../ink/ink41.xml"/><Relationship Id="rId150" Type="http://schemas.openxmlformats.org/officeDocument/2006/relationships/image" Target="../media/image875.png"/><Relationship Id="rId12" Type="http://schemas.openxmlformats.org/officeDocument/2006/relationships/image" Target="../media/image808.png"/><Relationship Id="rId17" Type="http://schemas.openxmlformats.org/officeDocument/2006/relationships/customXml" Target="../ink/ink7.xml"/><Relationship Id="rId33" Type="http://schemas.openxmlformats.org/officeDocument/2006/relationships/customXml" Target="../ink/ink15.xml"/><Relationship Id="rId38" Type="http://schemas.openxmlformats.org/officeDocument/2006/relationships/image" Target="../media/image822.png"/><Relationship Id="rId59" Type="http://schemas.openxmlformats.org/officeDocument/2006/relationships/customXml" Target="../ink/ink28.xml"/><Relationship Id="rId103" Type="http://schemas.openxmlformats.org/officeDocument/2006/relationships/image" Target="../media/image852.png"/><Relationship Id="rId108" Type="http://schemas.openxmlformats.org/officeDocument/2006/relationships/customXml" Target="../ink/ink53.xml"/><Relationship Id="rId124" Type="http://schemas.openxmlformats.org/officeDocument/2006/relationships/image" Target="../media/image862.png"/><Relationship Id="rId129" Type="http://schemas.openxmlformats.org/officeDocument/2006/relationships/customXml" Target="../ink/ink64.xml"/><Relationship Id="rId54" Type="http://schemas.openxmlformats.org/officeDocument/2006/relationships/image" Target="../media/image829.png"/><Relationship Id="rId70" Type="http://schemas.openxmlformats.org/officeDocument/2006/relationships/image" Target="../media/image836.png"/><Relationship Id="rId75" Type="http://schemas.openxmlformats.org/officeDocument/2006/relationships/customXml" Target="../ink/ink36.xml"/><Relationship Id="rId91" Type="http://schemas.openxmlformats.org/officeDocument/2006/relationships/customXml" Target="../ink/ink44.xml"/><Relationship Id="rId96" Type="http://schemas.openxmlformats.org/officeDocument/2006/relationships/image" Target="../media/image849.png"/><Relationship Id="rId140" Type="http://schemas.openxmlformats.org/officeDocument/2006/relationships/image" Target="../media/image870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" Type="http://schemas.openxmlformats.org/officeDocument/2006/relationships/tags" Target="../tags/tag4.xml"/><Relationship Id="rId6" Type="http://schemas.openxmlformats.org/officeDocument/2006/relationships/image" Target="../media/image805.png"/><Relationship Id="rId23" Type="http://schemas.openxmlformats.org/officeDocument/2006/relationships/customXml" Target="../ink/ink10.xml"/><Relationship Id="rId28" Type="http://schemas.openxmlformats.org/officeDocument/2006/relationships/image" Target="../media/image817.png"/><Relationship Id="rId49" Type="http://schemas.openxmlformats.org/officeDocument/2006/relationships/customXml" Target="../ink/ink23.xml"/><Relationship Id="rId114" Type="http://schemas.openxmlformats.org/officeDocument/2006/relationships/customXml" Target="../ink/ink56.xml"/><Relationship Id="rId119" Type="http://schemas.openxmlformats.org/officeDocument/2006/relationships/customXml" Target="../ink/ink59.xml"/><Relationship Id="rId44" Type="http://schemas.openxmlformats.org/officeDocument/2006/relationships/image" Target="../media/image824.png"/><Relationship Id="rId60" Type="http://schemas.openxmlformats.org/officeDocument/2006/relationships/image" Target="../media/image832.png"/><Relationship Id="rId65" Type="http://schemas.openxmlformats.org/officeDocument/2006/relationships/customXml" Target="../ink/ink31.xml"/><Relationship Id="rId81" Type="http://schemas.openxmlformats.org/officeDocument/2006/relationships/customXml" Target="../ink/ink39.xml"/><Relationship Id="rId86" Type="http://schemas.openxmlformats.org/officeDocument/2006/relationships/image" Target="../media/image844.png"/><Relationship Id="rId130" Type="http://schemas.openxmlformats.org/officeDocument/2006/relationships/image" Target="../media/image865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878.png"/><Relationship Id="rId13" Type="http://schemas.openxmlformats.org/officeDocument/2006/relationships/customXml" Target="../ink/ink5.xml"/><Relationship Id="rId18" Type="http://schemas.openxmlformats.org/officeDocument/2006/relationships/image" Target="../media/image811.png"/><Relationship Id="rId39" Type="http://schemas.openxmlformats.org/officeDocument/2006/relationships/customXml" Target="../ink/ink18.xml"/><Relationship Id="rId109" Type="http://schemas.openxmlformats.org/officeDocument/2006/relationships/image" Target="../media/image855.png"/><Relationship Id="rId34" Type="http://schemas.openxmlformats.org/officeDocument/2006/relationships/image" Target="../media/image820.png"/><Relationship Id="rId50" Type="http://schemas.openxmlformats.org/officeDocument/2006/relationships/image" Target="../media/image827.png"/><Relationship Id="rId55" Type="http://schemas.openxmlformats.org/officeDocument/2006/relationships/customXml" Target="../ink/ink26.xml"/><Relationship Id="rId76" Type="http://schemas.openxmlformats.org/officeDocument/2006/relationships/image" Target="../media/image839.png"/><Relationship Id="rId97" Type="http://schemas.openxmlformats.org/officeDocument/2006/relationships/customXml" Target="../ink/ink47.xml"/><Relationship Id="rId104" Type="http://schemas.openxmlformats.org/officeDocument/2006/relationships/customXml" Target="../ink/ink51.xml"/><Relationship Id="rId120" Type="http://schemas.openxmlformats.org/officeDocument/2006/relationships/image" Target="../media/image8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873.png"/><Relationship Id="rId7" Type="http://schemas.openxmlformats.org/officeDocument/2006/relationships/customXml" Target="../ink/ink2.xml"/><Relationship Id="rId71" Type="http://schemas.openxmlformats.org/officeDocument/2006/relationships/customXml" Target="../ink/ink34.xml"/><Relationship Id="rId92" Type="http://schemas.openxmlformats.org/officeDocument/2006/relationships/image" Target="../media/image847.png"/><Relationship Id="rId162" Type="http://schemas.openxmlformats.org/officeDocument/2006/relationships/image" Target="../media/image881.png"/><Relationship Id="rId2" Type="http://schemas.microsoft.com/office/2007/relationships/media" Target="../media/media9.m4a"/><Relationship Id="rId29" Type="http://schemas.openxmlformats.org/officeDocument/2006/relationships/customXml" Target="../ink/ink13.xml"/><Relationship Id="rId24" Type="http://schemas.openxmlformats.org/officeDocument/2006/relationships/image" Target="../media/image815.png"/><Relationship Id="rId40" Type="http://schemas.openxmlformats.org/officeDocument/2006/relationships/image" Target="../media/image216.png"/><Relationship Id="rId45" Type="http://schemas.openxmlformats.org/officeDocument/2006/relationships/customXml" Target="../ink/ink21.xml"/><Relationship Id="rId66" Type="http://schemas.openxmlformats.org/officeDocument/2006/relationships/image" Target="../media/image834.png"/><Relationship Id="rId87" Type="http://schemas.openxmlformats.org/officeDocument/2006/relationships/customXml" Target="../ink/ink42.xml"/><Relationship Id="rId110" Type="http://schemas.openxmlformats.org/officeDocument/2006/relationships/customXml" Target="../ink/ink54.xml"/><Relationship Id="rId115" Type="http://schemas.openxmlformats.org/officeDocument/2006/relationships/image" Target="../media/image858.png"/><Relationship Id="rId131" Type="http://schemas.openxmlformats.org/officeDocument/2006/relationships/customXml" Target="../ink/ink65.xml"/><Relationship Id="rId136" Type="http://schemas.openxmlformats.org/officeDocument/2006/relationships/image" Target="../media/image868.png"/><Relationship Id="rId157" Type="http://schemas.openxmlformats.org/officeDocument/2006/relationships/customXml" Target="../ink/ink78.xml"/><Relationship Id="rId61" Type="http://schemas.openxmlformats.org/officeDocument/2006/relationships/customXml" Target="../ink/ink29.xml"/><Relationship Id="rId82" Type="http://schemas.openxmlformats.org/officeDocument/2006/relationships/image" Target="../media/image842.png"/><Relationship Id="rId152" Type="http://schemas.openxmlformats.org/officeDocument/2006/relationships/image" Target="../media/image876.png"/><Relationship Id="rId19" Type="http://schemas.openxmlformats.org/officeDocument/2006/relationships/customXml" Target="../ink/ink8.xml"/><Relationship Id="rId14" Type="http://schemas.openxmlformats.org/officeDocument/2006/relationships/image" Target="../media/image809.png"/><Relationship Id="rId30" Type="http://schemas.openxmlformats.org/officeDocument/2006/relationships/image" Target="../media/image818.png"/><Relationship Id="rId35" Type="http://schemas.openxmlformats.org/officeDocument/2006/relationships/customXml" Target="../ink/ink16.xml"/><Relationship Id="rId56" Type="http://schemas.openxmlformats.org/officeDocument/2006/relationships/image" Target="../media/image830.png"/><Relationship Id="rId77" Type="http://schemas.openxmlformats.org/officeDocument/2006/relationships/customXml" Target="../ink/ink37.xml"/><Relationship Id="rId100" Type="http://schemas.openxmlformats.org/officeDocument/2006/relationships/customXml" Target="../ink/ink49.xml"/><Relationship Id="rId105" Type="http://schemas.openxmlformats.org/officeDocument/2006/relationships/image" Target="../media/image853.png"/><Relationship Id="rId126" Type="http://schemas.openxmlformats.org/officeDocument/2006/relationships/image" Target="../media/image863.png"/><Relationship Id="rId147" Type="http://schemas.openxmlformats.org/officeDocument/2006/relationships/customXml" Target="../ink/ink73.xml"/><Relationship Id="rId8" Type="http://schemas.openxmlformats.org/officeDocument/2006/relationships/image" Target="../media/image806.png"/><Relationship Id="rId51" Type="http://schemas.openxmlformats.org/officeDocument/2006/relationships/customXml" Target="../ink/ink24.xml"/><Relationship Id="rId72" Type="http://schemas.openxmlformats.org/officeDocument/2006/relationships/image" Target="../media/image837.png"/><Relationship Id="rId93" Type="http://schemas.openxmlformats.org/officeDocument/2006/relationships/customXml" Target="../ink/ink45.xml"/><Relationship Id="rId98" Type="http://schemas.openxmlformats.org/officeDocument/2006/relationships/image" Target="../media/image850.png"/><Relationship Id="rId121" Type="http://schemas.openxmlformats.org/officeDocument/2006/relationships/customXml" Target="../ink/ink60.xml"/><Relationship Id="rId142" Type="http://schemas.openxmlformats.org/officeDocument/2006/relationships/image" Target="../media/image871.png"/><Relationship Id="rId163" Type="http://schemas.openxmlformats.org/officeDocument/2006/relationships/image" Target="../media/image1.png"/><Relationship Id="rId3" Type="http://schemas.openxmlformats.org/officeDocument/2006/relationships/audio" Target="../media/media9.m4a"/><Relationship Id="rId25" Type="http://schemas.openxmlformats.org/officeDocument/2006/relationships/customXml" Target="../ink/ink11.xml"/><Relationship Id="rId46" Type="http://schemas.openxmlformats.org/officeDocument/2006/relationships/image" Target="../media/image825.png"/><Relationship Id="rId67" Type="http://schemas.openxmlformats.org/officeDocument/2006/relationships/customXml" Target="../ink/ink32.xml"/><Relationship Id="rId116" Type="http://schemas.openxmlformats.org/officeDocument/2006/relationships/customXml" Target="../ink/ink57.xml"/><Relationship Id="rId137" Type="http://schemas.openxmlformats.org/officeDocument/2006/relationships/customXml" Target="../ink/ink68.xml"/><Relationship Id="rId158" Type="http://schemas.openxmlformats.org/officeDocument/2006/relationships/image" Target="../media/image879.png"/><Relationship Id="rId20" Type="http://schemas.openxmlformats.org/officeDocument/2006/relationships/image" Target="../media/image812.png"/><Relationship Id="rId41" Type="http://schemas.openxmlformats.org/officeDocument/2006/relationships/customXml" Target="../ink/ink19.xml"/><Relationship Id="rId62" Type="http://schemas.openxmlformats.org/officeDocument/2006/relationships/image" Target="../media/image833.png"/><Relationship Id="rId83" Type="http://schemas.openxmlformats.org/officeDocument/2006/relationships/customXml" Target="../ink/ink40.xml"/><Relationship Id="rId88" Type="http://schemas.openxmlformats.org/officeDocument/2006/relationships/image" Target="../media/image845.png"/><Relationship Id="rId111" Type="http://schemas.openxmlformats.org/officeDocument/2006/relationships/image" Target="../media/image856.png"/><Relationship Id="rId132" Type="http://schemas.openxmlformats.org/officeDocument/2006/relationships/image" Target="../media/image866.png"/><Relationship Id="rId153" Type="http://schemas.openxmlformats.org/officeDocument/2006/relationships/customXml" Target="../ink/ink76.xml"/><Relationship Id="rId15" Type="http://schemas.openxmlformats.org/officeDocument/2006/relationships/customXml" Target="../ink/ink6.xml"/><Relationship Id="rId36" Type="http://schemas.openxmlformats.org/officeDocument/2006/relationships/image" Target="../media/image821.png"/><Relationship Id="rId57" Type="http://schemas.openxmlformats.org/officeDocument/2006/relationships/customXml" Target="../ink/ink27.xml"/><Relationship Id="rId106" Type="http://schemas.openxmlformats.org/officeDocument/2006/relationships/customXml" Target="../ink/ink52.xml"/><Relationship Id="rId127" Type="http://schemas.openxmlformats.org/officeDocument/2006/relationships/customXml" Target="../ink/ink63.xml"/><Relationship Id="rId10" Type="http://schemas.openxmlformats.org/officeDocument/2006/relationships/image" Target="../media/image807.png"/><Relationship Id="rId31" Type="http://schemas.openxmlformats.org/officeDocument/2006/relationships/customXml" Target="../ink/ink14.xml"/><Relationship Id="rId52" Type="http://schemas.openxmlformats.org/officeDocument/2006/relationships/image" Target="../media/image828.png"/><Relationship Id="rId73" Type="http://schemas.openxmlformats.org/officeDocument/2006/relationships/customXml" Target="../ink/ink35.xml"/><Relationship Id="rId78" Type="http://schemas.openxmlformats.org/officeDocument/2006/relationships/image" Target="../media/image840.png"/><Relationship Id="rId94" Type="http://schemas.openxmlformats.org/officeDocument/2006/relationships/image" Target="../media/image848.png"/><Relationship Id="rId99" Type="http://schemas.openxmlformats.org/officeDocument/2006/relationships/customXml" Target="../ink/ink48.xml"/><Relationship Id="rId101" Type="http://schemas.openxmlformats.org/officeDocument/2006/relationships/image" Target="../media/image851.png"/><Relationship Id="rId122" Type="http://schemas.openxmlformats.org/officeDocument/2006/relationships/image" Target="../media/image861.png"/><Relationship Id="rId143" Type="http://schemas.openxmlformats.org/officeDocument/2006/relationships/customXml" Target="../ink/ink71.xml"/><Relationship Id="rId148" Type="http://schemas.openxmlformats.org/officeDocument/2006/relationships/image" Target="../media/image874.png"/><Relationship Id="rId4" Type="http://schemas.openxmlformats.org/officeDocument/2006/relationships/slideLayout" Target="../slideLayouts/slideLayout2.xml"/><Relationship Id="rId9" Type="http://schemas.openxmlformats.org/officeDocument/2006/relationships/customXml" Target="../ink/ink3.xml"/><Relationship Id="rId26" Type="http://schemas.openxmlformats.org/officeDocument/2006/relationships/image" Target="../media/image816.png"/><Relationship Id="rId47" Type="http://schemas.openxmlformats.org/officeDocument/2006/relationships/customXml" Target="../ink/ink22.xml"/><Relationship Id="rId68" Type="http://schemas.openxmlformats.org/officeDocument/2006/relationships/image" Target="../media/image835.png"/><Relationship Id="rId89" Type="http://schemas.openxmlformats.org/officeDocument/2006/relationships/customXml" Target="../ink/ink43.xml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54" Type="http://schemas.openxmlformats.org/officeDocument/2006/relationships/image" Target="../media/image877.png"/><Relationship Id="rId16" Type="http://schemas.openxmlformats.org/officeDocument/2006/relationships/image" Target="../media/image810.png"/><Relationship Id="rId37" Type="http://schemas.openxmlformats.org/officeDocument/2006/relationships/customXml" Target="../ink/ink17.xml"/><Relationship Id="rId58" Type="http://schemas.openxmlformats.org/officeDocument/2006/relationships/image" Target="../media/image831.png"/><Relationship Id="rId79" Type="http://schemas.openxmlformats.org/officeDocument/2006/relationships/customXml" Target="../ink/ink38.xml"/><Relationship Id="rId102" Type="http://schemas.openxmlformats.org/officeDocument/2006/relationships/customXml" Target="../ink/ink50.xml"/><Relationship Id="rId123" Type="http://schemas.openxmlformats.org/officeDocument/2006/relationships/customXml" Target="../ink/ink61.xml"/><Relationship Id="rId144" Type="http://schemas.openxmlformats.org/officeDocument/2006/relationships/image" Target="../media/image872.png"/><Relationship Id="rId90" Type="http://schemas.openxmlformats.org/officeDocument/2006/relationships/image" Target="../media/image846.png"/><Relationship Id="rId27" Type="http://schemas.openxmlformats.org/officeDocument/2006/relationships/customXml" Target="../ink/ink12.xml"/><Relationship Id="rId48" Type="http://schemas.openxmlformats.org/officeDocument/2006/relationships/image" Target="../media/image826.png"/><Relationship Id="rId69" Type="http://schemas.openxmlformats.org/officeDocument/2006/relationships/customXml" Target="../ink/ink33.xml"/><Relationship Id="rId113" Type="http://schemas.openxmlformats.org/officeDocument/2006/relationships/image" Target="../media/image857.png"/><Relationship Id="rId134" Type="http://schemas.openxmlformats.org/officeDocument/2006/relationships/image" Target="../media/image867.png"/><Relationship Id="rId80" Type="http://schemas.openxmlformats.org/officeDocument/2006/relationships/image" Target="../media/image841.png"/><Relationship Id="rId155" Type="http://schemas.openxmlformats.org/officeDocument/2006/relationships/customXml" Target="../ink/ink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1E40638-2E0E-364B-99FD-DE06BD1F928E}" type="slidenum">
              <a:rPr lang="en-US" sz="1400">
                <a:latin typeface="Arial" charset="0"/>
              </a:rPr>
              <a:pPr eaLnBrk="1" hangingPunct="1"/>
              <a:t>1</a:t>
            </a:fld>
            <a:endParaRPr lang="en-US" sz="1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2A25C-7E27-2B44-8FBB-18188DA666FF}"/>
              </a:ext>
            </a:extLst>
          </p:cNvPr>
          <p:cNvSpPr txBox="1"/>
          <p:nvPr/>
        </p:nvSpPr>
        <p:spPr>
          <a:xfrm>
            <a:off x="2057400" y="1600200"/>
            <a:ext cx="5335115" cy="330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2D. </a:t>
            </a:r>
          </a:p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Interfaces and Routing:</a:t>
            </a:r>
          </a:p>
          <a:p>
            <a:pPr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Encoder-Decoder</a:t>
            </a:r>
          </a:p>
          <a:p>
            <a:pPr>
              <a:buNone/>
            </a:pPr>
            <a:r>
              <a:rPr lang="en-US" sz="3600" b="1" dirty="0">
                <a:solidFill>
                  <a:schemeClr val="bg1"/>
                </a:solidFill>
              </a:rPr>
              <a:t>MUX-DEMUX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B0979CC-B004-94E2-0371-911F32272C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2744577"/>
      </p:ext>
    </p:extLst>
  </p:cSld>
  <p:clrMapOvr>
    <a:masterClrMapping/>
  </p:clrMapOvr>
  <p:transition spd="slow" advTm="20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447675" y="0"/>
            <a:ext cx="8696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>
                <a:solidFill>
                  <a:srgbClr val="0000FF"/>
                </a:solidFill>
                <a:latin typeface="Comic Sans MS" charset="0"/>
                <a:sym typeface="Wingdings" charset="2"/>
              </a:rPr>
              <a:t>8 x 1 Multiplexer				DEMUX			</a:t>
            </a:r>
          </a:p>
        </p:txBody>
      </p:sp>
      <p:grpSp>
        <p:nvGrpSpPr>
          <p:cNvPr id="25603" name="Group 51"/>
          <p:cNvGrpSpPr>
            <a:grpSpLocks/>
          </p:cNvGrpSpPr>
          <p:nvPr/>
        </p:nvGrpSpPr>
        <p:grpSpPr bwMode="auto">
          <a:xfrm>
            <a:off x="361736" y="1528763"/>
            <a:ext cx="4124925" cy="4116459"/>
            <a:chOff x="761786" y="1064567"/>
            <a:chExt cx="4125120" cy="4117105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097151" y="2179167"/>
              <a:ext cx="1905090" cy="30024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buNone/>
                <a:defRPr/>
              </a:pPr>
              <a:endParaRPr lang="en-US">
                <a:solidFill>
                  <a:srgbClr val="FFFFFF"/>
                </a:solidFill>
                <a:latin typeface="Calibri" pitchFamily="30" charset="0"/>
                <a:ea typeface="ＭＳ Ｐゴシック" pitchFamily="30" charset="-128"/>
                <a:cs typeface="ＭＳ Ｐゴシック" pitchFamily="30" charset="-128"/>
              </a:endParaRPr>
            </a:p>
          </p:txBody>
        </p:sp>
        <p:sp>
          <p:nvSpPr>
            <p:cNvPr id="25630" name="TextBox 22"/>
            <p:cNvSpPr txBox="1">
              <a:spLocks noChangeArrowheads="1"/>
            </p:cNvSpPr>
            <p:nvPr/>
          </p:nvSpPr>
          <p:spPr bwMode="auto">
            <a:xfrm>
              <a:off x="4514670" y="3422302"/>
              <a:ext cx="372236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F</a:t>
              </a:r>
            </a:p>
          </p:txBody>
        </p:sp>
        <p:cxnSp>
          <p:nvCxnSpPr>
            <p:cNvPr id="24" name="Straight Connector 23"/>
            <p:cNvCxnSpPr>
              <a:cxnSpLocks noChangeShapeType="1"/>
            </p:cNvCxnSpPr>
            <p:nvPr/>
          </p:nvCxnSpPr>
          <p:spPr bwMode="auto">
            <a:xfrm>
              <a:off x="3981602" y="3627194"/>
              <a:ext cx="533425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1297013" y="2288721"/>
              <a:ext cx="800138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6" name="Straight Connector 25"/>
            <p:cNvCxnSpPr>
              <a:cxnSpLocks noChangeShapeType="1"/>
            </p:cNvCxnSpPr>
            <p:nvPr/>
          </p:nvCxnSpPr>
          <p:spPr bwMode="auto">
            <a:xfrm>
              <a:off x="1281138" y="2665018"/>
              <a:ext cx="79855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34" name="TextBox 26"/>
            <p:cNvSpPr txBox="1">
              <a:spLocks noChangeArrowheads="1"/>
            </p:cNvSpPr>
            <p:nvPr/>
          </p:nvSpPr>
          <p:spPr bwMode="auto">
            <a:xfrm>
              <a:off x="784847" y="2055167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D0</a:t>
              </a:r>
            </a:p>
          </p:txBody>
        </p:sp>
        <p:sp>
          <p:nvSpPr>
            <p:cNvPr id="25635" name="TextBox 27"/>
            <p:cNvSpPr txBox="1">
              <a:spLocks noChangeArrowheads="1"/>
            </p:cNvSpPr>
            <p:nvPr/>
          </p:nvSpPr>
          <p:spPr bwMode="auto">
            <a:xfrm>
              <a:off x="825691" y="2464109"/>
              <a:ext cx="545368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D1</a:t>
              </a:r>
            </a:p>
          </p:txBody>
        </p:sp>
        <p:cxnSp>
          <p:nvCxnSpPr>
            <p:cNvPr id="29" name="Straight Connector 28"/>
            <p:cNvCxnSpPr>
              <a:cxnSpLocks noChangeShapeType="1"/>
            </p:cNvCxnSpPr>
            <p:nvPr/>
          </p:nvCxnSpPr>
          <p:spPr bwMode="auto">
            <a:xfrm rot="5400000">
              <a:off x="2088386" y="1875112"/>
              <a:ext cx="609696" cy="1587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37" name="TextBox 29"/>
            <p:cNvSpPr txBox="1">
              <a:spLocks noChangeArrowheads="1"/>
            </p:cNvSpPr>
            <p:nvPr/>
          </p:nvSpPr>
          <p:spPr bwMode="auto">
            <a:xfrm>
              <a:off x="2081319" y="1066800"/>
              <a:ext cx="585445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S0</a:t>
              </a:r>
            </a:p>
          </p:txBody>
        </p: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5400000">
              <a:off x="2672614" y="1902105"/>
              <a:ext cx="609696" cy="1587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39" name="TextBox 31"/>
            <p:cNvSpPr txBox="1">
              <a:spLocks noChangeArrowheads="1"/>
            </p:cNvSpPr>
            <p:nvPr/>
          </p:nvSpPr>
          <p:spPr bwMode="auto">
            <a:xfrm>
              <a:off x="2774182" y="1064567"/>
              <a:ext cx="535749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S1</a:t>
              </a:r>
            </a:p>
          </p:txBody>
        </p:sp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>
              <a:off x="1281138" y="3046078"/>
              <a:ext cx="79855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4" name="Straight Connector 33"/>
            <p:cNvCxnSpPr>
              <a:cxnSpLocks noChangeShapeType="1"/>
            </p:cNvCxnSpPr>
            <p:nvPr/>
          </p:nvCxnSpPr>
          <p:spPr bwMode="auto">
            <a:xfrm>
              <a:off x="1303364" y="3427138"/>
              <a:ext cx="798550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42" name="TextBox 34"/>
            <p:cNvSpPr txBox="1">
              <a:spLocks noChangeArrowheads="1"/>
            </p:cNvSpPr>
            <p:nvPr/>
          </p:nvSpPr>
          <p:spPr bwMode="auto">
            <a:xfrm>
              <a:off x="834056" y="2860960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D2</a:t>
              </a:r>
            </a:p>
          </p:txBody>
        </p:sp>
        <p:sp>
          <p:nvSpPr>
            <p:cNvPr id="25643" name="TextBox 35"/>
            <p:cNvSpPr txBox="1">
              <a:spLocks noChangeArrowheads="1"/>
            </p:cNvSpPr>
            <p:nvPr/>
          </p:nvSpPr>
          <p:spPr bwMode="auto">
            <a:xfrm>
              <a:off x="847669" y="3198167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D3</a:t>
              </a:r>
            </a:p>
          </p:txBody>
        </p:sp>
        <p:cxnSp>
          <p:nvCxnSpPr>
            <p:cNvPr id="37" name="Straight Connector 36"/>
            <p:cNvCxnSpPr>
              <a:cxnSpLocks noChangeShapeType="1"/>
            </p:cNvCxnSpPr>
            <p:nvPr/>
          </p:nvCxnSpPr>
          <p:spPr bwMode="auto">
            <a:xfrm>
              <a:off x="1274787" y="3809785"/>
              <a:ext cx="798550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3" name="Straight Connector 42"/>
            <p:cNvCxnSpPr>
              <a:cxnSpLocks noChangeShapeType="1"/>
            </p:cNvCxnSpPr>
            <p:nvPr/>
          </p:nvCxnSpPr>
          <p:spPr bwMode="auto">
            <a:xfrm>
              <a:off x="1257323" y="4186082"/>
              <a:ext cx="798551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46" name="TextBox 43"/>
            <p:cNvSpPr txBox="1">
              <a:spLocks noChangeArrowheads="1"/>
            </p:cNvSpPr>
            <p:nvPr/>
          </p:nvSpPr>
          <p:spPr bwMode="auto">
            <a:xfrm>
              <a:off x="761786" y="3576935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D4</a:t>
              </a:r>
            </a:p>
          </p:txBody>
        </p:sp>
        <p:sp>
          <p:nvSpPr>
            <p:cNvPr id="25647" name="TextBox 44"/>
            <p:cNvSpPr txBox="1">
              <a:spLocks noChangeArrowheads="1"/>
            </p:cNvSpPr>
            <p:nvPr/>
          </p:nvSpPr>
          <p:spPr bwMode="auto">
            <a:xfrm>
              <a:off x="802429" y="3985877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D5</a:t>
              </a:r>
            </a:p>
          </p:txBody>
        </p:sp>
        <p:cxnSp>
          <p:nvCxnSpPr>
            <p:cNvPr id="46" name="Straight Connector 45"/>
            <p:cNvCxnSpPr>
              <a:cxnSpLocks noChangeShapeType="1"/>
            </p:cNvCxnSpPr>
            <p:nvPr/>
          </p:nvCxnSpPr>
          <p:spPr bwMode="auto">
            <a:xfrm>
              <a:off x="1257323" y="4567142"/>
              <a:ext cx="798551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>
              <a:off x="1279549" y="4948201"/>
              <a:ext cx="798551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50" name="TextBox 47"/>
            <p:cNvSpPr txBox="1">
              <a:spLocks noChangeArrowheads="1"/>
            </p:cNvSpPr>
            <p:nvPr/>
          </p:nvSpPr>
          <p:spPr bwMode="auto">
            <a:xfrm>
              <a:off x="810996" y="4382728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D6</a:t>
              </a:r>
            </a:p>
          </p:txBody>
        </p:sp>
        <p:sp>
          <p:nvSpPr>
            <p:cNvPr id="25651" name="TextBox 48"/>
            <p:cNvSpPr txBox="1">
              <a:spLocks noChangeArrowheads="1"/>
            </p:cNvSpPr>
            <p:nvPr/>
          </p:nvSpPr>
          <p:spPr bwMode="auto">
            <a:xfrm>
              <a:off x="824608" y="4719935"/>
              <a:ext cx="595063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D7</a:t>
              </a:r>
            </a:p>
          </p:txBody>
        </p:sp>
        <p:cxnSp>
          <p:nvCxnSpPr>
            <p:cNvPr id="50" name="Straight Connector 49"/>
            <p:cNvCxnSpPr>
              <a:cxnSpLocks noChangeShapeType="1"/>
            </p:cNvCxnSpPr>
            <p:nvPr/>
          </p:nvCxnSpPr>
          <p:spPr bwMode="auto">
            <a:xfrm rot="5400000">
              <a:off x="3252078" y="1903692"/>
              <a:ext cx="609696" cy="1588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 type="triangle" w="lg" len="lg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25653" name="TextBox 50"/>
            <p:cNvSpPr txBox="1">
              <a:spLocks noChangeArrowheads="1"/>
            </p:cNvSpPr>
            <p:nvPr/>
          </p:nvSpPr>
          <p:spPr bwMode="auto">
            <a:xfrm>
              <a:off x="3353037" y="1066800"/>
              <a:ext cx="585445" cy="46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S2</a:t>
              </a:r>
            </a:p>
          </p:txBody>
        </p:sp>
      </p:grp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910263" y="2720975"/>
            <a:ext cx="1905000" cy="300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5605" name="TextBox 55"/>
          <p:cNvSpPr txBox="1">
            <a:spLocks noChangeArrowheads="1"/>
          </p:cNvSpPr>
          <p:nvPr/>
        </p:nvSpPr>
        <p:spPr bwMode="auto">
          <a:xfrm>
            <a:off x="4952629" y="385921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5376863" y="4092575"/>
            <a:ext cx="5334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7858125" y="2830513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7840663" y="320675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09" name="TextBox 59"/>
          <p:cNvSpPr txBox="1">
            <a:spLocks noChangeArrowheads="1"/>
          </p:cNvSpPr>
          <p:nvPr/>
        </p:nvSpPr>
        <p:spPr bwMode="auto">
          <a:xfrm>
            <a:off x="8507552" y="2543175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D0</a:t>
            </a:r>
          </a:p>
        </p:txBody>
      </p:sp>
      <p:sp>
        <p:nvSpPr>
          <p:cNvPr id="25610" name="TextBox 60"/>
          <p:cNvSpPr txBox="1">
            <a:spLocks noChangeArrowheads="1"/>
          </p:cNvSpPr>
          <p:nvPr/>
        </p:nvSpPr>
        <p:spPr bwMode="auto">
          <a:xfrm>
            <a:off x="8548273" y="2951163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D1</a:t>
            </a:r>
          </a:p>
        </p:txBody>
      </p:sp>
      <p:cxnSp>
        <p:nvCxnSpPr>
          <p:cNvPr id="62" name="Straight Connector 61"/>
          <p:cNvCxnSpPr>
            <a:cxnSpLocks noChangeShapeType="1"/>
          </p:cNvCxnSpPr>
          <p:nvPr/>
        </p:nvCxnSpPr>
        <p:spPr bwMode="auto">
          <a:xfrm rot="5400000">
            <a:off x="6007894" y="2415381"/>
            <a:ext cx="609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12" name="TextBox 62"/>
          <p:cNvSpPr txBox="1">
            <a:spLocks noChangeArrowheads="1"/>
          </p:cNvSpPr>
          <p:nvPr/>
        </p:nvSpPr>
        <p:spPr bwMode="auto">
          <a:xfrm>
            <a:off x="5999348" y="1608138"/>
            <a:ext cx="58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S0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 rot="5400000">
            <a:off x="6592094" y="2442369"/>
            <a:ext cx="609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14" name="TextBox 64"/>
          <p:cNvSpPr txBox="1">
            <a:spLocks noChangeArrowheads="1"/>
          </p:cNvSpPr>
          <p:nvPr/>
        </p:nvSpPr>
        <p:spPr bwMode="auto">
          <a:xfrm>
            <a:off x="6693326" y="1604963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S1</a:t>
            </a:r>
          </a:p>
        </p:txBody>
      </p: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7840663" y="358775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>
            <a:off x="7862888" y="396875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17" name="TextBox 67"/>
          <p:cNvSpPr txBox="1">
            <a:spLocks noChangeArrowheads="1"/>
          </p:cNvSpPr>
          <p:nvPr/>
        </p:nvSpPr>
        <p:spPr bwMode="auto">
          <a:xfrm>
            <a:off x="8556764" y="33480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D2</a:t>
            </a:r>
          </a:p>
        </p:txBody>
      </p:sp>
      <p:sp>
        <p:nvSpPr>
          <p:cNvPr id="25618" name="TextBox 68"/>
          <p:cNvSpPr txBox="1">
            <a:spLocks noChangeArrowheads="1"/>
          </p:cNvSpPr>
          <p:nvPr/>
        </p:nvSpPr>
        <p:spPr bwMode="auto">
          <a:xfrm>
            <a:off x="8570258" y="3686175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D3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7834313" y="4352925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7816850" y="472916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21" name="TextBox 71"/>
          <p:cNvSpPr txBox="1">
            <a:spLocks noChangeArrowheads="1"/>
          </p:cNvSpPr>
          <p:nvPr/>
        </p:nvSpPr>
        <p:spPr bwMode="auto">
          <a:xfrm>
            <a:off x="8484533" y="406400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D4</a:t>
            </a:r>
          </a:p>
        </p:txBody>
      </p:sp>
      <p:sp>
        <p:nvSpPr>
          <p:cNvPr id="25622" name="TextBox 72"/>
          <p:cNvSpPr txBox="1">
            <a:spLocks noChangeArrowheads="1"/>
          </p:cNvSpPr>
          <p:nvPr/>
        </p:nvSpPr>
        <p:spPr bwMode="auto">
          <a:xfrm>
            <a:off x="8525014" y="4473575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D5</a:t>
            </a:r>
          </a:p>
        </p:txBody>
      </p: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>
            <a:off x="7816850" y="511016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7839075" y="549116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25" name="TextBox 75"/>
          <p:cNvSpPr txBox="1">
            <a:spLocks noChangeArrowheads="1"/>
          </p:cNvSpPr>
          <p:nvPr/>
        </p:nvSpPr>
        <p:spPr bwMode="auto">
          <a:xfrm>
            <a:off x="8533745" y="487045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D6</a:t>
            </a:r>
          </a:p>
        </p:txBody>
      </p:sp>
      <p:sp>
        <p:nvSpPr>
          <p:cNvPr id="25626" name="TextBox 76"/>
          <p:cNvSpPr txBox="1">
            <a:spLocks noChangeArrowheads="1"/>
          </p:cNvSpPr>
          <p:nvPr/>
        </p:nvSpPr>
        <p:spPr bwMode="auto">
          <a:xfrm>
            <a:off x="8547239" y="5207000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D7</a:t>
            </a:r>
          </a:p>
        </p:txBody>
      </p:sp>
      <p:cxnSp>
        <p:nvCxnSpPr>
          <p:cNvPr id="78" name="Straight Connector 77"/>
          <p:cNvCxnSpPr>
            <a:cxnSpLocks noChangeShapeType="1"/>
          </p:cNvCxnSpPr>
          <p:nvPr/>
        </p:nvCxnSpPr>
        <p:spPr bwMode="auto">
          <a:xfrm rot="5400000">
            <a:off x="7171532" y="2445544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5628" name="TextBox 78"/>
          <p:cNvSpPr txBox="1">
            <a:spLocks noChangeArrowheads="1"/>
          </p:cNvSpPr>
          <p:nvPr/>
        </p:nvSpPr>
        <p:spPr bwMode="auto">
          <a:xfrm>
            <a:off x="7271729" y="1608138"/>
            <a:ext cx="58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F95D006-395F-C833-D2DF-3420A99F42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4"/>
    </mc:Choice>
    <mc:Fallback xmlns="">
      <p:transition spd="slow" advTm="15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"/>
          <p:cNvSpPr txBox="1">
            <a:spLocks noChangeArrowheads="1"/>
          </p:cNvSpPr>
          <p:nvPr/>
        </p:nvSpPr>
        <p:spPr bwMode="auto">
          <a:xfrm>
            <a:off x="3146425" y="0"/>
            <a:ext cx="343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8 x 1 DEMUX			</a:t>
            </a:r>
          </a:p>
        </p:txBody>
      </p:sp>
      <p:pic>
        <p:nvPicPr>
          <p:cNvPr id="26627" name="Picture 53" descr="Screen Shot 2016-04-03 at 12.06.14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1222375"/>
            <a:ext cx="18827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9" descr="Screen Shot 2016-04-03 at 12.06.28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1200150"/>
            <a:ext cx="21034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80" descr="Screen Shot 2016-04-03 at 12.06.46 P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0438" y="1285875"/>
            <a:ext cx="18684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1" descr="Screen Shot 2016-04-03 at 12.06.59 PM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61175" y="1200150"/>
            <a:ext cx="19780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2" descr="Screen Shot 2016-04-03 at 12.07.16 PM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975" y="3773488"/>
            <a:ext cx="21240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3" descr="Screen Shot 2016-04-03 at 12.07.28 PM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3773488"/>
            <a:ext cx="20256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4" descr="Screen Shot 2016-04-03 at 12.07.42 PM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60888" y="3773488"/>
            <a:ext cx="2078037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85" descr="Screen Shot 2016-04-03 at 12.07.57 P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1800" y="3581400"/>
            <a:ext cx="2159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156005-B2D6-EF99-1D23-CF09E9ADAA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56"/>
    </mc:Choice>
    <mc:Fallback xmlns="">
      <p:transition spd="slow" advTm="2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27 at 12.16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5" y="990600"/>
            <a:ext cx="896313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07" y="5715000"/>
            <a:ext cx="9034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800" baseline="30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 MUX can implement any N input Boolean 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847" y="251440"/>
            <a:ext cx="802014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Multiplexer </a:t>
            </a:r>
            <a:r>
              <a:rPr lang="mr-IN" sz="2400" dirty="0">
                <a:solidFill>
                  <a:srgbClr val="FF0000"/>
                </a:solidFill>
                <a:latin typeface="Comic Sans MS"/>
                <a:cs typeface="Comic Sans MS"/>
              </a:rPr>
              <a:t>–</a:t>
            </a: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/>
                <a:cs typeface="Comic Sans MS"/>
              </a:rPr>
              <a:t>3 bit address code decides which input is transmitted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82D4978-66D5-C6A7-5F85-1D08FC9C48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84"/>
    </mc:Choice>
    <mc:Fallback xmlns="">
      <p:transition spd="slow" advTm="3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27 at 8.32.00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1" y="2290482"/>
            <a:ext cx="7936418" cy="40132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146425" y="0"/>
            <a:ext cx="3438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Universal Logic Function</a:t>
            </a:r>
          </a:p>
        </p:txBody>
      </p:sp>
      <p:pic>
        <p:nvPicPr>
          <p:cNvPr id="6" name="Picture 5" descr="Screen Shot 2019-04-27 at 8.34.11 A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1371600"/>
            <a:ext cx="3086100" cy="914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49D10B7-F041-CC10-FFF5-3FEE6809F139}"/>
              </a:ext>
            </a:extLst>
          </p:cNvPr>
          <p:cNvGrpSpPr/>
          <p:nvPr/>
        </p:nvGrpSpPr>
        <p:grpSpPr>
          <a:xfrm>
            <a:off x="72247" y="710301"/>
            <a:ext cx="1612440" cy="1851480"/>
            <a:chOff x="72247" y="710301"/>
            <a:chExt cx="1612440" cy="18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BF64D6-53C1-5532-E9A9-051FB226E800}"/>
                    </a:ext>
                  </a:extLst>
                </p14:cNvPr>
                <p14:cNvContentPartPr/>
                <p14:nvPr/>
              </p14:nvContentPartPr>
              <p14:xfrm>
                <a:off x="276367" y="908301"/>
                <a:ext cx="186480" cy="37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BF64D6-53C1-5532-E9A9-051FB226E8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67727" y="899301"/>
                  <a:ext cx="2041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F160BB-9D51-AF68-10CD-815040D8A492}"/>
                    </a:ext>
                  </a:extLst>
                </p14:cNvPr>
                <p14:cNvContentPartPr/>
                <p14:nvPr/>
              </p14:nvContentPartPr>
              <p14:xfrm>
                <a:off x="299767" y="1138341"/>
                <a:ext cx="139320" cy="17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F160BB-9D51-AF68-10CD-815040D8A4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127" y="1129701"/>
                  <a:ext cx="156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E785C4-89F8-DFF2-31BA-B66EEB6445E5}"/>
                    </a:ext>
                  </a:extLst>
                </p14:cNvPr>
                <p14:cNvContentPartPr/>
                <p14:nvPr/>
              </p14:nvContentPartPr>
              <p14:xfrm>
                <a:off x="510367" y="978501"/>
                <a:ext cx="120960" cy="230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E785C4-89F8-DFF2-31BA-B66EEB6445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1367" y="969861"/>
                  <a:ext cx="138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441034-92EB-8554-FEC4-149E294E66F0}"/>
                    </a:ext>
                  </a:extLst>
                </p14:cNvPr>
                <p14:cNvContentPartPr/>
                <p14:nvPr/>
              </p14:nvContentPartPr>
              <p14:xfrm>
                <a:off x="728887" y="978861"/>
                <a:ext cx="154080" cy="213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441034-92EB-8554-FEC4-149E294E66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9887" y="970221"/>
                  <a:ext cx="171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63ED5B-ED22-A1E6-30A8-19D617AC2585}"/>
                    </a:ext>
                  </a:extLst>
                </p14:cNvPr>
                <p14:cNvContentPartPr/>
                <p14:nvPr/>
              </p14:nvContentPartPr>
              <p14:xfrm>
                <a:off x="411727" y="1389261"/>
                <a:ext cx="140760" cy="294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63ED5B-ED22-A1E6-30A8-19D617AC25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2727" y="1380261"/>
                  <a:ext cx="1584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006173-A561-4A26-9F6C-749968BA12B9}"/>
                    </a:ext>
                  </a:extLst>
                </p14:cNvPr>
                <p14:cNvContentPartPr/>
                <p14:nvPr/>
              </p14:nvContentPartPr>
              <p14:xfrm>
                <a:off x="644647" y="1386741"/>
                <a:ext cx="121680" cy="228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006173-A561-4A26-9F6C-749968BA12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6007" y="1378101"/>
                  <a:ext cx="139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0EDE11-E8BA-045D-101A-543FC43A90A1}"/>
                    </a:ext>
                  </a:extLst>
                </p14:cNvPr>
                <p14:cNvContentPartPr/>
                <p14:nvPr/>
              </p14:nvContentPartPr>
              <p14:xfrm>
                <a:off x="815647" y="1358661"/>
                <a:ext cx="205200" cy="1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0EDE11-E8BA-045D-101A-543FC43A90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7007" y="1349661"/>
                  <a:ext cx="222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7BF8083-3983-C0CD-1CD6-63945ED9A7F9}"/>
                    </a:ext>
                  </a:extLst>
                </p14:cNvPr>
                <p14:cNvContentPartPr/>
                <p14:nvPr/>
              </p14:nvContentPartPr>
              <p14:xfrm>
                <a:off x="954247" y="1358661"/>
                <a:ext cx="2520" cy="27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7BF8083-3983-C0CD-1CD6-63945ED9A7F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5607" y="1349661"/>
                  <a:ext cx="201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60CF29-5DAA-0E80-84B1-1392E8FDE2B9}"/>
                    </a:ext>
                  </a:extLst>
                </p14:cNvPr>
                <p14:cNvContentPartPr/>
                <p14:nvPr/>
              </p14:nvContentPartPr>
              <p14:xfrm>
                <a:off x="673807" y="1404741"/>
                <a:ext cx="21600" cy="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60CF29-5DAA-0E80-84B1-1392E8FDE2B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64807" y="1396101"/>
                  <a:ext cx="39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CE4D90-12A1-90CB-7D1D-BF0C79B9532D}"/>
                    </a:ext>
                  </a:extLst>
                </p14:cNvPr>
                <p14:cNvContentPartPr/>
                <p14:nvPr/>
              </p14:nvContentPartPr>
              <p14:xfrm>
                <a:off x="947047" y="1332021"/>
                <a:ext cx="153360" cy="29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CE4D90-12A1-90CB-7D1D-BF0C79B9532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8407" y="1323381"/>
                  <a:ext cx="17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41248F-A1A6-4113-4C4F-DEC06DBB5D89}"/>
                    </a:ext>
                  </a:extLst>
                </p14:cNvPr>
                <p14:cNvContentPartPr/>
                <p14:nvPr/>
              </p14:nvContentPartPr>
              <p14:xfrm>
                <a:off x="310567" y="1809021"/>
                <a:ext cx="151560" cy="312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41248F-A1A6-4113-4C4F-DEC06DBB5D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01567" y="1800381"/>
                  <a:ext cx="1692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6BD5EE8-825C-3A75-EABB-9E9A814A0F07}"/>
                    </a:ext>
                  </a:extLst>
                </p14:cNvPr>
                <p14:cNvContentPartPr/>
                <p14:nvPr/>
              </p14:nvContentPartPr>
              <p14:xfrm>
                <a:off x="331447" y="1915941"/>
                <a:ext cx="11196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6BD5EE8-825C-3A75-EABB-9E9A814A0F0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2807" y="1907301"/>
                  <a:ext cx="129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6D163D-8FA0-E8EF-052E-50A77E3DAF8A}"/>
                    </a:ext>
                  </a:extLst>
                </p14:cNvPr>
                <p14:cNvContentPartPr/>
                <p14:nvPr/>
              </p14:nvContentPartPr>
              <p14:xfrm>
                <a:off x="456007" y="1888581"/>
                <a:ext cx="102960" cy="226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6D163D-8FA0-E8EF-052E-50A77E3DAF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7367" y="1879941"/>
                  <a:ext cx="120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F81425-F8A4-2622-8DB6-B1CA28D0E0B2}"/>
                    </a:ext>
                  </a:extLst>
                </p14:cNvPr>
                <p14:cNvContentPartPr/>
                <p14:nvPr/>
              </p14:nvContentPartPr>
              <p14:xfrm>
                <a:off x="465367" y="1996221"/>
                <a:ext cx="63360" cy="2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F81425-F8A4-2622-8DB6-B1CA28D0E0B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6727" y="1987221"/>
                  <a:ext cx="81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7F04DC-31D3-0749-028D-D5F27CB5C245}"/>
                    </a:ext>
                  </a:extLst>
                </p14:cNvPr>
                <p14:cNvContentPartPr/>
                <p14:nvPr/>
              </p14:nvContentPartPr>
              <p14:xfrm>
                <a:off x="630607" y="1800381"/>
                <a:ext cx="128160" cy="24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7F04DC-31D3-0749-028D-D5F27CB5C24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1607" y="1791381"/>
                  <a:ext cx="145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DEFC71-E629-EB2C-9767-7ABEE2DC04B4}"/>
                    </a:ext>
                  </a:extLst>
                </p14:cNvPr>
                <p14:cNvContentPartPr/>
                <p14:nvPr/>
              </p14:nvContentPartPr>
              <p14:xfrm>
                <a:off x="822487" y="1811541"/>
                <a:ext cx="119520" cy="126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DEFC71-E629-EB2C-9767-7ABEE2DC04B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3847" y="1802901"/>
                  <a:ext cx="137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4AA790-03EB-1ABF-44EB-A699D2758790}"/>
                    </a:ext>
                  </a:extLst>
                </p14:cNvPr>
                <p14:cNvContentPartPr/>
                <p14:nvPr/>
              </p14:nvContentPartPr>
              <p14:xfrm>
                <a:off x="984847" y="1714701"/>
                <a:ext cx="90360" cy="19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4AA790-03EB-1ABF-44EB-A699D27587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5847" y="1706061"/>
                  <a:ext cx="108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B6C7AEB-802D-CF90-794A-2435C463015C}"/>
                    </a:ext>
                  </a:extLst>
                </p14:cNvPr>
                <p14:cNvContentPartPr/>
                <p14:nvPr/>
              </p14:nvContentPartPr>
              <p14:xfrm>
                <a:off x="1115167" y="1660701"/>
                <a:ext cx="219600" cy="54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B6C7AEB-802D-CF90-794A-2435C46301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6527" y="1651701"/>
                  <a:ext cx="23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CB3967-5F4E-27E5-BE1C-BB5C5FD2A15F}"/>
                    </a:ext>
                  </a:extLst>
                </p14:cNvPr>
                <p14:cNvContentPartPr/>
                <p14:nvPr/>
              </p14:nvContentPartPr>
              <p14:xfrm>
                <a:off x="1238647" y="1690581"/>
                <a:ext cx="5040" cy="21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CB3967-5F4E-27E5-BE1C-BB5C5FD2A1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30007" y="1681941"/>
                  <a:ext cx="22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F5E5A2-126E-9DFA-8BDD-16E51AD430D0}"/>
                    </a:ext>
                  </a:extLst>
                </p14:cNvPr>
                <p14:cNvContentPartPr/>
                <p14:nvPr/>
              </p14:nvContentPartPr>
              <p14:xfrm>
                <a:off x="986647" y="1731261"/>
                <a:ext cx="360" cy="9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F5E5A2-126E-9DFA-8BDD-16E51AD430D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8007" y="1722621"/>
                  <a:ext cx="18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E1C7AE2-D6C7-FDAF-BFC5-6B10BCE1E5D4}"/>
                    </a:ext>
                  </a:extLst>
                </p14:cNvPr>
                <p14:cNvContentPartPr/>
                <p14:nvPr/>
              </p14:nvContentPartPr>
              <p14:xfrm>
                <a:off x="164407" y="2227701"/>
                <a:ext cx="152280" cy="30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E1C7AE2-D6C7-FDAF-BFC5-6B10BCE1E5D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5407" y="2219061"/>
                  <a:ext cx="1699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F20F5AE-6E5E-4F50-12E3-85C9914173B2}"/>
                    </a:ext>
                  </a:extLst>
                </p14:cNvPr>
                <p14:cNvContentPartPr/>
                <p14:nvPr/>
              </p14:nvContentPartPr>
              <p14:xfrm>
                <a:off x="165127" y="2384301"/>
                <a:ext cx="8172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F20F5AE-6E5E-4F50-12E3-85C9914173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6127" y="2375301"/>
                  <a:ext cx="99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EA28101-E4AD-9992-6D2F-CAAD086F536A}"/>
                    </a:ext>
                  </a:extLst>
                </p14:cNvPr>
                <p14:cNvContentPartPr/>
                <p14:nvPr/>
              </p14:nvContentPartPr>
              <p14:xfrm>
                <a:off x="339007" y="2352981"/>
                <a:ext cx="172800" cy="158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EA28101-E4AD-9992-6D2F-CAAD086F536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0367" y="2344341"/>
                  <a:ext cx="190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FDAABC-13EE-C846-1DBE-53528F7FCDB8}"/>
                    </a:ext>
                  </a:extLst>
                </p14:cNvPr>
                <p14:cNvContentPartPr/>
                <p14:nvPr/>
              </p14:nvContentPartPr>
              <p14:xfrm>
                <a:off x="346567" y="2311221"/>
                <a:ext cx="154440" cy="199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FDAABC-13EE-C846-1DBE-53528F7FCD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7927" y="2302221"/>
                  <a:ext cx="172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73A0DE5-94B5-9099-64E5-8DEA48960C3B}"/>
                    </a:ext>
                  </a:extLst>
                </p14:cNvPr>
                <p14:cNvContentPartPr/>
                <p14:nvPr/>
              </p14:nvContentPartPr>
              <p14:xfrm>
                <a:off x="531607" y="2296821"/>
                <a:ext cx="131040" cy="178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73A0DE5-94B5-9099-64E5-8DEA48960C3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2967" y="2288181"/>
                  <a:ext cx="148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EED14A-B335-7151-758C-FFFE19697FD6}"/>
                    </a:ext>
                  </a:extLst>
                </p14:cNvPr>
                <p14:cNvContentPartPr/>
                <p14:nvPr/>
              </p14:nvContentPartPr>
              <p14:xfrm>
                <a:off x="659407" y="2243181"/>
                <a:ext cx="1119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EED14A-B335-7151-758C-FFFE19697FD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0767" y="2234541"/>
                  <a:ext cx="129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75DC0A-D2D0-0E9D-8C34-9CC5C83A0873}"/>
                    </a:ext>
                  </a:extLst>
                </p14:cNvPr>
                <p14:cNvContentPartPr/>
                <p14:nvPr/>
              </p14:nvContentPartPr>
              <p14:xfrm>
                <a:off x="839767" y="2184501"/>
                <a:ext cx="100080" cy="237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75DC0A-D2D0-0E9D-8C34-9CC5C83A087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1127" y="2175501"/>
                  <a:ext cx="117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5A801F-358A-03C6-C03E-3B37CA15E9F1}"/>
                    </a:ext>
                  </a:extLst>
                </p14:cNvPr>
                <p14:cNvContentPartPr/>
                <p14:nvPr/>
              </p14:nvContentPartPr>
              <p14:xfrm>
                <a:off x="810607" y="2284221"/>
                <a:ext cx="73440" cy="34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5A801F-358A-03C6-C03E-3B37CA15E9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01607" y="2275581"/>
                  <a:ext cx="91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91EFB48-8B2F-625B-B9ED-49CF5997A42B}"/>
                    </a:ext>
                  </a:extLst>
                </p14:cNvPr>
                <p14:cNvContentPartPr/>
                <p14:nvPr/>
              </p14:nvContentPartPr>
              <p14:xfrm>
                <a:off x="983767" y="2064981"/>
                <a:ext cx="120240" cy="254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91EFB48-8B2F-625B-B9ED-49CF5997A4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767" y="2055981"/>
                  <a:ext cx="137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385F7B-D75F-CE93-D6D7-F3DFBD6C79EB}"/>
                    </a:ext>
                  </a:extLst>
                </p14:cNvPr>
                <p14:cNvContentPartPr/>
                <p14:nvPr/>
              </p14:nvContentPartPr>
              <p14:xfrm>
                <a:off x="1220647" y="2084061"/>
                <a:ext cx="119160" cy="167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385F7B-D75F-CE93-D6D7-F3DFBD6C79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211647" y="2075421"/>
                  <a:ext cx="136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5407259-5A59-44ED-AD36-00A5A6484F7C}"/>
                    </a:ext>
                  </a:extLst>
                </p14:cNvPr>
                <p14:cNvContentPartPr/>
                <p14:nvPr/>
              </p14:nvContentPartPr>
              <p14:xfrm>
                <a:off x="1421167" y="2056701"/>
                <a:ext cx="114840" cy="201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5407259-5A59-44ED-AD36-00A5A6484F7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12167" y="2047701"/>
                  <a:ext cx="132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5B1BB3-E354-5919-8391-1A51B5130684}"/>
                    </a:ext>
                  </a:extLst>
                </p14:cNvPr>
                <p14:cNvContentPartPr/>
                <p14:nvPr/>
              </p14:nvContentPartPr>
              <p14:xfrm>
                <a:off x="1449607" y="2169381"/>
                <a:ext cx="51840" cy="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5B1BB3-E354-5919-8391-1A51B513068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40607" y="2160741"/>
                  <a:ext cx="694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3072505-CB0F-D752-701F-81E7DDF8CDDA}"/>
                    </a:ext>
                  </a:extLst>
                </p14:cNvPr>
                <p14:cNvContentPartPr/>
                <p14:nvPr/>
              </p14:nvContentPartPr>
              <p14:xfrm>
                <a:off x="72247" y="710301"/>
                <a:ext cx="1612440" cy="1851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3072505-CB0F-D752-701F-81E7DDF8CDD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247" y="701661"/>
                  <a:ext cx="1630080" cy="18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7919DB0-5CF3-87B7-8566-AD85C93EB26D}"/>
              </a:ext>
            </a:extLst>
          </p:cNvPr>
          <p:cNvGrpSpPr/>
          <p:nvPr/>
        </p:nvGrpSpPr>
        <p:grpSpPr>
          <a:xfrm>
            <a:off x="7348927" y="1537941"/>
            <a:ext cx="502200" cy="388440"/>
            <a:chOff x="7348927" y="1537941"/>
            <a:chExt cx="5022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7E7BC2-0566-DD85-401F-5E68095227C2}"/>
                    </a:ext>
                  </a:extLst>
                </p14:cNvPr>
                <p14:cNvContentPartPr/>
                <p14:nvPr/>
              </p14:nvContentPartPr>
              <p14:xfrm>
                <a:off x="7348927" y="1581141"/>
                <a:ext cx="11880" cy="341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7E7BC2-0566-DD85-401F-5E68095227C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40287" y="1572501"/>
                  <a:ext cx="295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69BA025-0C70-476E-BDF4-02374A984CEB}"/>
                    </a:ext>
                  </a:extLst>
                </p14:cNvPr>
                <p14:cNvContentPartPr/>
                <p14:nvPr/>
              </p14:nvContentPartPr>
              <p14:xfrm>
                <a:off x="7358647" y="1537941"/>
                <a:ext cx="99720" cy="231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69BA025-0C70-476E-BDF4-02374A984CE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50007" y="1528941"/>
                  <a:ext cx="117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C4D713-EB9F-B8D1-CE4D-8BAF70BD5E1F}"/>
                    </a:ext>
                  </a:extLst>
                </p14:cNvPr>
                <p14:cNvContentPartPr/>
                <p14:nvPr/>
              </p14:nvContentPartPr>
              <p14:xfrm>
                <a:off x="7540087" y="1591221"/>
                <a:ext cx="82800" cy="32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C4D713-EB9F-B8D1-CE4D-8BAF70BD5E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31447" y="1582221"/>
                  <a:ext cx="10044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730CA5-3361-0197-2E3D-742192A197B6}"/>
                    </a:ext>
                  </a:extLst>
                </p14:cNvPr>
                <p14:cNvContentPartPr/>
                <p14:nvPr/>
              </p14:nvContentPartPr>
              <p14:xfrm>
                <a:off x="7670407" y="1560621"/>
                <a:ext cx="180720" cy="36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730CA5-3361-0197-2E3D-742192A197B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61767" y="1551621"/>
                  <a:ext cx="1983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055886-3E35-B9E8-AF13-2CACFA6046D1}"/>
                    </a:ext>
                  </a:extLst>
                </p14:cNvPr>
                <p14:cNvContentPartPr/>
                <p14:nvPr/>
              </p14:nvContentPartPr>
              <p14:xfrm>
                <a:off x="7669327" y="1786341"/>
                <a:ext cx="16128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055886-3E35-B9E8-AF13-2CACFA6046D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60327" y="1777341"/>
                  <a:ext cx="1789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43B70F9-06CF-B31E-45A8-2D266BD43109}"/>
              </a:ext>
            </a:extLst>
          </p:cNvPr>
          <p:cNvGrpSpPr/>
          <p:nvPr/>
        </p:nvGrpSpPr>
        <p:grpSpPr>
          <a:xfrm>
            <a:off x="7270087" y="2305461"/>
            <a:ext cx="1026360" cy="370080"/>
            <a:chOff x="7270087" y="2305461"/>
            <a:chExt cx="1026360" cy="37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1C55CE3-F31C-4D28-6BB7-BFD97794C701}"/>
                    </a:ext>
                  </a:extLst>
                </p14:cNvPr>
                <p14:cNvContentPartPr/>
                <p14:nvPr/>
              </p14:nvContentPartPr>
              <p14:xfrm>
                <a:off x="7270087" y="2305461"/>
                <a:ext cx="398520" cy="370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1C55CE3-F31C-4D28-6BB7-BFD97794C70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61447" y="2296821"/>
                  <a:ext cx="4161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7602220-16CA-C27E-0618-82E03096D8BF}"/>
                    </a:ext>
                  </a:extLst>
                </p14:cNvPr>
                <p14:cNvContentPartPr/>
                <p14:nvPr/>
              </p14:nvContentPartPr>
              <p14:xfrm>
                <a:off x="7753567" y="2620461"/>
                <a:ext cx="2520" cy="25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602220-16CA-C27E-0618-82E03096D8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44927" y="2611821"/>
                  <a:ext cx="201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3DED17-1289-432D-E1FC-DB9202C2637B}"/>
                    </a:ext>
                  </a:extLst>
                </p14:cNvPr>
                <p14:cNvContentPartPr/>
                <p14:nvPr/>
              </p14:nvContentPartPr>
              <p14:xfrm>
                <a:off x="7870567" y="2327061"/>
                <a:ext cx="117720" cy="27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3DED17-1289-432D-E1FC-DB9202C2637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61927" y="2318061"/>
                  <a:ext cx="1353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8F1FE9-D622-05C0-CB9A-7CD45941AF64}"/>
                    </a:ext>
                  </a:extLst>
                </p14:cNvPr>
                <p14:cNvContentPartPr/>
                <p14:nvPr/>
              </p14:nvContentPartPr>
              <p14:xfrm>
                <a:off x="7849687" y="2525421"/>
                <a:ext cx="82440" cy="24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8F1FE9-D622-05C0-CB9A-7CD45941AF6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41047" y="2516421"/>
                  <a:ext cx="100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476EE7-FA07-67AF-6994-FCE4C76714B1}"/>
                    </a:ext>
                  </a:extLst>
                </p14:cNvPr>
                <p14:cNvContentPartPr/>
                <p14:nvPr/>
              </p14:nvContentPartPr>
              <p14:xfrm>
                <a:off x="8000167" y="2345061"/>
                <a:ext cx="109080" cy="228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476EE7-FA07-67AF-6994-FCE4C76714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991527" y="2336061"/>
                  <a:ext cx="126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E873E87-B139-EB9D-1F89-3681D7519C59}"/>
                    </a:ext>
                  </a:extLst>
                </p14:cNvPr>
                <p14:cNvContentPartPr/>
                <p14:nvPr/>
              </p14:nvContentPartPr>
              <p14:xfrm>
                <a:off x="8165047" y="2307981"/>
                <a:ext cx="131400" cy="19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E873E87-B139-EB9D-1F89-3681D7519C5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56047" y="2298981"/>
                  <a:ext cx="14904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94B368A-EBB7-13C2-A506-ED13B52A1B01}"/>
                  </a:ext>
                </a:extLst>
              </p14:cNvPr>
              <p14:cNvContentPartPr/>
              <p14:nvPr/>
            </p14:nvContentPartPr>
            <p14:xfrm>
              <a:off x="8459887" y="2416341"/>
              <a:ext cx="93240" cy="1324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94B368A-EBB7-13C2-A506-ED13B52A1B0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451247" y="2407341"/>
                <a:ext cx="110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5A85CAE-172F-182F-7D37-04E939EC9BC1}"/>
                  </a:ext>
                </a:extLst>
              </p14:cNvPr>
              <p14:cNvContentPartPr/>
              <p14:nvPr/>
            </p14:nvContentPartPr>
            <p14:xfrm>
              <a:off x="8552767" y="2240661"/>
              <a:ext cx="360" cy="547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5A85CAE-172F-182F-7D37-04E939EC9BC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43767" y="2231661"/>
                <a:ext cx="18000" cy="7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3E88947-87AD-4325-CA31-C9B3120259A1}"/>
              </a:ext>
            </a:extLst>
          </p:cNvPr>
          <p:cNvGrpSpPr/>
          <p:nvPr/>
        </p:nvGrpSpPr>
        <p:grpSpPr>
          <a:xfrm>
            <a:off x="7935007" y="2827461"/>
            <a:ext cx="377280" cy="222480"/>
            <a:chOff x="7935007" y="2827461"/>
            <a:chExt cx="37728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1B469D1-D906-078D-9850-151FD76141AF}"/>
                    </a:ext>
                  </a:extLst>
                </p14:cNvPr>
                <p14:cNvContentPartPr/>
                <p14:nvPr/>
              </p14:nvContentPartPr>
              <p14:xfrm>
                <a:off x="7935007" y="2890821"/>
                <a:ext cx="161280" cy="15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1B469D1-D906-078D-9850-151FD76141A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926367" y="2882181"/>
                  <a:ext cx="178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330ED9A-0EBE-4E90-D549-2E1C7EAEEE9E}"/>
                    </a:ext>
                  </a:extLst>
                </p14:cNvPr>
                <p14:cNvContentPartPr/>
                <p14:nvPr/>
              </p14:nvContentPartPr>
              <p14:xfrm>
                <a:off x="8167207" y="2890821"/>
                <a:ext cx="5040" cy="135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330ED9A-0EBE-4E90-D549-2E1C7EAEEE9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58567" y="2882181"/>
                  <a:ext cx="22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41962FF-1646-0213-8E1C-A3FAA635DBBF}"/>
                    </a:ext>
                  </a:extLst>
                </p14:cNvPr>
                <p14:cNvContentPartPr/>
                <p14:nvPr/>
              </p14:nvContentPartPr>
              <p14:xfrm>
                <a:off x="8155687" y="2843661"/>
                <a:ext cx="156600" cy="144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41962FF-1646-0213-8E1C-A3FAA635DBB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147047" y="2835021"/>
                  <a:ext cx="174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E04069-45A9-0969-3FE6-D57A7283C8FF}"/>
                    </a:ext>
                  </a:extLst>
                </p14:cNvPr>
                <p14:cNvContentPartPr/>
                <p14:nvPr/>
              </p14:nvContentPartPr>
              <p14:xfrm>
                <a:off x="8183047" y="2827461"/>
                <a:ext cx="360" cy="10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E04069-45A9-0969-3FE6-D57A7283C8F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74407" y="2818821"/>
                  <a:ext cx="18000" cy="117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C97A4C4-F78A-3AFD-D9D2-7BF4298B9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4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12"/>
    </mc:Choice>
    <mc:Fallback xmlns="">
      <p:transition spd="slow" advTm="62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465312" y="1981200"/>
            <a:ext cx="6253635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Before we see how universal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logic is coded, let’s look at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2D49CF5E-DF04-0516-5124-D8DBDFB6AC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2"/>
    </mc:Choice>
    <mc:Fallback xmlns="">
      <p:transition spd="slow" advTm="5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38735" y="1111442"/>
            <a:ext cx="8866530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OK, so we know how to add in binary.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But how do we convert between decimal 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&amp; binary in the first place?</a:t>
            </a:r>
          </a:p>
          <a:p>
            <a:pPr algn="ctr">
              <a:buNone/>
            </a:pPr>
            <a:endParaRPr lang="en-US" sz="3600" dirty="0">
              <a:solidFill>
                <a:srgbClr val="0000FF"/>
              </a:solidFill>
              <a:sym typeface="Wingdings" charset="2"/>
            </a:endParaRP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And how do we send multiple answers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on the same line without blowing up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I/O ports? </a:t>
            </a:r>
            <a:endParaRPr lang="en-US" sz="3600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298BA6E-E2C9-0FB1-A993-D862F81CA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4"/>
    </mc:Choice>
    <mc:Fallback xmlns="">
      <p:transition spd="slow" advTm="22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65912" y="0"/>
            <a:ext cx="6555000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Encoder: 2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n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inputs, n outputs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Decimal to binary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00800" y="1456950"/>
            <a:ext cx="1228828" cy="83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238869" y="3405188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A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409950" y="363696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267592" y="4564063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B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440113" y="479425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35013" y="3032125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35013" y="3944938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98500" y="4937125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98500" y="5773738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222389" y="2665413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D0</a:t>
            </a:r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309148" y="3805238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D1</a:t>
            </a:r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309702" y="47958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D2</a:t>
            </a: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323989" y="56340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D3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1961357" y="2591594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613" name="TextBox 21"/>
          <p:cNvSpPr txBox="1">
            <a:spLocks noChangeArrowheads="1"/>
          </p:cNvSpPr>
          <p:nvPr/>
        </p:nvSpPr>
        <p:spPr bwMode="auto">
          <a:xfrm>
            <a:off x="1777924" y="1825625"/>
            <a:ext cx="113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latin typeface="Comic Sans MS" charset="0"/>
              </a:rPr>
              <a:t>Enable</a:t>
            </a: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497163" y="2944813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0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524351" y="372933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1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524150" y="46437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2</a:t>
            </a: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526404" y="54819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latin typeface="Comic Sans MS" charset="0"/>
              </a:rPr>
              <a:t>3</a:t>
            </a: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524000" y="2895600"/>
            <a:ext cx="1905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5600700" y="1522412"/>
            <a:ext cx="8001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>
            <a:off x="5600700" y="17510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5600700" y="19796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>
            <a:off x="5638800" y="2209800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7620000" y="15986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7620000" y="20558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8433381" y="127883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53" name="TextBox 13"/>
          <p:cNvSpPr txBox="1">
            <a:spLocks noChangeArrowheads="1"/>
          </p:cNvSpPr>
          <p:nvPr/>
        </p:nvSpPr>
        <p:spPr bwMode="auto">
          <a:xfrm>
            <a:off x="8433381" y="19005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434251" y="2828550"/>
            <a:ext cx="1228828" cy="83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>
            <a:off x="5634151" y="28940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5634151" y="33512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5672251" y="3581400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7653451" y="29702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>
            <a:off x="7653451" y="34274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2" name="TextBox 13"/>
          <p:cNvSpPr txBox="1">
            <a:spLocks noChangeArrowheads="1"/>
          </p:cNvSpPr>
          <p:nvPr/>
        </p:nvSpPr>
        <p:spPr bwMode="auto">
          <a:xfrm>
            <a:off x="8466832" y="2650434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63" name="TextBox 13"/>
          <p:cNvSpPr txBox="1">
            <a:spLocks noChangeArrowheads="1"/>
          </p:cNvSpPr>
          <p:nvPr/>
        </p:nvSpPr>
        <p:spPr bwMode="auto">
          <a:xfrm>
            <a:off x="8467033" y="327213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6438900" y="4123950"/>
            <a:ext cx="1228828" cy="83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cxnSp>
        <p:nvCxnSpPr>
          <p:cNvPr id="65" name="Straight Connector 64"/>
          <p:cNvCxnSpPr>
            <a:cxnSpLocks noChangeShapeType="1"/>
          </p:cNvCxnSpPr>
          <p:nvPr/>
        </p:nvCxnSpPr>
        <p:spPr bwMode="auto">
          <a:xfrm>
            <a:off x="5638800" y="41894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6" name="Straight Connector 65"/>
          <p:cNvCxnSpPr>
            <a:cxnSpLocks noChangeShapeType="1"/>
          </p:cNvCxnSpPr>
          <p:nvPr/>
        </p:nvCxnSpPr>
        <p:spPr bwMode="auto">
          <a:xfrm>
            <a:off x="5638800" y="44180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5676900" y="4876800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9" name="Straight Connector 68"/>
          <p:cNvCxnSpPr>
            <a:cxnSpLocks noChangeShapeType="1"/>
          </p:cNvCxnSpPr>
          <p:nvPr/>
        </p:nvCxnSpPr>
        <p:spPr bwMode="auto">
          <a:xfrm>
            <a:off x="7658100" y="42656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7658100" y="47228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2" name="TextBox 13"/>
          <p:cNvSpPr txBox="1">
            <a:spLocks noChangeArrowheads="1"/>
          </p:cNvSpPr>
          <p:nvPr/>
        </p:nvSpPr>
        <p:spPr bwMode="auto">
          <a:xfrm>
            <a:off x="8471682" y="3945834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73" name="TextBox 13"/>
          <p:cNvSpPr txBox="1">
            <a:spLocks noChangeArrowheads="1"/>
          </p:cNvSpPr>
          <p:nvPr/>
        </p:nvSpPr>
        <p:spPr bwMode="auto">
          <a:xfrm>
            <a:off x="8471481" y="456753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0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438900" y="5495550"/>
            <a:ext cx="1228828" cy="839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>
            <a:off x="5638800" y="55610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6" name="Straight Connector 75"/>
          <p:cNvCxnSpPr>
            <a:cxnSpLocks noChangeShapeType="1"/>
          </p:cNvCxnSpPr>
          <p:nvPr/>
        </p:nvCxnSpPr>
        <p:spPr bwMode="auto">
          <a:xfrm>
            <a:off x="5638800" y="57896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5638800" y="60182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9" name="Straight Connector 78"/>
          <p:cNvCxnSpPr>
            <a:cxnSpLocks noChangeShapeType="1"/>
          </p:cNvCxnSpPr>
          <p:nvPr/>
        </p:nvCxnSpPr>
        <p:spPr bwMode="auto">
          <a:xfrm>
            <a:off x="7658100" y="56372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0" name="Straight Connector 79"/>
          <p:cNvCxnSpPr>
            <a:cxnSpLocks noChangeShapeType="1"/>
          </p:cNvCxnSpPr>
          <p:nvPr/>
        </p:nvCxnSpPr>
        <p:spPr bwMode="auto">
          <a:xfrm>
            <a:off x="7658100" y="6094412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2" name="TextBox 13"/>
          <p:cNvSpPr txBox="1">
            <a:spLocks noChangeArrowheads="1"/>
          </p:cNvSpPr>
          <p:nvPr/>
        </p:nvSpPr>
        <p:spPr bwMode="auto">
          <a:xfrm>
            <a:off x="8471682" y="5317434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sp>
        <p:nvSpPr>
          <p:cNvPr id="83" name="TextBox 13"/>
          <p:cNvSpPr txBox="1">
            <a:spLocks noChangeArrowheads="1"/>
          </p:cNvSpPr>
          <p:nvPr/>
        </p:nvSpPr>
        <p:spPr bwMode="auto">
          <a:xfrm>
            <a:off x="8471682" y="5939135"/>
            <a:ext cx="32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rgbClr val="FF0000"/>
                </a:solidFill>
                <a:latin typeface="Comic Sans MS" charset="0"/>
              </a:rPr>
              <a:t>1</a:t>
            </a:r>
          </a:p>
        </p:txBody>
      </p:sp>
      <p:cxnSp>
        <p:nvCxnSpPr>
          <p:cNvPr id="84" name="Straight Connector 83"/>
          <p:cNvCxnSpPr>
            <a:cxnSpLocks noChangeShapeType="1"/>
          </p:cNvCxnSpPr>
          <p:nvPr/>
        </p:nvCxnSpPr>
        <p:spPr bwMode="auto">
          <a:xfrm>
            <a:off x="5658853" y="3124200"/>
            <a:ext cx="8001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>
            <a:off x="5658853" y="4648200"/>
            <a:ext cx="8001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5638800" y="6248400"/>
            <a:ext cx="800100" cy="15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7" name="TextBox 13"/>
          <p:cNvSpPr txBox="1">
            <a:spLocks noChangeArrowheads="1"/>
          </p:cNvSpPr>
          <p:nvPr/>
        </p:nvSpPr>
        <p:spPr bwMode="auto">
          <a:xfrm>
            <a:off x="5249795" y="1361182"/>
            <a:ext cx="3097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0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1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2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3</a:t>
            </a:r>
          </a:p>
        </p:txBody>
      </p:sp>
      <p:sp>
        <p:nvSpPr>
          <p:cNvPr id="67" name="TextBox 13"/>
          <p:cNvSpPr txBox="1">
            <a:spLocks noChangeArrowheads="1"/>
          </p:cNvSpPr>
          <p:nvPr/>
        </p:nvSpPr>
        <p:spPr bwMode="auto">
          <a:xfrm>
            <a:off x="5335603" y="2732782"/>
            <a:ext cx="3097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0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1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2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3</a:t>
            </a:r>
          </a:p>
        </p:txBody>
      </p:sp>
      <p:sp>
        <p:nvSpPr>
          <p:cNvPr id="71" name="TextBox 13"/>
          <p:cNvSpPr txBox="1">
            <a:spLocks noChangeArrowheads="1"/>
          </p:cNvSpPr>
          <p:nvPr/>
        </p:nvSpPr>
        <p:spPr bwMode="auto">
          <a:xfrm>
            <a:off x="5403697" y="4028182"/>
            <a:ext cx="3097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0</a:t>
            </a:r>
          </a:p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1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2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3</a:t>
            </a:r>
          </a:p>
        </p:txBody>
      </p:sp>
      <p:sp>
        <p:nvSpPr>
          <p:cNvPr id="78" name="TextBox 13"/>
          <p:cNvSpPr txBox="1">
            <a:spLocks noChangeArrowheads="1"/>
          </p:cNvSpPr>
          <p:nvPr/>
        </p:nvSpPr>
        <p:spPr bwMode="auto">
          <a:xfrm>
            <a:off x="5411803" y="5399782"/>
            <a:ext cx="309700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rgbClr val="000000"/>
                </a:solidFill>
                <a:latin typeface="Comic Sans MS" charset="0"/>
              </a:rPr>
              <a:t>0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1</a:t>
            </a:r>
          </a:p>
          <a:p>
            <a:pPr>
              <a:buNone/>
            </a:pPr>
            <a:r>
              <a:rPr lang="en-US" sz="1600" dirty="0">
                <a:latin typeface="Comic Sans MS" charset="0"/>
              </a:rPr>
              <a:t>2</a:t>
            </a:r>
          </a:p>
          <a:p>
            <a:pPr>
              <a:buNone/>
            </a:pPr>
            <a:r>
              <a:rPr lang="en-US" sz="1600" dirty="0">
                <a:solidFill>
                  <a:srgbClr val="FF0000"/>
                </a:solidFill>
                <a:latin typeface="Comic Sans MS" charset="0"/>
              </a:rPr>
              <a:t>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7451EF9-E7CD-26C3-0ED5-846A616AF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29"/>
    </mc:Choice>
    <mc:Fallback xmlns="">
      <p:transition spd="slow" advTm="54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165914" y="0"/>
            <a:ext cx="655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Encoder: 2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n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inputs, n outputs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5113" y="2895600"/>
            <a:ext cx="1905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4238869" y="3405188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409950" y="363696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4267592" y="4564063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440113" y="479425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35013" y="3032125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35013" y="3944938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98500" y="4937125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698500" y="5773738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222389" y="2665413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D0</a:t>
            </a:r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309148" y="3805238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D1</a:t>
            </a:r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309702" y="47958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D2</a:t>
            </a: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323989" y="56340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D3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34000" y="1676400"/>
          <a:ext cx="3429000" cy="343694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1961357" y="2591594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3613" name="TextBox 21"/>
          <p:cNvSpPr txBox="1">
            <a:spLocks noChangeArrowheads="1"/>
          </p:cNvSpPr>
          <p:nvPr/>
        </p:nvSpPr>
        <p:spPr bwMode="auto">
          <a:xfrm>
            <a:off x="1777924" y="1825625"/>
            <a:ext cx="113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Enable</a:t>
            </a:r>
          </a:p>
        </p:txBody>
      </p:sp>
      <p:sp>
        <p:nvSpPr>
          <p:cNvPr id="23614" name="TextBox 22"/>
          <p:cNvSpPr txBox="1">
            <a:spLocks noChangeArrowheads="1"/>
          </p:cNvSpPr>
          <p:nvPr/>
        </p:nvSpPr>
        <p:spPr bwMode="auto">
          <a:xfrm>
            <a:off x="4793233" y="5257503"/>
            <a:ext cx="4019550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Comic Sans MS" charset="0"/>
              </a:rPr>
              <a:t>A = D2 + D3 = NOT(XOR(D</a:t>
            </a:r>
            <a:r>
              <a:rPr lang="en-US" sz="1800" baseline="-25000" dirty="0">
                <a:latin typeface="Comic Sans MS" charset="0"/>
              </a:rPr>
              <a:t>0</a:t>
            </a:r>
            <a:r>
              <a:rPr lang="en-US" sz="1800" dirty="0">
                <a:latin typeface="Comic Sans MS" charset="0"/>
              </a:rPr>
              <a:t>,D</a:t>
            </a:r>
            <a:r>
              <a:rPr lang="en-US" sz="1800" baseline="-25000" dirty="0">
                <a:latin typeface="Comic Sans MS" charset="0"/>
              </a:rPr>
              <a:t>1</a:t>
            </a:r>
            <a:r>
              <a:rPr lang="en-US" sz="1800" dirty="0">
                <a:latin typeface="Comic Sans MS" charset="0"/>
              </a:rPr>
              <a:t>)) </a:t>
            </a:r>
          </a:p>
          <a:p>
            <a:pPr>
              <a:buNone/>
            </a:pPr>
            <a:r>
              <a:rPr lang="en-US" sz="1800" dirty="0">
                <a:latin typeface="Comic Sans MS" charset="0"/>
              </a:rPr>
              <a:t> </a:t>
            </a:r>
          </a:p>
          <a:p>
            <a:pPr>
              <a:buNone/>
            </a:pPr>
            <a:r>
              <a:rPr lang="en-US" sz="1800" dirty="0">
                <a:latin typeface="Comic Sans MS" charset="0"/>
              </a:rPr>
              <a:t>B = D1 + D3</a:t>
            </a:r>
          </a:p>
          <a:p>
            <a:pPr>
              <a:buNone/>
            </a:pPr>
            <a:endParaRPr lang="en-US" sz="1800" dirty="0">
              <a:latin typeface="Comic Sans MS" charset="0"/>
            </a:endParaRPr>
          </a:p>
          <a:p>
            <a:pPr>
              <a:buNone/>
            </a:pPr>
            <a:r>
              <a:rPr lang="en-US" sz="1800" b="1" dirty="0">
                <a:solidFill>
                  <a:srgbClr val="FF0000"/>
                </a:solidFill>
                <a:latin typeface="Comic Sans MS" charset="0"/>
              </a:rPr>
              <a:t>OR GATES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5EAB930-18DC-D626-EBE5-11BB00A819A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10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28"/>
    </mc:Choice>
    <mc:Fallback xmlns="">
      <p:transition spd="slow" advTm="94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6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4-27 at 12.16.41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284464" cy="4572000"/>
          </a:xfrm>
          <a:prstGeom prst="rect">
            <a:avLst/>
          </a:prstGeom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72237" y="0"/>
            <a:ext cx="7056739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Decoder: n inputs, 2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n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outputs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(Assign each 3 bit address to a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different line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e.g. Binary to Decimal)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4706AFB-14DD-18F7-5072-66538F6A96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92"/>
    </mc:Choice>
    <mc:Fallback xmlns="">
      <p:transition spd="slow" advTm="74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223343" y="0"/>
            <a:ext cx="7154523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Decoder: n inputs, 2</a:t>
            </a:r>
            <a:r>
              <a:rPr lang="en-US" sz="3600" baseline="300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n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 outputs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(Convert Decimal into code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Identifies each A-B possibility)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71575" y="2895600"/>
            <a:ext cx="19050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47869" y="3486150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73063" y="373380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76592" y="4643438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401638" y="4892675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076575" y="31242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076575" y="4037013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3040063" y="502920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040063" y="5865813"/>
            <a:ext cx="7985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540" name="TextBox 13"/>
          <p:cNvSpPr txBox="1">
            <a:spLocks noChangeArrowheads="1"/>
          </p:cNvSpPr>
          <p:nvPr/>
        </p:nvSpPr>
        <p:spPr bwMode="auto">
          <a:xfrm>
            <a:off x="3875227" y="2665413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D0</a:t>
            </a:r>
          </a:p>
        </p:txBody>
      </p:sp>
      <p:sp>
        <p:nvSpPr>
          <p:cNvPr id="22541" name="TextBox 14"/>
          <p:cNvSpPr txBox="1">
            <a:spLocks noChangeArrowheads="1"/>
          </p:cNvSpPr>
          <p:nvPr/>
        </p:nvSpPr>
        <p:spPr bwMode="auto">
          <a:xfrm>
            <a:off x="3962779" y="3805238"/>
            <a:ext cx="5453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D1</a:t>
            </a:r>
          </a:p>
        </p:txBody>
      </p:sp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3962539" y="47958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D2</a:t>
            </a:r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3976827" y="5634038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D3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34000" y="1878449"/>
          <a:ext cx="3429000" cy="343694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D0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30" charset="0"/>
                          <a:ea typeface="ＭＳ Ｐゴシック" pitchFamily="30" charset="-128"/>
                          <a:cs typeface="ＭＳ Ｐゴシック" pitchFamily="30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1599407" y="2591594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2589" name="TextBox 21"/>
          <p:cNvSpPr txBox="1">
            <a:spLocks noChangeArrowheads="1"/>
          </p:cNvSpPr>
          <p:nvPr/>
        </p:nvSpPr>
        <p:spPr bwMode="auto">
          <a:xfrm>
            <a:off x="1415180" y="1825625"/>
            <a:ext cx="113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Enable</a:t>
            </a:r>
          </a:p>
        </p:txBody>
      </p:sp>
      <p:sp>
        <p:nvSpPr>
          <p:cNvPr id="22590" name="TextBox 22"/>
          <p:cNvSpPr txBox="1">
            <a:spLocks noChangeArrowheads="1"/>
          </p:cNvSpPr>
          <p:nvPr/>
        </p:nvSpPr>
        <p:spPr bwMode="auto">
          <a:xfrm>
            <a:off x="4800141" y="5581650"/>
            <a:ext cx="4330032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1800" dirty="0">
                <a:latin typeface="Comic Sans MS" charset="0"/>
              </a:rPr>
              <a:t>D0 = A NOR B = NOT(A) AND NOT(B)</a:t>
            </a:r>
          </a:p>
          <a:p>
            <a:pPr>
              <a:buNone/>
            </a:pPr>
            <a:r>
              <a:rPr lang="en-US" sz="1800" dirty="0">
                <a:latin typeface="Comic Sans MS" charset="0"/>
              </a:rPr>
              <a:t>D1 = NOT(A) AND B </a:t>
            </a:r>
          </a:p>
          <a:p>
            <a:pPr>
              <a:buNone/>
            </a:pPr>
            <a:r>
              <a:rPr lang="en-US" sz="1800" dirty="0">
                <a:latin typeface="Comic Sans MS" charset="0"/>
              </a:rPr>
              <a:t>D2 = A AND NOT(B)</a:t>
            </a:r>
          </a:p>
          <a:p>
            <a:pPr>
              <a:buNone/>
            </a:pPr>
            <a:r>
              <a:rPr lang="en-US" sz="1800" dirty="0">
                <a:latin typeface="Comic Sans MS" charset="0"/>
              </a:rPr>
              <a:t>D3 = A AND B</a:t>
            </a:r>
          </a:p>
        </p:txBody>
      </p:sp>
      <p:sp>
        <p:nvSpPr>
          <p:cNvPr id="2" name="Rectangle 1"/>
          <p:cNvSpPr/>
          <p:nvPr/>
        </p:nvSpPr>
        <p:spPr>
          <a:xfrm>
            <a:off x="-112677" y="6393576"/>
            <a:ext cx="2021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  <a:latin typeface="Comic Sans MS" charset="0"/>
              </a:rPr>
              <a:t>AND GATES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8913574-8FC8-B9E9-AE3C-29C506F6B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22"/>
    </mc:Choice>
    <mc:Fallback xmlns="">
      <p:transition spd="slow" advTm="42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11809" y="1676400"/>
            <a:ext cx="772038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Multiple inputs-outputs </a:t>
            </a: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(n vs 2</a:t>
            </a:r>
            <a:r>
              <a:rPr lang="en-US" sz="3600" baseline="30000" dirty="0">
                <a:solidFill>
                  <a:srgbClr val="0000FF"/>
                </a:solidFill>
                <a:sym typeface="Wingdings" charset="2"/>
              </a:rPr>
              <a:t>n</a:t>
            </a: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)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sym typeface="Wingdings" charset="2"/>
              </a:rPr>
              <a:t>Encoders vs Decoders</a:t>
            </a:r>
          </a:p>
          <a:p>
            <a:pPr algn="ctr">
              <a:buNone/>
            </a:pPr>
            <a:endParaRPr lang="en-US" sz="3600" dirty="0">
              <a:solidFill>
                <a:srgbClr val="0000FF"/>
              </a:solidFill>
              <a:latin typeface="Comic Sans MS" charset="0"/>
              <a:sym typeface="Wingdings" charset="2"/>
            </a:endParaRPr>
          </a:p>
          <a:p>
            <a:pPr algn="ctr">
              <a:buNone/>
            </a:pPr>
            <a:r>
              <a:rPr lang="en-US" sz="3600" dirty="0">
                <a:solidFill>
                  <a:srgbClr val="0000FF"/>
                </a:solidFill>
                <a:sym typeface="Wingdings" charset="2"/>
              </a:rPr>
              <a:t>What if we have only 1 output line?</a:t>
            </a:r>
          </a:p>
          <a:p>
            <a:pPr algn="ctr">
              <a:buNone/>
            </a:pP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MUX/DEMUX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46470A-D83A-9A69-72AC-4454668026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4"/>
    </mc:Choice>
    <mc:Fallback xmlns="">
      <p:transition spd="slow" advTm="14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314559" y="-8584"/>
            <a:ext cx="536877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2x1 and 4x1 Multiplexer</a:t>
            </a: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Selector </a:t>
            </a:r>
            <a:r>
              <a:rPr lang="mr-IN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–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 1 output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4613" y="2586038"/>
            <a:ext cx="1905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047754" y="309562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221038" y="3200400"/>
            <a:ext cx="798512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44513" y="2819400"/>
            <a:ext cx="800100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544513" y="3732213"/>
            <a:ext cx="800100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33582" y="2586038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38492" y="3495675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5400000">
            <a:off x="1772444" y="2282031"/>
            <a:ext cx="609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1587844" y="1516063"/>
            <a:ext cx="153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Control S</a:t>
            </a:r>
          </a:p>
        </p:txBody>
      </p:sp>
      <p:grpSp>
        <p:nvGrpSpPr>
          <p:cNvPr id="24588" name="Group 20"/>
          <p:cNvGrpSpPr>
            <a:grpSpLocks/>
          </p:cNvGrpSpPr>
          <p:nvPr/>
        </p:nvGrpSpPr>
        <p:grpSpPr bwMode="auto">
          <a:xfrm>
            <a:off x="606602" y="4876799"/>
            <a:ext cx="1736373" cy="1877437"/>
            <a:chOff x="605868" y="4724400"/>
            <a:chExt cx="1736516" cy="1876593"/>
          </a:xfrm>
        </p:grpSpPr>
        <p:sp>
          <p:nvSpPr>
            <p:cNvPr id="24609" name="TextBox 18"/>
            <p:cNvSpPr txBox="1">
              <a:spLocks noChangeArrowheads="1"/>
            </p:cNvSpPr>
            <p:nvPr/>
          </p:nvSpPr>
          <p:spPr bwMode="auto">
            <a:xfrm>
              <a:off x="605868" y="4724400"/>
              <a:ext cx="1736516" cy="1876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None/>
              </a:pPr>
              <a:r>
                <a:rPr lang="en-US" sz="2000" dirty="0">
                  <a:latin typeface="Comic Sans MS" charset="0"/>
                </a:rPr>
                <a:t>S=0, F=A</a:t>
              </a:r>
            </a:p>
            <a:p>
              <a:pPr>
                <a:buNone/>
              </a:pPr>
              <a:r>
                <a:rPr lang="en-US" sz="2000" dirty="0">
                  <a:latin typeface="Comic Sans MS" charset="0"/>
                </a:rPr>
                <a:t>S=1, F=B</a:t>
              </a:r>
            </a:p>
            <a:p>
              <a:pPr>
                <a:buNone/>
              </a:pPr>
              <a:endParaRPr lang="en-US" sz="2000" dirty="0">
                <a:latin typeface="Comic Sans MS" charset="0"/>
              </a:endParaRPr>
            </a:p>
            <a:p>
              <a:pPr>
                <a:buNone/>
              </a:pPr>
              <a:endParaRPr lang="en-US" sz="2000" dirty="0">
                <a:latin typeface="Comic Sans MS" charset="0"/>
              </a:endParaRPr>
            </a:p>
            <a:p>
              <a:pPr>
                <a:buNone/>
              </a:pPr>
              <a:r>
                <a:rPr lang="en-US" sz="2000" dirty="0">
                  <a:latin typeface="Comic Sans MS" charset="0"/>
                </a:rPr>
                <a:t>F = S.A + S.B</a:t>
              </a:r>
            </a:p>
          </p:txBody>
        </p: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>
              <a:off x="1139135" y="6171550"/>
              <a:ext cx="204805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73775" y="2562225"/>
            <a:ext cx="1905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4590" name="TextBox 22"/>
          <p:cNvSpPr txBox="1">
            <a:spLocks noChangeArrowheads="1"/>
          </p:cNvSpPr>
          <p:nvPr/>
        </p:nvSpPr>
        <p:spPr bwMode="auto">
          <a:xfrm>
            <a:off x="8776917" y="30734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950200" y="3198813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275263" y="2671763"/>
            <a:ext cx="7985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5257800" y="3048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4762744" y="2438400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4802579" y="2847975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6501607" y="2258219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7" name="TextBox 29"/>
          <p:cNvSpPr txBox="1">
            <a:spLocks noChangeArrowheads="1"/>
          </p:cNvSpPr>
          <p:nvPr/>
        </p:nvSpPr>
        <p:spPr bwMode="auto">
          <a:xfrm>
            <a:off x="6318436" y="1492250"/>
            <a:ext cx="58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S0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7085807" y="2285206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9" name="TextBox 31"/>
          <p:cNvSpPr txBox="1">
            <a:spLocks noChangeArrowheads="1"/>
          </p:cNvSpPr>
          <p:nvPr/>
        </p:nvSpPr>
        <p:spPr bwMode="auto">
          <a:xfrm>
            <a:off x="7187039" y="1447800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S1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5257800" y="3429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280025" y="3810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602" name="TextBox 34"/>
          <p:cNvSpPr txBox="1">
            <a:spLocks noChangeArrowheads="1"/>
          </p:cNvSpPr>
          <p:nvPr/>
        </p:nvSpPr>
        <p:spPr bwMode="auto">
          <a:xfrm>
            <a:off x="4811350" y="3244850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C</a:t>
            </a:r>
          </a:p>
        </p:txBody>
      </p:sp>
      <p:sp>
        <p:nvSpPr>
          <p:cNvPr id="24603" name="TextBox 35"/>
          <p:cNvSpPr txBox="1">
            <a:spLocks noChangeArrowheads="1"/>
          </p:cNvSpPr>
          <p:nvPr/>
        </p:nvSpPr>
        <p:spPr bwMode="auto">
          <a:xfrm>
            <a:off x="4824665" y="35814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</a:t>
            </a:r>
          </a:p>
        </p:txBody>
      </p:sp>
      <p:sp>
        <p:nvSpPr>
          <p:cNvPr id="24604" name="TextBox 37"/>
          <p:cNvSpPr txBox="1">
            <a:spLocks noChangeArrowheads="1"/>
          </p:cNvSpPr>
          <p:nvPr/>
        </p:nvSpPr>
        <p:spPr bwMode="auto">
          <a:xfrm>
            <a:off x="3873005" y="4541838"/>
            <a:ext cx="52709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dirty="0">
                <a:latin typeface="Comic Sans MS" charset="0"/>
              </a:rPr>
              <a:t>(S0,S1) = (0,0), F=A</a:t>
            </a:r>
          </a:p>
          <a:p>
            <a:pPr>
              <a:buNone/>
            </a:pPr>
            <a:r>
              <a:rPr lang="en-US" sz="2000" dirty="0"/>
              <a:t>	   </a:t>
            </a:r>
            <a:r>
              <a:rPr lang="en-US" sz="2000" dirty="0">
                <a:latin typeface="Comic Sans MS" charset="0"/>
              </a:rPr>
              <a:t>(0,1), F=B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	   (1,0), F=C</a:t>
            </a: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               (1,1), F=D</a:t>
            </a:r>
          </a:p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F = S0.S1.A + S0.S1.B + S0.S1.C + S0.S1.D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433639" y="6327775"/>
            <a:ext cx="204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4867026" y="6327775"/>
            <a:ext cx="204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705226" y="6327775"/>
            <a:ext cx="204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7253039" y="6327775"/>
            <a:ext cx="204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7233" y="6019800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AC8A1A-5942-8D7E-9DC1-89252B3F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646980"/>
            <a:ext cx="1905001" cy="70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9C6D98E-FFC7-B4B0-BA86-3875815A04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49"/>
    </mc:Choice>
    <mc:Fallback xmlns="">
      <p:transition spd="slow" advTm="101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2314559" y="-8584"/>
            <a:ext cx="5368777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2x1 and 4x1 Multiplexer</a:t>
            </a:r>
          </a:p>
          <a:p>
            <a:pPr>
              <a:buNone/>
            </a:pP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(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Selector </a:t>
            </a:r>
            <a:r>
              <a:rPr lang="mr-IN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–</a:t>
            </a:r>
            <a:r>
              <a:rPr lang="en-US" sz="3600" dirty="0">
                <a:solidFill>
                  <a:srgbClr val="FF0000"/>
                </a:solidFill>
                <a:latin typeface="Comic Sans MS" charset="0"/>
                <a:sym typeface="Wingdings" charset="2"/>
              </a:rPr>
              <a:t> 1 output</a:t>
            </a:r>
            <a:r>
              <a:rPr lang="en-US" sz="3600" dirty="0">
                <a:solidFill>
                  <a:srgbClr val="0000FF"/>
                </a:solidFill>
                <a:latin typeface="Comic Sans MS" charset="0"/>
                <a:sym typeface="Wingdings" charset="2"/>
              </a:rPr>
              <a:t>)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073775" y="2562225"/>
            <a:ext cx="1905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buNone/>
              <a:defRPr/>
            </a:pPr>
            <a:endParaRPr lang="en-US">
              <a:solidFill>
                <a:srgbClr val="FFFFFF"/>
              </a:solidFill>
              <a:latin typeface="Calibri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24590" name="TextBox 22"/>
          <p:cNvSpPr txBox="1">
            <a:spLocks noChangeArrowheads="1"/>
          </p:cNvSpPr>
          <p:nvPr/>
        </p:nvSpPr>
        <p:spPr bwMode="auto">
          <a:xfrm>
            <a:off x="8776917" y="3073400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F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7950200" y="3198813"/>
            <a:ext cx="798513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5275263" y="2671763"/>
            <a:ext cx="798512" cy="158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5257800" y="3048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4" name="TextBox 26"/>
          <p:cNvSpPr txBox="1">
            <a:spLocks noChangeArrowheads="1"/>
          </p:cNvSpPr>
          <p:nvPr/>
        </p:nvSpPr>
        <p:spPr bwMode="auto">
          <a:xfrm>
            <a:off x="4762744" y="2438400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4802579" y="2847975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6501607" y="2258219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7" name="TextBox 29"/>
          <p:cNvSpPr txBox="1">
            <a:spLocks noChangeArrowheads="1"/>
          </p:cNvSpPr>
          <p:nvPr/>
        </p:nvSpPr>
        <p:spPr bwMode="auto">
          <a:xfrm>
            <a:off x="6318436" y="1492250"/>
            <a:ext cx="5854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S0</a:t>
            </a:r>
          </a:p>
        </p:txBody>
      </p: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5400000">
            <a:off x="7085807" y="2285206"/>
            <a:ext cx="609600" cy="158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lg" len="lg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599" name="TextBox 31"/>
          <p:cNvSpPr txBox="1">
            <a:spLocks noChangeArrowheads="1"/>
          </p:cNvSpPr>
          <p:nvPr/>
        </p:nvSpPr>
        <p:spPr bwMode="auto">
          <a:xfrm>
            <a:off x="7187039" y="1447800"/>
            <a:ext cx="535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S1</a:t>
            </a:r>
          </a:p>
        </p:txBody>
      </p:sp>
      <p:cxnSp>
        <p:nvCxnSpPr>
          <p:cNvPr id="33" name="Straight Connector 32"/>
          <p:cNvCxnSpPr>
            <a:cxnSpLocks noChangeShapeType="1"/>
          </p:cNvCxnSpPr>
          <p:nvPr/>
        </p:nvCxnSpPr>
        <p:spPr bwMode="auto">
          <a:xfrm>
            <a:off x="5257800" y="3429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5280025" y="3810000"/>
            <a:ext cx="798513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4602" name="TextBox 34"/>
          <p:cNvSpPr txBox="1">
            <a:spLocks noChangeArrowheads="1"/>
          </p:cNvSpPr>
          <p:nvPr/>
        </p:nvSpPr>
        <p:spPr bwMode="auto">
          <a:xfrm>
            <a:off x="4811350" y="3244850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C</a:t>
            </a:r>
          </a:p>
        </p:txBody>
      </p:sp>
      <p:sp>
        <p:nvSpPr>
          <p:cNvPr id="24603" name="TextBox 35"/>
          <p:cNvSpPr txBox="1">
            <a:spLocks noChangeArrowheads="1"/>
          </p:cNvSpPr>
          <p:nvPr/>
        </p:nvSpPr>
        <p:spPr bwMode="auto">
          <a:xfrm>
            <a:off x="4824665" y="35814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400">
                <a:solidFill>
                  <a:srgbClr val="FF0000"/>
                </a:solidFill>
                <a:latin typeface="Comic Sans MS" charset="0"/>
              </a:rPr>
              <a:t>D</a:t>
            </a:r>
          </a:p>
        </p:txBody>
      </p:sp>
      <p:sp>
        <p:nvSpPr>
          <p:cNvPr id="24604" name="TextBox 37"/>
          <p:cNvSpPr txBox="1">
            <a:spLocks noChangeArrowheads="1"/>
          </p:cNvSpPr>
          <p:nvPr/>
        </p:nvSpPr>
        <p:spPr bwMode="auto">
          <a:xfrm>
            <a:off x="3825527" y="5985371"/>
            <a:ext cx="51716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endParaRPr lang="en-US" sz="2000" dirty="0">
              <a:latin typeface="Comic Sans MS" charset="0"/>
            </a:endParaRPr>
          </a:p>
          <a:p>
            <a:pPr>
              <a:buNone/>
            </a:pPr>
            <a:r>
              <a:rPr lang="en-US" sz="2000" dirty="0">
                <a:latin typeface="Comic Sans MS" charset="0"/>
              </a:rPr>
              <a:t>F = S0.S1.A + S0.S1.B + S0.S1.C + S0.S1.D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433639" y="6327775"/>
            <a:ext cx="204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>
            <a:off x="4867026" y="6327775"/>
            <a:ext cx="204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5705226" y="6327775"/>
            <a:ext cx="2047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2" name="Straight Connector 41"/>
          <p:cNvCxnSpPr>
            <a:cxnSpLocks noChangeShapeType="1"/>
          </p:cNvCxnSpPr>
          <p:nvPr/>
        </p:nvCxnSpPr>
        <p:spPr bwMode="auto">
          <a:xfrm>
            <a:off x="7253039" y="6327775"/>
            <a:ext cx="2047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7233" y="6019800"/>
            <a:ext cx="2590800" cy="476250"/>
          </a:xfrm>
        </p:spPr>
        <p:txBody>
          <a:bodyPr/>
          <a:lstStyle/>
          <a:p>
            <a:pPr>
              <a:defRPr/>
            </a:pPr>
            <a:fld id="{0F4E21E8-E98A-5642-BFE8-2DAD7EC709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24762" name="Group 24761">
            <a:extLst>
              <a:ext uri="{FF2B5EF4-FFF2-40B4-BE49-F238E27FC236}">
                <a16:creationId xmlns:a16="http://schemas.microsoft.com/office/drawing/2014/main" id="{B93D676B-CB99-566D-A497-F53FA29E3AAD}"/>
              </a:ext>
            </a:extLst>
          </p:cNvPr>
          <p:cNvGrpSpPr/>
          <p:nvPr/>
        </p:nvGrpSpPr>
        <p:grpSpPr>
          <a:xfrm>
            <a:off x="386389" y="1166700"/>
            <a:ext cx="3390840" cy="5587283"/>
            <a:chOff x="386389" y="1166700"/>
            <a:chExt cx="3390840" cy="55872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87362DC-895E-BF96-9CD3-E287A94203EE}"/>
                    </a:ext>
                  </a:extLst>
                </p14:cNvPr>
                <p14:cNvContentPartPr/>
                <p14:nvPr/>
              </p14:nvContentPartPr>
              <p14:xfrm>
                <a:off x="770509" y="1514820"/>
                <a:ext cx="4320" cy="134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87362DC-895E-BF96-9CD3-E287A94203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1509" y="1506180"/>
                  <a:ext cx="21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712" name="Ink 24711">
                  <a:extLst>
                    <a:ext uri="{FF2B5EF4-FFF2-40B4-BE49-F238E27FC236}">
                      <a16:creationId xmlns:a16="http://schemas.microsoft.com/office/drawing/2014/main" id="{2123D5D5-A5E3-068F-C799-4EFCDA50207A}"/>
                    </a:ext>
                  </a:extLst>
                </p14:cNvPr>
                <p14:cNvContentPartPr/>
                <p14:nvPr/>
              </p14:nvContentPartPr>
              <p14:xfrm>
                <a:off x="2894509" y="2215740"/>
                <a:ext cx="762840" cy="451080"/>
              </p14:xfrm>
            </p:contentPart>
          </mc:Choice>
          <mc:Fallback xmlns="">
            <p:pic>
              <p:nvPicPr>
                <p:cNvPr id="24712" name="Ink 24711">
                  <a:extLst>
                    <a:ext uri="{FF2B5EF4-FFF2-40B4-BE49-F238E27FC236}">
                      <a16:creationId xmlns:a16="http://schemas.microsoft.com/office/drawing/2014/main" id="{2123D5D5-A5E3-068F-C799-4EFCDA50207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5509" y="2206740"/>
                  <a:ext cx="780480" cy="468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757" name="Group 24756">
              <a:extLst>
                <a:ext uri="{FF2B5EF4-FFF2-40B4-BE49-F238E27FC236}">
                  <a16:creationId xmlns:a16="http://schemas.microsoft.com/office/drawing/2014/main" id="{5B647317-37EA-4E23-A3BF-F6542CB990EA}"/>
                </a:ext>
              </a:extLst>
            </p:cNvPr>
            <p:cNvGrpSpPr/>
            <p:nvPr/>
          </p:nvGrpSpPr>
          <p:grpSpPr>
            <a:xfrm>
              <a:off x="386389" y="1166700"/>
              <a:ext cx="3390840" cy="5286600"/>
              <a:chOff x="1094578" y="1856183"/>
              <a:chExt cx="3390840" cy="5286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1FFAD4E-D214-5D33-11BE-BDE230F4B722}"/>
                      </a:ext>
                    </a:extLst>
                  </p14:cNvPr>
                  <p14:cNvContentPartPr/>
                  <p14:nvPr/>
                </p14:nvContentPartPr>
                <p14:xfrm>
                  <a:off x="1358458" y="1856183"/>
                  <a:ext cx="111600" cy="2073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1FFAD4E-D214-5D33-11BE-BDE230F4B722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349458" y="1847543"/>
                    <a:ext cx="12924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819EE9A9-AB77-48A7-0F54-ECA6552E0020}"/>
                      </a:ext>
                    </a:extLst>
                  </p14:cNvPr>
                  <p14:cNvContentPartPr/>
                  <p14:nvPr/>
                </p14:nvContentPartPr>
                <p14:xfrm>
                  <a:off x="1577698" y="2017823"/>
                  <a:ext cx="63720" cy="7380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819EE9A9-AB77-48A7-0F54-ECA6552E0020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569058" y="2008823"/>
                    <a:ext cx="81360" cy="9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4640" name="Ink 24639">
                    <a:extLst>
                      <a:ext uri="{FF2B5EF4-FFF2-40B4-BE49-F238E27FC236}">
                        <a16:creationId xmlns:a16="http://schemas.microsoft.com/office/drawing/2014/main" id="{93A02532-E708-28AB-5B5A-4D578B94D669}"/>
                      </a:ext>
                    </a:extLst>
                  </p14:cNvPr>
                  <p14:cNvContentPartPr/>
                  <p14:nvPr/>
                </p14:nvContentPartPr>
                <p14:xfrm>
                  <a:off x="1478698" y="2327063"/>
                  <a:ext cx="360" cy="76320"/>
                </p14:xfrm>
              </p:contentPart>
            </mc:Choice>
            <mc:Fallback xmlns="">
              <p:pic>
                <p:nvPicPr>
                  <p:cNvPr id="24640" name="Ink 24639">
                    <a:extLst>
                      <a:ext uri="{FF2B5EF4-FFF2-40B4-BE49-F238E27FC236}">
                        <a16:creationId xmlns:a16="http://schemas.microsoft.com/office/drawing/2014/main" id="{93A02532-E708-28AB-5B5A-4D578B94D66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469698" y="2318423"/>
                    <a:ext cx="1800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4641" name="Ink 24640">
                    <a:extLst>
                      <a:ext uri="{FF2B5EF4-FFF2-40B4-BE49-F238E27FC236}">
                        <a16:creationId xmlns:a16="http://schemas.microsoft.com/office/drawing/2014/main" id="{F8992B4A-7F1A-E34F-FF35-67444EDA2B83}"/>
                      </a:ext>
                    </a:extLst>
                  </p14:cNvPr>
                  <p14:cNvContentPartPr/>
                  <p14:nvPr/>
                </p14:nvContentPartPr>
                <p14:xfrm>
                  <a:off x="1468978" y="2384303"/>
                  <a:ext cx="8640" cy="320040"/>
                </p14:xfrm>
              </p:contentPart>
            </mc:Choice>
            <mc:Fallback xmlns="">
              <p:pic>
                <p:nvPicPr>
                  <p:cNvPr id="24641" name="Ink 24640">
                    <a:extLst>
                      <a:ext uri="{FF2B5EF4-FFF2-40B4-BE49-F238E27FC236}">
                        <a16:creationId xmlns:a16="http://schemas.microsoft.com/office/drawing/2014/main" id="{F8992B4A-7F1A-E34F-FF35-67444EDA2B8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459978" y="2375663"/>
                    <a:ext cx="26280" cy="33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4644" name="Ink 24643">
                    <a:extLst>
                      <a:ext uri="{FF2B5EF4-FFF2-40B4-BE49-F238E27FC236}">
                        <a16:creationId xmlns:a16="http://schemas.microsoft.com/office/drawing/2014/main" id="{FD9B0BF7-9533-D987-9634-232A093E1DE3}"/>
                      </a:ext>
                    </a:extLst>
                  </p14:cNvPr>
                  <p14:cNvContentPartPr/>
                  <p14:nvPr/>
                </p14:nvContentPartPr>
                <p14:xfrm>
                  <a:off x="1273138" y="2722343"/>
                  <a:ext cx="460800" cy="178560"/>
                </p14:xfrm>
              </p:contentPart>
            </mc:Choice>
            <mc:Fallback xmlns="">
              <p:pic>
                <p:nvPicPr>
                  <p:cNvPr id="24644" name="Ink 24643">
                    <a:extLst>
                      <a:ext uri="{FF2B5EF4-FFF2-40B4-BE49-F238E27FC236}">
                        <a16:creationId xmlns:a16="http://schemas.microsoft.com/office/drawing/2014/main" id="{FD9B0BF7-9533-D987-9634-232A093E1DE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264498" y="2713703"/>
                    <a:ext cx="47844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4645" name="Ink 24644">
                    <a:extLst>
                      <a:ext uri="{FF2B5EF4-FFF2-40B4-BE49-F238E27FC236}">
                        <a16:creationId xmlns:a16="http://schemas.microsoft.com/office/drawing/2014/main" id="{DC931C93-96FE-FD4C-131F-56C336A1FC4C}"/>
                      </a:ext>
                    </a:extLst>
                  </p14:cNvPr>
                  <p14:cNvContentPartPr/>
                  <p14:nvPr/>
                </p14:nvContentPartPr>
                <p14:xfrm>
                  <a:off x="1639978" y="2914583"/>
                  <a:ext cx="228240" cy="271080"/>
                </p14:xfrm>
              </p:contentPart>
            </mc:Choice>
            <mc:Fallback xmlns="">
              <p:pic>
                <p:nvPicPr>
                  <p:cNvPr id="24645" name="Ink 24644">
                    <a:extLst>
                      <a:ext uri="{FF2B5EF4-FFF2-40B4-BE49-F238E27FC236}">
                        <a16:creationId xmlns:a16="http://schemas.microsoft.com/office/drawing/2014/main" id="{DC931C93-96FE-FD4C-131F-56C336A1FC4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30978" y="2905943"/>
                    <a:ext cx="245880" cy="288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4646" name="Ink 24645">
                    <a:extLst>
                      <a:ext uri="{FF2B5EF4-FFF2-40B4-BE49-F238E27FC236}">
                        <a16:creationId xmlns:a16="http://schemas.microsoft.com/office/drawing/2014/main" id="{2C9AEB27-82F8-09D4-1126-2D7C5C31C7AD}"/>
                      </a:ext>
                    </a:extLst>
                  </p14:cNvPr>
                  <p14:cNvContentPartPr/>
                  <p14:nvPr/>
                </p14:nvContentPartPr>
                <p14:xfrm>
                  <a:off x="1735378" y="3173423"/>
                  <a:ext cx="79920" cy="122040"/>
                </p14:xfrm>
              </p:contentPart>
            </mc:Choice>
            <mc:Fallback xmlns="">
              <p:pic>
                <p:nvPicPr>
                  <p:cNvPr id="24646" name="Ink 24645">
                    <a:extLst>
                      <a:ext uri="{FF2B5EF4-FFF2-40B4-BE49-F238E27FC236}">
                        <a16:creationId xmlns:a16="http://schemas.microsoft.com/office/drawing/2014/main" id="{2C9AEB27-82F8-09D4-1126-2D7C5C31C7A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726738" y="3164783"/>
                    <a:ext cx="97560" cy="13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4647" name="Ink 24646">
                    <a:extLst>
                      <a:ext uri="{FF2B5EF4-FFF2-40B4-BE49-F238E27FC236}">
                        <a16:creationId xmlns:a16="http://schemas.microsoft.com/office/drawing/2014/main" id="{AD114C7A-320B-3D18-2FA1-E93DFF33F180}"/>
                      </a:ext>
                    </a:extLst>
                  </p14:cNvPr>
                  <p14:cNvContentPartPr/>
                  <p14:nvPr/>
                </p14:nvContentPartPr>
                <p14:xfrm>
                  <a:off x="1999978" y="2703983"/>
                  <a:ext cx="388800" cy="2520"/>
                </p14:xfrm>
              </p:contentPart>
            </mc:Choice>
            <mc:Fallback xmlns="">
              <p:pic>
                <p:nvPicPr>
                  <p:cNvPr id="24647" name="Ink 24646">
                    <a:extLst>
                      <a:ext uri="{FF2B5EF4-FFF2-40B4-BE49-F238E27FC236}">
                        <a16:creationId xmlns:a16="http://schemas.microsoft.com/office/drawing/2014/main" id="{AD114C7A-320B-3D18-2FA1-E93DFF33F18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990978" y="2694983"/>
                    <a:ext cx="40644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648" name="Ink 24647">
                    <a:extLst>
                      <a:ext uri="{FF2B5EF4-FFF2-40B4-BE49-F238E27FC236}">
                        <a16:creationId xmlns:a16="http://schemas.microsoft.com/office/drawing/2014/main" id="{0E6AE5AC-017B-71E9-0F6A-A84B5EEF3914}"/>
                      </a:ext>
                    </a:extLst>
                  </p14:cNvPr>
                  <p14:cNvContentPartPr/>
                  <p14:nvPr/>
                </p14:nvContentPartPr>
                <p14:xfrm>
                  <a:off x="2031298" y="2705063"/>
                  <a:ext cx="14040" cy="317520"/>
                </p14:xfrm>
              </p:contentPart>
            </mc:Choice>
            <mc:Fallback xmlns="">
              <p:pic>
                <p:nvPicPr>
                  <p:cNvPr id="24648" name="Ink 24647">
                    <a:extLst>
                      <a:ext uri="{FF2B5EF4-FFF2-40B4-BE49-F238E27FC236}">
                        <a16:creationId xmlns:a16="http://schemas.microsoft.com/office/drawing/2014/main" id="{0E6AE5AC-017B-71E9-0F6A-A84B5EEF3914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022298" y="2696063"/>
                    <a:ext cx="3168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4649" name="Ink 24648">
                    <a:extLst>
                      <a:ext uri="{FF2B5EF4-FFF2-40B4-BE49-F238E27FC236}">
                        <a16:creationId xmlns:a16="http://schemas.microsoft.com/office/drawing/2014/main" id="{540807EE-7E42-9965-C2BA-025BE285FB9E}"/>
                      </a:ext>
                    </a:extLst>
                  </p14:cNvPr>
                  <p14:cNvContentPartPr/>
                  <p14:nvPr/>
                </p14:nvContentPartPr>
                <p14:xfrm>
                  <a:off x="2368618" y="2704703"/>
                  <a:ext cx="257760" cy="333720"/>
                </p14:xfrm>
              </p:contentPart>
            </mc:Choice>
            <mc:Fallback xmlns="">
              <p:pic>
                <p:nvPicPr>
                  <p:cNvPr id="24649" name="Ink 24648">
                    <a:extLst>
                      <a:ext uri="{FF2B5EF4-FFF2-40B4-BE49-F238E27FC236}">
                        <a16:creationId xmlns:a16="http://schemas.microsoft.com/office/drawing/2014/main" id="{540807EE-7E42-9965-C2BA-025BE285FB9E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359618" y="2695703"/>
                    <a:ext cx="275400" cy="3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4650" name="Ink 24649">
                    <a:extLst>
                      <a:ext uri="{FF2B5EF4-FFF2-40B4-BE49-F238E27FC236}">
                        <a16:creationId xmlns:a16="http://schemas.microsoft.com/office/drawing/2014/main" id="{633B0622-52E7-273F-219C-0E5FCE1FA64B}"/>
                      </a:ext>
                    </a:extLst>
                  </p14:cNvPr>
                  <p14:cNvContentPartPr/>
                  <p14:nvPr/>
                </p14:nvContentPartPr>
                <p14:xfrm>
                  <a:off x="2514778" y="3034823"/>
                  <a:ext cx="234720" cy="207720"/>
                </p14:xfrm>
              </p:contentPart>
            </mc:Choice>
            <mc:Fallback xmlns="">
              <p:pic>
                <p:nvPicPr>
                  <p:cNvPr id="24650" name="Ink 24649">
                    <a:extLst>
                      <a:ext uri="{FF2B5EF4-FFF2-40B4-BE49-F238E27FC236}">
                        <a16:creationId xmlns:a16="http://schemas.microsoft.com/office/drawing/2014/main" id="{633B0622-52E7-273F-219C-0E5FCE1FA64B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505778" y="3025823"/>
                    <a:ext cx="252360" cy="22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24651" name="Ink 24650">
                    <a:extLst>
                      <a:ext uri="{FF2B5EF4-FFF2-40B4-BE49-F238E27FC236}">
                        <a16:creationId xmlns:a16="http://schemas.microsoft.com/office/drawing/2014/main" id="{8517B9BE-97A4-90AC-BD50-85286A53A73F}"/>
                      </a:ext>
                    </a:extLst>
                  </p14:cNvPr>
                  <p14:cNvContentPartPr/>
                  <p14:nvPr/>
                </p14:nvContentPartPr>
                <p14:xfrm>
                  <a:off x="2615218" y="3211223"/>
                  <a:ext cx="83520" cy="120600"/>
                </p14:xfrm>
              </p:contentPart>
            </mc:Choice>
            <mc:Fallback xmlns="">
              <p:pic>
                <p:nvPicPr>
                  <p:cNvPr id="24651" name="Ink 24650">
                    <a:extLst>
                      <a:ext uri="{FF2B5EF4-FFF2-40B4-BE49-F238E27FC236}">
                        <a16:creationId xmlns:a16="http://schemas.microsoft.com/office/drawing/2014/main" id="{8517B9BE-97A4-90AC-BD50-85286A53A73F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606218" y="3202583"/>
                    <a:ext cx="101160" cy="138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4653" name="Ink 24652">
                    <a:extLst>
                      <a:ext uri="{FF2B5EF4-FFF2-40B4-BE49-F238E27FC236}">
                        <a16:creationId xmlns:a16="http://schemas.microsoft.com/office/drawing/2014/main" id="{3F4A783C-B2CE-EDC5-EF9F-BB5C3A1F605E}"/>
                      </a:ext>
                    </a:extLst>
                  </p14:cNvPr>
                  <p14:cNvContentPartPr/>
                  <p14:nvPr/>
                </p14:nvContentPartPr>
                <p14:xfrm>
                  <a:off x="1317418" y="2788943"/>
                  <a:ext cx="4680" cy="384840"/>
                </p14:xfrm>
              </p:contentPart>
            </mc:Choice>
            <mc:Fallback xmlns="">
              <p:pic>
                <p:nvPicPr>
                  <p:cNvPr id="24653" name="Ink 24652">
                    <a:extLst>
                      <a:ext uri="{FF2B5EF4-FFF2-40B4-BE49-F238E27FC236}">
                        <a16:creationId xmlns:a16="http://schemas.microsoft.com/office/drawing/2014/main" id="{3F4A783C-B2CE-EDC5-EF9F-BB5C3A1F605E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1308778" y="2780303"/>
                    <a:ext cx="22320" cy="40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4654" name="Ink 24653">
                    <a:extLst>
                      <a:ext uri="{FF2B5EF4-FFF2-40B4-BE49-F238E27FC236}">
                        <a16:creationId xmlns:a16="http://schemas.microsoft.com/office/drawing/2014/main" id="{777B5725-7D8C-7362-82DC-95E8C4FA750E}"/>
                      </a:ext>
                    </a:extLst>
                  </p14:cNvPr>
                  <p14:cNvContentPartPr/>
                  <p14:nvPr/>
                </p14:nvContentPartPr>
                <p14:xfrm>
                  <a:off x="1292578" y="2716583"/>
                  <a:ext cx="52200" cy="102600"/>
                </p14:xfrm>
              </p:contentPart>
            </mc:Choice>
            <mc:Fallback xmlns="">
              <p:pic>
                <p:nvPicPr>
                  <p:cNvPr id="24654" name="Ink 24653">
                    <a:extLst>
                      <a:ext uri="{FF2B5EF4-FFF2-40B4-BE49-F238E27FC236}">
                        <a16:creationId xmlns:a16="http://schemas.microsoft.com/office/drawing/2014/main" id="{777B5725-7D8C-7362-82DC-95E8C4FA750E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283938" y="2707583"/>
                    <a:ext cx="69840" cy="12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24656" name="Ink 24655">
                    <a:extLst>
                      <a:ext uri="{FF2B5EF4-FFF2-40B4-BE49-F238E27FC236}">
                        <a16:creationId xmlns:a16="http://schemas.microsoft.com/office/drawing/2014/main" id="{BEA291EF-F128-B337-CAA1-8A652A9D603D}"/>
                      </a:ext>
                    </a:extLst>
                  </p14:cNvPr>
                  <p14:cNvContentPartPr/>
                  <p14:nvPr/>
                </p14:nvContentPartPr>
                <p14:xfrm>
                  <a:off x="2287978" y="1856543"/>
                  <a:ext cx="78480" cy="209880"/>
                </p14:xfrm>
              </p:contentPart>
            </mc:Choice>
            <mc:Fallback xmlns="">
              <p:pic>
                <p:nvPicPr>
                  <p:cNvPr id="24656" name="Ink 24655">
                    <a:extLst>
                      <a:ext uri="{FF2B5EF4-FFF2-40B4-BE49-F238E27FC236}">
                        <a16:creationId xmlns:a16="http://schemas.microsoft.com/office/drawing/2014/main" id="{BEA291EF-F128-B337-CAA1-8A652A9D603D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278978" y="1847903"/>
                    <a:ext cx="9612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24657" name="Ink 24656">
                    <a:extLst>
                      <a:ext uri="{FF2B5EF4-FFF2-40B4-BE49-F238E27FC236}">
                        <a16:creationId xmlns:a16="http://schemas.microsoft.com/office/drawing/2014/main" id="{8FE8211B-F987-1709-59C2-F13F73BC78A8}"/>
                      </a:ext>
                    </a:extLst>
                  </p14:cNvPr>
                  <p14:cNvContentPartPr/>
                  <p14:nvPr/>
                </p14:nvContentPartPr>
                <p14:xfrm>
                  <a:off x="2440978" y="2040503"/>
                  <a:ext cx="360" cy="132120"/>
                </p14:xfrm>
              </p:contentPart>
            </mc:Choice>
            <mc:Fallback xmlns="">
              <p:pic>
                <p:nvPicPr>
                  <p:cNvPr id="24657" name="Ink 24656">
                    <a:extLst>
                      <a:ext uri="{FF2B5EF4-FFF2-40B4-BE49-F238E27FC236}">
                        <a16:creationId xmlns:a16="http://schemas.microsoft.com/office/drawing/2014/main" id="{8FE8211B-F987-1709-59C2-F13F73BC78A8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432338" y="2031863"/>
                    <a:ext cx="1800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24658" name="Ink 24657">
                    <a:extLst>
                      <a:ext uri="{FF2B5EF4-FFF2-40B4-BE49-F238E27FC236}">
                        <a16:creationId xmlns:a16="http://schemas.microsoft.com/office/drawing/2014/main" id="{3291C216-1913-FFE6-BB0E-7AECDA55541C}"/>
                      </a:ext>
                    </a:extLst>
                  </p14:cNvPr>
                  <p14:cNvContentPartPr/>
                  <p14:nvPr/>
                </p14:nvContentPartPr>
                <p14:xfrm>
                  <a:off x="2388418" y="2213303"/>
                  <a:ext cx="15840" cy="500400"/>
                </p14:xfrm>
              </p:contentPart>
            </mc:Choice>
            <mc:Fallback xmlns="">
              <p:pic>
                <p:nvPicPr>
                  <p:cNvPr id="24658" name="Ink 24657">
                    <a:extLst>
                      <a:ext uri="{FF2B5EF4-FFF2-40B4-BE49-F238E27FC236}">
                        <a16:creationId xmlns:a16="http://schemas.microsoft.com/office/drawing/2014/main" id="{3291C216-1913-FFE6-BB0E-7AECDA55541C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2379418" y="2204663"/>
                    <a:ext cx="33480" cy="51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4660" name="Ink 24659">
                    <a:extLst>
                      <a:ext uri="{FF2B5EF4-FFF2-40B4-BE49-F238E27FC236}">
                        <a16:creationId xmlns:a16="http://schemas.microsoft.com/office/drawing/2014/main" id="{EA28A339-4D73-246D-799B-B3B4B0FDF0E0}"/>
                      </a:ext>
                    </a:extLst>
                  </p14:cNvPr>
                  <p14:cNvContentPartPr/>
                  <p14:nvPr/>
                </p14:nvContentPartPr>
                <p14:xfrm>
                  <a:off x="1330738" y="3175583"/>
                  <a:ext cx="4320" cy="296640"/>
                </p14:xfrm>
              </p:contentPart>
            </mc:Choice>
            <mc:Fallback xmlns="">
              <p:pic>
                <p:nvPicPr>
                  <p:cNvPr id="24660" name="Ink 24659">
                    <a:extLst>
                      <a:ext uri="{FF2B5EF4-FFF2-40B4-BE49-F238E27FC236}">
                        <a16:creationId xmlns:a16="http://schemas.microsoft.com/office/drawing/2014/main" id="{EA28A339-4D73-246D-799B-B3B4B0FDF0E0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322098" y="3166943"/>
                    <a:ext cx="21960" cy="31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4661" name="Ink 24660">
                    <a:extLst>
                      <a:ext uri="{FF2B5EF4-FFF2-40B4-BE49-F238E27FC236}">
                        <a16:creationId xmlns:a16="http://schemas.microsoft.com/office/drawing/2014/main" id="{DB2C2AAA-9A70-CCFB-967A-B73B4E3F3550}"/>
                      </a:ext>
                    </a:extLst>
                  </p14:cNvPr>
                  <p14:cNvContentPartPr/>
                  <p14:nvPr/>
                </p14:nvContentPartPr>
                <p14:xfrm>
                  <a:off x="2027338" y="3000983"/>
                  <a:ext cx="33120" cy="699840"/>
                </p14:xfrm>
              </p:contentPart>
            </mc:Choice>
            <mc:Fallback xmlns="">
              <p:pic>
                <p:nvPicPr>
                  <p:cNvPr id="24661" name="Ink 24660">
                    <a:extLst>
                      <a:ext uri="{FF2B5EF4-FFF2-40B4-BE49-F238E27FC236}">
                        <a16:creationId xmlns:a16="http://schemas.microsoft.com/office/drawing/2014/main" id="{DB2C2AAA-9A70-CCFB-967A-B73B4E3F3550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018338" y="2992343"/>
                    <a:ext cx="50760" cy="71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4663" name="Ink 24662">
                    <a:extLst>
                      <a:ext uri="{FF2B5EF4-FFF2-40B4-BE49-F238E27FC236}">
                        <a16:creationId xmlns:a16="http://schemas.microsoft.com/office/drawing/2014/main" id="{6D4F17ED-F2A1-216A-6290-5FF775022299}"/>
                      </a:ext>
                    </a:extLst>
                  </p14:cNvPr>
                  <p14:cNvContentPartPr/>
                  <p14:nvPr/>
                </p14:nvContentPartPr>
                <p14:xfrm>
                  <a:off x="1336138" y="3405623"/>
                  <a:ext cx="360" cy="326160"/>
                </p14:xfrm>
              </p:contentPart>
            </mc:Choice>
            <mc:Fallback xmlns="">
              <p:pic>
                <p:nvPicPr>
                  <p:cNvPr id="24663" name="Ink 24662">
                    <a:extLst>
                      <a:ext uri="{FF2B5EF4-FFF2-40B4-BE49-F238E27FC236}">
                        <a16:creationId xmlns:a16="http://schemas.microsoft.com/office/drawing/2014/main" id="{6D4F17ED-F2A1-216A-6290-5FF775022299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327138" y="3396983"/>
                    <a:ext cx="18000" cy="34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4664" name="Ink 24663">
                    <a:extLst>
                      <a:ext uri="{FF2B5EF4-FFF2-40B4-BE49-F238E27FC236}">
                        <a16:creationId xmlns:a16="http://schemas.microsoft.com/office/drawing/2014/main" id="{12266703-D5B4-CAFD-21C3-2CD596D7BAAA}"/>
                      </a:ext>
                    </a:extLst>
                  </p14:cNvPr>
                  <p14:cNvContentPartPr/>
                  <p14:nvPr/>
                </p14:nvContentPartPr>
                <p14:xfrm>
                  <a:off x="1228498" y="3731423"/>
                  <a:ext cx="925920" cy="357120"/>
                </p14:xfrm>
              </p:contentPart>
            </mc:Choice>
            <mc:Fallback xmlns="">
              <p:pic>
                <p:nvPicPr>
                  <p:cNvPr id="24664" name="Ink 24663">
                    <a:extLst>
                      <a:ext uri="{FF2B5EF4-FFF2-40B4-BE49-F238E27FC236}">
                        <a16:creationId xmlns:a16="http://schemas.microsoft.com/office/drawing/2014/main" id="{12266703-D5B4-CAFD-21C3-2CD596D7BAA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219498" y="3722783"/>
                    <a:ext cx="943560" cy="37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4666" name="Ink 24665">
                    <a:extLst>
                      <a:ext uri="{FF2B5EF4-FFF2-40B4-BE49-F238E27FC236}">
                        <a16:creationId xmlns:a16="http://schemas.microsoft.com/office/drawing/2014/main" id="{3A4F25BD-BE6C-B139-578A-C6AAD55725DD}"/>
                      </a:ext>
                    </a:extLst>
                  </p14:cNvPr>
                  <p14:cNvContentPartPr/>
                  <p14:nvPr/>
                </p14:nvContentPartPr>
                <p14:xfrm>
                  <a:off x="1653298" y="4089263"/>
                  <a:ext cx="2160" cy="226080"/>
                </p14:xfrm>
              </p:contentPart>
            </mc:Choice>
            <mc:Fallback xmlns="">
              <p:pic>
                <p:nvPicPr>
                  <p:cNvPr id="24666" name="Ink 24665">
                    <a:extLst>
                      <a:ext uri="{FF2B5EF4-FFF2-40B4-BE49-F238E27FC236}">
                        <a16:creationId xmlns:a16="http://schemas.microsoft.com/office/drawing/2014/main" id="{3A4F25BD-BE6C-B139-578A-C6AAD55725DD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1644298" y="4080623"/>
                    <a:ext cx="19800" cy="24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4668" name="Ink 24667">
                    <a:extLst>
                      <a:ext uri="{FF2B5EF4-FFF2-40B4-BE49-F238E27FC236}">
                        <a16:creationId xmlns:a16="http://schemas.microsoft.com/office/drawing/2014/main" id="{D52C96E6-126B-3675-5F66-3FD6FB065BAC}"/>
                      </a:ext>
                    </a:extLst>
                  </p14:cNvPr>
                  <p14:cNvContentPartPr/>
                  <p14:nvPr/>
                </p14:nvContentPartPr>
                <p14:xfrm>
                  <a:off x="1796218" y="3316703"/>
                  <a:ext cx="207720" cy="172440"/>
                </p14:xfrm>
              </p:contentPart>
            </mc:Choice>
            <mc:Fallback xmlns="">
              <p:pic>
                <p:nvPicPr>
                  <p:cNvPr id="24668" name="Ink 24667">
                    <a:extLst>
                      <a:ext uri="{FF2B5EF4-FFF2-40B4-BE49-F238E27FC236}">
                        <a16:creationId xmlns:a16="http://schemas.microsoft.com/office/drawing/2014/main" id="{D52C96E6-126B-3675-5F66-3FD6FB065BAC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787578" y="3308063"/>
                    <a:ext cx="225360" cy="19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24674" name="Ink 24673">
                    <a:extLst>
                      <a:ext uri="{FF2B5EF4-FFF2-40B4-BE49-F238E27FC236}">
                        <a16:creationId xmlns:a16="http://schemas.microsoft.com/office/drawing/2014/main" id="{8E9F46E8-210F-5AED-DF5B-EEA930E6FD2E}"/>
                      </a:ext>
                    </a:extLst>
                  </p14:cNvPr>
                  <p14:cNvContentPartPr/>
                  <p14:nvPr/>
                </p14:nvContentPartPr>
                <p14:xfrm>
                  <a:off x="2114818" y="3519743"/>
                  <a:ext cx="270720" cy="386640"/>
                </p14:xfrm>
              </p:contentPart>
            </mc:Choice>
            <mc:Fallback xmlns="">
              <p:pic>
                <p:nvPicPr>
                  <p:cNvPr id="24674" name="Ink 24673">
                    <a:extLst>
                      <a:ext uri="{FF2B5EF4-FFF2-40B4-BE49-F238E27FC236}">
                        <a16:creationId xmlns:a16="http://schemas.microsoft.com/office/drawing/2014/main" id="{8E9F46E8-210F-5AED-DF5B-EEA930E6FD2E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106178" y="3510743"/>
                    <a:ext cx="288360" cy="40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24675" name="Ink 24674">
                    <a:extLst>
                      <a:ext uri="{FF2B5EF4-FFF2-40B4-BE49-F238E27FC236}">
                        <a16:creationId xmlns:a16="http://schemas.microsoft.com/office/drawing/2014/main" id="{1033A9DF-AAD8-7DB0-0529-DD42230B2B79}"/>
                      </a:ext>
                    </a:extLst>
                  </p14:cNvPr>
                  <p14:cNvContentPartPr/>
                  <p14:nvPr/>
                </p14:nvContentPartPr>
                <p14:xfrm>
                  <a:off x="2666698" y="3435143"/>
                  <a:ext cx="15840" cy="415080"/>
                </p14:xfrm>
              </p:contentPart>
            </mc:Choice>
            <mc:Fallback xmlns="">
              <p:pic>
                <p:nvPicPr>
                  <p:cNvPr id="24675" name="Ink 24674">
                    <a:extLst>
                      <a:ext uri="{FF2B5EF4-FFF2-40B4-BE49-F238E27FC236}">
                        <a16:creationId xmlns:a16="http://schemas.microsoft.com/office/drawing/2014/main" id="{1033A9DF-AAD8-7DB0-0529-DD42230B2B79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657698" y="3426143"/>
                    <a:ext cx="33480" cy="43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4676" name="Ink 24675">
                    <a:extLst>
                      <a:ext uri="{FF2B5EF4-FFF2-40B4-BE49-F238E27FC236}">
                        <a16:creationId xmlns:a16="http://schemas.microsoft.com/office/drawing/2014/main" id="{3CEBAA96-CB01-A98E-F9D1-9C971E3F840B}"/>
                      </a:ext>
                    </a:extLst>
                  </p14:cNvPr>
                  <p14:cNvContentPartPr/>
                  <p14:nvPr/>
                </p14:nvContentPartPr>
                <p14:xfrm>
                  <a:off x="2319298" y="3851663"/>
                  <a:ext cx="543960" cy="433800"/>
                </p14:xfrm>
              </p:contentPart>
            </mc:Choice>
            <mc:Fallback xmlns="">
              <p:pic>
                <p:nvPicPr>
                  <p:cNvPr id="24676" name="Ink 24675">
                    <a:extLst>
                      <a:ext uri="{FF2B5EF4-FFF2-40B4-BE49-F238E27FC236}">
                        <a16:creationId xmlns:a16="http://schemas.microsoft.com/office/drawing/2014/main" id="{3CEBAA96-CB01-A98E-F9D1-9C971E3F840B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310298" y="3842663"/>
                    <a:ext cx="561600" cy="45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4677" name="Ink 24676">
                    <a:extLst>
                      <a:ext uri="{FF2B5EF4-FFF2-40B4-BE49-F238E27FC236}">
                        <a16:creationId xmlns:a16="http://schemas.microsoft.com/office/drawing/2014/main" id="{EC8EFB66-495E-5181-10A7-6C3606DC8782}"/>
                      </a:ext>
                    </a:extLst>
                  </p14:cNvPr>
                  <p14:cNvContentPartPr/>
                  <p14:nvPr/>
                </p14:nvContentPartPr>
                <p14:xfrm>
                  <a:off x="2588218" y="4313183"/>
                  <a:ext cx="360" cy="162360"/>
                </p14:xfrm>
              </p:contentPart>
            </mc:Choice>
            <mc:Fallback xmlns="">
              <p:pic>
                <p:nvPicPr>
                  <p:cNvPr id="24677" name="Ink 24676">
                    <a:extLst>
                      <a:ext uri="{FF2B5EF4-FFF2-40B4-BE49-F238E27FC236}">
                        <a16:creationId xmlns:a16="http://schemas.microsoft.com/office/drawing/2014/main" id="{EC8EFB66-495E-5181-10A7-6C3606DC8782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579578" y="4304543"/>
                    <a:ext cx="180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4681" name="Ink 24680">
                    <a:extLst>
                      <a:ext uri="{FF2B5EF4-FFF2-40B4-BE49-F238E27FC236}">
                        <a16:creationId xmlns:a16="http://schemas.microsoft.com/office/drawing/2014/main" id="{A36F6AF5-D491-364D-F5A3-1DDA62191FA5}"/>
                      </a:ext>
                    </a:extLst>
                  </p14:cNvPr>
                  <p14:cNvContentPartPr/>
                  <p14:nvPr/>
                </p14:nvContentPartPr>
                <p14:xfrm>
                  <a:off x="1324618" y="3299783"/>
                  <a:ext cx="360" cy="360"/>
                </p14:xfrm>
              </p:contentPart>
            </mc:Choice>
            <mc:Fallback xmlns="">
              <p:pic>
                <p:nvPicPr>
                  <p:cNvPr id="24681" name="Ink 24680">
                    <a:extLst>
                      <a:ext uri="{FF2B5EF4-FFF2-40B4-BE49-F238E27FC236}">
                        <a16:creationId xmlns:a16="http://schemas.microsoft.com/office/drawing/2014/main" id="{A36F6AF5-D491-364D-F5A3-1DDA62191FA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315618" y="329078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24682" name="Ink 24681">
                    <a:extLst>
                      <a:ext uri="{FF2B5EF4-FFF2-40B4-BE49-F238E27FC236}">
                        <a16:creationId xmlns:a16="http://schemas.microsoft.com/office/drawing/2014/main" id="{8F346BAE-B36A-54DD-177C-02D1E930F7AC}"/>
                      </a:ext>
                    </a:extLst>
                  </p14:cNvPr>
                  <p14:cNvContentPartPr/>
                  <p14:nvPr/>
                </p14:nvContentPartPr>
                <p14:xfrm>
                  <a:off x="1336498" y="3353423"/>
                  <a:ext cx="359640" cy="14400"/>
                </p14:xfrm>
              </p:contentPart>
            </mc:Choice>
            <mc:Fallback xmlns="">
              <p:pic>
                <p:nvPicPr>
                  <p:cNvPr id="24682" name="Ink 24681">
                    <a:extLst>
                      <a:ext uri="{FF2B5EF4-FFF2-40B4-BE49-F238E27FC236}">
                        <a16:creationId xmlns:a16="http://schemas.microsoft.com/office/drawing/2014/main" id="{8F346BAE-B36A-54DD-177C-02D1E930F7A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1327498" y="3344783"/>
                    <a:ext cx="377280" cy="32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24684" name="Ink 24683">
                    <a:extLst>
                      <a:ext uri="{FF2B5EF4-FFF2-40B4-BE49-F238E27FC236}">
                        <a16:creationId xmlns:a16="http://schemas.microsoft.com/office/drawing/2014/main" id="{CD94B67A-544B-7F61-2986-092BEE9473A4}"/>
                      </a:ext>
                    </a:extLst>
                  </p14:cNvPr>
                  <p14:cNvContentPartPr/>
                  <p14:nvPr/>
                </p14:nvContentPartPr>
                <p14:xfrm>
                  <a:off x="1870378" y="3370343"/>
                  <a:ext cx="106560" cy="2520"/>
                </p14:xfrm>
              </p:contentPart>
            </mc:Choice>
            <mc:Fallback xmlns="">
              <p:pic>
                <p:nvPicPr>
                  <p:cNvPr id="24684" name="Ink 24683">
                    <a:extLst>
                      <a:ext uri="{FF2B5EF4-FFF2-40B4-BE49-F238E27FC236}">
                        <a16:creationId xmlns:a16="http://schemas.microsoft.com/office/drawing/2014/main" id="{CD94B67A-544B-7F61-2986-092BEE9473A4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1861738" y="3361703"/>
                    <a:ext cx="1242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24686" name="Ink 24685">
                    <a:extLst>
                      <a:ext uri="{FF2B5EF4-FFF2-40B4-BE49-F238E27FC236}">
                        <a16:creationId xmlns:a16="http://schemas.microsoft.com/office/drawing/2014/main" id="{1512865D-46FC-EBD0-0A10-969FBA8181D2}"/>
                      </a:ext>
                    </a:extLst>
                  </p14:cNvPr>
                  <p14:cNvContentPartPr/>
                  <p14:nvPr/>
                </p14:nvContentPartPr>
                <p14:xfrm>
                  <a:off x="2076658" y="3397703"/>
                  <a:ext cx="495720" cy="49320"/>
                </p14:xfrm>
              </p:contentPart>
            </mc:Choice>
            <mc:Fallback xmlns="">
              <p:pic>
                <p:nvPicPr>
                  <p:cNvPr id="24686" name="Ink 24685">
                    <a:extLst>
                      <a:ext uri="{FF2B5EF4-FFF2-40B4-BE49-F238E27FC236}">
                        <a16:creationId xmlns:a16="http://schemas.microsoft.com/office/drawing/2014/main" id="{1512865D-46FC-EBD0-0A10-969FBA8181D2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2068018" y="3388703"/>
                    <a:ext cx="51336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24688" name="Ink 24687">
                    <a:extLst>
                      <a:ext uri="{FF2B5EF4-FFF2-40B4-BE49-F238E27FC236}">
                        <a16:creationId xmlns:a16="http://schemas.microsoft.com/office/drawing/2014/main" id="{EB53F900-B2AF-A6F3-268D-AAB969D2AC01}"/>
                      </a:ext>
                    </a:extLst>
                  </p14:cNvPr>
                  <p14:cNvContentPartPr/>
                  <p14:nvPr/>
                </p14:nvContentPartPr>
                <p14:xfrm>
                  <a:off x="2664898" y="3335783"/>
                  <a:ext cx="360" cy="126360"/>
                </p14:xfrm>
              </p:contentPart>
            </mc:Choice>
            <mc:Fallback xmlns="">
              <p:pic>
                <p:nvPicPr>
                  <p:cNvPr id="24688" name="Ink 24687">
                    <a:extLst>
                      <a:ext uri="{FF2B5EF4-FFF2-40B4-BE49-F238E27FC236}">
                        <a16:creationId xmlns:a16="http://schemas.microsoft.com/office/drawing/2014/main" id="{EB53F900-B2AF-A6F3-268D-AAB969D2AC01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655898" y="3326783"/>
                    <a:ext cx="18000" cy="144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24690" name="Ink 24689">
                    <a:extLst>
                      <a:ext uri="{FF2B5EF4-FFF2-40B4-BE49-F238E27FC236}">
                        <a16:creationId xmlns:a16="http://schemas.microsoft.com/office/drawing/2014/main" id="{451D01A9-A9E2-91BF-32C6-6BBD844215DE}"/>
                      </a:ext>
                    </a:extLst>
                  </p14:cNvPr>
                  <p14:cNvContentPartPr/>
                  <p14:nvPr/>
                </p14:nvContentPartPr>
                <p14:xfrm>
                  <a:off x="2736538" y="3453143"/>
                  <a:ext cx="763920" cy="32040"/>
                </p14:xfrm>
              </p:contentPart>
            </mc:Choice>
            <mc:Fallback xmlns="">
              <p:pic>
                <p:nvPicPr>
                  <p:cNvPr id="24690" name="Ink 24689">
                    <a:extLst>
                      <a:ext uri="{FF2B5EF4-FFF2-40B4-BE49-F238E27FC236}">
                        <a16:creationId xmlns:a16="http://schemas.microsoft.com/office/drawing/2014/main" id="{451D01A9-A9E2-91BF-32C6-6BBD844215DE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2727898" y="3444503"/>
                    <a:ext cx="781560" cy="4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24692" name="Ink 24691">
                    <a:extLst>
                      <a:ext uri="{FF2B5EF4-FFF2-40B4-BE49-F238E27FC236}">
                        <a16:creationId xmlns:a16="http://schemas.microsoft.com/office/drawing/2014/main" id="{FEA1C8DC-06C8-DF5E-EEA6-CA5BE051EEB9}"/>
                      </a:ext>
                    </a:extLst>
                  </p14:cNvPr>
                  <p14:cNvContentPartPr/>
                  <p14:nvPr/>
                </p14:nvContentPartPr>
                <p14:xfrm>
                  <a:off x="1265218" y="3308783"/>
                  <a:ext cx="115560" cy="82440"/>
                </p14:xfrm>
              </p:contentPart>
            </mc:Choice>
            <mc:Fallback xmlns="">
              <p:pic>
                <p:nvPicPr>
                  <p:cNvPr id="24692" name="Ink 24691">
                    <a:extLst>
                      <a:ext uri="{FF2B5EF4-FFF2-40B4-BE49-F238E27FC236}">
                        <a16:creationId xmlns:a16="http://schemas.microsoft.com/office/drawing/2014/main" id="{FEA1C8DC-06C8-DF5E-EEA6-CA5BE051EEB9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1256218" y="3300143"/>
                    <a:ext cx="133200" cy="100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24694" name="Ink 24693">
                    <a:extLst>
                      <a:ext uri="{FF2B5EF4-FFF2-40B4-BE49-F238E27FC236}">
                        <a16:creationId xmlns:a16="http://schemas.microsoft.com/office/drawing/2014/main" id="{0FB1470B-8265-E6C9-1623-8E273757C528}"/>
                      </a:ext>
                    </a:extLst>
                  </p14:cNvPr>
                  <p14:cNvContentPartPr/>
                  <p14:nvPr/>
                </p14:nvContentPartPr>
                <p14:xfrm>
                  <a:off x="2577058" y="2857703"/>
                  <a:ext cx="68400" cy="83880"/>
                </p14:xfrm>
              </p:contentPart>
            </mc:Choice>
            <mc:Fallback xmlns="">
              <p:pic>
                <p:nvPicPr>
                  <p:cNvPr id="24694" name="Ink 24693">
                    <a:extLst>
                      <a:ext uri="{FF2B5EF4-FFF2-40B4-BE49-F238E27FC236}">
                        <a16:creationId xmlns:a16="http://schemas.microsoft.com/office/drawing/2014/main" id="{0FB1470B-8265-E6C9-1623-8E273757C528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568418" y="2848703"/>
                    <a:ext cx="86040" cy="10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24696" name="Ink 24695">
                    <a:extLst>
                      <a:ext uri="{FF2B5EF4-FFF2-40B4-BE49-F238E27FC236}">
                        <a16:creationId xmlns:a16="http://schemas.microsoft.com/office/drawing/2014/main" id="{EEA3F8EB-5888-BEDC-0272-763C626521AB}"/>
                      </a:ext>
                    </a:extLst>
                  </p14:cNvPr>
                  <p14:cNvContentPartPr/>
                  <p14:nvPr/>
                </p14:nvContentPartPr>
                <p14:xfrm>
                  <a:off x="2578138" y="3452783"/>
                  <a:ext cx="159480" cy="2520"/>
                </p14:xfrm>
              </p:contentPart>
            </mc:Choice>
            <mc:Fallback xmlns="">
              <p:pic>
                <p:nvPicPr>
                  <p:cNvPr id="24696" name="Ink 24695">
                    <a:extLst>
                      <a:ext uri="{FF2B5EF4-FFF2-40B4-BE49-F238E27FC236}">
                        <a16:creationId xmlns:a16="http://schemas.microsoft.com/office/drawing/2014/main" id="{EEA3F8EB-5888-BEDC-0272-763C626521A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569138" y="3444143"/>
                    <a:ext cx="17712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24698" name="Ink 24697">
                    <a:extLst>
                      <a:ext uri="{FF2B5EF4-FFF2-40B4-BE49-F238E27FC236}">
                        <a16:creationId xmlns:a16="http://schemas.microsoft.com/office/drawing/2014/main" id="{E8804B8C-9193-C191-FDB8-5DAEFB6354F7}"/>
                      </a:ext>
                    </a:extLst>
                  </p14:cNvPr>
                  <p14:cNvContentPartPr/>
                  <p14:nvPr/>
                </p14:nvContentPartPr>
                <p14:xfrm>
                  <a:off x="1708018" y="3369263"/>
                  <a:ext cx="389520" cy="34920"/>
                </p14:xfrm>
              </p:contentPart>
            </mc:Choice>
            <mc:Fallback xmlns="">
              <p:pic>
                <p:nvPicPr>
                  <p:cNvPr id="24698" name="Ink 24697">
                    <a:extLst>
                      <a:ext uri="{FF2B5EF4-FFF2-40B4-BE49-F238E27FC236}">
                        <a16:creationId xmlns:a16="http://schemas.microsoft.com/office/drawing/2014/main" id="{E8804B8C-9193-C191-FDB8-5DAEFB6354F7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1699378" y="3360623"/>
                    <a:ext cx="40716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24700" name="Ink 24699">
                    <a:extLst>
                      <a:ext uri="{FF2B5EF4-FFF2-40B4-BE49-F238E27FC236}">
                        <a16:creationId xmlns:a16="http://schemas.microsoft.com/office/drawing/2014/main" id="{09C15D34-417C-8DB8-895E-CEA035AB3393}"/>
                      </a:ext>
                    </a:extLst>
                  </p14:cNvPr>
                  <p14:cNvContentPartPr/>
                  <p14:nvPr/>
                </p14:nvContentPartPr>
                <p14:xfrm>
                  <a:off x="1993138" y="3506423"/>
                  <a:ext cx="219600" cy="360"/>
                </p14:xfrm>
              </p:contentPart>
            </mc:Choice>
            <mc:Fallback xmlns="">
              <p:pic>
                <p:nvPicPr>
                  <p:cNvPr id="24700" name="Ink 24699">
                    <a:extLst>
                      <a:ext uri="{FF2B5EF4-FFF2-40B4-BE49-F238E27FC236}">
                        <a16:creationId xmlns:a16="http://schemas.microsoft.com/office/drawing/2014/main" id="{09C15D34-417C-8DB8-895E-CEA035AB3393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984138" y="3497783"/>
                    <a:ext cx="237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24705" name="Ink 24704">
                    <a:extLst>
                      <a:ext uri="{FF2B5EF4-FFF2-40B4-BE49-F238E27FC236}">
                        <a16:creationId xmlns:a16="http://schemas.microsoft.com/office/drawing/2014/main" id="{2BD7760F-AA8E-7365-ECBB-8BA33C8C1D2F}"/>
                      </a:ext>
                    </a:extLst>
                  </p14:cNvPr>
                  <p14:cNvContentPartPr/>
                  <p14:nvPr/>
                </p14:nvContentPartPr>
                <p14:xfrm>
                  <a:off x="2676778" y="2881463"/>
                  <a:ext cx="983880" cy="919800"/>
                </p14:xfrm>
              </p:contentPart>
            </mc:Choice>
            <mc:Fallback xmlns="">
              <p:pic>
                <p:nvPicPr>
                  <p:cNvPr id="24705" name="Ink 24704">
                    <a:extLst>
                      <a:ext uri="{FF2B5EF4-FFF2-40B4-BE49-F238E27FC236}">
                        <a16:creationId xmlns:a16="http://schemas.microsoft.com/office/drawing/2014/main" id="{2BD7760F-AA8E-7365-ECBB-8BA33C8C1D2F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2667778" y="2872463"/>
                    <a:ext cx="1001520" cy="9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24707" name="Ink 24706">
                    <a:extLst>
                      <a:ext uri="{FF2B5EF4-FFF2-40B4-BE49-F238E27FC236}">
                        <a16:creationId xmlns:a16="http://schemas.microsoft.com/office/drawing/2014/main" id="{8FBCC69B-15F5-AB63-DD09-0BA520F3339A}"/>
                      </a:ext>
                    </a:extLst>
                  </p14:cNvPr>
                  <p14:cNvContentPartPr/>
                  <p14:nvPr/>
                </p14:nvContentPartPr>
                <p14:xfrm>
                  <a:off x="3464818" y="3492383"/>
                  <a:ext cx="360" cy="349200"/>
                </p14:xfrm>
              </p:contentPart>
            </mc:Choice>
            <mc:Fallback xmlns="">
              <p:pic>
                <p:nvPicPr>
                  <p:cNvPr id="24707" name="Ink 24706">
                    <a:extLst>
                      <a:ext uri="{FF2B5EF4-FFF2-40B4-BE49-F238E27FC236}">
                        <a16:creationId xmlns:a16="http://schemas.microsoft.com/office/drawing/2014/main" id="{8FBCC69B-15F5-AB63-DD09-0BA520F3339A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456178" y="3483743"/>
                    <a:ext cx="18000" cy="36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24708" name="Ink 24707">
                    <a:extLst>
                      <a:ext uri="{FF2B5EF4-FFF2-40B4-BE49-F238E27FC236}">
                        <a16:creationId xmlns:a16="http://schemas.microsoft.com/office/drawing/2014/main" id="{AFB52FF1-5C0A-595B-0E4E-F4384AF9834A}"/>
                      </a:ext>
                    </a:extLst>
                  </p14:cNvPr>
                  <p14:cNvContentPartPr/>
                  <p14:nvPr/>
                </p14:nvContentPartPr>
                <p14:xfrm>
                  <a:off x="3247378" y="3824663"/>
                  <a:ext cx="548280" cy="428760"/>
                </p14:xfrm>
              </p:contentPart>
            </mc:Choice>
            <mc:Fallback xmlns="">
              <p:pic>
                <p:nvPicPr>
                  <p:cNvPr id="24708" name="Ink 24707">
                    <a:extLst>
                      <a:ext uri="{FF2B5EF4-FFF2-40B4-BE49-F238E27FC236}">
                        <a16:creationId xmlns:a16="http://schemas.microsoft.com/office/drawing/2014/main" id="{AFB52FF1-5C0A-595B-0E4E-F4384AF9834A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3238738" y="3816023"/>
                    <a:ext cx="565920" cy="44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4709" name="Ink 24708">
                    <a:extLst>
                      <a:ext uri="{FF2B5EF4-FFF2-40B4-BE49-F238E27FC236}">
                        <a16:creationId xmlns:a16="http://schemas.microsoft.com/office/drawing/2014/main" id="{80BC3A3C-2681-8019-3BE7-D9AB8F2F256D}"/>
                      </a:ext>
                    </a:extLst>
                  </p14:cNvPr>
                  <p14:cNvContentPartPr/>
                  <p14:nvPr/>
                </p14:nvContentPartPr>
                <p14:xfrm>
                  <a:off x="3247378" y="3876503"/>
                  <a:ext cx="70920" cy="13320"/>
                </p14:xfrm>
              </p:contentPart>
            </mc:Choice>
            <mc:Fallback xmlns="">
              <p:pic>
                <p:nvPicPr>
                  <p:cNvPr id="24709" name="Ink 24708">
                    <a:extLst>
                      <a:ext uri="{FF2B5EF4-FFF2-40B4-BE49-F238E27FC236}">
                        <a16:creationId xmlns:a16="http://schemas.microsoft.com/office/drawing/2014/main" id="{80BC3A3C-2681-8019-3BE7-D9AB8F2F256D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238738" y="3867503"/>
                    <a:ext cx="88560" cy="3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4710" name="Ink 24709">
                    <a:extLst>
                      <a:ext uri="{FF2B5EF4-FFF2-40B4-BE49-F238E27FC236}">
                        <a16:creationId xmlns:a16="http://schemas.microsoft.com/office/drawing/2014/main" id="{7E48605B-6F88-71EF-8DBD-4443EA00C739}"/>
                      </a:ext>
                    </a:extLst>
                  </p14:cNvPr>
                  <p14:cNvContentPartPr/>
                  <p14:nvPr/>
                </p14:nvContentPartPr>
                <p14:xfrm>
                  <a:off x="3458698" y="4267463"/>
                  <a:ext cx="2160" cy="149400"/>
                </p14:xfrm>
              </p:contentPart>
            </mc:Choice>
            <mc:Fallback xmlns="">
              <p:pic>
                <p:nvPicPr>
                  <p:cNvPr id="24710" name="Ink 24709">
                    <a:extLst>
                      <a:ext uri="{FF2B5EF4-FFF2-40B4-BE49-F238E27FC236}">
                        <a16:creationId xmlns:a16="http://schemas.microsoft.com/office/drawing/2014/main" id="{7E48605B-6F88-71EF-8DBD-4443EA00C739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3450058" y="4258823"/>
                    <a:ext cx="19800" cy="16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24714" name="Ink 24713">
                    <a:extLst>
                      <a:ext uri="{FF2B5EF4-FFF2-40B4-BE49-F238E27FC236}">
                        <a16:creationId xmlns:a16="http://schemas.microsoft.com/office/drawing/2014/main" id="{982EA5C5-5561-6991-2291-FBE49E527315}"/>
                      </a:ext>
                    </a:extLst>
                  </p14:cNvPr>
                  <p14:cNvContentPartPr/>
                  <p14:nvPr/>
                </p14:nvContentPartPr>
                <p14:xfrm>
                  <a:off x="1989538" y="3245783"/>
                  <a:ext cx="2296080" cy="381240"/>
                </p14:xfrm>
              </p:contentPart>
            </mc:Choice>
            <mc:Fallback xmlns="">
              <p:pic>
                <p:nvPicPr>
                  <p:cNvPr id="24714" name="Ink 24713">
                    <a:extLst>
                      <a:ext uri="{FF2B5EF4-FFF2-40B4-BE49-F238E27FC236}">
                        <a16:creationId xmlns:a16="http://schemas.microsoft.com/office/drawing/2014/main" id="{982EA5C5-5561-6991-2291-FBE49E527315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1980538" y="3236783"/>
                    <a:ext cx="2313720" cy="39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24715" name="Ink 24714">
                    <a:extLst>
                      <a:ext uri="{FF2B5EF4-FFF2-40B4-BE49-F238E27FC236}">
                        <a16:creationId xmlns:a16="http://schemas.microsoft.com/office/drawing/2014/main" id="{B5C22AEB-508B-C54A-F8D7-F264F987D208}"/>
                      </a:ext>
                    </a:extLst>
                  </p14:cNvPr>
                  <p14:cNvContentPartPr/>
                  <p14:nvPr/>
                </p14:nvContentPartPr>
                <p14:xfrm>
                  <a:off x="4356538" y="3372863"/>
                  <a:ext cx="24840" cy="492840"/>
                </p14:xfrm>
              </p:contentPart>
            </mc:Choice>
            <mc:Fallback xmlns="">
              <p:pic>
                <p:nvPicPr>
                  <p:cNvPr id="24715" name="Ink 24714">
                    <a:extLst>
                      <a:ext uri="{FF2B5EF4-FFF2-40B4-BE49-F238E27FC236}">
                        <a16:creationId xmlns:a16="http://schemas.microsoft.com/office/drawing/2014/main" id="{B5C22AEB-508B-C54A-F8D7-F264F987D20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347898" y="3363863"/>
                    <a:ext cx="42480" cy="51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24716" name="Ink 24715">
                    <a:extLst>
                      <a:ext uri="{FF2B5EF4-FFF2-40B4-BE49-F238E27FC236}">
                        <a16:creationId xmlns:a16="http://schemas.microsoft.com/office/drawing/2014/main" id="{11A552E0-4128-DA27-F14E-459D8F127C0C}"/>
                      </a:ext>
                    </a:extLst>
                  </p14:cNvPr>
                  <p14:cNvContentPartPr/>
                  <p14:nvPr/>
                </p14:nvContentPartPr>
                <p14:xfrm>
                  <a:off x="4273018" y="3600383"/>
                  <a:ext cx="3240" cy="227880"/>
                </p14:xfrm>
              </p:contentPart>
            </mc:Choice>
            <mc:Fallback xmlns="">
              <p:pic>
                <p:nvPicPr>
                  <p:cNvPr id="24716" name="Ink 24715">
                    <a:extLst>
                      <a:ext uri="{FF2B5EF4-FFF2-40B4-BE49-F238E27FC236}">
                        <a16:creationId xmlns:a16="http://schemas.microsoft.com/office/drawing/2014/main" id="{11A552E0-4128-DA27-F14E-459D8F127C0C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264018" y="3591383"/>
                    <a:ext cx="20880" cy="24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4717" name="Ink 24716">
                    <a:extLst>
                      <a:ext uri="{FF2B5EF4-FFF2-40B4-BE49-F238E27FC236}">
                        <a16:creationId xmlns:a16="http://schemas.microsoft.com/office/drawing/2014/main" id="{31E4E5A2-6C10-B031-8960-C4DF4CCDFF20}"/>
                      </a:ext>
                    </a:extLst>
                  </p14:cNvPr>
                  <p14:cNvContentPartPr/>
                  <p14:nvPr/>
                </p14:nvContentPartPr>
                <p14:xfrm>
                  <a:off x="4068898" y="3790103"/>
                  <a:ext cx="416520" cy="388800"/>
                </p14:xfrm>
              </p:contentPart>
            </mc:Choice>
            <mc:Fallback xmlns="">
              <p:pic>
                <p:nvPicPr>
                  <p:cNvPr id="24717" name="Ink 24716">
                    <a:extLst>
                      <a:ext uri="{FF2B5EF4-FFF2-40B4-BE49-F238E27FC236}">
                        <a16:creationId xmlns:a16="http://schemas.microsoft.com/office/drawing/2014/main" id="{31E4E5A2-6C10-B031-8960-C4DF4CCDFF20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4060258" y="3781463"/>
                    <a:ext cx="434160" cy="406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4718" name="Ink 24717">
                    <a:extLst>
                      <a:ext uri="{FF2B5EF4-FFF2-40B4-BE49-F238E27FC236}">
                        <a16:creationId xmlns:a16="http://schemas.microsoft.com/office/drawing/2014/main" id="{6417B943-0607-0FB1-B876-AD4B9B19EDA5}"/>
                      </a:ext>
                    </a:extLst>
                  </p14:cNvPr>
                  <p14:cNvContentPartPr/>
                  <p14:nvPr/>
                </p14:nvContentPartPr>
                <p14:xfrm>
                  <a:off x="4202458" y="4160183"/>
                  <a:ext cx="4680" cy="477000"/>
                </p14:xfrm>
              </p:contentPart>
            </mc:Choice>
            <mc:Fallback xmlns="">
              <p:pic>
                <p:nvPicPr>
                  <p:cNvPr id="24718" name="Ink 24717">
                    <a:extLst>
                      <a:ext uri="{FF2B5EF4-FFF2-40B4-BE49-F238E27FC236}">
                        <a16:creationId xmlns:a16="http://schemas.microsoft.com/office/drawing/2014/main" id="{6417B943-0607-0FB1-B876-AD4B9B19EDA5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4193818" y="4151183"/>
                    <a:ext cx="22320" cy="49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4720" name="Ink 24719">
                    <a:extLst>
                      <a:ext uri="{FF2B5EF4-FFF2-40B4-BE49-F238E27FC236}">
                        <a16:creationId xmlns:a16="http://schemas.microsoft.com/office/drawing/2014/main" id="{A47EDFB3-612A-0446-8806-3D5FB07F6E3E}"/>
                      </a:ext>
                    </a:extLst>
                  </p14:cNvPr>
                  <p14:cNvContentPartPr/>
                  <p14:nvPr/>
                </p14:nvContentPartPr>
                <p14:xfrm>
                  <a:off x="1108618" y="4446383"/>
                  <a:ext cx="118440" cy="254520"/>
                </p14:xfrm>
              </p:contentPart>
            </mc:Choice>
            <mc:Fallback xmlns="">
              <p:pic>
                <p:nvPicPr>
                  <p:cNvPr id="24720" name="Ink 24719">
                    <a:extLst>
                      <a:ext uri="{FF2B5EF4-FFF2-40B4-BE49-F238E27FC236}">
                        <a16:creationId xmlns:a16="http://schemas.microsoft.com/office/drawing/2014/main" id="{A47EDFB3-612A-0446-8806-3D5FB07F6E3E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099978" y="4437743"/>
                    <a:ext cx="136080" cy="27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24721" name="Ink 24720">
                    <a:extLst>
                      <a:ext uri="{FF2B5EF4-FFF2-40B4-BE49-F238E27FC236}">
                        <a16:creationId xmlns:a16="http://schemas.microsoft.com/office/drawing/2014/main" id="{11559E1A-FB39-DC8B-E623-9EB3724763A1}"/>
                      </a:ext>
                    </a:extLst>
                  </p14:cNvPr>
                  <p14:cNvContentPartPr/>
                  <p14:nvPr/>
                </p14:nvContentPartPr>
                <p14:xfrm>
                  <a:off x="1094578" y="4598663"/>
                  <a:ext cx="101160" cy="2520"/>
                </p14:xfrm>
              </p:contentPart>
            </mc:Choice>
            <mc:Fallback xmlns="">
              <p:pic>
                <p:nvPicPr>
                  <p:cNvPr id="24721" name="Ink 24720">
                    <a:extLst>
                      <a:ext uri="{FF2B5EF4-FFF2-40B4-BE49-F238E27FC236}">
                        <a16:creationId xmlns:a16="http://schemas.microsoft.com/office/drawing/2014/main" id="{11559E1A-FB39-DC8B-E623-9EB3724763A1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1085938" y="4590023"/>
                    <a:ext cx="118800" cy="2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24722" name="Ink 24721">
                    <a:extLst>
                      <a:ext uri="{FF2B5EF4-FFF2-40B4-BE49-F238E27FC236}">
                        <a16:creationId xmlns:a16="http://schemas.microsoft.com/office/drawing/2014/main" id="{B2426973-7401-4034-621D-E6430398B761}"/>
                      </a:ext>
                    </a:extLst>
                  </p14:cNvPr>
                  <p14:cNvContentPartPr/>
                  <p14:nvPr/>
                </p14:nvContentPartPr>
                <p14:xfrm>
                  <a:off x="1342258" y="4598663"/>
                  <a:ext cx="145440" cy="360"/>
                </p14:xfrm>
              </p:contentPart>
            </mc:Choice>
            <mc:Fallback xmlns="">
              <p:pic>
                <p:nvPicPr>
                  <p:cNvPr id="24722" name="Ink 24721">
                    <a:extLst>
                      <a:ext uri="{FF2B5EF4-FFF2-40B4-BE49-F238E27FC236}">
                        <a16:creationId xmlns:a16="http://schemas.microsoft.com/office/drawing/2014/main" id="{B2426973-7401-4034-621D-E6430398B761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1333258" y="4590023"/>
                    <a:ext cx="163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24724" name="Ink 24723">
                    <a:extLst>
                      <a:ext uri="{FF2B5EF4-FFF2-40B4-BE49-F238E27FC236}">
                        <a16:creationId xmlns:a16="http://schemas.microsoft.com/office/drawing/2014/main" id="{B66BAD30-4033-E191-18BD-BA4A9456C5BD}"/>
                      </a:ext>
                    </a:extLst>
                  </p14:cNvPr>
                  <p14:cNvContentPartPr/>
                  <p14:nvPr/>
                </p14:nvContentPartPr>
                <p14:xfrm>
                  <a:off x="1671658" y="4308143"/>
                  <a:ext cx="3240" cy="388440"/>
                </p14:xfrm>
              </p:contentPart>
            </mc:Choice>
            <mc:Fallback xmlns="">
              <p:pic>
                <p:nvPicPr>
                  <p:cNvPr id="24724" name="Ink 24723">
                    <a:extLst>
                      <a:ext uri="{FF2B5EF4-FFF2-40B4-BE49-F238E27FC236}">
                        <a16:creationId xmlns:a16="http://schemas.microsoft.com/office/drawing/2014/main" id="{B66BAD30-4033-E191-18BD-BA4A9456C5BD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1662658" y="4299503"/>
                    <a:ext cx="20880" cy="40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4725" name="Ink 24724">
                    <a:extLst>
                      <a:ext uri="{FF2B5EF4-FFF2-40B4-BE49-F238E27FC236}">
                        <a16:creationId xmlns:a16="http://schemas.microsoft.com/office/drawing/2014/main" id="{9C290D0C-7CD7-55FB-6F95-7E6F4DAF982F}"/>
                      </a:ext>
                    </a:extLst>
                  </p14:cNvPr>
                  <p14:cNvContentPartPr/>
                  <p14:nvPr/>
                </p14:nvContentPartPr>
                <p14:xfrm>
                  <a:off x="1483018" y="4592183"/>
                  <a:ext cx="360" cy="121320"/>
                </p14:xfrm>
              </p:contentPart>
            </mc:Choice>
            <mc:Fallback xmlns="">
              <p:pic>
                <p:nvPicPr>
                  <p:cNvPr id="24725" name="Ink 24724">
                    <a:extLst>
                      <a:ext uri="{FF2B5EF4-FFF2-40B4-BE49-F238E27FC236}">
                        <a16:creationId xmlns:a16="http://schemas.microsoft.com/office/drawing/2014/main" id="{9C290D0C-7CD7-55FB-6F95-7E6F4DAF982F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1474018" y="4583543"/>
                    <a:ext cx="18000" cy="13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4726" name="Ink 24725">
                    <a:extLst>
                      <a:ext uri="{FF2B5EF4-FFF2-40B4-BE49-F238E27FC236}">
                        <a16:creationId xmlns:a16="http://schemas.microsoft.com/office/drawing/2014/main" id="{CE72229E-1156-8DBE-CCF1-4A6D72DE11E0}"/>
                      </a:ext>
                    </a:extLst>
                  </p14:cNvPr>
                  <p14:cNvContentPartPr/>
                  <p14:nvPr/>
                </p14:nvContentPartPr>
                <p14:xfrm>
                  <a:off x="1682098" y="4713863"/>
                  <a:ext cx="360" cy="20160"/>
                </p14:xfrm>
              </p:contentPart>
            </mc:Choice>
            <mc:Fallback xmlns="">
              <p:pic>
                <p:nvPicPr>
                  <p:cNvPr id="24726" name="Ink 24725">
                    <a:extLst>
                      <a:ext uri="{FF2B5EF4-FFF2-40B4-BE49-F238E27FC236}">
                        <a16:creationId xmlns:a16="http://schemas.microsoft.com/office/drawing/2014/main" id="{CE72229E-1156-8DBE-CCF1-4A6D72DE11E0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673458" y="4704863"/>
                    <a:ext cx="18000" cy="37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4727" name="Ink 24726">
                    <a:extLst>
                      <a:ext uri="{FF2B5EF4-FFF2-40B4-BE49-F238E27FC236}">
                        <a16:creationId xmlns:a16="http://schemas.microsoft.com/office/drawing/2014/main" id="{D7458AFC-B71D-2EBE-21D1-856D3073EA35}"/>
                      </a:ext>
                    </a:extLst>
                  </p14:cNvPr>
                  <p14:cNvContentPartPr/>
                  <p14:nvPr/>
                </p14:nvContentPartPr>
                <p14:xfrm>
                  <a:off x="1367818" y="4703783"/>
                  <a:ext cx="396000" cy="340560"/>
                </p14:xfrm>
              </p:contentPart>
            </mc:Choice>
            <mc:Fallback xmlns="">
              <p:pic>
                <p:nvPicPr>
                  <p:cNvPr id="24727" name="Ink 24726">
                    <a:extLst>
                      <a:ext uri="{FF2B5EF4-FFF2-40B4-BE49-F238E27FC236}">
                        <a16:creationId xmlns:a16="http://schemas.microsoft.com/office/drawing/2014/main" id="{D7458AFC-B71D-2EBE-21D1-856D3073EA35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358818" y="4695143"/>
                    <a:ext cx="413640" cy="35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4729" name="Ink 24728">
                    <a:extLst>
                      <a:ext uri="{FF2B5EF4-FFF2-40B4-BE49-F238E27FC236}">
                        <a16:creationId xmlns:a16="http://schemas.microsoft.com/office/drawing/2014/main" id="{132EA323-5006-C823-F59D-86440358551C}"/>
                      </a:ext>
                    </a:extLst>
                  </p14:cNvPr>
                  <p14:cNvContentPartPr/>
                  <p14:nvPr/>
                </p14:nvContentPartPr>
                <p14:xfrm>
                  <a:off x="1370338" y="4266023"/>
                  <a:ext cx="360" cy="360"/>
                </p14:xfrm>
              </p:contentPart>
            </mc:Choice>
            <mc:Fallback xmlns="">
              <p:pic>
                <p:nvPicPr>
                  <p:cNvPr id="24729" name="Ink 24728">
                    <a:extLst>
                      <a:ext uri="{FF2B5EF4-FFF2-40B4-BE49-F238E27FC236}">
                        <a16:creationId xmlns:a16="http://schemas.microsoft.com/office/drawing/2014/main" id="{132EA323-5006-C823-F59D-86440358551C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1361698" y="4257023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4730" name="Ink 24729">
                    <a:extLst>
                      <a:ext uri="{FF2B5EF4-FFF2-40B4-BE49-F238E27FC236}">
                        <a16:creationId xmlns:a16="http://schemas.microsoft.com/office/drawing/2014/main" id="{AC80D508-9D08-703F-0935-5E45D2C77494}"/>
                      </a:ext>
                    </a:extLst>
                  </p14:cNvPr>
                  <p14:cNvContentPartPr/>
                  <p14:nvPr/>
                </p14:nvContentPartPr>
                <p14:xfrm>
                  <a:off x="1152898" y="5146583"/>
                  <a:ext cx="177840" cy="180000"/>
                </p14:xfrm>
              </p:contentPart>
            </mc:Choice>
            <mc:Fallback xmlns="">
              <p:pic>
                <p:nvPicPr>
                  <p:cNvPr id="24730" name="Ink 24729">
                    <a:extLst>
                      <a:ext uri="{FF2B5EF4-FFF2-40B4-BE49-F238E27FC236}">
                        <a16:creationId xmlns:a16="http://schemas.microsoft.com/office/drawing/2014/main" id="{AC80D508-9D08-703F-0935-5E45D2C77494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1143898" y="5137583"/>
                    <a:ext cx="19548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4731" name="Ink 24730">
                    <a:extLst>
                      <a:ext uri="{FF2B5EF4-FFF2-40B4-BE49-F238E27FC236}">
                        <a16:creationId xmlns:a16="http://schemas.microsoft.com/office/drawing/2014/main" id="{A437CFE9-F594-FB39-9BD0-EF0BDDF14C72}"/>
                      </a:ext>
                    </a:extLst>
                  </p14:cNvPr>
                  <p14:cNvContentPartPr/>
                  <p14:nvPr/>
                </p14:nvContentPartPr>
                <p14:xfrm>
                  <a:off x="1348738" y="5229743"/>
                  <a:ext cx="1059840" cy="27360"/>
                </p14:xfrm>
              </p:contentPart>
            </mc:Choice>
            <mc:Fallback xmlns="">
              <p:pic>
                <p:nvPicPr>
                  <p:cNvPr id="24731" name="Ink 24730">
                    <a:extLst>
                      <a:ext uri="{FF2B5EF4-FFF2-40B4-BE49-F238E27FC236}">
                        <a16:creationId xmlns:a16="http://schemas.microsoft.com/office/drawing/2014/main" id="{A437CFE9-F594-FB39-9BD0-EF0BDDF14C72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1340098" y="5220743"/>
                    <a:ext cx="107748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4732" name="Ink 24731">
                    <a:extLst>
                      <a:ext uri="{FF2B5EF4-FFF2-40B4-BE49-F238E27FC236}">
                        <a16:creationId xmlns:a16="http://schemas.microsoft.com/office/drawing/2014/main" id="{8796D07D-2F68-B1D8-4FDB-3F249B7EC3A0}"/>
                      </a:ext>
                    </a:extLst>
                  </p14:cNvPr>
                  <p14:cNvContentPartPr/>
                  <p14:nvPr/>
                </p14:nvContentPartPr>
                <p14:xfrm>
                  <a:off x="2548978" y="4286183"/>
                  <a:ext cx="16920" cy="1163520"/>
                </p14:xfrm>
              </p:contentPart>
            </mc:Choice>
            <mc:Fallback xmlns="">
              <p:pic>
                <p:nvPicPr>
                  <p:cNvPr id="24732" name="Ink 24731">
                    <a:extLst>
                      <a:ext uri="{FF2B5EF4-FFF2-40B4-BE49-F238E27FC236}">
                        <a16:creationId xmlns:a16="http://schemas.microsoft.com/office/drawing/2014/main" id="{8796D07D-2F68-B1D8-4FDB-3F249B7EC3A0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2540338" y="4277183"/>
                    <a:ext cx="34560" cy="118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4733" name="Ink 24732">
                    <a:extLst>
                      <a:ext uri="{FF2B5EF4-FFF2-40B4-BE49-F238E27FC236}">
                        <a16:creationId xmlns:a16="http://schemas.microsoft.com/office/drawing/2014/main" id="{69373D1C-FEC6-EDA6-409A-88F5B8A44DCC}"/>
                      </a:ext>
                    </a:extLst>
                  </p14:cNvPr>
                  <p14:cNvContentPartPr/>
                  <p14:nvPr/>
                </p14:nvContentPartPr>
                <p14:xfrm>
                  <a:off x="2416138" y="5230463"/>
                  <a:ext cx="4680" cy="208080"/>
                </p14:xfrm>
              </p:contentPart>
            </mc:Choice>
            <mc:Fallback xmlns="">
              <p:pic>
                <p:nvPicPr>
                  <p:cNvPr id="24733" name="Ink 24732">
                    <a:extLst>
                      <a:ext uri="{FF2B5EF4-FFF2-40B4-BE49-F238E27FC236}">
                        <a16:creationId xmlns:a16="http://schemas.microsoft.com/office/drawing/2014/main" id="{69373D1C-FEC6-EDA6-409A-88F5B8A44DCC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407138" y="5221463"/>
                    <a:ext cx="22320" cy="22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4734" name="Ink 24733">
                    <a:extLst>
                      <a:ext uri="{FF2B5EF4-FFF2-40B4-BE49-F238E27FC236}">
                        <a16:creationId xmlns:a16="http://schemas.microsoft.com/office/drawing/2014/main" id="{498301B9-95B9-7071-FE8E-46D2D2159867}"/>
                      </a:ext>
                    </a:extLst>
                  </p14:cNvPr>
                  <p14:cNvContentPartPr/>
                  <p14:nvPr/>
                </p14:nvContentPartPr>
                <p14:xfrm>
                  <a:off x="2286898" y="5393903"/>
                  <a:ext cx="421560" cy="230400"/>
                </p14:xfrm>
              </p:contentPart>
            </mc:Choice>
            <mc:Fallback xmlns="">
              <p:pic>
                <p:nvPicPr>
                  <p:cNvPr id="24734" name="Ink 24733">
                    <a:extLst>
                      <a:ext uri="{FF2B5EF4-FFF2-40B4-BE49-F238E27FC236}">
                        <a16:creationId xmlns:a16="http://schemas.microsoft.com/office/drawing/2014/main" id="{498301B9-95B9-7071-FE8E-46D2D2159867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278258" y="5385263"/>
                    <a:ext cx="439200" cy="24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4736" name="Ink 24735">
                    <a:extLst>
                      <a:ext uri="{FF2B5EF4-FFF2-40B4-BE49-F238E27FC236}">
                        <a16:creationId xmlns:a16="http://schemas.microsoft.com/office/drawing/2014/main" id="{75138149-81B1-BA60-42CB-266559506E31}"/>
                      </a:ext>
                    </a:extLst>
                  </p14:cNvPr>
                  <p14:cNvContentPartPr/>
                  <p14:nvPr/>
                </p14:nvContentPartPr>
                <p14:xfrm>
                  <a:off x="1195378" y="5843903"/>
                  <a:ext cx="145080" cy="177840"/>
                </p14:xfrm>
              </p:contentPart>
            </mc:Choice>
            <mc:Fallback xmlns="">
              <p:pic>
                <p:nvPicPr>
                  <p:cNvPr id="24736" name="Ink 24735">
                    <a:extLst>
                      <a:ext uri="{FF2B5EF4-FFF2-40B4-BE49-F238E27FC236}">
                        <a16:creationId xmlns:a16="http://schemas.microsoft.com/office/drawing/2014/main" id="{75138149-81B1-BA60-42CB-266559506E31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1186738" y="5834903"/>
                    <a:ext cx="162720" cy="19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4737" name="Ink 24736">
                    <a:extLst>
                      <a:ext uri="{FF2B5EF4-FFF2-40B4-BE49-F238E27FC236}">
                        <a16:creationId xmlns:a16="http://schemas.microsoft.com/office/drawing/2014/main" id="{3CBCD4A7-85B8-7AD5-9C31-8479AF51983A}"/>
                      </a:ext>
                    </a:extLst>
                  </p14:cNvPr>
                  <p14:cNvContentPartPr/>
                  <p14:nvPr/>
                </p14:nvContentPartPr>
                <p14:xfrm>
                  <a:off x="1419298" y="5854343"/>
                  <a:ext cx="1690920" cy="176760"/>
                </p14:xfrm>
              </p:contentPart>
            </mc:Choice>
            <mc:Fallback xmlns="">
              <p:pic>
                <p:nvPicPr>
                  <p:cNvPr id="24737" name="Ink 24736">
                    <a:extLst>
                      <a:ext uri="{FF2B5EF4-FFF2-40B4-BE49-F238E27FC236}">
                        <a16:creationId xmlns:a16="http://schemas.microsoft.com/office/drawing/2014/main" id="{3CBCD4A7-85B8-7AD5-9C31-8479AF51983A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1410658" y="5845703"/>
                    <a:ext cx="1708560" cy="19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24739" name="Ink 24738">
                    <a:extLst>
                      <a:ext uri="{FF2B5EF4-FFF2-40B4-BE49-F238E27FC236}">
                        <a16:creationId xmlns:a16="http://schemas.microsoft.com/office/drawing/2014/main" id="{0B16312D-8846-A5B2-C6C0-AF21B05580AB}"/>
                      </a:ext>
                    </a:extLst>
                  </p14:cNvPr>
                  <p14:cNvContentPartPr/>
                  <p14:nvPr/>
                </p14:nvContentPartPr>
                <p14:xfrm>
                  <a:off x="3444298" y="4384823"/>
                  <a:ext cx="19800" cy="1637640"/>
                </p14:xfrm>
              </p:contentPart>
            </mc:Choice>
            <mc:Fallback xmlns="">
              <p:pic>
                <p:nvPicPr>
                  <p:cNvPr id="24739" name="Ink 24738">
                    <a:extLst>
                      <a:ext uri="{FF2B5EF4-FFF2-40B4-BE49-F238E27FC236}">
                        <a16:creationId xmlns:a16="http://schemas.microsoft.com/office/drawing/2014/main" id="{0B16312D-8846-A5B2-C6C0-AF21B05580AB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3435298" y="4376183"/>
                    <a:ext cx="37440" cy="165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24740" name="Ink 24739">
                    <a:extLst>
                      <a:ext uri="{FF2B5EF4-FFF2-40B4-BE49-F238E27FC236}">
                        <a16:creationId xmlns:a16="http://schemas.microsoft.com/office/drawing/2014/main" id="{1D481D21-5D94-406D-ECE1-B7CC30347687}"/>
                      </a:ext>
                    </a:extLst>
                  </p14:cNvPr>
                  <p14:cNvContentPartPr/>
                  <p14:nvPr/>
                </p14:nvContentPartPr>
                <p14:xfrm>
                  <a:off x="3024538" y="5984663"/>
                  <a:ext cx="503640" cy="216000"/>
                </p14:xfrm>
              </p:contentPart>
            </mc:Choice>
            <mc:Fallback xmlns="">
              <p:pic>
                <p:nvPicPr>
                  <p:cNvPr id="24740" name="Ink 24739">
                    <a:extLst>
                      <a:ext uri="{FF2B5EF4-FFF2-40B4-BE49-F238E27FC236}">
                        <a16:creationId xmlns:a16="http://schemas.microsoft.com/office/drawing/2014/main" id="{1D481D21-5D94-406D-ECE1-B7CC3034768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3015538" y="5976023"/>
                    <a:ext cx="521280" cy="233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4742" name="Ink 24741">
                    <a:extLst>
                      <a:ext uri="{FF2B5EF4-FFF2-40B4-BE49-F238E27FC236}">
                        <a16:creationId xmlns:a16="http://schemas.microsoft.com/office/drawing/2014/main" id="{C5C92941-6A99-CCA5-40CA-6EF048B9ADA3}"/>
                      </a:ext>
                    </a:extLst>
                  </p14:cNvPr>
                  <p14:cNvContentPartPr/>
                  <p14:nvPr/>
                </p14:nvContentPartPr>
                <p14:xfrm>
                  <a:off x="1240738" y="6235223"/>
                  <a:ext cx="16560" cy="126720"/>
                </p14:xfrm>
              </p:contentPart>
            </mc:Choice>
            <mc:Fallback xmlns="">
              <p:pic>
                <p:nvPicPr>
                  <p:cNvPr id="24742" name="Ink 24741">
                    <a:extLst>
                      <a:ext uri="{FF2B5EF4-FFF2-40B4-BE49-F238E27FC236}">
                        <a16:creationId xmlns:a16="http://schemas.microsoft.com/office/drawing/2014/main" id="{C5C92941-6A99-CCA5-40CA-6EF048B9ADA3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1232098" y="6226583"/>
                    <a:ext cx="34200" cy="144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4743" name="Ink 24742">
                    <a:extLst>
                      <a:ext uri="{FF2B5EF4-FFF2-40B4-BE49-F238E27FC236}">
                        <a16:creationId xmlns:a16="http://schemas.microsoft.com/office/drawing/2014/main" id="{5ED1BA21-F70F-DCFA-D3B8-E24B7C36AA51}"/>
                      </a:ext>
                    </a:extLst>
                  </p14:cNvPr>
                  <p14:cNvContentPartPr/>
                  <p14:nvPr/>
                </p14:nvContentPartPr>
                <p14:xfrm>
                  <a:off x="1240738" y="6224423"/>
                  <a:ext cx="131040" cy="189720"/>
                </p14:xfrm>
              </p:contentPart>
            </mc:Choice>
            <mc:Fallback xmlns="">
              <p:pic>
                <p:nvPicPr>
                  <p:cNvPr id="24743" name="Ink 24742">
                    <a:extLst>
                      <a:ext uri="{FF2B5EF4-FFF2-40B4-BE49-F238E27FC236}">
                        <a16:creationId xmlns:a16="http://schemas.microsoft.com/office/drawing/2014/main" id="{5ED1BA21-F70F-DCFA-D3B8-E24B7C36AA51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1232098" y="6215423"/>
                    <a:ext cx="14868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4744" name="Ink 24743">
                    <a:extLst>
                      <a:ext uri="{FF2B5EF4-FFF2-40B4-BE49-F238E27FC236}">
                        <a16:creationId xmlns:a16="http://schemas.microsoft.com/office/drawing/2014/main" id="{1FE2B389-59B9-71A9-06FC-5F8357337F51}"/>
                      </a:ext>
                    </a:extLst>
                  </p14:cNvPr>
                  <p14:cNvContentPartPr/>
                  <p14:nvPr/>
                </p14:nvContentPartPr>
                <p14:xfrm>
                  <a:off x="1374298" y="6176903"/>
                  <a:ext cx="2433600" cy="106560"/>
                </p14:xfrm>
              </p:contentPart>
            </mc:Choice>
            <mc:Fallback xmlns="">
              <p:pic>
                <p:nvPicPr>
                  <p:cNvPr id="24744" name="Ink 24743">
                    <a:extLst>
                      <a:ext uri="{FF2B5EF4-FFF2-40B4-BE49-F238E27FC236}">
                        <a16:creationId xmlns:a16="http://schemas.microsoft.com/office/drawing/2014/main" id="{1FE2B389-59B9-71A9-06FC-5F8357337F51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1365658" y="6167903"/>
                    <a:ext cx="2451240" cy="12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4745" name="Ink 24744">
                    <a:extLst>
                      <a:ext uri="{FF2B5EF4-FFF2-40B4-BE49-F238E27FC236}">
                        <a16:creationId xmlns:a16="http://schemas.microsoft.com/office/drawing/2014/main" id="{633C1DE3-D309-B7E0-AD99-8B22524439CD}"/>
                      </a:ext>
                    </a:extLst>
                  </p14:cNvPr>
                  <p14:cNvContentPartPr/>
                  <p14:nvPr/>
                </p14:nvContentPartPr>
                <p14:xfrm>
                  <a:off x="4161778" y="4654103"/>
                  <a:ext cx="39600" cy="1586520"/>
                </p14:xfrm>
              </p:contentPart>
            </mc:Choice>
            <mc:Fallback xmlns="">
              <p:pic>
                <p:nvPicPr>
                  <p:cNvPr id="24745" name="Ink 24744">
                    <a:extLst>
                      <a:ext uri="{FF2B5EF4-FFF2-40B4-BE49-F238E27FC236}">
                        <a16:creationId xmlns:a16="http://schemas.microsoft.com/office/drawing/2014/main" id="{633C1DE3-D309-B7E0-AD99-8B22524439CD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4152778" y="4645103"/>
                    <a:ext cx="57240" cy="160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4747" name="Ink 24746">
                    <a:extLst>
                      <a:ext uri="{FF2B5EF4-FFF2-40B4-BE49-F238E27FC236}">
                        <a16:creationId xmlns:a16="http://schemas.microsoft.com/office/drawing/2014/main" id="{37E1728E-596A-751D-6567-B4A709386EAA}"/>
                      </a:ext>
                    </a:extLst>
                  </p14:cNvPr>
                  <p14:cNvContentPartPr/>
                  <p14:nvPr/>
                </p14:nvContentPartPr>
                <p14:xfrm>
                  <a:off x="3739498" y="6267263"/>
                  <a:ext cx="568080" cy="280080"/>
                </p14:xfrm>
              </p:contentPart>
            </mc:Choice>
            <mc:Fallback xmlns="">
              <p:pic>
                <p:nvPicPr>
                  <p:cNvPr id="24747" name="Ink 24746">
                    <a:extLst>
                      <a:ext uri="{FF2B5EF4-FFF2-40B4-BE49-F238E27FC236}">
                        <a16:creationId xmlns:a16="http://schemas.microsoft.com/office/drawing/2014/main" id="{37E1728E-596A-751D-6567-B4A709386EAA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3730858" y="6258623"/>
                    <a:ext cx="585720" cy="297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4749" name="Ink 24748">
                    <a:extLst>
                      <a:ext uri="{FF2B5EF4-FFF2-40B4-BE49-F238E27FC236}">
                        <a16:creationId xmlns:a16="http://schemas.microsoft.com/office/drawing/2014/main" id="{B98F3991-7821-9107-20A7-8E12940864EB}"/>
                      </a:ext>
                    </a:extLst>
                  </p14:cNvPr>
                  <p14:cNvContentPartPr/>
                  <p14:nvPr/>
                </p14:nvContentPartPr>
                <p14:xfrm>
                  <a:off x="1579138" y="5058383"/>
                  <a:ext cx="20520" cy="1450440"/>
                </p14:xfrm>
              </p:contentPart>
            </mc:Choice>
            <mc:Fallback xmlns="">
              <p:pic>
                <p:nvPicPr>
                  <p:cNvPr id="24749" name="Ink 24748">
                    <a:extLst>
                      <a:ext uri="{FF2B5EF4-FFF2-40B4-BE49-F238E27FC236}">
                        <a16:creationId xmlns:a16="http://schemas.microsoft.com/office/drawing/2014/main" id="{B98F3991-7821-9107-20A7-8E12940864EB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570498" y="5049743"/>
                    <a:ext cx="38160" cy="146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4751" name="Ink 24750">
                    <a:extLst>
                      <a:ext uri="{FF2B5EF4-FFF2-40B4-BE49-F238E27FC236}">
                        <a16:creationId xmlns:a16="http://schemas.microsoft.com/office/drawing/2014/main" id="{D40A47D4-8F64-1ECD-EBA9-B59234A68A06}"/>
                      </a:ext>
                    </a:extLst>
                  </p14:cNvPr>
                  <p14:cNvContentPartPr/>
                  <p14:nvPr/>
                </p14:nvContentPartPr>
                <p14:xfrm>
                  <a:off x="2445298" y="5620343"/>
                  <a:ext cx="23400" cy="857880"/>
                </p14:xfrm>
              </p:contentPart>
            </mc:Choice>
            <mc:Fallback xmlns="">
              <p:pic>
                <p:nvPicPr>
                  <p:cNvPr id="24751" name="Ink 24750">
                    <a:extLst>
                      <a:ext uri="{FF2B5EF4-FFF2-40B4-BE49-F238E27FC236}">
                        <a16:creationId xmlns:a16="http://schemas.microsoft.com/office/drawing/2014/main" id="{D40A47D4-8F64-1ECD-EBA9-B59234A68A06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436298" y="5611703"/>
                    <a:ext cx="41040" cy="87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4753" name="Ink 24752">
                    <a:extLst>
                      <a:ext uri="{FF2B5EF4-FFF2-40B4-BE49-F238E27FC236}">
                        <a16:creationId xmlns:a16="http://schemas.microsoft.com/office/drawing/2014/main" id="{915FCE10-25CD-CB7F-3B65-91598E08FFB0}"/>
                      </a:ext>
                    </a:extLst>
                  </p14:cNvPr>
                  <p14:cNvContentPartPr/>
                  <p14:nvPr/>
                </p14:nvContentPartPr>
                <p14:xfrm>
                  <a:off x="3181858" y="6159263"/>
                  <a:ext cx="4320" cy="351720"/>
                </p14:xfrm>
              </p:contentPart>
            </mc:Choice>
            <mc:Fallback xmlns="">
              <p:pic>
                <p:nvPicPr>
                  <p:cNvPr id="24753" name="Ink 24752">
                    <a:extLst>
                      <a:ext uri="{FF2B5EF4-FFF2-40B4-BE49-F238E27FC236}">
                        <a16:creationId xmlns:a16="http://schemas.microsoft.com/office/drawing/2014/main" id="{915FCE10-25CD-CB7F-3B65-91598E08FFB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3172858" y="6150623"/>
                    <a:ext cx="21960" cy="369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4755" name="Ink 24754">
                    <a:extLst>
                      <a:ext uri="{FF2B5EF4-FFF2-40B4-BE49-F238E27FC236}">
                        <a16:creationId xmlns:a16="http://schemas.microsoft.com/office/drawing/2014/main" id="{04291B4F-F67B-489C-CFA3-D2C9B392D11E}"/>
                      </a:ext>
                    </a:extLst>
                  </p14:cNvPr>
                  <p14:cNvContentPartPr/>
                  <p14:nvPr/>
                </p14:nvContentPartPr>
                <p14:xfrm>
                  <a:off x="3967018" y="6517463"/>
                  <a:ext cx="4320" cy="193680"/>
                </p14:xfrm>
              </p:contentPart>
            </mc:Choice>
            <mc:Fallback xmlns="">
              <p:pic>
                <p:nvPicPr>
                  <p:cNvPr id="24755" name="Ink 24754">
                    <a:extLst>
                      <a:ext uri="{FF2B5EF4-FFF2-40B4-BE49-F238E27FC236}">
                        <a16:creationId xmlns:a16="http://schemas.microsoft.com/office/drawing/2014/main" id="{04291B4F-F67B-489C-CFA3-D2C9B392D11E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958018" y="6508463"/>
                    <a:ext cx="21960" cy="21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4756" name="Ink 24755">
                    <a:extLst>
                      <a:ext uri="{FF2B5EF4-FFF2-40B4-BE49-F238E27FC236}">
                        <a16:creationId xmlns:a16="http://schemas.microsoft.com/office/drawing/2014/main" id="{BD2CD892-16BA-1413-D3D0-B5D62DF019AD}"/>
                      </a:ext>
                    </a:extLst>
                  </p14:cNvPr>
                  <p14:cNvContentPartPr/>
                  <p14:nvPr/>
                </p14:nvContentPartPr>
                <p14:xfrm>
                  <a:off x="1373938" y="6481103"/>
                  <a:ext cx="2727720" cy="661680"/>
                </p14:xfrm>
              </p:contentPart>
            </mc:Choice>
            <mc:Fallback xmlns="">
              <p:pic>
                <p:nvPicPr>
                  <p:cNvPr id="24756" name="Ink 24755">
                    <a:extLst>
                      <a:ext uri="{FF2B5EF4-FFF2-40B4-BE49-F238E27FC236}">
                        <a16:creationId xmlns:a16="http://schemas.microsoft.com/office/drawing/2014/main" id="{BD2CD892-16BA-1413-D3D0-B5D62DF019AD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1365298" y="6472103"/>
                    <a:ext cx="2745360" cy="679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761" name="Group 24760">
              <a:extLst>
                <a:ext uri="{FF2B5EF4-FFF2-40B4-BE49-F238E27FC236}">
                  <a16:creationId xmlns:a16="http://schemas.microsoft.com/office/drawing/2014/main" id="{3D4821B4-1390-0B8D-2A5A-3FB83AA3409C}"/>
                </a:ext>
              </a:extLst>
            </p:cNvPr>
            <p:cNvGrpSpPr/>
            <p:nvPr/>
          </p:nvGrpSpPr>
          <p:grpSpPr>
            <a:xfrm>
              <a:off x="2210218" y="6468863"/>
              <a:ext cx="141840" cy="285120"/>
              <a:chOff x="2210218" y="6468863"/>
              <a:chExt cx="141840" cy="285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4758" name="Ink 24757">
                    <a:extLst>
                      <a:ext uri="{FF2B5EF4-FFF2-40B4-BE49-F238E27FC236}">
                        <a16:creationId xmlns:a16="http://schemas.microsoft.com/office/drawing/2014/main" id="{045343B7-382D-9059-481E-1166FFCBAA97}"/>
                      </a:ext>
                    </a:extLst>
                  </p14:cNvPr>
                  <p14:cNvContentPartPr/>
                  <p14:nvPr/>
                </p14:nvContentPartPr>
                <p14:xfrm>
                  <a:off x="2210218" y="6468863"/>
                  <a:ext cx="360" cy="162000"/>
                </p14:xfrm>
              </p:contentPart>
            </mc:Choice>
            <mc:Fallback xmlns="">
              <p:pic>
                <p:nvPicPr>
                  <p:cNvPr id="24758" name="Ink 24757">
                    <a:extLst>
                      <a:ext uri="{FF2B5EF4-FFF2-40B4-BE49-F238E27FC236}">
                        <a16:creationId xmlns:a16="http://schemas.microsoft.com/office/drawing/2014/main" id="{045343B7-382D-9059-481E-1166FFCBAA9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201218" y="6460223"/>
                    <a:ext cx="1800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4759" name="Ink 24758">
                    <a:extLst>
                      <a:ext uri="{FF2B5EF4-FFF2-40B4-BE49-F238E27FC236}">
                        <a16:creationId xmlns:a16="http://schemas.microsoft.com/office/drawing/2014/main" id="{AD717AFB-F664-AF97-CE92-1135EA3BD03F}"/>
                      </a:ext>
                    </a:extLst>
                  </p14:cNvPr>
                  <p14:cNvContentPartPr/>
                  <p14:nvPr/>
                </p14:nvContentPartPr>
                <p14:xfrm>
                  <a:off x="2253418" y="6608903"/>
                  <a:ext cx="98640" cy="145080"/>
                </p14:xfrm>
              </p:contentPart>
            </mc:Choice>
            <mc:Fallback xmlns="">
              <p:pic>
                <p:nvPicPr>
                  <p:cNvPr id="24759" name="Ink 24758">
                    <a:extLst>
                      <a:ext uri="{FF2B5EF4-FFF2-40B4-BE49-F238E27FC236}">
                        <a16:creationId xmlns:a16="http://schemas.microsoft.com/office/drawing/2014/main" id="{AD717AFB-F664-AF97-CE92-1135EA3BD03F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2244778" y="6599903"/>
                    <a:ext cx="11628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4760" name="Ink 24759">
                    <a:extLst>
                      <a:ext uri="{FF2B5EF4-FFF2-40B4-BE49-F238E27FC236}">
                        <a16:creationId xmlns:a16="http://schemas.microsoft.com/office/drawing/2014/main" id="{0C6FFDA1-9152-0454-4E75-6E6CA45E31F1}"/>
                      </a:ext>
                    </a:extLst>
                  </p14:cNvPr>
                  <p14:cNvContentPartPr/>
                  <p14:nvPr/>
                </p14:nvContentPartPr>
                <p14:xfrm>
                  <a:off x="2254498" y="6670823"/>
                  <a:ext cx="60840" cy="4320"/>
                </p14:xfrm>
              </p:contentPart>
            </mc:Choice>
            <mc:Fallback xmlns="">
              <p:pic>
                <p:nvPicPr>
                  <p:cNvPr id="24760" name="Ink 24759">
                    <a:extLst>
                      <a:ext uri="{FF2B5EF4-FFF2-40B4-BE49-F238E27FC236}">
                        <a16:creationId xmlns:a16="http://schemas.microsoft.com/office/drawing/2014/main" id="{0C6FFDA1-9152-0454-4E75-6E6CA45E31F1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2245498" y="6662183"/>
                    <a:ext cx="78480" cy="21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4763" name="Audio 24762">
            <a:hlinkClick r:id="" action="ppaction://media"/>
            <a:extLst>
              <a:ext uri="{FF2B5EF4-FFF2-40B4-BE49-F238E27FC236}">
                <a16:creationId xmlns:a16="http://schemas.microsoft.com/office/drawing/2014/main" id="{736E4281-215F-8144-623A-49C4B756A7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5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5"/>
    </mc:Choice>
    <mc:Fallback xmlns="">
      <p:transition spd="slow" advTm="50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7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76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905562773,C:\Files\Courses\ECE687\Lectures_Ghosh\ch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24229</TotalTime>
  <Words>544</Words>
  <Application>Microsoft Macintosh PowerPoint</Application>
  <PresentationFormat>On-screen Show (4:3)</PresentationFormat>
  <Paragraphs>231</Paragraphs>
  <Slides>14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1766</cp:revision>
  <cp:lastPrinted>2020-01-02T19:55:03Z</cp:lastPrinted>
  <dcterms:created xsi:type="dcterms:W3CDTF">2003-03-02T22:33:52Z</dcterms:created>
  <dcterms:modified xsi:type="dcterms:W3CDTF">2023-08-31T18:25:48Z</dcterms:modified>
</cp:coreProperties>
</file>