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8"/>
  </p:notesMasterIdLst>
  <p:handoutMasterIdLst>
    <p:handoutMasterId r:id="rId9"/>
  </p:handoutMasterIdLst>
  <p:sldIdLst>
    <p:sldId id="881" r:id="rId2"/>
    <p:sldId id="475" r:id="rId3"/>
    <p:sldId id="826" r:id="rId4"/>
    <p:sldId id="834" r:id="rId5"/>
    <p:sldId id="835" r:id="rId6"/>
    <p:sldId id="836" r:id="rId7"/>
  </p:sldIdLst>
  <p:sldSz cx="9144000" cy="6858000" type="screen4x3"/>
  <p:notesSz cx="6997700" cy="9271000"/>
  <p:custDataLst>
    <p:tags r:id="rId10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CC66FF"/>
    <a:srgbClr val="FFCCCC"/>
    <a:srgbClr val="FF3300"/>
    <a:srgbClr val="FF9900"/>
    <a:srgbClr val="99FF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26"/>
    <p:restoredTop sz="93401"/>
  </p:normalViewPr>
  <p:slideViewPr>
    <p:cSldViewPr>
      <p:cViewPr varScale="1">
        <p:scale>
          <a:sx n="119" d="100"/>
          <a:sy n="119" d="100"/>
        </p:scale>
        <p:origin x="14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0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3 470 24575,'4'10'0,"-1"5"0,-3 16 0,0 4 0,0 6 0,-4-1 0,3 7 0,-4-4 0,5-2 0,0-7 0,0 0 0,0-5 0,0 0 0,0-2 0,0-13 0,0 2 0,0-8 0,0-14 0,0-11 0,0-30 0,0-18 0,0-16-473,5 28 0,3-1 473,-2 2 0,3 2 0,17-44-415,-1 0 415,3 35 0,-3-18 0,1 26 0,-4-3 0,-6 18 0,-3 8 927,-4 10-927,-1 6 434,0 7-434,-4-2 0,3 7 0,-3-4 0,3 4 0,1 0 0,0 13 0,1 8 0,0 8 0,2 17 0,-1-3 0,6 12 0,-4 0 0,9 0 0,-3 7 0,-1-5 0,5 12 0,-5-12 0,6 5 0,-1-7 0,-5-6 0,2-8 0,-8-7 0,3-6 0,-5-5 0,-1-5 0,0-6 0,0-5 0,0 1 0,-4 0 0,-1-4 0,-3-1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1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24575,'5'0'0,"26"0"0,10 0 0,37 0 0,13 0-1558,-9 0 0,6 0 1558,-8 0 0,4 0-824,-4 0 1,6 0 0,-2 0 823,-9 0 0,-2 0 0,2 0 0,15 0 0,4 0 0,-5 0 0,-19 0 0,-4 0 0,3 0 0,21 0 0,4 0 0,-5 0 0,7-1 0,0 2 0,-13 0 0,3 2 0,-1 1 0,-7 0 0,-2 2 0,0 1 0,-4 1 0,0 1 0,-1 1-530,-3 1 1,0 0 0,-1 0 529,33 3 0,-4-2 0,-11 0 0,-2-1 0,-2-3 0,-1-1-400,-9 0 1,-3 1 399,-7-1 0,-2 0 0,5-3 0,-1 0 617,-12-1 1,0 0-618,7-3 0,-1 0 0,43 0 0,0 0 0,-24 0 0,7 0 0,-15 0 0,12 0 0,-1 0 0,-15 0 2954,-2 0-2954,-7 0 1993,0 0-1993,-6 4 1193,4 2-1193,-11 0 598,5 3-598,-6-3 0,-1-1 0,7 5 0,-10-5 0,8 1 0,-15 2 0,3-7 0,-10 4 0,-1-5 0,-9 0 0,-1 0 0,-5 0 0,10 0 0,14 0 0,12 0 0,19-6 0,26-1 0,6-6-677,-31 8 0,-1 2 677,24-3 0,-15 2 0,-1 1-273,-2 1 273,-6-2 0,0 1 0,12 3 0,-20 0 0,-1 0 0,19 0 0,21 0 0,-9 0 0,-20 0 0,29 0 0,-35 0 0,5 0 0,6 0 0,-12 0 0,5 0 0,-7 0 1334,-7 0-1334,0 0 293,-8 4-293,-5-3 0,-6 8 0,-2-8 0,-9 6 0,4-6 0,-9 6 0,-1-6 0,0 6 0,-4-2 0,4-1 0,-4 0 0,0-1 0,-1-2 0,1 3 0,0-4 0,3 3 0,-2-2 0,3 3 0,-4-4 0,-1 0 0,-3 3 0,-7 1 0,2 0 0,-6-1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3:0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135 644 24575,'-2'-7'0,"-6"1"0,-3 6 0,-11 0 0,10 0 0,-10 7 0,7 1 0,-1 11 0,5 0 0,3 9 0,4-3 0,0 3 0,4-5 0,0-4 0,0 3 0,0-10 0,0 6 0,0-11 0,10 0 0,8-4 0,11-3 0,5 0 0,-4 0 0,2 0 0,-2-4 0,0-8 0,4-7 0,-8-3 0,4-3 0,-11 9 0,-2-8 0,-7 9 0,-3 0 0,0 5 0,-1 4 0,-2-1 0,-1 9 0,-3 3 0,0 12 0,0-2 0,0 8 0,0-8 0,0 7 0,0-7 0,0 4 0,0-5 0,0-3 0,3-2 0,4 1 0,0-2 0,6 2 0,-2-3 0,3-3 0,-3-1 0,2-3 0,-2 0 0,3 0 0,-3 0 0,6-4 0,-8-7 0,9-6 0,-5-11 0,3-1 0,2-10 0,-4-2 0,9-17 0,-11-3 0,12-7 0,-13-3 0,9 3 0,-8-13 0,2 23 0,-8-19 0,-2 33 0,-4-9 0,0 14 0,0 13 0,0 3 0,-3 15 0,-1 2 0,-2 6 0,-4 0 0,3 0 0,-4 10 0,1 3 0,4 15 0,-4 2 0,5 4 0,0 0 0,1 0 0,4-1 0,0 1 0,0 0 0,0 0 0,0-4 0,0-2 0,0 0 0,4-4 0,0 4 0,4-4 0,3-1 0,1 0 0,4 5 0,0-3 0,0 3 0,0-5 0,-4 1 0,2-5 0,-6-1 0,6-4 0,-7 1 0,3-5 0,-3 0 0,-1-4 0,1 1 0,-1-1 0,1-2 0,-1-1 0,0-3 0,-3-6 0,0-10 0,-3 4 0,12-24 0,-2 17 0,12-24 0,-5 7 0,2-10 0,-5-6 0,0 5 0,-5-5 0,-4 6 0,-1 5 0,-4 7 0,0 5 0,-3 10 0,-4 4 0,-4 1 0,-4 10 0,1-3 0,-4 7 0,3 0 0,-4 0 0,5 0 0,3 7 0,-3 4 0,5 13 0,-2 5 0,2 11 0,4-5 0,1 9 0,4-3 0,0 5 0,0-6 0,0-5 0,12-2 0,2-7 0,12 4 0,5-4 0,1 1 0,3-4 0,0-1 0,-1-6 0,0-2 0,0-2 0,0-4 0,0-3 0,0-1 0,0-4 0,-5 0 0,4 0 0,-13 0 0,7-7 0,-7-2 0,-1-10 0,-3 3 0,-5-6 0,-4 6 0,-3-6 0,-1 7 0,-3-4 0,0 5 0,-3 0 0,-4-1 0,-4 4 0,-7 1 0,2 5 0,-6 2 0,2 3 0,1 0 0,-3 0 0,6 0 0,-2 0 0,3 10 0,0 3 0,3 7 0,1 2 0,7-3 0,0 0 0,4 0 0,0-9 0,0 0 0,0-3 0,9-4 0,0 0 0,12-3 0,-2-3 0,4-5 0,-3-8 0,3 0 0,-11 1 0,5 1 0,-10 7 0,3 0 0,-4 1 0,1 5 0,-1-2 0,1 3 0,-1 0 0,0 0 0,1 0 0,-1 3 0,1 4 0,0 8 0,0-3 0,4 9 0,0-9 0,3 6 0,1-4 0,-1-3 0,0 0 0,0-4 0,-3 0 0,2-4 0,-2 0 0,0-3 0,-1 0 0,0-6 0,-2-6 0,3-23 0,-2-9 0,1-22 0,1-8 0,-5 10 0,-2-14 0,-4 23 0,0-11 0,0 13 0,0 6 0,0 12 0,0 7 0,0 9 0,0 4 0,0 5 0,-2 6 0,-2 1 0,-2 3 0,0 6 0,-2 6 0,1 7 0,3 9 0,0 1 0,4 10 0,0-4 0,0 5 0,0-1 0,0-4 0,0 4 0,4-5 0,1 0 0,7 0 0,-3-4 0,6-2 0,-6-5 0,6 0 0,-7-3 0,3-2 0,-1-4 0,-2-3 0,2-1 0,-1-4 0,-1-2 0,2-1 0,-1-3 0,-1 0 0,5 0 0,-6 0 0,7 0 0,-4-3 0,5-4 0,-4-4 0,2-4 0,-5 1 0,2-4 0,1 2 0,-3-2 0,3 0 0,-4 2 0,0-6 0,-3 7 0,0-4 0,-4 9 0,0 0 0,0 3 0,0 1 0,-3 2 0,0 1 0,-7 3 0,2 0 0,-5 0 0,6 0 0,-3 3 0,0 1 0,2 6 0,-2 1 0,2 3 0,1 4 0,3-3 0,-3 8 0,6-8 0,-2 3 0,3-4 0,0 1 0,0-1 0,0 0 0,0-3 0,0 2 0,0-6 0,0 7 0,2-7 0,5 3 0,4-3 0,3 0 0,5 0 0,0 1 0,4-1 0,0 1 0,1 0 0,-1 0 0,1 0 0,-1-1 0,0 1 0,-4-4 0,-4 0 0,-2-4 0,-5 0 0,1 0 0,-2 0 0,-1 0 0,1 0 0,-1 0 0,-3 0 0,0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3:0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24575,'2'-6'0,"5"0"0,13 6 0,-4 0 0,11 0 0,-3 0 0,1 0 0,7 0 0,-2 0 0,4 0 0,-5 0 0,3 0 0,-2 0 0,-1 0 0,-1 0 0,-9 0 0,8 0 0,-10 0 0,6 0 0,-5 0 0,-3 0 0,3 0 0,-7 0 0,-1 0 0,-6 0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3:0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24575,'-1'0'0,"2"6"0,-6-2 0,5 5 0,0 0 0,0-1 0,0 1 0,0-2 0,6-1 0,-1-2 0,4-1 0,1-3 0,-2 0 0,1 0 0,-2 0 0,-4-3 0,0 0 0,-3-3 0,-3 3 0,0 0 0,-4 0 0,1 2 0,0-2 0,3 6 0,0 1 0,3-1 0,0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4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24575,'14'0'0,"11"0"0,24 0 0,6 0 0,0-2 0,2-1 0,21 2 0,-21-1 0,0-1 0,24 3 0,-28 0 0,16 0 0,-37 0 0,14 0 0,-17 0 0,-5 0 0,-6 0 0,-7 0 0,-4 0 0,-5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4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24575,'-1'-4'0,"2"2"0,9 5 0,5 4 0,4 5 0,6 13 0,1 3 0,-5-2 0,1 7 0,5 6 0,-12-11 0,13 28 0,-22-23 0,12 32 0,-16-11 0,7-4 0,-9 27 0,0-44 0,0 44 0,-4-40 0,-1 15 0,-8-6 0,-1-1 0,-4-4 0,1-7 0,1-6 0,0-5 0,4-4 0,2-4 0,3-5 0,0-4 0,4 1 0,-3-4 0,5 0 0,-2-3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5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36 192 24575,'-3'5'0,"0"9"0,3 18 0,0 9 0,0 17 0,0-3 0,0 17 0,0-5 0,0 7 0,0-13 0,0 25 0,0-39 0,0 38 0,0-42 0,0 10 0,0-8 0,0-15 0,0 8 0,0-18 0,0 3 0,0-12 0,0-1 0,0 0 0,0-3 0,0 3 0,0-4 0,0 0 0,0 4 0,0 1 0,0-1 0,0 4 0,0-4 0,0 5 0,0-1 0,3 0 0,-2 0 0,2 0 0,0-3 0,-3-1 0,3 0 0,0-3 0,-2 6 0,2-5 0,0 2 0,-3-1 0,6-1 0,-5 2 0,2-4 0,-3 0 0,0 1 0,0-6 0,0-20 0,0-15 0,-5-26 0,-2-30-768,4 35 0,0-3 768,0-9 0,0-4 0,3-3 0,0 1 0,0 19 0,0 0-341,0-10 1,0 1 340,0-17-298,0-18 298,0 23 0,0 15 0,0 8 1456,0 16-1456,0 3 724,0 13-724,0 2 335,0 7-335,0 1 0,0 4 0,0-1 0,0 1 0,0 0 0,0-1 0,0 1 0,3 0 0,8-1 0,5 0 0,12-1 0,6 0 0,12-2 0,7 1 0,13-1 0,1 4 0,7 1 0,7 5 0,8 0-981,10 0 981,-42 0 0,1 0 0,-3 0 0,0 0 0,7 0 0,0 0 0,-6 0 0,-2 0-107,35 0 107,4 0 0,-30 0 0,18 0 0,-19 0 0,-9 0 0,-14 0 0,-10 0 975,-5 0-975,-6 0 113,-7 0-113,-1 3 0,-4-2 0,0 2 0,1 0 0,-1-3 0,1 6 0,-4-2 0,3 2 0,-3-2 0,1 1 0,-1-1 0,-3 2 0,0 0 0,0 4 0,0 1 0,0 7 0,0 6 0,0 16 0,-5 2 0,4 16 0,-3 2 0,4 1 0,0 11 0,0-17 0,0 16 0,0-10 0,0 6 0,5-1 0,-4-13 0,3-2 0,-4-10 0,0-7 0,0-6 0,0-5 0,0-7 0,0 1 0,0-10 0,-3 3 0,0-3 0,-4-1 0,1 0 0,-1 1 0,1-4 0,2 3 0,-1-6 0,4 6 0,-5-5 0,5 4 0,-4-4 0,4 5 0,-4-6 0,-2 3 0,-4-3 0,-12 0 0,-8 0 0,-9 0 0,-12 0 0,-7 0 0,-16 0 0,-7 0-917,-8 0 917,-1 0 0,1 0 0,1 0 0,-1 5 0,1 1 0,-9 11 0,6 1 0,42-7 0,2 1 0,-23 4 0,-7 0 0,23-6 0,-10 4 0,17-4 0,3 3 0,16-4 917,5-2-917,6-2 0,3-2 0,5 0 0,0-3 0,0 3 0,2-3 0,-2 0 0,4 0 0,-1 0 0,1 0 0,3 0 0,0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5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24575,'69'0'0,"0"0"0,0 0 0,34 0 0,-15 0 0,-31 0 0,-5 0 0,-15 0 0,-20 0 0,6 0 0,-9 0 0,-4 0 0,4 0 0,-3 0 0,-1 0 0,-3 0 0,-4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5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24575,'-9'0'0,"-4"0"0,3 0 0,-5 0 0,1 0 0,-4 0 0,6 0 0,-14 0 0,13 3 0,-11 8 0,13 1 0,-3 7 0,5-1 0,2-3 0,4 7 0,3-3 0,0 1 0,0 2 0,0-7 0,0 3 0,0-4 0,10 1 0,3 0 0,10-3 0,6 0 0,5-8 0,1 4 0,10-8 0,-10 4 0,9-4 0,-8 0 0,-2 0 0,-6 0 0,-5 0 0,-3 0 0,-6 0 0,-4 0 0,-3 0 0,-1 0 0,-2 0 0,-1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5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24575,'28'0'0,"7"0"0,18 0 0,2 0 0,18 0 0,-24 0 0,14 0 0,-15 0 0,6 0 0,-3 0 0,-10 0 0,-7 0 0,-10 0 0,-5 0 0,-11 0 0,-2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5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0 24575,'0'13'0,"0"9"0,0 3 0,0 14 0,0 13 0,0 3 0,0 16 0,0-4 0,0 14 0,0 2-585,0 7 585,0 1 0,0-8 0,0 5 0,0-12 0,0 5 0,0-19 0,0 2 0,0-4 0,0-5 0,0 9 0,4-17 585,-3 0-585,3-17 0,-4-7 0,0-8 0,0-5 0,0 0 0,-3-18 0,-4 8 0,-7-12 0,-6 16 0,-8 4 0,-1 1 0,-5 7 0,0-6 0,0 6 0,0-7 0,0 3 0,4 0 0,2-3 0,9 2 0,0-4 0,9 0 0,0-3 0,6 2 0,-2-6 0,6 6 0,-3-6 0,3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2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24575,'0'30'0,"0"2"0,0 14 0,0 27 0,0 11-969,0-22 1,0 3 968,0-4 0,0 1 0,0 16 0,0 3 0,0 1 0,0 3-1069,0-7 1,0 5 0,0 0 1068,0-2 0,0-1 0,0 1 0,0-3 0,0 1 0,0 4 0,0-5 0,0 6 0,0-2 0,0-9 0,0 13 0,0 0 0,0-13 0,0 8 0,0 2 0,0-8 0,0-5 0,0-6 0,0 3 0,0 12 0,0 3 0,0 0-830,2-1 0,1 1 1,0-3 829,-3-9 0,0-2 0,2 0-694,5 32 1,1-2 693,-4-14 0,0-2 0,4-5 0,-1-2 142,-3-4 1,1-4-143,6 29 0,-11-40 0,1-1 0,10 21 2583,-10 20-2583,5-15 0,-1-3 0,-4-14 0,9-2 2776,-9-13-2776,9-3 2069,-9-5-2069,8-1 983,-8-5-983,7-1 322,-7-1-322,4-3 0,-1 9 0,-3-10 0,4 5 0,-5 0 0,0-5 0,0 5 0,0-6 0,0 0 0,0 0 0,0-9 0,0 2 0,3-13 0,-2-9 0,2 2 0,-3-12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4:0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2050 1 24575,'15'0'0,"-8"0"0,-5 2 0,-4 9 0,2 5 0,0 23 0,0 4 0,0 11 0,0-12 0,0 26 0,0-35 0,0 48 0,0-36 0,0 21 0,0-7 0,0 0 0,0 0 0,0 1 0,0-12 0,0 2 0,0-15 0,0 5 0,0-15 0,0 2 0,3-12 0,-2 0 0,2-5 0,-1-4 0,-1 0 0,-1-2 0,-7-1 0,-7-3 0,-6 0 0,-13 0 0,-9 0 0,-11 0 0,-7 4 0,-13 2 0,-11 5-474,31-5 0,-2 0 474,0 0 0,0 0 0,-3 3 0,0 0 0,4-3 0,0 1 0,0 2 0,0-1 0,3-2 0,2 0-397,-29 4 397,22-3 0,1-2 0,-15 1 0,-24 0 0,9-6 0,37 0 0,-30 0 0,30 0 0,-11 0 0,11 0 929,-3 0-929,16 0 416,0 0-416,7 0 0,9 0 0,-4 0 0,8 0 0,0 0 0,2 0 0,5 0 0,-2 0 0,4 0 0,0 0 0,-1 0 0,1 0 0,3-3 0,0-1 0,0-5 0,2-6 0,-2-1 0,3-6 0,0-2 0,-4-5 0,-1-17 0,0 14 0,-3-17 0,7 13 0,-8-10 0,8 0 0,-3-6 0,4 4 0,0-4 0,0 0 0,0 10 0,0-8 0,0 14 0,0-3 0,0 10 0,0 1 0,0 5 0,0 4 0,0 4 0,0 5 0,0 3 0,0 1 0,3 2 0,-2-2 0,2 3 0,-3-3 0,2-1 0,-1 1 0,2 0 0,-3-1 0,0 1 0,2 2 0,2-2 0,2 3 0,1-1 0,-1-2 0,8 2 0,2 0 0,7-3 0,17 2 0,-3-4 0,21 4 0,9-4 0,2 8 0,27-4-642,-3 5 642,-43-3 0,0 1 0,3 1 0,0 0 0,-3-1 0,0-1 0,3 3 0,1 0 0,-3-2 0,-2-1 0,48 2 0,-27-8 0,7 8 0,-17-3 0,14-1 0,-8 4 0,-6-8 0,-3 4 0,-9-1 0,3-2 642,-10 7-642,-2-3 0,-5 4 0,0-4 0,-5 3 0,-1-3 0,-5 4 0,1 0 0,-1 0 0,-4 0 0,0 0 0,-5 0 0,0 0 0,0 0 0,0 0 0,-3 0 0,-2 0 0,1 0 0,-2 0 0,1 0 0,-2 0 0,-1 0 0,1 0 0,-1 0 0,-2 0 0,-2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4:0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905 1532 24575,'-7'0'0,"-2"0"0,-2 0 0,-7 0 0,-2 0 0,-8 4 0,-1 1 0,-5 3 0,-5 1 0,-1-4 0,-19-1 0,20-4 0,-23 0 0,5 0 0,5 0 0,-18 0 0,28 0 0,-10 0 0,6 0 0,5 0 0,2 0 0,14 0 0,2 0 0,8 0 0,1 0 0,3 0 0,1 0 0,4 0 0,2-3 0,2-4 0,2-8 0,0-4 0,0-9 0,0-7 0,0-11 0,0-7 0,0-7 0,0-5 0,0-2 0,0 10 0,4-12 0,-3 19 0,4-23 0,-5 12 0,0-4 0,0 6 0,0 0 0,0 6 0,0 1 0,0 12 0,0 1 0,0 5 0,3 8 0,-2-1 0,2 12 0,-3-3 0,0 3 0,0 1 0,0 0 0,0 0 0,0-1 0,0 1 0,0 0 0,0 3 0,0-3 0,0 4 0,0-1 0,0 1 0,0 3 0,0 1 0,0 0 0,0-1 0,3 4 0,4-3 0,4 5 0,12-6 0,-3 2 0,24-4 0,-7 1 0,21-7 0,-16 5 0,15-4 0,4-1 0,2 0 0,-2-1 0,-5 2 0,-8 4 0,10 5 0,1-4 0,-7 8 0,-5-4 0,-8 5 0,-5 0 0,-5 0 0,-1 0 0,-9 0 0,3 0 0,-10 0 0,6 0 0,-11 0 0,3 0 0,-4 0 0,0 0 0,1 0 0,-1 0 0,0 0 0,0 0 0,0 0 0,0 0 0,1 0 0,-1 0 0,0 0 0,-1 0 0,2 0 0,-1 0 0,0 0 0,8-3 0,-2-4 0,0 2 0,-6-2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4:0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10 149 24575,'0'2'0,"0"3"0,0 8 0,0 1 0,0 8 0,0-1 0,0 17 0,0-13 0,0 19 0,0-8 0,0 4 0,-4 11 0,3-14 0,-4 13 0,5-9 0,0 4 0,0-4 0,0-2 0,0-14 0,0 7 0,0-12 0,0 8 0,0-8 0,0-2 0,3-4 0,1 0 0,3-3 0,0-1 0,-4-4 0,3 1 0,-5-1 0,4 1 0,-4-12 0,2-5 0,-3-11 0,0-7 0,0-1 0,0-5 0,0-5 0,0 3 0,0-8 0,0 3 0,0 1 0,0-5 0,0 5 0,0-12 0,0 4 0,0-10 0,0 11 0,-4-5 0,3 11 0,-7 2 0,7 9 0,-3 2 0,4 9 0,0 1 0,0 3 0,0 5 0,0 0 0,0 3 0,0 1 0,0-1 0,0 1 0,0-1 0,0 1 0,0 0 0,0 2 0,0 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4:0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1237 1 24575,'-9'0'0,"0"0"0,-5 0 0,6 0 0,-14 0 0,7 0 0,-9 0 0,1 0 0,-1 0 0,1 0 0,-5 0 0,-1 0 0,-5 0 0,0 0 0,-6 0 0,5 0 0,-4 4 0,-1-3 0,5 6 0,-10-6 0,10 7 0,-5-8 0,6 4 0,0-4 0,0 0 0,-5 0 0,9 0 0,-8 0 0,8 0 0,1 0 0,1 0 0,5 0 0,-1 0 0,1 0 0,4 0 0,1 0 0,-1 0 0,4 0 0,-3 0 0,-1 0 0,4 0 0,-3 0 0,3 0 0,1 0 0,0 0 0,0 3 0,3-2 0,-3 2 0,7-3 0,-3 3 0,4-2 0,-1 2 0,1-3 0,2 2 0,1-1 0,3 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4:1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24575,'-6'0'0,"24"0"0,5 0 0,14 0 0,1 0 0,-9 0 0,5 0 0,0 0 0,5 0 0,-8 0 0,-2 0 0,-7 0 0,-7 0 0,4 0 0,-9 0 0,0 0 0,-4 0 0,-2 0 0,-1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4:2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353 182 24575,'-4'-6'0,"1"-5"0,3-7 0,0-6 0,0 5 0,0-8 0,0 10 0,0-10 0,0 15 0,-6-2 0,2 10 0,-14 1 0,6 3 0,-6 0 0,-1 0 0,4 0 0,-7 0 0,2 7 0,-4 6 0,-2 13 0,0 6 0,2 9 0,2-5 0,5 3 0,0-5 0,4 0 0,0-5 0,5-1 0,4-4 0,1-5 0,3-1 0,0-7 0,0-1 0,0-4 0,2 1 0,9 0 0,5-4 0,8 1 0,-1-4 0,5 0 0,-4 0 0,0 0 0,-5 0 0,-1 0 0,-3 3 0,0-2 0,-2 5 0,-6-2 0,3 3 0,-3-1 0,-1 0 0,1 4 0,-4 1 0,1 3 0,-4 0 0,0 5 0,0-4 0,0 7 0,0-7 0,-4 4 0,-3-5 0,-1 0 0,-5 0 0,5-3 0,-5-1 0,2-3 0,-8 0 0,4 1 0,-7-1 0,6-3 0,-6 0 0,7-4 0,-8 0 0,8 0 0,-3 0 0,3 0 0,4 0 0,1 0 0,4 0 0,-1 0 0,1 0 0,2-3 0,2 0 0,2-4 0,0 1 0,0-4 0,0-9 0,0 9 0,0-6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4:2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83 152 24575,'0'16'0,"0"7"0,0 18 0,0 1 0,0 16 0,0-16 0,0 14 0,0-14 0,0 10 0,0-11 0,0 3 0,0-13 0,0-2 0,0-7 0,0-7 0,0-8 0,-3-13 0,-2-17 0,-3-6 0,-1-5 0,1-5 0,-7-14 0,9 9 0,-8-19 0,13 15 0,-7-6 0,6 2 0,-2 12 0,4 5 0,0 7 0,0 8 0,0 2 0,0 4 0,0-1 0,0 5 0,0 0 0,0 0 0,0 2 0,0-2 0,3 4 0,4-1 0,4 0 0,3 0 0,4-1 0,2 4 0,-1-2 0,3 5 0,-6-2 0,6 3 0,-3 0 0,0 0 0,4 0 0,-8 0 0,3 0 0,-4 0 0,-3 0 0,2 0 0,-5 6 0,2 2 0,-3 10 0,1 1 0,-4 5 0,0-1 0,-4 5 0,0 1 0,0 1 0,0 2 0,0-2 0,-4-1 0,-4-1 0,0-5 0,-7-3 0,4-5 0,-3-5 0,-1-3 0,1 0 0,0-3 0,-1-1 0,1-3 0,0 0 0,0 0 0,3 0 0,-3-3 0,7-1 0,-3-2 0,3-1 0,4 1 0,-3-1 0,5 1 0,-4-1 0,12 3 0,-2 1 0,15 3 0,-5 4 0,7 3 0,-6 1 0,6 7 0,-7-4 0,3 4 0,1 4 0,-3-4 0,7 5 0,-3-1 0,3-2 0,8 8 0,-6-4 0,11 7 0,-6-7 0,7 6 0,-3-9 0,3 8 0,-3-8 0,1 4 0,-6-9 0,-1 2 0,-4-6 0,-5 2 0,-1-4 0,-7 0 0,-1 0 0,-4-4 0,1 0 0,-4-3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0:1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49 24575,'-3'9'0,"2"-2"0,-5 3 0,2 0 0,-3-3 0,0 7 0,0-3 0,3-1 0,-2 4 0,2-7 0,0 6 0,-2-6 0,2 7 0,1-7 0,-4 6 0,7-5 0,-4 2 0,4-4 0,-3 0 0,3 4 0,-3-2 0,3 1 0,-3-2 0,2-1 0,-2 1 0,3-1 0,0 0 0,0 1 0,0-1 0,0 1 0,0-1 0,0 1 0,0-1 0,0 0 0,0 4 0,0-3 0,0 3 0,0-3 0,0-1 0,0 0 0,0 1 0,0-1 0,0 0 0,0 1 0,0-1 0,0 0 0,0 0 0,0 1 0,0-1 0,0 0 0,0 0 0,3-2 0,-2 1 0,2-1 0,0 0 0,-3 1 0,6-1 0,-3 2 0,4 0 0,-4 0 0,2-2 0,-1 1 0,2-4 0,-3 4 0,3-4 0,-3 2 0,4-3 0,-1 0 0,0 0 0,0 0 0,1 0 0,3 0 0,-3 0 0,6 0 0,-6 0 0,7 0 0,-7 0 0,3 0 0,-4 0 0,1 0 0,-1 0 0,1 0 0,-1 0 0,0 0 0,1 0 0,-1-3 0,0-1 0,1 1 0,-4-7 0,3 6 0,-2-9 0,3 2 0,0-4 0,0 1 0,0 0 0,-3 0 0,3-5 0,-3 4 0,0-7 0,-1 2 0,0 1 0,-2-3 0,2 2 0,-3-8 0,0 3 0,0-3 0,0 5 0,0 4 0,0-4 0,0 8 0,0-4 0,0 1 0,0 6 0,0-5 0,0 9 0,0-5 0,0 6 0,-3 0 0,0 1 0,-4 5 0,-3-2 0,3 3 0,-3 0 0,3 0 0,-3 0 0,3 0 0,-3 0 0,4 0 0,-1 0 0,0 0 0,1 0 0,-1 0 0,1 0 0,0 0 0,-1 3 0,1 0 0,-1 1 0,4 1 0,-3-4 0,3 2 0,-3-3 0,-4 0 0,3 0 0,-2 0 0,-1 0 0,5 0 0,-1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0:5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24575,'13'0'0,"0"0"0,1 0 0,0 0 0,-3-3 0,3 2 0,-7-5 0,3 6 0,-4-3 0,1 3 0,-1 0 0,0 0 0,1 0 0,-1 0 0,0 0 0,1 0 0,-1 0 0,0 0 0,1 0 0,-1 0 0,1 0 0,3 0 0,-3 0 0,6 0 0,-2 0 0,3 0 0,-3 0 0,2 0 0,-6 0 0,3 3 0,0 1 0,-2 2 0,1 1 0,-2-1 0,0 4 0,-4-3 0,0 7 0,-3 1 0,0 0 0,0 7 0,0-7 0,0 8 0,0-4 0,0 4 0,0 5 0,0 1 0,-3 1 0,-2 2 0,-3-3 0,0 1 0,3 2 0,-2-7 0,3 3 0,-1-9 0,2 3 0,0-7 0,2 4 0,-2-5 0,3 0 0,0 0 0,0 0 0,0 0 0,0 1 0,0-1 0,0 0 0,3-3 0,1 2 0,5-2 0,3 3 0,2 0 0,4-2 0,1 2 0,5-6 0,-1 7 0,-4-7 0,3 3 0,-2-3 0,-1-1 0,-1-2 0,-3 1 0,-5-5 0,4 2 0,-7-3 0,3 0 0,-4 0 0,1 0 0,-9 2 0,-3-1 0,-8 5 0,-5-5 0,2 5 0,-2-5 0,4 5 0,-1-2 0,1 3 0,0 0 0,-1 3 0,4 2 0,-2 2 0,5 0 0,-3 4 0,4-3 0,-1 8 0,0-4 0,1 4 0,2-3 0,-2 2 0,6-3 0,-2 1 0,3 2 0,0-3 0,0 0 0,0 4 0,0-8 0,0 7 0,0-2 0,0 3 0,0-4 0,0 4 0,0-4 0,0 4 0,0 1 0,0-1 0,0 0 0,0 1 0,3-1 0,-2 0 0,6 5 0,-2-3 0,3 3 0,0-5 0,-1 1 0,1-1 0,0 0 0,0 5 0,0-3 0,0 8 0,-3-9 0,2 9 0,-2-4 0,0 0 0,2 4 0,-6-8 0,3 3 0,-1-5 0,-2 0 0,3 1 0,-4-1 0,0-4 0,0 4 0,0-8 0,0 7 0,0-2 0,0-1 0,0 3 0,0-3 0,0 1 0,0 2 0,0-7 0,0 8 0,0-8 0,0 7 0,0-7 0,0 4 0,0-1 0,0-3 0,0 3 0,0-3 0,0-1 0,0 0 0,0 0 0,0 0 0,-4 1 0,0-1 0,-3 4 0,-3-3 0,-3 8 0,-1-8 0,-1 3 0,1-7 0,-4 3 0,-2-6 0,-3 4 0,-5-4 0,3-4 0,-8 0 0,9-4 0,-4 0 0,4 0 0,5 0 0,0 0 0,5 0 0,3 0 0,1 0 0,4 0 0,-1 0 0,1 0 0,0 0 0,2-3 0,2 0 0,-2-7 0,4 6 0,-4-3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1:3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2000 1 24575,'0'13'0,"0"3"0,0 7 0,0 5 0,0 1 0,0 10 0,0-3 0,0 8 0,0-3 0,0-1 0,0-1 0,0 1 0,4 0 0,1 1 0,3-2 0,1-6 0,-1 1 0,0-5 0,0-1 0,0-4 0,-4-1 0,3 0 0,-3-4 0,4 0 0,-1-5 0,-3-3 0,-1 2 0,-3-6 0,0 3 0,0 0 0,0-3 0,0 3 0,0-3 0,0-1 0,0 0 0,0 1 0,0-1 0,-3-3 0,0 0 0,-7-3 0,0 3 0,-5-2 0,1 2 0,-4-3 0,-2 3 0,-8-2 0,-1 3 0,-5-4 0,-5 0 0,-2 0 0,-5 0 0,-19 0 0,19 0 0,-24 0 0,22 0 0,-5 0 0,1 0 0,0 0 0,10 0 0,-8 0 0,14 0 0,-3 0 0,5 0 0,4 0 0,-2 0 0,2 0 0,1 0 0,-4 0 0,9 3 0,-4-2 0,4 6 0,1-6 0,-1 2 0,5 0 0,-3-2 0,6 2 0,-6-3 0,7 0 0,-8 0 0,4 0 0,-4 0 0,-1 0 0,1 4 0,-1-3 0,5 2 0,-3 1 0,2-3 0,1 2 0,1 0 0,3-2 0,-3 2 0,6-3 0,-5 0 0,6 3 0,-3-2 0,0 2 0,-1 0 0,-3-2 0,3 5 0,-4-5 0,5 5 0,3-5 0,-2 6 0,2-7 0,0 6 0,1-5 0,0 2 0,3 0 0,-3-2 0,0 1 0,3 1 0,-7-2 0,7 5 0,-3-6 0,4 3 0,-1-3 0,1 0 0,-1 3 0,1-2 0,-1 2 0,1-3 0,-1 2 0,1-1 0,0 2 0,0-3 0,0 0 0,0 0 0,-1 0 0,1-3 0,-1-4 0,0-4 0,0-7 0,-1-2 0,0-8 0,0 4 0,4-14 0,-4 7 0,3-14 0,-3 10 0,-1-10 0,-4 5 0,2-6 0,-2 0 0,4 5 0,0 3 0,1 3 0,3 1 0,-2 5 0,2 1 0,1 4 0,-3 5 0,6 4 0,-2 2 0,0 5 0,3-1 0,-3 2 0,0 0 0,2 1 0,1 3 0,3 0 0,4 3 0,-1 0 0,0 0 0,4 0 0,-3 0 0,7 0 0,1 0 0,0 0 0,7 0 0,2 0 0,5 0 0,5 0 0,6-4 0,0-1 0,12 0 0,-5-4 0,11 8 0,-5-7 0,7 7 0,-1-8 0,0 8 0,0-4 0,0 1 0,0 3 0,-5-3 0,3 4 0,-15 0 0,8 0 0,-15 0 0,5-4 0,-6 3 0,-5-7 0,4 8 0,-9-7 0,4 6 0,-5-3 0,1 1 0,-5 2 0,3-6 0,-6 6 0,2-3 0,-4 1 0,0 2 0,1-5 0,-1 5 0,4-5 0,-3 5 0,8-6 0,-8 3 0,7-1 0,-3-1 0,4 1 0,1 1 0,-1-3 0,-4 6 0,3-6 0,-7 6 0,4-2 0,-5 3 0,-3 0 0,2 0 0,-6-3 0,7 2 0,-7-2 0,3 3 0,0 0 0,-3 0 0,3 0 0,-4-2 0,1 1 0,-1-2 0,0 3 0,1 0 0,-1 0 0,1 0 0,3 0 0,-3 0 0,3 0 0,-4 0 0,1 0 0,-1 0 0,0 0 0,1 0 0,-1 0 0,1 0 0,-1 0 0,0 0 0,1 0 0,-1 0 0,0 0 0,1 0 0,-1 0 0,1 0 0,-1 0 0,-3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2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24575,'0'22'0,"0"25"0,0 14 0,0 25 0,0-5-986,-6 8 986,5 0-1217,-5-22 1,-1 5 1216,2-4 0,1 4 0,-1 25 0,0 4 0,2-6 0,-1 1-788,1-25 0,1 1 0,-1 0 788,2 0 0,1 0 0,-1 1 0,-1 2 0,-1 1 0,0 3 0,3-4 0,0 3 0,0 0 0,0-6 0,1 0 0,-1-5 0,-1 4 0,-1 26 0,-1 5 0,1-7 0,1 2 0,0-3-727,-2-22 0,0 2 0,1-2 727,1 27 0,2-6-279,-1-22 1,0-3 278,0 0 0,0-4 1180,0 22-1180,0-33 0,0 1 0,0 27 2826,0-10-2826,0-15 2782,0-9-2782,0-6 1364,0 6-1364,0-10 369,0 9-369,0-17 0,0 5 0,0-6 0,0 0 0,0-5 0,0-1 0,0 0 0,0-4 0,0 9 0,0-9 0,-4 9 0,2-9 0,-2 4 0,4 0 0,-4-4 0,3 4 0,-2-5 0,3-4 0,0 3 0,-4-7 0,3 3 0,-2-5 0,3 1 0,0 0 0,-3-4 0,2-4 0,-2-1 0,3-2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39:5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33 24575,'-12'-16'0,"3"8"0,9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39:5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308 192 24575,'0'-5'0,"0"-4"0,0-12 0,0-2 0,-3 3 0,-1-2 0,-4 7 0,1-8 0,0 11 0,-4-5 0,4 10 0,-7-4 0,3 8 0,-3-1 0,-4 4 0,3 0 0,-8 0 0,4 0 0,-6 12 0,5 6 0,-5 8 0,8 2 0,0 1 0,3-5 0,5 4 0,1-5 0,4-3 0,1-2 0,2-4 0,-2 0 0,3 1 0,0-5 0,0 0 0,10-3 0,3 0 0,11 1 0,4-4 0,-4 0 0,9-4 0,-9 0 0,9 0 0,-9 0 0,0 3 0,-2-2 0,-6 5 0,-2-2 0,0 3 0,-7 3 0,3 1 0,-2 3 0,-4 0 0,-1 0 0,-3 4 0,0-2 0,0 6 0,0-7 0,-4 7 0,-3-7 0,-5 8 0,1-11 0,-3 5 0,3-10 0,-3 7 0,0-6 0,-5 2 0,4-3 0,-7-2 0,6-2 0,-6-3 0,3 0 0,-1-3 0,-2-5 0,6-8 0,1 4 0,1-5 0,7 9 0,-3-2 0,6 4 0,-2 2 0,6 1 0,-3 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39:5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24575,'6'-3'0,"-2"0"0,8 3 0,-1 0 0,-1 0 0,8 0 0,-6 0 0,6 0 0,-4 0 0,4 0 0,-2 0 0,2 0 0,-7 0 0,-2 0 0,-2 0 0,-1 0 0,4 0 0,-5 0 0,1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39:5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24575,'12'0'0,"7"0"0,-3 0 0,7 0 0,-4 0 0,-1 0 0,1 0 0,0 0 0,0 0 0,-4 0 0,-2 0 0,-5 0 0,1 0 0,-2 0 0,-4 0 0,0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39:5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24575,'0'4'0,"0"1"0,0 15 0,0-1 0,0 9 0,0-4 0,0 9 0,0-9 0,0 4 0,0 1 0,0-9 0,0 12 0,0-16 0,0 11 0,0-12 0,0 12 0,0-7 0,0 8 0,0-12 0,0 5 0,0-9 0,0 3 0,0-5 0,0-4 0,0 1 0,0-1 0,0-3 0,0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0:0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24575,'10'0'0,"-3"0"0,6 0 0,-6 0 0,6 0 0,-2 3 0,-3 4 0,1 1 0,-5 9 0,0-5 0,-1 15 0,-3-7 0,0 8 0,-3-4 0,-5-1 0,-4 0 0,-8 2 0,7-6 0,-6 0 0,12-8 0,-4 2 0,5-5 0,-1 1 0,1-5 0,-1-1 0,1-3 0,3 0 0,0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0:0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 24575,'-6'0'0,"0"0"0,-15 0 0,6 0 0,-7 0 0,-2 0 0,-6 0 0,-4 0 0,-5 0 0,-1 12 0,8-3 0,-6 21 0,15-3 0,-9 9 0,9 0 0,2-1 0,7 4 0,2-4 0,3 5 0,4-11 0,1 4 0,4-9 0,0 4 0,0-4 0,0-1 0,7-4 0,1 3 0,7-3 0,0 1 0,0-2 0,3-3 0,-3-1 0,3-3 0,1 0 0,-4-4 0,7 1 0,-3-4 0,5-1 0,-1-3 0,0 0 0,1 0 0,-5 0 0,-1 0 0,-4 0 0,1 0 0,-5 0 0,0 0 0,-6 0 0,-1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0:0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24575,'7'-3'0,"-1"0"0,0 3 0,4 0 0,-3 0 0,6 0 0,-2 0 0,3 0 0,-3 0 0,2 0 0,2 0 0,-3 0 0,2 0 0,-4 0 0,0 0 0,1 0 0,-1 0 0,-4 0 0,-2 0 0,-1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0:0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24575,'10'0'0,"11"0"0,-9 0 0,15 0 0,-7 0 0,3 0 0,-4 0 0,4 0 0,-12 0 0,7 0 0,-11 0 0,3 0 0,-7 0 0,0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0:0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24575,'0'5'0,"0"0"0,0 15 0,0 4 0,0 5 0,0 10 0,0-4 0,0 5 0,0-6 0,0 0 0,0 0 0,0-5 0,0-1 0,0-9 0,0 3 0,0-10 0,0 5 0,0-6 0,0-1 0,0 0 0,0-3 0,0-4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2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24575,'0'7'0,"0"1"0,0 3 0,0-2 0,0 3 0,0-5 0,0 1 0,0 0 0,0-1 0,8-3 0,6-1 0,9-3 0,5 0 0,6 0 0,-5-8 0,12-9 0,-5-4 0,-4-9 0,2 5 0,-9-5 0,0 9 0,-6-1 0,-7 13 0,-4-7 0,0 7 0,-3-7 0,2 7 0,-7-3 0,4 4 0,-4 0 0,0 0 0,0 1 0,0-1 0,0 0 0,-8 0 0,3 0 0,-11-1 0,3 5 0,-5-4 0,1 3 0,0 1 0,0 0 0,4 4 0,-3 0 0,3 0 0,0 0 0,-3 0 0,7 7 0,-8 3 0,7 12 0,-6-4 0,6 9 0,-3-9 0,4 9 0,0-9 0,4 9 0,-3-4 0,7 5 0,-3 0 0,4-5 0,0 4 0,0-9 0,0 4 0,0-5 0,0-8 0,0-1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0:1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22 24575,'-7'-3'0,"-2"3"0,-6-7 0,0 6 0,-4-5 0,5 5 0,0-2 0,-5 3 0,4 0 0,-3 0 0,-1 0 0,7 0 0,-2 0 0,4 3 0,-1 8 0,-1 5 0,-3 7 0,6 5 0,-6 2 0,5 4 0,-6 5 0,6-4 0,-3 0 0,5-3 0,4-3 0,0 1 0,4-2 0,0-9 0,0 3 0,0-6 0,0 2 0,6-4 0,2-3 0,10 0 0,-3-1 0,8-2 0,-8 3 0,7-7 0,-7-1 0,8-3 0,-4 0 0,4 0 0,1 0 0,-1 0 0,0 0 0,-4 0 0,4 0 0,-8 0 0,3 0 0,-4 0 0,-3 0 0,-4 0 0,-4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0:1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24575,'13'0'0,"4"0"0,-2 0 0,8 0 0,-4 0 0,4 0 0,1 0 0,-5 0 0,-1 0 0,-7 0 0,-1 0 0,-4 0 0,-2 0 0,-2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0:1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24575,'16'0'0,"2"0"0,6 0 0,4 0 0,-4 0 0,9 0 0,-9 0 0,4 0 0,-5 0 0,-7 0 0,-2 0 0,-4 0 0,-3 0 0,3 0 0,-7 0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1:2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143 367 24575,'0'-2'0,"0"0"0,-7-10 0,6 1 0,-12 0 0,9 1 0,-10 6 0,10-2 0,-9 6 0,8-3 0,-8 3 0,2 0 0,0 0 0,-1 5 0,4 7 0,1 7 0,-3 4 0,8 1 0,-5-1 0,7-4 0,0 4 0,0-8 0,0 3 0,3-7 0,8-1 0,5-3 0,7 1 0,0 0 0,5-4 0,2 0 0,-1-4 0,3 0 0,-2 0 0,4 0 0,-4-12 0,-1-2 0,-3-16 0,8-14 0,-10 0 0,1-4 0,-8 4 0,-7-3 0,3 5 0,-3-9 0,-2 16 0,-3 0 0,-1 7 0,-4 9 0,0 0 0,0 9 0,0 0 0,-3 6 0,-4 1 0,-4 3 0,-3 0 0,3 3 0,0 13 0,4 6 0,-2 11 0,4 7 0,1 0 0,4 6 0,0 0 0,0-1 0,0-4 0,0-2 0,0-10 0,4-1 0,3-8 0,4-2 0,4-7 0,-5-1 0,4-3 0,-4-3 0,5-1 0,-1-3 0,0 0 0,0-3 0,0-5 0,1-3 0,-4-3 0,-1 0 0,-3 3 0,-1 1 0,1 3 0,-1 4 0,0 2 0,-3 5 0,3 5 0,-2 2 0,3 3 0,0 0 0,3-3 0,1 3 0,4-6 0,-1 2 0,0-6 0,4-1 0,-2-3 0,2 0 0,-4 0 0,0 0 0,-3-10 0,0 1 0,-3-14 0,-1 4 0,-3 0 0,0-4 0,-4 8 0,0 0 0,0 2 0,0 5 0,-7-2 0,-1 3 0,-10 3 0,3-2 0,-8 5 0,8-2 0,-3 3 0,3 0 0,1 0 0,6 0 0,2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1:2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47 164 24575,'-9'0'0,"-3"6"0,4 2 0,-2 6 0,6 5 0,0-4 0,4 3 0,0 0 0,0-6 0,0 10 0,0-14 0,0 6 0,0-4 0,3-6 0,8 6 0,-2-6 0,12 3 0,-5 0 0,7-2 0,-3-2 0,2-3 0,-7 0 0,8 0 0,-8 0 0,3 0 0,-4 0 0,0 0 0,-3-6 0,0-2 0,-4-6 0,0-1 0,0-3 0,1-6 0,-4-1 0,0-8 0,-4 4 0,0 0 0,0-4 0,0 8 0,0-3 0,0 5 0,0 3 0,0 5 0,0 5 0,0 4 0,0-1 0,0 9 0,0 7 0,0 13 0,0 8 0,0 4 0,0 0 0,-4 0 0,3-5 0,-2-1 0,3-5 0,0 1 0,0-5 0,0-1 0,0-4 0,0-3 0,0 2 0,0-5 0,0 2 0,2-7 0,2 0 0,2-3 0,0 0 0,0 0 0,1 0 0,-1-6 0,1-6 0,4-8 0,-2-8 0,11 2 0,-6-7 0,6 8 0,-4-3 0,-1 4 0,0 5 0,-3 0 0,-2 9 0,-3 0 0,-1 3 0,1 4 0,-1-3 0,0 5 0,-5 3 0,-6 10 0,-6 6 0,-17 24 0,13-15 0,-13 25 0,18-17 0,-3 6 0,5-6 0,3-7 0,2-5 0,3-4 0,0-1 0,0-7 0,0-1 0,0-4 0,0 1 0,6-1 0,6 1 0,7 1 0,5-4 0,4 0 0,1-4 0,0 3 0,4-2 0,-4 2 0,5-3 0,-5 0 0,-1 0 0,-5 0 0,-3 0 0,-2 0 0,-4 0 0,-3 0 0,-1 0 0,-4 0 0,1 0 0,-1 0 0,0 0 0,-2-2 0,-5-9 0,0 6 0,-2-6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1:3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4568 258 24575,'0'16'0,"0"8"0,0 1 0,0 15 0,0-5 0,0 4 0,0-5 0,0 0 0,0 0 0,3-5 0,-2 4 0,2-9 0,-3 0 0,4-1 0,-3-8 0,6 7 0,-6-7 0,5 4 0,-5-5 0,2 0 0,0-3 0,1 2 0,-1-2 0,1 3 0,-4-3 0,2-2 0,-1-2 0,2-1 0,0 1 0,-2-1 0,1 1 0,-2-1 0,0 0 0,0 1 0,0-1 0,0 0 0,0 4 0,0-3 0,0 3 0,0-3 0,0-1 0,0 1 0,0-1 0,0 0 0,3-2 0,-5-1 0,2 0 0,-7 0 0,1 4 0,-1-1 0,1 1 0,-1-1 0,-3 1 0,3-1 0,-6 1 0,2 0 0,-7 0 0,-2 1 0,-3-1 0,-17 2 0,-3 0 0,-16 1 0,-7 0 0,-9 1 0,-8-1 0,-7 2 0,8 3-685,-7-3 685,6 9 0,2-9 0,-7 9 0,6-9 0,-1 4 0,-6-5-225,32-1 225,-27-5 0,11-1 0,6-4 0,-18 0 0,29 0 0,-5 0 0,-10 0 0,22 0 676,-15 0-676,11 0 234,-1 0-234,2 0 0,6 0 0,0 0 0,0 0 0,1 4 0,5-3 0,1 3 0,5-4 0,0 4 0,0 0 0,0 1 0,4 2 0,2-2 0,0 3 0,4 0 0,-4-4 0,4 3 0,5-3 0,-3 4 0,2-4 0,-3 2 0,0-1 0,-1-1 0,1 3 0,-1-3 0,1 4 0,0-4 0,-6 4 0,5-7 0,-4 6 0,4-3 0,1 0 0,-1 3 0,1-6 0,-5 6 0,3-6 0,-3 3 0,5-4 0,-1 0 0,1 0 0,-1 0 0,1 0 0,3 0 0,-2 0 0,3 0 0,-5 0 0,1 0 0,-1-3 0,-9-11 0,7 1 0,-14-13 0,11 8 0,-8-8 0,2 3 0,-1 0 0,4-3 0,4 9 0,4 0 0,-4 2 0,7 6 0,-6-3 0,7 5 0,1-1 0,-3 0 0,2 4 0,1 1 0,-4 3 0,8 0 0,-3 0 0,-1 0 0,4 0 0,-7 0 0,7 0 0,-7 0 0,2 0 0,-3 0 0,-1 0 0,-4 0 0,4 0 0,-9 0 0,8 0 0,-8 4 0,9-3 0,-9 2 0,8-3 0,-3 4 0,0-3 0,3 2 0,-3-3 0,9 3 0,-4-2 0,8 2 0,-7-3 0,6 0 0,2 0 0,0 0 0,7 0 0,-3 0 0,3 0 0,1 0 0,-1 0 0,1-3 0,2-4 0,-2-3 0,6-5 0,-4-3 0,4-1 0,-3-5 0,2-4 0,-2-7 0,3 0 0,0-10 0,0-8 0,0 14 0,0-23 0,0 5 0,0 6 0,0-19 0,0 27 0,0-9 0,0 6 0,0 6 0,0 0 0,0 6 0,-4 5 0,3 5 0,-2 2 0,3 6 0,0 2 0,0 0 0,0 7 0,0-3 0,0 3 0,2 4 0,2 0 0,5 3 0,2 0 0,7 0 0,1 0 0,5 0 0,4 0 0,1 0 0,16 0 0,-8 0 0,25 0 0,-7 0 0,12 0 0,5 0 0,-5 0 0,7-5 0,0 0 0,7-6 0,-5 0 0,11 0-899,4 0 899,-1-1 0,-37 6 0,0 0 0,39-5 0,-39 5 0,0 0 0,39-5 0,-39 5 0,-1 0 0,40-6-468,6 6 468,-8-4 0,-20 9 0,-18-2 0,-3 1 0,1-2 0,43 3 0,-44-3 0,17 4 0,-7 0 877,0 0-877,-6 0 490,5 0-490,2 0 0,0-4 0,-5 3 0,1-4 0,-8 5 0,12 0 0,-1 0 0,0 0 0,-5 0 0,3 0 0,-3 0 0,-1-4 0,5 3 0,-5-3 0,0 0 0,18 3 0,-30-3 0,28 4 0,-19 0 0,0 0 0,7 0 0,-11 0 0,2 0 0,3 0 0,-5 0 0,0 0 0,-5 0 0,3 0 0,-8 0 0,-2 0 0,-6 0 0,0 0 0,-3 0 0,3 0 0,-5 0 0,0 0 0,1 3 0,-1-2 0,0 2 0,1-3 0,-1 4 0,-4 0 0,4 0 0,-4 3 0,0-6 0,3 6 0,-6-7 0,2 7 0,-4-3 0,0 0 0,0 2 0,1-2 0,-5 0 0,4 2 0,-7-5 0,3 2 0,-4 0 0,0-2 0,-2 5 0,-1-3 0,-3 3 0,0 1 0,0 2 0,0 2 0,0 3 0,0 1 0,0-1 0,0 0 0,0 0 0,0 4 0,0-2 0,0 6 0,0-3 0,0 5 0,0 4 0,0 1 0,0 5 0,3-1 0,2 1 0,7 0 0,-3-5 0,3-1 0,-4-4 0,-4-11 0,0-3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1:3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24575,'-8'0'0,"-2"0"0,-8 0 0,-1 0 0,-4 4 0,-3 13 0,6-3 0,-5 15 0,6-13 0,-3 12 0,3-6 0,3 2 0,4 3 0,4-11 0,1 11 0,6-15 0,-2 9 0,3-9 0,0 3 0,0-5 0,10-3 0,3 0 0,10 1 0,5 0 0,2-4 0,9 0 0,-4-4 0,10 0 0,-10 0 0,9 0 0,-9-4 0,4-1 0,-5-7 0,-4 3 0,-6-3 0,-10 5 0,0 0 0,-7 0 0,0-2 0,-4 1 0,-3-4 0,0 1 0,-7-8 0,-2 0 0,-11-5 0,-1-1 0,-4 4 0,0-4 0,1 8 0,0-3 0,5 5 0,0 4 0,5 0 0,0 7 0,-1-2 0,7 5 0,2-2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1:3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24575,'0'30'0,"0"4"0,0 24 0,0-3 0,0-1 0,0 8 0,0-12 0,0 10 0,0-8 0,0-6 0,0-6 0,0 0 0,0-11 0,0-1 0,0-12 0,0 5 0,0-13 0,0 6 0,0-11 0,0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1:3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24575,'9'0'0,"2"0"0,7 0 0,-3 0 0,3 0 0,-4 0 0,1 0 0,3 0 0,-3 0 0,0 0 0,-5 0 0,0 0 0,-3 0 0,3 0 0,-7 0 0,0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1:3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24575,'6'0'0,"8"0"0,2 0 0,7 0 0,1 0 0,-1 0 0,0 0 0,-4 0 0,0 0 0,-9 0 0,0 0 0,-3 0 0,-4 0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2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50 227 24575,'0'12'0,"0"7"0,0 0 0,0 0 0,0 7 0,0-16 0,0 11 0,0-13 0,0 4 0,0-4 0,6-1 0,3-2 0,7-2 0,6-3 0,-3 0 0,3 0 0,-1 0 0,-2 0 0,3 0 0,-5 0 0,-5 0 0,4 0 0,-7 0 0,7-4 0,-7 0 0,7-5 0,-7-3 0,3-1 0,-3-4 0,0-6 0,-1 5 0,-3-9 0,-1 4 0,-4 0 0,0-4 0,0 8 0,0-8 0,0 9 0,0-4 0,0 5 0,0 0 0,-3 4 0,-2-3 0,-7 6 0,3-2 0,-3 4 0,0 4 0,-1-3 0,-4 6 0,0-3 0,-1 4 0,1 0 0,-5 0 0,4 0 0,-9 0 0,9 8 0,-9-2 0,8 10 0,-3-6 0,5 6 0,4-3 0,0 4 0,5 0 0,3 0 0,-3 0 0,7 0 0,-2-4 0,3-5 0,0-4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1:3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24575,'-9'0'0,"1"11"0,-6-3 0,2 15 0,-3-4 0,3 4 0,1-4 0,3 4 0,1-4 0,2 0 0,2-1 0,3 1 0,0-4 0,0 0 0,0-5 0,0 0 0,0-3 0,0 3 0,0-4 0,0 0 0,0 1 0,6 0 0,6 0 0,0 0 0,9-3 0,-5-1 0,8-3 0,-1 0 0,-4 0 0,4 0 0,-4 0 0,4 0 0,1-4 0,-5-3 0,-1-1 0,-4-6 0,0 3 0,-3-3 0,-1 3 0,-3-2 0,0 2 0,0-4 0,-3 1 0,-1 0 0,-3 0 0,0-1 0,0-3 0,0 3 0,0-4 0,-6 5 0,1 0 0,-9-1 0,3 4 0,-3 1 0,0 3 0,-1-1 0,1 1 0,3 3 0,-2 1 0,2 3 0,0 0 0,-2 0 0,6 0 0,-7 0 0,7 0 0,-3 0 0,4 0 0,-1 0 0,1 3 0,2 0 0,-2 3 0,6-2 0,-3-1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0:0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24575,'0'13'0,"0"14"0,0 0 0,0 23 0,0-8 0,0 10 0,0 0 0,0 1 0,0 6 0,0-6 0,0-2 0,0-15 0,0-3 0,0-14 0,0-1 0,0-7 0,0-1 0,0-4 0,0-5 0,0-5 0,0-10 0,0-16 0,0 4 0,0-17 0,0 7 0,0-10 0,0 0 0,0 1 0,0-1 0,0 5 0,0 6 0,0 2 0,0 13 0,0-3 0,0 8 0,0 5 0,0 0 0,0 3 0,3 1 0,1-4 0,3 2 0,0-5 0,-1 5 0,4-5 0,1 2 0,3-3 0,0 3 0,1-3 0,3 3 0,-3-1 0,7 1 0,-6 4 0,6-1 0,-3 0 0,4 4 0,1 0 0,-5 1 0,3 2 0,-2-2 0,-1 3 0,-1 0 0,-7 0 0,-1 0 0,-4 0 0,0 3 0,1 1 0,-4 2 0,0 0 0,-3 1 0,0-1 0,0 1 0,0 3 0,0 0 0,0 5 0,0-1 0,0 4 0,-6-3 0,-7 8 0,-3-3 0,-3 0 0,-1 3 0,4-4 0,-4 5 0,-1 5 0,4-4 0,-9 10 0,9-10 0,-4 4 0,6-5 0,0-5 0,0-1 0,0-7 0,1 0 0,3-5 0,1 1 0,4-3 0,-1-2 0,1-2 0,3-2 0,0-2 0,3-2 0,0 0 0,0-4 0,0 2 0,3-2 0,0 4 0,4-1 0,-1 1 0,0 2 0,4-2 0,1 2 0,3 0 0,0-2 0,-3 5 0,2-2 0,-5 3 0,5 0 0,-6 0 0,3 0 0,0 6 0,-2 6 0,6 12 0,-1 5 0,4 4 0,0 1 0,0 0 0,0 0 0,-1 0 0,1-5 0,2-4 0,-6-3 0,5-9 0,-10 4 0,2-10 0,-3 3 0,-1-6 0,-3-1 0,0-3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0:0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24575,'6'-3'0,"-2"1"0,12 2 0,-4 0 0,6 0 0,-4 0 0,0 0 0,0 0 0,0 0 0,-3 0 0,3 0 0,-7 0 0,3 0 0,-1 0 0,-4 0 0,1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0:0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24575,'10'0'0,"2"0"0,14 0 0,-3 0 0,5 0 0,-3 0 0,3 0 0,0 0 0,-4 0 0,-3 0 0,0 0 0,-12 0 0,5 0 0,-8 0 0,0 0 0,-2 0 0,-1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0:0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24575,'0'13'0,"0"-1"0,0 10 0,0-7 0,0 3 0,0 0 0,0-2 0,0 6 0,0-10 0,0 5 0,0-10 0,0 3 0,0 0 0,0-3 0,0 3 0,0-4 0,0-2 0,0-1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0:0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24575,'3'3'0,"0"0"0,-3 7 0,0 1 0,0 3 0,0 0 0,0 0 0,0 9 0,0-6 0,0 10 0,-8-3 0,0 0 0,-9 9 0,1-9 0,-5 5 0,1-9 0,-5 4 0,6-14 0,-1 5 0,6-11 0,0 0 0,6-1 0,2-3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0:0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24575,'0'22'0,"0"-11"0,0 16 0,0-7 0,0 14 0,0 1 0,0 9 0,0-8 0,0 2 0,0 2 0,0-5 0,0-1 0,0-6 0,0-4 0,0-5 0,0-1 0,0-7 0,0-1 0,0-4 0,-3-3 0,-4-10 0,2 4 0,-2-7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1:2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77 24575,'-9'0'0,"-6"0"0,3 0 0,-5 0 0,10 0 0,-4 7 0,4 1 0,0 6 0,3 0 0,1 0 0,3 0 0,0 5 0,0 0 0,0 0 0,0-4 0,0 2 0,0-5 0,0 3 0,0-2 0,0-5 0,3 1 0,4 1 0,4-5 0,7 4 0,6-4 0,5 0 0,5-2 0,0-3 0,0 0 0,0 0 0,0 0 0,0-7 0,-5-2 0,5-13 0,-9 5 0,5-8 0,-10 9 0,0-8 0,-6 5 0,-2 0 0,-1 0 0,-3 1 0,-4 3 0,-1-4 0,-3 1 0,0 3 0,0-4 0,0 9 0,-6-4 0,-2 7 0,-11-4 0,0 7 0,-4 0 0,-1 4 0,-4 0 0,3 0 0,-3 0 0,5 0 0,10 0 0,2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1:2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24575,'0'24'0,"0"3"0,0 7 0,0 18 0,0-19 0,0 23 0,0-20 0,0 30 0,0-21 0,0 20 0,0-25 0,0 6 0,0-6 0,0-1 0,0-9 0,0-2 0,0-5 0,0-7 0,0-3 0,0-6 0,0-1 0,0-2 0,0-1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1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24575,'13'0'0,"9"0"0,-2 0 0,13 0 0,-13 0 0,12 0 0,-11 0 0,17 0 0,-12 0 0,3 0 0,-7 0 0,-10 0 0,9 0 0,-12 0 0,4 0 0,-9 0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3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97 24575,'-9'13'0,"2"-2"0,7 1 0,0 0 0,0 1 0,0 8 0,0-7 0,0 12 0,0-8 0,0 9 0,0-4 0,0-4 0,0 7 0,0-12 0,0 7 0,0-8 0,0 3 0,0-7 0,3-1 0,5-5 0,1-3 0,12 0 0,-7 0 0,18 0 0,-12 0 0,12-4 0,-17-4 0,12-12 0,-7 9 0,0-15 0,1 15 0,-7-7 0,3 2 0,-4 2 0,-1-3 0,-3 4 0,-1-3 0,0 3 0,0-4 0,-3 0 0,-1 0 0,-4-5 0,0-1 0,0-5 0,0 4 0,0 2 0,0 5 0,-3 4 0,-2 1 0,-7 4 0,-1 4 0,-4 0 0,0 4 0,0 0 0,0 0 0,-5 0 0,3 4 0,-3 4 0,5 5 0,-1 9 0,1-4 0,-2 9 0,1-4 0,4 5 0,1-5 0,3 4 0,2-9 0,2 0 0,-1-6 0,6-4 0,-2-4 0,3-1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1:2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24575,'13'0'0,"4"0"0,2 0 0,9 0 0,7 0 0,-5 0 0,8 0 0,-3 0 0,5 0 0,-4 0 0,2 0 0,-13 0 0,3 0 0,-5 0 0,-3 0 0,-6 0 0,-4 0 0,-4 0 0,-2-3 0,-1 3 0,-3-3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1:2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24575,'4'-6'0,"-2"9"0,-2 11 0,0 11 0,0 15 0,0-10 0,0 20 0,0-13 0,0 15 0,0-12 0,0 0 0,4-6 0,-3-9 0,6 2 0,-6-12 0,5 0 0,-5-5 0,2-4 0,0 0 0,-2 1 0,4-4 0,-4 3 0,1-3 0,1 1 0,-2 2 0,4-6 0,-4 6 0,4-5 0,-1 1 0,-1 1 0,0-2 0,-3 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1:2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 24575,'-1'0'0,"-4"0"0,-12 3 0,1 5 0,-6 0 0,2 3 0,-8-3 0,4 3 0,-4-2 0,-1 3 0,9-5 0,-7 1 0,15-4 0,-5 3 0,9-4 0,-2 1 0,7-1 0,0-3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1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24575,'0'-13'0,"0"0"0,0 0 0,0-10 0,0 2 0,0-12 0,0 8 0,0 1 0,0 6 0,0 7 0,0 1 0,0 4 0,0 2 0,0 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1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24575,'-6'0'0,"-4"0"0,-5 0 0,0 0 0,-12 0 0,6 0 0,-3 0 0,-3 0 0,6 0 0,-8 12 0,6-3 0,2 15 0,1-4 0,5 3 0,0-4 0,6-1 0,3-3 0,6-1 0,0 0 0,0-3 0,0-1 0,0-4 0,0 1 0,10-4 0,8 0 0,6-3 0,14 0 0,-2 0 0,5 0 0,-2 0 0,-5 0 0,-5 0 0,-5 3 0,-6 1 0,-6 10 0,-2 2 0,-5 8 0,-2 4 0,-3 1 0,0 5 0,0 0 0,-4 0 0,-4 0 0,-10 1 0,-5 0 0,-5 2 0,2-5 0,-1-2 0,3-12 0,-1 1 0,2-10 0,0 2 0,-1-7 0,5-1 0,1-3 0,3-10 0,3-3 0,1-10 0,3-1 0,0-4 0,3 3 0,2 1 0,3 2 0,0 7 0,0 0 0,0 1 0,0 10 0,0-3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1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24575,'9'0'0,"1"0"0,9 0 0,0 0 0,0 0 0,4 0 0,-8 0 0,3 0 0,-4 0 0,-3 0 0,-4 0 0,-4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1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24575,'14'0'0,"1"0"0,13 0 0,2 0 0,-1 0 0,4 0 0,-9 0 0,4 0 0,0 0 0,-7 0 0,-2 0 0,-5 0 0,-10-3 0,2 3 0,-6-3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1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24575,'0'2'0,"0"7"0,0 25 0,0-2 0,0 25 0,0-15 0,0 16 0,0-16 0,0 8 0,0-3 0,0 0 0,0 5 0,0 0 0,0-10 0,0-2 0,0-12 0,0-8 0,0-6 0,0-4 0,0-3 0,0-4 0,0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2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24575,'0'-10'0,"0"1"0,0-1 0,0 3 0,7-4 0,0 1 0,8 2 0,-1-2 0,0 3 0,4-1 0,-2 4 0,2-3 0,0 7 0,-3-4 0,8 4 0,-12 0 0,11 0 0,-14 0 0,6 0 0,-4 0 0,-3 0 0,0 6 0,-4 6 0,-3 3 0,0 7 0,0-7 0,-8 12 0,-1-6 0,-11 8 0,-2 0 0,-4-2 0,4 2 0,-2-8 0,8-2 0,-2-8 0,4 0 0,3-5 0,1 1 0,0 0 0,3-1 0,-3-2 0,6 1 0,-2-4 0,6 4 0,-3-1 0,3 2 0,3 0 0,8 1 0,5 0 0,7 1 0,0 3 0,1-2 0,4 6 0,-4-2 0,4 3 0,-9-4 0,4 2 0,-8-3 0,3 1 0,-4 1 0,1-5 0,-5 2 0,0-3 0,-3-1 0,-1-2 0,-3-1 0,0-3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2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24575,'2'-7'0,"9"1"0,1 6 0,10 0 0,-10 0 0,5 0 0,-2 0 0,0 0 0,3 0 0,-7 0 0,-1 0 0,-4 0 0,4 0 0,-3 0 0,3 0 0,-4 0 0,-3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3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24575,'0'-8'0,"0"8"0,0 5 0,0 8 0,0 9 0,0 1 0,0 5 0,0 6 0,0-5 0,0 4 0,0-5 0,0 0 0,0-5 0,0 4 0,0-9 0,0 4 0,0-10 0,0-1 0,0-6 0,0-2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2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24575,'10'0'0,"0"0"0,5 0 0,-5 0 0,0 0 0,0 0 0,-3 0 0,3 0 0,-3 0 0,-1 0 0,0 0 0,-2 0 0,-1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2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60 24575,'1'-4'0,"-5"1"0,-4 10 0,-2 5 0,5 3 0,-1 0 0,5-2 0,-2-6 0,3 11 0,0-10 0,0 6 0,0-4 0,0-3 0,0 3 0,0 0 0,0 0 0,0 0 0,7 0 0,1-6 0,6 2 0,0-2 0,4 3 0,2 1 0,-1-1 0,-1 1 0,0-1 0,-2 0 0,2-2 0,-4-2 0,0 0 0,1-2 0,-5 2 0,4-3 0,-4 0 0,5 0 0,-1 0 0,-4 0 0,4 0 0,-7-7 0,7-1 0,-6-6 0,2 0 0,0 0 0,-2-5 0,3 4 0,-4-3 0,-3-1 0,2 4 0,-5-3 0,2-1 0,-3 4 0,0-7 0,0 6 0,0 2 0,-6 0 0,-2 3 0,-6 3 0,-1-1 0,-3 5 0,-1-1 0,-1 2 0,-2 3 0,2 0 0,-3 0 0,4 0 0,-4 0 0,4 0 0,-1 0 0,-2 3 0,7 1 0,-4 7 0,5 0 0,0 3 0,2 5 0,-1-4 0,4 3 0,-1-4 0,6 0 0,-2 1 0,5-5 0,-5 4 0,5-7 0,-2 3 0,3-4 0,0-2 0,0-1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2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331 208 24575,'0'-6'0,"0"0"0,0-13 0,0 2 0,0-11 0,0 0 0,0 3 0,0-3 0,0 9 0,0 4 0,-3 5 0,-4 6 0,-8 2 0,-4 2 0,-9 0 0,-2 7 0,-1 15 0,-5 13 0,13 1 0,-10 15 0,11-14 0,-2 15 0,1-6 0,9-6 0,1 5 0,8-10 0,1 0 0,4-7 0,0-5 0,0 0 0,3-4 0,8 0 0,5-7 0,8-1 0,-1-3 0,5 0 0,-3 0 0,3-4 0,0 0 0,-4-4 0,9 0 0,-8 0 0,3 0 0,-5 0 0,0 0 0,-3 0 0,-6 0 0,-4 0 0,-3-3 0,-1 2 0,0-2 0,-2 3 0,-1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2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24575,'9'0'0,"11"0"0,15 0 0,7 0 0,-1 0 0,9 0 0,-13-4 0,15 3 0,0-3 0,-10-3 0,8 5 0,-9-6 0,-5 8 0,-3 0 0,-5 0 0,-8 0 0,3 0 0,-8 0 0,-5 0 0,0 0 0,-3 0 0,-1 0 0,-2 0 0,-2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2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24575,'-3'9'0,"5"0"0,2-2 0,11 0 0,4 1 0,1 2 0,2-1 0,-2 9 0,4-8 0,0 6 0,-1-5 0,-3 0 0,2 1 0,-10-2 0,5-2 0,-10-2 0,3 1 0,-3-1 0,-4 0 0,0 0 0,-3 1 0,-3-1 0,-8 5 0,-1-4 0,-11 8 0,4-7 0,-4 7 0,3-4 0,-2 1 0,7 2 0,-4-6 0,8 2 0,1-3 0,4-1 0,-1 1 0,1-4 0,2-3 0,2-15 0,2 8 0,0-8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2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55 24575,'0'-6'0,"0"0"0,0 0 0,0-4 0,-3 5 0,-8-4 0,-5 4 0,-3 1 0,-4 0 0,4 4 0,-5 0 0,5 0 0,-3 0 0,2 0 0,1 4 0,0 3 0,5 8 0,-1 0 0,3 7 0,1-2 0,3 3 0,1 0 0,-1 0 0,3 1 0,2-1 0,-1 0 0,3 1 0,-2-1 0,3 0 0,0 1 0,0-5 0,0-1 0,0-4 0,0 1 0,3-1 0,1 0 0,3 0 0,0 0 0,4 1 0,0-1 0,-1-3 0,4 2 0,-4-6 0,5 7 0,3-6 0,-3 2 0,7-2 0,-2 0 0,3-1 0,-4-2 0,3 2 0,-2-7 0,-1 4 0,-1-4 0,1 0 0,-4 0 0,7 0 0,-7 0 0,4-3 0,-5-1 0,0-7 0,0 3 0,-3-2 0,2 3 0,-5 1 0,1-1 0,-2 0 0,-1 1 0,1 2 0,-4-2 0,0 6 0,-3-3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2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24575,'0'-6'0,"0"0"0,0 18 0,0 22 0,0 23 0,0 32 0,0 4-755,0-36 1,0 2 754,0 4 0,0 1 0,0-1 0,0 3 0,0 25 0,0 5-914,0-29 1,0 1 0,0-1 913,0 29 0,0 2 0,0-15 0,0 4 0,0-4 0,0 9 0,0-2 0,0-15 0,-1 3 0,2-2 0,1-7 0,0-1 0,0-2 0,2 22 0,0-4-376,2-19 1,0-2 375,0-6 0,0-3-154,5 23 154,0 6 1219,-1-14-1219,0-5 2793,-1-22-2793,0 3 939,-1-16-939,-3-1 203,-2-4-203,0-5 0,-2-4 0,2-5 0,-3-4 0,0 1 0,0-4 0,0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3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11 757 24575,'-10'0'0,"29"0"0,11 0 0,42 0 0,-18 0 0,3 0-1137,3 0 1,4 0 1136,22-3 0,4-1-854,6 1 1,2-2 853,-28 0 0,0 0 0,4 0-1206,16-1 1,4 1 0,1-1 1205,2-3 0,2 0 0,3 1-899,-18 4 1,2 1-1,2 1 1,-1-2 898,3-1 0,0-3 0,1 1 0,-2 2 0,-2 3 0,-1 2 0,1 1 0,-1-2 0,3-1 0,1 0 0,-2-1 0,-1 2 0,-8 0 0,-1 1 0,-3 0 0,-2 1 0,8-1 0,-4 0 0,1 0-70,3 0 1,1 0 0,-6 0 69,-1-1 0,-3 2 0,18 6 0,2 3 0,-15-1 0,-3 4 0,-12 4 0,-4 3 1140,31 13-1140,2-4 0,-50-3 2869,25-5-2869,-25 1 5065,-2-12-5065,-14 0 2128,-2-9-2128,-12 2 196,-4-18-196,-2 11 0,52-11 0,0 5 0,-2-1 0,4-2-423,-10 1 0,0-1 423,8-7 0,2-1 0,3 4 0,2 2-792,4-5 1,1 0 791,3 3 0,3 0-1085,-10 3 1,3-1 0,1 1 1084,-3 1 0,1 0 0,3 0 0,17-2 0,5 1 0,-5 0-1004,10-2 1,-1 1 1003,-16 6 0,3 1 0,-4 2 0,11 1 0,-2 2 0,-19 0 0,0 1 0,0 0-342,23 2 1,-4 0 341,-13 0 0,-3 0 331,-6 0 0,-5 0-331,27 0 0,4 0 0,-35 0 2806,10 0-2806,-21 0 2445,-11 0-2445,-11 0 1836,-6-6-1836,8 4 623,18-4-623,23 1 0,16 3 0,-31-2 0,2-2-604,0 2 1,2 1 603,11-3 0,1-1-1522,-6 1 0,5-1 1522,12-1 0,10-1 0,-3 1 0,-14 4 0,-3 1 0,5 0 0,1-1 0,6-2 0,0 2 0,-7 1 0,27 2 0,-4 2 0,-24-1 0,0 0 0,-3 0 0,14 0 0,-2 0 0,15-1 0,-3 2-436,-28 0 1,-2 2 435,3-1 0,-5 2 0,10 11 0,16-2 0,-32 1 962,-4-8-962,-23-3 3060,-8-18-3060,12 11 0,24-16 0,32 7-104,-31 4 1,2-1 103,3-2 0,0-1 0,-4 0 0,0 1 0,4-1 0,-2 1 0,-8 2 0,3 1 0,20-4 0,11-1 0,-7 2-1227,-12 3 0,1 1 1227,15-3 0,10-1 0,-10 1 0,-12 4 0,-4 1-629,12 2 1,-1 1 628,-21-1 0,1 1 0,22 3 0,-5 0-6,-8 0 6,-7 0 0,0 0 0,0 0 0,5 0 0,0 0 1053,-13 0-1053,-7-3 2424,-6-2-2424,-6-4 1538,0-3-1538,-5 3 9,-5-3-9,-2 4 0,-7 1 0,0 0 0,-5 0 0,-3-7 0,-3 11 0,-1 4 0,-3 19 0,4 9 0,4 5 0,3 17 0,7 6 0,-1 24 0,0 2-925,-1 15 925,-12-49 0,-2 2 0,2 10 0,-2 3 0,-2 0 0,0 1-747,0 8 0,0 1 747,0-1 0,0 1 0,0-1 0,0 0 0,-3-3 0,0-2 0,2 0 0,1 0-396,-3-4 1,0-2 395,3-2 0,0-2 0,0 1 0,0-2 0,0-2 0,0-2 0,0 47 0,0-2 0,0-8 0,5-1 0,6 1 0,1-1-189,4-19 189,-1 8 0,-4-24 0,3 12 807,-4-14-807,-1 0 1481,0-7-1481,0-4 886,-4-2-886,3-6 225,-8-3-225,4 2 0,-1-12 0,-2 7 0,2-8 0,-3 1 0,0 2 0,0-7 0,0 3 0,0 1 0,0-4 0,0 7 0,0 2 0,0 0 0,0 4 0,0-4 0,0 4 0,4-4 0,-3 9 0,6 2 0,-2 0 0,4 4 0,-1-5 0,-3 0 0,2 0 0,-2-5 0,-1-1 0,3-9 0,-6-1 0,2-4 0,-3-3 0,0 2 0,0-5 0,0 2 0,0-1 0,0-1 0,0 2 0,0-4 0,0 4 0,0-3 0,0 3 0,0-4 0,0 1 0,0-1 0,0 1 0,0-1 0,0 0 0,0 1 0,0-1 0,0 1 0,0-1 0,-3 0 0,-1 1 0,-2-1 0,-4 1 0,-1 0 0,-8 0 0,0 1 0,-14 4 0,7-3 0,-18 4 0,-4-4 0,-7 1 0,-11 0 0,18-5 0,-30 5 0,35-9 0,-56 5 0,40-2 0,-37-2 0,13 2 0,-7-4-516,0 5 516,-7-3 0,5 2 0,15-4 0,-2 0 0,11 0 0,-8 0 0,-20 6 0,18-5 0,-11 4 0,15-5 0,0 0 0,-7 0 0,6 0 0,6 0 0,4 0 0,5 0 0,-1-4 0,-4 3 0,11-8 0,2 8 516,6-7-516,0 7 0,5-3 0,-3 4 0,8-4 0,-8 3 0,8-3 0,-8 4 0,3-4 0,0 3 0,-3-3 0,8 4 0,-3 0 0,10 0 0,1 0 0,8 0 0,2 0 0,4 0 0,3 0 0,4-6 0,4-11 0,0 7 0,-13-5 0,-16 15 0,-16 4 0,-26 2 0,5 5-665,14-5 1,-4 0 664,-1 0 0,-4 0-876,-14 1 0,-3 0 876,-2 0 0,-2 0-1027,-5 0 0,1 0 1027,3 0 0,0 0 0,-5 0 0,3 0-545,24-1 0,2 1 545,-9 2 0,3 0 396,-27 4-396,37-4 0,0 0 0,-35 2 1384,4-4-1384,21-2 0,3-5 2146,17 0-2146,2 0 1390,12 0-1390,9 0 792,2-4-792,15-3 117,2-8-117,6-4 0,0-1 0,-3 8 0,-13 6 0,-11 6 0,-26 0 0,-8 9 0,-21-1 0,6 7 0,-12-4 0,12 0 0,-12 0-817,4-5 817,-14-1 0,6-5 0,-6 0 0,8 0-199,25 0 199,-19 0 0,32 0 0,-28 0 0,19 0 0,-11 0 0,-3-5 0,6-1 0,2-4 0,9 0 809,-2 0-809,5 0 207,-3 0-207,12 1 0,10 4 0,7-2 0,14 3 0,8-6 0,4-5 0,0 6 0,-38-1 0,-11 10 0,-47 0-794,46 0 1,-2 0 793,-12 0 0,-3 0 0,-7-4 0,-6 1-1321,6 3 1,-4 0 0,-3-2 1320,-8-4 0,-1-3 0,-4 1-1122,13 4 0,-2 2 0,-2 0 0,0-3 1122,-6-3 0,-2-2 0,1 0 0,5 2 0,-5 3 0,4 2 0,-1-2-502,10-2 0,-2-3 1,1 1-1,6 2 502,2 3 0,5 1 0,-1-1-280,-14-3 1,-1-2 0,1 1 279,11 2 0,1 1 0,3 0 741,-20-2 1,6 0-742,20 1 0,3 0 0,7 0 0,5 0 3903,-14-4-3903,1-4 3088,22 4-3088,15-9 3273,13 7-3273,5-15 1134,4 17-1134,-18-5 0,-13 15 0,-19 4 0,-13 6 0,-25 8-760,40-6 0,-2 0 760,-9 0 0,-2 1 0,1 0 0,-1-1 0,1 1 0,0 0 0,0 0 0,-1-1 0,0-2 0,2 0-541,-35 7 541,44-9 0,3 0 0,-19 4 0,-6 3 0,9-5 0,13 0 0,6-5 1477,8 3-1477,5-7 584,4 3-584,2-4 0,0 0 0,8 0 0,-8 0 0,9 0 0,-4 0 0,3 0 0,-2 0 0,6 0 0,-6 0 0,3 0 0,-5 0 0,1-4 0,-1 0 0,1-4 0,-1 4 0,1-3 0,0 2 0,3-2 0,-2 2 0,6-1 0,-2 2 0,7 0 0,-2-2 0,5 2 0,-5 0 0,2-2 0,-3 5 0,0-5 0,-1 5 0,1-5 0,0 2 0,-1 0 0,1 0 0,0 1 0,3 2 0,-3-5 0,7 5 0,-3-2 0,4 3 0,-1 0 0,1 0 0,-1 0 0,3-3 0,-1 3 0,1-3 0,1 0 0,0 0 0,3-3 0,0-4 0,0 3 0,0-11 0,0 6 0,0-10 0,0 2 0,0-3 0,0-5 0,-4 3 0,4-8 0,-4 9 0,4-5 0,0 6 0,-3 0 0,2 3 0,-3 2 0,4 4 0,0-1 0,0 4 0,0-2 0,0 6 0,0-7 0,0-1 0,0 6 0,0-1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18:36:2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24575,'0'20'0,"0"8"0,0 39 0,0 1 0,0 29-1333,0-27 0,0 3 1333,0 3 0,0 4 0,0-11 0,0 4 0,0-5 0,0 5 0,0 1-816,-1 11 1,1 9 0,1-5 815,2 9 0,1-1 0,-2-4 0,0 6 0,2-8 0,6 0 0,0-3-598,-4-16 1,-1 2 0,1-4 597,3 9 0,0 1 0,-1-8 0,0 6 0,-1-4 0,-2 17 0,0-2 0,5 7 0,0-2 0,-6-19 0,-1-3-275,0 2 1,1-2 274,2-17 0,-1-1 0,-2 5 0,0-4 0,4 16 1437,-2 15-1437,-5-20 0,4 3 0,-3 1 2897,4-16-2897,-1-3 2291,-3-10-2291,3-2 828,-4-6-828,0-4 0,4 4 0,-3-8 0,2 3 0,-3-5 0,0 5 0,0-3 0,0 7 0,0-2 0,4 9 0,-3-4 0,7 4 0,-7-5 0,3 0 0,0 0 0,-3 5 0,2-4 0,1 10 0,-3-10 0,4 10 0,-5-10 0,0 0 0,0-7 0,3-9 0,-3-1 0,4-7 0,-4-1 0,0-4 0,0-16 0,0 9 0,0-12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18:36:2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24575,'66'0'0,"30"0"0,-19 0 0,8 0-1704,-19 0 1,2 0 0,2 0 1703,0-2 0,2-1 0,2 1-1141,17-1 1,3 0 0,1-1 1140,0-4 0,0-1 0,2 0 0,-14 3 0,1-1 0,2 0 0,-1-1 0,1-1 0,0 0 0,1-1 0,-1 1 0,-1-1 0,1 1 0,-1 0 0,0 0 0,-3-1 0,-1 1 0,0 0 0,0 1 0,-3 2 0,0 1 0,0 1 0,-1-1 0,23-4 0,-1 1 0,-4 2-96,-19 4 0,-4 2 0,2 0 96,7-3 0,2 0 0,-4 1 0,9 2 0,-3 0 0,12 0 0,1 0-519,-8 0 1,-3 0 518,-12 0 0,-3 0 473,-3 0 1,-3 0-474,-10 0 0,-2 0 3402,31 0-3402,0 0 0,-22 0 0,11 0 2583,-9 4-2583,-12-3 1713,-1 4-1713,-6-5 1153,-6 0-1153,-1 0 58,-9 0-58,-3 0 0,-3 0 0,-5 0 0,-4 0 0,-5 0 0,-4 3 0,0-3 0,1 3 0,-1 0 0,1-2 0,-1 4 0,0-4 0,1 5 0,-1-5 0,-2 26 0,-2 25 0,-2 32-403,0-32 0,0 2 403,0 7 0,0 1-601,0 2 1,0 1 600,1 10 0,-2 2 0,-1-4 0,-2 3-1112,-1-6 0,-1 5 0,0 2 1112,0 2 0,0 2 0,0 3 0,0-7 0,-1 4 0,0-1 0,1-3 0,1 7 0,0-4 0,-1 2 0,1 12 0,-1 2 0,0-4 0,1-20 0,0-2 0,0 1 0,1 12 0,1 2 0,1-1 0,-1-2 0,0-1 0,1-2 0,2-6 0,0-1 0,0-5-438,0 10 1,0-4 437,0 3 0,0-2 0,0-6 0,0-4 0,0 34 112,0-35 0,0-3-112,0 1 942,0 6-942,0-1 3400,0-13-3400,0-6 1156,0-8-1156,0-5 496,0-5-496,0-1 0,0-4 0,0-5 0,0 3 0,-3-6 0,2 6 0,-2-7 0,3 7 0,0-6 0,0 6 0,0-7 0,0 7 0,0-6 0,0 6 0,0-7 0,0 7 0,0-7 0,0 8 0,0-4 0,0 0 0,0 3 0,0-6 0,0 2 0,0-4 0,0-3 0,0-1 0,0-4 0,0 0 0,0 1 0,0-1 0,0 0 0,-6-2 0,2-1 0,-12-3 0,4 3 0,-15-3 0,-10 8 0,-11-7 0,-25 3 0,-3-4 0,-14 0-768,-8 0 768,46 0 0,-3 0 0,-3 1 0,-2-2-765,-2-1 0,-2-1 765,-4-3 0,0-2 0,1-1 0,0-2 0,-6-2 0,0 0 0,6 3 0,0 0 0,-1-3 0,1 2 0,3 6 0,1 1 0,0-2 0,0 1-332,4 4 1,0 2 331,1-1 0,1 0 0,-43 0 0,47 0 0,1 0 0,-41 5 0,-5 1 0,10 10 0,23-5 0,-33 10 0,54-11 0,-47 5 682,26-1-682,7-3 1532,-13 3-1532,23-5 747,-18 5-747,11-3 0,-11-2 0,-2-5 0,16-4 0,-26 0 0,29 0 0,-25 0 0,24 0 0,-16 0 0,11 0 0,5 0 0,-14 0 0,19 0 0,-8 0 0,4 0 0,-11 0 0,21 0 0,-19 0 0,24 0 0,-6 0 0,-2 4 0,-2-3 0,8 3 0,-11-4 0,18 0 0,-10 0 0,7 0 0,2 0 0,-1 4 0,7-3 0,-6 5 0,6-5 0,-3 3 0,4-1 0,-5-2 0,5 2 0,-1-3 0,4 3 0,1-2 0,0 5 0,1-2 0,4 0 0,4 2 0,-3-6 0,5 6 0,-1-5 0,3 4 0,-4-4 0,2 4 0,-2-4 0,1 2 0,2-3 0,-6 0 0,6 0 0,-3 0 0,1 0 0,1 0 0,-5 3 0,3-2 0,-1 2 0,-2-3 0,3 0 0,-4 0 0,3 0 0,1 0 0,0 0 0,3 0 0,-3 0 0,4 0 0,0 0 0,-1 0 0,1 0 0,3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3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24575,'-4'8'0,"1"-1"0,3 1 0,0-1 0,0 1 0,0 0 0,0 3 0,0 2 0,0 9 0,0-4 0,0 15 0,0-3 0,0 10 0,0-5 0,0 5 0,0-5 0,0 0 0,0-2 0,0-10 0,0-5 0,0-6 0,0 0 0,0-7 0,0 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18:36:3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180 777 24575,'3'-4'0,"0"-11"0,-3-23 0,0-4 0,0-22 0,0 2 0,0-18 0,0 17 0,0-14 0,0 16 0,0-5 0,0 6 0,0 14 0,0 11 0,0 7 0,0 9 0,0 5 0,0 12 0,0 3 0,-3 11 0,2 3 0,-5 0 0,1 8 0,-2-4 0,-1 9 0,-4 1 0,3 0 0,-7 4 0,6 1 0,-5-3 0,1 6 0,2-8 0,-3-4 0,6 2 0,-1-15 0,3 5 0,0-9 0,3 1 0,-2-2 0,3-4 0,-1-3 0,2-10 0,2-6 0,3-7 0,2-5 0,7-2 0,1-4 0,-4 15 0,-1 4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18:36:3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24575,'9'0'0,"2"0"0,0 3 0,6 5 0,-5 7 0,7 0 0,1 9 0,0 0 0,6 3 0,-5 2 0,5 1 0,-10-9 0,9 8 0,-13-14 0,7 5 0,-8-6 0,-1-7 0,0 2 0,-3-5 0,-1 2 0,-2-2 0,-2-1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18:36:3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13 24575,'-3'-7'0,"-4"1"0,-4 6 0,-3 0 0,0 0 0,0 0 0,3 0 0,-3 0 0,4 3 0,-5 8 0,-1 10 0,4 3 0,4 9 0,-4-4 0,7 5 0,-8 0 0,9-5 0,0-1 0,4-5 0,0 1 0,0-5 0,0-4 0,0-2 0,0-6 0,8 0 0,5-4 0,8-3 0,-2 0 0,4 0 0,1-4 0,0-4 0,4-4 0,-4-4 0,-1 1 0,-4-1 0,3 1 0,-6-4 0,-1 4 0,-1-4 0,-6 5 0,3 0 0,-4 0 0,-3-1 0,-1 1 0,-3 0 0,0 0 0,0-1 0,-7 1 0,-1 0 0,-6 3 0,-4-3 0,2 9 0,-6-6 0,7 10 0,-7-2 0,13 3 0,-2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18:36:3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24575,'0'23'0,"0"7"0,0 0 0,0 5 0,0 4 0,0-5 0,0-1 0,0-4 0,0 4 0,0-5 0,0 2 0,0 2 0,0-3 0,0 4 0,0-7 0,0 5 0,0-15 0,0 11 0,0-11 0,0 2 0,0-4 0,3 0 0,-3 0 0,4 0 0,-4 1 0,0 3 0,3-3 0,-2 0 0,2-2 0,0-6 0,-3 3 0,3-3 0,-3-1 0,0 0 0,0 3 0,0-3 0,0 6 0,0-4 0,0 2 0,0-4 0,0 0 0,0 1 0,0-4 0,0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3:2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3:4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24575,'0'15'0,"0"11"0,0 37 0,0 11 0,0 9-1262,0 15 1262,0-44 0,0 1 0,0 3 0,0 2 0,0 7 0,0 1-556,0 1 0,0 0 556,0 0 0,0 0 0,0 8 0,0 0 0,0-11 0,0-1 0,0 8 0,0 0-457,0-10 1,0 0 456,0 0 0,0 0 0,0-8 0,0-1 0,0 38 0,0-6 0,0-24 0,0 11 839,4-19-839,-3-8 1415,3-11-1415,-4-7 1033,0-9-1033,0-4 0,0-5 0,0-4 0,0-2 0,0-2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3:4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24575,'0'14'0,"0"-6"0,0 9 0,0-6 0,0 2 0,0-2 0,5-5 0,7-6 0,10-5 0,3-3 0,13-1 0,-7 1 0,13-1 0,3 0 0,12-1 0,-9 4 0,35-4 0,-32 9 0,42-10 0,-26 10 0,19-4-588,-5 5 588,7 0 0,0 0 0,-19-4 0,7 3 0,-23-3 0,17 4 0,-17 0 0,10 0 0,-18 0 0,0 0 588,-3 0-588,-9 0 0,10 0 0,-10 0 0,4 0 0,1 0 0,-5 0 0,4 0 0,-5 0 0,-5 0 0,-1 0 0,-4 0 0,-1 3 0,-4-2 0,-1 6 0,1-7 0,-8 3 0,7 1 0,-8-4 0,1 4 0,3-1 0,-7-2 0,3 2 0,0-3 0,-3 0 0,3 0 0,-4 0 0,1 0 0,4 0 0,4 0 0,6 0 0,2 0 0,5 0 0,-3 0 0,3 0 0,-5 0 0,0 0 0,1 0 0,-1 0 0,0 0 0,1 0 0,-5 0 0,3 0 0,-6 0 0,6 0 0,-7 0 0,3 0 0,-3 0 0,-5 0 0,4-4 0,-4 4 0,1-4 0,-1 4 0,-4 0 0,1 0 0,-1 0 0,-2 8 0,-1 9 0,-3 15 0,0 9 0,0 5 0,4-1 0,1 1 0,4 0 0,-4 6 0,3-5 0,-7 11 0,3-11 0,0 5 0,-3 0 0,7-5 0,-3 5 0,1-6 0,2 6 0,-3-5 0,5 5 0,-5-6 0,3 0 0,-3 0 0,4-1 0,-4 1 0,3 0 0,-3 0 0,0 0 0,3-5 0,-3 3 0,0-8 0,3 3 0,-3 0 0,0-4 0,3 10 0,-7-10 0,3 4 0,0 1 0,-3-5 0,3 4 0,-4-5 0,0 0 0,0 0 0,0 0 0,0 0 0,0-5 0,0-1 0,0-4 0,3-1 0,-2-4 0,2-1 0,-3-4 0,0-3 0,4 2 0,-4-2 0,3 0 0,-3 2 0,3-6 0,-2 7 0,2-7 0,-3 3 0,0-4 0,0 1 0,3-1 0,-3 0 0,3 1 0,-3-1 0,0 0 0,0 0 0,0 0 0,0 0 0,0 1 0,0-1 0,0 0 0,0 0 0,0 0 0,0 0 0,0 0 0,0 0 0,0 1 0,-2-1 0,-2 0 0,1 0 0,0 0 0,3 0 0,0 0 0,0 1 0,0-1 0,0 1 0,0-1 0,0 0 0,0 1 0,0-1 0,0 0 0,0 1 0,0-2 0,-6 1 0,-2-2 0,-5 2 0,-6-2 0,-5 4 0,-10 4 0,3-2 0,-25 3 0,22-4 0,-43 1 0,37-5 0,-49 5 0,47-8 0,-56 3 0,31-5 0,-24 0 0,3 0 0,12 0 0,7 0 0,-1 0 0,9 0 0,-12 0 0,-1 0 0,6 4 0,2 1 0,7 5 0,5 0 0,2-1 0,-13-4 0,8-1 0,-5-4 0,11 0 0,-7 0 0,7 0 0,-13 0 0,12 0 0,4 0 0,-3 0 0,10 0 0,2 0 0,5 0 0,5 0 0,1 0 0,0 0 0,3 0 0,-3 0 0,0 0 0,-1 0 0,0 0 0,-4-3 0,8 2 0,-3-3 0,5 0 0,4 3 0,4-2 0,1 3 0,7 0 0,-3 0 0,4 0 0,-1-3 0,1 2 0,-1-2 0,1 3 0,-1 0 0,1 0 0,-1 0 0,1 0 0,0 0 0,0-2 0,0 1 0,-1-2 0,1 0 0,-4 3 0,3-6 0,-7 5 0,7-5 0,-3 6 0,3-6 0,1 5 0,2-5 0,1 3 0,3-3 0,0 0 0,0 2 0,0 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3:4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82 24575,'0'-9'0,"0"-3"0,0 1 0,0 0 0,0 1 0,-3 0 0,-1 6 0,-10-6 0,2 9 0,-10-3 0,2 4 0,1 0 0,1 0 0,-1 7 0,3 10 0,-9 10 0,7 7 0,0 1 0,6-1 0,3-1 0,1-3 0,4-3 0,0-4 0,4-4 0,0-4 0,0-1 0,0-7 0,11 3 0,-3-6 0,15 3 0,-4-6 0,4 2 0,1-3 0,-1 0 0,0 0 0,1 0 0,-5 0 0,3 4 0,-6 0 0,2 3 0,-4 3 0,0 1 0,-3 3 0,-1 1 0,-2 3 0,-1-3 0,1 7 0,-1-2 0,-3-1 0,0 3 0,-4-6 0,0 6 0,0-7 0,0 3 0,0 1 0,0-4 0,0 3 0,0-4 0,0 0 0,0-3 0,0-1 0,-3 0 0,-4-3 0,-5 4 0,-6-4 0,3 0 0,-8-3 0,4-1 0,-4-3 0,3 0 0,2 0 0,4 0 0,3 0 0,-3 0 0,7 0 0,0-2 0,1 1 0,5-5 0,-1 3 0,2-4 0,0 1 0,0 3 0,0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3:4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24575,'-1'3'0,"2"0"0,12-3 0,13-4 0,-1 3 0,18-7 0,-13 3 0,9-4 0,12 0 0,-17 4 0,22 0 0,-25 1 0,19 3 0,-13-2 0,19 3 0,-14 0 0,10 0 0,0 0 0,-10 0 0,9 0 0,-16 0 0,4 0 0,-5 0 0,-5 0 0,-5 0 0,-2 0 0,-6 0 0,2 0 0,-4 0 0,0 0 0,1 0 0,-5 0 0,4 0 0,-7 0 0,6 0 0,-5 0 0,1 0 0,-2 0 0,-1 0 0,1 0 0,-1 0 0,0 0 0,1 0 0,-1 0 0,1 0 0,-1 0 0,-3-8 0,0 6 0,-3-6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3:5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24575,'0'18'0,"0"-5"0,0 24 0,0-15 0,0 16 0,0 2 0,0-4 0,0 9 0,0-11 0,0 0 0,0-9 0,0 7 0,0-19 0,0 9 0,0-12 0,0 1 0,0-1 0,0-4 0,0-5 0,0-5 0,0-16 0,0-5 0,0-14 0,0 4 0,0-10 0,0 5 0,0-6 0,0 5 0,0 2 0,0 9 0,0 2 0,0 9 0,0 4 0,0 1 0,0 3 0,0 1 0,0 0 0,0 0 0,3-1 0,1 0 0,3-2 0,-1 5 0,1-2 0,-1 4 0,1-1 0,-1 4 0,1-3 0,-1 5 0,0-5 0,4 6 0,1-7 0,3 7 0,4-3 0,-2-1 0,6 4 0,-7-7 0,3 6 0,-3-2 0,-1 3 0,0 0 0,-3 0 0,-1 0 0,-4 0 0,1 0 0,-1 3 0,0 1 0,-2 2 0,-1 0 0,-3 1 0,0 3 0,0 0 0,0 4 0,0 5 0,0-4 0,-7 7 0,2-7 0,-10 8 0,4-8 0,-4 3 0,1-4 0,-1-3 0,-3 0 0,-1-4 0,-1 1 0,2-1 0,4-3 0,-1-1 0,1-3 0,3 0 0,1 0 0,4 0 0,5 0 0,5 0 0,3 0 0,2 0 0,-3 0 0,1 0 0,3 0 0,0 4 0,4 3 0,5 1 0,1 10 0,-1-5 0,5 11 0,-4-4 0,6 6 0,-5-2 0,3 1 0,-3-1 0,0 1 0,-2-5 0,-4-2 0,-1-3 0,1-1 0,-1 0 0,-4-3 0,0-1 0,0-4 0,-3 1 0,3-3 0,0-2 0,-3-2 0,3 0 0,-3 0 0,-4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3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77 120 24575,'0'25'0,"0"-5"0,0 2 0,0-5 0,0 4 0,0-2 0,0 3 0,0-5 0,0-5 0,0 4 0,0-7 0,0 7 0,0-7 0,0 3 0,0 0 0,0-4 0,0 4 0,4 0 0,5-7 0,0 6 0,7-10 0,1 2 0,2-3 0,7 0 0,-12 0 0,12 0 0,-12 0 0,13 0 0,-9 0 0,4 0 0,-5 0 0,0 0 0,0-7 0,0 1 0,-3-15 0,2 6 0,-6-12 0,3 4 0,-4-5 0,0 5 0,1-4 0,-6 8 0,0-8 0,-4 9 0,0-9 0,0 9 0,0-4 0,0 5 0,0-1 0,-3 1 0,-2 0 0,-8 4 0,0 0 0,-4 9 0,-5-4 0,4 7 0,-9-4 0,4 5 0,-5 0 0,-6 0 0,4 0 0,-3 0 0,9 4 0,-4 11 0,10 0 0,-6 12 0,9 2 0,-2 1 0,5 9 0,-1-10 0,3 11 0,1-16 0,-1 4 0,5-15 0,2-5 0,3-5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3:5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24575,'1'0'0,"8"0"0,9 0 0,6 0 0,9 0 0,3 0 0,0 0 0,2 0 0,-4 0 0,13 0 0,-5 0 0,3 0 0,0 0 0,-13 0 0,18 0 0,-25 0 0,13 0 0,-8 0 0,3 0 0,1 0 0,0 0 0,-5 0 0,4 0 0,-4 0 0,1 0 0,-2 0 0,-5 0 0,-4 0 0,4 0 0,-8 0 0,3 0 0,-4 0 0,0-4 0,-3 4 0,3-7 0,-7 6 0,3-5 0,-4 3 0,1-1 0,-1 1 0,0 0 0,1 2 0,-1-1 0,1 2 0,-4-3 0,-3 2 0,-3-2 0,-3 3 0,2 0 0,1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3:5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24575,'3'-4'0,"7"1"0,6 3 0,17 0 0,9 0 0,5 0 0,18 0 0,-10 0 0,24 0 0,-28 0 0,20 0 0,-29 0 0,22 0 0,-20 0 0,7 0 0,-17 0 0,-8 0 0,-3 0 0,-10 0 0,-2 0 0,-5 0 0,-3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3:5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25 24575,'-6'0'0,"-4"0"0,-8 6 0,-17 19 0,11-1 0,-15 23 0,13-11 0,7-4 0,-2 10 0,8-10 0,-6 14 0,5 0 0,1-11 0,8 9 0,2-19 0,3 9 0,0-15 0,0-1 0,0-7 0,0 2 0,0-6 0,6 0 0,6-4 0,6-3 0,6 0 0,-1 0 0,5 0 0,1 0 0,0-7 0,4-2 0,-4-7 0,0-1 0,0-4 0,0 4 0,-3-8 0,4-1 0,-9 0 0,5-4 0,-9 1 0,0 4 0,-2-3 0,-6 0 0,2 3 0,-3-3 0,-4 5 0,0-1 0,-4 1 0,0 4 0,-4-4 0,-3 8 0,-9-8 0,-4 6 0,-4 1 0,0 4 0,-4 4 0,-1 0 0,-11 3 0,5 1 0,-4 4 0,5 0 0,0 0 0,4 0 0,2 7 0,8 5 0,-2 5 0,9 5 0,-6-2 0,11 0 0,-3 2 0,3-7 0,4 3 0,1-3 0,3-1 0,0 0 0,0-3 0,0-1 0,0-4 0,0 0 0,0 1 0,3-4 0,0 0 0,3-3 0,4 0 0,-3 0 0,3 0 0,-3 0 0,-4 3 0,3-2 0,-5 4 0,4-4 0,-1 4 0,2-4 0,0 4 0,0-2 0,1 1 0,-1 1 0,4-1 0,1 3 0,3 0 0,4 0 0,1 1 0,9 4 0,-3 0 0,7 5 0,-1 4 0,3-3 0,7 4 0,-5 0 0,5 1 0,-5 0 0,0 4 0,-6-10 0,-1 4 0,-6-5 0,1-1 0,-9-3 0,3-2 0,-11-3 0,3 0 0,-4-1 0,-2-2 0,-1-2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4:0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24575,'3'0'0,"-1"0"0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6:0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24575,'0'13'0,"0"8"0,0 0 0,0 11 0,0-3 0,0 5 0,0 0 0,0 11 0,0-8 0,0 14 0,0-11 0,0 1 0,0 3 0,0-13 0,0 7 0,0-9 0,0 0 0,0-1 0,0-4 0,0-5 0,0-1 0,0-3 0,0-5 0,0 0 0,0-3 0,0-4 0,0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1:3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1:1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97 24575,'0'-9'0,"0"0"0,0-5 0,0 2 0,0-6 0,0 3 0,-3 5 0,-4 3 0,-7 4 0,-6 3 0,-8 0 0,3 0 0,-7 0 0,7 7 0,-9 7 0,8 7 0,-5 5 0,5 9 0,0-2 0,-2 7 0,5-4 0,1-1 0,5-1 0,5-5 0,0-1 0,4-9 0,4-1 0,1-4 0,3 0 0,0-3 0,0-1 0,0 0 0,0-3 0,2 3 0,6-3 0,2 0 0,8 0 0,-2 0 0,6 1 0,-7-4 0,7 3 0,-2-3 0,-1 3 0,3 1 0,-7-1 0,8 1 0,-8-1 0,3 1 0,-4-1 0,1 0 0,-1 0 0,0 0 0,-3 3 0,2 1 0,-5 3 0,3 1 0,-1-4 0,-2 2 0,2-6 0,-4 3 0,1-3 0,-4 3 0,3-3 0,-5 6 0,1-6 0,-2 11 0,0-10 0,0 9 0,0-6 0,0 3 0,0 0 0,0 1 0,0-1 0,0 0 0,0 0 0,-3-3 0,0 2 0,-8-5 0,4 5 0,-3-5 0,-1 2 0,4-4 0,-6 1 0,5 0 0,-2-4 0,0 4 0,-1-7 0,-7 3 0,3-3 0,-8 0 0,4 0 0,0 0 0,-4 0 0,8 0 0,-4-3 0,5-1 0,3-3 0,1 1 0,4-1 0,2 1 0,-1-1 0,4 1 0,-2-8 0,3 9 0,0-6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1:2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24575,'2'0'0,"7"0"0,14 0 0,11 0 0,6 0 0,12 0 0,1 0 0,6 0 0,-6 0 0,5 5 0,-5-4 0,1 3 0,-2-4 0,-12 0 0,-1 0 0,-10 0 0,-5 0 0,-9 0 0,-5 0 0,-4 0 0,1 0 0,-1-3 0,-2 0 0,-2-1 0,-2 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1:2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24575,'14'0'0,"3"0"0,19 0 0,-2 0 0,25 0 0,-8 0 0,28 0 0,-19 0 0,12 0 0,-23 0 0,14 0 0,-15 0 0,5 0 0,-1 0 0,-17 0 0,-1 0 0,-15 0 0,-1 0 0,-7 0 0,-1 0 0,-4 0 0,-2-3 0,-1 2 0,-3-1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1:2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24575,'6'0'0,"12"0"0,4 0 0,2 0 0,25 0 0,-25 0 0,26 0 0,-21 0 0,0 0 0,-5 0 0,-2 0 0,-10 0 0,2 0 0,-11 0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3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24575,'0'7'0,"0"0"0,0 13 0,0 2 0,0 1 0,0 5 0,0 0 0,0 5 0,0 3 0,0-1 0,0 10 0,0-9 0,0 11 0,0-12 0,0-1 0,0-11 0,0 3 0,0-7 0,0-2 0,0-5 0,0-4 0,0-4 0,0-1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1:2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24575,'5'0'0,"-2"0"0,17 0 0,-8 7 0,10 1 0,-3 7 0,1 4 0,-1 1 0,6 5 0,-6 4 0,11 3 0,-12 2 0,8 2 0,-12-2 0,12 7 0,-12-6 0,4 4 0,-2 0 0,-3-5 0,5 6 0,-1-2 0,-3-2 0,-2 3 0,-3-5 0,-1 0 0,1 0 0,-1 0 0,1 0 0,-1-1 0,0-3 0,-3 2 0,2-7 0,-6 3 0,2-5 0,-3 1 0,0-1 0,0 0 0,0 5 0,0-4 0,0 5 0,0-6 0,0 0 0,0 1 0,0 4 0,0-4 0,0 9 0,-3-9 0,-2 9 0,-7-4 0,-1 5 0,-5 6 0,1-5 0,-1 9 0,1-8 0,-6 4 0,6-10 0,-5 4 0,6-10 0,4 0 0,1-6 0,4-4 0,-1 1 0,2-5 0,-1 0 0,3-3 0,-2-1 0,3 0 0,-1 1 0,-2-1 0,3-2 0,0-1 0,0-3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1:2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24575,'14'0'0,"-6"0"0,27 0 0,-10 0 0,9 0 0,5 0 0,7 0 0,1 0 0,10 0 0,3-9 0,0 6 0,13-6 0,-7 9 0,7 0 0,-17 0 0,7 0 0,-15 0 0,11 0 0,-6 0 0,-6 0 0,-3 0 0,-9 0 0,0 0 0,-3 4 0,-2 4 0,-1 5 0,4 3 0,-9 0 0,4 0 0,1 5 0,-4-4 0,5 8 0,-5-4 0,0 5 0,-4-2 0,4 1 0,-3 5 0,-1-4 0,5 9 0,-9-10 0,8 5 0,-8-2 0,4-2 0,-5 2 0,-1-5 0,1 0 0,-4 1 0,3-1 0,-7 0 0,4 5 0,-1-3 0,-2 7 0,3-2 0,-4-1 0,0 4 0,-3-4 0,-2 4 0,1-4 0,-3 9 0,2-8 0,-3 9 0,0-5 0,0 0 0,0 0 0,0 0 0,-4 0 0,-4-5 0,-5 4 0,-3-4 0,-5 2 0,3 2 0,-6-7 0,1 8 0,-8-2 0,-7 6 0,5-6 0,-8 4 0,5-8 0,-6 4 0,0-5 0,-3 0 0,9-4 0,-4-1 0,11-6 0,1-3 0,8-2 0,-2-3 0,7-1 0,-8 0 0,4 1 0,0-1 0,-4 1 0,-1-4 0,-1 3 0,-8-6 0,9 6 0,-9-6 0,9 2 0,-4-3 0,4 0 0,1 0 0,0 0 0,-1 0 0,1 0 0,0 0 0,-1 0 0,-4 0 0,3 0 0,-3 3 0,9-2 0,-4 3 0,12-1 0,-7-3 0,11 3 0,-3-3 0,3 0 0,1 3 0,-1-2 0,1 1 0,2 1 0,-2-2 0,3 5 0,-4-6 0,4 6 0,-3-5 0,3 2 0,0 0 0,-3-3 0,2 3 0,-2-3 0,0 0 0,-1 0 0,1 0 0,-1 0 0,1 0 0,0 0 0,-4 0 0,2 0 0,-5 0 0,2 0 0,3 0 0,2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1:2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55 24575,'-8'-3'0,"1"0"0,-2 6 0,5 4 0,2 4 0,2-1 0,0 4 0,0 0 0,0 1 0,0 4 0,0-5 0,0 10 0,0-10 0,0 6 0,0-13 0,0-1 0,9 1 0,-1-1 0,9-2 0,6 3 0,-6-6 0,10 3 0,-8-4 0,0 0 0,-1 0 0,-3 0 0,-1 0 0,4-4 0,-3-3 0,3-4 0,-3-8 0,-4 4 0,0-7 0,-3 2 0,-4 1 0,-1-4 0,-3 4 0,0 0 0,0 0 0,-3 5 0,-8-1 0,-1 4 0,-10 0 0,2 7 0,-3 0 0,-5 4 0,3 0 0,-3 0 0,5 0 0,3 0 0,8 0 0,6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1:2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24575,'16'0'0,"7"0"0,2 0 0,13 0 0,-2 0 0,21 0 0,5 0 0,11 0 0,8 0 0,10 0 0,0 0-375,-37 0 0,-2 0 375,19-4-53,15 3 53,-25-8 0,7 8 0,-8-4 0,-9 5 0,-10 0 748,-2 0-748,-10 0 55,-5 0-55,-5 0 0,-5 0 0,-4 0 0,0 0 0,-3 0 0,-4-2 0,0-5 0,-3 3 0,0-2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1:4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1514 1 24575,'-11'24'0,"-4"-1"0,-8 11 0,2-8 0,-5 9 0,-8 8 0,-4 14 0,2-5 0,-2 7 0,7-11 0,-3 1 0,0 5 0,7-8 0,4-6 0,0 5 0,10-10 0,0 10 0,4-10 0,4 9 0,-3-8 0,7 3 0,-2 0 0,3 2 0,0 5 0,0 0 0,0-6 0,4 5 0,1-5 0,12 6 0,-2-1 0,12-3 0,-4 3 0,9-7 0,0 3 0,6 1 0,-1-4 0,1-1 0,-2-1 0,1-8 0,-1 4 0,1-5 0,-6-4 0,-2-3 0,-6-4 0,-4-4 0,-1-2 0,1-2 0,-4-1 0,0 0 0,-2 0 0,-6 0 0,3-4 0,-4 0 0,1 0 0,-4 0 0,0 4 0,-3-1 0,0 0 0,-6-3 0,-2 3 0,-6-2 0,-5 4 0,0-1 0,-4-3 0,0 3 0,-1-2 0,-4 3 0,-1-4 0,-5 4 0,0-8 0,0 8 0,-5-7 0,4 6 0,-9-6 0,3 3 0,1-4 0,-5 0 0,4 4 0,-5-3 0,0 3 0,0 0 0,0-3 0,6 3 0,-5-4 0,10 0 0,-10 0 0,10 0 0,-9 0 0,8 0 0,-8 0 0,8 0 0,-3-3 0,0-2 0,4-8 0,-15-10 0,23 5 0,-22-18 0,25 9 0,-25-23 0,13 5 0,1-4 0,-4-11 0,22 21 0,-12-26 0,15 23 0,-5-10 0,5 7 0,0-1 0,5 0 0,0 6 0,4-5 0,1 4 0,4 1 0,0-5 0,0 10 0,0-5 0,0 6 0,0 5 0,8-4 0,-3 9 0,11-5 0,-4 1 0,8 3 0,2-5 0,4 0 0,0-1 0,6-2 0,-4-2 0,8 6 0,-10 3 0,10 0 0,-11 4 0,5 0 0,0-3 0,-1 7 0,8-8 0,-2 3 0,2-4 0,4 3 0,0-2 0,1 2 0,3-4 0,-9 5 0,5-3 0,-12 9 0,5-5 0,-10 6 0,4 4 0,-4-3 0,-1 3 0,5-1 0,-3 2 0,7 2 0,-2 1 0,4-1 0,-5 1 0,4 4 0,-9-3 0,4 6 0,-4-3 0,-1 1 0,-4 2 0,3-3 0,-2 4 0,3 0 0,-4 0 0,4 0 0,-4 0 0,0 0 0,3 0 0,-6 0 0,2 0 0,-7 0 0,-2 0 0,-2 0 0,-1 0 0,1 0 0,-4-2 0,0 1 0,-3-2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1:4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72 270 24575,'-8'6'0,"2"0"0,6 0 0,0 0 0,0 1 0,0-1 0,0 0 0,9-3 0,-1 0 0,9-3 0,6 0 0,-7 0 0,11 0 0,-12 0 0,3 0 0,1 0 0,-4 0 0,7 0 0,-7 0 0,4 0 0,-5 0 0,4-3 0,1-5 0,-2-8 0,4 0 0,-8-7 0,11 2 0,-7-7 0,4-2 0,-9 0 0,4 2 0,-8 5 0,3 3 0,-6 2 0,-2 4 0,-3 3 0,0 1 0,0 3 0,-3 1 0,-8 2 0,-5 1 0,-8 3 0,1 0 0,-5 0 0,-2 0 0,1 4 0,-15 10 0,16 4 0,-14 14 0,11-4 0,3 8 0,-4-4 0,5 0 0,0 3 0,6-9 0,4-1 0,3-7 0,6-7 0,-2-1 0,7-4 0,0 0 0,3 1 0,0-4 0,0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1:4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977 0 24575,'-13'0'0,"0"0"0,-5 0 0,2 0 0,-6 0 0,3 0 0,-5 0 0,1 0 0,-5 0 0,-2 0 0,-15 0 0,8 0 0,-8 0 0,-13 0 0,22 0 0,-32 0 0,36 0 0,-25 0 0,15 0 0,-4 0 0,6 0 0,6 0 0,5 0 0,-4 0 0,9 0 0,-4 0 0,8 0 0,-2 0 0,7 0 0,0 0 0,1 0 0,7 0 0,-3 0 0,3 0 0,4 0 0,0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1:5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1802 0 24575,'0'22'0,"0"7"0,0 24 0,0 2 0,0 18 0,-5 1 0,-1 8-982,0 16 982,-4 1 0,6-45 0,1 0 0,0 0 0,-1 0 0,-1-4 0,0 0 0,-1 48 25,-1-28-25,2 8 0,1-16 0,2-1 0,-2 3 0,4-22 0,0 3 732,0-11-732,0-5 225,0-5-225,0-5 0,0-5 0,0-4 0,0 0 0,0-3 0,0-1 0,0 0 0,0 0 0,0 0 0,0 0 0,0 0 0,0 1 0,0-1 0,0 4 0,0 0 0,0 9 0,0 0 0,0 4 0,0 0 0,0 5 0,0 1 0,0 1 0,0 2 0,0-2 0,-4 4 0,3 0 0,-3-5 0,0 4 0,3-9 0,-2 4 0,-1-4 0,3-1 0,-5-4 0,5-1 0,-2-3 0,3-1 0,-3-4 0,2 0 0,-2-3 0,0-1 0,2 0 0,-4-2 0,2-1 0,-3-1 0,-1-1 0,1 2 0,0-3 0,-4 0 0,-1 3 0,-4-2 0,-8 2 0,-7 1 0,-11-3 0,-5 3 0,5 0 0,-9-3 0,2 2 0,-12 2 0,1-4 0,6 3 0,-5 0 0,4-2 0,-4 2 0,4-4 0,-3 0 0,3 4 0,1-3 0,1 4 0,6-1 0,0-3 0,5 3 0,-3 0 0,9-3 0,-4 7 0,5-8 0,1 4 0,-1 0 0,0-3 0,4 3 0,-2-4 0,2 0 0,1 0 0,-4 0 0,9 3 0,-5-2 0,6 2 0,4-3 0,0 0 0,5 4 0,3-4 0,1 3 0,4-3 0,-1 0 0,1 0 0,0 0 0,3 0 0,0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1:5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24575,'2'-3'0,"7"0"0,1 3 0,11 0 0,0 0 0,8 0 0,5 0 0,18 0 0,-8 0 0,20 0 0,-4 0 0,7-5 0,7 4 0,8-9 0,-7 9 0,14-9 0,-26 9 0,-11-4 0,-3-1 0,1 5 0,43-10 0,-44 10 0,17-8 0,-7 8 0,0-3 0,-5 4 0,-3 0 0,-5 0 0,-5 0 0,3 0 0,-9 0 0,3 0 0,-8 0 0,-2 0 0,0 0 0,-4 0 0,0 0 0,-2 0 0,-7 0 0,4 0 0,-5 0 0,-3 0 0,-2 0 0,-2 0 0,-1 0 0,1 0 0,-4-3 0,0-8 0,-3 6 0,0-6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1:5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24575,'0'6'0,"0"0"0,0 11 0,0 1 0,0-3 0,0 8 0,0-8 0,0 12 0,0-7 0,0 19 0,0-9 0,0 27 0,0-13 0,0 9 0,0-3 0,0-8 0,0 9 0,0 1 0,0-5 0,0 0 0,0-8 0,0-10 0,0-1 0,0-9 0,0 0 0,0-9 0,0 0 0,0-3 0,0-1 0,0 0 0,0-2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0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24575,'20'0'0,"7"0"0,3 0 0,15 0 0,-14 0 0,15 0 0,-17 0 0,11 0 0,-11 0 0,0 0 0,-3 0 0,-7 0 0,7 0 0,-7 0 0,-2 0 0,-5 0 0,-4 0 0,0 0 0,-1 0 0,1 0 0,-4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3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24575,'0'20'0,"0"7"0,0 3 0,0 9 0,0-4 0,0 0 0,0 4 0,0-10 0,0 5 0,0-1 0,0-3 0,0-1 0,0-7 0,0-5 0,0-5 0,0 0 0,0-4 0,0 0 0,0-4 0,0-1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2:0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61 123 24575,'0'-6'0,"0"-3"0,0 3 0,0-3 0,6 2 0,6 0 0,3 0 0,8-4 0,-4 3 0,4-4 0,0 8 0,5-3 0,-3 2 0,3-3 0,0 0 0,-4 3 0,4 2 0,-4 3 0,-1 0 0,0 0 0,1 0 0,-5 0 0,-1 0 0,-4 0 0,0 3 0,-2 4 0,-3 0 0,-2 7 0,0-7 0,0 6 0,-3-2 0,-1 3 0,-3 0 0,0 1 0,0 3 0,0 1 0,0 4 0,-7 1 0,-6 0 0,-5 4 0,-6-1 0,2 2 0,-9 1 0,5-7 0,-4 6 0,7-13 0,3 3 0,-3-3 0,8-5 0,-7 0 0,6-4 0,-2 1 0,4-1 0,-1 0 0,1 0 0,3-3 0,1-1 0,4 0 0,-1-2 0,1 1 0,0-2 0,-1 3 0,1-2 0,-1 5 0,1-3 0,-1 1 0,1 1 0,-1-4 0,1 5 0,-1-5 0,-3 5 0,3-6 0,-7 7 0,7-7 0,-6 7 0,5-4 0,-2 1 0,4 2 0,-1-5 0,1 4 0,2-1 0,2 2 0,2 0 0,2 0 0,5 0 0,8 1 0,9 1 0,5 0 0,10 1 0,-4-1 0,9 1 0,-4 0 0,6 0 0,0 4 0,0-3 0,0 8 0,-6-5 0,5 6 0,-10-2 0,9 1 0,-9-1 0,4-4 0,-5 3 0,-5-7 0,-1 3 0,-4-4 0,-9-1 0,3 1 0,-11-5 0,3 3 0,-4-5 0,1 2 0,-4-3 0,0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2:1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2060 24575,'-3'3'0,"-2"-2"0,1 4 0,-2-2 0,0 0 0,3 3 0,-2-6 0,4-2 0,-5-2 0,6-9 0,-3-2 0,3 0 0,0-7 0,0-3 0,0-4 0,0-5 0,0 0 0,0-18 0,0 14 0,0-20 0,0 12 0,0-8 0,0-5 0,0 0 0,0 0 0,0 5 0,0-4 0,0 11 0,0 0 0,-4 3 0,-1 8 0,-4 2 0,5 5 0,-3 6 0,6 0 0,-3 3 0,4-2 0,0 3 0,0-5 0,-3 5 0,2-4 0,-2 8 0,3-3 0,0-1 0,0 4 0,0-7 0,0 6 0,0-6 0,0 3 0,0-5 0,0-4 0,0 3 0,0-3 0,0 5 0,0-1 0,0 1 0,0 0 0,0-1 0,0 1 0,0-1 0,0 1 0,0-5 0,0 3 0,0-3 0,0 4 0,0-4 0,0 4 0,0-5 0,0 10 0,0-3 0,3 10 0,-3-6 0,3 7 0,-3 1 0,3 0 0,-2 3 0,2 1 0,-3-1 0,0 1 0,0 0 0,0-1 0,0 1 0,0 0 0,0 0 0,3 3 0,-3-3 0,3 3 0,0-4 0,1 1 0,-1-1 0,3 1 0,-5-1 0,1 1 0,1 2 0,-2-2 0,2 3 0,-3-3 0,3 2 0,-3-1 0,6 4 0,-6-5 0,6 3 0,-3-1 0,1-2 0,2 3 0,-6-4 0,6 3 0,-5-1 0,4 4 0,-1-2 0,2 1 0,0 1 0,4-2 0,1 3 0,3-3 0,0 2 0,0-2 0,0-1 0,5 4 0,-4-4 0,7 4 0,-7-3 0,8 3 0,-8-4 0,7 1 0,-10 2 0,5-3 0,-6 4 0,0 0 0,-1 0 0,-4 0 0,1 0 0,-1 0 0,0 0 0,-2 0 0,-1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2:1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21 24575,'-57'51'0,"0"0"0,2 1 0,17-7 0,33-19 0,2 7 0,3-9 0,0-1 0,0-4 0,0 4 0,0-8 0,0 7 0,0-10 0,0 9 0,0-12 0,0 5 0,0-4 0,5-3 0,0 3 0,7-7 0,3 0 0,4-3 0,5 0 0,-1 0 0,0 0 0,5 0 0,-3-7 0,3 2 0,-5-10 0,0 3 0,-3-3 0,2-1 0,-6-2 0,3-2 0,-4-4 0,1 1 0,-4-5 0,0-1 0,-4-5 0,1 0 0,-1 4 0,-3-3 0,-2 9 0,-3-4 0,0 4 0,-3 5 0,-4 0 0,-4 8 0,-8 1 0,0 2 0,0 4 0,-4 0 0,8 4 0,-8 0 0,8 0 0,-7 0 0,6 0 0,-2 0 0,0 0 0,2 7 0,-6 1 0,7 6 0,-4-2 0,5 1 0,0-2 0,3 0 0,-3-1 0,7 0 0,-3-2 0,6 2 0,-2-4 0,5 1 0,-2-1 0,3 4 0,0-3 0,0 3 0,0-3 0,0-1 0,0 0 0,0 1 0,0-1 0,0 1 0,0-1 0,0 0 0,0 0 0,3 1 0,1-1 0,2 4 0,4 1 0,1 3 0,8 1 0,1 4 0,9 3 0,3 9 0,17 4 0,-15-7 0,17 5 0,-14-6 0,15 3 0,-3 3 0,-2-9 0,-8-3 0,-10-4 0,-1-4 0,-8-3 0,-5-2 0,-6-2 0,-2 1 0,-1-4 0,1 0 0,-4-3 0,0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2:4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24575,'5'3'0,"3"0"0,5-3 0,10 0 0,2 0 0,14 0 0,-8 0 0,7 0 0,-3 0 0,0 0 0,0 0 0,-7 0 0,0 0 0,-14 0 0,1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2:4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24575,'20'0'0,"6"0"0,3 0 0,5 0 0,0 0 0,0 0 0,-5 0 0,-1 0 0,11 0 0,-20 0 0,8 0 0,-25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2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24575,'1'3'0,"18"0"0,2-3 0,17 0 0,-9 0 0,5 0 0,0 0 0,-5 0 0,-1 0 0,-8 0 0,2 0 0,-10 0 0,2 0 0,-11-12 0,0 9 0,-3-9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2:5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1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3021 0 24575,'0'25'0,"0"8"0,0 2 0,0 15 0,0-2 0,0 12 0,0 5 0,0-15 0,0 27 0,0-37 0,0 24 0,0-17 0,0 0 0,0-1 0,0-12 0,0-6 0,0-5 0,0-7 0,0-2 0,0-8 0,0 3 0,0 1 0,0 3 0,0 1 0,0 1 0,0-1 0,-3 0 0,2 4 0,-2-2 0,0 2 0,2-4 0,-6 4 0,6-3 0,-5 4 0,5-5 0,-6 0 0,3 0 0,0 5 0,-2-4 0,2 0 0,0-2 0,-1-6 0,1 3 0,0-4 0,-1 1 0,4-1 0,-5 1 0,3-4 0,-9 0 0,-3 1 0,-1 3 0,-7 5 0,4 3 0,-9 1 0,3 0 0,-9 5 0,3 1 0,-4 1 0,-2 3 0,3-7 0,-15 13 0,12-12 0,-11 13 0,8-14 0,2 7 0,-7-2 0,7 3 0,-2-4 0,4 4 0,-4-5 0,4 1 0,-5 4 0,-11-3 0,7 4 0,-20-2 0,12-3 0,-7-3 0,7-1 0,-5 1 0,-2 0 0,-1-1 0,-5 2 0,7-2 0,-14 7 0,10-4 0,-10 8 0,7-8 0,6 1 0,0-7 0,-10 8 0,6-6 0,-17 4 0,7-2 0,1-4 0,17-1 0,-12 4 0,18-4 0,-15 1 0,12 2 0,1-3 0,6-1 0,6 3 0,0-8 0,6 3 0,5-3 0,-4-1 0,9 0 0,0-1 0,1 1 0,8-1 0,-3 1 0,3-1 0,1 0 0,3-3 0,1-1 0,4 0 0,-1-2 0,1 1 0,-1-2 0,4 6 0,0 10 0,3 3 0,0 14 0,0-9 0,0 9 0,0-8 0,0 3 0,0-5 0,0 5 0,0-4 0,0 4 0,0-4 0,0-1 0,0 0 0,0 1 0,0 4 0,0-4 0,0 4 0,0-5 0,0 0 0,0 1 0,0-5 0,0 3 0,0-7 0,0 4 0,0-5 0,0 0 0,0 0 0,0-3 0,0 2 0,0-2 0,0 0 0,0-2 0,0-2 0,0-1 0,0 0 0,0 1 0,0-1 0,3-2 0,0-1 0,7-3 0,1 0 0,3 0 0,0 0 0,4 0 0,2 0 0,8 0 0,1 0 0,10 0 0,14 0 0,-10 0 0,14 0 0,-10 0 0,5 0 0,7 0 0,-1 0 0,-5 0 0,-1 0 0,-11 0 0,-2 0 0,-6 0 0,1 0 0,-5 0 0,4 0 0,-4 3 0,0 2 0,0-1 0,-6 3 0,-4-6 0,-1 6 0,-4-7 0,-3 4 0,-1-4 0,-4 0 0,1 0 0,-1 0 0,0 0 0,1 2 0,-1-1 0,1 2 0,-1-3 0,4 0 0,-3 0 0,6 0 0,-2 0 0,3 0 0,-3 0 0,-1 0 0,-4 0 0,1 0 0,-1 0 0,1 0 0,-1 0 0,-3 0 0,0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1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 24575,'5'-3'0,"5"6"0,4 1 0,8 7 0,-5 9 0,3-4 0,4 8 0,-8-4 0,4 9 0,6-3 0,-8 3 0,4 6 0,-3-8 0,-12 11 0,12-13 0,-18 13 0,10-12 0,-10 12 0,2-8 0,-3 8 0,0-7 0,0 2 0,-4-5 0,-4 1 0,-6 5 0,-7 1 0,3-1 0,-8 2 0,-1-5 0,-2 5 0,-2-9 0,5 3 0,2-9 0,3-1 0,3-6 0,4-2 0,3-3 0,1-2 0,3 0 0,1-4 0,3 0 0,0-3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1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24575,'2'0'0,"7"0"0,14 0 0,6 0 0,16 0 0,-8 0 0,20 0 0,-3 0 0,1 0 0,16 0 0,-22 0 0,9 0 0,-12 0 0,6 13 0,-4-1 0,3 15 0,-9 1 0,-2-5 0,-4 12 0,-4-7 0,-7-1 0,1 7 0,-9-9 0,1 6 0,-3-3 0,-6-5 0,2 5 0,-6-3 0,2 8 0,-6-9 0,3 4 0,-4 0 0,0-3 0,0 8 0,0-9 0,0 9 0,0-9 0,0 8 0,0-3 0,-3 0 0,-6 4 0,-3-9 0,-5 4 0,1 0 0,-3-7 0,-3 7 0,-7-6 0,-2 0 0,-4 0 0,1-9 0,-6 4 0,0-7 0,-6 3 0,1-4 0,-1-4 0,0-1 0,1-4 0,-1 0 0,6 0 0,-4 0 0,8 0 0,2 0 0,6 0 0,4 0 0,1 0 0,4 0 0,1 0 0,3 0 0,5 0 0,-4 0 0,7 0 0,-3 0 0,3 0 0,4 3 0,-3-3 0,2 3 0,1-3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3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10 174 24575,'0'7'0,"0"5"0,0-4 0,0 4 0,0 0 0,0-3 0,0 2 0,0-3 0,0 4 0,0-3 0,0 6 0,0-7 0,0 3 0,0-3 0,7-4 0,-1 3 0,6-7 0,-5 4 0,5 0 0,-3-3 0,7 2 0,-3-3 0,0 0 0,3 0 0,-8 0 0,4 0 0,0 0 0,-3 0 0,3-7 0,-4 1 0,0-10 0,1-2 0,-1 0 0,1-4 0,0 0 0,0 4 0,-4-4 0,-1 4 0,-4 1 0,0 0 0,0 0 0,0-5 0,0 8 0,0-7 0,0 8 0,0 0 0,-4-3 0,-1 7 0,-3 0 0,0 6 0,0 3 0,1 0 0,-5 0 0,3 0 0,-3 0 0,0 0 0,3 0 0,-7 4 0,7 0 0,-3 4 0,4 0 0,0 4 0,-4-3 0,6 7 0,-5-3 0,6 4 0,-4 0 0,0 5 0,1-4 0,-1 4 0,4-5 0,-3 0 0,3 0 0,1-4 0,0 3 0,4-10 0,0 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1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24575,'-9'0'0,"0"0"0,3 0 0,-1 0 0,1 0 0,-4 3 0,3 4 0,-3 3 0,3 1 0,-3 2 0,-1-5 0,3 5 0,-1-2 0,8 0 0,-5-1 0,5 0 0,-2-3 0,3 6 0,0-5 0,0 5 0,0-6 0,0 7 0,0-7 0,0 6 0,0-6 0,0 3 0,3-3 0,0-1 0,11 1 0,-2 0 0,10-3 0,-7-1 0,8-3 0,-4 0 0,4 0 0,-3 0 0,2-7 0,-7 2 0,0-5 0,-5 3 0,-4 0 0,1 1 0,-4-1 0,0-3 0,-3-1 0,0-3 0,0-4 0,0 2 0,0-2 0,-6 4 0,-2-1 0,-7 1 0,1 3 0,-4 0 0,2 4 0,-2 0 0,0 3 0,2-3 0,-2 6 0,7-2 0,1 3 0,0 0 0,3 0 0,0 0 0,4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1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24575,'18'0'0,"9"0"0,13 0 0,19 0 0,9 0 0,15 0-1163,15 0 1163,-5 0 0,-41 0 0,1 0 0,47 0 0,-46 0 0,0 0 0,46 0 0,-16 0 0,-5 0 262,-18 0-262,5 0 0,-7 0 0,-11 0 0,-3 0 0,-16 0 878,-1-3-878,-8 2 23,-2-3-23,-4 4 0,-3-2 0,-1 1 0,-4-2 0,-2 0 0,-1 3 0,-3-3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1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65 24575,'-2'-3'0,"-7"0"0,-5 0 0,-4 9 0,-2 3 0,0 12 0,-2 8 0,2-4 0,3 8 0,4-8 0,1 7 0,8-7 0,-3 3 0,6-5 0,-3 1 0,4-5 0,0-1 0,0-4 0,0 1 0,0-5 0,0 0 0,0-3 0,9-1 0,4-2 0,9-1 0,1-3 0,17 0 0,-3-8 0,5-2 0,16-20 0,-28 7 0,24-16 0,-22 7 0,5-5 0,-5 1 0,-6 5 0,-5 2 0,-8 0 0,-2 9 0,-3-7 0,-4 12 0,-1-4 0,-3 5 0,0 3 0,0 1 0,-6 3 0,-6 0 0,-8 3 0,-3 1 0,-1 3 0,1 0 0,-1 0 0,1 0 0,0 0 0,-1 3 0,5 1 0,7 0 0,5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24575,'25'4'0,"-7"0"0,25 10 0,-20-6 0,32 15 0,-17-8 0,3 4 0,3 2 0,-12-2 0,2 3 0,2 4 0,-16-10 0,9-2 0,-17-1 0,2-9 0,-8 3 0,1-1 0,-4-5 0,0 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2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1100 1120 24575,'0'-17'0,"0"-6"0,0-18 0,0-1 0,0-5 0,0-17 0,0 24 0,0-30 0,0 21 0,0 1 0,0-2 0,0 15 0,0-4 0,0 5 0,0 4 0,0 2 0,0 9 0,0 0 0,0 9 0,0 0 0,0 3 0,-3 1 0,2-1 0,-2 1 0,3 0 0,-5 3 0,-7 0 0,-6 3 0,-10-4 0,4 0 0,-15-5 0,3-4 0,-10-1 0,-5-5 0,3 0 0,-3 0 0,5 1 0,0-1 0,6 2 0,-5-2 0,10 6 0,0-3 0,7 3 0,5 1 0,-1-2 0,1 5 0,4-5 0,0 5 0,1-1 0,6-1 0,-6 3 0,7-2 0,0 6 0,-2-3 0,5 7 0,-2-7 0,4 7 0,-1-3 0,1 3 0,0 0 0,-1 0 0,1 0 0,0 0 0,-1 0 0,1 0 0,0-3 0,0 2 0,-1-2 0,-2 3 0,1-3 0,-2 3 0,0-3 0,3 3 0,-3-3 0,4 2 0,-1-2 0,1 3 0,-1 0 0,1 0 0,-1 0 0,-3 0 0,-1 0 0,1-2 0,-4 1 0,7-2 0,-3 3 0,3-3 0,1 2 0,2-2 0,1 3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2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1019 1384 24575,'-27'0'0,"2"0"0,-20 0 0,4 0 0,-5 0 0,0 0 0,1-4 0,-1-1 0,5-4 0,-3 0 0,8 0 0,2 0 0,1 1 0,8 0 0,-3 0 0,5 0 0,-1 0 0,5 1 0,-3 2 0,6-1 0,-2 2 0,4 0 0,-1-2 0,1 5 0,0-6 0,3 7 0,-2-3 0,2 3 0,0 0 0,-3-4 0,7 4 0,-3-4 0,4 4 0,-1 0 0,1 0 0,0 0 0,-1-2 0,1 1 0,0-2 0,0 3 0,3-3 0,-3 3 0,3-3 0,-4 0 0,1 2 0,-1-2 0,1 0 0,-4 3 0,2-3 0,-2 3 0,4 0 0,-4-3 0,3 2 0,-3-2 0,3 3 0,1 0 0,-1-3 0,1 2 0,-1-2 0,1 0 0,0 0 0,2-7 0,2 3 0,2-10 0,0 5 0,0-20 0,0 0 0,0-14 0,0-6 0,0-8 0,0-14 0,5-9 0,1-7-1071,11-8 1071,-8 48 0,0 0 0,8-30-254,0-6 254,-8 31 0,-3-11 0,2 13 0,-7 6 0,3 17 1056,-4 3-1056,0 15 269,0-2-269,0 7 0,0 1 0,3 2 0,4 2 0,7 2 0,6 0 0,7 0 0,3 0 0,8 0 0,3 0 0,-1 0 0,5 0 0,-5 0 0,1 0 0,3 0 0,-8 0 0,3 0 0,-6 0 0,-3 0 0,-6 0 0,-2 0 0,-10 0 0,2 0 0,-8 0 0,3 0 0,-4 2 0,0-1 0,-5 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2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21 233 24575,'0'-6'0,"0"6"0,0 4 0,0 7 0,0 7 0,0 1 0,0 5 0,0 3 0,0-2 0,0 8 0,0-9 0,0 9 0,0-4 0,0-4 0,0-2 0,0-5 0,0-6 0,0 6 0,0-11 0,0 2 0,-6-10 0,5-8 0,-4-9 0,1-6 0,3-4 0,-2-1 0,3-5 0,0 4 0,0-2 0,0 2 0,0 1 0,0 1 0,0 9 0,0-4 0,0 8 0,0-7 0,0 6 0,0-2 0,0 4 0,0 0 0,0 3 0,0-3 0,0 7 0,0-6 0,0 5 0,0-2 0,6 0 0,2 3 0,6-7 0,5 6 0,0-3 0,4 3 0,0 0 0,1 1 0,-1 2 0,5-2 0,-8 6 0,7-3 0,-8 4 0,1 0 0,-2 0 0,-7 0 0,2 0 0,-6 0 0,3 3 0,-3 4 0,0 4 0,-4 3 0,1 0 0,-4 4 0,0-2 0,0 6 0,0-7 0,0 7 0,-7-2 0,-1-1 0,-7-1 0,-4-3 0,4-1 0,-7-2 0,2-1 0,-3-4 0,0 1 0,3 0 0,-2-4 0,3-1 0,0-3 0,1 0 0,3 0 0,4 0 0,1 0 0,4 0 0,0 0 0,-1 0 0,6 3 0,5 0 0,7 4 0,7 0 0,-3 0 0,7 1 0,2 4 0,1 0 0,9 9 0,-9-4 0,10 9 0,-5-8 0,0 3 0,-2-5 0,-4 4 0,-4-7 0,-1 5 0,-9-10 0,0 2 0,-3-4 0,-1 0 0,1 1 0,-4-4 0,0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2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24575,'1'4'0,"1"-2"0,14-2 0,0 0 0,7 0 0,0 0 0,5 0 0,2 0 0,4 0 0,-1 0 0,1 0 0,5 0 0,14 0 0,-9 0 0,13 0 0,-11 0 0,1 0 0,0 0 0,-3 0 0,-8 0 0,3 0 0,-5 0 0,-5 0 0,4 0 0,-9 0 0,9 0 0,-9 0 0,4 0 0,-4 0 0,-1 0 0,0 0 0,1 0 0,-5 0 0,-1 0 0,-4 0 0,0 0 0,1 0 0,-5 0 0,4 0 0,-7 0 0,6 0 0,-5 3 0,1-2 0,-2 2 0,-1-3 0,1 0 0,-1 0 0,0 3 0,1-3 0,-1 3 0,1-3 0,-1 0 0,1 0 0,-1 0 0,0 0 0,1 0 0,-4 3 0,0-3 0,-3 3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2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24575,'-3'6'0,"0"0"0,3 0 0,-3-3 0,6 3 0,-2-6 0,5 3 0,4-3 0,1 0 0,3 0 0,-6 0 0,-2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4:5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24575,'0'16'0,"0"7"0,0 2 0,0 3 0,0-5 0,0 10 0,0-3 0,0 9 0,0-5 0,0 0 0,0-5 0,0-1 0,0 0 0,0-7 0,0 6 0,0-12 0,0 3 0,0-4 0,0 1 0,0-1 0,0 0 0,0 0 0,0-4 0,0 0 0,0-3 0,0-1 0,0 0 0,0-7 0,0-4 0,0-9 0,0 0 0,0 0 0,0 0 0,0-1 0,0 4 0,0-2 0,0 6 0,0-3 0,0 3 0,0 1 0,0-1 0,0-3 0,0-5 0,0-4 0,0-4 0,0-6 0,0-5 0,0-1 0,0-10 0,0 10 0,0-10 0,0 15 0,0-8 0,0 13 0,3 1 0,1 10 0,-1 4 0,3 3 0,-5 1 0,4 2 0,-4 4 0,2 3 0,-3 7 0,0 5 0,0 0 0,0 7 0,0-7 0,0 8 0,0 1 0,0 0 0,0 9 0,0-4 0,0 10 0,0-3 0,0 8 0,0-3 0,0-1 0,0-1 0,0-5 0,0-5 0,0 0 0,0-6 0,0-4 0,0-1 0,0-4 0,0-3 0,0 3 0,0-7 0,0 3 0,0-4 0,0 1 0,0-7 0,0 3 0,0-6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3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24575,'0'7'0,"0"5"0,0 1 0,0 9 0,0-4 0,0 9 0,0-4 0,0-4 0,0-3 0,0-4 0,0-3 0,0 7 0,0-7 0,0 3 0,0-5 0,0 5 0,0-3 0,0 7 0,0-3 0,0-1 0,0 4 0,0-7 0,0 7 0,0-7 0,0 3 0,0-5 0,0 1 0,0 0 0,0-1 0,0 0 0,0 1 0,0-1 0,0 1 0,0-1 0,0 0 0,0 0 0,0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5:0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25 24575,'-9'0'0,"0"0"0,3 0 0,-4 0 0,3 0 0,-7-4 0,-1 11 0,3-3 0,-5 8 0,5 5 0,-7 0 0,3 3 0,-1 3 0,4-8 0,4 8 0,-2-4 0,3 4 0,-3 0 0,6-3 0,-6 7 0,10-7 0,-3 4 0,4 3 0,0-10 0,0 14 0,0-10 0,0 3 0,0-6 0,0 0 0,0-3 0,4 8 0,3-11 0,4 5 0,3-6 0,1 3 0,3 1 0,-3-4 0,3 0 0,1 0 0,-4-3 0,3 3 0,-4-7 0,4-1 0,-2-3 0,2 0 0,-4 0 0,4 0 0,-3-3 0,4-4 0,-5-4 0,4-4 0,-2-4 0,4-6 0,-8 1 0,4-14 0,-3 7 0,1-8 0,-1-1 0,-5 5 0,-3-4 0,-1 5 0,-4 1 0,0 4 0,0 1 0,0 9 0,0-4 0,-6 8 0,-3-8 0,-9 8 0,2-4 0,-3 4 0,5 1 0,0 3 0,-1 0 0,1 4 0,0 0 0,0 3 0,3 1 0,-3 3 0,4 0 0,-5 0 0,1 0 0,-4 3 0,6 1 0,-5 3 0,9 0 0,-2-1 0,4 1 0,-1-1 0,4 1 0,0-4 0,3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5:2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24575,'-12'0'0,"2"0"0,1 0 0,-5 0 0,2 3 0,-6 1 0,3 6 0,1 5 0,-1 0 0,4 3 0,-3-4 0,6 1 0,-5-1 0,5 0 0,1 0 0,0 0 0,3 0 0,-3 0 0,3 1 0,1 3 0,0-3 0,2 7 0,-2-7 0,-1 8 0,3-4 0,-2 0 0,3 3 0,0-6 0,0 2 0,0-4 0,0 0 0,0 4 0,0-3 0,0 0 0,0-2 0,0-2 0,0 3 0,0 1 0,0-5 0,0 4 0,0-7 0,0 3 0,0-4 0,3 1 0,-3-1 0,6 0 0,-5 1 0,5-1 0,-3-2 0,3-2 0,1-2 0,-1 0 0,0 0 0,1 0 0,-1 0 0,4 0 0,-3 0 0,7 0 0,-4 0 0,4-3 0,1-1 0,-1-3 0,0-3 0,0 2 0,0-6 0,1 6 0,-4-5 0,2 5 0,-5-6 0,5 6 0,-5-2 0,2 0 0,-4 3 0,1-3 0,-1 3 0,1 1 0,0-4 0,-1 2 0,1-1 0,-1-1 0,1 2 0,-3-5 0,2 2 0,-2-3 0,0-1 0,2 1 0,-5 0 0,2-4 0,-3-2 0,3-3 0,-2-1 0,3 1 0,-4-1 0,0 1 0,0 4 0,0-4 0,0 8 0,0-3 0,0 7 0,0 1 0,-3 3 0,-1 1 0,1-1 0,-3 4 0,2-3 0,-2 5 0,0-2 0,-1 3 0,1 0 0,-1 0 0,1 0 0,0 0 0,-1 0 0,1 0 0,0 0 0,2 0 0,2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5:4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24575,'-3'2'0,"0"2"0,3 5 0,0 1 0,0 0 0,0-1 0,-3-3 0,3 0 0,-3 1 0,3-1 0,0 1 0,0-1 0,0 0 0,0 1 0,0-1 0,0 0 0,0 1 0,0-1 0,0 0 0,0 0 0,0 0 0,0 0 0,0 0 0,2 0 0,2-3 0,2 3 0,0-6 0,0 3 0,0-3 0,0 0 0,1 3 0,-1-3 0,0 6 0,1-5 0,-1 2 0,1 0 0,-1-3 0,-2 6 0,-2-5 0,-2 2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5:5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46 24575,'9'0'0,"6"0"0,4 0 0,4 0 0,1 0 0,3 0 0,3 0 0,-2 0 0,11 0 0,-9 0 0,15 0 0,-10 0 0,9 0 0,2 0 0,-3 0 0,13 0 0,-14 0 0,9 0 0,-5 0 0,0 0 0,-6 0 0,-1 0 0,-10 0 0,-1 0 0,-9 0 0,4 0 0,-11 0 0,5 0 0,-6 0 0,-1 0 0,0 0 0,-3 0 0,-1 0 0,-5 0 0,-12 0 0,-6 0 0,-9 0 0,-7 0 0,2 0 0,-32 0 0,12 0 0,-21 0 0,6 0 0,-2 0 0,-13 0 0,23 0 0,-19 0 0,21 0 0,-12 0 0,2 0 0,13 0 0,1 0 0,11 0 0,2 0 0,10 0 0,1 0 0,8 0 0,2 0 0,7 0 0,1 0 0,4 0 0,-1 0 0,9 0 0,2 0 0,14 0 0,1 0 0,9 0 0,1 0 0,10 0 0,-3 0 0,8 0 0,16-5 0,-15 3 0,39-8 0,-26 4 0,23 0 0,-19 2 0,24-2 0,-34 5 0,27-5 0,-19 6 0,-5 0 0,9 0 0,-22 0 0,2 0 0,-15 0 0,-1 0 0,-8 0 0,-6 0 0,-4 0 0,-3 0 0,-1 0 0,0 0 0,-2 3 0,-5-2 0,-10 5 0,-1-2 0,-10 3 0,-2-3 0,-5 4 0,-5-4 0,-6 1 0,-13 3 0,10-6 0,-20 7 0,15-8 0,-12 3 0,1-4 0,-7 0 0,5 0 0,-5 0 0,7 0 0,5 0 0,-3 0 0,9 0 0,-4 0 0,7 0 0,4 0 0,7 0 0,6 0 0,4 0 0,1 0 0,4 0 0,4 0 0,5 0 0,3 0 0,1 0 0,21 0 0,-3 0 0,24 0 0,-7 0 0,10 0 0,-4 0 0,10 0 0,-5 0 0,6 0 0,0 0 0,6 0 0,-5 0 0,11 0 0,-11 0 0,11 0 0,-10 0 0,3 0 0,-5 0 0,-5 0 0,-2 0 0,-5 0 0,-5 0 0,-5 0 0,-5 0 0,-5 0 0,0 0 0,-3 0 0,-1 0 0,-4 0 0,0 0 0,-5 0 0,-9 0 0,-12 0 0,-15 0 0,-5 0 0,-6 0 0,-6 0 0,4 0 0,-10 0 0,11 4 0,-5-3 0,6 3 0,0-4 0,5 0 0,-4 4 0,10-3 0,-10 3 0,10-4 0,-9 4 0,3-3 0,1 4 0,-5-5 0,14 3 0,-7-2 0,14 2 0,0-3 0,5 0 0,9 0 0,-4 0 0,10 3 0,-6-2 0,7 2 0,-1-1 0,2 2 0,2 1 0,3-1 0,0-2 0,4 1 0,2-2 0,2 2 0,7-3 0,6 0 0,6 0 0,4 0 0,0 0 0,5 0 0,1 0 0,6 0 0,0 0 0,0-4 0,-1-1 0,1-1 0,0 2 0,-1 4 0,1-4 0,-6 3 0,0-3 0,-1 4 0,-9 0 0,8 0 0,-13 0 0,3 0 0,-5 0 0,-3 0 0,2 0 0,-10 0 0,5 0 0,-6 0 0,-1 0 0,0 0 0,-3 0 0,-1 0 0,0 0 0,1 0 0,-1 0 0,0 0 0,0 0 0,0 0 0,1-10 0,-4 7 0,0-7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1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1252 24575,'-6'0'0,"0"0"0,3 2 0,-3-1 0,6-1 0,-3-4 0,3-2 0,0 0 0,0 0 0,0-1 0,0 1 0,0 0 0,0-1 0,0 1 0,0 0 0,0 0 0,0 0 0,0 0 0,0-1 0,0 1 0,0 0 0,0-4 0,0 2 0,0-5 0,0-2 0,0-4 0,0-5 0,0 1 0,0-6 0,0-5 0,0-2 0,4-8 0,1-9 0,5-2 0,-4 1 0,2-2 0,-2 8 0,4-11 0,-5-1 0,0 7 0,-5 2 0,4 5 0,-3 5 0,3 7 0,-4 6 0,0 8 0,0-2 0,0 10 0,0-2 0,0 7 0,0 1 0,0-1 0,0 1 0,0-1 0,0 1 0,0 0 0,0 0 0,0-1 0,0 1 0,0 0 0,0-1 0,0 1 0,0 0 0,0-1 0,0 1 0,0-1 0,0 1 0,0 0 0,2 0 0,9 2 0,5 2 0,7 2 0,5 0 0,7-5 0,0 4 0,29-3 0,-28 4 0,45 0 0,-45 0 0,33 0 0,-21 0 0,11 0 0,0 0 0,0-4 0,22 3 0,-17-8 0,24 8 0,-14-8 0,-11 7 0,-11-3 0,-3 0 0,1 3 0,43-3 0,-43 0 0,15 4 0,-6-3 0,-12 4 0,4 0 0,-11 0 0,1 0 0,-2 0 0,-5 0 0,5 0 0,-4 0 0,4 0 0,1 0 0,-5 0 0,0 0 0,-3 0 0,-3 0 0,1 0 0,2 0 0,-2 0 0,-1 0 0,4 3 0,-9-2 0,9 3 0,-9-4 0,9 4 0,-9-3 0,4 2 0,-4 1 0,-5-3 0,3 2 0,-6 0 0,6-2 0,-3 6 0,1-6 0,2 6 0,-3-7 0,0 4 0,4-1 0,-8-2 0,3 3 0,-7-4 0,2 0 0,-5 3 0,1-3 0,-2 3 0,2-3 0,10 0 0,0 0 0,14 0 0,-4 0 0,16 0 0,-8 0 0,13 0 0,-14 0 0,3 0 0,-5 0 0,-5 0 0,-1 0 0,-9 0 0,0 0 0,-5 0 0,0 0 0,0 0 0,-3 0 0,2 0 0,-5 0 0,5 0 0,-6 0 0,3 0 0,-4 0 0,1 0 0,-1 0 0,-3 3 0,0 0 0,-3 3 0,0 4 0,0 1 0,0 3 0,0 0 0,0 1 0,0 3 0,0 1 0,0 9 0,0-3 0,0 7 0,0-2 0,0 4 0,0-1 0,0 7 0,0-5 0,0 9 0,0-3 0,0 4 0,0-4 0,0 3 0,0-9 0,-4 0 0,3-2 0,-6-9 0,6 0 0,-2-5 0,3-5 0,-3 0 0,2 0 0,-2 0 0,3-3 0,0 2 0,-4-2 0,4 0 0,-4-1 0,4-4 0,-2 1 0,1-1 0,-2 0 0,3 1 0,0-1 0,0 0 0,0 0 0,0 0 0,0 0 0,0 0 0,0 0 0,0 1 0,0-1 0,0 0 0,0 1 0,0 3 0,0-3 0,0 6 0,0-5 0,0 5 0,0-6 0,0 3 0,0-3 0,0 2 0,0-1 0,0 2 0,0-4 0,0 0 0,0 1 0,0-1 0,0 1 0,-3-1 0,2 1 0,-2-1 0,1 0 0,1 1 0,-5-1 0,6 0 0,-6 1 0,5-1 0,-5 0 0,6 1 0,-3-1 0,0 1 0,2-1 0,-2 1 0,3-1 0,0 0 0,0 1 0,-2-4 0,-2 0 0,-2-3 0,0 0 0,-1 3 0,1-3 0,-4 3 0,-1-3 0,0 3 0,-2-2 0,2 2 0,-7-3 0,2 0 0,-6 0 0,-2 0 0,-5 0 0,-5 0 0,-6 0 0,0 0 0,-6 0 0,0 0 0,5 0 0,2 0 0,10 0 0,1 0 0,4 0 0,5 0 0,0 0 0,5 0 0,0 0 0,-1 0 0,1-3 0,-4 2 0,3-2 0,-4 3 0,1-4 0,3 3 0,-8-2 0,8-1 0,-4 4 0,5-4 0,-4 1 0,2 2 0,-2-2 0,4 3 0,0 0 0,-5-4 0,4 3 0,-3-2 0,-1 3 0,0-4 0,0 3 0,-4-2 0,4 3 0,0 0 0,-4-4 0,4 3 0,-4-6 0,3 7 0,-2-7 0,2 6 0,1-6 0,-3 6 0,2-2 0,1 0 0,0 2 0,5-2 0,0 3 0,0 0 0,-1 0 0,5 0 0,-4 0 0,3 0 0,-3 0 0,0 0 0,-1 0 0,1 0 0,0 0 0,0 0 0,-1 0 0,1 0 0,0 0 0,-1 0 0,1 0 0,0 0 0,-1 0 0,5 0 0,-4 0 0,3 0 0,1 0 0,-4 0 0,3 0 0,1 0 0,-4 0 0,7 0 0,-7 0 0,4 0 0,-5 0 0,1 0 0,0 0 0,0 0 0,-1 0 0,1 0 0,0 0 0,0 0 0,-1 0 0,1 0 0,0 0 0,-1 0 0,1 0 0,0 0 0,0 0 0,-1 0 0,4 0 0,-6 0 0,9 0 0,-14 0 0,10 0 0,-6 0 0,7 0 0,-6 0 0,5 0 0,-7 0 0,5 0 0,0 0 0,0 0 0,-1 0 0,1 0 0,0 0 0,-1 0 0,1 0 0,0 0 0,3 0 0,-2 0 0,2 0 0,0 0 0,1 3 0,0-3 0,3 3 0,-3-3 0,3 0 0,1 0 0,-1 0 0,1 0 0,-1 0 0,4 3 0,-6-2 0,4 2 0,-5-3 0,4 0 0,0 0 0,-1 0 0,1 0 0,2 0 0,2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5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5570 74 24575,'0'-5'0,"0"10"0,0 21 0,0 15 0,0 19 0,0 8 0,0 21-607,0-4 607,0-29 0,0 1 0,0-7 0,0 1 0,0 6 0,0 1 0,0 1 0,0-2 0,0-5 0,0-2 0,0 8 0,0-1 0,0 42 0,0-19 0,0 6 0,0-25 0,0 13 0,0-13 0,0-3 0,0-17 0,0-2 0,0-10 607,0-8-607,0-4 0,0-6 0,0-1 0,0 0 0,0-4 0,0 0 0,0 1 0,0-1 0,0 0 0,0 0 0,0 1 0,0-1 0,0 1 0,0-1 0,-3-3 0,2 3 0,-4-6 0,1 3 0,-6-3 0,-1 0 0,-7 3 0,-2-2 0,-13 7 0,-3-3 0,-16 4 0,-8 1 0,-7 0 0,-7 1 0,-8-5 0,7 3 0,-14-3-556,6 0 556,-15-1 0,-2-5 0,47 0 0,-2 0-483,-3 0 0,0 0 483,-1 0 0,0 0 0,0 0 0,-1 0 0,2 0 0,1 0 0,2 0 0,2 0-528,-47-5 528,2-1 0,8-6 0,-1 6 0,21 1 0,18 5 0,2 0 0,1 0 0,-44 0 0,43 0 0,-23 0 514,12 0-514,-4 0 966,5 0-966,7 0 570,-5 0-570,5 0 0,-21 0 0,23 0 0,-19 0 0,28 0 0,-16 0 0,16 0 0,-9 0 0,16 0 0,0 0 0,2 0 0,13 0 0,-7 0 0,15 0 0,-6 0 0,11 0 0,-5 0 0,-19 0 0,-1 0 0,-26 9 0,-2-2 0,-1 7 0,-5-4 0,-23 1-1379,-8 1 1379,35-6 0,-2 0 0,1-2 0,-1-1 0,1 1 0,0-2 0,-1-2 0,1 0 0,3 0 0,2 0-208,-2 0 1,3 0 207,-23 0 0,-6 0 0,17 0 0,0 0 0,-4 0 0,14 0 0,5 0 0,2 0 1348,12-4-1348,0 3 446,11-6-446,1 3 0,1-4 0,3 4 0,-2-3 0,7 6 0,-2-2 0,6 0 0,-4 2 0,6-2 0,2 0 0,-2 2 0,6-1 0,0-1 0,1 2 0,5-5 0,-1 3 0,2-7 0,0-1 0,0-10 0,0 1 0,0-20 0,0-2 0,0-17 0,0-14 0,0-6 0,0-19 0,-2 49 0,-1-2 0,0-5 0,-1-2 0,-1-1 0,-2 0 0,-1 1 0,0 0 0,4-4 0,0 0 0,-4 4 0,1 0-375,6-6 0,1 2 375,-2 10 0,-1 2 0,3-6 0,0 2 0,0-31-62,-4-1 62,3 12 0,-3 18 0,4 6 0,-4 15 0,3 8 0,-2 9 747,3 7-747,0 2 65,0 2-65,8 4 0,9 0 0,18 3 0,12 0 0,9 0 0,10 0 0,9 0 0,9 0 0,-29 0 0,1 0 0,38 0-568,-29 0 0,5 0 568,10 0 0,-1 0-973,-14 0 0,1 0 973,28 0 0,0 0 0,-31 0 0,-2 0 0,16 0 0,2 0 0,-5 0 0,-2 0 0,-3 0 0,-1 0-706,0 0 1,-1 0 705,1 0 0,-1 0-351,-7 0 0,0 0 351,2 0 0,0 0 0,-8 0 0,-1 0 0,1 0 0,-1 0 0,47 0 0,-2 0 0,-8 0 0,0-5 0,-20 4 0,-14-2 0,-2 1 898,-2 2-898,-1 0 0,0 0 1809,5 0-1809,18 0 1588,-7 0-1588,-2 0 900,-12 0-900,4 0 0,-4 0 0,0 0 0,-1 0 0,0 0 0,-5 4 0,5-3 0,-6 3 0,0-4 0,6 0 0,-5 0 0,-1 0 0,-2 0 0,-3 0 0,-1 0 0,-1 0 0,-5 0 0,0 0 0,0 0 0,0 0 0,0 0 0,5 0 0,-4 0 0,9 0 0,-3 0 0,-1 0 0,5 0 0,-4 0 0,4 0 0,-4 0 0,-2 0 0,-5 0 0,0 0 0,-5 0 0,-1 0 0,-4 0 0,-5 0 0,3 0 0,-6 0 0,2 0 0,-4 0 0,0 0 0,1 0 0,3 0 0,-6 0 0,5 0 0,-6 0 0,3 0 0,-3 0 0,-1 0 0,-1 0 0,-1 0 0,5 0 0,-6 3 0,7-3 0,-7 3 0,6-3 0,-5 0 0,1 0 0,-2 0 0,-1 0 0,1 0 0,-1 3 0,0-2 0,1 2 0,-1-3 0,1 0 0,-1 0 0,0 0 0,1 0 0,-1 0 0,1 0 0,-1 0 0,0 0 0,1 2 0,-1-1 0,1 2 0,-1-3 0,1 0 0,-1 3 0,0-3 0,1 3 0,-1-3 0,0 0 0,1 0 0,-1 0 0,0 0 0,0 0 0,0 0 0,0 0 0,0 0 0,0 0 0,-2 0 0,-1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5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24575,'24'0'0,"14"0"0,9 9 0,12-3 0,7 9 0,-5-5 0,11 0 0,-4 0 0,-7-4 0,10-1 0,-9-5 0,5 0 0,21 0 0,-35 0 0,25 0 0,-31 0 0,6 0 0,5 0 0,-11 0 0,5 0 0,-6 0 0,-6 0 0,4 0 0,-13 0 0,6 0 0,-16 0 0,6 0 0,-15 0 0,5 0 0,-10 0 0,3 0 0,-3 0 0,4 0 0,9 0 0,6 0 0,26 0 0,4 0 0,25 0 0,2 5-694,8-4 694,7 9 0,-7-3 0,7 4 0,-8 0 0,0 0 0,-21 0 0,9-1 0,-23 0 0,11 0 0,-12 0 0,-8-1 0,-11-4 0,-7-2 694,-13-3-694,-1 0 0,-7 0 0,7 0 0,6 0 0,9 0 0,10 0 0,14 0 0,16 0 0,13 0 0,8 0-584,0 0 584,8 0 0,-6 0 0,6 0 0,-8 0 0,0 0 0,-25 0-160,11 0 160,-27 0 0,16 0 0,-11 0 0,-8 0 0,-11 0 579,-7 0-579,-12 0 165,1 0-165,-10 0 0,6 0 0,6 0 0,5 0 0,15 0 0,-4 0 0,10 0 0,7 0 0,9 0 0,20 0 0,2 0 0,7 0-869,7 0 869,-5 0 0,-19 0-2,3 0 2,-19 0 0,10 0 0,-7 4 0,-8-2 0,-6 2 869,-6-1-869,0 2 2,-6 3-2,-1-3 0,1 3 0,0-7 0,0 6 0,0-6 0,0 3 0,5-4 0,-4 0 0,10 0 0,-10 0 0,10 0 0,-10 0 0,4 0 0,-5 0 0,0 0 0,0 0 0,0 0 0,0 0 0,-5 0 0,-1 0 0,0 0 0,-7 0 0,6 0 0,-8 3 0,0 1 0,3 0 0,-7 3 0,4-3 0,-5 3 0,4 0 0,-3-3 0,3 0 0,1-1 0,0 1 0,0 1 0,4 2 0,-8-7 0,3 4 0,0-1 0,-2-2 0,2 3 0,-4-1 0,4-2 0,-3 2 0,3-3 0,-3 3 0,-1-2 0,-3 2 0,2-3 0,-2 0 0,-1 3 0,0-3 0,-3 3 0,-1-3 0,1 0 0,-1 0 0,0 3 0,4-2 0,-2 2 0,1-3 0,-2 0 0,-1 0 0,1 0 0,-1 0 0,0 0 0,0 0 0,0 0 0,0 2 0,1-1 0,-1 2 0,0-3 0,1 0 0,-1 0 0,0 0 0,0 0 0,1 2 0,-1-1 0,0 2 0,0-3 0,1 2 0,-1-1 0,0 2 0,0-3 0,0 2 0,0-1 0,0 2 0,0-3 0,0 0 0,1 0 0,-4 3 0,3-3 0,-3 3 0,1-8 0,-2-11 0,-2 6 0,0-5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7:1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84 24575,'-14'0'0,"3"0"0,-12 7 0,8 1 0,-7 7 0,9 4 0,-2 0 0,4 5 0,2-1 0,2 0 0,-3-3 0,8 7 0,-4-11 0,6 11 0,0-12 0,0 8 0,0-8 0,0 7 0,0-7 0,0 8 0,0-12 0,0 7 0,0-7 0,3-1 0,4 4 0,3-4 0,5 1 0,-1 0 0,0-1 0,4-2 0,-3 2 0,4-2 0,-5-1 0,0 0 0,0-3 0,0-1 0,1-3 0,-1 0 0,-3 0 0,2 0 0,-2 0 0,3 0 0,-3 0 0,2 0 0,-2-6 0,3-2 0,-3-7 0,-1 1 0,1-4 0,-3 2 0,7-21 0,-7 14 0,0-21 0,-4 20 0,-1-4 0,-2 4 0,3-4 0,-4 3 0,0-8 0,0 9 0,0-4 0,0 9 0,0-4 0,0 8 0,0-3 0,-7 6 0,3-1 0,-7 5 0,1-2 0,3 0 0,-7 5 0,6-4 0,-5 5 0,2-3 0,-7 3 0,2-2 0,-6 5 0,7-5 0,-8 5 0,4-6 0,0 6 0,7-2 0,5 3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8:17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24575,'0'30'0,"0"10"0,0 26 0,0-3 0,0 3 0,0 5 0,0-8 0,0 18 0,0-14 0,0-7 0,0-13 0,0-13 0,4-6 0,-3-9 0,2-4 0,-3-5 0,3-4 0,-2-10 0,2-10 0,-3-18 0,0-4 0,0-8 0,0 3 0,0-11 0,0 5 0,0-11 0,0-2 0,0 10 0,0-7 0,0 16 0,0-5 0,0 0 0,0 0 0,0 5 0,0 2 0,0 10 0,0 1 0,0 4 0,0 5 0,0 4 0,0 5 0,0 3 0,2 6 0,-1 9 0,1 8 0,2 12 0,-3 1 0,3 5 0,-4 0 0,0 5 0,0-4 0,0 10 0,0-5 0,0 6 0,0 0 0,0 0 0,0 6 0,0-5 0,0 5 0,0-6 0,0-5 0,0 3 0,0-9 0,0 0 0,0-7 0,0-5 0,0 1 0,0-5 0,3-1 0,-2-3 0,2-5 0,-3 0 0,0-3 0,0-1 0,0 0 0,0-7 0,0-8 0,0-14 0,4-18 0,-3-1 0,4-22 0,-1 9 0,-3-5 0,4 2 0,-5 5 0,0-7 0,0 7 0,0 1 0,0 6 0,0 5 0,0 7 0,0 5 0,0 10 0,0 1 0,0 7 0,0 1 0,0 4 0,0 4 0,4 21 0,-3-1 0,7 25 0,-7-7 0,3 10 0,-4 6 0,4 1 0,-3 6 0,4-5 0,-5-2 0,0-6 0,0-6 0,0-5 0,0-7 0,0-5 0,0-4 0,0 0 0,0-9 0,0 4 0,0-7 0,0 3 0,0-4 0,0 1 0,0-1 0,0 0 0,0 1 0,0-1 0,0 0 0,0-25 0,0-5 0,0-30 0,0 0 0,0 1 0,0-27 0,0 27 0,0-32 0,0 29 0,0-9 0,0 16 0,0-1 0,0 19 0,0 2 0,0 10 0,0 9 0,0 0 0,0 3 0,0 6 0,0 5 0,0 6 0,0 0 0,0 4 0,0-7 0,0 6 0,0-5 0,0 9 0,0-5 0,0 10 0,0-3 0,0 5 0,0 4 0,0 6 0,0 1 0,0 4 0,-9 0 0,7 2 0,-6 5 0,8 0 0,0-6 0,0 0 0,0-6 0,0-5 0,0-1 0,0-5 0,0-3 0,0-2 0,0-7 0,0-2 0,0-2 0,0-1 0,0 0 0,0-2 0,0-1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8:23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24575,'0'10'0,"0"2"0,0-2 0,0 1 0,0 2 0,0 2 0,0 0 0,0 4 0,0-1 0,-4-3 0,4 7 0,-4-2 0,4 3 0,0 0 0,0 5 0,0-3 0,-3 8 0,2-9 0,-3 9 0,0-4 0,3 5 0,-6-5 0,6 4 0,-6-8 0,6 3 0,-6-5 0,6 1 0,-2-1 0,3-4 0,-4-1 0,4-3 0,-4-5 0,4 4 0,0-4 0,0 1 0,0-1 0,0-4 0,0 1 0,0-1 0,0 1 0,0-1 0,0 0 0,0-5 0,0-9 0,0-18 0,0-16 0,0-18 0,0-8 0,0 7 0,5-10 0,-4 16 0,8-11 0,-8 13 0,4 1 0,-5 16 0,3 2 0,-2 11 0,2 4 0,-3 4 0,0 5 0,0 3 0,0 1 0,0-1 0,0 1 0,3 2 0,-2 9 0,1 8 0,-2 7 0,0 8 0,4 7 0,1 0 0,0 10 0,-1-5 0,0 6 0,-3 0 0,3-5 0,0 3 0,-3-8 0,3 3 0,-4-5 0,0-5 0,0-1 0,0-5 0,0 0 0,0-3 0,0-2 0,0-4 0,0 0 0,0 0 0,0-3 0,0-1 0,0-4 0,0 1 0,0-1 0,0 1 0,0-4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3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24575,'4'6'0,"-1"3"0,-3 7 0,0 12 0,0-13 0,0 12 0,0-19 0,0 8 0,0-3 0,0 3 0,0-3 0,0-2 0,0 1 0,0-4 0,0 0 0,0-5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3:5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82 24575,'-9'0'0,"0"0"0,-1 0 0,3 0 0,-6 0 0,2 0 0,-4 0 0,1 0 0,0 0 0,0 0 0,-1 0 0,4 0 0,1 0 0,4 0 0,5 0 0,5 0 0,11 0 0,4 0 0,9 0 0,13 0 0,1 0 0,15-4 0,-3 3 0,12-13 0,-6 7 0,13-8 0,1 4 0,2 6 0,-8 0 0,2 5 0,-15 0 0,4 0 0,-8 0 0,-15 0 0,-2 0 0,-15 0 0,-4 2 0,-5-1 0,-4 2 0,-14-15 0,8 10 0,-11-10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3:5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166 130 24575,'0'6'0,"-7"0"0,-1 11 0,-6-3 0,-11 16 0,6-3 0,-3 5 0,6 0 0,3-7 0,0 9 0,-3-5 0,11 9 0,-2-16 0,7 10 0,0-13 0,0 0 0,0 0 0,0-5 0,0-3 0,6-1 0,2-3 0,10-3 0,2 2 0,-1-2 0,-4 3 0,2-3 0,-5-1 0,6-3 0,0 0 0,-2 0 0,2 0 0,0 0 0,2-11 0,6-9 0,-4-10 0,4-7 0,-3 2 0,4-6 0,-3-1 0,-2-4 0,-3 0 0,-1 0 0,-4 0 0,-1 5 0,-4 6 0,-5 3 0,0 11 0,-4-2 0,0 9 0,0 3 0,0 1 0,-3 3 0,-4 4 0,-8 0 0,0 3 0,-8 0 0,4 0 0,-5 0 0,1 0 0,0 7 0,3 1 0,-4 17 0,3-4 0,-1 9 0,-3 0 0,8-5 0,-1 9 0,3-10 0,6 4 0,-2-9 0,7 0 0,-3-5 0,7-3 0,-7-2 0,7-2 0,-3-1 0,3 0 0,2 0 0,10 1 0,-1 0 0,11 0 0,-2 1 0,3 3 0,0 1 0,5 0 0,2 4 0,5 2 0,-1 0 0,1 3 0,-1-4 0,0 0 0,0-4 0,-5-1 0,0-4 0,-10 0 0,-1-1 0,-7 0 0,-1-3 0,-4-1 0,-2-3 0,-1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8:4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24575,'5'0'0,"5"0"0,6 0 0,11 0 0,4 0 0,4 0 0,-1 0 0,-1 0 0,-4 0 0,0 0 0,4 0 0,-9 0 0,4 0 0,-12 0 0,1 0 0,-9 0 0,1 0 0,-2 0 0,-1 0 0,-8 0 0,-3 0 0,-12 0 0,-2 0 0,-5 0 0,1 0 0,-5 0 0,-1 0 0,-5 0 0,0 0 0,0 0 0,0 0 0,4 0 0,2 0 0,5 0 0,4 0 0,0 0 0,5 0 0,3 0 0,1 0 0,4 0 0,0 0 0,5 0 0,5 0 0,11 0 0,9 0 0,5 0 0,5 0 0,5 0 0,-4 0 0,10 0 0,-5 0 0,6 0 0,-1 0 0,1 0 0,-5 0 0,-2 0 0,-5 0 0,-1 0 0,-3 0 0,-7 0 0,-4 0 0,-9 0 0,4 0 0,-7 0 0,3 0 0,-12 0 0,-3 3 0,-12 1 0,-2 4 0,-9 0 0,3 0 0,-8 0 0,-1 1 0,-2-1 0,-3-3 0,0 3 0,4-4 0,-9 1 0,8-1 0,-3-4 0,10 0 0,1 0 0,5 0 0,4 0 0,0 0 0,8 0 0,1 0 0,4 0 0,0 0 0,5 0 0,12 0 0,1 0 0,9 0 0,-3 0 0,1 0 0,5 0 0,-5 0 0,3 0 0,-3 0 0,5 0 0,-5 0 0,3 0 0,-2 0 0,-1 0 0,-1 0 0,-4 0 0,0 3 0,1-2 0,-5 5 0,0-5 0,-3 2 0,-1-3 0,-3 0 0,0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2:0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141 164 24575,'-10'0'0,"-6"3"0,4 8 0,-8 6 0,8 6 0,-4 11 0,3-4 0,3 5 0,2 3 0,8-12 0,0 17 0,0-17 0,0 7 0,0-5 0,0-11 0,0 9 0,0-14 0,7 3 0,1-1 0,6-6 0,4 2 0,1-2 0,4-1 0,-4-3 0,4 0 0,-4-4 0,4 0 0,1 0 0,-5 0 0,3-4 0,-3-3 0,1-9 0,4-5 0,-8-2 0,10-8 0,-10 6 0,6-9 0,-10 9 0,4-7 0,-7 7 0,3-8 0,-4 9 0,0-9 0,0 3 0,-3-4 0,-1 5 0,-4-4 0,0 4 0,0-1 0,0 2 0,0 5 0,0 3 0,0 2 0,-6 7 0,-2 1 0,-7 6 0,-3 0 0,-1 4 0,-5 0 0,-4 0 0,-7 0 0,5 7 0,-10 7 0,9 8 0,-5 10 0,-5-3 0,8 1 0,-7-2 0,13-3 0,-3 2 0,16-13 0,2-3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2:0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24575,'6'0'0,"3"0"0,2 0 0,7 0 0,2 0 0,-1 0 0,3 0 0,-2 0 0,13 4 0,-3 0 0,5 5 0,9 9 0,-7 1 0,5 0 0,2-2 0,-9 0 0,11-6 0,-5 10 0,-2-11 0,-5 6 0,-5-11 0,4 7 0,-12-8 0,2 3 0,-9-3 0,0-1 0,0-3 0,-3 0 0,-1 0 0,-4 0 0,1 0 0,-1 0 0,0 0 0,1-2 0,-4 1 0,0-2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8:4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173 105 24575,'6'0'0,"8"0"0,14 0 0,1 0 0,15 0 0,0 0 0,15-4 0,7 3 0,-17-7 0,14-2 0,-21 4 0,5-7 0,-13 12 0,-6-3 0,-8 4 0,-5 0 0,-6 0 0,-2 0 0,-6 0 0,-9 0 0,-8 0 0,-12 0 0,-2 0 0,-4 0 0,0 0 0,0 0 0,0 0 0,-5 0 0,4 0 0,-5 0 0,1 0 0,3 0 0,-14 0 0,13 0 0,-14 0 0,11 0 0,-1-3 0,6-2 0,7-3 0,5 4 0,3 0 0,6 1 0,0 2 0,7-1 0,-3 2 0,12 0 0,2 0 0,18-4 0,-1 3 0,17-7 0,-7 7 0,13-7 0,-3 7 0,4-3 0,1 4 0,5 0 0,-3 0 0,4 0 0,-7 0 0,-4 0 0,-2 0 0,-5 0 0,-5 0 0,-5 0 0,-5 0 0,-5 0 0,-3 0 0,-2 0 0,-2 0 0,-6 0 0,-5 3 0,-11-3 0,-9 7 0,-1-2 0,-13 3 0,-4 1 0,0-4 0,-9 4 0,11-4 0,-6 0 0,0-1 0,0 0 0,5-3 0,2 3 0,5-4 0,4 0 0,2 0 0,9 0 0,1 0 0,7 0 0,1 0 0,3 3 0,6-2 0,6 1 0,14-6 0,7-13 0,-6 9 0,-4-8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4:2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24575,'0'61'0,"0"-49"0,0 33 0,0-68 0,0-6 0,0-5 0,0 0 0,0 0 0,0 0 0,0 4 0,0 2 0,0 9 0,0 4 0,0 5 0,0 3 0,3 4 0,1 0 0,2 3 0,1 0 0,-1 0 0,1 0 0,-1 0 0,4 0 0,1 6 0,3 6 0,6 8 0,-4 4 0,8-3 0,-8 1 0,8-1 0,-8-1 0,3-1 0,-5-8 0,-3-1 0,-1-3 0,-4-1 0,1 0 0,-1-2 0,0-1 0,-2-6 0,-1-4 0,-3-7 0,-4-6 0,3-8 0,-2 8 0,-1-8 0,4 13 0,-7-3 0,6 4 0,-2 3 0,3-3 0,0 7 0,0-3 0,0 4 0,0-1 0,0 0 0,0 1 0,0 0 0,0-1 0,0 1 0,0 3 0,0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4:3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24575,'-7'3'0,"-2"-2"0,4 12 0,-4-4 0,5 9 0,0 0 0,-3-2 0,7 2 0,-4-4 0,4 0 0,0 9 0,0-10 0,0 9 0,0-11 0,0 0 0,0-2 0,0-2 0,0 3 0,0-3 0,0 3 0,7-7 0,1 3 0,2-2 0,0 0 0,-3 1 0,2-4 0,2 5 0,0-5 0,2 2 0,-2-3 0,0 0 0,2 0 0,-2 0 0,3 0 0,0 0 0,0 0 0,0-3 0,-3-1 0,2-6 0,-2-1 0,0 0 0,-1-2 0,-3 2 0,0-3 0,-3-1 0,-1 1 0,-3 0 0,0 0 0,0 3 0,0-3 0,-6 7 0,-2-4 0,-7 4 0,1 0 0,-4-1 0,-2 4 0,1 1 0,-3 3 0,6 0 0,-6 0 0,10 0 0,-6 0 0,8 0 0,-1 0 0,1 0 0,4 0 0,2 0 0,1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4:3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24575,'0'6'0,"0"4"0,0 1 0,0-1 0,0 0 0,0 4 0,0 2 0,0 3 0,0 8 0,0-6 0,0 7 0,0-5 0,0 1 0,0-1 0,0 0 0,0-4 0,0-1 0,0-8 0,0-8 0,0-11 0,0-10 0,0-9 0,0-1 0,0-11 0,0 5 0,0-10 0,0 10 0,0-4 0,0 9 0,0 2 0,0 5 0,0 3 0,0 5 0,0 2 0,0 6 0,0-3 0,0 3 0,0 1 0,0-1 0,0 1 0,0-1 0,3 4 0,0-3 0,4 5 0,-4-4 0,3 1 0,-2 0 0,2-1 0,4 4 0,1-2 0,3 0 0,0 2 0,4-2 0,-3 3 0,4 0 0,-5 0 0,0 0 0,0 0 0,1 0 0,-5 0 0,4 0 0,-7 3 0,3 0 0,-4 4 0,1-1 0,-1 0 0,-2 1 0,-2 3 0,-2 1 0,0 3 0,0 4 0,0-3 0,-6 3 0,-2 1 0,-12 1 0,4-1 0,-7 1 0,7-1 0,-3-3 0,0-1 0,4-2 0,-4-4 0,5 1 0,3-3 0,1-1 0,4-2 0,-1-1 0,1 0 0,-1-3 0,1 3 0,-1-3 0,4 3 0,3-3 0,4 6 0,2-3 0,4 4 0,1 0 0,7 4 0,1-3 0,5 7 0,-1-3 0,1 8 0,5-3 0,2 9 0,-1-9 0,5 9 0,-10-9 0,4 4 0,-6-5 0,1-1 0,-5-3 0,-1 2 0,-4-6 0,-3 2 0,-1-3 0,-4-4 0,1 0 0,-1-3 0,-2 0 0,-1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0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269 114 24575,'0'-7'0,"0"-2"0,0 2 0,3-6 0,1 6 0,-1-3 0,0 0 0,0 3 0,-2-3 0,2 0 0,-3 2 0,0-1 0,-3 5 0,-4 1 0,-4 3 0,-3 0 0,-5 0 0,0 0 0,-5 7 0,-5 7 0,3 7 0,-3 1 0,7 7 0,3-12 0,3 10 0,2-12 0,2 3 0,2-4 0,3-3 0,3-1 0,1-4 0,3 1 0,0-1 0,0 0 0,0 1 0,0-1 0,0 1 0,0-1 0,3-2 0,0 1 0,7-1 0,1 3 0,7-3 0,-3 2 0,8-2 0,-4 0 0,4 3 0,1-2 0,-1 2 0,-4 4 0,4-2 0,-8 4 0,3-2 0,-4 4 0,0-4 0,-3 2 0,0-2 0,-1 0 0,-3-1 0,3-3 0,-3-1 0,-1 1 0,1-1 0,-1 0 0,0 1 0,1-1 0,-4 0 0,0 1 0,-3 3 0,0-3 0,0 6 0,0-5 0,0 1 0,0 1 0,0-2 0,0 1 0,0-2 0,0 3 0,-6-3 0,-2 3 0,-7 1 0,1-3 0,0 2 0,0-3 0,-5 0 0,4 1 0,-8-1 0,8-3 0,-3 0 0,4-4 0,-1 0 0,4 0 0,-2 0 0,6 0 0,-3 0 0,3 0 0,1-6 0,-1 2 0,3-9 0,2 5 0,-1-2 0,2 4 0,-2 2 0,3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4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24575,'0'60'0,"0"1"0,0 37 0,0-86 0,0-3 0,0 3 0,4-5 0,4 1 0,1 0 0,7-4 0,-3 0 0,4-4 0,0 0 0,5 0 0,-4 0 0,9-4 0,-9-1 0,4-8 0,-5 0 0,0-5 0,0 1 0,-4 0 0,-1 0 0,-3 0 0,-1 0 0,1 0 0,0-5 0,-4 3 0,-1-8 0,-4 9 0,0-9 0,0 4 0,0 0 0,0 1 0,-4 5 0,-1-1 0,-3 5 0,-4 1 0,3 8 0,-7 0 0,3 4 0,-5 0 0,5 0 0,-3 0 0,3 0 0,0 7 0,-3 3 0,2 12 0,0-4 0,1 14 0,3-7 0,1 8 0,0-10 0,4 4 0,1-4 0,4 0 0,0 4 0,-4-9 0,3 4 0,-3-9 0,4 3 0,0-7 0,0-1 0,0-5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0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24575,'-1'3'0,"19"0"0,10-3 0,24 0 0,15 0 0,3 0 0,18-5 0,-5-2 0,0-4 0,-14 5 0,-5 2 0,-11 4 0,13 0 0,-11 0 0,-2 0 0,-14 0 0,-14 0 0,-2 0 0,-9 0 0,-3 0 0,-2 0 0,-5 0 0,-1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0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24575,'6'0'0,"0"0"0,15 0 0,-6 0 0,7 0 0,2 0 0,1 0 0,3 3 0,-5 2 0,0 6 0,2 5 0,-2 1 0,-2 6 0,1-6 0,0 11 0,-5-6 0,3 7 0,-8-6 0,4 5 0,-3-3 0,3 8 0,-8-9 0,4 9 0,-3-4 0,-5 5 0,0 0 0,-4 0 0,0 0 0,0-5 0,0 4 0,0-4 0,0 0 0,-4 4 0,-4-4 0,-6 5 0,-3 0 0,0 0 0,-4 1 0,-6 0 0,-1 2 0,-8-1 0,8-4 0,-2-2 0,5-8 0,5-3 0,1-4 0,9-5 0,-4 1 0,7-5 0,-3 1 0,3-4 0,4 3 0,-3-5 0,3 2 0,-1-3 0,1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0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24575,'10'0'0,"4"0"0,10 0 0,1 0 0,7 0 0,-2 0 0,4 0 0,0 0 0,5 0 0,-4 0 0,29 0 0,-18 0 0,9 0 0,16 0 0,-38 0 0,44 0 0,-40 0 0,21 0 0,-11 0 0,0 4 0,-8 4 0,-1 6 0,-7-1 0,6 3 0,-12-4 0,4 9 0,-6-5 0,-2 8 0,-2-4 0,1 4 0,-7 0 0,6 0 0,-7-1 0,0 0 0,0 1 0,-5-1 0,2 5 0,-2-3 0,-2 8 0,-2-9 0,-3 4 0,0 0 0,0-3 0,0 3 0,0-5 0,0 0 0,0 1 0,0-1 0,0 0 0,0 1 0,-3-1 0,-5 5 0,-1-3 0,-7 7 0,3-7 0,-3 7 0,-5-1 0,3-2 0,-3 0 0,6-5 0,-6 0 0,5-4 0,-8 4 0,4-8 0,-9 4 0,0-3 0,-16 5 0,13-8 0,-17 8 0,18-12 0,-13 7 0,8-8 0,-3 4 0,5-8 0,5 2 0,-4-6 0,8 2 0,-3 1 0,4-3 0,5 5 0,-3-1 0,2-1 0,1 2 0,-3-5 0,3 6 0,0-3 0,-4 0 0,4 3 0,-1-7 0,2 4 0,7-1 0,1-3 0,4 3 0,-1-3 0,1 0 0,2 0 0,2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0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24575,'28'0'0,"-4"0"0,-17 0 0,-1-11 0,-2 9 0,0-9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4:3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24575,'13'0'0,"0"0"0,1 0 0,0 0 0,4 0 0,-2 0 0,6 0 0,-7 0 0,7 0 0,-2 0 0,3 0 0,-4 0 0,4 0 0,-12 0 0,7 0 0,-8 0 0,5 0 0,-5 0 0,0 0 0,-4 0 0,1 0 0,-1 0 0,0 0 0,0 0 0,0 0 0,0 0 0,0 0 0,0-3 0,0 0 0,-2-1 0,-1 1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4:3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24575,'5'4'0,"4"-2"0,12-2 0,2 0 0,1 0 0,4 0 0,1 0 0,5 0 0,-5 0 0,-5 0 0,-6 0 0,-4 0 0,1 0 0,-5 0 0,0 0 0,-7 0 0,0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4:4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24575,'47'0'0,"-2"0"0,-30 0 0,7 0 0,-7 0 0,0 0 0,-5 0 0,-4 0 0,1 0 0,-4 0 0,0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0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24575,'0'10'0,"0"3"0,0-6 0,0 3 0,0-4 0,0 0 0,6 0 0,-2 0 0,9 1 0,-2 0 0,3-3 0,5 3 0,-4-3 0,7 3 0,-3 1 0,5 0 0,-5-4 0,3-1 0,-6-3 0,2 0 0,-4 0 0,-3 0 0,2 0 0,-6 0 0,3 0 0,0 0 0,-3 0 0,3 0 0,-3-6 0,0-2 0,0-6 0,-3-1 0,-1 1 0,-3 0 0,0 0 0,0-5 0,0 4 0,0-7 0,0 6 0,0-2 0,-3 0 0,-1 6 0,-7-6 0,4 11 0,-3-3 0,0 6 0,-1 1 0,-3 3 0,3 0 0,-2 0 0,2 0 0,-4 0 0,1 0 0,0 0 0,3 0 0,-2 4 0,5 3 0,-2 4 0,2 7 0,1-3 0,2-3 0,2-6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0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24575,'7'0'0,"8"0"0,20 0 0,12 0 0,13-10 0,14 3 0,9-9-559,15-1 559,-6 10 0,-13-4 0,-24 4 0,0 2 0,22 2 0,13-9 0,-13 12 0,-27 0 0,15 0 0,-11 0 0,-2 0 0,-12 0 0,-1 0 559,-17 0-559,0 0 0,-11 0 0,0 0 0,-1 0 0,-7-12 0,0 9 0,-3-9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3:0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13 24575,'-4'0'0,"-2"0"0,-14 0 0,1 0 0,-5 4 0,0 8 0,4 5 0,-3 0 0,6 9 0,-7-7 0,10 14 0,-10-7 0,14 7 0,-6-8 0,11 3 0,2 0 0,3-7 0,0 6 0,0-8 0,0 0 0,0 0 0,0-5 0,6-3 0,6-1 0,12-2 0,5-4 0,5 0 0,6-4 0,0 0 0,6 0 0,6-9 0,-10 0 0,8-14 0,-14 4 0,4-7 0,-9 4 0,-6 1 0,-5-3 0,-5 5 0,-3-5 0,-1 1 0,-7 0 0,0-1 0,-4-4 0,0 3 0,0-3 0,0 9 0,-6 0 0,-2 5 0,-11-1 0,4 4 0,-7 3 0,-3 5 0,1 3 0,-9 0 0,8 0 0,-8 0 0,4 0 0,0 3 0,0 10 0,4 4 0,-1 9 0,5-2 0,1 1 0,8-2 0,-2-4 0,5 4 0,-1-8 0,6 0 0,0-6 0,1-2 0,3-1 0,-3 1 0,3-1 0,-3-3 0,5 0 0,2 0 0,7 4 0,7 5 0,1 3 0,10 6 0,12 2 0,2 5 0,9-4 0,6 4 0,-14-8 0,19 4 0,-21-2 0,16-6 0,-11 6 0,0-12 0,-13 3 0,-6-5 0,-8-1 0,-2-3 0,-7 0 0,-4-4 0,-5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4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24575,'4'1'0,"0"19"0,-4 27 0,0 24 0,-12 10 0,3 17-762,0-44 0,-1 1 762,3 1 0,1-2 0,-2 34 330,2 4-330,6-33 0,0 20 0,0-22 0,0-3 0,0-24 0,0 2 1151,0-13-1151,3-5 43,5-6-43,10 0 0,11-6 0,0 15 0,11-11 0,-15 16 0,9-1 0,-8 14 0,-9 8 0,8 15 0,-17-8 0,9 34 0,-11-35 0,0 35 0,-6-26 0,0 6 0,0-2 0,0-14 0,0-6 0,0-8 0,0-11 0,0-6 0,0-5 0,0-4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8:5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186 116 24575,'2'-3'0,"9"0"0,1 3 0,26 0 0,-10 0 0,23 0 0,-21 0 0,26 0 0,-23 0 0,24 0 0,4 0 0,-21 0 0,24 0 0,-23 0 0,-3 0 0,1 0 0,-16 0 0,-3 0 0,-6 0 0,-4 0 0,-3 0 0,-6 0 0,-6 0 0,-9 0 0,-6 4 0,-8 0 0,-1 4 0,-5 5 0,-5-4 0,-2 4 0,-5 0 0,-6-2 0,5 2 0,-11-3 0,4-5 0,1 3 0,1-7 0,6 3 0,5-4 0,2 0 0,5 0 0,5 0 0,4 0 0,7 0 0,4 0 0,3 0 0,1 0 0,3 0 0,1 0 0,0 0 0,2-2 0,8-2 0,8 1 0,12-4 0,16-3 0,8-1 0,11-3 0,7-1 0,-5 4 0,-1-4 0,19-1 0,-26 5 0,26-5 0,-31 7 0,3-1 0,-5 1 0,-5 4 0,-7-3 0,-6 8 0,-8-4 0,-6 4 0,-4 0 0,-3 0 0,-1 0 0,1 0 0,-7 0 0,-4 0 0,-6 0 0,-4 0 0,-1 0 0,1 0 0,-4 0 0,2 0 0,-6 0 0,7 0 0,-8 0 0,4 0 0,-5 0 0,1 0 0,-5 0 0,-2 0 0,1 0 0,1 0 0,0 0 0,3 0 0,-8 0 0,9 0 0,-4 0 0,4-3 0,5 2 0,-4-6 0,8 6 0,-7-3 0,6 4 0,1-3 0,2 3 0,6-3 0,-3 3 0,3 0 0,1 0 0,-1 0 0,9 0 0,3 0 0,12 0 0,2 0 0,4 0 0,5 0 0,2-8 0,9 6 0,-4-5 0,9 7 0,-9 0 0,4 0 0,-5 0 0,-4 0 0,-6 0 0,-6 0 0,-4 0 0,0 0 0,-3-3 0,-1 2 0,-4-2 0,1 3 0,-1 0 0,0 0 0,1 0 0,-9 0 0,-3 0 0,-12 0 0,-18 5 0,-3 0 0,-13 4 0,-8 1 0,4 0 0,-17 0 0,17 0 0,-10 0 0,18-1 0,-5 0 0,16-4 0,2 3 0,15-7 0,4 2 0,5-3 0,7 0 0,0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5:1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24575,'18'0'0,"3"0"0,13 0 0,5 0 0,8 0 0,6 0 0,12 0 0,2 0 0,7 0 0,7 0-437,2 0 437,7 0 0,7 0 0,3 0 0,-1 0 0,-46 0 0,0 0 0,39 0 0,-39 0 0,-1 0 0,40 0 0,-39 0 0,-1 0 0,39 0 0,-37 0 0,-2 0 0,26 0 0,-18 0 0,-1 0 0,10 0 0,-14 0 0,1 0 0,13 0 0,12 0 0,0 0 0,-6 0 0,-6 0 0,17 0 0,-16 0 0,3 0 0,2 0 0,-25 0 0,16 0 0,-7 0 0,14 0 0,-4 0 0,6 0 0,4 0 0,-10-9 0,19 7 0,-26-12 0,-11 11 0,-1 0 0,5-7 0,38-1 0,-38 1 437,17 4-437,-11-3 0,4 8 0,-12-3 0,5-1 0,-11 4 0,5-3 0,-6 4 0,-5 0 0,3 0 0,-3 0 0,-1 0 0,5 0 0,-10 0 0,4 0 0,-5 0 0,0 0 0,0 0 0,-5 0 0,0 0 0,-6 3 0,-4 1 0,4 4 0,-8-1 0,3-2 0,0 1 0,-3-2 0,4 4 0,-5-1 0,4-3 0,-3 2 0,8-2 0,-4 4 0,4-4 0,1 3 0,4-2 0,-4-1 0,9 3 0,-4-6 0,5 7 0,0-3 0,0-1 0,5 0 0,-3 0 0,3-3 0,-5 3 0,0-4 0,0 3 0,0-2 0,-1 3 0,1 0 0,-4-3 0,2 6 0,-2-6 0,3 7 0,1-8 0,0 8 0,0-7 0,0 6 0,0-6 0,0 3 0,0-4 0,-1 0 0,-4 0 0,-1 0 0,-5 0 0,0 0 0,-3 0 0,-2 0 0,-4 0 0,0 0 0,4 0 0,-6 0 0,6 0 0,-8 3 0,5-2 0,-1 2 0,-4-3 0,4 0 0,-4 0 0,1 0 0,3 0 0,-7 0 0,6 3 0,-6-2 0,7 2 0,-4-3 0,5 3 0,-1-2 0,0 2 0,0-3 0,0 0 0,5 4 0,0-3 0,4 2 0,1-3 0,4 4 0,1-3 0,5 3 0,-5-4 0,4 0 0,-9 0 0,4 0 0,-4 0 0,4 0 0,1 0 0,0 0 0,4 0 0,-4 0 0,1 0 0,-2 0 0,0 0 0,-4 0 0,0 0 0,-2 0 0,-6 0 0,-2 0 0,0 0 0,-7 0 0,3 0 0,-4 0 0,-2 0 0,-1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9:0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63 24575,'-5'0'0,"13"0"0,13 0 0,11 0 0,20 0 0,-9 0 0,22 0 0,-28 0 0,18 0 0,-17 0 0,8 0 0,5 0 0,-19 0 0,3 0 0,-13 0 0,-10 0 0,2 0 0,-8 0 0,-5 0 0,-8 0 0,-8 0 0,-12 4 0,2 0 0,-8 1 0,4 2 0,-5-6 0,0 3 0,-5-4 0,3 0 0,-3 0 0,0 0 0,4 0 0,-5 0 0,11 0 0,-4 0 0,9 0 0,-4 0 0,8 0 0,2 0 0,4 0 0,3 0 0,1 0 0,3 0 0,1 0 0,0 0 0,-1 0 0,1 0 0,21 0 0,-3 0 0,20 0 0,-4 0 0,-4-4 0,9 3 0,-4-6 0,11 6 0,-5-6 0,9 2 0,-3 0 0,5-4 0,0 4 0,-6-4 0,0 4 0,-6 2 0,-5-1 0,-1 3 0,-9-2 0,-4 3 0,-5 0 0,-4 0 0,1 0 0,-1 0 0,-5 0 0,-5 0 0,-11 0 0,-4 0 0,-9 0 0,-2 0 0,-4 0 0,-5 0 0,-2 0 0,1 0 0,-5 0 0,4 0 0,-5 0 0,6 0 0,-5 0 0,10 0 0,0 0 0,7 0 0,4 0 0,5 0 0,4 0 0,5 0 0,4 0 0,-1 0 0,6 0 0,9 0 0,8 0 0,12 0 0,1 0 0,5-4 0,0 3 0,5-7 0,-4 7 0,10-3 0,-5 4 0,6 0 0,0 0 0,-5 0 0,-2 0 0,-10 0 0,-1 0 0,-8 0 0,-2 0 0,-7 0 0,2 0 0,-6 0 0,3 0 0,-9 0 0,-9 3 0,-8 2 0,-7-1 0,-1 3 0,-4-3 0,-6 1 0,-2 2 0,-9-2 0,10 0 0,-10-1 0,10 0 0,-10-3 0,10 3 0,0-4 0,2 0 0,9 0 0,-4 0 0,8 0 0,6 0 0,4 0 0,3 0 0,1 0 0,5 0 0,5 0 0,10 0 0,2 0 0,2 0 0,-4 0 0,0 0 0,0 0 0,-3 0 0,3 0 0,-7 0 0,3 0 0,0 0 0,0 0 0,5-4 0,-8 4 0,0-4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9:04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41 128 24575,'3'5'0,"0"3"0,-3 14 0,0 14 0,0 0 0,0 15 0,0-12 0,4 7 0,-3-1 0,3 1 0,-4-5 0,0-7 0,0-5 0,0-10 0,0-4 0,0-2 0,0-6 0,0 3 0,0-9 0,-3-14 0,-2-9 0,0-23 0,-3 3 0,7-10 0,-3 0 0,4-2 0,0 1 0,0 1 0,0 6 0,0 10 0,0 3 0,0 13 0,0 2 0,0 7 0,0-2 0,0 6 0,0-3 0,3 6 0,-3 12 0,3 5 0,0 15 0,-2-4 0,7 9 0,-7-4 0,7 11 0,-4-5 0,1 4 0,3-5 0,-7 5 0,6-3 0,-6 3 0,7-10 0,-8-1 0,4-5 0,-4-3 0,0-6 0,3-4 0,-2-3 0,1-1 0,-2-8 0,0-7 0,0-25 0,0-3 0,0-10 0,0-4 0,0 9 0,0-15 0,0 9 0,0-3 0,0 15 0,0-3 0,0 15 0,0 0 0,0 5 0,0 9 0,-3 0 0,3 3 0,-3 1 0,0-1 0,0 1 0,-3 0 0,-1 2 0,4-1 0,0 7 0,3 6 0,0 12 0,0 10 0,0 4 0,-4 5 0,3 1 0,-7 12 0,3-4 0,-5 4 0,5-7 0,-3 1 0,3-6 0,0-1 0,-3-10 0,8 0 0,-4-10 0,1-4 0,2-2 0,-1-6 0,2 3 0,0-6 0,0-1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9:0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7 115 24575,'-4'-1'0,"2"14"0,2 3 0,0 17 0,0 8 0,0-9 0,0 23 0,0-18 0,0 28 0,0-22 0,0 20 0,0-21 0,0 16 0,0-16 0,0 14 0,0-19 0,0 8 0,0-11 0,0-5 0,0-5 0,0-1 0,0-12 0,0 3 0,3-7 0,-3-1 0,6-2 0,-3-7 0,4-14 0,1-7 0,1-22 0,0 10 0,1-35 0,-1 20 0,1-16 0,0 9 0,-5 4 0,0-5 0,-5-7 0,0 5 0,0 1 0,0 8 0,0 11 0,0 2 0,0 5 0,0 9 0,0-2 0,0 15 0,0-6 0,0 11 0,0-3 0,-3 7 0,0 0 0,-4 3 0,1 0 0,3 15 0,-4 9 0,6 17 0,-3 0 0,4 23 0,0-24 0,0 24 0,0-17 0,0-5 0,0 3 0,0-11 0,0-6 0,0-7 0,0-4 0,0-10 0,0 3 0,0-3 0,0-4 0,0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9:10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164 775 24575,'-6'0'0,"0"-3"0,-1-1 0,4-6 0,-3 3 0,2-7 0,-6 4 0,5-5 0,-5-3 0,6-1 0,-4-1 0,-2 2 0,2 4 0,-3-5 0,4 4 0,2-4 0,-1 9 0,2-4 0,1 3 0,0-3 0,0 3 0,2-2 0,-2 2 0,3-3 0,0-1 0,0 4 0,0-2 0,0 6 0,0-3 0,0 3 0,0 1 0,0-1 0,0 1 0,0-4 0,0 3 0,3-3 0,-2 0 0,1 3 0,2-7 0,-4 7 0,6-3 0,-2 0 0,0 3 0,2-3 0,-2 0 0,2 2 0,-2-5 0,2 6 0,-3-3 0,1 3 0,-1 1 0,-3-1 0,0 1 0,0-1 0,0 1 0,2 2 0,-1-1 0,2 7 0,-6 1 0,2-2 0,-1 1 0,5-8 0,0 0 0,4-1 0,-1-3 0,1 3 0,-1-3 0,1 4 0,-1-4 0,1 2 0,3-2 0,-3 3 0,7 0 0,-7 4 0,3-4 0,0 7 0,-3-6 0,6 5 0,-2-2 0,0 3 0,2 0 0,-6 0 0,7 0 0,-3 0 0,-1 0 0,0 0 0,0 0 0,-3 0 0,3 0 0,-3 3 0,3 1 0,-3 3 0,3-1 0,0 1 0,-3-1 0,3 1 0,-4 0 0,4-1 0,-3 1 0,3 0 0,-3-1 0,-1 0 0,0 1 0,-2 3 0,2-3 0,-6 6 0,6-5 0,-5 5 0,5 2 0,-5 0 0,2 3 0,-3 0 0,0 2 0,0 3 0,0-4 0,0 4 0,0-8 0,0 3 0,0-4 0,0 0 0,0 1 0,0-1 0,0 4 0,0-3 0,0 4 0,0-5 0,0 0 0,0 0 0,0 0 0,0 1 0,-2-5 0,-2 0 0,0 0 0,-1-3 0,1 3 0,0-3 0,-1-1 0,1 0 0,-3 4 0,1-2 0,-1 1 0,0-2 0,1-1 0,-1 1 0,1-1 0,-1 0 0,1 1 0,-1-1 0,1 0 0,-1 1 0,1-1 0,-1 1 0,1-1 0,-4-2 0,3 1 0,-3-1 0,0-1 0,3 3 0,-2-5 0,2 2 0,1-3 0,-4 0 0,-1 0 0,0 0 0,-3 0 0,4 0 0,-5 0 0,5 0 0,-4 0 0,3 0 0,0-7 0,-2 3 0,5-10 0,-6 3 0,6 0 0,-2-2 0,0 2 0,2-3 0,-2-1 0,0 4 0,2-2 0,-3 2 0,4-4 0,0 1 0,3 0 0,-3-1 0,3 1 0,0 0 0,-2-5 0,5 4 0,-3-3 0,1-1 0,2 0 0,-3 0 0,4-4 0,0 4 0,0 0 0,0-4 0,0 8 0,0-7 0,0 6 0,0-2 0,0 4 0,0-1 0,0 1 0,0 3 0,0-2 0,4-2 0,0 0 0,3-4 0,4 1 0,0 3 0,4-4 0,-3 1 0,1 3 0,-2-4 0,4 5 0,-5 3 0,4-2 0,-4 5 0,4-2 0,1 3 0,-1-1 0,0 4 0,-3 1 0,2 3 0,-2 0 0,3 0 0,0 0 0,0 0 0,-3 0 0,2 0 0,-5 0 0,5 3 0,-5 5 0,5-1 0,-5 3 0,2 1 0,0-4 0,-2 7 0,2-7 0,-4 3 0,1-4 0,-1 4 0,1-3 0,0 7 0,0-3 0,0 3 0,0 0 0,0 0 0,0 0 0,0 5 0,1-4 0,-1 3 0,-3-4 0,2 1 0,-5-1 0,2 0 0,-3 0 0,0 0 0,0 1 0,0 3 0,0-3 0,0 3 0,0 0 0,0-2 0,0 2 0,0 0 0,0-3 0,-3 4 0,2-5 0,-5 0 0,2-3 0,0 2 0,-2-2 0,3-1 0,-8 4 0,4-7 0,-7 3 0,7 0 0,-7-2 0,3 2 0,0-3 0,-2 0 0,5 0 0,-1-3 0,2 1 0,0-4 0,1 2 0,-1-3 0,1 0 0,-4 0 0,3 3 0,-7-3 0,7 3 0,-7-3 0,7 0 0,-3 0 0,4 0 0,5 0 0,4 0 0,4 0 0,2 0 0,-6 0 0,0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2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24575,'-4'0'0,"-13"0"0,-6 0 0,-20 0 0,17 0 0,-13 0 0,4 12 0,5 2 0,0 12 0,8-1 0,3-5 0,10 2 0,3-3 0,6-3 0,0 2 0,0-8 0,0 1 0,6-1 0,11-2 0,8-1 0,9-2 0,0-1 0,5-4 0,-4 0 0,9 4 0,-8-3 0,-2 6 0,-6-2 0,-9 5 0,-3 6 0,-6 3 0,-5 14 0,-2-2 0,-3 8 0,0 0 0,0 2 0,-4 0 0,-4-2 0,-6-5 0,-2-5 0,0-5 0,1-6 0,1-4 0,-4-2 0,2-2 0,-6-6 0,3-1 0,-5-3 0,1 0 0,-2-11 0,1-3 0,-2-12 0,5 2 0,1-1 0,8 2 0,0-1 0,8 5 0,1-3 0,3 6 0,0 4 0,0 6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3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24575,'-9'8'0,"13"-3"0,3-5 0,14 0 0,3 0 0,-5 0 0,3 0 0,-6 0 0,-1 11 0,-4 2 0,-4 10 0,-2 0 0,-2 1 0,-3 4 0,-4 0 0,-13 8 0,-2-6 0,-12 0 0,1-3 0,-2-1 0,-3-3 0,4-2 0,7-6 0,6-3 0,4-2 0,3-3 0,1-3 0,15-4 0,4-8 0,2 4 0,-1-3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3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24575,'0'2'0,"0"7"0,0 9 0,0 10 0,0 1 0,0 5 0,0 5 0,0-3 0,0 3 0,0-10 0,0-5 0,0-2 0,0-3 0,0-3 0,0-2 0,0-7 0,0-1 0,0-8 0,0-17 0,0-2 0,0-34 0,0 16 0,0-13 0,0 2 0,0 2 0,0-1 0,0 4 0,0 11 0,3 5 0,2 1 0,-1 8 0,3 2 0,-4 7 0,4-2 0,3 5 0,1-2 0,3 2 0,0 1 0,5 0 0,0-1 0,4 0 0,1 4 0,-1 0 0,-4 4 0,4 0 0,-8 0 0,0 0 0,-6 0 0,-2 0 0,-1 0 0,1 3 0,-4 1 0,0 6 0,-3 4 0,0 6 0,0 3 0,-12 6 0,2-4 0,-16 14 0,3-7 0,1 7 0,-4-7 0,5-4 0,-5-2 0,6-6 0,0-1 0,6-5 0,0-3 0,3-1 0,1-3 0,3 0 0,1-4 0,0 0 0,7-3 0,1 3 0,10 1 0,-5 2 0,6 4 0,2 2 0,1 6 0,7 3 0,-6 3 0,7-4 0,-4 4 0,5-3 0,0 4 0,0-4 0,-5-1 0,3-5 0,-8 0 0,3-4 0,-7-1 0,-1-3 0,-4-1 0,0-2 0,1-1 0,-4-3 0,0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3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24575,'14'0'0,"3"0"0,25 0 0,4 0 0,-9 0 0,19 0 0,-19 0 0,15 0 0,-12 0 0,0 0 0,-6 0 0,-5 0 0,-1 0 0,-12 0 0,-2 0 0,-8 0 0,-2 0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4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24575,'-4'7'0,"1"12"0,12 10 0,1 6 0,16 11 0,1-8 0,12 18 0,-4-10 0,9 5 0,-10-7 0,9 0 0,-9 0 0,9 0 0,-15-7 0,6-6 0,-15-9 0,4 0 0,-10-8 0,-1 0 0,-8-8 0,0-5 0,-4 3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3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24575,'-2'3'0,"18"0"0,9-3 0,19 0 0,3 0 0,6 0 0,-10 0 0,19 0 0,-23 0 0,19 0 0,-12-4 0,-6 3 0,-9-3 0,-4 4 0,-12 0 0,0 0 0,-6 0 0,-5 0 0,-1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3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 24575,'-7'-1'0,"2"7"0,5 17 0,0 11 0,-9 7 0,7-5 0,-10 7 0,7-7 0,-8 10 0,2 0 0,-2-1 0,4 6 0,0-9 0,0 2 0,0-10 0,1-4 0,0-2 0,3-9 0,-1-1 0,-1-7 0,0-4 0,0-4 0,4-3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3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24575,'0'3'0,"0"9"0,0 18 0,0-1 0,0 28 0,0-26 0,0 32 0,0-27 0,0 10 0,0 0 0,0 0 0,0-6 0,0-1 0,0-5 0,0 6 0,0-10 0,0-1 0,0-6 0,0-11 0,0 5 0,0-10 0,0 0 0,0-4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3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24575,'3'7'0,"0"13"0,-3 16 0,0 22 0,0-3 0,0 16 0,0-3 0,0-12 0,0 7 0,0-22 0,0 11 0,0-11 0,0 3 0,0-13 0,3-2 0,4-10 0,4-8 0,8-1 0,-4-6 0,7 0 0,-3-4 0,9 0 0,3-16 0,4-5 0,-8-9 0,3-6 0,-8 11 0,-1-5 0,-1 10 0,-9 5 0,-1 1 0,-3 10 0,0-3 0,-4 10 0,0 4 0,-3 3 0,0 5 0,0-1 0,0 0 0,0 0 0,3-3 0,0-1 0,11-3 0,-2 0 0,10-3 0,2-1 0,1-3 0,8 0 0,-9 0 0,4 0 0,-9-3 0,-1-4 0,-3-5 0,-4-2 0,-1 0 0,-6-4 0,-1-6 0,-3-1 0,0-7 0,-7 7 0,-6-4 0,-13 3 0,0 5 0,-8 0 0,5 12 0,0 2 0,-4 7 0,8 0 0,-3 0 0,9 0 0,7 0 0,5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3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24575,'5'0'0,"15"-5"0,13-4 0,8-1 0,3-7 0,3 2 0,6-4 0,6-1 0,-15 6 0,5 0 0,-7 5 0,5 4 0,-15 0 0,-12 5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4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194 369 24575,'-9'0'0,"-2"0"0,-3 0 0,0 0 0,-5 0 0,8 0 0,-11 0 0,11 0 0,-7 0 0,3 0 0,1 0 0,3 6 0,1 2 0,2 6 0,4 0 0,1 4 0,3 2 0,0-1 0,0-1 0,0-3 0,0-5 0,7-3 0,0-1 0,12-2 0,-4 0 0,7 0 0,-3-4 0,-3 0 0,1 0 0,-6-7 0,0 0 0,-1-8 0,-3 1 0,1 0 0,-5 3 0,1-2 0,-4 5 0,0-2 0,0 4 0,2 2 0,1 2 0,4 2 0,-1 0 0,1 10 0,0 3 0,1 15 0,-4 1 0,4 10 0,-7-4 0,3 4 0,-4-5 0,0 0 0,0 0 0,0-5 0,-3-1 0,-5-4 0,-4-5 0,-3-1 0,1-7 0,0-1 0,-1-2 0,-3-4 0,3-1 0,-3-3 0,3 0 0,-3 0 0,6-7 0,-6-1 0,10-6 0,1-4 0,4-1 0,3-5 0,0 1 0,0-1 0,4-4 0,8 2 0,11-4 0,9 3 0,4 0 0,0 4 0,-1 5 0,-1 2 0,0 7 0,-5-3 0,-1 3 0,-9 2 0,-1-1 0,-3 4 0,-1-5 0,-3 4 0,2-5 0,-6 0 0,4-1 0,-7 0 0,-1-2 0,-3 2 0,0 0 0,0 1 0,0 4 0,-3 2 0,0 1 0,-4 3 0,1 0 0,-1 0 0,4 11 0,0 2 0,3 10 0,0 0 0,0-3 0,0 2 0,0-7 0,0 3 0,6-7 0,2 0 0,10-4 0,1-3 0,5-1 0,-1-3 0,5 0 0,-4-3 0,5-5 0,-5-9 0,0-4 0,-3-3 0,-1-1 0,-7 2 0,-2-1 0,-3 1 0,-1-1 0,1-4 0,-3 4 0,-2-9 0,-3 8 0,0-3 0,0 0 0,0-1 0,0 0 0,0 4 0,-3 3 0,-1 7 0,-3 0 0,3 5 0,-2 4 0,5 5 0,-1 5 0,2 10 0,0 10 0,0 0 0,0 9 0,4-4 0,0 5 0,5 0 0,-1 6 0,1-5 0,0 9 0,0-8 0,-1 3 0,0-10 0,0-1 0,0-5 0,0-3 0,-1-2 0,0-7 0,0-2 0,-1-2 0,0-4 0,1 0 0,-1-3 0,0 0 0,4 0 0,-3-3 0,7-8 0,-6-5 0,7-7 0,-6 0 0,7-17 0,-6 3 0,4-15 0,-5 11 0,0-10 0,-4 9 0,3-10 0,-7 6 0,3 6 0,-4 5 0,0 7 0,0 8 0,0 6 0,0 4 0,-2 6 0,-2 1 0,-6 3 0,2 11 0,-2 1 0,1 28 0,4-3 0,1 10 0,4 3 0,0-8 0,0 16 0,0-11 0,0 0 0,0-8 0,7-10 0,-2-1 0,9-9 0,-6-4 0,2-5 0,-4-4 0,1 1 0,-1-4 0,1 0 0,-1-3 0,0 0 0,2-15 0,-1-4 0,2-15 0,-1 1 0,1-1 0,-1 0 0,0 5 0,-3 0 0,-2 10 0,0 4 0,-2 5 0,2 4 0,-1 2 0,2 1 0,2 3 0,0 0 0,1 0 0,-1 0 0,0 0 0,4 0 0,1 3 0,3 4 0,0 5 0,1-1 0,3 3 0,-3-6 0,7 3 0,-6-4 0,2 0 0,0-3 0,-3-1 0,4-3 0,-5 0 0,0 0 0,-3-2 0,-1-10 0,-3-4 0,1-7 0,0 0 0,0-1 0,-4 1 0,0-1 0,-4 8 0,0-1 0,0 9 0,0-1 0,0 2 0,-3 3 0,-1 1 0,-5 3 0,4 11 0,-5 2 0,6 10 0,-1 5 0,2 1 0,3 5 0,0 0 0,0-4 0,0-2 0,0-9 0,3-1 0,1-4 0,6-3 0,1 0 0,3-4 0,1-3 0,-1-1 0,4-3 0,-3 0 0,9-12 0,-9 3 0,8-11 0,-7 9 0,2-3 0,-4 6 0,0-2 0,0 2 0,-3 4 0,-1 1 0,0 3 0,-3 0 0,3 0 0,-4 0 0,1 0 0,-4 3 0,3 1 0,-5 6 0,2 0 0,-3 1 0,0-1 0,0-4 0,0 1 0,0-1 0,0-14 0,0-18 0,0-7 0,0-18 0,0 11 0,4-6 0,1 5 0,3 2 0,1 9 0,2 2 0,1 12 0,2-2 0,1 10 0,-1-2 0,-3 6 0,2-2 0,-6 5 0,6-2 0,-5 3 0,2 0 0,-7 0 0,0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4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24575,'5'0'0,"15"0"0,9 0 0,2 0 0,6 0 0,-11 0 0,19 0 0,-14-4 0,7 3 0,-18-6 0,-3 7 0,-11-4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4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24575,'-6'3'0,"0"0"0,0-3 0,-4 0 0,-1 3 0,1-3 0,0 6 0,3 1 0,1 0 0,2 3 0,-2-3 0,5-1 0,-4 0 0,4 1 0,-2-1 0,3-2 0,0-1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4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24575,'2'0'0,"3"0"0,5 0 0,4 0 0,-4 0 0,5 0 0,-1 0 0,9 0 0,-7 0 0,7 0 0,-5 0 0,-2 0 0,2 0 0,-4 0 0,-3 0 0,-2 0 0,-2 0 0,-4 0 0,0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4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24575,'9'0'0,"-2"0"0,6 0 0,-6 0 0,6-3 0,-5 2 0,5-2 0,-6 3 0,7 0 0,0 0 0,-2 0 0,6 0 0,-4 0 0,-2 0 0,10 0 0,-14 0 0,9 0 0,-10 0 0,7 0 0,-7 0 0,6 0 0,-6 0 0,3 0 0,-4 0 0,-2 0 0,-1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4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24575,'-17'26'0,"-6"4"0,2 5 0,-11 13 0,6-10 0,3 3 0,-2 0 0,10-12 0,-5 10 0,1-3 0,-2 4 0,6-10 0,1-2 0,9-11 0,1-4 0,4-1 0,0-8 0,0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0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308 343 24575,'0'-9'0,"0"-6"0,0-9 0,0-5 0,0-16 0,0 13 0,0-12 0,0 9 0,0 9 0,0-12 0,0 22 0,-3-4 0,-1 13 0,-10 4 0,2 3 0,-20 0 0,14 3 0,-20 15 0,15 5 0,-9 14 0,0 0 0,8-2 0,-1 0 0,8-1 0,3 0 0,2-4 0,8-2 0,0-5 0,4 0 0,0 1 0,0-5 0,0-1 0,0 0 0,0-2 0,3 2 0,8-7 0,2 3 0,9-6 0,2 3 0,0 1 0,9-3 0,-4 2 0,1 1 0,-2 0 0,-9 3 0,0 4 0,-8 1 0,1 3 0,-5 0 0,-2 5 0,-2-3 0,-3 3 0,0-5 0,0-4 0,-3 4 0,-5-8 0,-3 0 0,-3-2 0,-1-1 0,1-1 0,3-1 0,-2-3 0,6-1 0,-7-2 0,7-1 0,-7-3 0,7 0 0,-6 0 0,5 0 0,-2-3 0,3-4 0,-3-8 0,1-5 0,1-3 0,1 0 0,7 3 0,-7 5 0,6 5 0,-1 4 0,2 2 0,0 1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0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24575,'0'3'0,"0"7"0,0 14 0,0 5 0,0 10 0,0-4 0,0 4 0,0 1 0,0-5 0,0 4 0,0-5 0,0 0 0,0 0 0,0-5 0,0 4 0,0-8 0,0 3 0,0-12 0,0 1 0,0-10 0,0 6 0,0-5 0,0 2 0,0-4 0,0 0 0,0 0 0,0 0 0,0 0 0,0 1 0,0-1 0,0 1 0,0-1 0,0 0 0,0 0 0,0 1 0,0 3 0,0 0 0,0 1 0,0 2 0,0-5 0,0 2 0,0-4 0,0 0 0,0-2 0,0-2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0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 24575,'2'-4'0,"5"1"0,4 3 0,7 0 0,-3 0 0,7 0 0,2 0 0,1 0 0,-1 0 0,3 0 0,-7 0 0,13 0 0,-13 0 0,7 0 0,-11 0 0,2 0 0,-4 0 0,0 0 0,0 0 0,-3 7 0,-1 0 0,-7 8 0,1-1 0,-4 4 0,0 1 0,0 5 0,-4-1 0,-4 0 0,-4 1 0,-4-1 0,-4 1 0,0-3 0,-4-2 0,1-3 0,-1-1 0,-4 1 0,4-3 0,-9-1 0,3-4 0,1 0 0,-4 1 0,9-2 0,-4 1 0,8-3 0,5-2 0,5-3 0,4 0 0,0 0 0,7 0 0,0 0 0,12 0 0,-3 3 0,9 2 0,0 2 0,4 1 0,1 3 0,4 2 0,1-1 0,5 4 0,0-2 0,5 7 0,-4-3 0,10 4 0,-9 0 0,3-3 0,-3 2 0,-3-4 0,-3 0 0,-2-1 0,-5-4 0,-7 2 0,2-6 0,-11 2 0,3-3 0,-3-4 0,-1 3 0,-2-5 0,-2 2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0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23 24575,'-10'3'0,"-7"9"0,4 4 0,-8 18 0,9-8 0,-5 12 0,4-9 0,-5 10 0,5-4 0,0 5 0,5-6 0,3 0 0,1-1 0,4-3 0,0-2 0,0-5 0,0 0 0,0-3 0,0-2 0,0-4 0,0-3 0,0-1 0,6-7 0,2 3 0,6-2 0,1 0 0,3-1 0,1-3 0,5 0 0,-1 0 0,0-3 0,1-1 0,-1-8 0,0 0 0,0-3 0,-3-4 0,3 2 0,-11-1 0,6-1 0,-6-1 0,0 1 0,-1-4 0,-3 4 0,-4-9 0,-1 3 0,-3-7 0,0-3 0,0 0 0,0-5 0,0 6 0,0 0 0,0 5 0,0 1 0,-3 8 0,-1 2 0,-6 7 0,2 1 0,-2 3 0,0 3 0,-1 1 0,-3 3 0,0 0 0,-5 0 0,4 0 0,-7 0 0,2 0 0,-3 4 0,-1 4 0,1 4 0,10-4 0,2-1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0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24575,'0'6'0,"0"0"0,0 0 0,0 0 0,0 3 0,0-2 0,0 3 0,3 0 0,11 10 0,-2-6 0,9 13 0,3-5 0,3 9 0,4-4 0,10 9 0,-15-18 0,27 20 0,-19-14 0,14 10 0,-11-6 0,4-5 0,-3 8 0,1-11 0,-2 10 0,-12-13 0,3 4 0,-12-3 0,-4-6 0,-2 2 0,-7-7 0,4-1 0,-4 0 0,0-2 0,-3-1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0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24575,'0'33'0,"0"9"0,0 11 0,0 6 0,0 7 0,0 31-1095,0-37 1,0 4 1094,0 12 0,0 5-763,0 8 1,0 0 762,0-3 0,0-1 0,0 9 0,0 1 0,0-5 0,0 0 0,0 6 0,0-1 0,3-4 0,0-2 0,1 1 0,0-1 0,0-4 0,0-1 0,2-5 0,0 1 0,-5-2 0,-1 0-681,4-4 1,-2-1 680,-1 0 0,-2 1 0,1-1 0,0 1 0,0 4 0,0 0 0,0-3 0,0 0 0,0 3 0,0 0 0,0-4 0,0-2 0,0-2 0,0-2 0,0-4 0,0-2-382,0-3 1,0-2 381,0-2 0,0-2 0,0 47 955,0-22-955,0 7 0,0-22 0,0 11 1906,0-2-1906,0-17 1546,0 8-1546,0-16 994,0 5-994,0-6 437,0-6-437,4 4 0,-3-9 0,3 9 0,-4-9 0,0 10 0,0-10 0,0 9 0,0-3 0,0-1 0,0 5 0,0-10 0,0 4 0,0-5 0,0 0 0,0 0 0,0 0 0,0-1 0,0 1 0,0 0 0,0-4 0,4 2 0,-3-7 0,3 3 0,-4-9 0,0 3 0,0-2 0,0-1 0,0 3 0,0-2 0,0 3 0,0 5 0,0-8 0,0 7 0,0-7 0,3 3 0,-2-4 0,2 0 0,1-5 0,-4 0 0,4-3 0,-1 2 0,-2-6 0,2 7 0,-3-7 0,0 6 0,0-5 0,0 1 0,0 1 0,0-2 0,0 1 0,0-2 0,0 3 0,0-3 0,0 3 0,0 0 0,0-3 0,0 6 0,0-5 0,0 5 0,0-6 0,0 3 0,0-3 0,0-1 0,0 0 0,0-5 0,0-25 0,0 15 0,0-17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1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24575,'10'-7'0,"8"1"0,17 6 0,11 0 0,14 0 0,-9 0 0,6 0-1262,-1 0 1,5 0 1261,24 0 0,5 0 0,7 0 0,-2 0-1184,-17 0 1,3 0 1183,8 0 0,7 0 0,-3 0-966,-23 0 1,-4 0-1,5 0 966,27 0 0,5 0 0,-6 0 0,-27 0 0,-4 0 0,1 0-620,5 0 1,2 0-1,-3 0 620,17 1 0,0-2-162,8-4 0,2-2 162,-31 4 0,1 1 0,-3-3 0,22-8 0,-3-1 0,2 3 0,-3 1 795,-11-1 0,-4 1-795,29-3 0,-45 7 0,-3 1 0,22-1 0,20-1 0,-17-2 2762,-8 8-2762,-7-4 2550,-6 5-2550,-1-4 2397,-6 3-2397,-1-3 671,-4 4-671,3 0 0,-4 0 0,6 0 0,-1 0 0,-4 0 0,-2 0 0,-5 0 0,0 0 0,-5 0 0,0 0 0,-10 3 0,-1-2 0,-4 2 0,-3-3 0,-1 0 0,-4 0 0,3 0 0,5 0 0,9 0 0,6 0 0,10 0 0,-4 4 0,5 1 0,-1 3 0,-4-3 0,10-1 0,-5-4 0,6 0 0,6 0 0,-5 0 0,5 0 0,-11 0 0,3 0 0,-3 0 0,-1 0 0,5 0 0,-11 0 0,5 0 0,0-4 0,-3-1 0,8 0 0,-9-2 0,10-3 0,-10 1 0,4-4 0,1 4 0,-5 0 0,-1 1 0,-1-1 0,-8 5 0,3-3 0,-9 6 0,3-3 0,-3 4 0,1 0 0,-2 0 0,0 0 0,-3 0 0,3 0 0,-3 0 0,-1 0 0,0 0 0,-3 0 0,2 0 0,-2 0 0,0 0 0,2 0 0,-6 0 0,3 0 0,-4 3 0,1-2 0,-1 2 0,1-1 0,-1-1 0,0 2 0,0-3 0,2 0 0,7 0 0,8 0 0,6 0 0,10 0 0,1 0 0,1 0 0,3 0 0,3 4 0,0-3 0,5 4 0,-6-5 0,0 0 0,0 0 0,0 0 0,-6 0 0,-1 0 0,-5 0 0,-5 0 0,-1 0 0,-5 0 0,-3 0 0,-2 0 0,-7 0 0,2 0 0,-6 0 0,3 0 0,-3 0 0,-1 0 0,0 0 0,1-7 0,1-9 0,-4 13 0,-1 23 0,-3 22 0,0 24 0,0 0 0,0 1 0,0 14 0,0 2 0,0 15-396,0-45 1,0 2 395,0-2 0,0 1 0,3 8 0,0 1 0,-3-5 0,1 1 0,5 0 0,-1 0 0,-1 3 0,-1 0 0,3-3 0,1 1 0,-1 1 0,0 2 0,1 5 0,-1 0 0,0-6 0,0 1-693,1 9 0,0 0 693,-1-4 0,1 1 0,-4 4 0,1 1 0,2-1 0,0 0 0,-5 1 0,-1-1 0,3 1 0,0-1 0,-2 0 0,-2 0 0,1-8 0,0-1 0,0 4 0,0-5-190,0 20 190,3-32 0,-1-2 0,-1 14 0,4 18 0,-1-20 727,-3-9-727,4-17 1426,-5-11-1426,0-9 214,0-6-214,0 10 0,0 2 0,0 19 0,0 6 0,0 1 0,0 32 0,0 10-553,0-35 1,0 2 552,0 5 0,0 2 0,-1 0 0,2 1 0,1 0 0,1 1 0,-3 3 0,2 0 0,3-1 0,1-1 0,-2-2 0,-1 0 0,0 4 0,1-2 0,2-7 0,-1-1 0,-1 5 0,-1-1 0,0-8 0,0-1 0,3 9 0,0 1 0,-3-1 0,1 0 0,2 1 0,0 1 0,1 8 0,-1-1 0,3-7 0,1 0 0,-3 3 0,0 1 0,2-4 0,0-1 0,0 1 0,0-3 0,4 29-229,-5-38 1,1-4 228,0 9 0,1 10 0,-4-25 0,-2-13 0,-4-14 1079,0-6-1079,0 10 483,0 8-483,0 13 0,0 1 0,0 9 0,0-8 0,0 29 0,0 0 0,0 11 0,0-14 0,-5 9 0,3 1 0,-3 7 0,5 11 0,0-20 0,0 5 0,0-20 0,0 10 0,0-9 0,0 5 0,0-7 0,0-8 0,0-12 0,0-6 0,0-10 0,0-5 0,0-9 0,0 0 0,0-12 0,0-2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1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24575,'0'10'0,"0"16"0,0 27 0,0 14 0,0-1 0,0 5-1131,0-11 1,0 3 1130,0 33 0,0 4-1117,0-9 1,0 1 1116,0-25 0,0 1 0,0 1 0,0 6 0,0 1 0,0 1 0,0-1 0,0 1 0,0 0 0,0 3 0,0 1 0,0 0 0,0 5 0,0 0 0,0-4 0,0 12 0,0-2 0,0-17 0,0 3 0,0-3 0,0 9 0,0 0 0,0-14 0,0 4 0,0-2 0,0 28 0,0-5-248,0-19 1,0-4 247,0-10 0,0-4 0,-6 32 0,5-14 0,-4-1 0,8-29 0,-2-12 1420,3-6-1420,-4-12 2935,0-2-2935,3-11 634,-2 3-634,1-3 0,-2-4 0,0-13 0,0-22 0,0 15 0,0-6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1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2 159 24575,'-1'3'0,"5"0"0,26-3 0,4 0 0,23 0 0,9 0 0,11 0-960,-12 0 1,4 0 959,-2 0 0,3 0 0,17 0 0,4 0 0,6 0 0,-4 0 0,-21 0 0,3 0-1041,10 0 1,9 0 0,-5 0 1040,4 0 0,-2 0 0,-15-1 0,3 1 0,-2 1-699,-7 3 1,-2 1 0,-3 0 698,14-1 0,-1 2 0,17 7 0,2 1 0,-7-5 0,-1-2-544,-8 3 1,-3 0 543,-8 0 0,-1-2 225,-2-3 0,-1-1-225,-6 5 0,-2-2 0,-2-5 0,-1-2 0,2 3 0,0-1 2388,43-2-2388,-20 0 0,6 0 0,-17 0 0,5 0 0,1 0 2371,-10 0-2371,-12 0 1548,-1 0-1548,-6 0 1224,0 0-1224,-6 0 241,0 0-241,-11 0 0,4 0 0,-13 0 0,3 0 0,-9 0 0,0 0 0,-3 0 0,-1 0 0,-3 0 0,6 0 0,8 0 0,19 0 0,14 0 0,21-5 0,0-1 0,13-5 0,-19 5 0,11-3 0,-13 3 0,7 0 0,-7 1 0,5 5 0,-11 0 0,4 0 0,-5 0 0,13 0 0,-22-4 0,19 3 0,-22-2 0,5-2 0,-2 0 0,-5-4 0,-5 0 0,-2 0 0,-5 5 0,0-8 0,-5 7 0,4-4 0,-13 3 0,12 1 0,-16 1 0,11-3 0,-7 6 0,3-6 0,0 6 0,1-3 0,-1 1 0,0 2 0,1-3 0,-5 4 0,3-3 0,-3 2 0,5-6 0,-1 6 0,-4-2 0,4-1 0,-4 3 0,0-2 0,4 3 0,-8 0 0,3-3 0,-4 2 0,0-2 0,5-1 0,-4 3 0,3-5 0,0 5 0,-2-6 0,6 7 0,-7-7 0,8 6 0,-8-5 0,7 5 0,-7-5 0,8 5 0,1-2 0,5-1 0,0 0 0,4-5 0,-4 5 0,5-4 0,0 7 0,-5-6 0,-1 6 0,-9-6 0,-1 6 0,-3-2 0,-5 3 0,0 0 0,-3-3 0,-1 3 0,-2-3 0,-2 3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1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24575,'0'17'0,"0"11"0,0 6 0,0 23 0,0 3 0,0 29-401,0-41 1,0 5 400,0 24 0,0 5-1640,0 4 0,0 5 1640,0-17 0,0 3 0,0 1 0,0 1 0,0 0 0,0 2 0,0 6 0,0 3 0,0 2-1080,0-17 1,0 2 0,0 1 0,0 0 1079,0 4 0,0 1 0,0 0 0,0 1 0,0 4 0,0-1 0,0 2 0,0 0 0,0 5 0,0 2 0,0-2 0,0-6 0,0 2 0,0-5 0,0 2-630,0-10 0,0 3 0,0 0 0,0-7 630,0-1 0,0-6 0,0-1-217,0 22 1,0-2 216,0 5 0,0-9 0,0-2 1935,0 8-1935,0-35 3954,0-17-3954,0 6 3957,0 13-3957,0 20 0,-5 14 661,3-3-661,-3-22 0,-1 4-1379,2 8 0,0 5 1379,-7 14 0,0 5 0,5-29 0,1 2 0,-1 0 0,-1 3 0,-1 1 0,0 0 0,3-1 0,-1 0 0,2 1 0,0 3 0,2 2 0,-1 0-942,0 4 1,1 0-1,0-4 942,2 17 0,0-2 0,0-19 0,0 1 0,0-3-830,0 12 0,0-2 830,0 11 0,0 2 0,0 1 0,0-2 0,-3-11 0,0-1-201,2 1 1,0-3 200,-4-23 0,-1-3 823,6 5 0,-1-4-823,-3 20 0,4 13 0,0-22 2741,0-16-2741,0-18 2194,0-11-2194,0 1 1445,0 10-1445,0 11 462,0 13-462,0-1 0,0 8 0,0 17-300,0-34 0,0 3 300,0 1 0,0 2 0,0 7 0,0 0 0,0-8 0,0 0 0,0 9 0,0-1 0,0 20 0,0-31 0,0-1 0,0 14 0,0 17 0,0-14 0,0-1 0,0-7 0,0-6 0,0-2 0,0-10 0,0 3 600,4-9-600,-3 3 0,2-8 0,1-2 0,-3-9 0,2-1 0,0-7 0,-2-1 0,2-4 0,-1-2 0,2-10 0,-1 4 0,0-7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4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9 126 24575,'5'2'0,"-2"4"0,-3 9 0,0-2 0,0 8 0,0-7 0,0 8 0,0-5 0,0 0 0,0 0 0,0-4 0,0-1 0,0 0 0,0-4 0,0 4 0,0-4 0,3-1 0,5-2 0,1-2 0,12-3 0,-2 0 0,4 0 0,3 0 0,-2-4 0,4-6 0,-5 0 0,-5-7 0,-2 4 0,-7 0 0,7-3 0,-7 7 0,3-7 0,-8 3 0,0-4 0,-4-1 0,0 1 0,0-5 0,0 4 0,0-4 0,0 0 0,0 3 0,-4-3 0,-4 5 0,-6 4 0,-8 0 0,-1 8 0,-5 1 0,0 4 0,0 0 0,0 0 0,4 0 0,2 4 0,5 1 0,4 7 0,0 1 0,9 0 0,-4 3 0,7-7 0,-3 3 0,4-5 0,0-2 0,0-2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1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24575,'-3'11'0,"0"9"0,3 12 0,0 15 0,0 12 0,0 8 0,0 14-897,0-14 0,0 5 897,0-9 0,0 3 0,0 31 0,0 4-1400,0-10 1,0 0 1399,0-24 0,0 1 0,0 2 0,0 12 0,0 3 0,0 1 0,0-2 0,0 0 0,0 4-865,0-13 0,0 3 1,0 0-1,0 1 865,0 0 0,0 0 0,0 1 0,0 0 0,0 2 0,0 1 0,0 0 0,0 0 0,0 2 0,0 1 0,0 0 0,0-1 0,0-2 0,0-1 0,0 0 0,0 0 0,0 3 0,0 0 0,0-2 0,0-3 0,0 5 0,0-4 0,0 1-666,0 8 0,0 2 0,0-4 666,0 13 0,0-2 0,0-22 0,0 2 0,0-5 172,0 11 1,0-5-173,0-1 0,0-7 0,0 6 1898,0-3-1898,-3-26 3528,-1-26-3528,0-8 3103,1 7-3103,3 14 1176,0 16-1176,0 7 0,0-1 0,0 7 0,0 2 0,-6 30-1071,5-38 0,1 3 1071,-3 6 0,0 4 0,3 10 0,0 2-772,0-5 0,0-1 772,0 1 0,0 1 0,0 2 0,0 0 0,0-2 0,0-1 0,0 1 0,0-1 0,0 0 0,0-1 0,0-6 0,0 0 0,0 0 0,0 2 0,0 2 0,0 1 0,0 2 0,0 1 0,0 4 0,0 1 0,0-6 0,0 1 0,0-1 0,0-2 0,0-8 0,0-1 0,0 2 0,0-5-340,0 25 340,0-38 0,0-2 0,0 13 0,0 11 0,0-8 0,0-14 0,0-5 1922,0-3-1922,0-14 1689,0 8-1689,0-13 415,0 3-415,0-9 0,0 3 0,0-2 0,0 3 0,0-4 0,0 3 0,3-3 0,-2 5 0,3-1 0,-4 0 0,0 1 0,3-1 0,-2 0 0,2-4 0,-3 4 0,0-8 0,0 7 0,0-3 0,0 5 0,0 3 0,0 3 0,0 4 0,0 5 0,0-4 0,0 10 0,0-10 0,0-1 0,0-6 0,0-12 0,0 1 0,0-10 0,0 3 0,0-3 0,0-6 0,0-39 0,0 25 0,0-27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2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24575,'-3'10'0,"-6"0"0,4 8 0,-5-3 0,2 8 0,4-4 0,-3 9 0,2 1 0,0-4 0,1 7 0,-3-7 0,5 14 0,-6-12 0,8 10 0,0-12 0,0 4 0,0-1 0,0-5 0,0 0 0,0-3 0,0 2 0,3-7 0,5 3 0,3-7 0,3 3 0,0-6 0,0 5 0,0-5 0,0 2 0,1-3 0,-1 0 0,-4-3 0,4 3 0,-7-7 0,6 4 0,-5-4 0,2 0 0,-4 0 0,0 0 0,1 0 0,-1 0 0,1 0 0,-1 0 0,1-7 0,-1-1 0,5-10 0,-2-1 0,2-9 0,-3-1 0,1-11 0,-1 5 0,2-10 0,-6 5 0,4-1 0,-7 6 0,3 3 0,-4 7 0,0-3 0,0 9 0,0 0 0,0 5 0,0 0 0,0 3 0,-7-3 0,3 4 0,-6-1 0,0-2 0,-1 5 0,-4-2 0,1 2 0,0 4 0,0 1 0,-1 3 0,4 0 0,-2 0 0,2 0 0,0 0 0,1 0 0,0 0 0,3 0 0,-6 0 0,2 0 0,-4 0 0,1 7 0,0 0 0,0 8 0,2-1 0,-1 0 0,5 0 0,-2 0 0,3-3 0,3 2 0,1-8 0,3 1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2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56 24575,'-6'0'0,"0"0"0,-1 6 0,-3 2 0,2 6 0,-6 5 0,6-4 0,-4 7 0,5-3 0,-1 1 0,0 2 0,1-3 0,-1 4 0,0 6 0,0-9 0,0 7 0,1-8 0,2 5 0,2-5 0,-1-1 0,4 0 0,-4-2 0,4 2 0,0-4 0,0-3 0,0 2 0,0-2 0,0 3 0,0-3 0,0 2 0,0-6 0,0 3 0,0-4 0,4 4 0,-1-2 0,4 2 0,-1-4 0,1 0 0,-1 1 0,1-1 0,-1 0 0,0 1 0,1-4 0,-1 3 0,1-5 0,2 2 0,2 0 0,0-2 0,2 2 0,-6 0 0,7-3 0,-7 3 0,6-3 0,-2 0 0,3 0 0,0 0 0,1 0 0,-1 0 0,-3 0 0,6 0 0,-9-3 0,10-1 0,-8-6 0,5-1 0,-1-7 0,1 3 0,0-8 0,-4 8 0,0-7 0,1-2 0,-3-1 0,2-3 0,-3 0 0,0-1 0,1 0 0,-5-10 0,0 9 0,-4-9 0,0 5 0,0 0 0,0 0 0,0 4 0,0 2 0,0 9 0,0 1 0,0 3 0,-4 1 0,1 3 0,-8 1 0,1 6 0,-1-2 0,-3 6 0,4-3 0,-1 3 0,-3 0 0,7 0 0,-6 0 0,2 0 0,-3 0 0,-1 0 0,1 3 0,0 1 0,3 2 0,-2 2 0,5-2 0,-2 1 0,4-4 0,0 0 0,-1-3 0,1 0 0,3 3 0,-3-2 0,3 1 0,-4-2 0,1 3 0,-1-2 0,1 5 0,-1-6 0,1 6 0,2-5 0,1 2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2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24575,'0'5'0,"0"1"0,-4 11 0,4-3 0,-4 4 0,4 1 0,-3 4 0,2 1 0,-2 4 0,-1-4 0,3 17 0,-2-5 0,3 18 0,-5 0 0,4 12 0,-3 1 0,4 14-896,-6 10 896,3-37 0,-1 0 0,1 1 0,0 0 0,-3 11 0,0 2-876,2-4 0,0 1 876,1 13 0,-1 1 0,1-6 0,0 1 0,0 9 0,0 0 0,2-4 0,0 0 0,-2 5 0,0 0 0,3 1 0,0-1 0,0-6 0,0-1 0,0 2 0,0-2 0,0-9 0,0-1 0,0 3 0,0-4-546,0 24 546,0-37 0,0-4 0,0 7 0,0 17 0,0-26 791,0-7-791,0-16 1776,0-9-1776,0-6 627,0 10-627,0 8 0,0 13 0,0 6 0,0 0 0,0 27 0,0 0 0,0-22 0,0 3-284,0 0 0,0 1 284,0-1 0,0 1 0,0 7 0,0 0 0,0-4 0,0 0-683,0 5 1,0 0 682,0 0 0,0 0 0,0 0 0,0 0 0,0 0 0,0-1 0,0 2 0,0-1 0,0-5 0,0 0 0,0 0 0,0 0 0,0 0 0,0 0-338,0-8 1,0 0 337,0 7 0,0 0 0,0 35 0,0 6 0,4-28-119,-3 15 119,8-21 0,-8 30 0,8-29 506,-8 13-506,7-19 0,-6 2 1345,6-2-1345,-7-7 740,3-7-740,0-9 136,-4-7-136,4-11 0,-4-16 0,0 14 0,0-5 0,0 24 0,0 0 0,0 10 0,0 7 0,0 9 0,0 13 0,0 6 0,0-4 0,0 12 0,0-31 0,0 20 0,0-21 0,0 11 0,0 5 0,0-11 0,0 11 0,0 3 0,0-17 0,0 33 0,0-49 0,0 42 0,0-35 0,0 16 0,4-6 0,1-6 0,0-2 0,3-6 0,-7-4 0,4-2 0,-2-5 0,-2-5 0,3-1 0,-4-4 0,3-1 0,-2 0 0,3 1 0,-4-1 0,3 1 0,-2-1 0,3-4 0,-4 3 0,2-10 0,-1 6 0,2-11 0,-3 3 0,0-4 0,0 0 0,0-2 0,0-1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3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24575,'0'8'0,"0"11"0,0 0 0,0 14 0,0-9 0,0 9 0,0 8 0,0 1 0,0 29 0,0-7 0,0 17 0,0-14 0,0-7 0,0 4 0,0-9 0,0 18 0,0-12 0,0 4 0,0-6 0,0 0 0,0-6 0,0 5 0,0-16 0,0 8 0,0-14 0,0-2 0,0-1 0,0-13 0,4 7 0,-3-11 0,2-2 0,-3-4 0,0-3 0,0-1 0,0 0 0,0 1 0,0-1 0,0 0 0,0-5 0,0 1 0,0-5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3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11 106 24575,'0'6'0,"0"8"0,0 2 0,0 7 0,0 10 0,0-7 0,0 12 0,0-14 0,0 4 0,0 0 0,0-3 0,0 3 0,0-5 0,0 0 0,0-7 0,0 2 0,3-8 0,4-2 0,1 5 0,5-8 0,-2 5 0,8-3 0,-4-3 0,3 0 0,0-4 0,-3 0 0,4 0 0,-5 0 0,-3 0 0,2 0 0,-6 0 0,6 0 0,-5-3 0,5-4 0,-2-8 0,1-5 0,-1-3 0,-3-5 0,4-1 0,-2-6 0,2-4 0,-7 4 0,2-4 0,-6 5 0,3 5 0,-4 1 0,0 4 0,0 1 0,0 0 0,0 3 0,0 2 0,-3 4 0,-1 3 0,-6-3 0,3 7 0,-7 0 0,3 1 0,-7 5 0,3-2 0,-4 3 0,1 0 0,3 0 0,-8 0 0,8 0 0,-7 0 0,6 3 0,-6 5 0,7 0 0,-4 6 0,5-6 0,0 2 0,3-3 0,1-1 0,6 1 0,-2-4 0,6 0 0,-3-3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3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92 145 24575,'-13'0'0,"-1"6"0,0 6 0,2 12 0,-4 11 0,10-5 0,-2 13 0,4-12 0,3 13 0,-3-8 0,4 3 0,0-5 0,0-5 0,0-1 0,0-9 0,0-1 0,0-7 0,0-1 0,3-4 0,8-2 0,1 2 0,15-5 0,-7 2 0,8-3 0,0 0 0,-3-4 0,7 0 0,-2-13 0,6-2 0,1-9 0,-5-4 0,5-6 0,-12 1 0,1-4 0,-8 2 0,-4-2 0,-2 1 0,-3 1 0,-4 0 0,-2 8 0,-3-7 0,0 14 0,0-1 0,0 7 0,-3 4 0,-8-1 0,-5 3 0,-8 5 0,1 0 0,-5 6 0,3-3 0,-8 4 0,9 0 0,-4 0 0,4 0 0,1 0 0,0 4 0,3 3 0,2 1 0,3 9 0,1-5 0,-1 7 0,0-1 0,4-3 0,0 0 0,7-8 0,1-5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5:3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24575,'-4'13'0,"7"3"0,0 3 0,15 9 0,-6-11 0,13 17 0,5 0 0,6 10 0,8 2 0,-10 0 0,1-9 0,-12-6 0,7 7 0,-10-15 0,8 16 0,-11-17 0,6 3 0,-14-12 0,5-2 0,-8-4 0,-2-4 0,-2-3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5:2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20 101 24575,'0'4'0,"0"-1"0,0 31 0,0-12 0,0 33 0,0-16 0,0 24 0,0-25 0,0 16 0,0-11 0,0 10 0,0 4 0,0-10 0,0 5 0,0-6 0,0-5 0,0-2 0,0-5 0,0-1 0,0-3 0,0 2 0,0-7 0,0-1 0,0-6 0,0-4 0,0 0 0,-7-3 0,6-1 0,-6-3 0,7-6 0,0-19 0,0-5 0,0-28 0,0-2 0,0-15 0,0-11 0,0-4 0,0 19 0,0-20 0,0 32 0,5-21 0,-4 14 0,7 6 0,-7 7 0,7 11 0,-7 7 0,2 5 0,-3 3 0,0 6 0,0 0 0,0 7 0,0-3 0,0 3 0,0 1 0,0-1 0,0 1 0,0-1 0,0-3 0,0 3 0,0-3 0,0 4 0,0 0 0,0-1 0,0 1 0,0 5 0,0 9 0,0 12 0,0 9 0,0 10 0,0 14 0,0 2 0,0 17 0,0-4 0,0 6 0,0 7 0,0 1 0,0 7 0,0-25 0,0 13 0,0-28 0,0 11 0,0-8 0,0-11 0,0-7 0,0-10 0,0-6 0,0-4 0,0-3 0,0-1 0,0-4 0,-2-2 0,-2-4 0,1-11 0,-4-15 0,1-15 0,1-12 0,1 5 0,4-9 0,0 3 0,0-6 0,0-6 0,0 8 0,0 4 0,0 3 0,0 5 0,0 5 0,0-3 0,0 8 0,0-8 0,0 8 0,0-3 0,0 5 0,0 5 0,0 5 0,3 1 0,-2 11 0,3-2 0,-2 8 0,-1-1 0,5 4 0,-3 0 0,3 3 0,0 0 0,0 3 0,-2 0 0,2 4 0,-3 3 0,1 0 0,2 5 0,-5 3 0,6-3 0,-7 12 0,3-6 0,-3 11 0,0 3 0,0 0 0,0 22 0,0-19 0,0 19 0,0 3 0,0-15 0,0 26 0,0-23 0,0 5 0,0-1 0,0-7 0,0-4 0,0-7 0,0-10 0,0-9 0,0-6 0,0-2 0,0-1 0,0-2 0,0-1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5:2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10 24575,'-3'-3'0,"-4"0"0,-3 0 0,0 5 0,-3 2 0,5 7 0,-5 3 0,4 4 0,-5 2 0,1 8 0,1-4 0,0 4 0,0 0 0,3-4 0,1 4 0,1 0 0,6-3 0,-6 3 0,6-5 0,-3 0 0,4 1 0,0-1 0,0-4 0,0 3 0,0-10 0,0 6 0,0-8 0,0 4 0,3 1 0,1-5 0,6 1 0,1-1 0,0-3 0,2 3 0,-2-3 0,-1 0 0,4 0 0,-7-4 0,6 1 0,-5-2 0,1-1 0,1 2 0,-3-3 0,7 0 0,-7 0 0,3 0 0,0 0 0,-3 0 0,3 0 0,-4 0 0,4-3 0,-3-1 0,3-3 0,-3-3 0,3 0 0,-2-9 0,5 4 0,-4-7 0,4 6 0,-4-6 0,4 7 0,-4-8 0,4 8 0,-4-7 0,1 6 0,-2-6 0,-1 3 0,0 0 0,-2-4 0,1 4 0,-5-1 0,3-2 0,-4 3 0,0-1 0,0-2 0,0 7 0,0-3 0,0 7 0,-7-3 0,3 7 0,-6-3 0,3 0 0,-3 2 0,2 1 0,-2 1 0,4 3 0,-1-1 0,-3 1 0,3 0 0,-3 2 0,4-1 0,-4 2 0,2 0 0,-2 0 0,4 0 0,0 0 0,-1 0 0,1 0 0,0 0 0,0 0 0,3-3 0,0-1 0,3 1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4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24575,'0'8'0,"0"8"0,0-2 0,0 13 0,0-4 0,0 5 0,0 0 0,0 6 0,0 1 0,0-5 0,0 2 0,0-13 0,0-2 0,0-5 0,0-4 0,0 0 0,0-7 0,0-6 0,0-13 0,0-5 0,0-11 0,0-1 0,0-6 0,0 0 0,0 0 0,0 0 0,0 6 0,0 1 0,0 1 0,0 3 0,0 1 0,0 7 0,4 5 0,1 0 0,3 0 0,0 4 0,0 1 0,0 4 0,4 0 0,-3 0 0,7 3 0,-8-2 0,8 6 0,-7-2 0,3 3 0,0 0 0,-3 0 0,2 0 0,-3 0 0,0 0 0,0 0 0,-1 3 0,-2 1 0,-2 4 0,-3 4 0,0 1 0,0 4 0,0 0 0,0 0 0,0 0 0,0 0 0,-8 0 0,-1 0 0,-8 0 0,0 0 0,-1 0 0,1 0 0,0-3 0,0-2 0,4 0 0,-4-2 0,8 2 0,-3-4 0,8-1 0,-3-2 0,6 1 0,-6-5 0,6 6 0,-2-3 0,10 3 0,2-3 0,12 4 0,-3-3 0,9 4 0,-8 0 0,7 0 0,-7 3 0,7-2 0,-11 7 0,6-8 0,-12 3 0,3-4 0,-5 0 0,1 0 0,-4-4 0,0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0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 24575,'0'6'0,"0"4"0,0 12 0,0 1 0,0 5 0,0-4 0,0 14 0,0-12 0,0 12 0,0-13 0,0 3 0,0-5 0,0 0 0,0-7 0,0 1 0,0-6 0,0 0 0,0-2 0,0-2 0,0-1 0,0 0 0,0 1 0,0-2 0,0 2 0,0-1 0,0 0 0,0 4 0,0 1 0,0 3 0,0-3 0,0 2 0,-3-6 0,2 3 0,-2-3 0,3-1 0,0 1 0,0-9 0,0-12 0,0-10 0,0-15 0,0-2 0,0-5 0,0 0 0,0 6 0,0-5 0,0 10 0,4-5 0,-3 11 0,6 1 0,-6 9 0,3-3 0,-4 10 0,0-6 0,0 11 0,0-3 0,0 4 0,0-1 0,0 1 0,0 0 0,0 0 0,0 0 0,0 17 0,0 0 0,0 16 0,0 1 0,0-4 0,0 9 0,0-4 0,0 5 0,0 0 0,0 0 0,0-5 0,0 4 0,3-9 0,-2 4 0,6-4 0,-6-1 0,2 0 0,0-3 0,-2-2 0,5-4 0,-5-3 0,2-1 0,0 0 0,-2-3 0,2 3 0,-3-4 0,0 1 0,0-1 0,0 0 0,0 1 0,0-1 0,0 1 0,0-1 0,0 0 0,0 1 0,0-1 0,0-33 0,0 2 0,0-26 0,0 6 0,0 10 0,0-10 0,0 15 0,0-4 0,0 11 0,0-1 0,0 5 0,0 1 0,0 7 0,0 1 0,0 3 0,0 1 0,0-1 0,0 1 0,0-1 0,0 1 0,0 0 0,0-1 0,0 1 0,0 0 0,0-1 0,0 1 0,0-1 0,0 1 0,0 0 0,0 0 0,0 7 0,0 8 0,0 10 0,0 4 0,0 5 0,0 1 0,0 5 0,0 0 0,0 0 0,0 0 0,0-5 0,0 4 0,0-9 0,0 4 0,0-8 0,0-2 0,0 0 0,0-6 0,0 1 0,0-6 0,0-1 0,0 1 0,0-1 0,0 0 0,0-5 0,0-12 0,0-5 0,0-15 0,0-3 0,0-1 0,0-4 0,0 0 0,0 3 0,0-3 0,0 10 0,0 1 0,0 4 0,0 5 0,0 0 0,0 5 0,0 0 0,0 3 0,0 1 0,0 4 0,0-1 0,0 1 0,-2 3 0,-2 0 0,1 3 0,0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6:0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28 24575,'-10'0'0,"-3"0"0,6 0 0,-2 0 0,2 0 0,1 0 0,17 0 0,5 0 0,17 0 0,18 0 0,-1 0 0,10 0 0,-9 0 0,22 0 0,-26 0 0,38 0 0,-36 0 0,17-9 0,-13 7 0,-1-7 0,-12 9 0,-6-3 0,-6 2 0,-8-3 0,-6 4 0,-4 0 0,-3 0 0,-1 0 0,-5 0 0,-9 0 0,-8 0 0,-12 0 0,-7 0 0,-18 0 0,9 0 0,-18 5 0,14-4 0,-11 7 0,0-2 0,0-1 0,0 0 0,5-5 0,2 0 0,0 0 0,10 0 0,-8 0 0,14 0 0,2 0 0,5 0 0,6 0 0,4 0 0,0 0 0,5 0 0,3 0 0,-2 0 0,5 2 0,-2-1 0,4 2 0,-1-3 0,1 0 0,0 3 0,0-2 0,-1 1 0,1 1 0,-1-2 0,1 2 0,-1 0 0,1-3 0,-4 3 0,2-3 0,-2 3 0,4-2 0,-1 2 0,1-3 0,2 2 0,4-1 0,11 2 0,5-3 0,17 0 0,-2 0 0,26 0 0,-19 0 0,19 0 0,-10 0 0,0 0 0,11 0 0,-5 0 0,5 0 0,15-5 0,-22 3 0,19-3 0,-23 1 0,12 3 0,-6-3 0,-7 0 0,-12 3 0,-6-6 0,-9 6 0,-4-3 0,-5 4 0,-3 0 0,-1 0 0,0 0 0,-5 0 0,-5 0 0,-10 0 0,-6 0 0,-3 0 0,-5 4 0,-1-3 0,-5 6 0,-6-6 0,5 3 0,-10-4 0,5 0 0,-6 0 0,0 0 0,0 0 0,-6 0 0,-2 0 0,1 0 0,-5 0 0,11 0 0,-5-4 0,6 3 0,5-3 0,6 0 0,7 3 0,9-2 0,1 3 0,7 0 0,1 0 0,4 0 0,5 0 0,5 0 0,10 0 0,6 0 0,8 0 0,-4 0 0,9 0 0,-4 0 0,5 0 0,0 0 0,4 0 0,-2 0 0,8 0 0,-4 0 0,1 0 0,3 0 0,-4 0 0,6 0 0,6 0 0,-5 0 0,5 0 0,-6 0 0,-6 0 0,-1 0 0,-9 0 0,-2 0 0,-5 0 0,-4 0 0,-4 0 0,-5 0 0,-4 0 0,1 0 0,-1 0 0,-3 0 0,0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7:0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92 24575,'0'2'0,"0"17"0,0 12 0,0 15 0,0 5 0,0 9 0,0 8 0,0-1 0,0 6 0,0 0 0,0-15 0,0 18 0,0-33 0,0 22 0,0-23 0,0 3 0,0-20 0,0 2 0,0-15 0,0 5 0,0-9 0,0-7 0,0-10 0,-9-25 0,7-9 0,-7-30 0,9 3 0,0-24-610,0 29 610,0 6 0,0 1 0,0 1 0,0-40 0,0 44 0,0-7 0,0 12 0,0 3 0,0 16 610,0 1-610,0 8 0,0 2 0,0 7 0,0 1 0,0 4 0,0-1 0,0 1 0,3 7 0,-2 8 0,5 19 0,-5 3 0,3 13 0,1 17 0,-3-5 0,3 11 0,0 12 0,-4-13 0,4 4 0,-5-7 0,0-8 0,0 0 0,0 9 0,0-16 0,0 9 0,0-15 0,0 8 0,0-15 0,0-1 0,0-6 0,0-8 0,0-6 0,0-4 0,0-3 0,0-1 0,0-5 0,0-14 0,0-8 0,0-19 0,0-6 0,0-21 0,5-10-541,2-21 541,1 48 0,1 1 0,3-37 0,4-1 0,-5 19 0,-1 1 0,0 7 0,-5 8 0,-1 16 0,-4 6 0,0 12 541,0 4-541,0 3 0,0-2 0,0 5 0,0-5 0,0 5 0,0-1 0,0 2 0,0 1 0,0 0 0,-3 2 0,3-1 0,-3 2 0,0-1 0,0 2 0,-3 11 0,-2 8 0,4 11 0,-3 11 0,1 2 0,1 5 0,-3 6 0,3-5 0,-1 11 0,2-11 0,4 11 0,0-11 0,0 5 0,0-12 0,0 0 0,0-6 0,0-5 0,0-1 0,0-5 0,0 1 0,0-5 0,0-1 0,0-4 0,0 5 0,0-4 0,0 3 0,0-4 0,0 1 0,0-1 0,0 0 0,0-3 0,0 2 0,0-6 0,0 3 0,0-4 0,0 1 0,0 3 0,0-3 0,0 3 0,0-4 0,0 1 0,0-1 0,0 1 0,0-1 0,0 0 0,0 1 0,0-4 0,0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7:0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57 108 24575,'-6'0'0,"-1"0"0,4 3 0,-3 4 0,2 8 0,0-4 0,0 11 0,1-6 0,-2 3 0,1 3 0,-3-2 0,7-1 0,-4 3 0,4-7 0,0 12 0,0-10 0,0 10 0,0-8 0,0 0 0,0-1 0,0 1 0,0 0 0,0 0 0,0 0 0,0-1 0,0-7 0,3 3 0,4-4 0,1 1 0,5 0 0,-2-1 0,3-3 0,0 0 0,5 1 0,-8-4 0,7 3 0,-7-7 0,3 3 0,-3-3 0,2 0 0,-6 0 0,7 0 0,-4-3 0,1-4 0,3-4 0,-3-7 0,4 2 0,0-6 0,0 2 0,-3-3 0,3 0 0,-7 3 0,3-2 0,-3 2 0,-1 1 0,1-3 0,-1 6 0,-3-6 0,0 3 0,-4-4 0,0 3 0,0-2 0,0 2 0,0-3 0,0 0 0,0 3 0,0-2 0,0 7 0,0-4 0,-4 5 0,1 3 0,-8-2 0,4 5 0,-6-5 0,2 5 0,-3-5 0,-1 5 0,1-3 0,0 7 0,-1-2 0,1 5 0,0-2 0,0 3 0,-1 0 0,1 0 0,-4 0 0,2 3 0,-6 5 0,7 0 0,-4 6 0,5-3 0,0 3 0,3-3 0,1 2 0,3-2 0,3 0 0,1 2 0,0-2 0,2-1 0,-2 4 0,3-7 0,0 3 0,0-4 0,0 1 0,0-1 0,0 0 0,0-2 0,0-1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7:0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24575,'-3'6'0,"0"0"0,3 0 0,0 1 0,0-1 0,0 0 0,0 4 0,0-3 0,0 3 0,0 4 0,0-3 0,0 8 0,0-1 0,0 6 0,0-4 0,0 12 0,0-7 0,0 0 0,0 12 0,0-10 0,0 17 0,0-8 0,0 8 0,0-3 0,0 5 0,0-1 0,0 1 0,0 0 0,0-6 0,0-1 0,0-5 0,0 0 0,0-5 0,0-1 0,0-9 0,0 3 0,0-6 0,0 2 0,0-7 0,0 2 0,0-6 0,0 3 0,0-4 0,0 1 0,0-2 0,-3-1 0,0-2 0,-1 1 0,-1-3 0,1 3 0,-2-3 0,0 0 0,-1-6 0,0-11 0,-1-14 0,3-9 0,-4-12 0,8-2 0,-3 1 0,-2-26 0,5 13 0,-9-22 0,9 31 0,-4-12 0,1 19 0,3-10 0,-4 13 0,2 8 0,2 10 0,-3 0 0,1 10 0,2 1 0,-2 7 0,3 1 0,0 4 0,-3 2 0,2-1 0,-2 1 0,3-2 0,0-3 0,0-6 0,0 6 0,0-1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7:2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24575,'0'17'0,"0"6"0,0 6 0,0 5 0,0 0 0,0 0 0,0 0 0,0 5 0,0-8 0,0 7 0,0-14 0,0 9 0,0-8 0,0-1 0,0-6 0,0 0 0,0-6 0,0 5 0,0-9 0,0 5 0,0-6 0,0 3 0,0 0 0,0 0 0,0 4 0,0 0 0,0 0 0,0 0 0,0 0 0,0 1 0,0-1 0,0-4 0,0 0 0,0-3 0,0-1 0,0 1 0,0-1 0,0 0 0,0 0 0,0 0 0,-6 1 0,4-1 0,-4 1 0,6-1 0,0-3 0,0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7:2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24575,'-3'-4'0,"5"1"0,-4 3 0,5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7:2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1442 24575,'0'-9'0,"0"-6"0,0-4 0,-4-9 0,-1-7 0,-3 0 0,-2-16 0,5 9 0,1-16 0,0 11 0,3-11 0,-3 11 0,4-11 0,0 11 0,0-5 0,0 6 0,0 0 0,0 5 0,0 2 0,0-1 0,0 5 0,0 1 0,0 1 0,0 8 0,0-3 0,0 5 0,0-1 0,0 1 0,0 3 0,0-2 0,0 10 0,0-5 0,0 6 0,-3 0 0,2 1 0,-2 4 0,3-1 0,-3 1 0,3 0 0,-3-1 0,3 1 0,0 0 0,0-4 0,0 3 0,0-7 0,0 3 0,0-3 0,0 0 0,0-1 0,0 1 0,0 0 0,0-4 0,0 2 0,0-2 0,0 4 0,0 3 0,0 1 0,-3 3 0,2 1 0,-1 0 0,2-1 0,0 1 0,0 0 0,13 2 0,5 1 0,25 3 0,-1 0 0,9 0 0,15-5 0,4 4 0,28-4 0,0 5-822,-36 0 0,1 0 822,-4 0 0,1 0 0,12 0 0,0 0 0,-7 0 0,-1 0 0,4 0 0,-1 0 0,-4 0 0,-1 0 0,-2 3 0,-2-1-226,0-1 0,-1 0 226,-6 4 0,-2 0 0,35-4 0,-5 9 0,-12-4 0,7 0 0,-6-2 0,-8 0 0,-8-3 0,-7 3 1604,1-4-1604,-5 4 492,-2-3-492,-10 3 0,-1-4 0,-4 3 0,-1-2 0,-4 6 0,-1-6 0,1 5 0,-4-2 0,3 4 0,-4-5 0,-3 3 0,-1-5 0,-4 5 0,1-5 0,-1 1 0,5-2 0,9 0 0,7 0 0,18 0 0,3 0 0,5 0 0,5 0 0,-5 5 0,6-4 0,-5 3 0,-3-4 0,-11 0 0,-6 0 0,-6 0 0,-8 0 0,-2 0 0,-7 0 0,-2 0 0,-2 0 0,-1 0 0,0 0 0,-2 3 0,1 0 0,-4 4 0,2-1 0,0 0 0,-2 4 0,1 1 0,-2 7 0,0 2 0,0 8 0,0-4 0,0 9 0,0 1 0,0 7 0,0 5 0,0 0 0,0-1 0,0 7 0,0-5 0,0 11 0,0-11 0,0 5 0,0 0 0,0-5 0,0 5 0,0-6 0,4-6 0,-3 4 0,7-3 0,-7 5 0,7-6 0,-7 5 0,6-10 0,-6 10 0,7-10 0,-7-1 0,2-1 0,1-8 0,-3-1 0,2-6 0,0-4 0,-2-3 0,2-1 0,-3-4 0,0 0 0,0 0 0,0 1 0,0-1 0,0 0 0,0 0 0,0 1 0,0-1 0,0 0 0,0 0 0,0 0 0,0 1 0,0-1 0,0 0 0,0 0 0,-3 0 0,0 1 0,-7 0 0,-5 0 0,-5 0 0,-3 4 0,-16 3 0,1 4 0,-20 1 0,16-5 0,-14 5 0,8-9 0,-12 4 0,7-4 0,1-1 0,6-4 0,5-1 0,-3-4 0,4 0 0,-6 0 0,-12 0 0,3-4 0,0-1 0,-2 0 0,9-3 0,-11 6 0,0-6 0,5 6 0,2-2 0,6 4 0,0 0 0,6 0 0,-5 0 0,5 0 0,-18-5 0,8 4 0,-8-4 0,-7 5 0,20 0 0,-31 0 0,32 0 0,-20 0 0,10 0 0,1 0 0,1 0 0,7 0 0,5 0 0,1 0 0,5 4 0,0-3 0,0 3 0,0 0 0,0-3 0,0 2 0,4-3 0,-2 0 0,7 0 0,-3 0 0,4 0 0,5 0 0,-3 0 0,6 0 0,-2 0 0,4 0 0,-4 0 0,2 0 0,-2 0 0,4 0 0,-1 0 0,1 0 0,0 0 0,-1 0 0,1 0 0,0 0 0,0 0 0,3 0 0,-3 0 0,4 0 0,-5 0 0,4 0 0,-2 0 0,6 0 0,-7 0 0,7 0 0,-7 0 0,4 0 0,-1 0 0,-2 0 0,5 0 0,-5 0 0,2 0 0,0 0 0,1 0 0,4 0 0,-1 0 0,1 0 0,-1 0 0,1 0 0,-1 0 0,1 0 0,-1 0 0,1 0 0,-1 0 0,1 0 0,0 0 0,-1 0 0,1 0 0,0 0 0,0 0 0,0 0 0,-1 0 0,1 0 0,3-2 0,-3-2 0,3-2 0,-1 0 0,-1-1 0,1 1 0,-3-1 0,4 1 0,-3-1 0,5 1 0,-4-1 0,4-3 0,-2 3 0,0-6 0,2 2 0,-2-3 0,3-1 0,0 1 0,0-4 0,0-6 0,0-1 0,0-3 0,0 0 0,0 3 0,0-3 0,0 9 0,0-3 0,0 6 0,0-2 0,0 4 0,0-1 0,0 1 0,0 0 0,-3 0 0,2 3 0,-6-2 0,7 5 0,-4-2 0,4 7 0,0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7:2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24575,'89'2'0,"1"-1"0,-12 0 0,4 0 0,5 0 0,-2-1 0,5 0 0,3 0 0,5 0-1639,-14 0 1,5 0-1,2 0 1,1 0 0,-3 0-1,-4 0 1266,17 0 1,-5 0-1,-1 0 1,5 0 10,-4 0 0,4 0 0,2 0 0,-2 0 0,-4 0 362,4 0 0,-3 0 0,-2 0 0,-1 0 17,-7 0 1,-1 0-1,-2 0 1,1 0-18,-4 0 0,1 0 0,-2 0 0,-3 0 0,6 0 0,-5 0 0,1 0-368,1 0 0,1 0 0,-5 0 368,17 0 0,-2 0 0,-24 0 0,1 0 0,-1 0 1131,25 0 1,-3 0-1132,-10 0 0,-2 0 0,-9 0 0,-3 0 1609,-6 0 0,-2 0-1609,5 0 0,-1 0 0,-7 0 0,0 0 0,0-2 0,-2-1 3208,25 2-3208,7-4 0,-21 5 0,17-5 0,-7 4 0,-7-4 2623,-7 1-2623,-2 3 1776,-11-3-1776,11 4 950,-5-4-950,13 2 127,-5-6-127,11 6 0,-22-6 0,19 3 0,-19-5 0,16 0 0,-7 0 0,0 0 0,0 0 0,-5 1 0,3-1 0,-9 0 0,10 1 0,-11 3 0,5 2 0,-6 0 0,0 3 0,0-3 0,-1 4 0,-4 0 0,4 0 0,-10 0 0,9 0 0,-8 0 0,-2 0 0,-1 0 0,-8 0 0,3 0 0,-9 0 0,3 0 0,-2 0 0,-1 0 0,3 0 0,-7 0 0,4 0 0,-5 0 0,-3 0 0,-2 0 0,-2 0 0,-1 0 0,1 0 0,-1 0 0,1 0 0,-1 0 0,-8 0 0,-2 0 0,-14 0 0,9 0 0,-1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9:2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24575,'0'18'0,"0"4"0,0 16 0,0-2 0,4 8 0,2 9 0,4 8 0,0 13 0,-4-17 0,3 12 0,-7-13 0,7 12 0,-8-2 0,3-7 0,-4-6 0,0-1 0,0-11 0,0-2 0,0-5 0,0-5 0,0-1 0,0-5 0,0 1 0,0-5 0,0 3 0,0-7 0,0 8 0,0-8 0,0 7 0,0-7 0,0 8 0,-3-8 0,2 3 0,-2-4 0,3 1 0,0-1 0,0 0 0,0 0 0,0 0 0,0 0 0,0 0 0,0 1 0,0-1 0,0 0 0,0 4 0,0-2 0,-4 6 0,4-7 0,-4 7 0,1-2 0,2 3 0,-3 0 0,4 1 0,0-1 0,0 0 0,0-3 0,0 2 0,0-3 0,0 1 0,0 2 0,0-7 0,0 7 0,0-6 0,0 2 0,0-4 0,0 4 0,0-2 0,0 2 0,0-4 0,0 0 0,0 1 0,0-1 0,0-4 0,0 4 0,0-4 0,0 1 0,0-1 0,0-4 0,0 1 0,0-1 0,0 0 0,0 0 0,0 0 0,-3-3 0,0-1 0,-1-2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0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476 275 24575,'0'-12'0,"0"0"0,0-10 0,0-2 0,0-4 0,0-6 0,0 10 0,0-14 0,0 22 0,-8-11 0,3 18 0,-11-7 0,7 11 0,-7-3 0,-7 8 0,-2 0 0,-15 0 0,11 0 0,-5 5 0,0 5 0,-2 11 0,-1 5 0,-1 12 0,12-2 0,0 6 0,5 5 0,5-4 0,0 4 0,6-6 0,4-1 0,1 1 0,5-6 0,0 5 0,0-11 0,0 5 0,0-6 0,5 0 0,3-5 0,7 4 0,7-8 0,-3 3 0,7-4 0,-7-1 0,8 2 0,-4-5 0,0-1 0,4-4 0,-4 0 0,0 0 0,4-4 0,-4-1 0,0-4 0,4 0 0,-4 0 0,0 0 0,3 0 0,-3 0 0,1-4 0,-2-1 0,-5-3 0,0-1 0,0 0 0,-4 5 0,-2-4 0,-3 4 0,0 0 0,0 0 0,-1 1 0,-2-2 0,-2-2 0,-3-5 0,0-6 0,0 7 0,0-1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4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24575,'1'2'0,"-7"14"0,-14 19 0,-4 21 0,3-11 0,-1 14 0,10-9 0,1 7 0,6-1 0,5-9 0,0 0 0,0-10 0,0 9 0,0-17 0,0 5 0,4-11 0,5 4 0,10-3 0,5 0 0,5 0 0,-1-10 0,0-1 0,-5-4 0,4 1 0,-9-5 0,9-1 0,-16-4 0,1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9:2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24575,'0'3'0,"0"3"0,0 12 0,0 1 0,0 4 0,0 5 0,0 7 0,0 0 0,0 4 0,0 1 0,0-5 0,0 4 0,0 6 0,0-9 0,0 20 0,0-14 0,0 4 0,0-1 0,0-10 0,0 9 0,0-9 0,0 0 0,0-2 0,0-4 0,0 0 0,0-1 0,0-5 0,0 1 0,0-5 0,0 3 0,0-7 0,0 8 0,0-8 0,0 3 0,0-4 0,0 0 0,0 1 0,0-5 0,0 4 0,0-4 0,0 5 0,0-5 0,0 4 0,0-4 0,0 4 0,0 1 0,0-1 0,0 0 0,0 0 0,0-3 0,0 2 0,0-2 0,0 0 0,0 2 0,0-6 0,0 7 0,0-4 0,0 1 0,0 2 0,0-5 0,0 5 0,4-2 0,-4 3 0,4-3 0,-1 2 0,-3-6 0,3 6 0,-3-5 0,0 5 0,0-6 0,0 3 0,0-4 0,4 4 0,-4 1 0,4 3 0,-2-3 0,-1 6 0,5-5 0,-5 6 0,2-3 0,-3-1 0,0 0 0,3-3 0,-2 2 0,1-6 0,-2 6 0,0-5 0,0 1 0,0-2 0,0 3 0,0-3 0,0 6 0,0-5 0,4 5 0,-4-6 0,4 3 0,-4-4 0,0 1 0,0-1 0,0 1 0,0-1 0,0 0 0,0 0 0,0 0 0,0 1 0,0-1 0,0 1 0,0-1 0,0 0 0,0 1 0,0-1 0,0-14 0,0 8 0,0-11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9:2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24575,'0'9'0,"0"5"0,0 2 0,0 6 0,0 7 0,0 2 0,0 8 0,0-5 0,0 18 0,0-9 0,0 28 0,0-22 0,0 9 0,0 7 0,0-9 0,0 30 0,0-17 0,0-5 0,0-1 0,0-9 0,0 7 0,0 4 0,0-6 0,0-5 0,0-8 0,0-7 0,0-5 0,0 0 0,0-5 0,0-1 0,0-5 0,0 1 0,0-5 0,0 3 0,0-2 0,0-1 0,0 3 0,0-7 0,0 8 0,0-4 0,0 0 0,0 3 0,0-6 0,0 6 0,0-7 0,0 7 0,0-6 0,0 2 0,0 0 0,0-3 0,0 4 0,0-5 0,0 4 0,0-3 0,0 3 0,0-3 0,0-1 0,0-3 0,0 2 0,0-6 0,0 3 0,0-4 0,0 1 0,0-1 0,0 0 0,0 1 0,0-1 0,0 0 0,0 0 0,0 1 0,0-1 0,0 0 0,0 0 0,0 0 0,0 0 0,0 1 0,0-1 0,0 0 0,0 1 0,0-1 0,0 0 0,3-3 0,-3 3 0,3-2 0,-3 2 0,0 0 0,0 1 0,0-1 0,0-3 0,0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9:3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24575,'0'33'0,"0"-2"0,0 8 0,0 0 0,0 14 0,0 8 0,0 20 0,0 1-574,5 8 574,-4-1 0,9-6-33,-9-14 33,8 2 0,-8-16 0,4 11 0,-5-13 0,0-2 0,0-5 574,0-5-574,4-2 33,-3-5-33,2-5 0,-3-1 0,0-9 0,0 3 0,0-7 0,0 4 0,4-5 0,-4 0 0,4 0 0,-4 4 0,0-2 0,0 2 0,0-4 0,0 0 0,3 0 0,-3 1 0,4-1 0,-4 0 0,0-3 0,3 2 0,-2-6 0,2 7 0,-3-4 0,3 4 0,-2 1 0,2-1 0,-3 0 0,0 0 0,0 4 0,0-2 0,0 6 0,0-7 0,3 3 0,-2 0 0,2 2 0,-3 3 0,0 0 0,3 0 0,-2 1 0,3-1 0,-4 0 0,3 1 0,-2-5 0,2-1 0,-3-4 0,3 0 0,-2 0 0,2-3 0,0 2 0,-2-2 0,2 0 0,-3 2 0,0-6 0,4 7 0,-4-7 0,4 6 0,-4-6 0,0 3 0,0 0 0,2-3 0,-1 7 0,2-7 0,-3 6 0,0-2 0,0 0 0,3 2 0,-2-2 0,2 3 0,-3 0 0,0-3 0,3 2 0,-2-6 0,2 3 0,-3 0 0,0 1 0,3 3 0,-2-3 0,2 2 0,0-2 0,-2 3 0,2-3 0,-3-1 0,0-4 0,0 0 0,0 1 0,0-1 0,0-2 0,0-2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9:3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24575,'0'2'0,"0"7"0,0 5 0,0 8 0,0 2 0,0 0 0,0 4 0,0 0 0,0-3 0,0 3 0,0 5 0,0-7 0,0 12 0,0-8 0,0 3 0,0-3 0,0 8 0,0-8 0,0 10 0,0-6 0,0 0 0,0-5 0,0 4 0,0-9 0,0 9 0,0-9 0,0 0 0,0-1 0,0-8 0,0 7 0,0-7 0,0 4 0,0-5 0,0 0 0,0 0 0,0 0 0,0 1 0,0-1 0,0-4 0,0 4 0,0-4 0,0 5 0,0-5 0,0 4 0,0-4 0,0 5 0,0-5 0,0 4 0,0 0 0,0 1 0,0 4 0,0-1 0,0 1 0,0 0 0,0 8 0,0-6 0,0 7 0,0 0 0,0 1 0,0 10 0,0-3 0,0 8 0,0-3 0,0 5 0,0 0 0,0 0 0,0-1 0,0-4 0,0-2 0,0-5 0,0 0 0,0 0 0,0-5 0,0 4 0,0-9 0,3 5 0,1-6 0,1 0 0,-2 0 0,-3 0 0,0 6 0,0-5 0,0 4 0,0-5 0,3 0 0,-2 5 0,3-3 0,-4 3 0,3-5 0,-2-3 0,3 2 0,-4-3 0,0 1 0,3 2 0,-2-3 0,2 0 0,1 3 0,-4-2 0,4-1 0,-1 3 0,-2-3 0,3 5 0,-1-1 0,-2 5 0,2-3 0,-3-1 0,0-2 0,0-3 0,0 0 0,0 4 0,0-8 0,0 3 0,0-4 0,0 5 0,0-4 0,0 3 0,0-7 0,0 2 0,0-2 0,0 3 0,0 0 0,4 0 0,-4 1 0,4-1 0,-4 0 0,0 0 0,0 0 0,0 1 0,0-1 0,0 0 0,0 0 0,0 0 0,0 0 0,3 1 0,-3-1 0,4 4 0,-1-3 0,-2 8 0,2-8 0,-3 7 0,3-3 0,-2 1 0,3 2 0,-4-7 0,3 3 0,-3-4 0,4 1 0,-4-1 0,3 0 0,-2 0 0,2-3 0,0 2 0,-2-6 0,2 7 0,-1-7 0,-1 3 0,2-4 0,-3 4 0,0-3 0,3 3 0,-2-4 0,1 1 0,-2 3 0,3-3 0,-2 3 0,2 0 0,0 0 0,-2 1 0,2 2 0,-3-2 0,0 0 0,0-1 0,0-4 0,0 1 0,0-1 0,-3-8 0,-11-23 0,0-13 0,-2 5 0,7 6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9:3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24575,'10'0'0,"-3"0"0,3 0 0,-4 0 0,0 0 0,-5 0 0,-5 0 0,-11 0 0,-4 0 0,0 0 0,-4 0 0,4 0 0,-1 0 0,2 0 0,4 0 0,-1 3 0,5-2 0,0 5 0,3-6 0,4 3 0,0-3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9:3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24575,'-6'0'0,"0"0"0,-1 0 0,1 0 0,0 3 0,2 0 0,-2 1 0,6 2 0,-10-6 0,9 6 0,-8-5 0,8 5 0,-4-6 0,4 3 0,-2-3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9:52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221 123 24575,'0'22'0,"0"-3"0,0 14 0,0-4 0,0 5 0,0 5 0,0-3 0,0 8 0,0 9 0,0-4 0,0 10 0,0-23 0,0 13 0,0-6 0,0 5 0,0-2 0,0-7 0,0-13 0,0 6 0,0-20 0,0 5 0,0-9 0,0-4 0,0-17 0,0-9 0,0-12 0,0-5 0,0-8 0,0-6 0,0 0 0,0-5 0,0 16 0,0-3 0,0 11 0,0 4 0,0 2 0,0 5 0,0 3 0,0 5 0,0 2 0,0 6 0,0-7 0,0 7 0,0-3 0,-3 6 0,3 7 0,-3 19 0,3 9 0,-4 20 0,2 3 0,-2 12 0,4-11 0,0 9 0,-5-4 0,4 1 0,-4-2 0,1-7 0,3-11 0,-3-7 0,4-5 0,-3-10 0,2-4 0,-2-5 0,0-4 0,2 0 0,-2 1 0,3-1 0,-2-2 0,-2-1 0,-2-3 0,0 0 0,-1-11 0,3-7 0,0-22 0,4-14 0,0-29 0,0-8-531,0 38 0,0-2 531,0-3 0,0 1 0,0-31-250,0 35 0,0 3 250,0-20 0,0-4 0,0 14 0,0 13 0,0 16 1034,0 4-1034,0 15 528,0-2-528,0 13 0,0 14 0,0 14 0,0 8 0,-4 22 0,-1-19 0,-6 39 0,6-37 0,0 37 0,1-28 0,2 11 0,-2-3 0,4-10 0,0 4 0,0-10 0,0-2 0,0-5 0,0 0 0,0 0 0,0 0 0,0-5 0,0-5 0,0-6 0,0-7 0,0-1 0,0-4 0,0 0 0,0 1 0,-3-4 0,0 0 0,-3-6 0,-1-4 0,-4-12 0,2-12 0,-4 0 0,8-12 0,-2 7 0,1-16 0,-3 5 0,4-5 0,-4 6 0,8 0 0,-3 6 0,4 6 0,0 6 0,0 8 0,0 5 0,0 5 0,0 4 0,0 0 0,0 28 0,0-3 0,0 25 0,0-5 0,0 2 0,0 5 0,0 0 0,0 0 0,0 5 0,0-3 0,0 4 0,0-12 0,0 5 0,0-10 0,0 0 0,0-7 0,0-9 0,0-1 0,0-7 0,0-1 0,0-4 0,0 1 0,0-22 0,0-13 0,0-12 0,0-11 0,0 4 0,0 0 0,0-11 0,0 11 0,0-5 0,0 0 0,0 5 0,0-5 0,0 11 0,0-4 0,0 5 0,0-1 0,0 6 0,0 7 0,0 5 0,0 3 0,0 2 0,0 7 0,0-2 0,0 5 0,0-2 0,0 4 0,0 0 0,0 3 0,0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9:56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254 646 24575,'-8'0'0,"1"0"0,-2 0 0,0 0 0,2 0 0,-2 0 0,2 0 0,1 0 0,-1 0 0,1-3 0,-1-4 0,-3-1 0,2-5 0,-6 5 0,6-6 0,-5 3 0,5-3 0,-6 0 0,6-1 0,-2 1 0,3 0 0,0-1 0,-1 1 0,4 0 0,-2-1 0,2 1 0,0 0 0,-2 3 0,5-2 0,-5 2 0,5-4 0,-5 1 0,5 3 0,-5-2 0,5 2 0,-2-3 0,3 3 0,-4-3 0,4 4 0,-4-5 0,4 5 0,0-4 0,0 3 0,0-3 0,0 3 0,0-2 0,0 5 0,0-5 0,4 2 0,-1 0 0,4 1 0,3 0 0,-3 3 0,6-3 0,-5 0 0,5 2 0,-5-6 0,6 6 0,-3-2 0,3 3 0,0 0 0,0-1 0,0 1 0,1 0 0,3 3 0,-3-2 0,7 1 0,-2 1 0,-1 1 0,3 3 0,-7 0 0,4 0 0,-5 0 0,0 0 0,0 0 0,1 0 0,-5 0 0,4 0 0,-4 0 0,1 0 0,2 0 0,-2 0 0,0 3 0,2 1 0,-5 2 0,1 1 0,1 0 0,-2-1 0,2 4 0,-3 1 0,-1 0 0,2 6 0,-1-5 0,-3 6 0,2 0 0,-5 2 0,6-1 0,-6 3 0,2-3 0,-3 1 0,0-2 0,0-4 0,0 0 0,0 1 0,0-1 0,0-3 0,0 2 0,0-2 0,0-1 0,0 4 0,0-4 0,0 9 0,-3-4 0,-1 3 0,-4 0 0,-2-2 0,1 2 0,-1-4 0,3 0 0,-4-3 0,3 3 0,-2-3 0,0 0 0,2 2 0,-6-2 0,3 0 0,0 3 0,-2-6 0,1 2 0,-2-3 0,0 0 0,0 0 0,-1 0 0,1 0 0,3-3 0,-2 3 0,5-7 0,-2 3 0,1-3 0,1 0 0,-5 0 0,5 0 0,-5 0 0,5 0 0,-5 0 0,2 0 0,0-2 0,-2-2 0,5-6 0,-5-2 0,5 2 0,-5-4 0,5 3 0,-3-7 0,4 3 0,-4-4 0,3 5 0,-2-4 0,6 2 0,-3-2 0,3 4 0,0-1 0,-3-3 0,3 3 0,0-4 0,1 5 0,3 0 0,-4-5 0,3 4 0,-2-7 0,3 6 0,0-6 0,0 3 0,0-1 0,0-2 0,0 6 0,0-6 0,3 7 0,1-4 0,3 5 0,0 0 0,0 3 0,0-2 0,3 5 0,-2-6 0,5 6 0,-2-5 0,4 5 0,-1-3 0,4 4 0,-3 3 0,3-3 0,1 6 0,-4-2 0,3 3 0,-4 0 0,5 0 0,-4 0 0,3 0 0,-4 0 0,0 3 0,-2 5 0,1 3 0,-5 3 0,5 0 0,-5 0 0,3 4 0,-4-6 0,0 10 0,0-11 0,-3 4 0,3-1 0,-7-4 0,7 5 0,-6 3 0,5-6 0,-2 9 0,-1-9 0,4 6 0,-3-4 0,3 0 0,-3 1 0,2-1 0,-2 0 0,0 0 0,3 0 0,-7-3 0,3 3 0,-3-7 0,0 6 0,0-6 0,0 7 0,0-7 0,0 6 0,0-5 0,0 5 0,0-2 0,-3 3 0,-1 0 0,-3-3 0,-3 2 0,2-2 0,-2 0 0,0 2 0,3-6 0,-7 7 0,4-7 0,-5 3 0,-3-2 0,3 2 0,-8-2 0,8 3 0,-7-7 0,6-1 0,-2 0 0,4-2 0,0 2 0,3-3 0,1 0 0,3 0 0,1 0 0,-1 0 0,1 0 0,-1 0 0,1 0 0,-1 0 0,1 0 0,0 0 0,-1 0 0,0 0 0,1-3 0,-1 3 0,1-6 0,0 5 0,2-5 0,-2 6 0,8-3 0,2 3 0,3 0 0,7 0 0,-4 0 0,1 0 0,-1 0 0,-4 0 0,1 0 0,-1-3 0,1 2 0,-1-5 0,-2 3 0,1-3 0,-4-1 0,1 1 0,-2 0 0,0-1 0,3 1 0,-2-4 0,2 2 0,-3 1 0,0 4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9:59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104 365 24575,'0'2'0,"0"7"0,0 9 0,0 5 0,0 1 0,0 4 0,0-8 0,0 3 0,0-9 0,0-3 0,0-1 0,0 0 0,0-3 0,0 3 0,0 0 0,0 1 0,0-1 0,0 0 0,0-3 0,0-1 0,0 1 0,0-1 0,0 0 0,0-25 0,0 1 0,0-29 0,0 6 0,0-5 0,0 0 0,0 5 0,0-3 0,0 8 0,0-3 0,0 5 0,0 4 0,0 2 0,0 9 0,0 1 0,0 7 0,0 1 0,0 4 0,0-1 0,-3 4 0,3-3 0,-3 8 0,0 2 0,2 6 0,-6 5 0,7-1 0,-7 4 0,6 1 0,-6 5 0,6-1 0,-6 5 0,2 1 0,0 10 0,-2-4 0,6 15 0,-7-8 0,7 4 0,-3-2 0,4-13 0,0 7 0,0-13 0,0-1 0,0-6 0,0-4 0,0-3 0,0 2 0,0-6 0,0 7 0,0-7 0,0 3 0,0 0 0,0-3 0,0 3 0,0-4 0,0-7 0,0-8 0,0-9 0,0-10 0,0-7 0,0 0 0,0-10 0,0 4 0,0-5 0,0 0 0,0 5 0,0 7 0,0 1 0,0 8 0,0-3 0,0 9 0,0-4 0,0 8 0,0-3 0,0 7 0,0 1 0,-6 0 0,4 3 0,-4-3 0,6 3 0,-3 1 0,2 0 0,-1-1 0,2 1 0,0 0 0,0 0 0,0-1 0,0 1 0,0-1 0,-3 1 0,2-1 0,-2 1 0,3 0 0,0 0 0,-2 3 0,1-3 0,-2 3 0,3-3 0,0 0 0,0 0 0,0-1 0,0 1 0,0-1 0,0 1 0,0-1 0,0 1 0,0-1 0,0 1 0,0-1 0,0 1 0,3 2 0,0 2 0,4 2 0,-1 3 0,0 0 0,1 3 0,-1-2 0,0 1 0,1-1 0,-1 2 0,0 1 0,0-4 0,-2 3 0,2-3 0,-6 4 0,6-1 0,-5 0 0,2 1 0,-3 3 0,0 0 0,0 5 0,3-1 0,-2 0 0,2 0 0,-3 4 0,0-2 0,3 6 0,-2-7 0,3 8 0,-4-8 0,3 3 0,-3-4 0,4-3 0,-1 2 0,-2-5 0,5 1 0,-6-2 0,3-1 0,-3 1 0,0-1 0,3-2 0,0-2 0,4-2 0,-1 0 0,0 0 0,4 0 0,-6 0 0,2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18:36:4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24575,'0'78'0,"0"0"0,0 1 0,0-6 0,0 0 0,0-13 0,0 7 0,0-6 0,0-2 0,0-23 0,0-3 0,0-14 0,0-1 0,0-7 0,0-2 0,0-5 0,0-1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5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0 419 24575,'0'-8'0,"0"-8"0,0-9 0,0 1 0,0-15 0,0 9 0,0-5 0,0-4 0,0 9 0,0-4 0,0 11 0,0 1 0,0 5 0,0 0 0,0 0 0,0 4 0,0-3 0,0 8 0,3 2 0,2 11 0,3 13 0,1 5 0,5 5 0,-4 6 0,4-5 0,0 10 0,-3-10 0,8 11 0,-9-11 0,5 5 0,-2-6 0,-3-5 0,3-1 0,-4-5 0,-1 0 0,0-4 0,-3-1 0,-2-5 0,-3 1 0,4 0 0,-3-1 0,2-2 0,-3-2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18:36:4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24575,'0'25'0,"0"2"0,0 12 0,0 7 0,0 14 0,0-16 0,0 17 0,0-18 0,0 10 0,0-1 0,0-12 0,0 5 0,0-10 0,0-5 0,0 2 0,0-12 0,0 8 0,0-12 0,0 5 0,0-9 0,0 6 0,0-8 0,0 0 0,0-4 0,-3-2 0,3-2 0,-3-2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18:36:4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24575,'22'0'0,"2"0"0,21 0 0,2 0 0,13 0 0,13 0 0,2 0 0,15 0 0,-9 0 0,-17 0 0,5 0 0,-25 0 0,14 0 0,-22 0 0,-7 0 0,-17 0 0,-6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18:36:4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24575,'22'0'0,"7"0"0,17 0 0,7 0 0,12 0 0,-16 0 0,14 0 0,-15 0 0,11 0 0,-6 0 0,-7 0 0,-11 0 0,-2 0 0,-13 0 0,-1 0 0,-5 0 0,-10 0 0,2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18:36:4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24575,'2'-4'0,"3"2"0,22 2 0,5 0 0,14 0 0,-14 0 0,22 4 0,-29 1 0,44 14 0,-41-12 0,28 16 0,-25-14 0,8 5 0,-5 2 0,-5-7 0,-5 6 0,-6-10 0,-3 11 0,-4-10 0,-1 8 0,-6-4 0,-1 4 0,-3 10 0,0 11 0,0 5 0,-8 6 0,-13 7 0,-12 8 0,-14 4 0,9-7 0,-7 2 0,10-9 0,-6 6 0,10-9 0,-1-6 0,16-16 0,-5-2 0,11-13 0,0-2 0,0-5 0,5-1 0,-1-3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18:36:4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205 594 24575,'3'-9'0,"0"2"0,-3-5 0,0 4 0,0-5 0,0 2 0,0-3 0,0 0 0,0-1 0,-6 4 0,-2-2 0,-11 5 0,4 0 0,-7 5 0,7 3 0,-8 0 0,4 0 0,0 0 0,0 3 0,4 8 0,4 10 0,-1 3 0,8 14 0,0-8 0,4 15 0,0-10 0,0 4 0,0-5 0,0-9 0,0-6 0,11-5 0,1-6 0,12 0 0,-1-5 0,0-3 0,0-7 0,-2-9 0,2-6 0,-5-11 0,3 2 0,-8-3 0,-1 5 0,-4-4 0,0 13 0,-4-7 0,2 15 0,-5-5 0,2 10 0,-1 0 0,-1 7 0,5 11 0,-2 5 0,4 7 0,0 5 0,0-4 0,3 4 0,1-9 0,2-1 0,5-6 0,-4-2 0,7-6 0,-7-1 0,3-3 0,-3-6 0,0-11 0,-3-8 0,4-9 0,-7 0 0,3 1 0,-7 3 0,-1 2 0,-4 9 0,3 4 0,-3 5 0,3 4 0,0 2 0,0 1 0,3 10 0,1 5 0,1 12 0,0 5 0,5 10 0,-3-4 0,6 4 0,-3-5 0,3-5 0,5 0 0,-5-10 0,3-3 0,-5-6 0,0-3 0,0-3 0,0-1 0,-3-3 0,2 0 0,-2-3 0,0-4 0,0-8 0,-4 0 0,0-8 0,1 4 0,-4 0 0,-1-3 0,-3 2 0,0 1 0,0 1 0,0 7 0,0-3 0,-2 7 0,1-3 0,-5 6 0,3 2 0,4 2 0,4 0 0,12 0 0,-2 0 0,8 0 0,-8 0 0,7 0 0,-7 0 0,4 0 0,-5 0 0,0 0 0,0 0 0,-3 0 0,-1 0 0,-4 0 0,1 0 0,-9 2 0,-4 14 0,-8 1 0,1 15 0,1-2 0,3 9 0,0-4 0,4 4 0,2-6 0,3-4 0,0-1 0,0-4 0,0-8 0,10 2 0,-1-11 0,13 1 0,-7-5 0,17-3 0,-17 0 0,16-7 0,-14-6 0,7-8 0,-2-8 0,-2 3 0,-4-2 0,-4 0 0,0 4 0,-4-5 0,-1 6 0,-2-5 0,-2 3 0,-3-3 0,0 0 0,0 4 0,-3 0 0,-5 1 0,-7 7 0,-1 1 0,-6 7 0,2 1 0,-3 7 0,0-4 0,-1 4 0,5 0 0,0 10 0,4 3 0,0 7 0,3-2 0,5-4 0,1 0 0,5 0 0,-2-3 0,3-1 0,0-4 0,2 1 0,10 0 0,8 0 0,9-3 0,0 0 0,3-4 0,3 0 0,0 0 0,4 0 0,-5 0 0,-5-7 0,4-2 0,-8-7 0,-1 0 0,-2 1 0,-10 1 0,5 2 0,-10 2 0,3 3 0,-3 1 0,-1-1 0,-2 1 0,-2-1 0,-2-3 0,0 14 0,0 6 0,-3 12 0,-2 11 0,1-4 0,0 0 0,0 9 0,3-8 0,-3 9 0,4-5 0,0-5 0,0-5 0,0-6 0,3-7 0,8-1 0,0-3 0,12 1 0,-4-4 0,4-1 0,-3-3 0,2 0 0,-3-7 0,0-1 0,5-16 0,-7 3 0,4-13 0,-5 4 0,6-5 0,-4 1 0,3 0 0,-4 0 0,4 4 0,-4-3 0,7 11 0,-7-6 0,1 16 0,-3-6 0,-1 10 0,4-2 0,-6 6 0,5 0 0,-6 4 0,0 0 0,2 0 0,-6 0 0,3 0 0,-3 10 0,3-1 0,-2 10 0,2-5 0,-6-4 0,2 0 0,-5-3 0,2-1 0,-3 0 0,0-5 0,0-5 0,-6-6 0,-2-4 0,-7-1 0,1 4 0,0-2 0,0 5 0,-1 1 0,1 0 0,0 6 0,0-2 0,-1 3 0,1 0 0,0 0 0,2 11 0,-2 2 0,1 15 0,1 1 0,0 0 0,3 3 0,5-2 0,0-1 0,4-1 0,0-5 0,0 0 0,0-3 0,0-2 0,11-7 0,2 0 0,10-3 0,0-1 0,0-2 0,0-2 0,1-3 0,-1 0 0,-4-3 0,11-20 0,-12-1 0,5-22 0,-5 0 0,-7-13 0,3 4 0,-3-38 0,-6 26 0,1-16 0,-6 18 0,0 12 0,0 0 0,0 7 0,0 11 0,0 12 0,0 8 0,0 10 0,-5 29 0,0 5 0,0 29 0,0 1 0,5 9 0,0 13 0,0-5 0,0-13 0,0 0 0,5-15 0,0 5 0,8-7 0,-4-11 0,7-7 0,-8-12 0,2 1 0,-3-10 0,-1 0 0,1-4 0,-1-3 0,1 0 0,-4 0 0,0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18:36:4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24575,'0'18'0,"0"3"0,0 30 0,0-11 0,0-1 0,0-5 0,0 5 0,0-8 0,0 2 0,0-10 0,0-3 0,0-2 0,0-10 0,0-2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18:36:4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71 24575,'0'6'0,"0"0"0,0 4 0,0-3 0,0 6 0,0-5 0,0 1 0,0-2 0,0-1 0,2-2 0,2-2 0,6-2 0,0 0 0,0 0 0,-3-10 0,-5 1 0,-2-14 0,0 8 0,0-7 0,0 6 0,0-2 0,0 4 0,-3 3 0,0 4 0,-4 4 0,-3 3 0,3 0 0,-3 0 0,4 0 0,-1 3 0,1 0 0,2 7 0,1 0 0,3 5 0,0 3 0,0-6 0,0 5 0,0-10 0,3 3 0,4-3 0,-2-4 0,1 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9T18:36:5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78 24575,'0'3'0,"0"-2"0,7 5 0,-3-3 0,6-3 0,0 0 0,-3 0 0,3 0 0,-7-11 0,0 6 0,-3-12 0,0 9 0,0-5 0,0 6 0,0-3 0,-3 3 0,-1 1 0,-6 2 0,0 1 0,-4 3 0,3 0 0,-2 0 0,6 3 0,-3 0 0,7 7 0,0 1 0,3 3 0,0 0 0,0 0 0,0-3 0,0-1 0,0-7 0,0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2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488 162 24575,'4'-6'0,"-2"-4"0,-2 0 0,0-9 0,0 4 0,0-7 0,0 2 0,0 1 0,0 4 0,-10 1 0,-3 9 0,-15-2 0,-7 7 0,0 0 0,-4 8 0,9 5 0,-6 19 0,4 2 0,3 2 0,4-2 0,12-5 0,1 1 0,4-3 0,3-3 0,2-5 0,3-1 0,0-4 0,3-3 0,8-1 0,5-2 0,12-4 0,1-1 0,4-3 0,7 0 0,0 4 0,1-3 0,-2 7 0,-10-3 0,0 3 0,-13 2 0,-2 2 0,-7 2 0,0 4 0,-3-3 0,0 8 0,-4-4 0,-3 0 0,-10 4 0,-5 3 0,-13 6 0,5-5 0,-10 7 0,5-10 0,-10 7 0,9-8 0,-6-2 0,14-9 0,-4 0 0,4-4 0,1-4 0,0-1 0,4-3 0,0 0 0,5 0 0,-4-6 0,6-3 0,-6-5 0,10-5 0,-3 4 0,4 0 0,0 2 0,3 2 0,1 0 0,3 1 0,0 4 0,0-1 0,0 4 0,0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2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24575,'4'0'0,"10"0"0,18 0 0,15 0 0,6 0 0,13 0 0,16 0 0,3-5-695,-29 0 1,1-2 694,-2 0 0,1 0 0,15-2 0,3-1 0,-4 3 0,0 1 0,4 2 0,0 0 0,-2 1 0,-1 0 0,-2 3 0,0 0 0,-1 0 0,1 0 0,-1 0 0,-1 0 0,-7 0 0,-1 0 0,3 0 0,0 0-224,-6 0 0,-2 0 224,34 0 0,5 0 0,-22 0 0,12 0 0,-2 5 0,-13 1 0,19 5 0,-22-1 0,9-4 0,-16 3 0,-5-8 0,6 3 0,-5-4 1355,-3 0-1355,-10 0 482,3 0-482,-13 0 0,7 0 0,-14 0 0,4 0 0,-4 0 0,-5 0 0,-1 3 0,-4-2 0,0 2 0,1-3 0,-5 3 0,0-2 0,-3 2 0,-1-3 0,0 0 0,1 0 0,-1 0 0,0 0 0,1 0 0,-4 0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5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 24575,'0'-8'0,"-3"1"0,5 3 0,3 0 0,4 4 0,7 0 0,-3 0 0,4 0 0,0 0 0,-5 0 0,4 0 0,-3 0 0,0 0 0,-1 0 0,-8 0 0,0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2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24575,'0'6'0,"0"0"0,0 0 0,0 0 0,0 0 0,0 1 0,0-1 0,0 1 0,0-1 0,0 0 0,0 4 0,0 1 0,0 3 0,0 4 0,0-2 0,0 6 0,0-3 0,0 4 0,0 5 0,0 2 0,0 4 0,0 11 0,0 3 0,5 11 0,-4 0 0,8 6 0,-8-10 0,3 8 0,-4-3 0,5 0 0,-4 6 0,3-7 0,0-5 0,-3-2 0,7-7 0,-7-4 0,7 3 0,-7-9 0,7 4 0,-7-10 0,3-1 0,-1-4 0,-2-5 0,3 3 0,-1-6 0,-3 6 0,4-3 0,-4 0 0,0 4 0,0-8 0,0 3 0,0-4 0,0-3 0,0-1 0,0-3 0,0-1 0,0 0 0,0 0 0,0 0 0,2-2 0,5-2 0,8 2 0,4-3 0,9 2 0,7-3 0,0 0 0,9 0 0,3 0 0,-1 0 0,26 0 0,-28 0 0,21-4 0,-19 3 0,1-7 0,5 7 0,-6-8 0,-5 8 0,-2-3 0,-10 4 0,-5 0 0,-5 0 0,-9 0 0,0 0 0,-3 0 0,-1 0 0,-2 0 0,-2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2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24575,'0'14'0,"0"6"0,0 9 0,0 10 0,0 2 0,0 5 0,0 0 0,0-6 0,0 5 0,0 2 0,0-5 0,0 8 0,0-9 0,0-1 0,0-1 0,0-9 0,0-3 0,0-7 0,0 2 0,0-7 0,0 3 0,0-7 0,0-1 0,0-4 0,0 0 0,0 1 0,0-4 0,0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2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24575,'-2'-3'0,"7"0"0,-3 3 0,20 0 0,0 0 0,7 0 0,9 0 0,-7 0 0,8-4 0,0 7 0,-4 2 0,4 4 0,12 9 0,-17-5 0,17 2 0,-17 5 0,2-9 0,8 14 0,-13-11 0,12 12 0,-11-4 0,8 1 0,-10-2 0,-1 0 0,-5-5 0,1 9 0,-2-9 0,-2 4 0,1-5 0,-10-4 0,5 3 0,-10-7 0,3 3 0,-3-4 0,-1 1 0,-2-1 0,-2 0 0,-2 0 0,0 0 0,-6 1 0,2-1 0,-14 1 0,7 0 0,-12 4 0,4 1 0,-11 9 0,-5 1 0,-6 5 0,1-4 0,-19 11 0,20-14 0,-20 10 0,18-8 0,-5-3 0,5 3 0,2-5 0,5 0 0,0-3 0,0-2 0,5-1 0,1-2 0,5 2 0,-1-3 0,5-1 0,1 1 0,7-1 0,-3-4 0,7 3 0,-3-5 0,4 2 0,2 0 0,-2-3 0,3 3 0,-4-3 0,4-3 0,0 0 0,0-3 0,3-4 0,-3 3 0,0-7 0,2 0 0,-6-2 0,7-6 0,-7-2 0,2-1 0,0-8 0,-2 4 0,6-5 0,-3 0 0,4 0 0,0-5 0,0 3 0,0 2 0,0 5 0,0 6 0,0 4 0,0 4 0,0 8 0,0 4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2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14 24575,'-10'0'0,"1"0"0,3 0 0,-8 0 0,5 0 0,-8 0 0,6 0 0,-3 0 0,3 6 0,0 2 0,1 0 0,5 5 0,-1-5 0,6 6 0,0 0 0,0 0 0,0 5 0,0-4 0,0 0 0,0-2 0,0-2 0,0-1 0,0 3 0,0-6 0,0 2 0,0-2 0,2-1 0,6-2 0,2-2 0,8-2 0,-2 0 0,6 0 0,-3 0 0,1 0 0,2 0 0,-7 0 0,0-3 0,-2 3 0,-6-3 0,3 0 0,-3 2 0,-1-5 0,1 6 0,-4-6 0,3 2 0,-6-6 0,3 3 0,-3-3 0,0-4 0,0 2 0,0-6 0,0 3 0,0 1 0,0 0 0,0 0 0,-6-1 0,1 1 0,-5 3 0,3 1 0,1 4 0,-1-1 0,1 1 0,0 2 0,0 2 0,-1 2 0,4 0 0,0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2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24575,'8'-3'0,"12"0"0,16 3 0,22 0 0,35 0-997,-42 0 0,4 0 997,21 0 0,1 0 0,-20 0 0,1 0 0,26-6 0,2-1-640,-13 2 1,1 0 639,19-2 0,3-1-734,-29 3 1,1 0-1,-1 2 734,24 1 0,-1 2 0,8-4 0,-6 1-536,-34 3 1,-2 0 535,13 0 0,-2 0 901,15 0-901,13 0 0,-8 0 0,-33 0 0,4 0 1516,-22 0-1516,-2 0 2397,-15 0-2397,-4 0 1442,-5 0-1442,-4 0 0,-2 0 0,-2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3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24575,'23'0'0,"-5"0"0,26 0 0,-2 0 0,11 0 0,13 0 0,1 0 0,13 0 0,11 0-263,-37 0 0,0 0 263,28 0 0,-17 0 0,-3 0 0,1 0 0,-10 0 0,0 0 0,1 0 0,4 0 0,-12 0 0,-7 0 0,1 0 0,-6 0 526,-5 0-526,3 0 0,-7 0 0,7 0 0,-11 0 0,6 0 0,-8 0 0,9 0 0,-3 0 0,-1 0 0,-2 0 0,-7 0 0,0 0 0,-2 0 0,-5-3 0,1 2 0,-2-2 0,-4 1 0,0-2 0,-3-5 0,0 4 0,0-1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3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24575,'-3'59'0,"0"24"0,3-25 0,0 6 0,0 3 0,0-20 0,0 13 0,0-10 0,0-9 0,0 10 0,0-14 0,0-3 0,0-19 0,0-5 0,0-7 0,0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3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62 24575,'0'-6'0,"0"-1"0,0 1 0,0-1 0,0 1 0,7-1 0,0 4 0,12-4 0,0 6 0,4-3 0,1 1 0,9 2 0,-7-2 0,7 3 0,-5 0 0,-8 0 0,7 0 0,-12 0 0,0 0 0,-5 0 0,-7 10 0,0-1 0,-3 18 0,0-7 0,0 13 0,0-4 0,-4 5 0,-4 0 0,-5 0 0,-4 0 0,-4-4 0,4-2 0,-8-3 0,4-1 0,-3-6 0,0 0 0,4-9 0,-2 2 0,7-4 0,-8-3 0,11 0 0,-5-4 0,6 0 0,0 0 0,1 0 0,4 0 0,-1 0 0,1 0 0,8 0 0,6-4 0,15 3 0,6-2 0,17-2 0,-4 4 0,4-3 0,5 4 0,-3 0 0,11 0 0,-6 0 0,-1 0 0,-7 4 0,-5 1 0,-1 3 0,-14 0 0,-2-3 0,-9 1 0,-3-5 0,-1 2 0,-4-3 0,-2 3 0,-1-3 0,-3 3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3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24575,'0'17'0,"0"6"0,0 1 0,0 4 0,0 0 0,0-3 0,0 3 0,0-5 0,0-3 0,0-2 0,0-7 0,0-2 0,0-5 0,0-2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3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24575,'3'0'0,"0"0"0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5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24575,'8'3'0,"-1"2"0,-7 11 0,0 3 0,0 4 0,0 4 0,0-4 0,0 0 0,0-1 0,0-5 0,0-4 0,-3-1 0,-1-5 0,-13-2 0,3 2 0,-8-6 0,0 2 0,11-3 0,-2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3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24575,'89'0'0,"-9"-6"0,-40-8 0,-8 5 0,18-4 0,-10 7 0,7 1 0,4-3 0,-11 7 0,-1-3 0,-9 4 0,-7 0 0,3 0 0,-10 0 0,1 0 0,-7 0 0,-4 0 0,0 0 0,0 0 0,0 0 0,1 0 0,-1 0 0,0 0 0,1 0 0,-1 0 0,1 0 0,2 0 0,2 0 0,3 0 0,1 0 0,-1 0 0,-3 0 0,2 0 0,-6 0 0,3 0 0,-4 0 0,1 0 0,-1 0 0,1 0 0,-1 0 0,0 0 0,0 0 0,-2 0 0,-2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3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24575,'0'-10'0,"0"0"0,0 4 0,0-4 0,0 0 0,0 4 0,0 12 0,0 14 0,0 20 0,0 2 0,0 16 0,0 2 0,0 15 0,0 0 0,0 13-747,0-5 747,0 14 0,0 3 0,0-46 0,0-1 0,2-2 0,1-2 0,3 42 0,10-3 0,-4-5 0,3-17 0,-5 9 0,0-19 0,0 11 0,5-2 0,-5-5 0,4-8 0,-4 0 0,-2-12 0,1 5 747,0-10-747,0 4 0,-1-5 0,1 0 0,-1-5 0,0 4 0,0-4 0,-3 5 0,-1-5 0,-4-1 0,3-5 0,-2 5 0,2-7 0,-3 6 0,0-12 0,0 3 0,0-7 0,0-1 0,0-4 0,0 1 0,0-1 0,0 0 0,0 0 0,3-2 0,-2 1 0,2-5 0,-3 3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3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24575,'4'0'0,"11"0"0,16 0 0,16 0 0,6 0 0,13 0 0,1 0 0,7 0 0,15 0 0,-4 0-553,-33 0 1,2 0 552,0 0 0,0 0 0,1 0 0,0 0 0,2 0 0,2 0 0,0 0 0,-2 0 0,30 0 0,-23 0 0,0 0 0,18 0-594,9 0 594,-35 0 0,-3 0 0,-7 0 0,17 0 0,-1 0 0,-17 0 0,47 0 0,-43 0 0,17 0 0,-7 0 1071,-6 0-1071,-1 0 628,-11 0-628,-2 0 0,-5 0 0,-5 0 0,-1 0 0,0 0 0,-8 0 0,7 0 0,-8 0 0,0 0 0,-1 0 0,-3 0 0,-5 0 0,0 0 0,-3 0 0,-1 0 0,0 0 0,1 0 0,-4 8 0,0 14 0,-3 11 0,0 13 0,0 0 0,0 12 0,0-15 0,0 20 0,4-15 0,2 11 0,4 0 0,0 22 0,0-17 0,1 23 0,-1-20 0,1 7 0,-5-13 0,4 33 0,-5-45 0,6 43 0,-1-42 0,0 15 0,-1-6 0,1-6 0,-1-1 0,0-12 0,0-1 0,-1-5 0,1 5 0,-1-9 0,-3 8 0,2-9 0,-6 5 0,7 0 0,-8-5 0,4-1 0,-4-5 0,0 1 0,0-5 0,0-1 0,0-7 0,0-1 0,0-4 0,0 0 0,0 1 0,0-1 0,3 1 0,-2 2 0,2-1 0,-3 1 0,0-2 0,0 3 0,0-3 0,0 3 0,0-4 0,0 1 0,0-1 0,3 0 0,-3 0 0,3 1 0,0-1 0,-2 4 0,1 1 0,-2 0 0,4 2 0,-4-2 0,4-1 0,-4 4 0,2-7 0,-1 3 0,2-4 0,-3 1 0,3-1 0,-2 0 0,1 1 0,-2-1 0,0 0 0,0 0 0,-2-3 0,-6 3 0,-11-5 0,-1 2 0,-25 1 0,2-2 0,-16 2 0,-7-4 0,-1 0 0,-15 0 0,-1 0 0,13 0 0,-8 0 0,16 0 0,-12 0 0,6 0 0,-4 0 0,12 0 0,-6 0 0,7 0 0,6 0 0,-5 0 0,5 0 0,0 0 0,-5 0 0,11 4 0,-5-3 0,11 7 0,-3-3 0,8 0 0,2 2 0,5-6 0,6 2 0,0-3 0,3 4 0,2-4 0,3 4 0,1-4 0,-4 3 0,6-2 0,-10 2 0,11-3 0,-8 0 0,5 3 0,0-2 0,-1 2 0,1 1 0,0-4 0,-1 4 0,1-1 0,-4-3 0,2 4 0,-6-1 0,7-2 0,-8 2 0,4-3 0,-5 4 0,1-3 0,0 6 0,-1-7 0,1 7 0,-1-6 0,1 6 0,4-6 0,-4 2 0,4 1 0,-5-3 0,5 2 0,-3-3 0,6 0 0,-2 0 0,4 0 0,-1 0 0,1 0 0,0 3 0,-1-2 0,1 2 0,3-3 0,-2 0 0,2 0 0,0 3 0,1-2 0,4 2 0,-1-3 0,1 0 0,-1 0 0,4-3 0,0 0 0,3-4 0,-3 1 0,3-1 0,-6 1 0,5 0 0,-4 2 0,4-1 0,-5 4 0,5-2 0,-1 3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4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24575,'9'0'0,"2"0"0,7 0 0,1 0 0,9 0 0,2 0 0,15 0 0,-9 0 0,27 0 0,-19 0 0,19 0 0,4 0 0,9 0 0,-6 0 0,8 0 0,-16-5 0,0 4 0,2-8 0,-22 8 0,3-4 0,-16 5 0,-1 0 0,-8 0 0,-6 0 0,-4 0 0,-4 0 0,-2-5 0,-1 3 0,-3-3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4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24575,'-2'0'0,"-3"4"0,-13 8 0,-8 10 0,-1 5 0,-4 12 0,10-12 0,-6 16 0,14-17 0,-8 17 0,8-13 0,-1 9 0,2-5 0,3 5 0,4-8 0,1-2 0,4-11 0,0 0 0,0-6 0,0 2 0,0-4 0,3-3 0,8 0 0,4-4 0,13-3 0,2 0 0,4 0 0,-1 0 0,1 0 0,0-8 0,-4 3 0,2-11 0,-11 4 0,6-4 0,-12 2 0,3-1 0,-4 4 0,-3-7 0,3 6 0,-6-10 0,2 7 0,-5-8 0,1 4 0,-5-5 0,3 1 0,-4-1 0,0 1 0,0 0 0,0 4 0,0-4 0,0 8 0,-4-3 0,0 4 0,-3-1 0,3 1 0,-2 3 0,2-2 0,1 6 0,-4-7 0,4 7 0,-4-3 0,0 6 0,1 2 0,-1-1 0,-2 2 0,1-2 0,-9 3 0,5 0 0,-11 0 0,4 4 0,-1 7 0,-3 6 0,6 7 0,-7-3 0,8 1 0,-3-2 0,7-1 0,-2-1 0,6-4 0,1-3 0,1-1 0,2-4 0,1 1 0,0-1 0,0-2 0,2 1 0,-2-1 0,3 2 0,0 0 0,3 0 0,8 1 0,1 0 0,10 4 0,2 2 0,2 7 0,8 2 0,-8 4 0,9 1 0,-3-1 0,5 2 0,-7-6 0,6 4 0,-12-9 0,6 0 0,-7-2 0,0-6 0,-3 2 0,-2-4 0,-7-3 0,2-1 0,-6-3 0,3 0 0,-4 0 0,-2 0 0,-1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4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24575,'7'0'0,"8"0"0,14 0 0,11 0 0,0 0 0,6 0 0,0 0 0,-1 0 0,-9 0 0,2 0 0,-17 0 0,6 0 0,-16 0 0,3 0 0,-8 0 0,-2 0 0,-1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4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24575,'15'0'0,"6"0"0,33 0 0,-1 0 0,6 0 0,1 0 0,-1 0 0,0 0 0,-6 0 0,-1 0 0,0 0 0,-5 0 0,0 0 0,-2 0 0,-15 0 0,8 0 0,-17 0 0,5 0 0,-6 0 0,-1 0 0,-4 0 0,-2 0 0,-3 0 0,1 0 0,-1 0 0,-4 0 0,1 0 0,-4 0 0,0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4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364 343 24575,'-21'0'0,"-4"0"0,5 0 0,-29 0 0,28 3 0,-30 10 0,24 6 0,-4 7 0,0 0 0,7-5 0,6 3 0,-1 0 0,11-7 0,-4 9 0,9-14 0,-1 3 0,4-5 0,0 0 0,0-3 0,0 3 0,0-4 0,0 1 0,6-1 0,2 1 0,7-3 0,3-1 0,1-3 0,4 0 0,1 0 0,-1 0 0,0 0 0,5 0 0,-3 0 0,8 0 0,-4-7 0,1-7 0,4-8 0,-7-4 0,8-6 0,-7 1 0,4-10 0,-9-1 0,0-4 0,-5 0 0,-4 0 0,-1 1 0,-4 4 0,0-3 0,-4 13 0,-1-2 0,-4 10 0,0-1 0,-7 8 0,-1-1 0,-10 12 0,-6-1 0,-1 6 0,-7 0 0,7 0 0,-19 0 0,11 12 0,-8-2 0,6 20 0,-3 9 0,8 0 0,-12 8 0,19-7 0,-4-4 0,5 9 0,8-15 0,2 4 0,4-11 0,1-7 0,2 1 0,3-10 0,2 3 0,0-4 0,2-2 0,2-1 0,2-10 0,1 3 0,-1-3 0,1 1 0,-1 2 0,0 1 0,1 0 0,-4 0 0,2 0 0,-4-4 0,4 1 0,-4 0 0,5-1 0,-6 1 0,3 0 0,-3-1 0,0 1 0,0 0 0,3 2 0,-2-2 0,1 3 0,1-1 0,0 2 0,4 2 0,-1 0 0,4 0 0,5 0 0,0 0 0,7 0 0,-3 3 0,4 1 0,5 8 0,-3 0 0,8 10 0,-8-6 0,10 11 0,-4-5 0,5 1 0,0 3 0,-2-8 0,2 8 0,-2-8 0,1 3 0,-1-4 0,0-4 0,-5 3 0,4-7 0,-9 2 0,9 1 0,-13-3 0,3 2 0,-4-3 0,-8-4 0,3 2 0,-7-5 0,-1 2 0,1-3 0,-1 2 0,0-1 0,0 2 0,-2-3 0,-2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0:4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24575,'0'4'0,"0"-2"0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1:2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1 528 24575,'0'4'0,"0"-9"0,0-20 0,7-6 0,9-26 0,5 0 0,9-17 0,-13 18 0,6-7 0,-12 21 0,6-5 0,-11 17 0,1 3 0,-4 18 0,-2 1 0,2 24 0,-3 0 0,0 35 0,-4-22 0,-7 54 0,4-34 0,-8 38 0,14-32 0,-4 31 0,5-21 0,0 12 0,0-13 0,0-11 0,0 1 0,8-8 0,-3-6 0,11-11 0,-7-1 0,5-12 0,-6-2 0,1-7 0,1-1 0,-2-2 0,1-1 0,1-3 0,1 0 0,4-10 0,1-13 0,2-19 0,6-17 0,-2-9 0,4-13-499,1-9 499,-3-2 0,-12 38 0,0 2 0,7-20-3,-7-14 3,2 37 0,-4-9 0,-2 17 0,1 10 0,-5 8 499,-1 9-499,-3 3 3,0 15-3,0 6 0,0 24 0,0 2 0,0 10 0,0 0 0,0 0 0,0 0 0,0 0 0,0-1 0,0-4 0,0-2 0,4-5 0,0-4 0,4-2 0,0-9 0,0 3 0,2-10 0,-2 6 0,6-10 0,-3 2 0,3-3 0,0-3 0,-3-1 0,6-3 0,-9 0 0,10 0 0,-7 0 0,7 0 0,-3-3 0,4-8 0,-8-6 0,4-6 0,-2-5 0,-1-2 0,1-4 0,-5 5 0,0-4 0,0 9 0,0 0 0,-1 5 0,0 5 0,0 3 0,0 1 0,-1 7 0,0 0 0,1 3 0,-1 0 0,1 0 0,-1 0 0,1 10 0,0 3 0,1 15 0,0 2 0,1 9 0,0-4 0,0 9 0,-5-3 0,4-1 0,-7 0 0,3-11 0,-4-1 0,0-9 0,0 0 0,0-9 0,0 0 0,0-3 0,0-1 0,-6-2 0,-6-2 0,-8-2 0,-3 0 0,0 0 0,-1 0 0,1-3 0,3-1 0,6 0 0,4-2 0,3 5 0,1-5 0,7 5 0,4-1 0,12 2 0,7 0 0,1-4 0,8 3 0,-9-2 0,9-1 0,-4-1 0,0-3 0,4 0 0,-8-4 0,7-1 0,-6-7 0,3-2 0,-3-3 0,-5-5 0,5-1 0,-8-4 0,3 0 0,-8 1 0,-1 5 0,-4 1 0,0 4 0,-3 5 0,-2 0 0,-3 9 0,0 0 0,0 3 0,0 1 0,-3 2 0,-4 1 0,-4 3 0,-3 0 0,0 0 0,-1 0 0,1 0 0,3 3 0,1 4 0,3 4 0,0 3 0,3 0 0,-3 4 0,6-2 0,-2 6 0,3-3 0,0 4 0,0 5 0,0-3 0,0 3 0,7 0 0,7-2 0,7 3 0,5-4 0,4 2 0,-4-6 0,8 0 0,-9-8 0,7 3 0,-7-8 0,-1 4 0,-2-4 0,-10-4 0,5-1 0,-9-3 0,-1 0 0,-5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5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24575,'-3'-1'0,"-5"3"0,-1 2 0,-3 7 0,4-6 0,-1 11 0,5-3 0,-4 4 0,7 5 0,-3-4 0,4 4 0,0-5 0,0 5 0,0-3 0,0 2 0,0-4 0,0 5 0,0-3 0,0 3 0,0-1 0,0-6 0,14 12 0,-3-13 0,12 9 0,-1-5 0,1 0 0,0-4 0,4-1 0,-4-4 0,0 0 0,3 0 0,-7-4 0,3-1 0,-5-4 0,0 0 0,-4 0 0,3 0 0,-8 0 0,4 0 0,-4 0 0,-4-3 0,3 2 0,-6-6 0,6 3 0,-7-8 0,4 6 0,-4-1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1:2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283 219 24575,'3'-3'0,"0"0"0,-3-7 0,0-1 0,0-3 0,0 0 0,0-4 0,0 2 0,0-6 0,0 7 0,0-8 0,0 8 0,-3-3 0,-1 7 0,-10-3 0,2 9 0,-6-2 0,-1 7 0,0 0 0,-1 0 0,-2 0 0,-2 4 0,3 7 0,-3 11 0,3 8 0,2 4 0,1 2 0,6 3 0,3 1 0,4 6 0,1 0 0,4-10 0,0 2 0,0-13 0,0-1 0,2-10 0,10-3 0,3-4 0,9-3 0,-1 0 0,5-4 0,-4-7 0,5-6 0,-4-8 0,0-5 0,-4 6 0,-2 0 0,-8 2 0,-1 6 0,-2-5 0,-2 9 0,-2-2 0,2 4 0,-3 2 0,3 1 0,0 6 0,1 8 0,4 5 0,1 7 0,3 1 0,1-1 0,4 1 0,-4-4 0,3-4 0,-8-6 0,2-3 0,-2-4 0,3-3 0,-6-1 0,-2-2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1:3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67 884 24575,'0'-9'0,"0"2"0,0-1 0,-3 4 0,0 1 0,-4 3 0,1 0 0,-5 11 0,3 6 0,-4 12 0,7 5 0,-2 0 0,6 6 0,-3-5 0,4 4 0,0-10 0,0 4 0,0-13 0,0 3 0,6-9 0,6-2 0,7-2 0,5-5 0,-5-2 0,3-3 0,-2 0 0,8 0 0,-3-11 0,10-14 0,-7-12 0,5-10 0,-4-11 0,-4-3 0,1-20 0,-9-2-627,-1-7 627,-5-1 0,-1 21 0,1-8 0,-6 17 0,0-1 0,-5 9 0,0 18 0,0 15 0,0 6 627,-11 10-627,-2 1 0,-10 3 0,2 15 0,-3 9 0,4 23 0,-4 13 0,9 7 0,4 7 0,6 0 0,5 0 0,0-12 0,0 2 0,4-17 0,10 5 0,5-10 0,12-1 0,2-4 0,2-10 0,-3 3 0,1-12 0,-3 3 0,-1-9 0,-1 0 0,-4-4 0,-5 0 0,-1-1 0,-7-3 0,-1-1 0,0-3 0,-3 0 0,4-10 0,-4-3 0,1-16 0,0-5 0,1-1 0,-1-4 0,-3 5 0,3 0 0,-7 9 0,5 2 0,-5 8 0,2 5 0,-3 11 0,0 8 0,0 12 0,0 2 0,0 1 0,0-1 0,0 0 0,4-3 0,0 2 0,6-10 0,1 5 0,3-6 0,5 1 0,-4-2 0,7-2 0,-3-4 0,1-1 0,-2-3 0,-4 0 0,0 0 0,0 0 0,-3 0 0,-1-3 0,-3-4 0,0-8 0,0-4 0,-2-14 0,-2-3 0,-3-16 0,0 15 0,0-12 0,-8 18 0,-5-5 0,-4 12 0,-11 3 0,8 10 0,-8 2 0,4 6 0,5 3 0,0 0 0,9 0 0,-4 0 0,7 0 0,0 2 0,4 2 0,3 2 0,0 0 0,6 1 0,6 0 0,3 0 0,8 1 0,-4 0 0,4-4 0,1-1 0,4-3 0,1 0 0,5 0 0,0-3 0,0-6 0,-1-4 0,3-9 0,-3 4 0,2-3 0,-6 8 0,-1-3 0,-4 8 0,-1 0 0,-4 1 0,-1 6 0,-3-2 0,-1 3 0,-3 0 0,-2 0 0,-2 0 0,-1 0 0,1 0 0,-1 3 0,1-2 0,-4 4 0,2-4 0,-4-1 0,2-7 0,-3 0 0,-3-3 0,-4 3 0,-1 1 0,-5 2 0,2 1 0,-3 3 0,0 0 0,-1 0 0,5 0 0,-4 0 0,7 3 0,-3 1 0,3 9 0,3-1 0,1 6 0,3 1 0,0 0 0,0 4 0,0 1 0,0-1 0,3 0 0,5 0 0,8 2 0,0-6 0,8 5 0,-4-8 0,4 4 0,-1-8 0,-4-1 0,4-3 0,-4-1 0,4 1 0,-3-4 0,2 0 0,-3-4 0,5 0 0,-1 0 0,0 0 0,12-18 0,-7-2 0,9-22 0,-3-8 0,-4-4 0,6-13 0,-5-1 0,-4-13-428,5-1 428,-9-1 0,-1 8 0,-7 2 0,-5 12 0,0 1 0,-1 9 0,-4 15 0,-1 3 0,-4 17 0,0 2 428,-3 11-428,-8 0 0,-9 3 0,-6 11 0,1 7 0,-1 13 0,3 9 0,-1 7 0,2 0 0,3 5 0,4-7 0,6 1 0,5 0 0,4 0 0,0 0 0,0 12 0,0-19 0,0 36 0,4-39 0,1 34 0,8-28 0,2 10 0,3-6 0,-4-6 0,-2-6 0,-4-10 0,-1-9 0,0-5 0,-3-4 0,1 1 0,-4-9 0,2-7 0,-3-9 0,0-10 0,0-1 0,0-11 0,0 0 0,0-1 0,0 2 0,0 5 0,0 0 0,0 4 0,3 2 0,2 5 0,6-1 0,0 5 0,4 1 0,-1 6 0,5-2 0,-4 6 0,3-3 0,-4 7 0,0 1 0,1 3 0,-5 0 0,4 0 0,-7 0 0,3 0 0,-3 10 0,-4 3 0,1 11 0,-4 4 0,0 1 0,0 0 0,0-1 0,0-4 0,0-5 0,-6-4 0,1-2 0,-5-5 0,0 2 0,-5-6 0,-5-1 0,-3-3 0,-1 0 0,1 0 0,0 0 0,-1-7 0,5 2 0,4-6 0,2 4 0,8 1 0,-4 2 0,8-2 0,-4 5 0,7-2 0,6 3 0,7 4 0,8 0 0,5 8 0,-4-3 0,9 7 0,-8-4 0,8 5 0,-4-5 0,0 3 0,-1-2 0,0 3 0,-3-4 0,3 0 0,-5-1 0,-4-2 0,0 2 0,-5-4 0,-3-3 0,-2-1 0,-2-3 0,-4 0 0,0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2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2157 0 24575,'-9'0'0,"-11"0"0,0 0 0,-8 4 0,0 0 0,-7 5 0,0-1 0,-10 1 0,-8 1 0,-2-1 0,-18 2 0,24-6 0,-15 0 0,10 0 0,-1-4 0,-9 8 0,16-8 0,-4 7 0,6-2 0,5-1 0,-3 3 0,3-7 0,0 7 0,2-7 0,0 6 0,4-6 0,-10 3 0,10 0 0,-10-3 0,10 3 0,-5-4 0,3 0 0,-3 4 0,2-3 0,-2 3 0,6-4 0,5 0 0,-4 0 0,8 0 0,-7 0 0,7 0 0,-3 0 0,5 0 0,-1 0 0,2 0 0,-2 0 0,3 3 0,-3-2 0,3 2 0,-3 1 0,3-4 0,-3 4 0,3-4 0,-3 3 0,2-2 0,-1 3 0,-3-4 0,2 3 0,-2-2 0,7 2 0,1-3 0,4 0 0,4 0 0,0 3 0,9-2 0,5 2 0,10-3 0,1 0 0,7 0 0,-7-3 0,2 2 0,-3-6 0,1 3 0,-5 0 0,4 1 0,-7 3 0,3 0 0,-4 0 0,1 0 0,-1 0 0,0 0 0,1 3 0,-1 1 0,-2 2 0,1 0 0,-1 1 0,2-1 0,1 0 0,-1-2 0,0 2 0,1-6 0,2 6 0,2-5 0,0 2 0,-1-3 0,0 0 0,-3 0 0,3 0 0,-4 0 0,0 0 0,-2-2 0,-1-2 0,-3-2 0,0-1 0,-7 0 0,3 1 0,-10-1 0,0 3 0,-1 1 0,-2 3 0,2 0 0,1 0 0,0 0 0,3 0 0,-3 3 0,7 4 0,0 4 0,3 3 0,4 5 0,0-4 0,0 3 0,0-4 0,0 1 0,4-1 0,3-3 0,8-1 0,4-2 0,0-4 0,4 0 0,-5-4 0,1 0 0,-1 0 0,-4-3 0,-3-5 0,-1 1 0,-3-7 0,0 3 0,-3-3 0,-1 0 0,-3-1 0,0 1 0,0-4 0,0 6 0,-7-6 0,-5 7 0,-3 0 0,-7-1 0,2 5 0,-3 3 0,-1 0 0,5 4 0,-3 0 0,6 0 0,-2 0 0,4 0 0,3 0 0,-3 6 0,7-1 0,-4 12 0,4-5 0,3 6 0,1-4 0,3 1 0,0-1 0,0 0 0,0 0 0,0-3 0,0 2 0,6-5 0,6 2 0,3-6 0,8 0 0,-4-4 0,4 0 0,-3 0 0,-2 0 0,-4 0 0,-3 0 0,2-3 0,-6-1 0,4-6 0,-8 2 0,0-5 0,-3-2 0,0 0 0,0-8 0,-10 7 0,1-2 0,-13 6 0,2-3 0,1 10 0,-4-5 0,8 9 0,-3-3 0,4 4 0,-1 0 0,4 7 0,0 5 0,7 7 0,1 0 0,3 4 0,0-4 0,0 0 0,0-1 0,0-4 0,10-3 0,3 0 0,15-7 0,7-1 0,0-3 0,4 0 0,-9 0 0,2 0 0,-11 0 0,2 0 0,-9-3 0,-3 2 0,-1-5 0,-4 5 0,-2-4 0,-2-2 0,-2-1 0,0-5 0,0 2 0,0-3 0,0-1 0,-6 1 0,-2 0 0,-10 2 0,2 2 0,-6 6 0,3 0 0,-5 4 0,1 0 0,-1 0 0,5 0 0,-3 4 0,7 3 0,-4 8 0,5 0 0,2 7 0,1-7 0,7 4 0,1-5 0,3 0 0,0 0 0,0-3 0,0-1 0,0-4 0,6-2 0,6-1 0,7-3 0,5 0 0,-1 0 0,0-4 0,-3 0 0,-2-7 0,-4 3 0,-3-5 0,-1 5 0,-3-5 0,-3 2 0,-1-3 0,-3-1 0,0 1 0,0 0 0,-10 2 0,1 2 0,-14 2 0,5 4 0,-6 1 0,6 3 0,-4 0 0,6 0 0,-2 0 0,4 6 0,2 2 0,-2 10 0,9 1 0,-5 5 0,9-5 0,-2 3 0,3-6 0,0 2 0,0-7 0,0-2 0,6-2 0,2 0 0,10 0 0,1-3 0,5 0 0,-5-4 0,3 0 0,-2 0 0,-1 0 0,-4-3 0,-6-1 0,-2-6 0,0-5 0,0 0 0,-2-7 0,-2 2 0,-3-3 0,0-1 0,-12-5 0,-2 8 0,-12-9 0,2 17 0,-5-3 0,4 11 0,-7 1 0,7 4 0,-3 0 0,4 0 0,1 0 0,3 11 0,1 2 0,4 6 0,6 3 0,0-6 0,8 6 0,-2-7 0,3 3 0,0-7 0,6-1 0,2-3 0,6 0 0,4 0 0,-6 0 0,6-3 0,-11-1 0,3-3 0,-4 0 0,1 0 0,-1 0 0,0 0 0,0 0 0,1 0 0,-4 0 0,0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3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24575,'0'-1'0,"0"-13"0,0-6 0,12-18 0,-6 12 0,15-12 0,-8 9 0,0-5 0,2 9 0,-7-2 0,3 11 0,-4 1 0,0 5 0,-4 4 0,3 2 0,-3 1 0,4 3 0,0-6 0,-1 4 0,0-4 0,0 6 0,0 0 0,0 0 0,1 0 0,-1 0 0,0 0 0,1 3 0,-1 0 0,1 4 0,-1-1 0,4 4 0,-3 1 0,7 3 0,-3 0 0,3 1 0,0-1 0,5 5 0,1-3 0,4 4 0,-5-5 0,4 0 0,-8 0 0,3-4 0,-7-1 0,-1-3 0,-4-1 0,0 0 0,1 1 0,-4-1 0,3-2 0,-3-2 0,0-2 0,0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3:1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24575,'0'4'0,"0"-2"0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3:39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24575,'0'2'0,"0"12"0,0 21 0,0 13 0,0 24 0,0 4 0,0 21-549,0-44 0,0 2 549,0 7 0,0 2 0,0 4 0,0 2 0,0 7 0,0 1-773,0-4 0,0 1 773,0 3 0,0 0 0,0-4 0,0-1 0,0 1 0,0-1 0,0-7 0,0-2 0,0 33-218,0-11 218,0-31 0,0 0 0,0-10 998,0-20-998,0-2 403,0-12 1,0-4-1,0-4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3:41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 24575,'40'0'0,"3"0"0,23 0 0,7 0 0,18 0-1235,7 0 1235,-41 0 0,2 0 0,4 0 0,1 0 0,1 0 0,-1 0 0,0 0 0,0 0 0,4 0 0,-3 0 0,14 0 0,-21 0 0,-1 0 0,10 0 100,22 0-100,-14 0 0,-3 0 0,-17 0 0,4 0 0,-13 4 0,-6 1 924,-6 3-924,-6 0 211,-4-4-211,-5 0 0,-1-1 0,-7-2 0,-1 2 0,-4-3 0,1 0 0,-1 0 0,-3 3 0,0 0 0,-3 4 0,3-1 0,-3 0 0,3 4 0,-3 5 0,0 0 0,0 7 0,0 2 0,0 1 0,0 13 0,0 4 0,0 11 0,0 6 0,0 7 0,0 8 0,0 9-597,0 7 597,0 0 0,0 8 0,0-6 0,0-38 0,0-2 0,0 20 0,0 21 0,0-30 0,0 19 0,0-15 0,0-1 0,0-8 0,0-5 0,0-7 0,0-7 0,0-5 597,0-5-597,0-1 0,0-5 0,0-3 0,0-6 0,0-4 0,0-3 0,0-1 0,0 0 0,0 1 0,0-1 0,0 0 0,0 0 0,0 0 0,-3-3 0,0 3 0,-1-3 0,-1 1 0,4 1 0,-5-4 0,5 5 0,-4-3 0,4 3 0,-5 0 0,6 0 0,-6-2 0,2 1 0,-2-4 0,-1 2 0,1 0 0,-8-2 0,-2 1 0,-8 2 0,-15-3 0,2 2 0,-28-3 0,-3 5 0,-23-4-443,38 2 0,-3-1 443,-1-1 0,-3-2 0,-3 1 0,0 0 0,-32 0 0,25 0 0,3 0 0,1 0 0,7 0 0,-1 0 0,-10 0 0,-6 0 0,-3 0 0,18 0 0,1 0 0,9 0 0,5 0 886,1 0-886,4 0 0,-3 0 0,13 0 0,-7 0 0,13 0 0,-3 0 0,9 0 0,0 0 0,5 0 0,0 0 0,3 0 0,1 0 0,4 0 0,-1 0 0,1 0 0,0 0 0,2-2 0,2-2 0,2-2 0,0 0 0,0-1 0,0-3 0,0 6 0,0-3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3:42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24575,'-3'2'0,"0"5"0,3 8 0,0 4 0,0 20 0,0-7 0,0 19 0,0-5 0,0 1 0,0-5 0,0 7 0,0-12 0,0 15 0,0-11 0,0-2 0,0-5 0,0-9 0,0 2 0,0-15 0,0 2 0,0-8 0,0-2 0,0-2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3:42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24575,'9'0'0,"11"0"0,0 0 0,13 0 0,-4 0 0,5 0 0,0 0 0,0 0 0,0 0 0,-1 0 0,7 0 0,-10 0 0,-1 6 0,-6 3 0,-4 6 0,-3 0 0,2 3 0,-7-5 0,2 13 0,-6-13 0,-3 14 0,-4-8 0,0 4 0,0 1 0,0 4 0,0-4 0,-13 10 0,3-9 0,-15 5 0,4-5 0,-4 0 0,0-4 0,1-1 0,0-5 0,1 1 0,-1-1 0,1-3 0,-5 0 0,3-4 0,-3 0 0,5 0 0,-1-1 0,1 1 0,0 0 0,3-4 0,2 3 0,7-6 0,-2 2 0,5-3 0,-2 0 0,0 0 0,3 0 0,-3 0 0,4 0 0,-1 0 0,1 0 0,2-7 0,1 0 0,3-1 0,0 1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3:43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 24575,'23'0'0,"17"0"0,-13 0 0,34 0 0,-22 0 0,13 0 0,-8 0 0,-3 0 0,-1 0 0,-1 0 0,-5 0 0,-5 0 0,-8 0 0,-4 0 0,-10 0 0,0-3 0,-4-4 0,-3-8 0,-3-4 0,-2-4 0,-3-6 0,4 15 0,0-1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5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 24575,'-3'-4'0,"-5"1"0,-1 3 0,-7 0 0,4 0 0,-5 0 0,1 0 0,3 0 0,-3 0 0,3 0 0,-1 4 0,2 4 0,8 5 0,-4 4 0,3 0 0,0 0 0,2-7 0,3-3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3:44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24575,'10'0'0,"1"0"0,15 0 0,2 0 0,1 0 0,5 0 0,-9 0 0,-2 0 0,-5 0 0,-6 0 0,5 0 0,-10 0 0,3 0 0,-6-3 0,-2-13 0,-2 10 0,0-9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3:45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24575,'13'0'0,"2"0"0,15 0 0,-15 0 0,32 0 0,-29 0 0,26 0 0,-9 0 0,11 0 0,-10 0 0,27 0 0,-32 0 0,32 0 0,-28 0 0,11 0 0,-5 0 0,-2 0 0,-5 0 0,-5 0 0,-5 0 0,-9 0 0,-5 0 0,-4 0 0,-2 0 0,-1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3:4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99 104 24575,'3'-10'0,"-14"21"0,-1 11 0,-13 21 0,7 3 0,4-10 0,1 2 0,8-3 0,2 0 0,3 4 0,0-5 0,0-6 0,0-4 0,0 3 0,0-14 0,0 6 0,0-9 0,2-6 0,2 3 0,10-4 0,-6-2 0,14 2 0,-2-3 0,0 0 0,7 0 0,-3 0 0,5-7 0,1-6 0,-5-8 0,11-17 0,-15 7 0,11-11 0,-14 3 0,-4-8 0,3 0 0,-7 1 0,4 1 0,-6 10 0,-3 0 0,-1 7 0,-4 5 0,0 3 0,-7 2 0,-1 7 0,-6 1 0,-4 2 0,3 4 0,-4 0 0,1 4 0,-2 0 0,-3 0 0,0 0 0,3 0 0,-2 0 0,7 4 0,-8 3 0,8 4 0,-4 8 0,8-4 0,0 4 0,7-11 0,1-2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3:46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24575,'21'0'0,"9"4"0,6 2 0,5 6 0,-7-2 0,4 2 0,-2 1 0,10 1 0,-5 4 0,-7-1 0,-6-5 0,-8-1 0,1 0 0,-10-6 0,5 1 0,-8-6 0,-2 0 0,-3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3:54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24575,'0'13'0,"0"-1"0,0 10 0,0 2 0,0 5 0,0 16 0,0 10 0,0 0 0,0 16 0,0-10 0,0 13 0,0-12 0,0 9 0,0-10 0,0 7 0,0-3 0,0-5 0,0 20 0,0-15 0,0 16 0,0-15 0,0 1 0,0-11 0,0 14 0,0-21 0,0 17 0,0-7 0,0-5 0,0-2 0,0-7 0,0 1 0,0 0 0,0 13 0,0-16 0,0 14 0,0-17 0,0 12 0,0-5 0,0 5 0,4-11 0,-3 3 0,2-13 0,-3 7 0,0-9 0,4 0 0,-3-1 0,2-9 0,-3-1 0,3-7 0,-2-1 0,2-4 0,0-2 0,-3 9 0,3 5 0,-3 16 0,0 1 0,0 10 0,0-5 0,0 1 0,0 4 0,0-5 0,0 1 0,0 3 0,0-9 0,0 4 0,0 1 0,0-5 0,0 9 0,0-3 0,0 0 0,4 3 0,-3-9 0,3 10 0,-4-4 0,0-1 0,4 5 0,-3-10 0,7 4 0,-7 0 0,3-4 0,0 10 0,-3-10 0,3 10 0,-4-10 0,0 10 0,0-10 0,0 9 0,4-9 0,-3 5 0,2-6 0,1 5 0,-2-4 0,2 10 0,-4-5 0,0 6 0,3-5 0,-2 3 0,3-8 0,-4 8 0,0-9 0,0 5 0,0-6 0,3-5 0,-2 4 0,3-9 0,-4 9 0,3-9 0,-2 9 0,3-8 0,-4 3 0,0-5 0,3 5 0,-2-3 0,3 3 0,0-5 0,-4 5 0,4-3 0,-4 7 0,4-2 0,-3-1 0,2 4 0,1-9 0,-3 9 0,2-9 0,1 5 0,-4-6 0,7 0 0,-6 1 0,6-1 0,-6 5 0,6 1 0,-6 5 0,7 5 0,-7-3 0,3 3 0,-4-5 0,0 0 0,0 0 0,3-5 0,-2-1 0,3-5 0,-4 5 0,0-7 0,0 6 0,0-8 0,0 4 0,0-3 0,0 2 0,0-7 0,0 3 0,0-3 0,0-1 0,0 0 0,0-3 0,0 2 0,0-6 0,3 3 0,-3 0 0,3-3 0,-3 3 0,3-4 0,-2 1 0,1-1 0,1-2 0,0-1 0,1-3 0,-2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02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4 338 24575,'-3'-11'0,"16"9"0,11-9 0,29 11 0,24 0 0,-20 0 0,5 0-1201,8 0 0,1 0 1201,-2 0 0,3 0-834,3 0 1,5 0-1,-3 0 834,13 0 0,1 0 0,-4 0 0,5 0 0,-5 0-955,3 0 0,-4 0 955,-17 0 0,1 0 0,-2 0 0,14 0 0,1 0 0,-17 0 0,3 0 0,-2 0 0,24 0 0,-1 0 0,-1 0 0,0 0-698,-4 0 0,-2 0 698,-3 0 0,-1 0 0,0 0 0,-1 0 136,-9 0 1,0 0-137,-4 0 0,-3 0 2366,26 0-2366,-2 0 0,-17 0 0,0 0 0,4 0 2084,-20 0-2084,-1-4 1933,-16 3-1933,-2-3 1404,-15 4-1404,-1 0 149,-7-3-149,-1-8 0,-6-9 0,2 5 0,10 0 0,16 15 0,16-4 0,18-2 0,9-4 0,8-6 0,7 3-879,8-4 879,-49 11 0,2 1 0,2-2 0,1 2 0,0 1 0,0 1 0,4 0 0,0 1 0,-3-1 0,0 0 0,7 3 0,0-1 0,-2-2 0,-1 0 0,0 3 0,0 0 0,0 0 0,-2 0 0,23 0 0,-15 0 0,-2 0 0,-9 0 0,5 0 0,0 0-16,-1 0 16,23 0 0,-14 0 0,-1 0 0,-12 0 0,-8 0 878,-1 0-878,-15 4 17,0-3-17,-12 2 0,-7-3 0,3 0 0,2 0 0,9 0 0,15 0 0,8 0 0,18 0 0,9 0 0,8 0-819,15-5 819,1 4 0,-45-5 0,0 1 0,1 4 0,-3 1 0,28-10 0,-29 9 0,-1 1 0,23-4-321,17 4 321,-8 0 0,-8 0 0,0 0 0,-7 0 0,6 0 0,-13 0 0,6 0 806,-7 0-806,1 0 334,-1 0-334,-6 0 0,-1 0 0,-6 0 0,-5 0 0,3 0 0,-13 0 0,7 0 0,-14 3 0,9-2 0,-9 3 0,9-4 0,-9 0 0,0 0 0,-1 0 0,-8 0 0,3 0 0,-4 0 0,1 0 0,-1 0 0,-3-3 0,3-13 0,-5-6 0,2 3 0,8 4 0,8 15 0,19 0 0,14 0 0,1-4 0,18 3 0,-27-8 0,25 8 0,-21-2 0,18-2 0,-7 4 0,-1-4 0,-13 5 0,-1 0 0,-11 0 0,-2 0 0,-14 0 0,2 0 0,-15 0 0,2 0 0,-8 0 0,1 0 0,-1 0 0,-2-6 0,-1 13 0,-3 4 0,0 21 0,0 8 0,0 19 0,0 10 0,0 21-1040,0 10 1040,0-42 0,0 0 0,0 1 0,0 0 0,0 4 0,0 1 0,-1-1 0,2 1 0,2 3 0,0 1 0,-3 1 0,1 0-809,5 4 0,0 0 809,-2 1 0,-1-1 0,4-4 0,-1 0 0,1 3 0,0 0 0,-1-7 0,0-1-556,1 4 1,-1 0 555,1-4 0,-1-2 0,1-3 0,-2 0 0,-1 4 0,-1-1 0,0-7 0,0 0-321,-3 3 0,0 0 321,0-4 0,0-1 0,0 2 0,0-2 0,0 47 0,0-2 0,5-8 0,1 0 0,0 0 0,4-1 706,-5-18-706,6 14 0,-1-22 0,-4 19 1523,3-15-1523,-8-1 1217,8-7-1217,-8-6 779,4-1-779,-2-16 186,-2-2-186,2-15 0,-3-4 0,0 5 0,0 6 0,0 19 0,0 8 0,0 13 0,0-5 0,0 26 0,0-9-415,0-25 0,0 0 415,0 39 0,4-13-404,-3 6 404,9-7 0,-4 7 0,5 11 0,-5-38 0,4 19 0,-5-27 0,5 15 0,0-5 813,0-1-813,0-6 421,-1-1-421,0-6 0,-4-6 0,3-1 0,-7-5 0,3 0 0,-1-5 0,-2-1 0,3 0 0,-1-3 0,-2 3 0,2-9 0,-3 3 0,4-2 0,-3-1 0,2-1 0,-3 0 0,0-2 0,0-2 0,0 0 0,0-7 0,0 3 0,0-4 0,0 1 0,0-1 0,0 1 0,0-1 0,0 0 0,0 0 0,-3-3 0,-4 3 0,0-3 0,-3 1 0,0 2 0,-1-5 0,-3 5 0,0-2 0,0 3 0,-4 1 0,-2-1 0,-3 1 0,-10 0 0,2 0 0,-14 1 0,-8 1 0,-16 0 0,-13-4 0,-16 4-1041,-1-8 1041,45 0 0,0 1 0,1-3 0,-1 0 0,-4 0 0,0 0 0,0 0 0,-1 0 0,-4 3 0,-1 0 0,2-3 0,-1 1 0,-5 2 0,1 0 0,4-3 0,0 0 0,-9 0 0,0 0 0,12-1 0,1 2 0,-8 1 0,0 1 0,8-2 0,0 0 0,0 1 0,0 1 0,1-2 0,0-2 0,-1 1 0,1 0 0,4 0 0,0 0 0,-5 0 0,2 0-66,-22 0 66,-14 0 0,23 0 0,-7 0 0,4 0 0,20 0 0,7 0 0,7 0 1038,13 0-1038,7 0 69,12-10-69,4-8 0,3-17 0,-13 15 0,-10 0 0,-22 24 0,-22 7 0,-9 1-416,28-1 0,-2 0 416,-10-2 0,-4 1-907,1 2 1,-4 2-1,-2-3 907,0-1 0,-1-3 0,-2 1-970,-15 3 1,-3 1-1,0-2 970,4-4 0,1-1 0,4 0 0,-16 3 0,0-2 0,18-2 0,-4-1 0,4-1 0,-11 2 0,1-2 0,15-2 0,-3 0 0,0 0-616,4 0 1,1 0 0,1 0 615,-28 0 0,3 0-201,7 0 1,6 0 200,24 0 0,3 0 0,-1 0 0,3 0 1891,-17 0-1891,-10 0 2835,21 0-2835,15 0 2502,14 0-2502,14-3 1480,11-4-1480,6-8 0,4-14 0,-16 13 0,-20-4 0,-28 20 0,-22 10 0,0-3 0,-6 9 0,5-5-701,27-5 1,-4 0 700,-4 0 0,-3 1 0,-11 0 0,-3-1-1145,-3-1 1,-1-2 1144,1 1 0,0-2 0,4-1 0,1-2-464,-2 1 1,5 0 463,25 0 0,0 0 0,-29 0 0,4 0 0,14 0-104,0-1 1,1-2 103,-1-3 1150,0-4-1150,4 4 2291,17-2-2291,7 7 1115,5-6-1115,13 6 268,2-2-268,11 0 0,0-4 0,-2 3 0,-7-3 0,-6 7 0,-6 0 0,1 0 0,-5 4 0,3-3 0,-13 3 0,2-4 0,-16 0 0,5 0 0,-11 0 0,10 0 0,-4 0 0,12 0 0,0 0 0,6 0 0,0-4 0,5 3 0,5-6 0,1 3 0,4-4 0,0-3 0,0 3 0,5-2 0,0 6 0,-1-3 0,4 4 0,1-1 0,4-2 0,0 5 0,2-4 0,-1 4 0,1-2 0,-2 0 0,0 3 0,5-3 0,5 3 0,15 0 0,7 0 0,19 0 0,-3 4 0,22-3 0,-2 8 0,19-8-669,10 4 669,9-5-757,-39-1 0,3 2 757,0 2 0,1 0 0,8-3 0,1 1 0,-1 2 0,1 0 0,0-3 0,-1 0 0,-4 0 0,0 0 0,-1 0 0,-1 0-479,-7 3 0,-2-1 479,1-1 0,-2 0 0,-2 1 0,-2 1 0,1-3 0,0 0 0,4 0 0,-1 0 0,-2 0 0,0 0 0,3 0 0,0 0 0,41 0-120,-14 0 120,-6 0 0,-5 0 0,1 0 0,0 0 581,-15 4-581,-3 1 1474,-14 4-1474,2-3 1064,-11 1-1064,-9-6 142,-2 3-142,-12-4 0,-2 0 0,-2 0 0,7 0 0,12 0 0,15 0 0,13 0 0,12 0 0,8 0-734,-21-2 1,2-2 733,5-2 0,2-2 0,14 1 0,3-1 0,5-2 0,1 0-1283,4 2 0,2 2 1283,-1 1 0,1 2 0,-1-1 0,-1 1-863,-4 3 0,-1 0 863,-3 0 0,-3 0-278,-22 0 0,-1 0 278,6 0 0,-4 0 0,16 0 841,25 5-841,-15 1 0,-9 5 0,-8-1 2342,-12-5-2342,-3 4 2033,-10-8-2033,-2 7 760,-9-8-760,-6 4 339,-2-4-339,-10 0 0,2 0 0,-8 0 0,8 0 0,12 0 0,10 0 0,10 0 0,5 0 0,9-4 0,31-3-772,-36 1 0,2 0 772,6-4 0,3 1 0,6 2 0,0-1 0,-7-1 0,-1 0 0,4 2 0,0 1-241,-7 2 0,-4 1 241,32-3 0,-24 6 0,-2 0 0,-4 0 0,-2 0 0,-1 0 0,-1 0 0,11 0 0,-7 0 0,-6 0 1504,-1 0-1504,-6 0 522,-5 0-522,-2 0 0,-5 0 0,-5 0 0,-1 0 0,-4 4 0,-5-4 0,3 4 0,-7-4 0,4 0 0,-1 0 0,-3 3 0,7-2 0,-6 2 0,6-3 0,-7 0 0,8 0 0,-4 0 0,4 0 0,1 0 0,-1 4 0,0-4 0,1 4 0,-1-1 0,0-2 0,1 6 0,-5-6 0,3 6 0,-7-6 0,8 6 0,-8-3 0,3 3 0,-4 0 0,5 1 0,-4-1 0,3 0 0,-4 0 0,1 0 0,-1 0 0,0 4 0,4-3 0,-3 5 0,4-4 0,-1 1 0,-3-3 0,8 1 0,-4-1 0,0 1 0,3 0 0,-6-1 0,-2-3 0,-4-1 0,-3-3 0,-1 0 0,1 0 0,-1 0 0,-2-15 0,-2 11 0,-2-11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11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24575,'-4'-1'0,"1"20"0,3 3 0,0 23 0,0 14 0,0 12 0,0-21 0,0 5-947,0 17 1,0 3 946,0 0 0,0 4 0,0 18 0,0 2-1094,0-3 1,0 1 1093,2-31 0,0 1 0,1 1-841,-1 7 1,1 1 0,1 0 840,2-4 0,2 0 0,0-1 0,0 28 0,0-1 0,3 1 0,0 0 0,-3-8 0,-2 0 0,2 5 0,-1 1 0,0-1 0,1 0-691,-1-7 1,0-2 690,-3-11 0,0-2 0,1-1 0,1-2 205,-2-2 1,0-2-206,-1-6 0,1-2 0,4 3 0,0-1 0,-4-3 0,0 0 0,4-1 0,1 2 0,-2 4 0,-1 0 0,0-2 0,0-4 1117,1 32-1117,-1-25 0,0 0 0,-5 15 0,2-29 0,0 0 2548,-3 34-2548,0-33 0,0 29 1831,0-19-1831,0 4 1229,0-5-1229,0-7 846,0 5-846,0-11 0,5 11 0,-4-11 0,7 5 0,-7 0 0,8 1 0,-8 1 0,7 3 0,-6-9 0,6 4 0,-7-12 0,7-1 0,-7-5 0,6-4 0,-6-2 0,2-5 0,1 0 0,-3-3 0,2 2 0,-3-7 0,0 3 0,0-7 0,3-1 0,-2-4 0,1 1 0,-2-1 0,3-2 0,1-1 0,2-3 0,6-27 0,-7 21 0,4-21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14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24575,'-1'-7'0,"19"1"0,23 6 0,53 0 0,-34 0 0,4 0-1492,13 0 1,5 0 1491,-16 0 0,4 0 0,5 0-955,6 0 1,7 0-1,2 0 1,-5 0 954,5 0 0,-4 0 0,12 0-756,-13 0 1,10 0 0,7 0 0,1 0 0,-3 0 0,-7 0 755,10 0 0,-5 0 0,-2 0 0,4 0 0,-7 0 0,2 0 0,2 0 0,0 0 0,-2 0 0,-2 0 0,0 0 0,-1 0 0,-1 0 0,-5 0 0,4 0 0,-5 0 0,0 0 0,4 0 0,-2 0 0,4-1 0,1 1 0,-3 0 0,-4 1-493,-6 0 0,-5 0 1,0 0-1,1 2 493,10 0 0,3 0 0,-2 2 0,-6 1 0,-4 1 0,-6 2 0,2-1-76,10 1 1,2-1-1,-2 1 76,-8 3 0,-2 1 0,-2-2 774,17-3 0,-5 1-774,-11 6 0,-3 0 1925,-3-7 0,-5-2-1925,15 10 0,17-10 0,-41 2 3391,16-2-3391,-9-1 2551,-16-1-2551,-2-4 1611,-12 0-1611,-13 0 579,17 0-579,2 0 0,19 0 0,6 0 0,1 0 0,-1 0 0,0 0 0,7 0 0,8 5 0,-4 1 0,-3 0 0,-21 2 0,-6-7 0,-11 6 0,-5-6 0,-6 6 0,-7-7 0,-1 3 0,-4-3 0,-2-10 0,-2 20 0,-2 9 0,0 33 0,0 16 0,0 13 0,0 2 0,0 0-1452,0 13 1452,1-33 0,-2 4-1230,1 13 0,0 5 1230,1-15 0,-1 3 0,-1 1-990,1 2 0,0 0 0,0 3 990,3 8 0,0 3 0,-1 0-1008,-1 0 1,-1 1 0,1 1 1007,4 7 0,1 0 0,-1 1 0,-2 0 0,0 0 0,1-1 0,1-4 0,1 0 0,0 0-412,0 5 0,-1 0 0,1-5 412,-1-24 0,0-3 0,0 2-34,1 14 0,-1 3 1,0-5 33,3 9 0,-1-3 0,-2-17 0,-1 3 0,2-2 0,1-3 0,1-2 0,-1 0 0,0 24 0,2-1 0,4 0 0,1-1 617,-7-8 0,1-3-617,4-7 0,0-4 1346,-5-14 1,-1-2-1347,11 43 0,-7-18 0,1 7 0,-4-8 2880,-3-15-2880,0-8 2585,-3-6-2585,3-11 1394,-4-1-1394,0-15 455,0-1-455,0-3 0,0-5 0,0 0 0,0-3 0,0-1 0,0 0 0,0 1 0,0-1 0,0 0 0,0 0 0,0 1 0,0-1 0,0 0 0,0 1 0,0-1 0,-2 0 0,-2 0 0,-2 0 0,-4-3 0,3 0 0,-10 0 0,1 2 0,-18 3 0,-7 1 0,-13 0 0,-19 2 0,-3-1 0,-15 2-599,39-6 1,-2-1 598,-4 2 0,-4-1-813,-27 1 1,-2 0 812,22-3 0,-2 0-621,4-2 1,-4 1 0,4-1 620,-5-2 0,0 0 0,-20 0 0,-5 0 0,18 0 0,-4 0 0,2 0-654,8-2 0,1-1 0,0 1 654,-4 0 0,0 0 0,2-1 0,-26-4 0,4-1 0,15-2 0,0-1 0,-14 3 0,-2 0 0,6-6 0,1 1 0,-5 4 0,0 1 0,10-5 0,-1 0 0,-9 1 0,1 1 0,12 0 0,2 0 0,-4-2 0,1 0-202,9 2 1,1 1 201,0-3 0,-1-1 0,1 0 0,-1 1 0,5 3 0,0 0 0,-3 0 0,0 0 0,7 3 0,1 2 361,-1 1 0,2 0-361,9 1 0,0 1 0,0 1 0,2 2 0,-20-1 1555,-14 0-1555,17 0 0,-22 0 0,6 0 0,14 0 0,-13 0 2228,41 0-2228,-35 0 1685,30 0-1685,-11 4 712,5 1-712,-3 1 146,9 2-146,-4-7 0,6 3 0,-5-4 0,3 0 0,-11 0 0,16 3 0,-7-2 0,9 3 0,0-4 0,1 0 0,0 0 0,5 0 0,0 0 0,1 0 0,7 3 0,-1-2 0,6 2 0,3-3 0,2 0 0,6 3 0,-2-2 0,6 2 0,-6-3 0,6 0 0,-6 0 0,3 0 0,-4 0 0,3 0 0,-5 0 0,4 0 0,-5 0 0,3 0 0,0 0 0,0 0 0,-3 0 0,2 0 0,-2 0 0,6 0 0,-2-3 0,6 2 0,0-8 0,4-3 0,3-6 0,0 5 0,0 3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5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2676 24575,'18'0'0,"9"0"0,14 0 0,5 0 0,-11 0 0,8 0 0,-1 0 0,5 0 0,0 0 0,-3 0 0,-9 0 0,10 0 0,-10 0 0,4 0 0,-10 0 0,-1 0 0,-5 0 0,-3 0 0,-2 0 0,-7 0 0,2 0 0,-6 0 0,3 0 0,0 0 0,-3 0 0,7 0 0,-4 0 0,1 0 0,2 0 0,-6 0 0,3 0 0,-3 0 0,-1 0 0,0 0 0,1 0 0,-1 0 0,1 0 0,-1 0 0,0 0 0,1 0 0,-1 0 0,1 0 0,-1 0 0,0 0 0,0 0 0,0 0 0,-2-3 0,-2-4 0,-2-17 0,0-8 0,0-26 0,0-19 0,-5 28 0,-1-3-616,2-10 1,-1-3 615,-4-3 0,-1-2 0,3-7 0,1-3-1038,1-4 1,2-1 1037,0-1 0,0 1 0,3 0 0,0 2 0,0 2 0,0 5-349,0 22 1,0 2 348,0-5 0,0 2-168,0-22 168,0 1 1043,0 9-1043,0 15 2095,0 12-2095,0 6 824,0 6-824,0 4 209,0 1-209,0 3 0,0-2 0,0 3 0,0-5 0,0 1 0,0 3 0,0-2 0,0 3 0,0-5 0,0 5 0,0-4 0,0 8 0,0-7 0,0 7 0,0-8 0,0 8 0,0-8 0,0 8 0,0-7 0,0 6 0,0-2 0,0 0 0,0 2 0,0-2 0,0 4 0,0 3 0,0-2 0,0 5 0,0-2 0,0 0 0,0 3 0,0-3 0,0 0 0,0 2 0,0-2 0,0 1 0,0 1 0,0-2 0,0 4 0,0-1 0,0 1 0,0-1 0,3 4 0,0-3 0,3 5 0,4-2 0,5 3 0,0 0 0,12 0 0,-2 0 0,9 0 0,5 0 0,1 0 0,6 0 0,6 0 0,-5 4 0,5 2 0,-6 3 0,-1 4 0,-4-3 0,4 3 0,-10-4 0,4-1 0,-10 0 0,-1 0 0,-4-3 0,-5-2 0,-4-3 0,-2 3 0,-6-2 0,3 2 0,-3-3 0,-4 0 0,0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5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19 137 24575,'-9'0'0,"5"3"0,-2 8 0,6 1 0,0 6 0,0 0 0,0 2 0,0-1 0,0 3 0,0-10 0,7 5 0,1-9 0,10-1 0,6 0 0,-4-6 0,7 3 0,-3-4 0,1 0 0,3 0 0,-9-7 0,0-5 0,-4-7 0,-3-4 0,-1-1 0,-4 1 0,-2-5 0,-2 3 0,-3-3 0,0 5 0,0 0 0,0 3 0,-3 2 0,-4 4 0,-1 3 0,-5 0 0,5 8 0,-5-1 0,6 4 0,-7 0 0,7 0 0,-3 0 0,3 0 0,1 0 0,-1 3 0,4 4 0,0 4 0,3 3 0,0 0 0,0 1 0,0-5 0,0 4 0,0-7 0,10 3 0,-1-3 0,9 1 0,-3-4 0,-1-1 0,0-3 0,-3 0 0,-1 0 0,-4-7 0,1 0 0,-3-12 0,-1 4 0,-3-8 0,0 8 0,-6-3 0,-2 7 0,-6 4 0,-5 3 0,0 4 0,-5 0 0,1 0 0,0 4 0,-2 8 0,5 5 0,0 7 0,7 4 0,2-7 0,7 6 0,1-12 0,3 3 0,0-8 0,0 0 0,6-3 0,2 0 0,6-3 0,4-1 0,-3-3 0,0 0 0,-2 0 0,-5-7 0,2-1 0,-3-6 0,0 0 0,0 3 0,-3 1 0,2 4 0,-6-1 0,3 1 0,-3 2 0,0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5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24575,'11'0'0,"-2"0"0,12 0 0,-7 0 0,12 0 0,-3 0 0,-4 0 0,8 13 0,-7-1 0,0 16 0,3 2 0,-8-1 0,5 10 0,-1-4 0,2 6 0,-5 0 0,-2 0 0,-8-1 0,-2 22 0,-4-10 0,0 6 0,0-6 0,-9-9 0,-4 12 0,-13-11 0,9 2 0,-6-20 0,13 2 0,-2-15 0,4-2 0,3-3 0,2 0 0,-1-4 0,3-7 0,-2-6 0,3 1 0,0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1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24575,'23'0'0,"6"0"0,11 0 0,24 0 0,-12 0 0,27 0 0,-4 0 0,8 0 0,7 0 0,0-5 0,-20 4 0,8-4 0,-17 0 0,13 4 0,-7-4 0,-7 5 0,-8 0 0,-6 0 0,-5 0 0,-2 0 0,0 0 0,-8 0 0,7 0 0,-4 0 0,-3 0 0,7 0 0,-9 0 0,0 0 0,-1 0 0,-4 0 0,4 0 0,-4 0 0,4 0 0,-4 0 0,-1 0 0,0-3 0,1 2 0,-5-6 0,3 6 0,-7-5 0,8 5 0,-8-2 0,3 0 0,1-2 0,-4 1 0,3-2 0,0 5 0,-3-6 0,4 3 0,-5 0 0,4-2 0,-3 5 0,8-6 0,-8 6 0,7-6 0,-7 6 0,8-2 0,-8-1 0,7 4 0,-7-7 0,4 6 0,-1-2 0,-3 0 0,7 2 0,-6-5 0,2 5 0,0-2 0,-3 0 0,3 2 0,-4-5 0,1 5 0,-1-6 0,-3 7 0,2-4 0,-6 4 0,3 0 0,0 0 0,-3 0 0,3-3 0,-4 3 0,4-3 0,-2 3 0,1 0 0,-2 0 0,-1 0 0,4 0 0,-3 0 0,3 0 0,-3 0 0,-1 0 0,0 0 0,1 0 0,-1 0 0,0 0 0,1 0 0,-1 0 0,0 0 0,1 0 0,-1 0 0,0 0 0,-3 0 0,0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1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32 206 24575,'0'-5'0,"0"10"0,0 16 0,0 3 0,0 14 0,0-7 0,0 13 0,0-3 0,0 0 0,0 3 0,0-13 0,0 2 0,0-14 0,0 0 0,3-9 0,-2 0 0,1-12 0,-2-7 0,-3-9 0,2-10 0,-7-7 0,7-5 0,-6 0 0,6-11 0,-7 9 0,7-10 0,-3 6 0,4 6 0,0 1 0,0 5 0,0 4 0,0 2 0,0 9 0,0 1 0,0 7 0,0 1 0,0 3 0,-3 1 0,7 2 0,5 2 0,10 2 0,9 0 0,1 0 0,5 0 0,5 0 0,-4 0 0,9 0 0,-9 3 0,4 6 0,-9 3 0,2 5 0,-11-2 0,6 1 0,-12-1 0,3-1 0,-4 1 0,-3-1 0,0 0 0,-4 0 0,-3 4 0,-1-2 0,-3 6 0,0-3 0,0 1 0,0 2 0,-7-3 0,-5 1 0,-9 3 0,-3-6 0,0 3 0,-4-4 0,-7-3 0,0-1 0,-10-3 0,4 0 0,1 0 0,1 0 0,9-4 0,2-2 0,9-3 0,0 0 0,9 0 0,0 0 0,6 0 0,2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1:3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24575,'18'0'0,"4"0"0,7 0 0,9-4 0,4-2 0,5-3 0,11-1 0,2 5 0,-15 1 0,17 4 0,-30 0 0,18 0 0,-14 0 0,-6 0 0,-7 0 0,-9 0 0,-3 0 0,-4 0 0,-5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1:3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24575,'0'13'0,"0"3"0,0 12 0,0-4 0,0 9 0,0 7 0,0 3 0,0-2 0,0 28 0,0-36 0,5 56 0,-4-43 0,4 16 0,0 8 0,-4-30 0,9 31 0,-9-29 0,3 15 0,-4-4 0,0-6 0,0-2 0,0-11 0,0-5 0,0 0 0,0-10 0,0-1 0,0-7 0,0-1 0,0-4 0,0 1 0,0-1 0,0 0 0,0 0 0,0 0 0,0 1 0,0-1 0,0 0 0,0 0 0,0 0 0,0 1 0,0-1 0,3-3 0,-2 3 0,4-5 0,-4 5 0,2-11 0,-3 1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1:3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24575,'5'-3'0,"3"0"0,25 3 0,0 0 0,19 0 0,13 0 0,-2 0 0,26 0 0,-6 0 0,7 0 0,-20 0-282,-19 0 0,0 0 282,23 0 0,7 0 0,-4 0 0,-13 0 0,-6 4 0,12 6 0,-28 8 0,15-2 564,-9 10-564,4-7 0,-6 9 0,-5-1 0,0 1 0,-9-2 0,-2 1 0,-5-2 0,-3 4 0,3-3 0,-8 3 0,0 0 0,-3-5 0,-4 9 0,1-9 0,-3 9 0,0-8 0,0 7 0,0-7 0,1 8 0,-5-4 0,3 0 0,-6-1 0,3 0 0,-4-3 0,0 7 0,0-7 0,0 8 0,0-4 0,0 0 0,-4-1 0,-4 0 0,-5 1 0,-4 1 0,-3-1 0,-1-5 0,-5 2 0,1-5 0,0 3 0,2-8 0,-2 4 0,2-4 0,0-1 0,-5 1 0,3 0 0,-8 1 0,-7 5 0,3-4 0,-14 9 0,11-8 0,-6 3 0,5-4 0,-3-4 0,14 1 0,-9-5 0,10 1 0,0-2 0,1-1 0,5-4 0,0-1 0,-1-3 0,1 0 0,-5 0 0,3 0 0,-8 4 0,9-3 0,-9 3 0,8-4 0,-8 4 0,9-4 0,-9 4 0,9-4 0,-4 0 0,4 0 0,1 0 0,0 0 0,3 0 0,-2 0 0,7 0 0,-4 0 0,5 0 0,0 0 0,3 0 0,-3 0 0,7 0 0,-3 0 0,3 0 0,1 0 0,-1 0 0,1 0 0,-4 0 0,3 0 0,-7 0 0,7 0 0,-3 0 0,0 0 0,3 0 0,-3 0 0,3 0 0,1 0 0,-4 0 0,2-3 0,-2 3 0,4-3 0,-1 3 0,1-3 0,-1 2 0,1-1 0,0 2 0,3-3 0,-2 2 0,4-5 0,-5 6 0,3-6 0,-3 3 0,2-3 0,-1-1 0,4 1 0,-2 0 0,3-1 0,0-3 0,0 3 0,0-7 0,0 4 0,0-1 0,0-3 0,0 4 0,0-5 0,0 1 0,0 0 0,0 0 0,0 3 0,0-2 0,0 5 0,0-2 0,-3 4 0,2-1 0,-2 1 0,3-1 0,-2 1 0,1-4 0,-5 2 0,5-1 0,-2 2 0,1 1 0,1 2 0,-2 1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1:3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 3 24575,'-6'0'0,"0"0"0,-4 0 0,-5 0 0,-9 0 0,0 0 0,-9 0 0,8 0 0,-22 0 0,19 0 0,-19 0 0,22 0 0,-6 0 0,2 0 0,5 0 0,-3 0 0,12 0 0,-4 0 0,5 0 0,3 0 0,1 0 0,4 0 0,3-2 0,0 4 0,3 19 0,0 20 0,0 31 0,0 18-1133,-3-18 1,-1 4 1132,0 1 0,0 4-1022,-1-10 1,-1 6 0,1 0 1021,0-1 0,0 1 0,-1 1-1113,-2 11 1,-1 1-1,1 2 1113,2 2 0,0 1 0,-1 1 0,-1 4 0,-2 1 0,3-4-775,3-16 0,1-2 0,0 1 775,0 10 0,0 2 0,1-3 0,2-10 0,0-2 0,0 2 0,0 6 0,0 2 0,0 0 0,0 1 0,0 1 0,0-3-130,0-8 0,0-2 0,0 0 130,0-4 0,0 0 0,0-1 0,0 26 0,0-2 593,0-8 0,0-5-593,0-25 0,0-3 0,0 8 0,0-5 2906,0 8-2906,0 17 3232,0-22-3232,0-8 2834,0-16-2834,0-3 1224,0-13-1224,0-6 0,0-4 0,0-3 0,0-1 0,0 0 0,0-45 0,-5-26 0,3 8 0,-3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1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 24575,'0'-6'0,"0"5"0,0 25 0,0 1 0,0 25 0,0-3 0,0 19 0,0 3 0,0 18 0,0-11-570,0 20 570,0-11 0,0-33 0,0 2 0,0 0 0,0 0 0,0-4 0,0 2 0,0 8 0,0 2-587,0-2 0,0 0 587,0 3 0,0 3 0,0 5 0,0 0 0,0-6 0,0-1 0,0 2 0,0 1 0,0-3 0,0-1 0,0 0 0,0 0 0,0-2 0,0-4 0,0 32 0,0-4 0,0-24 0,0 6 0,0-7 0,0-14 0,0-7 537,0-13-537,0-3 1207,0-9-1207,0-4 0,0 0 0,0-4 0,0 1 0,0-6 0,-8-14 0,2-20 0,0 11 0,17-4 0,11 26 0,16 0 0,9 0 0,0 0 0,5 0 0,-6 0 0,0 0 0,0 0 0,-6 0 0,0 0 0,-11 0 0,-1 0 0,-9 0 0,-1 0 0,-7 0 0,-1 0 0,-4 0 0,1 0 0,-4-3 0,0 2 0,-3-1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1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24575,'0'18'0,"0"3"0,0 19 0,0 0 0,0 6 0,0 6 0,0-10 0,0 8 0,0 11 0,0-21 0,0 29 0,0-37 0,0 18 0,0-15 0,0 4 0,0-5 0,0-9 0,0 2 0,0-12 0,0 4 0,0-9 0,0 0 0,0-4 0,0-2 0,0-1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1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24575,'14'0'0,"-3"0"0,12 3 0,-4 1 0,4 8 0,6 5 0,-4 0 0,11 13 0,-6-7 0,1 3 0,-1 4 0,-5-7 0,3 12 0,-4-12 0,2 6 0,-9-9 0,6 1 0,-7-5 0,3-2 0,0-6 0,-9 2 0,-3-4 0,-1 1 0,-2-4 0,2 3 0,0-5 0,1 2 0,-4-1 0,0 2 0,-3 2 0,-3 0 0,-4 1 0,-4-1 0,-3 1 0,-5 1 0,0 3 0,-9-2 0,4 5 0,-4-5 0,4 2 0,-4-3 0,4 0 0,-4 4 0,4-4 0,1 3 0,3-3 0,-2 0 0,7-1 0,-4 0 0,5 0 0,0 0 0,0 0 0,3-3 0,-3 3 0,7-6 0,-3 2 0,4-3 0,2 0 0,1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1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24575,'0'6'0,"0"0"0,0 4 0,0-3 0,0 6 0,0-5 0,0 1 0,0 1 0,2-3 0,9 0 0,-3-1 0,14-2 0,-10 0 0,6-1 0,0-3 0,-3 0 0,4 0 0,-5 0 0,0 0 0,0 0 0,0 0 0,0 0 0,-3-3 0,2-1 0,-5-2 0,2-4 0,-3-1 0,0-4 0,0 1 0,0 0 0,-3 0 0,-1-1 0,-3-3 0,0 3 0,0-4 0,0 1 0,0 3 0,0-8 0,0 8 0,0-3 0,0 4 0,0-1 0,0 1 0,-7 3 0,3 1 0,-9 3 0,2 0 0,0 3 0,-2 1 0,2 3 0,-3 0 0,-1 0 0,1 0 0,0 0 0,-1 0 0,1 0 0,3 10 0,-3-1 0,5 18 0,-1-6 0,1 11 0,5-7 0,0 8 0,4-9 0,0 0 0,0-6 0,0-3 0,0-8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2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0 763 24575,'0'-2'0,"0"-7"0,0-19 0,0-14 0,0-18 0,5-7 0,1-14 0,15-2 0,-3-7 0,7 25 0,0-6 0,-6 29 0,0-4 0,-6 11 0,-6 14 0,4 7 0,-4 10 0,3 1 0,-4 3 0,1 0 0,-1 0 0,1 10 0,5 13 0,-3 8 0,8 13 0,-7-3 0,9 24 0,-8-19 0,4 24 0,-6-22 0,1 11 0,0 0 0,0 0 0,-1-6 0,0-1 0,0-12 0,0 0 0,-1-11 0,0-1 0,0-9 0,-4-4 0,-1-5 0,-3-4 0,0 1 0,0-4 0,0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24575,'7'-4'0,"3"2"0,23 2 0,23 0 0,7 0 0,25 0 0,-5-5 0,6-6-555,1-2 555,-1-8 0,0 4 0,1-1 0,-21-1 0,9 7 0,-16-2 0,4 4 0,0 0 0,-13 4 0,-1 2 0,-6 4 0,-10 0 555,2 0-555,-14 0 0,5 0 0,-10 0 0,-1 0 0,-4 0 0,0 0 0,1 0 0,-1 0 0,0 0 0,0 0 0,-3 0 0,2 0 0,-6 0 0,7 0 0,-4 0 0,1 0 0,3 0 0,-4 0 0,1 3 0,-1-3 0,0 3 0,-3-3 0,3 3 0,-4-2 0,-2 2 0,-1-3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2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24575,'-5'-4'0,"21"1"0,12 3 0,23 0 0,-13 0 0,11 0 0,-13 0 0,9 0 0,-9 0 0,-3 0 0,-9 0 0,-9 0 0,3 0 0,-14 0 0,3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2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24575,'0'8'0,"0"-2"0,0 32 0,0-10 0,0 28 0,0-14 0,0 15 0,0-4 0,0 13 0,0-5 0,0 11 0,0-22 0,4 13 0,2-15 0,-1 5 0,3-7 0,-7-1 0,3-14 0,-4 2 0,0-17 0,0 1 0,0-10 0,0 3 0,0-3 0,0-1 0,0-5 0,0-5 0,0-11 0,0-20 0,0-2 0,0-21 0,0-2 0,0-15 0,0-15 0,0 17 0,0-13 0,0 25 0,0-13 0,0 7 0,0 1 0,0 13 0,0 7 0,0 7 0,0 10 0,0 1 0,0 9 0,0 0 0,0 8 0,0 1 0,0 4 0,0-1 0,0 1 0,0 0 0,0 0 0,3 2 0,1-1 0,-1 1 0,3 0 0,-3-1 0,4 4 0,3-2 0,4-1 0,6 4 0,3-4 0,0 4 0,5 0 0,1 0 0,11 0 0,-5 0 0,9 0 0,9 5 0,-4 8 0,4-1 0,-2 14 0,-9-7 0,9 10 0,-5-6 0,0 3 0,-1-2 0,-3 3 0,-1 0 0,-4 1 0,-6-1 0,1 4 0,-7-5 0,2 5 0,-6-7 0,-1 1 0,-8-2 0,2 0 0,-5 0 0,6 1 0,-7-1 0,3-4 0,-3 0 0,-1-1 0,-3-3 0,3 3 0,-7 0 0,4-2 0,-4 2 0,0 0 0,0-3 0,0 3 0,0 1 0,0-4 0,0 3 0,0-4 0,0 1 0,-4-1 0,0 0 0,-3 0 0,-3 0 0,2 5 0,-6-4 0,3 3 0,-1 0 0,-1-3 0,-4 9 0,2-9 0,-8 5 0,3-5 0,-3 0 0,-1 1 0,5-4 0,-3 2 0,3-6 0,0 6 0,-4-5 0,8 1 0,-7-3 0,6 4 0,-6-3 0,3 6 0,-5-5 0,1 2 0,-1-3 0,1 0 0,0 3 0,3-3 0,-2 3 0,7-3 0,-8-1 0,8 0 0,-4 1 0,5-1 0,0 0 0,3 0 0,-2 0 0,2 0 0,0-1 0,-3 1 0,7 0 0,-3 0 0,4-4 0,0 0 0,0-3 0,0 0 0,0-3 0,-1-1 0,1-2 0,0 3 0,0 0 0,0 3 0,-1 0 0,1 0 0,0 0 0,-1 0 0,-3 0 0,3 0 0,-7 0 0,7 0 0,-7 0 0,7 3 0,-3-2 0,0 5 0,3-6 0,-3 6 0,0-5 0,2 2 0,-2 0 0,4-3 0,0 3 0,-1-3 0,-5 0 0,5 0 0,-5-2 0,9-2 0,0-2 0,0-1 0,3 1 0,-6-4 0,2-1 0,0-7 0,-3-2 0,2-3 0,-2-1 0,2-4 0,-2 4 0,6-5 0,-6 6 0,6 0 0,-2-1 0,0 5 0,2-4 0,-5 8 0,5-3 0,-2 3 0,0 5 0,2-4 0,-5 3 0,5 0 0,-2 2 0,0 2 0,2 1 0,-2-1 0,3 1 0,0-1 0,0 4 0,0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5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24575,'29'0'0,"5"0"0,13 0 0,13 0 0,14 0 0,9 0-711,-31 0 0,2 0 711,-3 0 0,0 0 0,8 0 0,-2 0 346,24 0-346,5 0 0,-32 0 0,6 0 0,-13 0 0,-17 0 0,-3 0 1076,-15 0-1076,2 0 0,-11 0 0,0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5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24575,'0'-2'0,"5"3"0,7-6 0,6 5 0,10 0 0,6 0 0,7 0 0,4 0 0,1 0 0,-5 0 0,4 0 0,1 0 0,-4 0 0,3 0 0,-15 0 0,-2 0 0,-13 0 0,-1 0 0,-7 0 0,-1 0 0,-2 0 0,-1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5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24575,'4'5'0,"-1"14"0,-3 14 0,0 25 0,0 4 0,0 19 0,0 10-787,-1-38 0,2 1 787,1 4 0,1 2 0,0 6 0,1 1 0,5 2 0,1 0 0,1 4 0,-1 1 0,0 2 0,1 4-1034,-1-6 1,0 6 0,0-4 1033,1 18 0,0-2 0,-2-23 0,-1 0 0,0-2-680,2 20 0,0-4 680,-3-15 0,-1 1 0,1 19 0,0 3 0,0-11 0,0-2 0,-3 1 0,0-1 0,2-4 0,-1-1 0,-4-7 0,0-3-178,5 35 178,-1-5 0,1-22 0,5 12 0,-1-9 0,1-8 1187,-2-13-1187,1 5 3032,-5-5-3032,4 13 1740,-4-17-1740,0 14 253,4-15-253,-8 6 0,7 3 0,-7-3 0,8 11 0,-7-15 0,6 7 0,-3-16 0,1 11 0,2-5 0,-7 11 0,7-11 0,-7 5 0,3-11 0,0 3 0,-3-9 0,3 0 0,-4-2 0,4-9 0,-4 4 0,7-4 0,-2-1 0,2-4 0,0-1 0,1 1 0,-4-8 0,2 7 0,-2-7 0,3-1 0,-3 0 0,2-3 0,-6-1 0,3 0 0,-3-2 0,0-1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5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24575,'5'-4'0,"9"2"0,24 2 0,24 0 0,14 0-1075,-11 0 1,5 0 1074,2 0 0,2 0-970,20 0 0,3 0 970,-29 0 0,0 0 0,-2 0 0,11 0 0,3 0 0,10 0 0,9 0 0,-5 0-1424,5 0 0,1 0 1424,-26 0 0,7 0 0,0 0 0,-8 0 0,20 0 0,-4 0 0,-17 0 0,3 0 0,-6 0-681,5 0 0,-2 0 681,23 0 0,0 0 0,-20 0 0,-1 0 0,3 0 0,0 0 0,-12 0 0,-2 0 455,-2 0 1,-3 0-456,29 0 0,-26 2 0,-2 2 0,-5 1 0,1 1 0,1 0 0,1 4 1960,4 0-1960,-3-5 3166,-12-1-3166,-5-4 2038,-7 0-2038,-6 0 224,-8 0-224,-2 0 0,-4 0 0,-3 0 0,-2 0 0,-2 0 0,0-10 0,-3 18 0,-1-1 0,-3 33 0,0 15 0,0 27 0,0-33 0,0 3-612,0 6 1,0 2 611,2 7 0,2 1 0,-1 1 0,1 0-871,3 9 0,0 1 871,0-2 0,0 5-929,-2-5 1,0 5 0,1-2 928,0-11 0,2-1 0,-1 3 0,2 21 0,-1 4 0,1-7 0,5 1 0,1 0 0,-4 2 0,0 7 0,1-9 0,1-14 0,0-1 0,-1 15 0,-1 9 0,0-6 0,3-3 0,0-3-589,-3-15 0,-1 1 0,0-1 589,5 25 0,-1-2 0,1-5 0,-1-2 0,-1-12 0,1-3-34,-1 1 1,0-2 33,-1-13 0,1 0 0,2 4 0,1-2 0,-4-10 0,0-1 437,6 9 1,0-4-438,-1 17 0,9 13 0,-10-24 2603,4 6-2603,1-2 2232,-7-17-2232,0-7 1285,-6-13-1285,-1-9 589,-3-1-589,-1-7 0,-3-1 0,0-4 0,0 0 0,-2 0 0,-5-2 0,-8-2 0,-9 2 0,-5-3 0,-17 7 0,-2-3 0,-11 5 0,-7-4 0,-9 3 0,0-8 0,-14 4-993,-2-5 993,38 0 0,-2 0 0,-4 0 0,0 0 0,-4 0 0,-1 0 0,-4 0 0,0 0 0,4 0 0,-1 0 0,-7 0 0,0 0 0,7 1 0,1-2 0,-8-1 0,-1-2 0,4 1 0,0-1 0,-4-2 0,-1-2 0,5 2 0,0-1 0,-4 0 0,2 1 0,10 2 0,1 1 0,-3 0 0,1 0 0,7 0 0,2 1 0,3 1 0,0 0-339,-48-4 339,8 5 0,19 0 0,-7-5 0,16 4 0,-5-4 0,-6 5 0,12 0 0,1-4 975,9 3-975,5-3 357,5 0-357,-4 3 0,10-3 0,-5 4 0,6 0 0,5 0 0,-4 0 0,9 0 0,-5 0 0,6 0 0,0 0 0,-1 0 0,5 0 0,0 0 0,1 0 0,6 0 0,-5 0 0,9 0 0,-2 0 0,4 0 0,-1 0 0,1 0 0,-1 0 0,1 0 0,0 0 0,-1 0 0,1-2 0,3-2 0,0-2 0,3-3 0,0-2 0,0-8 0,0 10 0,0-1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5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24575,'24'0'0,"4"0"0,12 0 0,2 0 0,10 0 0,0 0 0,1 0 0,7 0 0,-17 0 0,12-5 0,-23 4 0,9-3 0,-9 4 0,-15 0 0,5 0 0,-15 0 0,3 0 0,-4 0 0,0 0 0,1 0 0,2 0 0,-1 0 0,2 0 0,-4 0 0,0 0 0,1 0 0,-1 0 0,1 0 0,-1 0 0,0 0 0,1 0 0,3 0 0,0 0 0,9 0 0,-4 0 0,7 0 0,-13 0 0,1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5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151 146 24575,'-13'0'0,"0"0"0,-5 10 0,2 3 0,-3 6 0,3 8 0,0-2 0,0 5 0,7 2 0,-1-11 0,9 6 0,-2-8 0,3 5 0,0-5 0,0 3 0,0-7 0,0 0 0,0-2 0,0-2 0,0 0 0,2-4 0,10-1 0,3-5 0,13 3 0,-3-4 0,7 0 0,-2 0 0,-1-7 0,3-3 0,-1-11 0,-1-1 0,2-9 0,-6-1 0,2-5 0,-5-4 0,-1 5 0,-8-9 0,-2 10 0,-3-4 0,-1 10 0,-4 0 0,0 6 0,-4 4 0,0 0 0,0 6 0,-3 2 0,-8 1 0,-4 6 0,-9 0 0,-3 4 0,2 0 0,-6 0 0,2 0 0,-4 4 0,1 1 0,3 3 0,2 3 0,5 0 0,-2 5 0,2-1 0,3-1 0,0 1 0,6-1 0,2 0 0,0 0 0,5-4 0,-1 0 0,3-4 0,2 4 0,2-3 0,0 3 0,0-4 0,0 1 0,0-1 0,0 0 0,0 0 0,0 1 0,0-1 0,0 0 0,10 1 0,-1 0 0,13 4 0,-2 5 0,8 2 0,-1 6 0,7-2 0,-2 5 0,-1-1 0,4 2 0,-9-7 0,9 5 0,-10-9 0,5 4 0,-11-9 0,3-1 0,-10-4 0,5 0 0,-9 0 0,1-4 0,-2 0 0,-1-3 0,-2 0 0,-1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2:5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24575,'-5'0'0,"10"0"0,19 0 0,11 0 0,-1 0 0,23 0 0,-28 0 0,31 0 0,-24 0 0,13 0 0,-10 0 0,0 0 0,-15 0 0,3 0 0,-12 0 0,0 0 0,-6 0 0,-14 0 0,-13 0 0,-15 4 0,-11 1 0,-9 4 0,5 0 0,-6 0 0,6 0 0,1-4 0,3 3 0,11-7 0,5 6 0,9-6 0,5 2 0,0-3 0,7 0 0,5 0 0,19 0 0,8 0 0,23 0 0,0-8 0,14-3 0,-14-4 0,11 2 0,-19 4 0,6 0 0,-14 1 0,-5 0 0,-11 4 0,-3 1 0,-7 3 0,1 0 0,-9 0 0,-15 0 0,-4 3 0,-20 2 0,7 7 0,-11 2 0,7 3 0,0-4 0,4-1 0,6-4 0,5-1 0,11-3 0,6-1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2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24575,'8'0'0,"5"0"0,27-5 0,0 4 0,12-7 0,-19 7 0,21-8 0,-26 8 0,22-3 0,-19 4 0,2 0 0,-17 0 0,1 0 0,-9 0 0,-1 0 0,-4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3:0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24575,'5'0'0,"10"0"0,18 0 0,7 0 0,12 0 0,-10 0 0,21 0 0,-20 0 0,21 0 0,-16 0 0,-2 0 0,-7 0 0,-5 0 0,-5-7 0,-5 5 0,-6-5 0,-4 7 0,-3 0 0,-1-3 0,-6 3 0,-2-3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3:0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70 24575,'-6'13'0,"-1"3"0,-5 12 0,3 1 0,-4 10 0,8-3 0,1 8 0,4-3 0,0 5 0,0-6 0,0 0 0,0-15 0,0 6 0,0-14 0,0 6 0,6-15 0,-1 1 0,12-5 0,-5 0 0,6-1 0,0-3 0,2 0 0,3-7 0,0 2 0,2-14 0,4 0 0,-6-10 0,12-4 0,-16-1 0,7-1 0,-9 1 0,0-6 0,-3 0 0,-1-1 0,-4-3 0,-1 13 0,-3-7 0,-2 18 0,-3-7 0,0 11 0,0-2 0,0 7 0,-6 1 0,-2 6 0,-10-2 0,-2 5 0,-3-3 0,4 4 0,-4 0 0,4 0 0,-5 12 0,-1 2 0,4 10 0,1 1 0,4 2 0,4-2 0,0 3 0,4-9 0,0 3 0,4-6 0,-2-2 0,5 0 0,-2-7 0,3 3 0,0-4 0,0 1 0,0-1 0,0 0 0,0 1 0,3 1 0,4-1 0,8 10 0,11 2 0,6 7 0,8 2 0,2-1 0,-1-4 0,18 16 0,-7-6 0,5 4 0,-3 1 0,-7-13 0,2 8 0,-1-4 0,-7-2 0,-6-4 0,-9-2 0,-3-9 0,-8-2 0,-5-3 0,0 0 0,-3-4 0,-1 0 0,-2-3 0,-2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0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24575,'4'0'0,"16"0"0,13 0 0,25 0 0,10 0 0,31 0-1242,-21 0 0,5 0 1242,-6 0 0,2 0-504,-10 0 1,4 0-1,-4 0 504,2 0 0,-1 0 0,21 0 0,0 0 0,-14 0 0,0 0 0,13-2 0,1 4 0,-5 5 0,-3 3 0,-8-3 0,-2 2-389,-4 6 0,-3 2 389,-9-2 0,-4-1 0,29 4 0,1 13 0,-37-19 1599,20 12-1599,-26-14 2207,-5 3-2207,-7-5 967,-13-4-967,3-1 0,-7-3 0,3 0 0,-6 0 0,-2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0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24575,'-2'4'0,"13"-2"0,24-2 0,7 0 0,30 0 0,-2 0 0,-18 0 0,2 0-361,-3 0 1,0 0 360,7 0 0,1 0 0,-1 0 0,0 0 0,-4 0 0,1 0 0,7 0 0,0 0 0,-10 0 0,-2 0 0,30 0 0,3 0 0,-26 0 0,10 0 0,-2 0 0,-23 0 0,3 0 0,-11 0 0,-9 0 721,-2 0-721,-9 0 0,-3 0 0,-1 0 0,-4 0 0,0 0 0,-3 0 0,0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2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24575,'0'33'0,"0"-2"0,0 19 0,0-2 0,0 25 0,0 20-910,0-39 1,0 2 909,0 11 0,0 2 0,0-5 0,0 1 0,0 7 0,0 0 0,0-3 0,0 0 0,0 5 0,0-1 0,0-3 0,0-2 0,0-14 0,0-2 165,0 0 0,0-2-165,0 26 0,0 1 0,0-11 0,0-14 0,0-12 0,0-1 1372,0-9-1372,0-2 117,0-5-117,0 0 0,0 0 0,0 1 0,0-1 0,0-4 0,0 4 0,0-11 0,0 5 0,0-10 0,0 3 0,0-4 0,0 4 0,0-2 0,0 5 0,0-6 0,0 7 0,0 0 0,0 1 0,0 8 0,0-8 0,0 7 0,0-6 0,0 6 0,0-7 0,0 7 0,0-6 0,0 2 0,0-4 0,0 0 0,0 1 0,0-1 0,0 4 0,0-3 0,0 7 0,0-2 0,0 3 0,0 0 0,0-3 0,4-2 0,-4-4 0,3-3 0,-3-1 0,0-4 0,0-5 0,5-39 0,-3 25 0,3-27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2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41 24575,'-10'0'0,"1"0"0,-2 0 0,-2 0 0,2 3 0,-4 8 0,-9 11 0,13-4 0,-13 14 0,14-11 0,-3 9 0,1 2 0,8-2 0,0-1 0,4-1 0,0-5 0,0 0 0,0-3 0,0 2 0,0-7 0,0 0 0,3-5 0,8-3 0,5-4 0,12 1 0,-8-4 0,17 0 0,-15 0 0,12-11 0,-4-5 0,-3-14 0,5-3 0,-4-4 0,-6 1 0,-4 1 0,-6 1 0,-3 0 0,-4 5 0,-2 1 0,-3 8 0,0-2 0,-3 7 0,-8-4 0,-5 7 0,-8 1 0,-4 2 0,4 5 0,-5 0 0,2 4 0,2 0 0,-3 0 0,4 0 0,5 0 0,1 0 0,3 0 0,7 0 0,2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2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24575,'0'9'0,"0"2"0,0 31 0,0-5 0,0 15 0,0 0 0,0 1 0,0 13 0,0-5 0,0 18 0,0-9 0,0 4 0,0-14 0,0-2 0,0-5 0,0 1 0,0 3 0,0-9 0,0-6 0,0-4 0,0-9 0,0 0 0,0-1 0,4 0 0,-3-7 0,6 6 0,-6-12 0,3 0 0,-4-2 0,2-6 0,-1 3 0,5-6 0,-3-1 0,1-3 0,-2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2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24575,'0'14'0,"0"11"0,0 11 0,0 16 0,0-14 0,0 17 0,0-12 0,0 10 0,0-6 0,0-8 0,0-5 0,0-5 0,0 4 0,0-12 0,0 1 0,0-3 0,0-8 0,0 0 0,0-8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2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24575,'0'4'0,"0"-2"0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2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208 423 24575,'-18'0'0,"4"0"0,5 0 0,-1 0 0,-1 0 0,-7 0 0,6 0 0,-20 0 0,21 0 0,-17 0 0,21 0 0,-3-6 0,3 2 0,3-10 0,1 7 0,3-7 0,0 3 0,0 1 0,0 0 0,0-4 0,0 5 0,0-5 0,-3 4 0,2 3 0,-2-7 0,0 7 0,2-6 0,-2 5 0,3-5 0,0-2 0,0 0 0,0 0 0,0 1 0,0 3 0,0-3 0,0 3 0,0 1 0,4 0 0,-4 3 0,4-3 0,-4 3 0,2 1 0,-1-1 0,5 1 0,-2-4 0,6 2 0,1-2 0,7-1 0,-3 3 0,3-3 0,-3 4 0,-5 3 0,4-3 0,-7 6 0,6-2 0,-5 3 0,5 0 0,-2 0 0,3 0 0,4 0 0,1 0 0,5 0 0,-1 0 0,0 0 0,-3 0 0,-2 0 0,-4 0 0,-3 0 0,-1 0 0,-4 3 0,1 1 0,-1 2 0,-2 0 0,-2 1 0,-2 3 0,4 0 0,-4 5 0,3-1 0,-3 0 0,0 0 0,0-3 0,0-1 0,0-4 0,0-2 0,0-1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2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 24575,'-6'0'0,"13"0"0,17 0 0,21 0 0,-3 0 0,22 0 0,-2-5 0,25-1 0,-38 0 0,3 0-531,10 2 0,2 1 531,4-3 0,1 1 0,0 4 0,0 0 0,3-5 0,-1 0 0,-7 5 0,0 1 0,4-3 0,0 0 0,-8 3 0,-2 0 0,36 0-153,-13 0 153,-15 0 0,-17 0 0,8 0 0,-26 0 0,-5 0 1054,-9 0-1054,-10 0 161,3 0-161,-6-3 0,-1 3 0,-3-3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2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0 645 24575,'2'0'0,"7"0"0,5 0 0,24 0 0,1 0 0,9 0 0,-7 0 0,3 0 0,-7 0 0,10 0 0,-8 0 0,-10 0 0,-1 0 0,-12 0 0,2 0 0,-11 0 0,0-6 0,-4-5 0,-3-12 0,0-7 0,-5-15 0,4 9 0,-7-21 0,2 9 0,-4-11 0,5 5 0,-4-3 0,8 14 0,-4-2 0,5 11 0,0 9 0,-3-2 0,2 15 0,-3-2 0,4 7 0,6 4 0,5 0 0,7 3 0,10 0 0,2 0 0,9 0 0,-4 0 0,10 0 0,-10 0 0,10 0 0,-10 0 0,0 0 0,-7 0 0,-9 0 0,-1 0 0,-7 0 0,-1 0 0,-4 0 0,0 3 0,1 0 0,-4 4 0,0-1 0,-3 0 0,0 8 0,0-2 0,0 15 0,0-6 0,0 11 0,0 3 0,0 0 0,0 10 0,0-5 0,0 6 0,0 0 0,0-5 0,0-2 0,0-5 0,0-5 0,0-1 0,3-8 0,-2-6 0,2-4 0,-3-3 0,0-1 0,3 1 0,1-4 0,14 0 0,4-3 0,11 0 0,7 0 0,-5 0 0,16 0 0,-9 0 0,15 0 0,-9 0 0,-2 0 0,-6 0 0,-11 0 0,-5 0 0,-9-3 0,-2 2 0,-6-2 0,3 3 0,-4 0 0,-2-2 0,-1-5 0,-3 0 0,0-7 0,0-1 0,0-4 0,0-9 0,-4 3 0,3-13 0,-6 8 0,6-9 0,-6 5 0,6 0 0,-7 0 0,7 0 0,-3 4 0,4 2 0,0 5 0,0-1 0,0 5 0,0 4 0,0 2 0,0 5 0,0-10 0,0 9 0,3-5 0,0 10 0,4 2 0,-1 2 0,0-3 0,4 2 0,1-2 0,12-1 0,-2 3 0,11-6 0,3 6 0,5-7 0,6 7 0,0-7 0,0 7 0,-5-7 0,3 7 0,-13-3 0,2 4 0,-13 0 0,-2 0 0,-7 0 0,-2 0 0,-2 0 0,-1 0 0,0 0 0,1 0 0,-4 3 0,3 8 0,-5 5 0,6 7 0,-7 5 0,8 1 0,-7 5 0,2 6 0,-3-5 0,4 4 0,-3 0 0,3-8 0,0 7 0,-3-13 0,2-1 0,0-6 0,-2-7 0,2 2 0,-3-6 0,0 3 0,0-3 0,0-1 0,0 0 0,0 4 0,0-2 0,4 5 0,-4-6 0,3 7 0,-3-7 0,0 6 0,0-6 0,0 3 0,0-3 0,0-1 0,-2-5 0,-2-9 0,-6-4 0,-2-10 0,11 13 0,7-2 0,14 11 0,9 4 0,5 5 0,7 1 0,4 7 0,1-6 0,-5 1 0,-2-3 0,-5 0 0,-5-5 0,-1 0 0,-8-4 0,-6 0 0,0 0 0,-7 0 0,3 0 0,-4 0 0,1 0 0,-4-3 0,0-4 0,-3-4 0,0-7 0,0-1 0,0-5 0,0-4 0,0 3 0,0-7 0,0 2 0,0-4 0,0 0 0,-4-5 0,-1 3 0,-3 2 0,-1 1 0,5 8 0,-3 1 0,6 6 0,-5 4 0,5 3 0,-5 1 0,5 3 0,-2 1 0,3 0 0,3 0 0,8 2 0,9-2 0,9 1 0,5 0 0,6 2 0,-5 3 0,4-4 0,0 3 0,-3-3 0,8 4 0,-9 0 0,5 0 0,-1 0 0,-8 0 0,2 0 0,-14 0 0,4 0 0,-12 0 0,7 0 0,-11 0 0,3 0 0,-4 0 0,1 0 0,-1 3 0,1 4 0,0 8 0,1 14 0,1 7 0,-1 4 0,2 11 0,-1-9 0,0 16 0,1-11 0,-5 5 0,3-6 0,-7-6 0,7 0 0,-7-15 0,3 2 0,-1-15 0,-3 5 0,3-10 0,0 3 0,-2-4 0,4 1 0,-4-1 0,5 1 0,-5-1 0,4 1 0,-1-1 0,2 0 0,4 1 0,1 0 0,7 0 0,-3 0 0,12 1 0,-6 4 0,12-3 0,-4 6 0,10-5 0,8 12 0,6-11 0,-10 10 0,12-10 0,-18 1 0,21-2 0,-10-1 0,3 0 0,-5 0 0,-5 0 0,-2 0 0,-5-1 0,-5 1 0,-1-1 0,-8-1 0,-5 0 0,-2-3 0,-6 2 0,3-5 0,-6 1 0,-1-2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3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24575,'7'0'0,"8"0"0,56 0 0,14 0-2581,-6 0 1,8 0 2580,5 0 0,4 0 0,-13 0 0,4 0 0,4 0-1363,-16 0 1,1 0-1,4 0 1,5 0 1362,-5 0 0,6 0 0,4 0 0,0 0 0,-2 0 0,-6 0 0,9 0 0,-6 0 0,0 0 0,8 0-325,-3 0 0,7 0 1,5 0-1,-1 0 1,-3 0-1,-8 0 325,4 0 0,-8 0 0,0 0 0,4 0-525,2-2 0,4 1 1,1-2-1,1 1 0,-2 1 525,-5 0 0,-2 1 0,0 0 0,1-1 0,-1 0-165,1 0 1,2-1 0,0 0 0,-4 0 0,-4 0 164,-6 2 0,-5 0 0,0 0 0,5 0 0,12 0 0,9 0 0,1 0 0,-6 0 0,-13 0 0,13 0 0,-2 0 157,-2 0 1,13 0-1,0 0 1,-12 0-158,9 0 0,-7 0 491,-19 0 1,3 0 0,-2 0-492,-6 0 0,0 0 0,-4 0 1368,17 3 0,-6 0-1368,-17-3 0,-3 1 0,1 4 0,-3 1 3277,24 1-3277,13 4 0,-17-1 0,-8-4 3912,-18 2-3912,-3-7 2645,-19 6-2645,0-6 1075,-14 2-1075,2-3 254,-7 0-254,-1 0 0,-3 0 0,0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3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88 24575,'0'27'0,"0"-2"0,0 10 0,0 15 0,0-5 0,0 15 0,0-3 0,0 3 0,0 7 0,0 7 0,0-6 0,0-14 0,0 24 0,0-40 0,0 39 0,0-45 0,0 8 0,0-12 0,0-12 0,0-2 0,0-8 0,0-5 0,0-5 0,-8-21 0,-3-7 0,-4-26 0,1-11 0,3-22-267,5 41 0,0 0 267,-5-36 0,4-9 0,-2 19 0,8-7 0,-4 9 0,5 14 0,0 14 0,0 11 0,0 7 0,0 9 0,0 1 534,0 7-534,0 1 0,0 3 0,0 1 0,2 2 0,9 2 0,10 2 0,8 3 0,10 6 0,14 11 0,-9 0 0,25 10 0,-19-11 0,23 12 0,-13-6 0,13 7 0,-6-1 0,9 6 0,-19-10 0,17 15 0,-24-17 0,13 16 0,-10-11 0,-10 3 0,-8-11 0,-6-1 0,-5-6 0,-5-3 0,-4-1 0,-2-4 0,-6-1 0,3 1 0,-3-1 0,-4 1 0,0-1 0,-3 0 0,0 1 0,-7 7 0,-11 3 0,-14 9 0,-22 3 0,-10 7 0,-18 3-578,35-13 1,-1 1 577,-2-2 0,-1-1 0,-1 3 0,1-1-319,-27 13 319,-8 4 0,30-13 0,-26 13 0,26-12 0,1-1 0,15-8 0,15-9 0,-2 2 1136,15-7-1136,-2 2 84,8-6 1,2-2-1,1-2 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3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219 310 24575,'-10'0'0,"1"0"0,-1 0 0,-10 0 0,4 0 0,-16 0 0,16-3 0,-11 9 0,7-4 0,1 9 0,0-1 0,12-2 0,-3 2 0,10-4 0,-3 0 0,3 1 0,0-1 0,0 0 0,0 0 0,5 0 0,12-2 0,-1-1 0,21-3 0,-5 0 0,3 0 0,9 0 0,-8 0 0,0-4 0,2 0 0,-14-8 0,4 0 0,-4-4 0,-4-3 0,-5 3 0,-4-6 0,-7-2 0,-1-1 0,-3-8 0,0 8 0,0-7 0,-3 7 0,-9-4 0,-1 9 0,-11-4 0,4 8 0,-9-1 0,4 5 0,-8 4 0,4 3 0,0 2 0,1 3 0,4 0 0,1 0 0,3 0 0,-3 11 0,7 2 0,-1 11 0,6 5 0,2 0 0,1 5 0,3-1 0,1 1 0,4-4 0,0-2 0,0-9 0,0-1 0,0-4 0,3-3 0,1-1 0,-1-6 0,0-2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3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1222 24575,'27'0'0,"4"0"0,35 0 0,-11 0 0,5 0-1771,6 0 0,4 0 1771,18 0 0,3 0-789,-25 0 1,2 0-1,0 0 789,1 0 0,0 0 0,2 0-506,8 0 1,2 0 0,1 0 505,2 0 0,1 0 0,0 0 0,6 0 0,1 0 0,-4 0 0,-17 0 0,-3 0 0,2 0-685,10 0 1,2 0 0,-6 0 684,7 3 0,-1 1 0,-14-2 0,3 0 0,-2 2 0,19 9 0,-1 0 31,2-5 0,-2 1-31,-11 10 0,-6-1 1597,27-8-1597,-37 3 0,-4-3 0,4-8 2726,17 7-2726,-19-4 2872,-17 0-2872,-7-1 1705,-10-4-1705,-6 0 515,-7-6-515,1-16 0,-3 10 0,3-8 0,4 20 0,4 0 0,7 0 0,3 0 0,4 0 0,-1 4 0,7 1 0,0 4 0,6 0 0,0 0 0,0-4 0,-1 3 0,7-7 0,-4 3 0,-2-4 0,-1 0 0,-10 0 0,4 0 0,0 0 0,-8 0 0,7 0 0,-9 0 0,0 0 0,-1 0 0,-5 0 0,-3 0 0,2 0 0,-7 0 0,3 0 0,-4 0 0,-3 0 0,2 0 0,-5 0 0,2 0 0,-4 0 0,0 0 0,-2-3 0,2 2 0,-8-1 0,1-5 0,-3 3 0,-5-7 0,4 1 0,-6-5 0,4-4 0,-1-9 0,-5-7 0,3-12 0,0 5 0,-5-36 0,13 18 0,-13-11 0,14 1 0,-3 20 0,4-15 0,0 5 0,0 1 0,0-1 0,0 7 0,0 1 0,0 6 0,0 5 0,0 2 0,0 5 0,-3 5 0,2 1 0,-2 8 0,-1 2 0,4 4 0,-4 3 0,4-3 0,-3 7 0,3-3 0,-3 4 0,0-1 0,2 1 0,-2-1 0,3 1 0,0 0 0,0 0 0,0-1 0,0 1 0,0 0 0,0 0 0,0-1 0,0 1 0,0-1 0,0 1 0,0 0 0,0 0 0,0 0 0,0-1 0,0 1 0,0-1 0,0 1 0,0-1 0,0 1 0,-5 3 0,-3 3 0,-10 12 0,-2 6 0,-11 8 0,3 5 0,-7 1 0,7 0 0,-4 4 0,1-5 0,8 0 0,-1-6 0,9-6 0,4-9 0,1 0 0,3-3 0,4-1 0,11-2 0,11-14 0,3-3 0,17-14 0,-27 13 0,8 2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3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24575,'16'0'0,"0"0"0,2 0 0,1 0 0,5 3 0,4 6 0,-8 2 0,12 6 0,-7-1 0,5 0 0,4 5 0,-9 1 0,9 0 0,-8-2 0,3 1 0,-10-5 0,5 4 0,-5-5 0,0 0 0,0 0 0,-5-1 0,-4-4 0,4 1 0,-7-1 0,3-3 0,-3 3 0,-1-4 0,1-2 0,-1 2 0,0-6 0,-2 3 0,-1-3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3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24575,'3'0'0,"16"0"0,8 0 0,17 0 0,-3 0 0,-5 0 0,7 0 0,-7 0 0,4 0 0,0 0 0,-11 0 0,-1 0 0,-9 0 0,0 0 0,-5 0 0,-4 0 0,0 0 0,0 0 0,-2 0 0,-1 0 0,-5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4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447 193 24575,'-8'-3'0,"2"-8"0,6 0 0,0-12 0,0 4 0,0-4 0,0-1 0,0 5 0,0 1 0,0 3 0,0 4 0,0 2 0,-6 5 0,-5 1 0,-4 3 0,-12 0 0,2 0 0,-14 13 0,-2 2 0,-2 22 0,-6 9 0,18-2 0,-13 16 0,20-17 0,-6 5 0,8-3 0,9-15 0,3 8 0,7-17 0,3 6 0,0-12 0,6 3 0,16-2 0,16-3 0,15 5 0,1-7 0,3 3 0,-4-5 0,5 5 0,-10 0 0,-2 9 0,-16-5 0,-8 6 0,-7-4 0,-11-1 0,-1 8 0,-3-6 0,0 7 0,-11-4 0,-3 0 0,-17 3 0,5-2 0,-9-2 0,5-3 0,1-7 0,-4 3 0,8-7 0,1 2 0,2-6 0,7-2 0,-4-3 0,1 0 0,3 0 0,-3 0 0,3 0 0,1 0 0,0 0 0,0-3 0,3-1 0,1-3 0,6 0 0,1-2 0,3-6 0,0-5 0,0-3 0,0-5 0,0-2 0,0 11 0,0 4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4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24 312 24575,'4'2'0,"-1"40"0,-3-5 0,0 40 0,0-36 0,0 6 0,0-3 0,0 2 0,0 2 0,0-2 0,0-11 0,0-7 0,0-5 0,0-7 0,0-2 0,0-8 0,0-28 0,-4-3 0,-2-32 0,1-3 0,-4-8 0,8-13 0,-4 5 0,5 7 0,0 5 0,0 4 0,0 5 0,0-3 0,0 17 0,0 2 0,0 13 0,0 3 0,0 12 0,0 2 0,3 2 0,0 3 0,4-1 0,-1 4 0,4-2 0,1 3 0,7 0 0,1 0 0,5 0 0,3 0 0,-2 0 0,7 0 0,-7 3 0,3 2 0,0 3 0,-8 3 0,3-3 0,-9 2 0,1-3 0,-4 4 0,-1-4 0,-4 3 0,-2-4 0,-1 4 0,-3 1 0,0 7 0,0 2 0,-4 3 0,-9 6 0,-6 2 0,-7 1 0,-2 3 0,-3-7 0,4 2 0,-9-2 0,10-7 0,-3 0 0,5-6 0,1-2 0,3-3 0,6-2 0,0-5 0,7 0 0,-3-3 0,9 0 0,12 0 0,4 0 0,11-3 0,2 2 0,1-3 0,23 4 0,-3 0 0,17 9 0,-5 12 0,7 13 0,-3 13 0,-6-5 0,1 9 0,-15-12 0,5 5 0,-8-10 0,-11-8 0,-6-5 0,-10-10 0,-5-1 0,-4-7 0,-3-2 0,0-2 0,-3-2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4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159 134 24575,'-3'-3'0,"-6"5"0,5-1 0,-7 9 0,1 5 0,-1 0 0,-10 17 0,11-17 0,-14 22 0,17-20 0,-14 17 0,13-9 0,-1 3 0,2-9 0,7 0 0,-4-1 0,4-7 0,0 7 0,0-7 0,0 7 0,3-6 0,9 10 0,0-13 0,16 10 0,-7-7 0,7 1 0,-5-5 0,0-1 0,6-6 0,-5 2 0,0-3 0,-6 0 0,0 0 0,-3 0 0,8-3 0,-8-5 0,3-3 0,-4-3 0,1-5 0,1-5 0,0-5 0,1-10 0,-4 4 0,0-9 0,-4 9 0,0-4 0,-5 4 0,0 1 0,-4 0 0,0 5 0,0 1 0,0 0 0,0 7 0,-3-2 0,-4 9 0,-1 0 0,-6 2 0,-1 5 0,0 4 0,-4 3 0,1 0 0,-6 0 0,-1 0 0,-3 4 0,-1 9 0,14-7 0,-1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0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24575,'12'-12'0,"10"-5"0,7 3 0,5-1 0,-1 1 0,-3 9 0,-2 0 0,-6 5 0,-5 0 0,-4 0 0,0 8 0,-5 6 0,-3 15 0,-1 6 0,-4 12 0,0-5 0,0 12 0,0-5 0,0-1 0,0-1 0,-4-12 0,3-1 0,-7-11 0,7-1 0,-3-9 0,0-1 0,4-4 0,-4-10 0,4-9 0,0-11 0,0-6 0,4 0 0,1 0 0,5 0 0,-1 0 0,0 4 0,0 2 0,-1 9 0,1-3 0,-2 11 0,1-6 0,0 10 0,0-3 0,-1 4 0,0 0 0,1 4 0,-4 4 0,-1 9 0,-3 2 0,4 8 0,-3-9 0,3 9 0,0-4 0,1 0 0,0-1 0,3 0 0,-3-8 0,3 7 0,0-13 0,0 4 0,0-4 0,0 0 0,-1-4 0,1-1 0,0-3 0,-1 0 0,5 0 0,1 0 0,0-3 0,3-6 0,-2-8 0,3-2 0,-3-8 0,-1 4 0,-4 0 0,0-4 0,0 4 0,-4-1 0,0-3 0,-5 4 0,0 0 0,0-4 0,0 9 0,0-4 0,0 4 0,0 5 0,0 1 0,-7 8 0,2 1 0,-10 10 0,6 8 0,-4 3 0,4 9 0,0-4 0,-1 0 0,5 4 0,1-4 0,4 0 0,0-1 0,0-5 0,0-4 0,4 3 0,5-7 0,4 3 0,9-7 0,-4-1 0,9-4 0,-4 0 0,0 0 0,4 0 0,-4 0 0,0 0 0,-1-4 0,0-1 0,-4-4 0,1-4 0,-3 4 0,-7-7 0,3 2 0,-3-3 0,-1 0 0,-3 0 0,3 0 0,-7-1 0,3 1 0,-4 4 0,0 1 0,0 0 0,0 4 0,0-4 0,0 4 0,0 0 0,0 0 0,0 0 0,3 10 0,1 4 0,4 15 0,1 2 0,5 5 0,0 0 0,1 0 0,2 0 0,-2 0 0,3-5 0,0 3 0,-5-7 0,4 2 0,-7-4 0,1-4 0,-2-1 0,-2-4 0,1 0 0,0-1 0,-4 1 0,-1 0 0,-3-1 0,0 0 0,0-3 0,0-1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2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 24575,'0'-5'0,"0"15"0,0 11 0,0 18 0,0 2 0,0 17 0,0 3 0,0 28 0,0 3-620,0-38 0,0 0 620,0-1 0,0 1 0,0 3 0,0 0 0,0 2 0,0 0 0,0 3 0,0 1 0,0 0 0,0 1 0,0-5 0,0 0 0,0 3 0,0 0 0,0-11 0,0 0-235,0 6 0,0-2 235,0 37 0,0-3 0,0-1 0,0-30 0,0 19 0,-5-21 0,4 12 0,-4-3 1209,5-11-1209,0-3 501,0-5-501,0 0 0,0 0 0,0-1 0,0 1 0,0 6 0,0-10 0,0 8 0,0-19 0,0 1 0,3-8 0,-2-8 0,6-2 0,-7-8 0,6-2 0,-5-2 0,1-2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4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24575,'19'18'0,"4"3"0,8 1 0,10 9 0,-9-3 0,22 12 0,-8-1 0,11 7 0,-19-15 0,10 12 0,-16-20 0,9 5 0,-15-7 0,-3-6 0,-5-4 0,-9-1 0,5-6 0,-11-1 0,1-3 0,-1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4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24575,'1'-3'0,"18"0"0,7 3 0,18 0 0,-3 0 0,5 0 0,-1 0 0,21 0 0,-25 0 0,28 0 0,-26 0 0,10 0 0,5 0 0,-16 0 0,3 0 0,-15 0 0,-2 0 0,-5 0 0,-7 0 0,-2 0 0,-8 0 0,1 0 0,-4 0 0,0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4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24575,'8'-8'0,"15"3"0,10 5 0,19 0 0,8 0 0,8 0 0,-12 0 0,7 0 0,-15 0 0,11 0 0,-6 0 0,-11 0 0,-4 0 0,-13 0 0,-8 0 0,-6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4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24575,'-10'0'0,"-6"7"0,3 9 0,-12 12 0,-4 19 0,3 3 0,-3 5 0,14-9 0,-3 5 0,8-3 0,0 5 0,5-1 0,5-12 0,0-5 0,0-7 0,0-5 0,0-7 0,0-2 0,7-7 0,5 0 0,7-3 0,0-1 0,8-3 0,-6 0 0,12-4 0,-7-13 0,3-2 0,-1-17 0,4-1 0,-8-5 0,8-6 0,-16-4 0,5 10 0,-11-9 0,2 16 0,-7-4 0,-1 4 0,-4 6 0,0 5 0,0 6 0,0 7 0,0 1 0,-3 3 0,-4 4 0,-4 0 0,-3 3 0,0 0 0,-5 0 0,4 0 0,-8 0 0,4 7 0,-4 1 0,-2 12 0,12-10 0,2 1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4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24575,'-3'13'0,"10"9"0,-1-2 0,19 14 0,2-3 0,4-4 0,9 8 0,-3-11 0,16 10 0,-6-6 0,0-9 0,-2-1 0,-5-5 0,1-7 0,-2 6 0,-14-11 0,-2 2 0,-9-3 0,-3 0 0,-4 0 0,-4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4:4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24575,'1'-8'0,"13"2"0,21 6 0,13 0 0,18 0 0,1 0 0,-11 0 0,7 0 0,-15 0 0,11 0 0,-6 0 0,-2 0 0,-15 0 0,-3 0 0,-10 0 0,-7 0 0,-5 0 0,-8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53 720 24575,'-12'0'0,"7"-3"0,-10 12 0,13-3 0,-9 21 0,10 4 0,-2 0 0,3 12 0,0-13 0,0 10 0,0-6 0,0-9 0,0 2 0,0-12 0,-4 3 0,7-3 0,5-4 0,8-4 0,7-3 0,1-4 0,9 0 0,3 0 0,4-4 0,5-9 0,-1-18 0,0-9 0,7-13 0,-14-7 0,4-5 0,-9-9 0,-10 0 0,-2 12 0,-10-9 0,0 9 0,-4-5 0,-1 1 0,-5 13 0,0 6 0,0 12 0,-7 7 0,-2 9 0,-5 0 0,3 11 0,-3-1 0,3 8 0,1-2 0,-4 3 0,3 3 0,0 8 0,0 15 0,2 16 0,-1 18 0,4 8 0,1 6 0,5 7 0,0 2 0,0 7 0,5-7 0,4-14 0,11-5 0,5-11 0,9 2 0,-4-3 0,7-12 0,-10-6 0,3-12 0,-6-5 0,-1-6 0,-3-3 0,-2-4 0,-7-1 0,2-3 0,-6-3 0,4-8 0,-4-5 0,1-12 0,0-1 0,1-5 0,-1 4 0,0-3 0,-3 13 0,-2-3 0,-3 9 0,0 3 0,0 12 0,4 9 0,-3 15 0,6 0 0,-3 8 0,4-4 0,4 0 0,0-1 0,4-4 0,3-4 0,-3-5 0,6-4 0,-7-4 0,8-3 0,-8 0 0,7-4 0,-7 0 0,4 0 0,-5-4 0,-3-3 0,-1-8 0,-2-9 0,0-5 0,-3-5 0,-1-6 0,-4-1 0,0-5 0,0 6 0,-8 0 0,-1 11 0,-11 0 0,0 9 0,-1 3 0,-1 6 0,6 7 0,-6 1 0,7 3 0,-4 0 0,5 0 0,3 6 0,0 6 0,4 3 0,-1 12 0,4-11 0,0 12 0,4-9 0,0 0 0,0-1 0,0-3 0,3-5 0,8 1 0,1-7 0,10-1 0,-3-3 0,15 0 0,-4-8 0,16-11 0,-3-11 0,8-15 0,-13 14 0,10-11 0,-16 14 0,15-6 0,-15 3 0,7 8 0,-14 3 0,-1 8 0,-5 4 0,-5 5 0,-4 3 0,4 0 0,-7 0 0,3 0 0,-4 0 0,1 0 0,-1 0 0,1 2 0,-4 2 0,3 2 0,-6-7 0,3-5 0,-6-7 0,-4-1 0,-1 0 0,-2 3 0,3 1 0,0 6 0,1-2 0,-1 6 0,-3-3 0,3 3 0,-3 0 0,-1 10 0,3 3 0,0 15 0,5 7 0,3 0 0,0 10 0,0-10 0,0 9 0,0-13 0,0 7 0,7-13 0,5-1 0,8-5 0,-1-7 0,3-1 0,-2-3 0,-1-4 0,3 0 0,-2-4 0,8-4 0,-3-9 0,1-14 0,1-16 0,-3-10 0,2-13 0,-3 16 0,4-34 0,-11 36 0,5-31 0,-11 19 0,0-1 0,0 1 0,-5 8 0,-1 11 0,-4 7 0,0 5 0,0 14 0,0-3 0,0 11 0,-3 0 0,0 4 0,-4 3 0,1 0 0,-2 20 0,0 6 0,-2 32 0,0 11 0,-2 22-468,9-42 0,0 2 468,0 3 0,1-1 0,2 33-304,0 9 304,0-26 0,0 6 0,0-21 0,4-8 0,0-21 0,0-2 921,2-12-921,-5-2 319,5-5-319,-3-1 0,4-10 0,0-9 0,1-10 0,4-8 0,-2-5 0,6-2 0,-1-5 0,-1 6 0,2 0 0,-7 11 0,3 1 0,-4 8 0,-1 2 0,-3 7 0,-1 7 0,-6 12 0,-6 12 0,0 15 0,-4 0 0,4 4 0,5-5 0,0-5 0,4-1 0,0 1 0,0-9 0,0 3 0,10-12 0,8 4 0,11-6 0,5 0 0,5-6 0,2-3 0,5 0 0,0 0 0,-4-12 0,3-3 0,-8-13 0,4-4 0,-8 0 0,-6-4 0,-1 0 0,-12 1 0,3 0 0,-9 6 0,0 1 0,-3 4 0,-2 5 0,-3 1 0,-3 7 0,-4 4 0,-3 4 0,-5 3 0,1 0 0,0 6 0,2 6 0,2 8 0,2 3 0,3 5 0,2-8 0,3 8 0,0-9 0,0 0 0,0-1 0,10-6 0,3 2 0,15-5 0,2 2 0,4-6 0,5-1 0,1-4 0,6 0 0,0 0 0,0 0 0,0 0 0,-6 0 0,-5 0 0,-11 0 0,-6 0 0,-4 0 0,-3 0 0,-1 0 0,-4 0 0,-5 0 0,-4 0 0,-4 0 0,1-5 0,3 0 0,3-7 0,0 1 0,0-3 0,0 0 0,-3-1 0,-1 1 0,-3 3 0,0 1 0,-3 3 0,-1 4 0,-7-1 0,-1 4 0,-5 0 0,-4 0 0,3 7 0,-4 6 0,9 8 0,0 3 0,8-1 0,0 1 0,8-1 0,0 0 0,4-4 0,0 0 0,0-5 0,4 0 0,7-2 0,5 2 0,12-5 0,-3 2 0,7-7 0,-2 0 0,-1-4 0,-1 0 0,-5 0 0,-4 0 0,4 0 0,-11-6 0,7-16 0,-10-10 0,5-27 0,-9-2 0,0-21 0,-5-9-834,0-9 834,0 46 0,0 1 0,0-28-296,0-12 296,-5 30 0,-5-12 0,-5 15 0,-3 18 0,2 9 0,0 16 821,5 3-821,-2 10 309,5 1-309,-5 3 0,5 0 0,-6 11 0,10 12 0,-8 19 0,11 17 0,-3 16 0,4 24-609,0-44 1,0 1 608,-1 6 0,2 2 0,4 1 0,1-3-493,5 28 493,5-34 0,3-2 0,9 18 0,16 14 0,-11-12 0,1-23 0,-11-10 0,-3-16 0,-8-7 1186,2-7-1186,-7-1 524,3-6-524,-4-1 0,-2-3 0,-1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0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24575,'0'-10'0,"0"1"0,0 3 0,0-1 0,0-3 0,0 0 0,0-1 0,0-3 0,11 3 0,-3 0 0,19-5 0,-6 8 0,10-4 0,-2 4 0,-5 3 0,-1 2 0,-9 3 0,-3 0 0,-2 0 0,-2 0 0,-1 0 0,-7 0 0,-3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0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24575,'0'30'0,"0"3"0,0 13 0,0 12 0,0-3 0,0 17 0,0-11 0,0 19 0,0-11 0,4 12 0,-2 1 0,2-29 0,6 22 0,-8-36 0,11 20 0,-8-19 0,0-5 0,2-11 0,-3-9 0,0-5 0,-2-4 0,-2-2 0,0-2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0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24575,'2'-4'0,"7"1"0,14 3 0,1 0 0,15 0 0,2 0 0,-3 0 0,11 0 0,-13 0 0,4 0 0,17 0 0,-8 0 0,-3 3 0,17 18 0,-22 1 0,7 7 0,10 16 0,-28-15 0,4 19 0,-6-13 0,-16 9 0,6-7 0,-4 17 0,-9-13 0,-1 4 0,-4-1 0,0-5 0,-4 1 0,-9 3 0,-6-7 0,-13 4 0,0-9 0,-5 4 0,-4-8 0,5-2 0,-8-3 0,3-6 0,-5-2 0,0-2 0,6-4 0,1-4 0,5-2 0,4-3 0,2 0 0,5 0 0,3 0 0,2 0 0,7 0 0,1 0 0,4 0 0,3-2 0,0-2 0,3-2 0,0-8 0,0 8 0,0-4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2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183 234 24575,'0'5'0,"0"1"0,12-2 0,12-2 0,25-2 0,13 0 0,26 0-1116,-26-2 1,4-2 1115,14-3 0,5-2 0,-19 1 0,3-3 0,0 0-902,2-2 0,1 0 0,1-1 902,2 1 0,1-1 0,1 1-954,3 0 0,1-1 0,0 2 954,6 0 0,0 1 0,-3 1 0,-14 1 0,-3 1 0,2 0-503,8 2 0,1 0 0,-3 2 503,13 0 0,-2 2 0,8 2 0,-3 0 0,-21 0 0,-3 0 429,-1 0 1,-4 0-430,18 0 909,-26 0 1,-1 0-910,23 0 0,-3 0 3125,-20 0-3125,-6 4 2294,-13-3-2294,-6 3 811,-8-4-811,-6 0 400,-4 0-400,-3 0 0,-1 0 0,1 0 0,-4 21 0,0 17 0,-3 40 0,0 6-835,0 14 835,0 0 0,0-6 0,0 6 0,0 0 0,0-36 0,0 3-1073,3 3 0,0 4 1073,1 14 0,0 6 0,1-18 0,0 3 0,0-5 0,2 7 0,0 0 0,-4-5 0,-1 4 0,1-6 0,3-4 0,-1-2 0,0 22 0,-2 2-491,1-9 0,0-5 491,-1-16 0,0-2 0,-3 3 0,0-3 0,0 9 0,0 15 702,0-32-702,0-4 2111,0-17-2111,0-5 1150,0-10-1150,0-4 0,0-3 0,0-1 0,0 0 0,0 1 0,0-1 0,-3 0 0,-4-3 0,0 0 0,-6 0 0,2-3 0,-3 4 0,-5-1 0,-5-2 0,-5 2 0,-16-3 0,-3 0 0,-11 0 0,-7 0 0,-1 0 0,-13 0 0,-3 0 0,1 0-758,-7 0 758,-2 0 0,-1 0 0,39 0 0,0 0 0,-37 0 0,36 0 0,2 0 0,-19 0-213,-22 0 213,30 0 0,-26 0 0,13 0 0,1 0 0,3 0 0,11 0 0,-5 0 0,-7 0 0,21 0 0,-31 0 0,32 0 0,-10 0 750,4 5-750,9 0 221,-5 1-221,1 2 0,6-3 0,5 4 0,2-4 0,5 3 0,4-4 0,2 4 0,5 0 0,-1 0 0,1-4 0,0 3 0,-1-3 0,5 0 0,-4 3 0,4-6 0,0 3 0,-4-1 0,4-2 0,0 2 0,-4-3 0,8 0 0,-3 0 0,4 0 0,-1 0 0,-3 0 0,3 0 0,-4 4 0,1-4 0,-2 7 0,1-6 0,-3 2 0,6 0 0,-2-2 0,4 2 0,3-3 0,1 0 0,3 0 0,1 0 0,0 0 0,0 0 0,0 0 0,0 0 0,-1 0 0,1 0 0,-1 0 0,-3 0 0,3 0 0,-7 0 0,4 0 0,-5 0 0,1 3 0,-4 2 0,6-1 0,-6-1 0,11 0 0,-3-2 0,3 4 0,1-4 0,-4 5 0,-1-2 0,-3 0 0,0 2 0,-1-2 0,-3 0 0,3 3 0,-4-7 0,5 3 0,0-3 0,3 0 0,1 0 0,4 0 0,2 0 0,1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0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48 532 24575,'0'13'0,"0"3"0,3 7 0,-2 5 0,3-3 0,-1 8 0,2-4 0,0 0 0,-2 4 0,-3-9 0,0 4 0,0 0 0,0-3 0,0 3 0,0-12 0,0 5 0,0-13 0,0 6 0,0-26 0,-4-9 0,-1-32 0,-5-8 0,-1-13 0,0-7 0,1 17 0,-1-14 0,6 17 0,0-14 0,5 8 0,0 7 0,0 13 0,0 8 0,0 5 0,0 9 0,0 2 0,0 8 0,0 1 0,0 3 0,0 1 0,6 4 0,6-1 0,7 3 0,4 0 0,5 4 0,1 0 0,5 0 0,0 0 0,5 0 0,-4 0 0,5 0 0,-6 0 0,0 0 0,-5 0 0,-5-3 0,-6 2 0,-4-2 0,-3 3 0,-1 0 0,-4 0 0,-2 0 0,-1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0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24575,'14'0'0,"2"0"0,7 0 0,5 0 0,12 0 0,-3 0 0,8 0 0,-5 0 0,-5 0 0,4 0 0,-10 0 0,-1 0 0,-4 0 0,-2-3 0,-10 2 0,-3-2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0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1 988 24575,'0'-9'0,"0"-9"0,0-29 0,0-7 0,0-12 0,0-1 0,0-7 0,0-7 0,0 23 0,0-11 0,0 15 0,0-2 0,0-2 0,0 17 0,0 2 0,0 14 0,0-2 0,0 7 0,0 1 0,0 1 0,0 4 0,0 3 0,0 2 0,0 2 0,0 1 0,0-1 0,0 1 0,2-1 0,2 4 0,6-3 0,0 5 0,9-2 0,0-1 0,9 4 0,1-4 0,5 4 0,0 0 0,0 0 0,-1 0 0,1 0 0,-4 0 0,-2 0 0,-5 0 0,-4 0 0,0 0 0,-9 0 0,0 0 0,-3 0 0,-4 0 0,0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1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24575,'10'0'0,"1"0"0,20 0 0,-2 0 0,10 0 0,2 0 0,5 0 0,-6 0 0,-16 0 0,-9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1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24575,'0'3'0,"0"0"0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0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24575,'10'0'0,"0"0"0,8 0 0,2 0 0,3 0 0,23 0 0,-17 0 0,33 0 0,-35 0 0,28 0 0,-18 0 0,15 0 0,-11 0 0,3-4 0,-13 3 0,7-4 0,-13 5 0,-1 0 0,-6 0 0,-4 0 0,0 0 0,-3 0 0,2 0 0,-5 0 0,2 0 0,-4 0 0,0 0 0,1 0 0,-1 0 0,-2-2 0,-2 1 0,-2-1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0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24575,'2'-4'0,"0"1"0,19 3 0,-4 0 0,15 0 0,9 0 0,-9 0 0,17 0 0,0 0 0,-10 0 0,17 0 0,-15 0 0,6 0 0,5 0 0,-6 0 0,6 0 0,-10 0 0,8 0 0,-14 0 0,3 0 0,-5 0 0,-9 0 0,2 0 0,-8 0 0,1 0 0,-2 0 0,-4 4 0,-3-1 0,-1 4 0,-4-1 0,0 1 0,1-1 0,-1-2 0,1 1 0,-1-4 0,-2 5 0,1-6 0,-4 6 0,4-3 0,-4 4 0,1-1 0,-2 0 0,0 0 0,0 0 0,0 1 0,0-1 0,0 0 0,0 1 0,0-1 0,0 1 0,0 2 0,-3-1 0,-1 5 0,-2-6 0,-1 7 0,0-7 0,-3 3 0,-1-3 0,-3 0 0,-5 0 0,-5-3 0,0 0 0,-15-4 0,14 0 0,-14 0 0,15 0 0,-4 0 0,12-3 0,-2 2 0,11-2 0,5 3 0,11 0 0,9 0 0,6 0 0,-1 0 0,-4 0 0,4 0 0,-8 0 0,0 0 0,-8 0 0,-4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0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26 24575,'-5'-12'0,"-3"2"0,-1 10 0,-5 0 0,3 0 0,-3 0 0,0 0 0,-5 0 0,4 0 0,-3-3 0,-1 9 0,4-1 0,-4 14 0,4 0 0,3 4 0,-2-3 0,8 2 0,-3-3 0,5 1 0,-1-2 0,2-4 0,3 0 0,0 0 0,0 1 0,0-5 0,3 0 0,4-3 0,4 0 0,3 0 0,0-3 0,0-1 0,0-3 0,1 0 0,-1 0 0,-3 0 0,2 0 0,-6 3 0,3 0 0,-3 4 0,-1 3 0,-2 0 0,-1 5 0,-3-1 0,0 0 0,0 4 0,0-2 0,0 2 0,0-7 0,0 2 0,-3-6 0,0 3 0,-7-3 0,2 3 0,-6-2 0,3 2 0,-3 0 0,0-2 0,-1 2 0,1-3 0,3 0 0,-2-3 0,5 2 0,-2-5 0,4 1 0,0-2 0,0 0 0,0 0 0,2 0 0,2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0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39 378 24575,'0'13'0,"0"7"0,0 15 0,0-5 0,0 8 0,0-3 0,0 0 0,0 19 0,0-21 0,0 10 0,0-24 0,0-4 0,0-5 0,0-12 0,0-3 0,0-17 0,0-3 0,-7-9 0,5-5 0,-6 3 0,1-3 0,5-6 0,-6 8 0,8-14 0,0 11 0,0-6 0,0 5 0,0 1 0,0 6 0,0 0 0,4 0 0,4 5 0,4 1 0,4 5 0,-1 4 0,-1 3 0,0 3 0,1 5 0,-1 1 0,0 0 0,0 7 0,4-4 0,-2 4 0,2 0 0,-4 0 0,0 3 0,-3 1 0,-1 6 0,-3 1 0,0 3 0,1 5 0,-4-4 0,-1 7 0,-3-7 0,0 8 0,0-4 0,-4 4 0,-3 1 0,-6-1 0,-2 0 0,-5 2 0,-1-1 0,-4-3 0,-4 0 0,4-6 0,-3-2 0,9-2 0,-3-3 0,10-2 0,-5 2 0,9-5 0,-2 0 0,15 0 0,4 1 0,17 7 0,-2 1 0,10 10 0,-3 0 0,0 5 0,5 4 0,-13 0 0,7 5 0,-12-6 0,-1-1 0,-6-6 0,-3 1 0,0-5 0,-4-7 0,-1-6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42:0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 0 24575,'80'4'0,"0"-1"0,0 0 0,9 4 0,-3-5 0,17-2 0,-26 1 0,-37-1 0,-20 0 0,-7 0 0,-6 0 0,-2 0 0,-25 0 0,-3 0 0,-29 0 0,4 0 0,-18 0 0,-1 0 0,-14 0 0,-2 0-669,-15 0 669,6 0 0,13 0 0,28 0 0,1 0 0,-25 0-242,-6 0 242,4 0 0,27 0 0,-16 0 0,13 0 0,6 0 661,8 3-661,13 1 250,3 1-250,13 1 0,0-5 0,6 4 0,1-1 0,6 2 0,12 1 0,12-3 0,20 4 0,13-7 0,7 8 0,-5-8 0,9 4 0,-16-5 0,10 0 0,-12 0 0,-7 0 0,-7 0 0,-13 0 0,-3 0 0,-16 0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2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24575,'13'0'0,"-1"0"0,20 0 0,-11 0 0,22 0 0,-9 0 0,6 0 0,22 0 0,-27 0 0,41 0 0,-37 0 0,25 0 0,-17 0 0,5 0 0,-11 0 0,-2 0 0,-10 0 0,4 0 0,-13 0 0,0 0 0,-3 0 0,-8 0 0,8 0 0,-10 0 0,3 0 0,0 0 0,-3 0 0,3 0 0,-3 0 0,-1 0 0,-3-3 0,0 0 0,-3-3 0,0 0 0,0 2 0,0 1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2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24575,'0'-19'0,"0"8"0,0 19 0,0 12 0,0 4 0,0 14 0,0-7 0,0 8 0,0-9 0,0 2 0,0-3 0,0-10 0,0-4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3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24575,'0'2'0,"0"17"0,0 7 0,0 24 0,0-2 0,0 25 0,0 3 0,0 15-572,0-39 1,0 2 571,0-1 0,0 4-802,0 30 1,0 4 801,0-14 0,0 1-906,0-10 0,0 4 0,0-1 906,0-4 0,0-1 0,0 2 0,0 3 0,0 1 0,0 3 0,0 12 0,0 2 0,0 1-1147,0-1 0,0-1 0,0 2 1147,0 8 0,0 2 0,0 0 0,0-24 0,0 1 0,0 0 0,0 0 0,0 24 0,0-1 0,0-3-459,0-18 1,0-2 0,0 0 458,0 8 0,0 0 0,0-4 0,0 10 0,0-4-71,0-4 1,0-1 70,0 5 0,0-5 0,0 15 722,0-41 0,0-2-722,0 29 3420,0-23-3420,0-23 3012,0-8-3012,0-18 474,0-2 0,0-5 0,0-1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3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145 155 24575,'6'-7'0,"10"1"0,18 6 0,14 0 0,49-6-2073,2-1 2073,-24-3 0,5 0-1266,3 2 0,5 0 1266,-14-1 0,4-2 0,1 1-1182,6 1 1,2 0-1,3 1 1182,-14 2 0,2 1 0,0 1 0,2-1 0,1 1 0,1-1 0,1 2 0,0 0 0,-1 2 0,2 1 0,-1 0 0,0 1 0,0-1 0,1 0 0,-2 0 0,-2 0 0,7 0 0,-4 0 0,1 0-772,3 0 1,0 0 0,-3 0 771,-13 0 0,-2 0 0,0 0-246,4 0 1,0 0 0,1 0 245,-2 0 0,0 0 0,-2 0 0,22 0 0,-3 0 462,-8 0 1,-2 0-463,-4 0 0,-4 0 2592,25 0-2592,-44 0 0,-1 0 0,26 0 0,6 0 0,-9 0 2958,-14 0-2958,-8 0 2666,-12 0-2666,0 0 1527,-11 0-1527,-5 0 532,-6 0-532,-4 0 0,-3 0 0,-1 0 0,-4 0 0,1 0 0,-4 2 0,0 14 0,-3 11 0,0 8 0,-5 22 0,4-7 0,-3 16 0,4 6 0,-5 5-495,3 13 495,-3 8-1613,5 2 1613,0-24 0,0 4 0,0-2 0,0 1 0,0 3 0,0 1-1430,0 7 0,0 3 1430,0-23 0,0 2 0,0 1 0,0 3 0,0 0 0,0 1 0,1 0 0,-1-1 0,-1 0 0,-1-2 0,0-1 0,-1-2-975,3 18 1,-1-2 974,-3 10 0,1 1 0,2-30 0,2-1 0,-1-2 0,0 17 0,0-2-318,0 4 1,0-1 317,0-17 0,0-3 447,0-10 0,0-2-447,0 43 0,0-25 0,0 6 2549,0-9-2549,0-13 2352,0-1-2352,0-11 1405,0-2-1405,-4-5 352,3 0-352,-3 0 0,4 0 0,0 5 0,0-4 0,0 5 0,0-11 0,0-1 0,0-9 0,0-1 0,0-7 0,0-1 0,0-4 0,0 1 0,-2-4 0,-2 0 0,-2-3 0,-1 0 0,-3 0 0,0 3 0,-14-2 0,-6 2 0,-11 1 0,-11-3 0,-15 3 0,-9-4 0,-23 0-533,46 0 1,-2 0 532,1 0 0,-2 0 0,-6 0 0,0 0 0,3 0 0,-1 0 0,-7 0 0,-1 0-692,-1 1 0,0-2 692,-4-4 0,-1-2 0,0 3 0,1-1 0,-1-4 0,1-1 0,4 3 0,0 1 0,-3 2 0,1 0 0,2 1 0,1 1 0,-5 1 0,1 2 0,2-1 0,2 0 0,-1 0 0,2 0 0,2 0 0,3 0-306,-29 0 306,40 0 0,1 0 0,-21 0 0,-12 4 0,2 2 0,7 5 0,-7-5 0,11-2 0,-9-4 0,11 0 0,-6 0 0,12 0 0,-7 0 972,15 0-972,-14 0 1435,9 4-1435,-3-2 348,11 2-348,0-4 0,9 0 0,-3 0 0,3 0 0,2 0 0,5 0 0,6 0 0,3 0 0,2 0 0,6 0 0,3 0 0,6 0 0,-1 0 0,-1 3 0,-3-2 0,4 4 0,-8-4 0,4 2 0,-6-3 0,-1 0 0,-2 0 0,-1 0 0,-3 0 0,0 0 0,3 0 0,-6 0 0,1 0 0,-2 0 0,-3 0 0,-7 0 0,10 0 0,-13 0 0,8 0 0,-5 0 0,5 0 0,6 0 0,11 0 0,4-14 0,8-5 0,4 2 0,3 2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3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88 24575,'0'4'0,"0"8"0,0 23 0,0 6 0,0 10 0,0 2 0,0 6 0,0 7 0,0-17 0,0 14 0,0-15 0,0 5 0,0-7 0,0-7 0,0-10 0,0-5 0,0-9 0,0-5 0,0-15 0,0-14 0,0-1 0,0-22 0,-8 10 0,6-14 0,-14 5 0,14-4 0,-9 10 0,6-4 0,-7 5 0,2 0 0,-1 5 0,6-4 0,-2 4 0,6 0 0,-7-4 0,7 9 0,-3-4 0,4 4 0,0 1 0,0 4 0,0-3 0,0 7 0,0 1 0,0 0 0,0 7 0,0-6 0,0 5 0,0-1 0,0 2 0,3 1 0,7 2 0,6 2 0,7 2 0,5 0 0,6 0 0,1 0 0,10 0 0,1 0 0,2 8 0,3 2 0,-5 12 0,0-2 0,2 12 0,-6-8 0,-5 8 0,-10-2 0,-2 2 0,-11-3 0,3 5 0,-9-9 0,-3 3 0,-2 0 0,-3 1 0,0 0 0,0 4 0,-12-2 0,-3-1 0,-12 6 0,-4-9 0,-2 5 0,-4-5 0,1 1 0,-5-9 0,4 2 0,-8-7 0,5 0 0,-1-1 0,-4-8 0,10-1 0,-4-4 0,5 0 0,8 0 0,-1 0 0,12 0 0,-3 0 0,7 0 0,4-3 0,4 2 0,3-2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3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24575,'33'0'0,"11"0"0,31 0 0,-7 0 0,3 0-2283,19 0 2283,-2 0 0,2 0-587,-35 0 0,0 0 587,26 0 0,4 0-549,0 0 1,-1 0 548,-3 0 0,0 0 0,0 0 0,-5 0-387,24 0 387,-48 0 0,-3 0 0,8 0 946,10 0-946,-26 0 1365,-11 0-1365,-16 0 2132,-4 0-2132,-1 0 498,1 0-498,3 4 0,1 0 0,5 3 0,-4-3 0,3-1 0,-4 1 0,-3-4 0,-1 4 0,-4-4 0,1 0 0,-4 0 0,0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0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24575,'-8'27'0,"2"6"0,6-13 0,-5 26 0,4-13 0,-3 34 0,4-4 0,0 15 0,0-20 0,0 1 0,0 17 0,0 10 0,0 2-1958,0 10 1958,1-4 0,-2 8 0,-2-3 0,0-2 0,1-15 0,2 1-777,1-10 1,1 5-1,1-5 777,4 5 0,3-2 0,3 14 0,3 2-852,0-7 1,2-1 851,-4-10 0,0-1 0,-1 0 0,0-1-352,-3-11 1,-2-2 351,-1 0 0,-2 0 0,1-6 0,0-1 0,6 41 1063,-6 4-1063,3-20 0,-7-10 2136,7-3-2136,-4-9 1997,1 11-1997,-2-7 968,-4 0-968,0 1 530,0 13-530,0-22 0,0 13 0,0-17 0,0 0 0,0 0 0,0-8 0,0-10 0,0-5 0,0-9 0,0-2 0,0-6 0,0 3 0,0 0 0,0-3 0,0 7 0,0-7 0,0 6 0,0-2 0,0 0 0,0-1 0,0-4 0,0 0 0,0 1 0,0-1 0,0 8 0,0-2 0,0 10 0,0-6 0,0 6 0,0-3 0,3 0 0,-2-4 0,5-5 0,-5-3 0,2-1 0,-3 0 0,2-2 0,2-1 0,2-3 0,0 0 0,0 0 0,1-11 0,1-20 0,1-13 0,1-39 0,-6 24 0,-2-4-814,1-10 1,-1-8 813,-1-1 0,-1-7 0,-1 4-1795,1-12 1,0-3 1794,0 26 0,1-7 0,-1-1 0,-1 3 0,-1-6 0,0 3 0,-2-7 0,0-4 0,0-8 0,-1 0 0,0 5 0,-1-4 0,0 5 0,-1-4 0,0 0 0,0-8 0,0 5 0,2 17 0,0 13 0,1 8 0,0-16 0,-1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4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6 986 24575,'-3'-2'0,"0"-10"0,3-26 0,5-28 0,7 16 0,0-1-727,-5 0 0,2-1 727,15-15 0,0 3 0,-9-13 0,2 17 0,1 2 0,4-15 322,1-11-322,-2 17 0,-8 25 0,-1 8 0,-3 15 0,1 7 1098,-3 5-1098,-1 7 34,0 0-34,1 7 0,0 5 0,0 7 0,1 4 0,0 5 0,0 2 0,1 4 0,-1 5 0,1-4 0,4 10 0,-3-10 0,3 4 0,-1-5 0,-2 5 0,2-8 0,-4 7 0,0-13 0,0 3 0,0-9 0,-1-1 0,0-7 0,-3-1 0,1-4 0,-4 1 0,2-1 0,0-3 0,-3 0 0,3-3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4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24575,'3'-3'0,"4"0"0,3 3 0,8 0 0,-2 0 0,6 0 0,-7 0 0,3 0 0,1 0 0,-4 0 0,3 0 0,-4 0 0,0 0 0,-3 0 0,-1 0 0,-3 0 0,-1 0 0,0 0 0,0 0 0,0 0 0,1 0 0,-1 3 0,4 1 0,1 2 0,-1 1 0,4 3 0,-4 1 0,5 3 0,-1 0 0,1 5 0,0 5 0,-3 0 0,9 10 0,-7-4 0,8 5 0,0 10 0,-3-8 0,8 13 0,-8-9 0,3 5 0,-4 0 0,0-6 0,-4 0 0,1-11 0,-6-1 0,2-12 0,-4 1 0,-3-10 0,-1 3 0,-3-21 0,0 10 0,0-14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3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24575,'0'6'0,"0"0"0,0 0 0,14-3 0,10 0 0,28-3 0,16-5 0,23-7-551,-42 5 1,2 1 550,10-3 0,3 0 0,-5-1 0,2 2 0,7 0 0,-1 1 0,24-6-293,-40 7 0,-1 2 293,21 3 0,5-4 0,-9 0 0,-20 4 0,-13-3 1068,-6 4-1068,-12 0 619,-2 0-619,-7 0 0,-4 0 0,0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3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174 164 24575,'-6'-3'0,"0"0"0,-4 3 0,-4 0 0,0 0 0,-3 3 0,-3 18 0,7-10 0,-7 26 0,8-20 0,-5 15 0,4-2 0,5-1 0,4 4 0,4-9 0,0 4 0,0-5 0,0 1 0,0-1 0,0-4 0,0 0 0,0-9 0,3 4 0,8-6 0,5-1 0,8 0 0,4-6 0,-4 2 0,9-3 0,-4 0 0,1-3 0,2-6 0,-6-8 0,3-4 0,-2-14 0,-6 3 0,2-12 0,-10 3 0,5-11 0,-7 5 0,2-5 0,-8 6 0,0 5 0,-5 2 0,0 10 0,0 1 0,-11 9 0,2 4 0,-13 7 0,-2 5 0,-8 3 0,2 0 0,-14 0 0,28 0 0,-8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2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219 263 24575,'6'0'0,"0"0"0,0-6 0,4-2 0,-2-14 0,6 5 0,-5-15 0,2 12 0,-3-13 0,0 8 0,-3-3 0,-2 9 0,-3 0 0,0 8 0,0 1 0,-3 4 0,-4 2 0,-4 1 0,-7 3 0,-1 0 0,-5 0 0,0 12 0,-1 2 0,-1 16 0,4 1 0,-5 5 0,9-2 0,-3 4 0,4-3 0,4 2 0,-3-3 0,7-1 0,0 1 0,6-5 0,3-1 0,0-4 0,0-5 0,0-1 0,0-4 0,0 0 0,10 1 0,-1-4 0,13 4 0,-3-7 0,5 4 0,-1-5 0,1 1 0,4 0 0,-4 0 0,4 0 0,-4-3 0,4-2 0,-4-3 0,9 0 0,-9 0 0,4 0 0,-4-3 0,-5-5 0,-1 0 0,-4-2 0,-3 6 0,-1-2 0,-4 5 0,0-2 0,-2 0 0,-1 3 0,-3-3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3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24575,'0'6'0,"0"8"0,7 6 0,-2-3 0,15 19 0,-6-8 0,13 14 0,-4 3 0,6 3 0,4 1 0,-2 9 0,-4-19 0,0 6 0,-4-14 0,3 1 0,-4-7 0,-3-9 0,-4 2 0,-4-13 0,-1 6 0,0-8 0,-3-2 0,3 2 0,-4-3 0,-2 0 0,-2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4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7 557 24575,'-3'1'0,"0"-19"0,17-23 0,-1-28 0,16 10 0,-2-18 0,-2 26 0,3-9 0,-4 8 0,-1 11 0,-5 7 0,-3 10 0,-8 9 0,3 5 0,-3 6 0,-1 1 0,1 3 0,-1 0 0,0 0 0,0 0 0,1 3 0,-1 4 0,1 4 0,0 7 0,4 1 0,-2 4 0,2 0 0,-3 1 0,3-1 0,-3-4 0,3-1 0,-4-4 0,0 1 0,-3-5 0,-1 0 0,-3-3 0,0-1 0,0 0 0,0-2 0,0-2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4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24575,'0'15'0,"0"20"0,0 18 0,0 25 0,0-9-644,0 26 644,0-2-1332,0-18 1,0 6 1331,1 1 0,-2 4 0,-3-10 0,-2 6 0,1 0-1251,3 2 0,2 0 0,-2 3 1251,-3 6 0,0 2 0,0 1 0,4 2 0,2 0 0,-1 1 0,0 0 0,0 0 0,0 1 0,0 1 0,0-1 0,0-3 0,0-18 0,0-4 0,0 2-664,0 9 0,0 1 0,0-4 664,0 13 0,0-3-393,0-21 0,0 3 1,0-6 392,0 5 0,0-4 536,0 1 0,0-5-536,0 12 3166,0 2-3166,0-18 2525,0-27-2525,0-12 2416,0-9-2416,0-3 1051,0-7-1051,0-12 0,0 3 0,0-6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4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11 215 24575,'-10'0'0,"40"0"0,51 0 0,-21 0 0,6 0-4063,23 0 0,11 0 4063,-27 0 0,7 0 0,2 0 0,0 0-951,2 1 0,-1-1 0,2 0 1,5-1 950,3-1 0,4-2 0,4 0 0,0-1 0,-1 1-240,-17 0 1,0 0-1,0 1 1,1-2-1,0 1 1,2-2 239,8 0 0,1-2 0,2 1 0,0-2 0,1 1 0,0 0-337,-10 1 0,0 0 1,0 0-1,1 0 0,1 0 1,1 1-1,0-1 337,-5 2 0,0-1 0,1 1 0,1 0 0,0 1 0,1-1 0,-1 1 0,1 0-83,2 0 0,0 0 1,1 1-1,0-1 1,0 1-1,0 1 1,0-1-1,0 1 83,0 0 0,0 0 0,0 0 0,0 0 0,1 1 0,-1 0 0,1 0 0,0 0 0,3 1 0,2-1 0,1 1 0,0 1 0,-1-1 0,-2 0 0,-2 0 0,-5 0 0,5 0 0,-6 0 0,-2 0 0,0 0 0,0 0 0,5 0 0,-2 0 0,4 0 0,2 0 0,0 0 0,-1 0 0,-3 0 0,-5 0 0,10 0 0,-5 0 0,-2 0 0,1 0 0,3 0 0,-2 1 0,3 0 0,1 1 0,0-1 0,0 1 0,-2 1 0,-7 0 0,1 0 0,-1 0 0,-2 1 0,-2 0 0,-5-1 210,12 2 1,-6-1 0,-2 1 0,2 1-211,4 2 0,2 2 0,-2-1 0,-6-1 0,-5-2 0,-6-1 0,4 2 0,16 3 0,4 1 0,-2-1 440,-10-4 1,-1 0-1,-2 0-440,-2 3 0,-1 2 0,-1-1 0,24-2 0,-3 0 0,-5 3 0,-3-1 1277,-12-5 0,-4-2-1277,-7 0 0,-3 0 4257,26-3-4257,5 0 0,-23 0 0,28 0 0,-31 0 3141,11 0-3141,-30 0 2913,11 0-2913,-5 0 1185,-8 0-1185,-1 0 170,-10-8-170,9-2 0,-7-12 0,4-1 0,-21 7 0,-3 4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5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175 221 24575,'-23'-4'0,"1"1"0,5 3 0,5 0 0,-5 0 0,6 0 0,1 0 0,-4 0 0,7 0 0,-3 0 0,0 0 0,5 6 0,-1 2 0,3 6 0,2 0 0,-2 0 0,3-3 0,0 3 0,0 0 0,0-2 0,0 6 0,0-8 0,0 1 0,-3 2 0,8-5 0,0 2 0,18-2 0,2-4 0,14 4 0,2-7 0,11 3 0,-10-4 0,8 0 0,-3-5 0,0-8 0,5-3 0,-10-10 0,-7 3 0,-9-2 0,-6 0 0,-7-3 0,-2 4 0,-6-9 0,-2 3 0,-3 1 0,0 1 0,0 4 0,-3 1 0,-9 3 0,0 5 0,-15-1 0,6 11 0,-7-2 0,0 7 0,3 0 0,-8 0 0,4 0 0,-5 3 0,0 6 0,4 8 0,1 0 0,5 3 0,5-5 0,3 0 0,3-4 0,5-1 0,1-4 0,4 1 0,3-4 0,0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5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24575,'0'-15'0,"0"2"0,0 3 0,0 3 0,0-3 0,0 38 0,0 9 0,0 43 0,0 10-1274,0 10 1274,0-38 0,0 1 0,0-2 0,0-1 0,0 3 0,0 1 0,0 0 0,0-4-188,0 23 188,0-32 0,0-1 0,0 14 0,0 17 0,0-20 0,0-8 0,0-18 1261,0-7-1261,0-9 201,0-4-201,0-5 0,0-4 0,0-2 0,0-2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5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24575,'-3'-3'0,"0"13"0,3 5 0,0 9 0,0 14 0,0-7 0,0 19 0,0-13 0,0 8 0,0-11 0,0-4 0,0-6 0,0-13 0,0-4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5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 3315 24575,'4'-10'0,"-4"3"0,-3 1 0,-11-1 0,5-13 0,-15-11 0,13-9 0,-22-40 0,19 33 0,2-5-897,-3-18 1,-1-6 896,-4-7 0,1-3 0,6-12 0,2 0 0,-3 12 0,0-3 0,3 2 0,2-5 0,1 8 0,0 8 0,1 2 0,-1-5 0,1-5 0,1 9 0,2 21 0,1 1-435,-3-42 0,0 2 435,0 3 0,3 14 0,-1-1 0,2 24 0,0 5 0,-2-31 0,3-17 0,-3 48 0,4-1 1709,0 4-1709,0 18 954,0-1-954,0 10 0,0 3 0,0 1 0,-4-6 0,-5-26 0,-1 1 0,-9-35 0,9 29 0,0-22 0,1 19 0,4 1 0,0 2 0,1 14 0,4 3 0,0 8 0,0 6 0,0 6 0,0 5 0,-5 5 0,1 1 0,-13 18 0,-1 5 0,-11 17 0,0 1 0,-16 17 0,14-20 0,-14 19 0,13-22 0,2 6 0,0-7 0,10-8 0,1-7 0,9-6 0,0-4 0,6 0 0,4-2 0,1-1 0,1-3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5:5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24575,'21'0'0,"-3"0"0,26 0 0,-1 0 0,20 0 0,-1 0 0,18 0 0,6 0 0,-30-1 0,1 2 0,33 7 0,5-1 0,-27 7 0,-7 0 0,7-3 0,-22 2 0,-6-7 0,-18 0 0,-4-2 0,-8 0 0,0-1 0,-6-3 0,-2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0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24575,'5'0'0,"14"0"0,50 0 0,30 0-1741,-33-6 1,9-2 0,-2 1 1740,13 1 0,3 0-875,0-5 1,8-4 0,-3 3 874,-15 6 0,-1 1 0,2-2-412,-8 0 1,3-3 0,1 1 0,0 2 411,3 3 0,1 1 0,-1 1 0,-2-1 0,10-2 0,-4-1 0,5 1-442,-5 4 0,7 1 0,-3 1 0,-9-1 442,9 0 0,-1 0 0,-14 0 0,8 0 0,0 0 0,-4 0 0,0 0 0,-3 0 0,-2 0 106,-3 2 0,0 0 1,-3-1-107,24-1 0,-4 2 883,-5 6 1,-9 1-884,0-6 0,1 5 0,-2 1 3361,-11-4-3361,21 1 2813,-17-1-2813,11-5 2094,-29 0-2094,18 0 903,-28 0-903,16 0 0,-7 0 0,-5 0 0,0 0 0,-11 0 0,-1 0 0,-11 0 0,-3 0 0,-7 0 0,6 0 0,10 0 0,6 3 0,9 2 0,-5 3 0,2 4 0,10 2 0,11 9 0,-5-8 0,15 8 0,-23-9 0,7 4 0,-9-4 0,-3-2 0,-8-4 0,-5-4 0,-9 0 0,-6-4 0,-2 0 0,-4-3 0,0-18 0,-3 27 0,0-3 0,0 48 0,0 4 0,0 18 0,0-13 0,0 13 0,0 18-557,0-41 1,0 3 556,0 9 0,0 2 0,3 4 0,0 0 0,0 0 0,1 2-958,3 7 0,0 2 958,0 0 0,0 1 0,0 9 0,0 1-1124,0 0 1,0 2 1123,1 3 0,-1 1 0,-3 0 0,0 0 0,3 0 0,-1 0 0,-5-5 0,0-1 0,5 0 0,1-1-775,-6-9 0,-1-1 775,3 0 0,0-2-91,-2-7 1,-2-2 90,1 5 0,0-1 0,3-11 0,0-2 0,-3 4 0,1-1 439,4-7 0,1-2-439,-6 1 0,1 0 0,4-3 0,0-2 2121,1 29-2121,0 0 0,2-23 1870,-7 11-1870,8-13 1314,-8-7-1314,3-8 824,-4-13-824,0-4 0,0-7 0,0-3 0,0-1 0,0-4 0,-3-2 0,-4-2 0,-4-2 0,-10 0 0,-9 4 0,-12 1 0,-17 5 0,-5 0 0,-17 0 0,28-4 0,1-1 0,-37 6 0,11-4 0,-1-2-779,28-1 0,0-1 779,-35 0 0,-2-1 0,23-2 0,1 0 0,-16 3 0,-5 1 0,-16-4 0,2 1 0,24 2 0,-2 0 0,-3-2 0,-6-1 0,9-1 0,14 1 0,1 0 0,-31 0 0,-3 0 0,21 0 0,3 0 0,-2 0 0,-1 0 0,-2 0 0,1 0 0,3 0 0,2 0 0,8 0 0,1 0 0,-5 0 0,-1 0-538,7 0 1,0 0 537,2 0 0,0 0-82,5 0 1,2 0 81,-32 0 0,29 2 0,2 1 0,-29 4 0,29-2 0,1 0 0,-16 1 1456,-28 4-1456,42-9 576,1 2 1,1-1-577,7-2 187,-32 0-187,30 0 0,-14 0 0,10 0 0,-2 0 0,8 0 0,-3 0 0,5 0 0,5 0 0,-3 0 0,7 0 0,-3 0 0,5 0 0,0 0 0,0 0 0,4 0 0,2 0 0,4 0 0,-1 0 0,5 0 0,-4 0 0,7 0 0,-2 0 0,3 0 0,0 0 0,4 0 0,-3 0 0,6 0 0,-3 0 0,4 0 0,2-3 0,1-3 0,3-4 0,0-8 0,0-4 0,0-6 0,0-8 0,0 2 0,0-20 0,0 4 0,0-4 0,0-31 0,5 24 0,-3 8 0,2-1 0,6-35 0,0-1 0,0 18 0,0-4 0,0 10 0,-5-4 0,0-5 0,-5 19 0,0 0 0,0-11 0,0 29 0,0-26 0,0 29 0,0-14 0,0 1 0,0 4 0,0-4 0,-4 5 0,3 0 0,-6 0 0,2 1 0,-4-1 0,1 1 0,3-1 0,-3-12 0,3 5 0,-1 0 0,3 1 0,-1 11 0,-1-8 0,1 5 0,-3 4 0,6 1 0,-6 9 0,6-3 0,-5 7 0,2-3 0,-4 4 0,4 0 0,-2 4 0,5-3 0,-5 7 0,6 0 0,-3 4 0,3 4 0,0-11 0,-9-20 0,-2-16 0,-5-22 0,1-10 0,4-5 0,5 9 0,1 18 0,0 2 0,-1-8 0,0-10 0,-1 1 0,2 15 0,-4-13 0,0 3 0,6 22 0,-5-11 0,0 1 0,3 20 0,-1-38 0,-2 33 0,7-3 0,-7 5 0,7 7 0,-2 4 0,3 1 0,0 0 0,0 0 0,0-1 0,0 1 0,0-1 0,0-8 0,0 10 0,0-10 0,0 14 0,0-5 0,0 1 0,0 3 0,0 2 0,0 4 0,0 0 0,0 0 0,0 0 0,0-4 0,0 2 0,0-2 0,11-6 0,7 6 0,8-3 0,21 8 0,-5 12 0,-6 0 0,-12 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2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24575,'6'13'0,"1"2"0,4 11 0,-6-6 0,9 18 0,-9-19 0,11 19 0,-4-13 0,-3-8 0,-2-1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0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182 324 24575,'0'13'0,"0"11"0,0 16 0,0 15 0,0 9 0,0 9 0,0-1 0,0-15 0,0 11 0,0-27 0,0 11 0,0-24 0,0-5 0,4-10 0,-4-19 0,3-12 0,-8-60 0,4 13 0,-5 8 0,1-2 0,4-38 0,-1 37 0,-1 0 0,3-27 0,-5 33 0,0 2 0,3-3 0,-8-20 0,10 30 0,0 7 0,3 15 0,3 11 0,13 6 0,-4 6 0,15 0 0,-14 0 0,18 0 0,-16 3 0,8 4 0,-8 1 0,-6 5 0,4-5 0,-11 5 0,4-6 0,-8 6 0,1-2 0,-5 2 0,-7 1 0,-12 6 0,-1-4 0,-6 1 0,3-3 0,2-6 0,-7 4 0,12-5 0,-3-3 0,8 0 0,3-4 0,4 2 0,2-1 0,7 2 0,6-3 0,7 0 0,3 0 0,13 0 0,-14 0 0,22 0 0,-25 0 0,16 0 0,-15 0 0,3 0 0,-6 6 0,-3 5 0,-5 8 0,4 0 0,-1-2 0,-3-3 0,-1 0 0,-3 3 0,0-2 0,-3 3 0,-1-8 0,-6 3 0,-1-6 0,-2 3 0,-1-6 0,-8 3 0,2-3 0,-7 4 0,0-1 0,7-3 0,-6 0 0,7-4 0,1 0 0,-4 0 0,3 0 0,1 0 0,-4 0 0,7 0 0,-3 0 0,5-3 0,2 2 0,4-2 0,4 3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1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10 113 24575,'-4'-10'0,"1"1"0,3 0 0,0 2 0,0-3 0,0 4 0,-3 0 0,9-1 0,2 0 0,15-4 0,1 6 0,21-10 0,-17 13 0,38-6 0,-40 8 0,34 0 0,-33 0 0,10 0 0,-5 0 0,-9 0 0,1 0 0,-7 0 0,-3 0 0,-4 3 0,0 0 0,-3 7 0,-4 0 0,0 4 0,-3 4 0,0 0 0,0 5 0,0-1 0,0 1 0,-3-1 0,-5 1 0,-4 3 0,0-2 0,-6 3 0,5-4 0,-5-1 0,3-2 0,1-3 0,3-3 0,-2-1 0,2 1 0,-3-3 0,0-1 0,0-3 0,0 0 0,1 0 0,-2 0 0,2-4 0,-1 1 0,3-4 0,1 0 0,4 0 0,0 0 0,-1 0 0,1 0 0,6 0 0,8 0 0,11 0 0,10 0 0,12 0 0,-5 0 0,19 0 0,-22 6 0,28 13 0,-35 8 0,20 8 0,-17 5 0,-3-6 0,1 7 0,-12-10 0,-2-2 0,-2-3 0,-7-3 0,-1-5 0,-3 5 0,0-9 0,-3 4 0,-8 0 0,-5-2 0,-21 4 0,11-4 0,-23 1 0,18-5 0,-26 1 0,20-8 0,-19-1 0,15-4 0,-1 0 0,-3 0 0,17 0 0,-10 0 0,15-7 0,-1 0 0,3-8 0,9 1 0,-5 0 0,9-5 0,-2 5 0,6-9 0,1 1 0,3 8 0,0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1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24575,'2'3'0,"27"0"0,8-3 0,49 0 0,-17 0 0,0-3 0,3 0 0,19 1 0,-18-3 0,-2-1 0,4 5 0,18-4 0,-28 0 0,10 4 0,-12-3 0,-12 4 0,-23 0 0,-14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1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24575,'0'13'0,"0"11"0,0 22 0,0 11 0,0 21 0,0-23 0,0 1 0,0 28-842,0 3 1,0 5 841,0-31 0,0 2 0,3 5 0,2 7 0,0-1 0,3 22 0,1 1 0,2-21 0,2 1 0,-2-2 0,1 13 0,0 3 0,2-2 0,1 8 0,-3-10 0,-3-13 0,-1 3-893,2 3 0,2 14 1,1-1-1,-2-13 893,0-5 0,0 0 0,-1 0 0,0 13 0,1 0 0,-3-14-438,-1-9 1,0-2 437,4 21 0,2 10 0,-4-10 0,-7-22 0,1 0 0,4 15 0,3 9 0,-2-11 0,-4-16 0,-1-2 0,1 37 0,0 1 0,-2-32 0,1-3 0,-1 12 0,1-3 0,-2 30 0,8-4 0,-3-34 0,4 8 1285,-5-16-1285,3-8 3667,-7-18-3667,6-3 1177,-6-7-1177,2-3 0,0-4 0,-2 0 0,1-4 0,-2 1 0,0-4 0,0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1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24575,'8'-8'0,"30"3"0,20 4 0,9 2 0,-11-1 0,7 0-2179,7 0 1,11 0 0,4 0 0,-7 0 2178,-3 0 0,-5 0 0,11 0 0,-6 0 0,11 0 0,6 0 0,0 0 0,-3 0 0,-9 0 0,22 0 0,-9 0 0,10 0-582,-21 0 1,9 0-1,3 0 1,2 0-1,-4 0 1,-6 0 581,11 0 0,-6 0 0,-1 0 0,3 0 0,-5 0 0,2 0 0,2 0 0,-3 0 0,-4 0-144,-2 0 1,-4 0 0,-1 0-1,1 0 144,6 0 0,1-1 0,-1 1 0,-1 1-477,15 1 1,-2 1 0,-2-1 476,-10 1 0,-2-1 0,1 1 0,16-1 0,1 1 0,-16 1 753,-30 1 0,-5 0-753,31-2 0,-1 0 0,15 9 3571,1-1-3571,-8 0 0,-25-2 3945,-8-3-3945,-5-1 3483,-19-5-3483,-2 0 1201,-6 0-1201,-8 0 499,3 0-499,-8-3 0,-3 7 0,-4 27 0,-3 17 0,0 42 0,0-40 0,0 1 0,0 6 0,0 4-1383,0 19 1,0 5 1382,0 7 0,0 4-1023,0-17 0,0 3 0,0 0 1023,0 3 0,0 1 0,0-1 0,-2 0 0,-1-1 0,1 4 0,1-9 0,1 4 0,0-1 0,-1-4 0,-1 2 0,-1-4 0,1 4 0,1 2 0,1 4 0,1 0 0,-1-10 0,0 12 0,0-2 0,-2 0 0,-1 7 0,0-6 0,2 5 0,0-2 0,-1-12 0,-1 4 0,1-2-718,1-11 0,2-2 0,-1-1 718,0 31 0,0-2-365,0-12 1,0-4 364,0-17 0,0-2 0,0 0 0,0-3 1799,0 22-1799,0 10 0,0-20 2843,3-12-2843,2-15 2829,-1-11-2829,3-9 1191,-6-6-1191,2-3 55,-3-6-55,3-1 0,-3 0 0,3 0 0,-5-3 0,-5 3 0,-12-2 0,-14 4 0,-15 1 0,-21 1 0,-28 1 0,1 0-823,18-4 0,-2-2 823,26-1 0,-2-1 0,-12-1 0,-8 0 0,6-1 0,5 0 0,-3-2 0,-16 1 0,-10 0 0,9 0 0,12 1 0,0-2 0,-19-2 0,-11-2 0,13 0 0,23 2 0,-1-2 0,-26-6 0,-12-3 0,13 2 0,29 4 0,1 0 0,-31-4 0,-14-3 0,14 4 0,30 6 0,3 2 0,-10-4 0,-7-1 0,11 2-443,-20 1 443,5-1 0,-1-1 0,33 1 0,0 1 0,-24 1 0,-1 1 0,20 0 0,3 0 0,-46-1 0,18 2 0,24-3 0,1 0 0,-19 3 0,-16-3 0,-1-1 1606,40 5-1606,-31-4 483,15 5-483,17 0 0,-22 0 0,34 0 0,-17 0 0,12 0 0,-6 0 0,6 0 0,1 0 0,-1 0 0,5 0 0,-3 0 0,3 0 0,0 0 0,2 0 0,4 0 0,-4 0 0,7 0 0,-7 0 0,12 0 0,-7 0 0,12 0 0,-6 0 0,10 0 0,-3 0 0,5 0 0,2 0 0,2 0 0,2 0 0,1 0 0,3 0 0,0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52 24575,'-10'0'0,"1"0"0,3 0 0,37 0 0,15 0 0,9 0 0,5 0 0,38 0-863,-9-3 0,2-1 863,-31-2 0,0 0 0,34-1 0,-6-1 0,-15-4 0,-3 7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1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24575,'58'-6'0,"-29"2"0,1 1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2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1 285 24575,'71'0'0,"19"-6"0,-14-3 0,8-1-1254,-17 2 1,3 0 0,0-2 1253,4-3 0,1-1 0,3 1-2086,10 3 0,3 2 0,10-2 2086,-20 0 0,10-3 0,5 0 0,0-1 0,-3 2 0,-7 3-547,5 2 1,-8 3-1,1 0 1,10-2 546,-10-1 0,9-2 0,5-1 0,1 0 0,0 0 0,-6 2 0,-7 3-686,16 2 1,-9 3 0,-2 1-1,4-2 686,-4 0 0,4-1 0,1-1 0,-2 1 0,-6 1-202,-2 0 0,-5 1 0,-1 0 1,1 1 201,6-2 0,1 0 0,-2 1 0,-6 2 415,-5 3 0,-5 3 1,1 0-416,11 0 0,2-1 0,-5 3 942,3 7 1,-3 2-943,20 3 0,-8-2 3161,-8-1-3161,1-1 0,0-2 0,-1-4 3114,7 1-3114,-13-8 0,-27-5 2591,10 0-2591,-9 0 2285,-5-8-2285,-10 2 1260,2-6-1260,-13 4 211,-1 0-211,-6 0 0,-4 4 0,-3-2 0,-1 5 0,-4-4 0,1 4 0,-1-2 0,-2 0 0,-1 0 0,-3-4 0,0 1 0,0 3 0,0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2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2991 24575,'-4'-11'0,"2"-15"0,2-16 0,0-47 0,0 17 0,0-10 0,0-2-1645,0-13 1645,0 22 0,0-13 0,0 9-664,0 16 1,0 0 663,-4-27 0,-2-12 0,1 10 0,1 23 0,-1 3 0,-2-3 0,-2-4 0,-1 4 0,-3-2 0,-1 4 0,0 2 0,-1 2-85,0 9 0,0 1 85,-5-13 0,1 6 0,-2 7 0,-2-13 0,2 1 0,8 16 0,-4 2 0,1 0 0,9 3 1124,-7-19-1124,6 21 1819,3-5-1819,-3 12 199,3 8-199,-2 5 0,7 11 0,-4-3 0,4 8 0,0 0 0,0-3 0,0-1 0,0-3 0,0-4 0,0-2 0,0 0 0,0-3 0,0 4 0,0-5 0,0 5 0,0-1 0,0 6 0,0-1 0,-3 0 0,2 0 0,-2 0 0,3 0 0,-2 4 0,1 0 0,-2 4 0,3-1 0,0 1 0,0 0 0,0 0 0,0-1 0,0 1 0,0 0 0,-2 2 0,-5 1 0,-8 14 0,-1 2 0,-13 25 0,7-11 0,-9 20 0,5-15 0,4 10 0,-3-11 0,8 5 0,-2-12 0,7-1 0,1-9 0,5-1 0,2-6 0,-2 2 0,6-2 0,-3-1 0,3-2 0,0-2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2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24575,'16'6'0,"18"9"0,-10-2 0,22 16 0,-5-1 0,5 14 0,-9-9 0,27 26 0,-35-25 0,31 16 0,-31-11 0,4-12 0,-2 7 0,-12-14 0,0-4 0,-9-7 0,4-5 0,4-1 0,-8-3 0,4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3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24575,'-3'5'0,"0"-1"0,3 8 0,0-1 0,0 7 0,-3-3 0,5 3 0,-1-4 0,9 1 0,-2-7 0,5 4 0,-5-7 0,1 4 0,-5-5 0,-1-1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2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373 485 24575,'0'22'0,"0"-5"0,0 19 0,0 12 0,0 9 0,0 13 0,0-15 0,0 4 0,0-15 0,0 9 0,0-12 0,0-7 0,0-11 0,0-5 0,0-8 0,0 0 0,-2-7 0,1-2 0,-1-5 0,2-2 0,0 0 0,0 0 0,0 0 0,0 0 0,0 0 0,0-1 0,0-3 0,0 3 0,0-10 0,0 6 0,0-19 0,0-1 0,0-19 0,0-5 0,0-19 0,0-6 0,0-18 0,0 6 0,0 7 0,0 4 0,4 13 0,1 7 0,5 3 0,-6 29 0,3 1 0,-6 17 0,-6 13 0,-15 19 0,-8 12 0,-13 29 0,-2 2 0,-8 15 0,4 1 0,6-16 0,0 11 0,17-24 0,-10 6 0,23-16 0,-1-7 0,12-6 0,2-8 0,22-6 0,0-7 0,43 3 0,-21-1 0,28 0 0,-26 0 0,3 4 0,-10 5 0,-8 11 0,-13-2 0,-9 17 0,-11-13 0,-8 19 0,-5-18 0,-29 16 0,13-28 0,-31 12 0,15-22 0,1-1 0,-8-5 0,19-11 0,0-10 0,6-8 0,10-13 0,4 5 0,4-1 0,6 7 0,3 4 0,0 4 0,0 5 0,6 4 0,5 6 0,27 1 0,-6 3 0,29 0 0,-24 0 0,18 0 0,-8 5 0,2-4 0,2 3 0,1-4 0,-5 0 0,1-14 0,0-14 0,1-35 0,-9-4 0,-17 22 0,-2-2 0,-8-2 0,-2-1 0,14-44 0,-15 44 0,-2 1 0,2-42 0,-5 15 0,-5-2 0,0 18 0,0 17 0,0 14 0,-3 15 0,-1 7 0,-5 7 0,-4 21 0,-3 15 0,-4 32 0,5 12 0,-1-3 0,10-22 0,1-1 0,0 8 0,1 3 0,3-1 0,1-13 0,0 44 0,0-52 0,0 8 0,3-16 0,1-4 0,3-12 0,0-2 0,0-7 0,3 0 0,-3-4 0,5-2 0,-4-1 0,1-3 0,-2 0 0,2 0 0,-2 0 0,6-3 0,-3-4 0,9-16 0,-7 6 0,6-17 0,-6 14 0,0-6 0,2 7 0,-7 5 0,3 4 0,-4 7 0,1 0 0,-1 3 0,0 0 0,1 6 0,0 6 0,3 10 0,2 2 0,3-2 0,0 0 0,-1-10 0,0 2 0,0-7 0,4-4 0,4 0 0,-2-6 0,6-12 0,-9-7 0,3-11 0,-4 0 0,1 0 0,-5 5 0,-1 5 0,-4 5 0,0 7 0,-3 13 0,-2 7 0,2 16 0,0 4 0,8 11 0,0-13 0,9 16 0,3-24 0,14 13 0,-6-18 0,11 2 0,-7-12 0,5 0 0,-1-4 0,0-11 0,-8-8 0,1-25 0,-8-19 0,-6-16 0,-3-12 0,-5 0 0,-5 20 0,-2 11 0,-4 16 0,0 11 0,0-1 0,0 12 0,-3 7 0,0 8 0,-7 4 0,0 3 0,-2 15 0,-4 24 0,6 17 0,-1-5 0,1 2 0,3 36 0,-1-27 0,1 2 0,6-4 0,1 0 0,-3-1 0,1 0 0,1-4 0,2 0 0,-1 9 0,0-3 0,0 9 0,3-4 0,3-4 0,4-13 0,9 31 0,3-39 0,0 2 0,-1-12 0,1-9 0,-3-10 0,3-2 0,6-2 0,-1-4 0,2 0 0,1-15 0,-3-12 0,-6-7 0,0-14 0,-12-3 0,0 4 0,-5-18 0,-7 28 0,-24-25 0,2 34 0,-34-21 0,26 30 0,-23-7 0,-20 14 0,34 3 0,-19-2 0,58 0 0,15-8 0,10-10 0,18-14 0,17-14 0,-7-7 0,-18 23 0,1-2 0,19-42 0,-24 34 0,-2-2 0,10-32 0,-16 25 0,-5 3 0,-7 1 0,7-8 0,-18 48 0,3 12 0,-3 13 0,3 1 0,0 42 0,0-17 0,5 48 0,3-41 0,16 33 0,-1-44 0,11 17 0,-6-21 0,-8-12 0,-1-3 0,-9-16 0,4 0 0,0-6 0,-4 2 0,3-10 0,-5 4 0,2-4 0,-6-3 0,-1 1 0,-3-4 0,0 0 0,0-10 0,0 5 0,-11-11 0,1 12 0,-27-10 0,9 12 0,-29-8 0,20 15 0,-14-5 0,11 6 0,-3 1 0,4-3 0,0 6 0,12-1 0,-1 3 0,9-2 0,5 2 0,4-1 0,6-1 0,2 2 0,2-5 0,0 3 0,0-5 0,14-7 0,0 9 0,22-14 0,-15 21 0,17-12 0,-12 8 0,20-3 0,-5 0 0,6 5 0,-7 3 0,0-3 0,-5 7 0,7-2 0,-8 3 0,5 0 0,-8 0 0,-2 0 0,-2 0 0,-8 0 0,-1 0 0,-5 0 0,-2 0 0,-2 0 0,-2 0 0,-4 0 0,0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3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36 334 24575,'-12'27'0,"2"-3"0,10-6 0,-3 1 0,2 0 0,-5-5 0,5-1 0,-1-2 0,2-1 0,0-9 0,0-13 0,3-12 0,6-16 0,6-14 0,-2 14 0,6-22 0,-10 32 0,4-20 0,-1 17 0,-3-6 0,2 12 0,-6 3 0,-2 10 0,-3 4 0,0 4 0,0 0 0,0 0 0,0 0 0,0 2 0,0 2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3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24575,'63'0'0,"-16"0"0,-36-3 0,-8-3 0,-3-4 0,0-7 0,0 5 0,-7-14 0,0 16 0,-4-7 0,-2 14 0,6 3 0,-3 0 0,4 0 0,-1 3 0,4 8 0,-3 4 0,5 8 0,-2-1 0,3-3 0,0-5 0,0-4 0,0-4 0,5-2 0,8-13 0,12-18 0,4-24 0,-9 19 0,-6-1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105 841 24575,'0'99'0,"0"-38"0,0-2 0,0 22 0,0-30 0,0-2 0,0 7 0,0 7 0,0-15 0,0 0 0,0-1 0,0-17 0,0-8 0,0-9 0,-3-14 0,-1-19 0,-5-17 0,0-16 0,-2-20 0,1-4-669,-2-21 669,8 49 0,2-2 0,-2-7 0,2 0 0,2-24 0,0 30 0,0 2 0,0-13 0,0-12 0,0 15 0,8 14 0,1 6 0,11 14 0,0 3 669,4 7-669,4 3 0,1 2 0,5 6 0,0 1 0,-5 4 0,-1 0 0,-8 0 0,-2 0 0,-7 6 0,0 11 0,-7 4 0,0 17 0,-4-8 0,0 20 0,-13-8 0,-3 16 0,-6-21 0,-11 14 0,9-14 0,-13 6 0,5-2 0,-5-9 0,5-1 0,2-9 0,6-5 0,4-6 0,2-4 0,7-3 0,1-1 0,7-6 0,0-4 0,3-3 0,0-1 0,6-2 0,2 8 0,10-1 0,-3 6 0,4 0 0,-1 0 0,-3 0 0,8 11 0,-2 3 0,1 15 0,3 2 0,-7 9 0,9-3 0,-4 4 0,5-4 0,3 0 0,2-5 0,4 4 0,-2-12 0,0 2 0,5-9 0,-5-3 0,10-1 0,-10-8 0,4-1 0,-5-4 0,7-18 0,-4-3 0,8-29 0,-11 1 0,-3-19 0,-1 0 0,-13 12 0,2-14 0,-9 20 0,-5-9 0,0 12 0,-5 8 0,0 13 0,0 3 0,-3 12 0,-4 4 0,-4 4 0,-3 3 0,-1 4 0,0 12 0,-2 11 0,4 13 0,-5 6 0,8 0 0,1 0 0,5-5 0,4-2 0,0-10 0,0 4 0,0-13 0,0 8 0,6-13 0,6 4 0,12-8 0,5 1 0,10 1 0,8-3 0,6 4 0,6-4 0,7-5 0,-5-1 0,-1-4 0,19 0 0,-36 0 0,34-13 0,-40 2 0,11-17 0,-12 6 0,-1-6 0,-13 3 0,4-5 0,-13 1 0,-1-5 0,-4 0 0,1-5 0,-4-2 0,-1-5 0,-4 5 0,0 2 0,-4 9 0,-7 6 0,-5 5 0,-18 6 0,8 5 0,-12 4 0,9 4 0,-1 7 0,1 6 0,9 7 0,-1 9 0,9-5 0,0 9 0,7-8 0,1 7 0,4-7 0,0-1 0,0-2 0,11-6 0,-2-1 0,13-4 0,-3-3 0,1-4 0,-3 0 0,2-4 0,-5 0 0,4 0 0,-7-11 0,3-5 0,-5-8 0,2-8 0,-6 23 0,-2 28 0,-3 35 0,0 21 0,0 14 0,0-6 0,5 0-650,-4 5 650,10 11 0,-10-43 0,-1-1 0,6 41 0,-6-44 0,0-1 0,0 26 0,0-1 0,0-9 0,-4-20 0,-9-7 0,-9-17 0,-21 3 650,11-16-650,-17-1 0,13-5 0,-5-4 0,1-8 0,10-5 0,5-13 0,3-9 0,13-6 0,0-5 0,9-6 0,4 5 0,15-7 0,8 0 0,19 1 0,7-4 0,-11 16 0,30-11 0,-35 26 0,49-22 0,-46 28 0,24-10 0,-23 12 0,5-1 0,-4-3 0,-3 3 0,-2-7 0,-1-7 0,-7-5 0,-1-15 0,-14 11 0,4-9 0,-8 5 0,4-2 0,-5-4 0,0 12 0,-4 0 0,2 11 0,-6 5 0,3 5 0,-4 5 0,0 3 0,0 28 0,0 1 0,0 31 0,0-14 0,4 10 0,-3-10 0,6 4 0,-2-5 0,4 0 0,-1-5 0,0-5 0,-1-6 0,0-7 0,3-1 0,-3-3 0,7 0 0,-7-3 0,6-1 0,2-3 0,5-12 0,6-11 0,0-14 0,8-17 0,2-1 0,-5 4 0,4-14 0,-15 15 0,9-15 0,-13 11 0,7 2 0,-14 16 0,4 3 0,-9 9 0,-1 5 0,-3 4 0,-5 8 0,-7 8 0,-7 11 0,-7 10 0,5 4 0,-6 9 0,14-5 0,-4 0 0,12-6 0,2-1 0,3-8 0,0 0 0,0-2 0,6-5 0,11 2 0,8-2 0,9 4 0,0-2 0,-5 5 0,4-5 0,-9 4 0,0-5 0,-2 2 0,-10-1 0,2 1 0,-7 3 0,0-1 0,-3 2 0,-1-2 0,-3 1 0,0-3 0,0 2 0,-7 1 0,-5-2 0,-6 5 0,-6-9 0,6 2 0,0-2 0,4-1 0,-1 0 0,5-4 0,0 3 0,4-5 0,-1 2 0,1 0 0,0-3 0,2 6 0,-2-3 0,3 4 0,-4-1 0,1 0 0,-1 4 0,1-3 0,-1 3 0,0-3 0,1-1 0,0 0 0,-4-2 0,-1-2 0,11-2 0,10 0 0,17 0 0,7 0 0,0 0 0,0 0 0,0 0 0,-5 0 0,-1 0 0,0-3 0,-3-2 0,3-6 0,-4-6 0,1-13 0,2-7 0,-4-9 0,0-6 0,-8 4 0,10-23 0,-13 7 0,9-17 0,-10 0-541,0-2 541,0-8 0,0 8 0,-5-5 0,-1 24 0,-1-7 0,-3 11 0,7 5 0,-7 2 0,4 18 0,-5 7 541,0 12-541,0 2 0,0 35 0,0 8 0,0 29 0,-5 1 0,4 7 0,-3 1 0,4 7 0,0 0 0,0 0 0,0 0 0,0 0 0,0-12 0,0 2 0,0-11 0,0 6 0,0-5 0,3-8 0,2-6 0,7-6 0,1-5 0,2-5 0,0-6 0,4-3 0,-4-4 0,3 0 0,-4-7 0,4-1 0,-2-3 0,6 0 0,-6-15 0,5-9 0,-8-17 0,0 0 0,-3-9 0,-1 7 0,-4-8 0,-1 10 0,-4 6 0,0 11 0,0 9 0,-6 8 0,-6 4 0,-4 3 0,-6 0 0,2 12 0,-1 5 0,-1 19 0,5-1 0,3 10 0,5-5 0,1 6 0,7-5 0,-3-2 0,4-10 0,0 0 0,0-6 0,6-4 0,2-4 0,11-4 0,5-3 0,0-4 0,9 0 0,-4-4 0,5 0 0,5-13 0,-7-1 0,7-13 0,-12 1 0,0-4 0,-2-2 0,-11 2 0,6 1 0,-11 1 0,3 3 0,-8 1 0,0 6 0,-4 3 0,0 1 0,0 3 0,0 1 0,0 4 0,0-1 0,0 1 0,5 2 0,7 2 0,6 2 0,5 0 0,0 0 0,1 0 0,-5 3 0,3 1 0,-10 3 0,6 0 0,-11 3 0,3 1 0,-6 4 0,-1-1 0,-3 4 0,0 1 0,0 9 0,0-3 0,0 8 0,0-9 0,0 9 0,0-13 0,0 7 0,0-7 0,0-1 0,0-1 0,0-7 0,0-1 0,0-4 0,3 1 0,4-1 0,8-2 0,4-1 0,5-3 0,4 0 0,1 0 0,5 0 0,5-8 0,-3-2 0,3-7 0,-5 0 0,-5 4 0,-5 1 0,-6 5 0,-4-1 0,-3 1 0,-1 4 0,-4-3 0,-7 5 0,-8-2 0,-9 3 0,5 0 0,4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3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3 221 24575,'-3'-28'0,"18"5"0,-4 23 0,27 0 0,4-9 0,-4 4 0,11-13 0,-7 3 0,5-3 0,5-1 0,-11 1 0,-11 4 0,-3-1 0,-12 7 0,0-3 0,-5 4 0,-4 1 0,1 3 0,-1 0 0,0 3 0,1 0 0,-4 0 0,0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3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3 140 24575,'-2'-4'0,"8"1"0,8 3 0,8 0 0,-7 0 0,4 0 0,-1 0 0,-6 0 0,5 0 0,-10 0 0,3 0 0,-4 0 0,-2-6 0,-1-2 0,-3-7 0,0 1 0,0 0 0,-4 0 0,1 3 0,-7 1 0,2 3 0,-2 0 0,4 4 0,-1 0 0,1 3 0,-1 0 0,4 2 0,0 2 0,3 2 0,0 0 0,0 1 0,2-4 0,2 0 0,2-3 0,1 0 0,-1 0 0,0 0 0,1 0 0,-4-5 0,0 0 0,-3-4 0,0 3 0,0-1 0,0 1 0,0-1 0,-3 4 0,0 0 0,-4 3 0,1 0 0,-1 0 0,1 0 0,3 6 0,0-4 0,3 4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4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46 24575,'-11'0'0,"2"0"0,11 0 0,3 0 0,12 0 0,-2-3 0,3-1 0,0-3 0,1-1 0,3 1 0,6-1 0,-13 3 0,0 1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16:4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27 464 24575,'-16'-16'0,"6"3"0,15 9 0,23 1 0,43 3 0,2 1 0,11-2-2321,-12-5 0,5-3 0,5 0 2321,-3 1 0,5 1 0,3-1 0,6-2 0,-11 0 0,6-2 0,3 0 0,1-1 0,-1 0 0,-3 2-698,2-1 0,-3 1 1,-1 1-1,3-1 1,8 0 697,-13 2 0,6-1 0,3-1 0,3 1 0,1 0 0,-2 0 0,-1 0 0,-5 0-554,10 0 0,-3-1 1,-3 1-1,1 0 0,2 0 1,4 1 553,-8 1 0,4 1 0,3 0 0,1 0 0,-1 0 0,-1 0 0,-3 1 0,-5 0-371,4-1 1,-5 0 0,-3 0 0,-1 1-1,2 0 1,3 2 370,-2 1 0,2 0 0,2 1 0,0 1 0,-1 0 0,-3 0 0,-4 0-78,8 1 0,-6 0 1,-2 0-1,1 0 0,5 0 78,0 0 0,5 0 0,1 0 0,0 0 0,-3 0 0,-7 0 0,11 1 0,-8 0 0,-1 0 0,3 2 118,-10 1 1,4 0 0,-1 1 0,-4 1 0,-8 1-119,2 3 0,-8 1 0,3 2 417,16 2 0,3 2 1,-3 0-418,-11-4 0,-2 0 0,-4 0 1146,17 8 1,-7-2-1147,-17-7 0,-2-3 1941,-3 1 1,-4-2-1942,13 1 3709,16-3-3709,-26 3 2852,-10-4-2852,-16-1 1475,-5-4-1475,-5 0 326,-9 0-326,4 0 0,-7 0 0,3 0 0,-4 0 0,1 0 0,-1 0 0,-3-3 0,0-4 0,-3-4 0,0 3 0,0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3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24575,'0'19'0,"0"4"0,0 26 0,0 3 0,0 1 0,0-10 0,0 34 0,0-44 0,0 43 0,0-33 0,0 10 0,0-7 0,0-6 0,3-15 0,2 2 0,1-16 0,5 4 0,0-9 0,3-2 0,-4 0 0,4-4 0,-4 0 0,5 0 0,3-4 0,-3-3 0,3-4 0,-10 3 0,-2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3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6 122 24575,'-3'-3'0,"0"0"0,3-4 0,0 1 0,0-1 0,0 1 0,0-4 0,0 0 0,3-1 0,4 5 0,7 3 0,2 0 0,6 2 0,-3-2 0,4 3 0,1 0 0,-1 0 0,10 0 0,-7-4 0,12-1 0,-14 1 0,9-7 0,-8 9 0,7-10 0,-11 11 0,-5-2 0,-9 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3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24575,'-6'0'0,"0"3"0,2 4 0,-2 3 0,5 4 0,-2 1 0,3-1 0,0 0 0,0 4 0,0-6 0,0 2 0,0-4 0,0 0 0,6-2 0,2 0 0,6-7 0,4 2 0,-3-3 0,8 0 0,-4 0 0,4 0 0,1-3 0,-1-2 0,0-6 0,-3-1 0,-2 1 0,-7-3 0,-1 7 0,-3-3 0,-1 6 0,-3-2 0,0 3 0,-3-4 0,0-3 0,0 3 0,-3-3 0,-4 0 0,-3 2 0,-9-2 0,4 6 0,-7 0 0,2 4 0,-3 0 0,-1 0 0,1 0 0,0 0 0,-1 0 0,1 4 0,4 0 0,0 3 0,8 0 0,1 3 0,6-3 0,1 3 0,3-6 0,0-1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3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24 24575,'-7'0'0,"-2"0"0,1 0 0,-2 0 0,4 0 0,0 0 0,0 0 0,0 0 0,2 7 0,1 0 0,1 4 0,1 2 0,-2-5 0,3 5 0,0-6 0,0 3 0,0-4 0,0 1 0,6-4 0,2 0 0,6-3 0,1 0 0,-1 0 0,0 0 0,0-3 0,0-4 0,0-4 0,1-4 0,-4 1 0,-1 0 0,-3 3 0,0-2 0,-1 5 0,-2-2 0,-1 4 0,-6 3 0,0 0 0,-4 3 0,1 0 0,3 3 0,0 0 0,3 11 0,0-2 0,0 10 0,0-3 0,0 4 0,0 5 0,0 1 0,0 5 0,0 0 0,4 0 0,1 5 0,3-4 0,-3 4 0,-1-10 0,-4-1 0,0-5 0,0 1 0,0-5 0,0-1 0,-6-7 0,-2 0 0,-11-4 0,0 0 0,-9 2 0,3-2 0,-8-2 0,4-2 0,0-3 0,1 0 0,9 0 0,0 0 0,8 0 0,1-6 0,7 2 0,0-9 0,3 5 0,0-5 0,0 8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0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24575,'-11'4'0,"-9"14"0,-10 14 0,-5 12 0,4-8 0,-6 7 0,15-8 0,-20 4 0,19 1 0,-2-13 0,11-4 0,6-7 0,3-8 0,1-9 0,4 2 0,0-11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3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 24575,'1'-3'0,"-5"0"0,-9 3 0,-7 0 0,6 0 0,-4 0 0,7 0 0,1 0 0,0 0 0,0 0 0,0 0 0,-1 0 0,5 3 0,3 0 0,3 3 0,0 1 0,0-1 0,0 1 0,0 3 0,0-3 0,0 3 0,3-4 0,0 0 0,4-2 0,3-1 0,-3-3 0,6 0 0,-6 0 0,3 0 0,0 0 0,-3 0 0,3 0 0,-3 0 0,3 0 0,-3-3 0,3-1 0,-4-2 0,1-4 0,-3 2 0,2-1 0,-6 2 0,3 0 0,-3 1 0,0-1 0,0 1 0,0 0 0,0 7 0,0 8 0,0 9 0,0 6 0,0 4 0,4 1 0,-3 5 0,6 0 0,-6 0 0,7 0 0,-7-1 0,2-3 0,-3 2 0,0-12 0,0 7 0,0-8 0,0 1 0,0-6 0,-3 0 0,-8-3 0,-1 0 0,-10 0 0,2-3 0,-3-4 0,4-1 0,0-3 0,1 0 0,6 0 0,-2-6 0,4-2 0,2-6 0,1 0 0,1 3 0,5 1 0,-2 3 0,0 4 0,3-3 0,-3 3 0,3-4 0,0 1 0,3 3 0,-2 0 0,1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3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24575,'0'7'0,"0"0"0,0 25 0,0-10 0,0 34 0,0-17 0,0 9 0,0 7 0,0-16 0,0 17 0,0-16 0,0 4 0,0-9 0,0 0 0,0-7 0,0-5 0,0-3 0,0-2 0,3-5 0,-2-2 0,8-2 0,-1-2 0,6 0 0,0-3 0,0-1 0,5-3 0,-4 0 0,3 0 0,0 0 0,-6 0 0,5 0 0,-9 0 0,5 0 0,-6 0 0,3 0 0,-4 0 0,-2 0 0,-1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4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24575,'6'0'0,"3"0"0,-2 0 0,3 0 0,0 0 0,1 0 0,3 0 0,-3 0 0,6 0 0,-5 0 0,10 0 0,-10-6 0,9 4 0,-9-11 0,7 9 0,-5-7 0,0 1 0,-3 2 0,-1-5 0,-3 5 0,-1-5 0,-2 2 0,-1-2 0,-3 2 0,0-2 0,0 6 0,0-7 0,-6 7 0,-2 0 0,-5 4 0,-1 3 0,-1 0 0,1 0 0,0 0 0,-1 0 0,1 3 0,0 4 0,0 4 0,2 7 0,-2 2 0,5 3 0,-2 5 0,3-4 0,-1 4 0,5 0 0,1-7 0,-1 6 0,3-12 0,-2 3 0,3-3 0,0-5 0,0 4 0,0-7 0,0 3 0,0-4 0,0 1 0,3-1 0,0 0 0,3 1 0,4 0 0,1-4 0,3 3 0,5-5 0,0 6 0,0-6 0,3 6 0,-3-3 0,5 0 0,-1 3 0,0-6 0,-3 2 0,-2-3 0,-4 4 0,-3-4 0,2 3 0,-6-3 0,3 0 0,-3 0 0,-1 0 0,-3 0 0,0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4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24575,'0'2'0,"0"3"0,0 11 0,0 8 0,0 0 0,0 4 0,0-4 0,0-1 0,0-4 0,0 0 0,0-5 0,0 0 0,0-3 0,0-4 0,0-4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4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24575,'0'17'0,"0"5"0,0 3 0,0 8 0,0-4 0,0 0 0,0-1 0,0-8 0,0 2 0,0-10 0,0 2 0,0-5 0,0-4 0,0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4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318 208 24575,'0'-6'0,"0"-4"0,0 3 0,0-7 0,0 3 0,-6-3 0,4 0 0,-11-1 0,9 5 0,-13-4 0,5 3 0,-3-1 0,-3-2 0,6 6 0,-9-6 0,2 6 0,-3-3 0,3 4 0,-3 3 0,7 1 0,0 3 0,2 0 0,2 0 0,1 0 0,-4 0 0,7 0 0,-3 3 0,3 4 0,1 3 0,2 8 0,1 1 0,3 0 0,0 3 0,0-7 0,0 8 0,0-8 0,0 3 0,0-4 0,0 0 0,0-3 0,2-1 0,5-4 0,4 1 0,3 0 0,4-3 0,2-1 0,8-3 0,1 0 0,5 0 0,0 0 0,0 0 0,-5-3 0,-11 2 0,-8-2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4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215 274 24575,'0'-14'0,"0"6"0,0-14 0,0 7 0,0-9 0,0-4 0,0 4 0,-3-4 0,2 4 0,-6 1 0,3 7 0,-3-2 0,0 11 0,0-3 0,1 4 0,-1 2 0,1 1 0,-1 3 0,1 0 0,-1 0 0,1 0 0,-4 0 0,3 3 0,-7 4 0,3 8 0,-4 4 0,-1 5 0,4-5 0,-3 3 0,7-3 0,-3 1 0,4-2 0,3-4 0,0 0 0,4 0 0,0 1 0,0-5 0,0 4 0,0-7 0,0 6 0,0-5 0,0 2 0,0-4 0,3 0 0,1 1 0,6-1 0,0 1 0,5-3 0,-1 2 0,0-5 0,-3 5 0,2-2 0,-6 0 0,3 2 0,-3-6 0,-1 3 0,0-3 0,-2 0 0,-1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5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1 973 24575,'7'0'0,"19"0"0,6 0 0,18 0 0,-3 0 0,6 0 0,0 0 0,5 0 0,-11 0 0,5 0 0,-12 0 0,-1 0 0,-5 0 0,0 0 0,-9 0 0,-2 3 0,-9-2 0,0 2 0,-3-3 0,-1 0 0,-4 0 0,1 0 0,-4-3 0,0-4 0,-3-3 0,0-8 0,0-7 0,0-4 0,0-10 0,0 3 0,0-8 0,0 3 0,-4-5 0,3 0 0,-4 5 0,5 2 0,0 0 0,0 8 0,-3-7 0,2 13 0,-3-3 0,1 9 0,2-4 0,-2 4 0,0-1 0,2-2 0,-2 7 0,3-8 0,0 8 0,0-7 0,0 6 0,0-2 0,0 4 0,0-1 0,0 4 0,0-2 0,-3 6 0,2-3 0,-4 4 0,4-1 0,-4 4 0,4-3 0,-2 3 0,8-1 0,12 2 0,2 2 0,14 0 0,-9 0 0,9 0 0,-8 0 0,7 0 0,-7 0 0,3 0 0,0 4 0,-4-4 0,4 4 0,-4-4 0,4 0 0,-8 0 0,7 0 0,-11 0 0,2 3 0,-4-2 0,-3 2 0,-1-3 0,-4 3 0,0-2 0,1 2 0,-1-3 0,-2 2 0,-2 4 0,-2 4 0,0 8 0,0 1 0,0 4 0,0 5 0,0 1 0,0 5 0,0 12 0,0 2 0,0 0 0,0 21 0,0-29 0,0 30 0,0-28 0,0 16 0,0-11 0,0 5 0,0-12 0,0 5 0,0-15 0,0 8 0,0-14 0,0 4 0,0-5 0,0-3 0,0-2 0,0-4 0,-3-3 0,3-1 0,-3-4 0,3 0 0,0-5 0,0-17 0,10 9 0,8-11 0,11 18 0,0 0 0,4 0 0,-9 0 0,4 0 0,-4 0 0,4 0 0,-4 0 0,0 0 0,-2 0 0,-6 0 0,6 0 0,-7 0 0,3 0 0,-4 0 0,-3 0 0,2 0 0,-6 0 0,3 0 0,-4 0 0,1 0 0,-1 0 0,1 0 0,-1 0 0,0 0 0,0-3 0,-2 0 0,-2-3 0,-2 0 0,0-4 0,0-5 0,0-1 0,0-11 0,0 2 0,0-9 0,0-18 0,0 18 0,0-28 0,0 25 0,0-21 0,0 11 0,0-5 0,0 6 0,0 0 0,0 5 0,0 7 0,0 1 0,0 8 0,0-3 0,0 5 0,0 3 0,0-2 0,0 7 0,0 0 0,0 2 0,0 2 0,0 0 0,0 1 0,0 4 0,-3 2 0,3-2 0,-3 3 0,5-3 0,2 3 0,2-3 0,0 3 0,4-4 0,1 3 0,7-2 0,2 1 0,8-3 0,1 0 0,5-1 0,0 1 0,5-1 0,-4 0 0,4 4 0,-5-2 0,0 6 0,-5-3 0,-1 0 0,-9 4 0,-1-4 0,-3 4 0,-5 0 0,0 0 0,-4 0 0,1 0 0,-1 0 0,-2 8 0,-1 14 0,-3 6 0,0 11 0,0 5 0,0-7 0,0 19 0,-5 5 0,3-9 0,-3 32 0,5-26 0,0 5 0,-4 0 0,3-21 0,-8 10 0,8-7 0,-3-9 0,4-3 0,0-9 0,0-5 0,0-4 0,0-6 0,0-2 0,0-1 0,0 1 0,0-1 0,0 0 0,0 0 0,0 0 0,0 0 0,0 0 0,0 1 0,0-1 0,0 0 0,0 0 0,6-11 0,10 6 0,26-9 0,7 8 0,6 0 0,1 0 0,-2 0 0,7-4 0,-1 3 0,-2-8 0,-16 8 0,8-8 0,-20 5 0,3-5 0,-10 2 0,1-1 0,-9 0 0,3 1 0,-11 0 0,3 4 0,-4 0 0,1 0 0,-1 2 0,-2-5 0,1 6 0,-5-6 0,3-1 0,-3-4 0,0-3 0,0-9 0,0-2 0,0-9 0,0 0 0,0-5 0,0-2 0,0-24 0,0 24 0,0-28 0,0 32 0,0-15 0,0 12 0,0 1 0,0 5 0,0 5 0,0 0 0,0 6 0,0 4 0,0 0 0,0 5 0,-3 0 0,2 3 0,-5 1 0,2 4 0,1-1 0,-3 4 0,5-3 0,-1 3 0,2-3 0,0 0 0,0 0 0,3 0 0,4 2 0,3-2 0,9 1 0,0-2 0,4-1 0,0 0 0,5 4 0,1-3 0,11 6 0,-5-7 0,4 7 0,-5-3 0,-5 1 0,3 2 0,-11-6 0,6 6 0,-12-2 0,3 0 0,-3 2 0,-5-2 0,0 0 0,-3 2 0,-1-1 0,0 2 0,1 0 0,-1 0 0,-2 0 0,-1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5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24575,'0'17'0,"0"-6"0,0 10 0,0-5 0,0 8 0,0-1 0,0 0 0,0 1 0,0-1 0,0 0 0,0 0 0,0 5 0,0-7 0,0 2 0,0-9 0,0-3 0,0-1 0,0-7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5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24575,'0'9'0,"0"1"0,0 1 0,0 2 0,0-6 0,0 6 0,0-5 0,0 5 0,0-2 0,0 3 0,0 0 0,0 4 0,0-6 0,0 2 0,0-4 0,2-3 0,2 0 0,6-1 0,-3-5 0,6 2 0,2-3 0,0 0 0,4 0 0,-5 0 0,0-3 0,4-5 0,-3-4 0,4 1 0,-8-3 0,2 6 0,-5-5 0,2 2 0,-3-4 0,0 1 0,0 0 0,1-5 0,-1 4 0,-3-3 0,-1-1 0,-3 0 0,0 0 0,0-4 0,0 8 0,0-3 0,0 3 0,-6 4 0,2 1 0,-6 3 0,0 1 0,2-1 0,-5 3 0,2 1 0,0 3 0,-2 0 0,2 0 0,-3 0 0,-1 0 0,1 0 0,0 6 0,-1 6 0,3 8 0,-2 2 0,5 6 0,-2-4 0,3 4 0,0-5 0,0 0 0,4-3 0,1-2 0,3-7 0,0-1 0,0-4 0,0-2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1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24575,'0'17'0,"0"7"0,0 11 0,0 19 0,0-3 0,0-1 0,0 1 0,0-8 0,0 19 0,0-12 0,0 11 0,0-5 0,0-6 0,0 11 0,0-19 0,0-1 0,0-1 0,0-20 0,0 7 0,0-19 0,0 4 0,0-4 0,3-4 0,6 0 0,0-4 0,2 0 0,1 0 0,-3 0 0,7 0 0,-3 0 0,4 0 0,0 0 0,0 0 0,0 0 0,0 0 0,0-4 0,-4-5 0,3 0 0,-6-8 0,6 8 0,-7-3 0,3-1 0,-4 5 0,0-9 0,-3 12 0,-1-3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5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24575,'0'9'0,"0"0"0,0 5 0,0 2 0,0 12 0,0-4 0,0 9 0,0-4 0,0 5 0,4-1 0,4 1 0,1-9 0,-1-8 0,-5-11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5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24575,'4'9'0,"-2"-2"0,-2 1 0,0 2 0,0-2 0,0 1 0,0 1 0,0-3 0,0 7 0,0-7 0,0 2 0,0 5 0,0-2 0,0 10 0,0-3 0,0 5 0,0-1 0,0 0 0,0 1 0,0-5 0,0-1 0,0-10 0,0-1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5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24575,'0'10'0,"0"4"0,0 10 0,0 0 0,0 9 0,0-8 0,0 7 0,0-11 0,0 2 0,0-12 0,0-2 0,0-2 0,0-6 0,0-5 0,0-11 0,0-4 0,0-1 0,0-2 0,0-2 0,0-1 0,0-3 0,3 5 0,4 3 0,2-2 0,4 7 0,-4-4 0,1 8 0,-4 1 0,1 4 0,-1-1 0,0 4 0,1 0 0,-1 3 0,1 0 0,-1 0 0,1 0 0,-1 0 0,0 0 0,1 0 0,0 6 0,-1 2 0,-2 6 0,3 5 0,-6 0 0,2 9 0,-3-4 0,0 4 0,0-4 0,0-1 0,0-4 0,0-4 0,0-5 0,0-3 0,0-1 0,0 0 0,0-7 0,0-8 0,0-6 0,3-3 0,2 0 0,2 2 0,0-6 0,1 7 0,-1-8 0,0 8 0,4-3 0,-3 3 0,5 1 0,-2 3 0,0 1 0,2 3 0,-5 3 0,1-2 0,1 5 0,-2-2 0,1 3 0,-2 0 0,-1 0 0,1 0 0,-4 6 0,0 2 0,0 5 0,-2 6 0,2 0 0,-3 0 0,0 4 0,0-4 0,0 0 0,0-1 0,0-3 0,0-1 0,0 0 0,0-3 0,3-1 0,-2-4 0,2 0 0,-1-2 0,-1-1 0,1-3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0:5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24575,'13'0'0,"0"0"0,1 0 0,0 0 0,0 0 0,4 0 0,-6 0 0,6 0 0,-8 0 0,4-4 0,-3 1 0,3-12 0,-3 0 0,-2-1 0,5-6 0,-9 6 0,3-3 0,-2 0 0,-5 1 0,2 3 0,-3-3 0,0 3 0,0 5 0,0-4 0,0 7 0,0-3 0,-6 7 0,2 0 0,-9 3 0,2 0 0,-3 0 0,0 0 0,0 6 0,-1 6 0,0 7 0,-2 9 0,1 2 0,-1 4 0,1-5 0,3 4 0,1-9 0,8 4 0,0-5 0,4-4 0,0-1 0,0-3 0,0-1 0,0-3 0,0-2 0,6-2 0,2 0 0,15 1 0,-2-4 0,7-1 0,-5-3 0,5 0 0,-3 0 0,7 0 0,-7 0 0,-1 0 0,-2 0 0,-7 0 0,4-3 0,-5-1 0,-3-3 0,-2 1 0,-2-1 0,0-3 0,-1-1 0,1-3 0,1-9 0,-4 13 0,0-5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0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24575,'0'16'0,"0"-2"0,0 5 0,0-5 0,0 4 0,0-3 0,0 4 0,0-9 0,0-5 0,0-20 0,0-2 0,0-18 0,0 6 0,3-5 0,6 0 0,4 4 0,-1 2 0,4 0 0,-5 8 0,4-4 0,-4 10 0,3 3 0,-7 4 0,3 1 0,-3 5 0,-1-2 0,0 3 0,1 0 0,0 7 0,0 5 0,-3 12 0,-1 5 0,1 0 0,-3-1 0,2 0 0,-3-4 0,0 0 0,0-1 0,0-8 0,0 3 0,0-7 0,0-1 0,0-4 0,0 0 0,0 1 0,3-4 0,0 0 0,3-3 0,0-3 0,1-4 0,0-4 0,0-7 0,0 3 0,4-8 0,-3 8 0,6-3 0,-2 3 0,-1 1 0,2 0 0,-5-1 0,5 1 0,-2 3 0,0 1 0,-1 3 0,-4 1 0,1 2 0,-1 1 0,0 3 0,0 0 0,-2 5 0,-2 3 0,-2 5 0,0 5 0,0 2 0,0 3 0,0 0 0,0 5 0,0-3 0,0 8 0,0-9 0,0 0 0,0-6 0,0-4 0,3-3 0,-2-1 0,2-4 0,-3 1 0,0-4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0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121 112 24575,'0'12'0,"-4"10"0,0-6 0,-4 16 0,4-11 0,-4 11 0,7-3 0,-2-1 0,3 5 0,0-8 0,0-1 0,0-6 0,0-4 0,0-3 0,0-1 0,0-4 0,2 0 0,5-3 0,4 0 0,3-3 0,4 0 0,-3 0 0,8-7 0,-8 2 0,3-9 0,-4 3 0,1-3 0,-1-1 0,-3 1 0,-1 0 0,-3-4 0,1-2 0,0-3 0,-1-1 0,1 1 0,-4-5 0,3 3 0,-6-8 0,3 9 0,-4-9 0,0 8 0,0 1 0,0 6 0,-7 4 0,-5 2 0,-3 5 0,-7 0 0,2 6 0,-3-2 0,-5 3 0,3 0 0,-8 0 0,8 11 0,-3-1 0,7 13 0,2-7 0,4 2 0,4-4 0,0 5 0,4-4 0,3 3 0,1-7 0,3-1 0,0 0 0,0-3 0,0 3 0,5-7 0,3 0 0,9-3 0,3 0 0,3 0 0,-4-3 0,4-1 0,-4-4 0,0 0 0,3 4 0,-7 1 0,3 3 0,1-4 0,-4 3 0,3-2 0,0 3 0,-3 0 0,4 0 0,-5-3 0,0 2 0,0-2 0,0 3 0,-3 0 0,2 0 0,-5 0 0,5 0 0,-6 0 0,3 6 0,0-1 0,-1 12 0,1-5 0,-3 6 0,-3 1 0,2-4 0,-5 7 0,2-7 0,-3 3 0,0-4 0,0 1 0,0-5 0,0 0 0,0-4 0,0 1 0,0-1 0,-2-2 0,-2-1 0,1-9 0,0-2 0,3-6 0,0-4 0,0 3 0,0-8 0,0 8 0,0-3 0,0 7 0,0-3 0,0 4 0,0-1 0,3-3 0,1 7 0,3-6 0,7 5 0,-2-6 0,6 6 0,-4-3 0,5 4 0,-4 3 0,3-3 0,0 6 0,-2-5 0,2 5 0,-4-2 0,0 3 0,-3 0 0,-1 0 0,-4 0 0,0 0 0,1 0 0,-6 0 0,1 6 0,-8 1 0,2 11 0,-3-3 0,2 7 0,2-2 0,3-1 0,0-1 0,0 0 0,0-2 0,0 2 0,0-4 0,0 0 0,0 0 0,6 1 0,2-1 0,6-3 0,5-1 0,-4-3 0,3-2 0,-4-2 0,0-3 0,4 0 0,-3 0 0,1-11 0,-3 2 0,-2-9 0,1 0 0,1 3 0,-5-7 0,3 6 0,-4-2 0,0 4 0,-3 0 0,-1 3 0,-3-2 0,0 5 0,0-5 0,0 5 0,0-2 0,0 4 0,0 0 0,0-1 0,0 1 0,0 5 0,0 9 0,0 8 0,0 7 0,0 5 0,0 7 0,0 0 0,5 22 0,0-19 0,4 19 0,1-11 0,-1 1 0,4 0 0,-4-8 0,3-10 0,-4-1 0,-3-9 0,-2 0 0,-3-1 0,0-7 0,0 7 0,0-3 0,-3 0 0,-1 3 0,-7-4 0,0 0 0,-7 1 0,3-1 0,-4 1 0,1 0 0,3-4 0,-7 0 0,7-4 0,-4-3 0,5-1 0,0-3 0,-1 0 0,1 0 0,4 0 0,0-2 0,6-5 0,1-4 0,3-8 0,0 4 0,0-7 0,0 2 0,4-8 0,9-2 0,17-13 0,-2 14 0,10-12 0,-8 18 0,3-9 0,8 4 0,-5 5 0,3 2 0,-5 4 0,-5 4 0,-5 4 0,-6 3 0,-3 2 0,-5 0 0,0 1 0,-3 3 0,-1-3 0,-2 2 0,-2-2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0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24575,'0'20'0,"0"0"0,0 4 0,0-1 0,0 0 0,0 1 0,0-1 0,0-4 0,0 0 0,0-5 0,0 0 0,0-3 0,0-1 0,0-4 0,0-3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0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24575,'0'16'0,"0"4"0,0 0 0,0 3 0,0 0 0,0-4 0,0 0 0,0-5 0,0-3 0,0-2 0,0 1 0,0-3 0,0 3 0,0-4 0,0 0 0,0-2 0,0-2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2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3029 0 24575,'0'6'0,"0"0"0,0 1 0,0-1 0,0 1 0,0 2 0,0 2 0,0 7 0,0-2 0,0 6 0,0-3 0,0 4 0,4 5 0,-3 2 0,6 4 0,-2-1 0,-1 6 0,4-4 0,-3 10 0,4-5 0,-4 6 0,3 6 0,-3-5 0,5 11 0,-1-11 0,1 11 0,-5-11 0,3 5 0,-2-6 0,3 0 0,0-1 0,0 1 0,0 0 0,0-6 0,0 5 0,-1-10 0,1 10 0,3-10 0,-2 9 0,3-9 0,-5-1 0,0-1 0,0-9 0,0 5 0,0-6 0,0 0 0,-1-4 0,-3 4 0,3-8 0,-4 0 0,1-2 0,-1-6 0,0 3 0,-3-4 0,6 1 0,-5-1 0,4 0 0,-4 0 0,-4-2 0,-8 2 0,-3-5 0,-8 2 0,-3-3 0,-4 0 0,-16 0 0,-3 0 0,-18 0 0,-2 0 0,-13-10-1014,-10-3 1014,38 1 0,-2 0 0,0 0 0,0 0 0,-3-1 0,0 1 0,3 2 0,2 1 0,1 0 0,-1 1 0,0 2 0,-1 0 0,2 0 0,0 1 0,2 1 0,0 1-253,-47-2 253,-1 5 0,14 0 0,8 0 0,-2 0 0,15 0 0,-11 0 0,8 0 0,7 0 0,0 4 1000,5 1-1000,3 0 267,5 4-267,0-4 0,0 4 0,-6-4 0,5 3 0,-5-3 0,0 0 0,4 3 0,-3-7 0,10 7 0,-1-3 0,2-1 0,1 4 0,-5-7 0,10 3 0,-5-1 0,8-2 0,-3 3 0,6-4 0,-3 4 0,7-4 0,1 4 0,1-4 0,8 0 0,-5 0 0,9 0 0,0 0 0,4 0 0,-1 0 0,-2 0 0,1 0 0,-5-3 0,6 2 0,-6-6 0,5 1 0,-5-2 0,5-2 0,-5 3 0,6 1 0,-3-4 0,3-1 0,0-2 0,4-6 0,0 1 0,3-14 0,0 2 0,0-12 0,0-14 0,0 12 0,0-22 0,0 10 0,0 6 0,0-28 0,0 37 0,0-50 0,0 36 0,0-33 0,0 17 0,0 15 0,0-16 0,0 23 0,0-17 0,-4 15 0,3 5 0,-3 9 0,4 9 0,0 4 0,0 6 0,0 4 0,0 0 0,0 3 0,0-2 0,0 6 0,0-3 0,0 3 0,0 1 0,0 0 0,0 0 0,3-1 0,0 4 0,4 0 0,2 3 0,5-3 0,10 2 0,12-6 0,6 6 0,11-7 0,0 3 0,7-5 0,14 0 0,-6 1 0,0 2 0,-8 3 0,-6 4 0,5 0 0,-11 0 0,0 0 0,-18 0 0,1 0 0,-7 0 0,-5 0 0,-1 0 0,-8 0 0,3 0 0,-5 0 0,2 0 0,-4 3 0,0-2 0,4 2 0,-2-1 0,1-1 0,-2 2 0,3 0 0,-3-2 0,3 2 0,-4-3 0,1 0 0,-1 0 0,0 0 0,0 0 0,0 0 0,1 0 0,-1 0 0,0 0 0,0 0 0,0 0 0,0 0 0,1 0 0,-1 0 0,0 0 0,1 0 0,-1 0 0,1 0 0,-1 0 0,-3 3 0,3-3 0,-5 6 0,2-3 0,-3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2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24575,'0'12'0,"0"10"0,0-2 0,0 13 0,0 7 0,0-3 0,0 26 0,0-25 0,0 32 0,0-32 0,0 25 0,0-21 0,0 5 0,0-8 0,0-5 0,0-5 0,0-9 0,0-2 0,0-11 0,0 3 0,0-4 0,0-5 0,0-9 0,0 3 0,0-6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1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24575,'15'0'0,"6"0"0,2 0 0,5 0 0,0 0 0,0 0 0,-5 0 0,-1 0 0,0 0 0,-8 0 0,3 0 0,-13 0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2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9 100 24575,'0'-10'0,"3"0"0,4-4 0,8-1 0,0 4 0,4-3 0,-5 6 0,4 0 0,-3 2 0,3 5 0,1-2 0,-4 3 0,3 0 0,-4 0 0,-3 0 0,-1 0 0,-7 15 0,4 4 0,-6 15 0,3 5 0,-4 1 0,0 6 0,-4-6 0,-5 5 0,-9-9 0,-1 4 0,-2-10 0,0-1 0,4-5 0,-2-4 0,4-5 0,1-1 0,3-7 0,-3 0 0,3-4 0,1-3 0,0 0 0,0 0 0,5-2 0,-1-5 0,6-1 0,0-5 0,0 6 0,3-3 0,0 3 0,7 0 0,1 4 0,3-1 0,0 4 0,1 0 0,3 0 0,-3 0 0,3 0 0,2 12 0,-4 1 0,4 16 0,-3 6 0,6 11 0,-8-4 0,3 9 0,-13-11 0,-1 1 0,-4-2 0,0-10 0,0-5 0,0-1 0,-3-12 0,-4 4 0,-8-8 0,-4 0 0,-5-3 0,5 0 0,-3-4 0,2 0 0,1 0 0,1 0 0,7 0 0,1 0 0,3 0 0,1 0 0,5 0 0,5 0 0,6 0 0,4 0 0,5 0 0,0 0 0,4 0 0,5 0 0,-3 0 0,7-4 0,-7 0 0,3-4 0,-5-4 0,0 3 0,-3-5 0,-2-1 0,-3-5 0,-3-3 0,4-5 0,-7-7 0,3 5 0,-3-13 0,-1 12 0,0-3 0,-3 6 0,-2 5 0,-3 7 0,0 2 0,0 7 0,0 1 0,0 5 0,0 5 0,0 10 0,0 10 0,0 1 0,0 7 0,0-7 0,4 3 0,0-9 0,4 3 0,2-10 0,1 6 0,3-10 0,-3 2 0,3-6 0,-4-2 0,5-2 0,-5 0 0,4-3 0,-7-8 0,8-10 0,-6-8 0,4-5 0,-5 0 0,0 4 0,-3 2 0,-2 9 0,-3 0 0,0 5 0,0 3 0,0 10 0,-3 9 0,2 15 0,-3 7 0,4 9 0,0-4 0,0 10 0,0-10 0,0 4 0,0-5 0,4-5 0,3-5 0,4-6 0,3-4 0,1-3 0,-1 0 0,0-7 0,0-1 0,0-3 0,1 0 0,-1-11 0,1-2 0,3-26 0,-5 1 0,1-19 0,-5 14 0,1-27 0,-5 12 0,0-23 0,-5 19 0,0-2 0,0 11 0,0-7 0,0 12 0,-4 3 0,0 16 0,-8 0 0,4 10 0,-3 4 0,7 5 0,-1 7 0,1 0 0,-2 3 0,-1 5 0,0 12 0,3 7 0,-4 16 0,7 0 0,-3 6 0,4 0 0,0 6 0,0-5 0,0 25 0,0-31 0,8 22 0,6-27 0,10 10 0,-2-11 0,3 0 0,-9-16 0,8 1 0,-9-9 0,3 0 0,-4-7 0,0-1 0,-3-3 0,2 0 0,-2-6 0,4-6 0,0-7 0,1-9 0,-4 3 0,0-8 0,-7 19 0,-1-1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2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10 24575,'-10'0'0,"0"0"0,0 0 0,-4 0 0,-16 0 0,4 0 0,-7 0 0,5 0 0,-7-4 0,4 3 0,-2-3 0,10 4 0,3 0 0,-2 0 0,6 0 0,2 0 0,4 0 0,3 0 0,3 0 0,2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4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24575,'6'0'0,"-3"2"0,3 2 0,1 3 0,0 3 0,4 1 0,-4-1 0,0 4 0,-1-7 0,1 6 0,0-5 0,-1 1 0,1-2 0,-1 3 0,1-3 0,0 3 0,-4-4 0,3 4 0,-2-3 0,0 3 0,-1-3 0,-1-1 0,-1 4 0,5-3 0,-5 3 0,4-3 0,-4 3 0,5-3 0,-6 3 0,3-4 0,0 1 0,-2-1 0,5 0 0,-6 1 0,3 3 0,0-3 0,-2 3 0,4-4 0,-4 1 0,2-1 0,0 0 0,-2 1 0,4-1 0,-4 1 0,5-1 0,-3 0 0,1 1 0,1-1 0,-4 1 0,5-1 0,-5 1 0,4-1 0,-4 0 0,5 1 0,-6-1 0,3 1 0,0-1 0,-2 0 0,5 1 0,-6-1 0,6-3 0,-5 3 0,2-2 0,-1 2 0,-1 0 0,5 1 0,-5-1 0,4 0 0,-4 1 0,5 3 0,-5-3 0,2 6 0,0-2 0,-2 0 0,2 2 0,-3-6 0,0 3 0,0-3 0,3-1 0,-2 0 0,1 1 0,2 3 0,-4-3 0,3 3 0,0-4 0,-2 4 0,5-3 0,-6 3 0,3-3 0,-3 3 0,0-3 0,0 3 0,0-4 0,0 1 0,3-1 0,-2 0 0,2 1 0,-3-1 0,0 1 0,0 3 0,0-3 0,0 3 0,0 0 0,0-3 0,0 3 0,0-4 0,0 1 0,0-1 0,0 0 0,0 1 0,0-1 0,0 4 0,0-3 0,0 3 0,0-3 0,0-1 0,0 0 0,0 1 0,0-1 0,0 1 0,0-1 0,0 1 0,0-1 0,0 0 0,0 1 0,0-1 0,0 1 0,0-1 0,0 0 0,0 1 0,0-1 0,0 4 0,0-3 0,0 3 0,0-3 0,0 2 0,0-1 0,0 2 0,0-4 0,0 0 0,0 1 0,0-1 0,0 1 0,0-1 0,0 1 0,0-1 0,0 0 0,0 4 0,0-2 0,0 1 0,0 1 0,-3-2 0,2 1 0,-2-2 0,3-1 0,0 1 0,0 3 0,-3-3 0,3 3 0,-3 0 0,0-3 0,2 6 0,-2-2 0,0 0 0,3 2 0,-3-6 0,3 7 0,-4-4 0,4 1 0,-7 2 0,6-2 0,-2 0 0,0 2 0,2-2 0,-5 0 0,5-1 0,-5-1 0,6-1 0,-4 2 0,1-4 0,3 0 0,-3 1 0,0-1 0,2 1 0,-5 3 0,5-3 0,-5 3 0,5 0 0,-4-3 0,4 3 0,-5 0 0,5-3 0,-2 3 0,0-4 0,2 1 0,-5-1 0,6 0 0,-6 1 0,5-1 0,-5 1 0,3-1 0,-1 4 0,1-3 0,0 3 0,3-3 0,-3-1 0,0 0 0,2 1 0,-1-1 0,-1-3 0,2 3 0,-2-3 0,0 1 0,3 1 0,-3-4 0,3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1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24575,'26'0'0,"0"0"0,24 0 0,-2 0 0,17 0 0,2 0 0,7 0 0,7 0 0,2-6-753,15 5 753,-6-4 0,-20 5 0,12 0-52,-33-4 52,29 3 0,-25-4 0,9 5 0,-16-8 0,-7 6 751,-2-6-751,-10 8 54,-4 0-54,-2 0 0,-9 0 0,-3 0 0,-1 0 0,-4 0 0,1 0 0,-1 0 0,-2-3 0,-2 0 0,-2-1 0,0 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1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314 109 24575,'-4'-3'0,"2"0"0,2-3 0,0-1 0,0-3 0,0 0 0,0-4 0,0 4 0,0-3 0,-6 5 0,-2-2 0,-6 3 0,-4 3 0,-1 1 0,-3 3 0,-1 0 0,0 0 0,4 0 0,-3 0 0,3 0 0,0 6 0,1 6 0,3 7 0,-1 5 0,4-1 0,1 4 0,3-3 0,0 2 0,4-2 0,0-1 0,4 0 0,0 1 0,0-2 0,0-3 0,0 3 0,4-7 0,3 3 0,4-4 0,3-2 0,0 1 0,0-5 0,4 2 0,2-2 0,-1-1 0,3 1 0,-6-4 0,2-1 0,0 1 0,-3-3 0,0 2 0,-2-3 0,-5 0 0,5 0 0,-6 0 0,6 0 0,-5 0 0,5 0 0,-6 0 0,3 0 0,-4 0 0,4 0 0,-2-3 0,2 0 0,-4-4 0,0 1 0,1-1 0,-1 1 0,0-1 0,-2 1 0,2 3 0,-3-3 0,3 5 0,-3-4 0,3 4 0,-3-5 0,4 6 0,-4-6 0,2 5 0,-4-1 0,2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4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24575,'9'0'0,"-2"0"0,11 0 0,-10 0 0,9 0 0,-2 0 0,-3 0 0,5 0 0,-6 0 0,0 0 0,2 0 0,-2 0 0,0 0 0,2 0 0,-2 0 0,3 0 0,0 3 0,0 1 0,1 0 0,-1 2 0,0-2 0,-3 0 0,2 3 0,-6-4 0,6 1 0,-5 2 0,5-6 0,-6 6 0,7-5 0,-7 5 0,6-3 0,-5 1 0,5 2 0,-6-5 0,7 5 0,-7-2 0,6 0 0,-6 2 0,7-6 0,-7 3 0,3 0 0,0-2 0,-3 4 0,3-4 0,0 2 0,-3 0 0,3-2 0,0 1 0,-3-2 0,6 4 0,-2-4 0,3 3 0,1 1 0,-1-4 0,0 7 0,0-6 0,-3 5 0,2-6 0,-2 6 0,0-2 0,2 0 0,-2 2 0,0-3 0,-2 4 0,1 0 0,-2-3 0,5 2 0,-6-3 0,3 4 0,0 0 0,-3-1 0,7 1 0,-7 0 0,6 0 0,-5-1 0,5 1 0,-6 0 0,6 0 0,-2 0 0,0-1 0,2 1 0,-2 0 0,3 0 0,0 0 0,0 1 0,-3 2 0,3-2 0,-3 5 0,3-5 0,-3 5 0,3-5 0,-7 6 0,3-7 0,-3 3 0,-1-4 0,1 4 0,0-3 0,-1 3 0,1-3 0,-1 3 0,1-3 0,0 3 0,-1 0 0,1-3 0,-1 3 0,-2-4 0,2 4 0,-5-3 0,5 3 0,-3-3 0,1-1 0,2 0 0,-6 1 0,6-1 0,-5 1 0,2-1 0,0 1 0,-3-1 0,3 4 0,-3-3 0,0 3 0,3 0 0,-2-3 0,2 3 0,-3-4 0,0 4 0,0-2 0,0 1 0,0 1 0,0-2 0,3 1 0,-2 1 0,2-2 0,-3 2 0,0-4 0,0 4 0,0 1 0,0-1 0,0 4 0,0-4 0,0 4 0,0-3 0,0-1 0,0-3 0,0 2 0,0-1 0,0 2 0,0-4 0,0 0 0,0 1 0,0-1 0,0 4 0,0 1 0,-3 0 0,2 2 0,-5-2 0,5-1 0,-2 0 0,0 0 0,2-3 0,-5 3 0,5-3 0,-5-1 0,6 4 0,-6-3 0,2 7 0,-3-7 0,0 6 0,0-2 0,0 0 0,0 2 0,0-2 0,0 3 0,-3 0 0,2 0 0,-3 1 0,5-5 0,-5 4 0,4-7 0,-3 6 0,3-5 0,0 2 0,1-4 0,-1 0 0,0 4 0,1-2 0,-1 1 0,0 1 0,1-2 0,-5 5 0,4-6 0,-7 7 0,7-7 0,-3 3 0,0 0 0,3-3 0,-3 3 0,0 0 0,2-3 0,-2 3 0,0-3 0,3-1 0,-3 1 0,0-1 0,2 4 0,-2-2 0,0 2 0,3-3 0,-3-1 0,0 1 0,2 0 0,-2-1 0,0 1 0,3 0 0,-3-1 0,4 1 0,-4-1 0,2 1 0,-5 0 0,5-1 0,-5 1 0,6 0 0,-3 0 0,0-1 0,2 1 0,-2-3 0,4 1 0,-1-4 0,1 5 0,-1-3 0,1 1 0,-1-1 0,1 0 0,-1-3 0,1 3 0,-4 0 0,2-2 0,-5 2 0,6 0 0,-3-2 0,0 2 0,2 0 0,-2-3 0,0 3 0,3-3 0,-3 3 0,3-2 0,1 2 0,-4-3 0,-1 3 0,0-2 0,-2 2 0,2-3 0,-3 3 0,-1-2 0,1 2 0,3-3 0,-2 0 0,2 0 0,0 3 0,-2-3 0,5 3 0,-2-3 0,4 3 0,-1-2 0,1 2 0,-1-3 0,1 0 0,-1 0 0,1 0 0,-1 0 0,1 0 0,-1 0 0,4 2 0,-3-1 0,6 2 0,-3-3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4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24575,'9'0'0,"7"0"0,-4 0 0,10-3 0,-7 2 0,8-6 0,-4 6 0,-3-2 0,1-4 0,-6 6 0,3-6 0,-3 7 0,-1 0 0,-4 0 0,1 0 0,-1 0 0,0 0 0,-2 0 0,-1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4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24575,'5'2'0,"5"-1"0,-3 8 0,1-5 0,-2 6 0,1 0 0,0-3 0,3 3 0,-4-3 0,1-1 0,-1 4 0,1-3 0,-1 3 0,-2-4 0,2 1 0,-6-1 0,3 1 0,0-1 0,1 0 0,-1 1 0,3-1 0,-5-2 0,1-1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0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1 554 24575,'0'13'0,"0"0"0,0 5 0,0-3 0,0 3 0,0-3 0,0-1 0,0 0 0,0 0 0,0-3 0,0 2 0,0-6 0,0 3 0,0-12 0,0-23 0,0-13 0,0-28 0,9-1 0,2-1 0,5-4 0,4 4 0,-5 1 0,1 7 0,-2 13 0,-2 8 0,-3 14 0,2 2 0,-4 12 0,0-3 0,0 7 0,-1 0 0,1 1 0,-1 2 0,-2-2 0,1 2 0,-1 1 0,2 3 0,1 0 0,-1 0 0,0 0 0,1 11 0,0 2 0,1 10 0,0 5 0,0 1 0,-3 5 0,2 0 0,-2-5 0,3 4 0,-4-9 0,4 9 0,-4-8 0,5 7 0,-2-7 0,2 8 0,-1-4 0,0 0 0,0 3 0,1-2 0,-1-1 0,0-1 0,-1-5 0,1 0 0,0-3 0,-1-6 0,0 0 0,-1-7 0,-2 3 0,-1-7 0,-3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1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24575,'6'0'0,"8"0"0,-2 0 0,10 0 0,-3 0 0,0 0 0,3 0 0,-6 0 0,2 0 0,-4 0 0,0 0 0,-3 0 0,-1 0 0,-4 0 0,1 0 0,-1 0 0,0 0 0,1 0 0,-1 0 0,0 0 0,1 0 0,-1 0 0,1 0 0,-1 0 0,-3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1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76 24575,'4'-3'0,"-1"-2"0,-3-2 0,0-10 0,0 7 0,0-7 0,-7 9 0,-3 4 0,-3 0 0,-8 4 0,11 0 0,-16 0 0,7 0 0,-4 0 0,1 0 0,0 4 0,3 1 0,-3 12 0,4-2 0,4 12 0,1-9 0,4 9 0,4-9 0,1 9 0,4-4 0,0 0 0,0 4 0,0-4 0,0 0 0,0 4 0,7-9 0,3 4 0,8 0 0,-1-4 0,5 5 0,-3-10 0,3 0 0,-5 0 0,0-4 0,0 3 0,0-3 0,0-4 0,0-2 0,0-3 0,5 0 0,-4 0 0,4 0 0,-5-3 0,0-2 0,0-8 0,0 0 0,0 0 0,0-4 0,-4 8 0,3-3 0,-7 4 0,3 0 0,-5 0 0,1 4 0,0-3 0,-1 6 0,-3-3 0,0 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1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24575,'14'0'0,"1"0"0,9 0 0,4 0 0,6 0 0,7 0 0,5 0 0,6 0 0,7 0 0,-9 0 0,34 0 0,-42 0 0,35 0 0,-29 0 0,6 0 0,-3 0 0,-10 0 0,-2 0 0,-5 0 0,0 7 0,0 3 0,0 3 0,-5 2 0,4-2 0,-4 0 0,1 2 0,-2-6 0,-5 6 0,-4-7 0,0 3 0,-5-4 0,0 0 0,-3 0 0,-1-3 0,-4-1 0,0-3 0,1 0 0,-4-6 0,0 5 0,-3-4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1:1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24575,'2'3'0,"7"5"0,6 7 0,4 0 0,0 9 0,2-4 0,4 6 0,4 21 0,-3-12 0,0 29 0,-3-16 0,-3 11 0,-5 6 0,0 2 0,-6-11 0,-3 14 0,-2-21 0,-4 11 0,0-2 0,0 8 0,0-15 0,0 31 0,0-31 0,0 10 0,0 7 0,-4-28 0,-2 29 0,-7-21 0,-2 5 0,-4-2 0,-4-9 0,4-2 0,-2-10 0,6-6 0,-5-1 0,5-8 0,-5 1 0,9-6 0,-2-3 0,6 0 0,-3-3 0,3-2 0,4-2 0,0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2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26 24575,'0'-6'0,"-3"2"0,2-2 0,-5 6 0,6-6 0,-6 5 0,0-2 0,-1 3 0,-2 0 0,3 0 0,0 0 0,2 0 0,1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3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24575,'-6'0'0,"-3"3"0,5 0 0,-8 4 0,10 0 0,-7-1 0,5-2 0,1 2 0,-3-3 0,5 3 0,-8-2 0,5 1 0,-3-1 0,1-1 0,5 3 0,-4-6 0,7 3 0,2-3 0,6-3 0,9-1 0,0-4 0,0 0 0,3 1 0,2-1 0,1 0 0,-1 3 0,-2-2 0,-7 6 0,0-2 0,-2 3 0,-5 0 0,1-3 0,-2 2 0,-1-2 0,-2 3 0,-2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3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0 579 24575,'6'-3'0,"0"0"0,1-4 0,-1-3 0,4 3 0,-2-3 0,5 2 0,-6 5 0,3 0 0,0 3 0,-3 0 0,3 0 0,-3 0 0,-1 0 0,-2 10 0,-1 3 0,-3 15 0,0-4 0,0 9 0,0-4 0,0 5 0,0 0 0,0-5 0,0-6 0,0-4 0,0-9 0,0 0 0,0-3 0,0-1 0,0 0 0,0 1 0,0-7 0,0-8 0,0-8 0,0-12 0,3-1 0,6-11 0,9 4 0,1-4 0,8 3 0,-10 8 0,3 3 0,-8 8 0,-2 7 0,0 1 0,-3 6 0,3 1 0,-3 3 0,-1 0 0,1 0 0,-1 9 0,-2 8 0,-2 10 0,-2 3 0,0 2 0,0-2 0,0-1 0,4 4 0,-3-13 0,3 7 0,-1-12 0,-2 4 0,5-5 0,-2-3 0,2-2 0,1 1 0,0-2 0,-1 1 0,1-2 0,-1-4 0,1 3 0,-1-5 0,0 2 0,4-3 0,1 0 0,0 0 0,2 0 0,-6-3 0,7-8 0,-2-5 0,3-8 0,-3 1 0,4-5 0,-3-2 0,-1 1 0,0 1 0,-4 5 0,0 3 0,-1-2 0,-3 6 0,0 1 0,-4 6 0,0 2 0,0 0 0,0 1 0,0 0 0,-3 2 0,0 1 0,-4 3 0,1 0 0,0 0 0,-1 0 0,1 3 0,-1 1 0,4 2 0,-3 4 0,5 0 0,-5 4 0,5 5 0,-6-4 0,7 3 0,-4 1 0,4-4 0,0 3 0,0-4 0,0 0 0,0 1 0,0-1 0,0-4 0,0 0 0,3-3 0,1 3 0,6-3 0,-2 3 0,5-3 0,-2 0 0,7 0 0,-3-3 0,4 3 0,-5-6 0,4 2 0,-3-3 0,7 0 0,-2 0 0,-1 0 0,3-7 0,-2-2 0,-1-6 0,4-4 0,-8 3 0,5-7 0,-9 8 0,3-4 0,-6 1 0,3 3 0,-4-8 0,1 8 0,-4-4 0,-1 5 0,-3-4 0,0 6 0,0-6 0,0 11 0,0-3 0,-6 6 0,-1 2 0,-4 2 0,-2 0 0,2 0 0,-7 3 0,2 8 0,-3 6 0,6 11 0,-2 1 0,6 0 0,-4 4 0,9-9 0,-3 4 0,6-4 0,-3-1 0,4-4 0,0-4 0,0-2 0,3-6 0,4 3 0,8-2 0,4-1 0,5-3 0,4 0 0,-4-4 0,9 0 0,2 0 0,0 0 0,4-8 0,-4-6 0,1-9 0,-1 0 0,-3-2 0,-3 3 0,-4-4 0,1 1 0,-6 4 0,0-2 0,-9 8 0,0 0 0,-4 1 0,-1 7 0,-2-3 0,-1 3 0,-3 1 0,0-1 0,0 1 0,-6 2 0,-6 1 0,-7 3 0,-1 0 0,-2 0 0,3 0 0,-5 7 0,5 1 0,0 7 0,5-1 0,3 5 0,0-4 0,4 3 0,3-4 0,1 0 0,3 5 0,0-4 0,0 0 0,0-2 0,0-6 0,2 3 0,2-3 0,6-1 0,1 1 0,3 0 0,0-3 0,0 2 0,0-5 0,1 2 0,-5-3 0,4 0 0,-7 0 0,6 0 0,-5 0 0,5 0 0,-6 0 0,3 0 0,0-6 0,-3-2 0,4-10 0,-3-17 0,1-3 0,1-26 0,0 2 0,1-19 0,-1 17 0,-4-14 0,-2 17 0,-4-7 0,0 2 0,0 18 0,0 3 0,0 16 0,0 5 0,0 9 0,0 5 0,0 3 0,-3 15 0,-1 2 0,-4 24 0,-1 7 0,0 12 0,3 6 0,2-5 0,4 3 0,0-10 0,0 11 0,0-12 0,0 6 0,4-7 0,4-4 0,6-2 0,3-5 0,-1-5 0,-1-5 0,1-2 0,-5-10 0,3 2 0,-7-7 0,3 0 0,0-4 0,-3 0 0,3-3 0,-4 0 0,1 0 0,-1 0 0,0-3 0,1-4 0,-4-3 0,0-9 0,-3-16 0,0 8 0,0-2 0,0 18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3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24575,'0'13'0,"0"8"0,0 8 0,0 5 0,0 0 0,0 5 0,0-4 0,0 10 0,0-5 0,0 12 0,0 7 0,0-4 0,0 16 0,0-32 0,0 29 0,0-34 0,0 23 0,0-17 0,0-4 0,0-2 0,0-15 0,0-1 0,3-7 0,1-1 0,6-4 0,-3-2 0,6-1 0,-2-3 0,3 0 0,0 0 0,1 0 0,3-7 0,-2-5 0,2-4 0,-3-6 0,0 3 0,-2-9 0,1 3 0,-5-3 0,3 4 0,-5 5 0,0 1 0,0 7 0,-3 1 0,-1 14 0,-3 6 0,-4 15 0,3 0 0,-3 3 0,4 0 0,0-4 0,0 5 0,0-10 0,0-1 0,0-7 0,0-1 0,7-4 0,-3 1 0,9 0 0,-2-3 0,3-1 0,1-3 0,-1 0 0,0 0 0,-3 0 0,2 0 0,-6-3 0,3-1 0,-3-6 0,0-5 0,0 0 0,-3-3 0,-1 3 0,-3-3 0,0 3 0,0-4 0,0 5 0,-2 3 0,-5 1 0,-8 3 0,0 0 0,-12 2 0,6 2 0,-7 3 0,8 0 0,-2 0 0,7 0 0,-4 0 0,9 0 0,-4 0 0,7 3 0,-7 1 0,7 3 0,-3-1 0,6-2 0,1-1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3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24575,'18'0'0,"4"0"0,12-4 0,5-1 0,7-4 0,7 0 0,-5 3 0,9-3 0,-15 8 0,4-3 0,-7 4 0,-10 0 0,-5 0 0,-6 0 0,-7 0 0,-4-3 0,-5 2 0,-2-1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4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94 670 24575,'0'-10'0,"0"3"0,0-3 0,0 3 0,-3 4 0,-4 0 0,-4 3 0,-3 0 0,3 3 0,-3 8 0,6 1 0,-3 10 0,7 2 0,-3-4 0,7 12 0,-4-12 0,4 13 0,0-8 0,0 3 0,0-9 0,0-1 0,7-4 0,5 1 0,7-3 0,0-1 0,8-7 0,-6-1 0,7-3 0,-5 0 0,5-4 0,-3-4 0,4-9 0,-9-8 0,6-6 0,-8-3 0,4-2 0,-4-16 0,-3 3 0,0-24 0,-5-1 0,1-9 0,-5 13 0,-1-15 0,-5 22 0,0-6 0,0 11 0,0 17 0,0 6 0,0 11 0,0 9 0,-5 8 0,-3 4 0,-2 3 0,-5 11 0,3 11 0,-1 14 0,-1 16 0,9-5 0,1 11 0,4-5 0,0 6 0,0-6 0,0 5 0,0-11 0,3 0 0,6-3 0,4-9 0,4-1 0,0-1 0,3-8 0,-2 8 0,6-7 0,-7-2 0,6 0 0,-7-9 0,-1 1 0,-1-3 0,-7-6 0,6 1 0,-6-6 0,2-2 0,-3 0 0,2-15 0,-1 1 0,-2-19 0,2 4 0,-3-1 0,1 6 0,1 6 0,-5 4 0,2 14 0,-3 6 0,-3 11 0,2 5 0,-2-3 0,3 5 0,0-5 0,0-1 0,0-3 0,3-5 0,4 0 0,4-3 0,3-3 0,4-1 0,1-3 0,5 0 0,-5 0 0,3-3 0,-6-4 0,2-5 0,-7-6 0,0 2 0,-4-6 0,0 7 0,1-4 0,-4 5 0,-1 3 0,-3-2 0,0 2 0,0 0 0,0 1 0,-6 3 0,-2 0 0,-7 3 0,-3 1 0,3 0 0,-8 2 0,8-2 0,0 3 0,2 0 0,5 0 0,-2 0 0,4 0 0,-1 0 0,1 0 0,0 0 0,2-3 0,2 3 0,2-3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4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150 457 24575,'-6'0'0,"-7"0"0,4 0 0,-8 0 0,6 0 0,-7 3 0,6 5 0,-11 8 0,17-4 0,-12 10 0,16-10 0,-8 6 0,9 0 0,-2-6 0,3 10 0,0-11 0,0 12 0,6-8 0,11 4 0,29 4 0,-7-9 0,11 5 0,-18-11 0,-7 0 0,2-3 0,-8-2 0,4-3 0,-8 0 0,0 0 0,-2-3 0,-5-8 0,7-16 0,-5-14 0,4-13 0,-9-19 0,-1-3 0,-4 5 0,0 0 0,0 11 0,0-1 0,0 1 0,0 13 0,0 13 0,0 9 0,0 7 0,0 7 0,0 7 0,0 22 0,0 10 0,0 24 0,0 8 0,0 14 0,-4-11 0,3 15 0,-8-17 0,8 13 0,-3-12 0,4-4 0,0-17 0,0-7 0,0-10 0,0-5 0,0-9 0,0 0 0,2-11 0,2-8 0,7-14 0,2-2 0,3-8 0,1 4 0,4-7 0,-3 2 0,4-1 0,-5 1 0,-1 9 0,0-3 0,-5 13 0,-1 0 0,-3 5 0,0 4 0,-1 2 0,-8 4 0,-2 7 0,-11 12 0,3 1 0,-2 4 0,5-1 0,-1-8 0,2 3 0,4-4 0,1 0 0,3-3 0,0-1 0,0-4 0,0 1 0,3-4 0,4 0 0,7-3 0,5 0 0,9 0 0,1 4 0,5-3 0,0 3 0,-5-4 0,4 0 0,-8 0 0,3 0 0,-5 0 0,-7 0 0,1 0 0,-9 0 0,1 0 0,-2 0 0,-4-3 0,0-1 0,-3 1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4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1 583 24575,'60'7'0,"13"-1"0,-45-6 0,15-3 0,-20-2 0,-3-2 0,-2-4 0,-7 0 0,-1 0 0,-3-2 0,-3 2 0,-1 0 0,-3-2 0,0 2 0,0 0 0,0-3 0,0 4 0,0-4 0,-3 6 0,-1 2 0,-2 6 0,-4 0 0,-1 0 0,-3 0 0,3 0 0,-3 7 0,3 5 0,-1 7 0,1 4 0,3 5 0,0-3 0,0 3 0,3 0 0,2 1 0,3 0 0,0 0 0,0-6 0,0 0 0,0 1 0,3-5 0,1-1 0,6-4 0,1 1 0,7-4 0,-2-1 0,2-2 0,0-1 0,-3-3 0,8-1 0,-8-3 0,3 0 0,0 0 0,2 0 0,-1-3 0,9-14 0,-6-2 0,15-22 0,-3-4 0,2-10 0,5-8 0,-10 3 0,5-8 0,-12 13 0,1-9 0,-5 4 0,-4-1 0,-2 1 0,-4 8 0,-5 16 0,-1-2 0,-4 17 0,0 2 0,0 5 0,-3 10 0,-1-2 0,-2 6 0,-4 3 0,2 8 0,-3 10 0,3 8 0,-1 10 0,0-4 0,4 16 0,-2-9 0,5 16 0,-2-16 0,4 8 0,0-9 0,0 0 0,0-7 0,0-6 0,7-9 0,1 0 0,6-5 0,4-3 0,-3 0 0,7-4 0,-6 0 0,6 1 0,-7-4 0,4 0 0,-5-4 0,0 0 0,0 0 0,0 0 0,1 0 0,-1 0 0,0-7 0,0-1 0,5-11 0,-3-1 0,4-4 0,-4 1 0,0-1 0,0-4 0,-4 3 0,-1 1 0,-3 2 0,-4 2 0,0 1 0,-4 4 0,0 5 0,0 4 0,0-1 0,-3 4 0,-4 0 0,-1 3 0,-5 0 0,2 6 0,-4 6 0,4 3 0,0 8 0,3-4 0,0 0 0,4 0 0,1-5 0,3-3 0,0-2 0,0-2 0,6 0 0,2-1 0,10 2 0,2-4 0,-1 2 0,3-5 0,-6 6 0,-2-4 0,-4 4 0,-3-1 0,-4 4 0,0 5 0,-3 0 0,0 8 0,0-4 0,0 4 0,-3-4 0,-1 0 0,-7-5 0,0 0 0,-3 0 0,-4 1 0,-2-3 0,1-1 0,1-7 0,3-1 0,4-3 0,-2 0 0,6 0 0,0-3 0,4 0 0,3-7 0,0-1 0,0-3 0,3 0 0,1 3 0,6 1 0,1 3 0,-1 0 0,4 0 0,-7 3 0,6 1 0,2 3 0,0 0 0,8-4 0,-4 3 0,9-2 0,1-1 0,11-1 0,-5-4 0,9 0 0,-8-3 0,8-2 0,-13-3 0,8-5 0,-14 5 0,1-8 0,-7 5 0,-4 1 0,-3-3 0,-2 6 0,-6-2 0,0 0 0,-4 2 0,0 1 0,0 2 0,0 6 0,-3-1 0,-4 6 0,-4 2 0,-4 0 0,1 0 0,0 0 0,0 0 0,-1 0 0,4 6 0,0 6 0,4 12 0,2 0 0,1 9 0,4-4 0,0 5 0,0 0 0,0-5 0,12 0 0,1-9 0,11 0 0,4-7 0,-3-2 0,3-3 0,-5-4 0,0 0 0,-3-4 0,-2 0 0,-4 0 0,-3 0 0,-1-6 0,-3-2 0,-3-15 0,-1 12 0,-3-4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17T03:43:1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7488 1 24575,'0'2'0,"0"14"0,0 26 0,0 9 0,0 11 0,0-7 0,0 7 0,0 10 0,0 17-579,0-35 1,0 1 578,0 5 0,0 0 0,0 4 0,0 1 0,0 5 0,0 0 0,-1-5 0,2 1 0,2 14 0,1 0-880,-4-9 0,2 2 880,4 13 0,2 1 0,-4-5 0,1 1 0,3 5 0,0 0 0,-3-10 0,-2 0 0,2 8 0,-2-1 0,-3-13 0,0 0 0,0 4 0,0 1 0,0-2 0,0-1 0,0-3 0,0 0 0,0 1 0,0-2-384,0-17 1,0 0 383,-4 20 0,1-5 0,1-7-133,-1-4 0,-1 0 133,-1 0 989,-2 7-989,1-2 1756,-4-7-1756,9-6 879,-4-7-879,5-9 326,0-5-326,-4 0 0,2-5 0,-2-1 0,4-9 0,-3-4 0,-6-6 0,4 0 0,-3 15 0,8 8 0,0 20 0,5 2 0,6 7 0,1-6 0,10 19 0,-2 17 0,4-13 0,1 22 0,-8-37 0,0 7 0,-2-8 0,-4-15 0,3-12 0,-5-7 0,-5-5 0,0-5 0,-4 0 0,0-4 0,0-1 0,0 1 0,0-1 0,0 0 0,0 1 0,0-1 0,0 0 0,0 0 0,-7 1 0,-8 1 0,-8-1 0,-24 3 0,3-1 0,-33 2 0,-5 0-1123,30-5 0,-5 0 1123,-23 0 0,-4 1 0,15-1 0,-2 1 0,5-2 0,-3-1 0,1 0 0,-21 0 0,-3-2-1366,1 3 0,-8 0 0,2-1 1366,6-3 0,0-2 0,-3 1-973,9 1 1,-4 1-1,-1 0 1,3-2 972,8 0 0,1-1 0,1 0 0,2-1 0,-11 1 0,2 0 0,-1 0 0,-10 0 0,-3 0 0,-1 0 0,15 1 0,-2-1 0,1 0 0,4-1-739,-5-1 1,5 0-1,-6 0 739,-4 1 0,-7 1 0,0 0 0,11-1 0,16-1 0,7-1 0,-3 1-100,-17 2 0,-4 0 0,3 0 100,11 0 0,2 0 0,1 0 0,-27 0 0,4 0 0,4 0 0,6 0 744,29 1 0,1 3-744,-29 7 0,2 2 0,-14 3 0,21-1 0,-2 0 0,20-8 0,4-1 1728,1 1 1,2 0-1729,-27 0 0,-8 4 0,24-9 3498,-12 8-3498,10-9 2698,13 9-2698,2-9 1541,12 7-1541,6-7 68,7 4-68,5-5 0,4 0 0,5-4 0,-8 4 0,0-4 0,-18 4 0,-1 0 0,-12 0 0,-9-5 0,-16-2 0,-9-5-654,-16-7 654,6 4 0,8-8 0,-2 9 0,11-8 0,-7 8-128,9-4 128,3 7 0,18 4 0,-3-2 0,18 7 0,3-2 649,9 4-649,7 0 133,0 0-133,9 0 0,-4 0 0,0 0 0,3 0 0,-3 0 0,4 0 0,0 0 0,1 0 0,-1 0 0,1 0 0,3-8 0,-3-1 0,6-19 0,-8-9 0,8-19 0,-4-8 0,-1-23-781,5 37 1,0-2 780,-2-6 0,0-4 0,3-11 0,0-2 0,-3-1 0,-1-3-1099,3-12 0,0-3 1099,-2-1 0,-1-1-944,4 29 1,1 0 0,-2-1 943,-1-3 0,-1-1 0,0 0 0,3-1 0,-1 1 0,0-1 0,-1 0 0,-1 1 0,1-1-540,1 1 0,1 0 0,1 2 540,-1 1 0,0 1 0,0 4 0,0-9 0,0 3 152,0-9 0,0 5-152,0-20 826,0 42 0,0 3-826,0-14 2900,0-2-2900,0 12 0,0-28 0,0-8 0,0-7 1375,0 5-1375,0 30 0,0-2 0,0 1 0,0 1 0,-3 6 0,1 1 0,1-13 0,0 3 0,-4-23 0,3 32 0,-1 1 0,-9-36 623,-2 12-623,-2 14 0,5 9 0,1 18 0,0 4 0,5 19 915,1-2-915,4 8 440,-4 3-440,7 2 0,6 3 0,10 0 0,9 0 0,12 0 0,3 0 0,18 0 0,3 0 0,24 0-971,3 0 971,-33 0 0,2 0-701,4 0 0,2 0 701,3 0 0,3 0 0,14 0 0,3 0-1193,0 0 0,2 0 1193,-25 0 0,3 1 0,-2-2 0,28-6 0,1 0 0,4 2 0,-1-1 0,-9-6 0,-1 0 0,9 3 0,0 2 0,-9 2 0,0 1 0,-2 0 0,-1 1-733,-4 2 0,-1 2 733,-3-1 0,-4 0-134,-20 0 1,0 0 133,30 0 0,-4 0 0,-9 0 0,11 2 0,0 2 0,-1 4 599,14 4-599,-42-5 0,-4-1 0,1 0 0,10-2 0,0-1 2214,-10-3-2214,44 0 0,-37 0 0,14 0 1728,1 0-1728,-9 0 1292,-7 0-1292,-3 0 659,-10 0-659,4 0 0,-6 0 0,-6 0 0,4 0 0,3 0 0,0 4 0,5 2 0,-6 0 0,-1-2 0,1 1 0,-6-4 0,5 3 0,-16 0 0,9-3 0,-15 3 0,4-4 0,-9 0 0,-2 0 0,-3 0 0,-1 0 0,16 0 0,9 0 0,17 0 0,13 0 0,28 0-474,-40-3 0,3-1 474,6 4 0,2-1 0,2-6 0,1 1 0,-5 5 0,-1 0 0,2-2 0,-1 0 0,-1 2 0,0 2 0,-5-1 0,0 0 0,46 0 0,-18 0-473,4 0 473,-11 0 0,7 0 0,-2 0 0,-8-6 0,0 5 0,-7-9 0,-2 4 0,-13-5 0,-2 5 925,-7-3-925,-4 8 496,3-8-496,-10 7 0,5-2 0,-6 0 0,6 3 0,-5-8 0,5 8 0,-6-7 0,0 7 0,-5-7 0,-1 7 0,-5-3 0,0 4 0,0 0 0,-4 0 0,3 0 0,-4 0 0,5 0 0,0 0 0,1 0 0,-1 0 0,0 0 0,-5 0 0,4 0 0,-7 0 0,3 0 0,-4 0 0,0 0 0,-1 0 0,1 0 0,0 0 0,-1 0 0,1 0 0,4 0 0,-4 0 0,4 0 0,-4 0 0,-4-3 0,0 2 0,-4-2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4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1 670 24575,'0'6'0,"0"4"0,0-3 0,0 10 0,0-5 0,0 6 0,0-3 0,0-1 0,0-4 0,0 0 0,0-3 0,0-1 0,0-21 0,0-20 0,4-25 0,6-7 0,13-20-462,10 8 462,-4 1 0,13-7 0,-16 28 0,11-16 0,-14 25 0,5 2 0,-11 20 0,0 2 0,-7 13 0,0 4 462,-3 4-462,3 3 0,-4 0 0,1 3 0,-4 13 0,4 5 0,-2 19 0,0 0 0,3 1 0,-3 3 0,3-3 0,1 5 0,0-6 0,0 5 0,4-5 0,-3 6 0,7-6 0,-7 5 0,6-10 0,-6 4 0,1-10 0,-3-5 0,0-6 0,-1-3 0,-1-5 0,-2 0 0,-1-4 0,0-2 0,-3-1 0,3-3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4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24575,'24'0'0,"3"0"0,2 0 0,4 0 0,-4 0 0,5 0 0,-5 0 0,4 0 0,-13 0 0,7 0 0,-18 0 0,2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4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24575,'9'0'0,"2"0"0,0 0 0,2 0 0,-2 0 0,-1 0 0,4 0 0,-7 0 0,3 0 0,0 0 0,-3 0 0,3 0 0,-7 0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4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24575,'6'0'0,"4"0"0,-3 0 0,6 0 0,-2 0 0,0 0 0,-1 0 0,-4 0 0,-2-8 0,-1 5 0,-3-5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4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24575,'0'1'0,"0"18"0,0 12 0,0 15 0,0 0 0,0 6 0,0-10 0,0 14 0,0-8 0,0 11 0,0-5 0,0-8 0,0-1 0,0-10 0,0 0 0,0-7 0,0-9 0,0-4 0,0-5 0,0-4 0,0-3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5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24575,'0'4'0,"0"5"0,0 12 0,4 2 0,0 1 0,7-5 0,-3-1 0,6 1 0,2 1 0,1 3 0,6-2 0,-7-2 0,2-4 0,-4-4 0,1-1 0,-5-4 0,0 1 0,-4 0 0,1-1 0,-1-2 0,1-2 0,-1-2 0,0-3 0,0-4 0,-2-12 0,3-2 0,-7-12 0,4 9 0,-4-4 0,0 4 0,0 1 0,0 3 0,0 2 0,0 4 0,0 3 0,0-3 0,3 7 0,-3-3 0,6 7 0,-2-3 0,2 5 0,1-2 0,-1 3 0,0 0 0,1 0 0,-1 0 0,1 0 0,-1 6 0,4 2 0,-2 7 0,6 3 0,-5 1 0,1 0 0,1 0 0,-3-9 0,2 4 0,-4-7 0,1 3 0,-1-7 0,1 0 0,-1-3 0,1 0 0,-1 0 0,0 0 0,1-10 0,0 1 0,1-14 0,-1 4 0,1 0 0,-1 0 0,0 5 0,-3 0 0,2-1 0,-2 5 0,3-4 0,0 7 0,-1-3 0,1 3 0,-1 1 0,1-1 0,-1 4 0,4-3 0,-3 2 0,6 0 0,-2-2 0,3 5 0,1-2 0,-5 3 0,4 0 0,-7 0 0,3 0 0,-4 0 0,1 0 0,-1 0 0,0 3 0,-2 4 0,-1 8 0,-3 4 0,0 4 0,0 0 0,0 6 0,0 0 0,0 0 0,0 4 0,0-9 0,0 0 0,0-5 0,0-5 0,0 0 0,0-3 0,0-1 0,0-4 0,3-2 0,4-2 0,3-2 0,5 0 0,-1 0 0,0-6 0,5-7 0,3-16 0,4-8 0,-2-15 0,0-8 0,-5 5 0,1-10 0,-5 6 0,4-2 0,-8 1 0,3 8 0,-5 11 0,-4 2 0,-2 9 0,-3 6 0,0 9 0,0 5 0,-5 7 0,-3 0 0,-2 3 0,-3 6 0,5 6 0,-7 12 0,6 5 0,-3 5 0,7 0 0,1 0 0,4 0 0,0 0 0,0-5 0,0 4 0,0-8 0,0 7 0,7-7 0,7 9 0,3-9 0,9 10 0,-5-9 0,6 4 0,-2-4 0,0-5 0,-1-1 0,-5-5 0,4 0 0,-12-4 0,7 3 0,-11-7 0,3 3 0,-4-3 0,1-4 0,-1 0 0,1-3 0,2 0 0,-1 0 0,5 0 0,-6 0 0,7-10 0,-2-3 0,0-16 0,0-5 0,-3-7 0,0-5 0,0 0 0,1-6 0,-1 5 0,0-4 0,-4 5 0,-1 0 0,-4 6 0,0 5 0,0 7 0,0 9 0,0 0 0,0 9 0,-3 3 0,-4 4 0,0 3 0,-6 0 0,2 6 0,-1 11 0,1 3 0,3 8 0,0 0 0,4-3 0,0 8 0,4-4 0,0 0 0,0 4 0,0-9 0,0 4 0,0-5 0,7 1 0,-2-1 0,13-3 0,-5 2 0,5-6 0,1 3 0,-3-5 0,2 1 0,0-3 0,-3 1 0,4-5 0,-5 2 0,-3-3 0,-2 0 0,1-3 0,-2-2 0,1-2 0,-5 0 0,-1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5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24575,'-3'-9'0,"0"5"0,3-1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5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14 340 24575,'-8'56'0,"2"-3"0,6-7 0,0-10 0,0 7 0,0-7 0,0 10 0,0-5 0,0-2 0,0-14 0,0 2 0,6-18 0,-2 1 0,5-10 0,2-15 0,3-15 0,4-12 0,1-15 0,0 9 0,0-10 0,0 11 0,-4-5 0,1 11 0,-6 7 0,2 6 0,-5 8 0,0 5 0,0 5 0,-1 7 0,0 0 0,-3 6 0,3 8 0,-1 9 0,-1 10 0,0 8 0,0 3 0,-3 4 0,7-4 0,-3-2 0,-1-5 0,3-9 0,-6 2 0,5-15 0,-5 2 0,5-8 0,-6 1 0,6-4 0,-3 0 0,4-9 0,0-11 0,1-8 0,1-15 0,-1 5 0,2-10 0,-2 10 0,1 1 0,-1 5 0,-4 10 0,2 1 0,-5 7 0,5 4 0,-3 4 0,4 9 0,-1 5 0,1 8 0,2 9 0,-2-3 0,2 3 0,-2-5 0,4-4 0,0 0 0,0-5 0,3-3 0,-3-1 0,7-2 0,-3-4 0,8 2 0,-4-5 0,0 3 0,3-4 0,-2 0 0,-1 0 0,3 0 0,-2 0 0,-1-3 0,-1-5 0,-4-3 0,2-12 0,-5 3 0,1-13 0,-4 8 0,1-7 0,-1 2 0,-3-4 0,-2 5 0,-3 1 0,0 9 0,0 0 0,-3 8 0,-8 4 0,-1 4 0,-10 3 0,-2 0 0,-1 12 0,-5 7 0,3 17 0,3 6 0,2-2 0,8 5 0,2-15 0,7 4 0,2-11 0,3-4 0,0-1 0,0-7 0,0-1 0,0-4 0,3-2 0,4-1 0,3-3 0,5 0 0,-1-7 0,5-6 0,-2-11 0,7-2 0,-10-3 0,5 5 0,-7 4 0,-1 2 0,-1 4 0,-2-1 0,-4 5 0,-1-4 0,-3 7 0,0 5 0,0 11 0,7 9 0,-2 5 0,15 6 0,-2 2 0,5 4 0,-1 0 0,-6-6 0,0-1 0,0-4 0,-5-5 0,0-1 0,0-7 0,-4-1 0,3-3 0,-4 0 0,1-4 0,-1 0 0,1-3 0,-1-6 0,2-16 0,0-10 0,7-27 0,-4-2 0,4-13 0,-5 6 0,1-4 0,-1 4 0,0 1 0,-4 1 0,2 18 0,-7 3 0,3 20 0,-4 2 0,0 12 0,0 18 0,0 14 0,0 18 0,0 20 0,0-5 0,0 6 0,-5-2 0,4-5 0,-3 6 0,4-5 0,0-8 0,0-11 0,0-7 0,0-5 0,3-4 0,1-4 0,2-5 0,-2-4 0,2 1 0,-3-4 0,4 0 0,-1-3 0,1-6 0,4-16 0,2-5 0,5-17 0,0 3 0,1-5 0,-2 5 0,-3 7 0,-2 6 0,-5 8 0,1 2 0,-2 7 0,1 4 0,-9 4 0,0 13 0,-11 3 0,4 11 0,2-1 0,0 0 0,6-3 0,-3-2 0,4-4 0,0 0 0,0 0 0,0-3 0,7-1 0,4-2 0,9-1 0,8 1 0,-4 0 0,9-3 0,-4-2 0,1-3 0,2 0 0,-7 0 0,3-3 0,-5-5 0,-4-4 0,-1-3 0,-3 1 0,-4 0 0,-1-1 0,-3 1 0,0 0 0,0 0 0,-3-1 0,-1 1 0,-3 0 0,0 3 0,0-3 0,0 7 0,0-3 0,-5 6 0,0 2 0,-7 2 0,1 0 0,-3 0 0,-1 0 0,5 2 0,-4 9 0,5 5 0,-2 8 0,3-1 0,4 0 0,0 1 0,4-1 0,0-4 0,0 4 0,0-8 0,0 7 0,3-7 0,5 4 0,7-8 0,0 3 0,7-6 0,-3 3 0,5-4 0,-1 1 0,0 0 0,1 0 0,-5-4 0,3 0 0,-6-4 0,-2 0 0,0 0 0,-7 0 0,3 0 0,-4 0 0,-2-6 0,-1 5 0,-3-5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5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250 131 24575,'4'-5'0,"-2"-3"0,-2-9 0,0 2 0,0-8 0,0 11 0,0-9 0,0 12 0,0-5 0,-6 11 0,-2 0 0,-2 3 0,-8 0 0,2 0 0,-7 3 0,3 9 0,-5 10 0,3 9 0,-1 10 0,1-5 0,3 9 0,6-10 0,0 9 0,4-9 0,4 4 0,1-9 0,4 2 0,0-7 0,0 3 0,0 0 0,0-4 0,0 0 0,4-1 0,3-8 0,4 3 0,4-7 0,-1 0 0,4-4 0,-3 0 0,8 1 0,-4-4 0,4-1 0,0-3 0,1 0 0,-1 0 0,5 0 0,-4 0 0,0-6 0,-1-3 0,-8-5 0,7-2 0,-10 2 0,2 3 0,-3 0 0,-4 5 0,2-1 0,-5 3 0,-1 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2:5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32 522 24575,'-9'0'0,"0"3"0,6 8 0,-3 0 0,5 12 0,-2-4 0,3 0 0,0 4 0,0-8 0,0 0 0,0-6 0,0 1 0,10-5 0,3 5 0,15-10 0,-3 4 0,7-4 0,9 0 0,-13-6 0,16-8 0,-21-12 0,8-7 0,-3-4 0,-5 2 0,-5-5 0,-6-1 0,-7 1 0,-1 0 0,-4 11 0,0-4 0,0 12 0,-7-6 0,-5 15 0,-13-3 0,1 10 0,-9 2 0,4 3 0,-5 0 0,0 0 0,4 0 0,1 11 0,5-1 0,-1 14 0,5-4 0,3 4 0,6 0 0,7-1 0,0-4 0,4-4 0,0-5 0,0-4 0,3 1 0,13-4 0,11 0 0,13-11 0,12-7 0,10-17 0,2-5 0,-2 0 0,-2 2 0,-5 0 0,0 0 0,-1-1 0,-6 4 0,-6 4 0,-7 1 0,-5 5 0,-10 3 0,-2 4 0,-7 4 0,-4 1 0,-9 6 0,-10 1 0,-3 3 0,-7 0 0,7 7 0,-4-3 0,8 10 0,1-7 0,6 3 0,1-3 0,3-1 0,0 1 0,0-1 0,0 0 0,7 4 0,-3-2 0,9 5 0,-2-2 0,0 3 0,-1 0 0,-2 4 0,-1-3 0,-3 4 0,-1-1 0,-3-3 0,0 8 0,0-4 0,0 0 0,0 3 0,-3-2 0,-2 3 0,-6 0 0,0-3 0,-1-2 0,-2-4 0,3 0 0,-3-3 0,0 0 0,-1-4 0,1-3 0,0-1 0,0-3 0,3 0 0,-3 0 0,7 0 0,-3 0 0,7-6 0,0 2 0,3-2 0,0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F867C91-9D76-6E40-8CDC-1C00E51D0D54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40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80.png"/><Relationship Id="rId299" Type="http://schemas.openxmlformats.org/officeDocument/2006/relationships/image" Target="../media/image2080.png"/><Relationship Id="rId21" Type="http://schemas.openxmlformats.org/officeDocument/2006/relationships/image" Target="../media/image5700.png"/><Relationship Id="rId63" Type="http://schemas.openxmlformats.org/officeDocument/2006/relationships/image" Target="../media/image7800.png"/><Relationship Id="rId159" Type="http://schemas.openxmlformats.org/officeDocument/2006/relationships/image" Target="../media/image2271.png"/><Relationship Id="rId324" Type="http://schemas.openxmlformats.org/officeDocument/2006/relationships/customXml" Target="../ink/ink156.xml"/><Relationship Id="rId170" Type="http://schemas.openxmlformats.org/officeDocument/2006/relationships/customXml" Target="../ink/ink78.xml"/><Relationship Id="rId226" Type="http://schemas.openxmlformats.org/officeDocument/2006/relationships/customXml" Target="../ink/ink106.xml"/><Relationship Id="rId268" Type="http://schemas.openxmlformats.org/officeDocument/2006/relationships/customXml" Target="../ink/ink127.xml"/><Relationship Id="rId32" Type="http://schemas.openxmlformats.org/officeDocument/2006/relationships/customXml" Target="../ink/ink9.xml"/><Relationship Id="rId74" Type="http://schemas.openxmlformats.org/officeDocument/2006/relationships/customXml" Target="../ink/ink30.xml"/><Relationship Id="rId128" Type="http://schemas.openxmlformats.org/officeDocument/2006/relationships/customXml" Target="../ink/ink57.xml"/><Relationship Id="rId335" Type="http://schemas.openxmlformats.org/officeDocument/2006/relationships/image" Target="../media/image2260.png"/><Relationship Id="rId181" Type="http://schemas.openxmlformats.org/officeDocument/2006/relationships/image" Target="../media/image2331.png"/><Relationship Id="rId237" Type="http://schemas.openxmlformats.org/officeDocument/2006/relationships/image" Target="../media/image1780.png"/><Relationship Id="rId279" Type="http://schemas.openxmlformats.org/officeDocument/2006/relationships/image" Target="../media/image1980.png"/><Relationship Id="rId43" Type="http://schemas.openxmlformats.org/officeDocument/2006/relationships/image" Target="../media/image6800.png"/><Relationship Id="rId139" Type="http://schemas.openxmlformats.org/officeDocument/2006/relationships/image" Target="../media/image1290.png"/><Relationship Id="rId290" Type="http://schemas.openxmlformats.org/officeDocument/2006/relationships/customXml" Target="../ink/ink139.xml"/><Relationship Id="rId304" Type="http://schemas.openxmlformats.org/officeDocument/2006/relationships/customXml" Target="../ink/ink146.xml"/><Relationship Id="rId346" Type="http://schemas.openxmlformats.org/officeDocument/2006/relationships/customXml" Target="../ink/ink167.xml"/><Relationship Id="rId85" Type="http://schemas.openxmlformats.org/officeDocument/2006/relationships/image" Target="../media/image8900.png"/><Relationship Id="rId150" Type="http://schemas.openxmlformats.org/officeDocument/2006/relationships/customXml" Target="../ink/ink68.xml"/><Relationship Id="rId192" Type="http://schemas.openxmlformats.org/officeDocument/2006/relationships/customXml" Target="../ink/ink89.xml"/><Relationship Id="rId206" Type="http://schemas.openxmlformats.org/officeDocument/2006/relationships/customXml" Target="../ink/ink96.xml"/><Relationship Id="rId248" Type="http://schemas.openxmlformats.org/officeDocument/2006/relationships/customXml" Target="../ink/ink117.xml"/><Relationship Id="rId108" Type="http://schemas.openxmlformats.org/officeDocument/2006/relationships/customXml" Target="../ink/ink47.xml"/><Relationship Id="rId315" Type="http://schemas.openxmlformats.org/officeDocument/2006/relationships/image" Target="../media/image2160.png"/><Relationship Id="rId357" Type="http://schemas.openxmlformats.org/officeDocument/2006/relationships/image" Target="../media/image3601.png"/><Relationship Id="rId54" Type="http://schemas.openxmlformats.org/officeDocument/2006/relationships/customXml" Target="../ink/ink20.xml"/><Relationship Id="rId96" Type="http://schemas.openxmlformats.org/officeDocument/2006/relationships/customXml" Target="../ink/ink41.xml"/><Relationship Id="rId161" Type="http://schemas.openxmlformats.org/officeDocument/2006/relationships/image" Target="../media/image2281.png"/><Relationship Id="rId217" Type="http://schemas.openxmlformats.org/officeDocument/2006/relationships/image" Target="../media/image1680.png"/><Relationship Id="rId259" Type="http://schemas.openxmlformats.org/officeDocument/2006/relationships/image" Target="../media/image1890.png"/><Relationship Id="rId23" Type="http://schemas.openxmlformats.org/officeDocument/2006/relationships/image" Target="../media/image5800.png"/><Relationship Id="rId119" Type="http://schemas.openxmlformats.org/officeDocument/2006/relationships/image" Target="../media/image1190.png"/><Relationship Id="rId270" Type="http://schemas.openxmlformats.org/officeDocument/2006/relationships/customXml" Target="../ink/ink128.xml"/><Relationship Id="rId326" Type="http://schemas.openxmlformats.org/officeDocument/2006/relationships/customXml" Target="../ink/ink157.xml"/><Relationship Id="rId65" Type="http://schemas.openxmlformats.org/officeDocument/2006/relationships/image" Target="../media/image7900.png"/><Relationship Id="rId130" Type="http://schemas.openxmlformats.org/officeDocument/2006/relationships/customXml" Target="../ink/ink58.xml"/><Relationship Id="rId172" Type="http://schemas.openxmlformats.org/officeDocument/2006/relationships/customXml" Target="../ink/ink79.xml"/><Relationship Id="rId228" Type="http://schemas.openxmlformats.org/officeDocument/2006/relationships/customXml" Target="../ink/ink107.xml"/><Relationship Id="rId281" Type="http://schemas.openxmlformats.org/officeDocument/2006/relationships/image" Target="../media/image1990.png"/><Relationship Id="rId337" Type="http://schemas.openxmlformats.org/officeDocument/2006/relationships/image" Target="../media/image2270.png"/><Relationship Id="rId34" Type="http://schemas.openxmlformats.org/officeDocument/2006/relationships/customXml" Target="../ink/ink10.xml"/><Relationship Id="rId76" Type="http://schemas.openxmlformats.org/officeDocument/2006/relationships/customXml" Target="../ink/ink31.xml"/><Relationship Id="rId141" Type="http://schemas.openxmlformats.org/officeDocument/2006/relationships/image" Target="../media/image1300.png"/><Relationship Id="rId183" Type="http://schemas.openxmlformats.org/officeDocument/2006/relationships/image" Target="../media/image1510.png"/><Relationship Id="rId239" Type="http://schemas.openxmlformats.org/officeDocument/2006/relationships/image" Target="../media/image1790.png"/><Relationship Id="rId250" Type="http://schemas.openxmlformats.org/officeDocument/2006/relationships/customXml" Target="../ink/ink118.xml"/><Relationship Id="rId292" Type="http://schemas.openxmlformats.org/officeDocument/2006/relationships/customXml" Target="../ink/ink140.xml"/><Relationship Id="rId306" Type="http://schemas.openxmlformats.org/officeDocument/2006/relationships/customXml" Target="../ink/ink147.xml"/><Relationship Id="rId45" Type="http://schemas.openxmlformats.org/officeDocument/2006/relationships/image" Target="../media/image6900.png"/><Relationship Id="rId87" Type="http://schemas.openxmlformats.org/officeDocument/2006/relationships/image" Target="../media/image900.png"/><Relationship Id="rId110" Type="http://schemas.openxmlformats.org/officeDocument/2006/relationships/customXml" Target="../ink/ink48.xml"/><Relationship Id="rId348" Type="http://schemas.openxmlformats.org/officeDocument/2006/relationships/customXml" Target="../ink/ink168.xml"/><Relationship Id="rId152" Type="http://schemas.openxmlformats.org/officeDocument/2006/relationships/customXml" Target="../ink/ink69.xml"/><Relationship Id="rId194" Type="http://schemas.openxmlformats.org/officeDocument/2006/relationships/customXml" Target="../ink/ink90.xml"/><Relationship Id="rId208" Type="http://schemas.openxmlformats.org/officeDocument/2006/relationships/customXml" Target="../ink/ink97.xml"/><Relationship Id="rId261" Type="http://schemas.openxmlformats.org/officeDocument/2006/relationships/image" Target="../media/image1900.png"/><Relationship Id="rId35" Type="http://schemas.openxmlformats.org/officeDocument/2006/relationships/image" Target="../media/image6400.png"/><Relationship Id="rId56" Type="http://schemas.openxmlformats.org/officeDocument/2006/relationships/customXml" Target="../ink/ink21.xml"/><Relationship Id="rId77" Type="http://schemas.openxmlformats.org/officeDocument/2006/relationships/image" Target="../media/image8500.png"/><Relationship Id="rId100" Type="http://schemas.openxmlformats.org/officeDocument/2006/relationships/customXml" Target="../ink/ink43.xml"/><Relationship Id="rId282" Type="http://schemas.openxmlformats.org/officeDocument/2006/relationships/customXml" Target="../ink/ink135.xml"/><Relationship Id="rId317" Type="http://schemas.openxmlformats.org/officeDocument/2006/relationships/image" Target="../media/image2170.png"/><Relationship Id="rId338" Type="http://schemas.openxmlformats.org/officeDocument/2006/relationships/customXml" Target="../ink/ink163.xml"/><Relationship Id="rId359" Type="http://schemas.openxmlformats.org/officeDocument/2006/relationships/image" Target="../media/image3612.png"/><Relationship Id="rId98" Type="http://schemas.openxmlformats.org/officeDocument/2006/relationships/customXml" Target="../ink/ink42.xml"/><Relationship Id="rId121" Type="http://schemas.openxmlformats.org/officeDocument/2006/relationships/image" Target="../media/image1200.png"/><Relationship Id="rId142" Type="http://schemas.openxmlformats.org/officeDocument/2006/relationships/customXml" Target="../ink/ink64.xml"/><Relationship Id="rId163" Type="http://schemas.openxmlformats.org/officeDocument/2006/relationships/image" Target="../media/image2291.png"/><Relationship Id="rId184" Type="http://schemas.openxmlformats.org/officeDocument/2006/relationships/customXml" Target="../ink/ink85.xml"/><Relationship Id="rId219" Type="http://schemas.openxmlformats.org/officeDocument/2006/relationships/image" Target="../media/image1690.png"/><Relationship Id="rId230" Type="http://schemas.openxmlformats.org/officeDocument/2006/relationships/customXml" Target="../ink/ink108.xml"/><Relationship Id="rId251" Type="http://schemas.openxmlformats.org/officeDocument/2006/relationships/image" Target="../media/image2371.png"/><Relationship Id="rId25" Type="http://schemas.openxmlformats.org/officeDocument/2006/relationships/image" Target="../media/image5900.png"/><Relationship Id="rId46" Type="http://schemas.openxmlformats.org/officeDocument/2006/relationships/customXml" Target="../ink/ink16.xml"/><Relationship Id="rId67" Type="http://schemas.openxmlformats.org/officeDocument/2006/relationships/image" Target="../media/image8000.png"/><Relationship Id="rId272" Type="http://schemas.openxmlformats.org/officeDocument/2006/relationships/image" Target="../media/image1950.png"/><Relationship Id="rId293" Type="http://schemas.openxmlformats.org/officeDocument/2006/relationships/image" Target="../media/image2050.png"/><Relationship Id="rId307" Type="http://schemas.openxmlformats.org/officeDocument/2006/relationships/image" Target="../media/image2120.png"/><Relationship Id="rId328" Type="http://schemas.openxmlformats.org/officeDocument/2006/relationships/customXml" Target="../ink/ink158.xml"/><Relationship Id="rId349" Type="http://schemas.openxmlformats.org/officeDocument/2006/relationships/image" Target="../media/image3561.png"/><Relationship Id="rId88" Type="http://schemas.openxmlformats.org/officeDocument/2006/relationships/customXml" Target="../ink/ink37.xml"/><Relationship Id="rId111" Type="http://schemas.openxmlformats.org/officeDocument/2006/relationships/image" Target="../media/image1150.png"/><Relationship Id="rId132" Type="http://schemas.openxmlformats.org/officeDocument/2006/relationships/customXml" Target="../ink/ink59.xml"/><Relationship Id="rId153" Type="http://schemas.openxmlformats.org/officeDocument/2006/relationships/image" Target="../media/image1360.png"/><Relationship Id="rId174" Type="http://schemas.openxmlformats.org/officeDocument/2006/relationships/customXml" Target="../ink/ink80.xml"/><Relationship Id="rId195" Type="http://schemas.openxmlformats.org/officeDocument/2006/relationships/image" Target="../media/image1570.png"/><Relationship Id="rId209" Type="http://schemas.openxmlformats.org/officeDocument/2006/relationships/image" Target="../media/image1640.png"/><Relationship Id="rId360" Type="http://schemas.openxmlformats.org/officeDocument/2006/relationships/image" Target="../media/image1.png"/><Relationship Id="rId220" Type="http://schemas.openxmlformats.org/officeDocument/2006/relationships/customXml" Target="../ink/ink103.xml"/><Relationship Id="rId241" Type="http://schemas.openxmlformats.org/officeDocument/2006/relationships/image" Target="../media/image1800.png"/><Relationship Id="rId36" Type="http://schemas.openxmlformats.org/officeDocument/2006/relationships/customXml" Target="../ink/ink11.xml"/><Relationship Id="rId57" Type="http://schemas.openxmlformats.org/officeDocument/2006/relationships/image" Target="../media/image7500.png"/><Relationship Id="rId262" Type="http://schemas.openxmlformats.org/officeDocument/2006/relationships/customXml" Target="../ink/ink124.xml"/><Relationship Id="rId283" Type="http://schemas.openxmlformats.org/officeDocument/2006/relationships/image" Target="../media/image2000.png"/><Relationship Id="rId318" Type="http://schemas.openxmlformats.org/officeDocument/2006/relationships/customXml" Target="../ink/ink153.xml"/><Relationship Id="rId339" Type="http://schemas.openxmlformats.org/officeDocument/2006/relationships/image" Target="../media/image2280.png"/><Relationship Id="rId78" Type="http://schemas.openxmlformats.org/officeDocument/2006/relationships/customXml" Target="../ink/ink32.xml"/><Relationship Id="rId99" Type="http://schemas.openxmlformats.org/officeDocument/2006/relationships/image" Target="../media/image1090.png"/><Relationship Id="rId101" Type="http://schemas.openxmlformats.org/officeDocument/2006/relationships/image" Target="../media/image1100.png"/><Relationship Id="rId122" Type="http://schemas.openxmlformats.org/officeDocument/2006/relationships/customXml" Target="../ink/ink54.xml"/><Relationship Id="rId143" Type="http://schemas.openxmlformats.org/officeDocument/2006/relationships/image" Target="../media/image1310.png"/><Relationship Id="rId164" Type="http://schemas.openxmlformats.org/officeDocument/2006/relationships/customXml" Target="../ink/ink75.xml"/><Relationship Id="rId185" Type="http://schemas.openxmlformats.org/officeDocument/2006/relationships/image" Target="../media/image1520.png"/><Relationship Id="rId350" Type="http://schemas.openxmlformats.org/officeDocument/2006/relationships/customXml" Target="../ink/ink169.xml"/><Relationship Id="rId210" Type="http://schemas.openxmlformats.org/officeDocument/2006/relationships/customXml" Target="../ink/ink98.xml"/><Relationship Id="rId26" Type="http://schemas.openxmlformats.org/officeDocument/2006/relationships/customXml" Target="../ink/ink6.xml"/><Relationship Id="rId231" Type="http://schemas.openxmlformats.org/officeDocument/2006/relationships/image" Target="../media/image1750.png"/><Relationship Id="rId252" Type="http://schemas.openxmlformats.org/officeDocument/2006/relationships/customXml" Target="../ink/ink119.xml"/><Relationship Id="rId273" Type="http://schemas.openxmlformats.org/officeDocument/2006/relationships/customXml" Target="../ink/ink130.xml"/><Relationship Id="rId294" Type="http://schemas.openxmlformats.org/officeDocument/2006/relationships/customXml" Target="../ink/ink141.xml"/><Relationship Id="rId308" Type="http://schemas.openxmlformats.org/officeDocument/2006/relationships/customXml" Target="../ink/ink148.xml"/><Relationship Id="rId329" Type="http://schemas.openxmlformats.org/officeDocument/2006/relationships/image" Target="../media/image2230.png"/><Relationship Id="rId47" Type="http://schemas.openxmlformats.org/officeDocument/2006/relationships/image" Target="../media/image7000.png"/><Relationship Id="rId68" Type="http://schemas.openxmlformats.org/officeDocument/2006/relationships/customXml" Target="../ink/ink27.xml"/><Relationship Id="rId89" Type="http://schemas.openxmlformats.org/officeDocument/2006/relationships/image" Target="../media/image2251.png"/><Relationship Id="rId112" Type="http://schemas.openxmlformats.org/officeDocument/2006/relationships/customXml" Target="../ink/ink49.xml"/><Relationship Id="rId133" Type="http://schemas.openxmlformats.org/officeDocument/2006/relationships/image" Target="../media/image1260.png"/><Relationship Id="rId154" Type="http://schemas.openxmlformats.org/officeDocument/2006/relationships/customXml" Target="../ink/ink70.xml"/><Relationship Id="rId175" Type="http://schemas.openxmlformats.org/officeDocument/2006/relationships/image" Target="../media/image1470.png"/><Relationship Id="rId340" Type="http://schemas.openxmlformats.org/officeDocument/2006/relationships/customXml" Target="../ink/ink164.xml"/><Relationship Id="rId196" Type="http://schemas.openxmlformats.org/officeDocument/2006/relationships/customXml" Target="../ink/ink91.xml"/><Relationship Id="rId200" Type="http://schemas.openxmlformats.org/officeDocument/2006/relationships/customXml" Target="../ink/ink93.xml"/><Relationship Id="rId221" Type="http://schemas.openxmlformats.org/officeDocument/2006/relationships/image" Target="../media/image1700.png"/><Relationship Id="rId242" Type="http://schemas.openxmlformats.org/officeDocument/2006/relationships/customXml" Target="../ink/ink114.xml"/><Relationship Id="rId263" Type="http://schemas.openxmlformats.org/officeDocument/2006/relationships/image" Target="../media/image1910.png"/><Relationship Id="rId284" Type="http://schemas.openxmlformats.org/officeDocument/2006/relationships/customXml" Target="../ink/ink136.xml"/><Relationship Id="rId319" Type="http://schemas.openxmlformats.org/officeDocument/2006/relationships/image" Target="../media/image2180.png"/><Relationship Id="rId37" Type="http://schemas.openxmlformats.org/officeDocument/2006/relationships/image" Target="../media/image6500.png"/><Relationship Id="rId58" Type="http://schemas.openxmlformats.org/officeDocument/2006/relationships/customXml" Target="../ink/ink22.xml"/><Relationship Id="rId79" Type="http://schemas.openxmlformats.org/officeDocument/2006/relationships/image" Target="../media/image8600.png"/><Relationship Id="rId102" Type="http://schemas.openxmlformats.org/officeDocument/2006/relationships/customXml" Target="../ink/ink44.xml"/><Relationship Id="rId123" Type="http://schemas.openxmlformats.org/officeDocument/2006/relationships/image" Target="../media/image1210.png"/><Relationship Id="rId144" Type="http://schemas.openxmlformats.org/officeDocument/2006/relationships/customXml" Target="../ink/ink65.xml"/><Relationship Id="rId330" Type="http://schemas.openxmlformats.org/officeDocument/2006/relationships/customXml" Target="../ink/ink159.xml"/><Relationship Id="rId90" Type="http://schemas.openxmlformats.org/officeDocument/2006/relationships/customXml" Target="../ink/ink38.xml"/><Relationship Id="rId165" Type="http://schemas.openxmlformats.org/officeDocument/2006/relationships/image" Target="../media/image2301.png"/><Relationship Id="rId186" Type="http://schemas.openxmlformats.org/officeDocument/2006/relationships/customXml" Target="../ink/ink86.xml"/><Relationship Id="rId351" Type="http://schemas.openxmlformats.org/officeDocument/2006/relationships/image" Target="../media/image3571.png"/><Relationship Id="rId211" Type="http://schemas.openxmlformats.org/officeDocument/2006/relationships/image" Target="../media/image1650.png"/><Relationship Id="rId232" Type="http://schemas.openxmlformats.org/officeDocument/2006/relationships/customXml" Target="../ink/ink109.xml"/><Relationship Id="rId253" Type="http://schemas.openxmlformats.org/officeDocument/2006/relationships/image" Target="../media/image2381.png"/><Relationship Id="rId274" Type="http://schemas.openxmlformats.org/officeDocument/2006/relationships/image" Target="../media/image1960.png"/><Relationship Id="rId295" Type="http://schemas.openxmlformats.org/officeDocument/2006/relationships/image" Target="../media/image2060.png"/><Relationship Id="rId309" Type="http://schemas.openxmlformats.org/officeDocument/2006/relationships/image" Target="../media/image2130.png"/><Relationship Id="rId27" Type="http://schemas.openxmlformats.org/officeDocument/2006/relationships/image" Target="../media/image6000.png"/><Relationship Id="rId48" Type="http://schemas.openxmlformats.org/officeDocument/2006/relationships/customXml" Target="../ink/ink17.xml"/><Relationship Id="rId69" Type="http://schemas.openxmlformats.org/officeDocument/2006/relationships/image" Target="../media/image8100.png"/><Relationship Id="rId113" Type="http://schemas.openxmlformats.org/officeDocument/2006/relationships/image" Target="../media/image1160.png"/><Relationship Id="rId134" Type="http://schemas.openxmlformats.org/officeDocument/2006/relationships/customXml" Target="../ink/ink60.xml"/><Relationship Id="rId320" Type="http://schemas.openxmlformats.org/officeDocument/2006/relationships/customXml" Target="../ink/ink154.xml"/><Relationship Id="rId80" Type="http://schemas.openxmlformats.org/officeDocument/2006/relationships/customXml" Target="../ink/ink33.xml"/><Relationship Id="rId155" Type="http://schemas.openxmlformats.org/officeDocument/2006/relationships/image" Target="../media/image1370.png"/><Relationship Id="rId176" Type="http://schemas.openxmlformats.org/officeDocument/2006/relationships/customXml" Target="../ink/ink81.xml"/><Relationship Id="rId197" Type="http://schemas.openxmlformats.org/officeDocument/2006/relationships/image" Target="../media/image1580.png"/><Relationship Id="rId341" Type="http://schemas.openxmlformats.org/officeDocument/2006/relationships/image" Target="../media/image2290.png"/><Relationship Id="rId201" Type="http://schemas.openxmlformats.org/officeDocument/2006/relationships/image" Target="../media/image1600.png"/><Relationship Id="rId222" Type="http://schemas.openxmlformats.org/officeDocument/2006/relationships/customXml" Target="../ink/ink104.xml"/><Relationship Id="rId243" Type="http://schemas.openxmlformats.org/officeDocument/2006/relationships/image" Target="../media/image1810.png"/><Relationship Id="rId264" Type="http://schemas.openxmlformats.org/officeDocument/2006/relationships/customXml" Target="../ink/ink125.xml"/><Relationship Id="rId285" Type="http://schemas.openxmlformats.org/officeDocument/2006/relationships/image" Target="../media/image2010.png"/><Relationship Id="rId17" Type="http://schemas.openxmlformats.org/officeDocument/2006/relationships/image" Target="../media/image5500.png"/><Relationship Id="rId38" Type="http://schemas.openxmlformats.org/officeDocument/2006/relationships/customXml" Target="../ink/ink12.xml"/><Relationship Id="rId59" Type="http://schemas.openxmlformats.org/officeDocument/2006/relationships/image" Target="../media/image7600.png"/><Relationship Id="rId103" Type="http://schemas.openxmlformats.org/officeDocument/2006/relationships/image" Target="../media/image1110.png"/><Relationship Id="rId124" Type="http://schemas.openxmlformats.org/officeDocument/2006/relationships/customXml" Target="../ink/ink55.xml"/><Relationship Id="rId310" Type="http://schemas.openxmlformats.org/officeDocument/2006/relationships/customXml" Target="../ink/ink149.xml"/><Relationship Id="rId70" Type="http://schemas.openxmlformats.org/officeDocument/2006/relationships/customXml" Target="../ink/ink28.xml"/><Relationship Id="rId91" Type="http://schemas.openxmlformats.org/officeDocument/2006/relationships/image" Target="../media/image1050.png"/><Relationship Id="rId145" Type="http://schemas.openxmlformats.org/officeDocument/2006/relationships/image" Target="../media/image1320.png"/><Relationship Id="rId166" Type="http://schemas.openxmlformats.org/officeDocument/2006/relationships/customXml" Target="../ink/ink76.xml"/><Relationship Id="rId187" Type="http://schemas.openxmlformats.org/officeDocument/2006/relationships/image" Target="../media/image1530.png"/><Relationship Id="rId331" Type="http://schemas.openxmlformats.org/officeDocument/2006/relationships/image" Target="../media/image2240.png"/><Relationship Id="rId352" Type="http://schemas.openxmlformats.org/officeDocument/2006/relationships/customXml" Target="../ink/ink170.xml"/><Relationship Id="rId1" Type="http://schemas.microsoft.com/office/2007/relationships/media" Target="../media/media3.m4a"/><Relationship Id="rId212" Type="http://schemas.openxmlformats.org/officeDocument/2006/relationships/customXml" Target="../ink/ink99.xml"/><Relationship Id="rId233" Type="http://schemas.openxmlformats.org/officeDocument/2006/relationships/image" Target="../media/image1760.png"/><Relationship Id="rId254" Type="http://schemas.openxmlformats.org/officeDocument/2006/relationships/customXml" Target="../ink/ink120.xml"/><Relationship Id="rId28" Type="http://schemas.openxmlformats.org/officeDocument/2006/relationships/customXml" Target="../ink/ink7.xml"/><Relationship Id="rId49" Type="http://schemas.openxmlformats.org/officeDocument/2006/relationships/image" Target="../media/image7100.png"/><Relationship Id="rId114" Type="http://schemas.openxmlformats.org/officeDocument/2006/relationships/customXml" Target="../ink/ink50.xml"/><Relationship Id="rId275" Type="http://schemas.openxmlformats.org/officeDocument/2006/relationships/customXml" Target="../ink/ink131.xml"/><Relationship Id="rId296" Type="http://schemas.openxmlformats.org/officeDocument/2006/relationships/customXml" Target="../ink/ink142.xml"/><Relationship Id="rId300" Type="http://schemas.openxmlformats.org/officeDocument/2006/relationships/customXml" Target="../ink/ink144.xml"/><Relationship Id="rId60" Type="http://schemas.openxmlformats.org/officeDocument/2006/relationships/customXml" Target="../ink/ink23.xml"/><Relationship Id="rId81" Type="http://schemas.openxmlformats.org/officeDocument/2006/relationships/image" Target="../media/image8700.png"/><Relationship Id="rId135" Type="http://schemas.openxmlformats.org/officeDocument/2006/relationships/image" Target="../media/image1270.png"/><Relationship Id="rId156" Type="http://schemas.openxmlformats.org/officeDocument/2006/relationships/customXml" Target="../ink/ink71.xml"/><Relationship Id="rId177" Type="http://schemas.openxmlformats.org/officeDocument/2006/relationships/image" Target="../media/image1480.png"/><Relationship Id="rId198" Type="http://schemas.openxmlformats.org/officeDocument/2006/relationships/customXml" Target="../ink/ink92.xml"/><Relationship Id="rId321" Type="http://schemas.openxmlformats.org/officeDocument/2006/relationships/image" Target="../media/image2190.png"/><Relationship Id="rId342" Type="http://schemas.openxmlformats.org/officeDocument/2006/relationships/customXml" Target="../ink/ink165.xml"/><Relationship Id="rId202" Type="http://schemas.openxmlformats.org/officeDocument/2006/relationships/customXml" Target="../ink/ink94.xml"/><Relationship Id="rId223" Type="http://schemas.openxmlformats.org/officeDocument/2006/relationships/image" Target="../media/image1710.png"/><Relationship Id="rId244" Type="http://schemas.openxmlformats.org/officeDocument/2006/relationships/customXml" Target="../ink/ink115.xml"/><Relationship Id="rId18" Type="http://schemas.openxmlformats.org/officeDocument/2006/relationships/customXml" Target="../ink/ink2.xml"/><Relationship Id="rId39" Type="http://schemas.openxmlformats.org/officeDocument/2006/relationships/image" Target="../media/image6600.png"/><Relationship Id="rId265" Type="http://schemas.openxmlformats.org/officeDocument/2006/relationships/image" Target="../media/image1920.png"/><Relationship Id="rId286" Type="http://schemas.openxmlformats.org/officeDocument/2006/relationships/customXml" Target="../ink/ink137.xml"/><Relationship Id="rId50" Type="http://schemas.openxmlformats.org/officeDocument/2006/relationships/customXml" Target="../ink/ink18.xml"/><Relationship Id="rId104" Type="http://schemas.openxmlformats.org/officeDocument/2006/relationships/customXml" Target="../ink/ink45.xml"/><Relationship Id="rId125" Type="http://schemas.openxmlformats.org/officeDocument/2006/relationships/image" Target="../media/image1220.png"/><Relationship Id="rId146" Type="http://schemas.openxmlformats.org/officeDocument/2006/relationships/customXml" Target="../ink/ink66.xml"/><Relationship Id="rId167" Type="http://schemas.openxmlformats.org/officeDocument/2006/relationships/image" Target="../media/image2313.png"/><Relationship Id="rId188" Type="http://schemas.openxmlformats.org/officeDocument/2006/relationships/customXml" Target="../ink/ink87.xml"/><Relationship Id="rId311" Type="http://schemas.openxmlformats.org/officeDocument/2006/relationships/image" Target="../media/image2140.png"/><Relationship Id="rId332" Type="http://schemas.openxmlformats.org/officeDocument/2006/relationships/customXml" Target="../ink/ink160.xml"/><Relationship Id="rId353" Type="http://schemas.openxmlformats.org/officeDocument/2006/relationships/image" Target="../media/image3581.png"/><Relationship Id="rId71" Type="http://schemas.openxmlformats.org/officeDocument/2006/relationships/image" Target="../media/image8200.png"/><Relationship Id="rId92" Type="http://schemas.openxmlformats.org/officeDocument/2006/relationships/customXml" Target="../ink/ink39.xml"/><Relationship Id="rId213" Type="http://schemas.openxmlformats.org/officeDocument/2006/relationships/image" Target="../media/image1660.png"/><Relationship Id="rId234" Type="http://schemas.openxmlformats.org/officeDocument/2006/relationships/customXml" Target="../ink/ink110.xml"/><Relationship Id="rId2" Type="http://schemas.openxmlformats.org/officeDocument/2006/relationships/audio" Target="../media/media3.m4a"/><Relationship Id="rId29" Type="http://schemas.openxmlformats.org/officeDocument/2006/relationships/image" Target="../media/image6100.png"/><Relationship Id="rId255" Type="http://schemas.openxmlformats.org/officeDocument/2006/relationships/image" Target="../media/image1870.png"/><Relationship Id="rId276" Type="http://schemas.openxmlformats.org/officeDocument/2006/relationships/customXml" Target="../ink/ink132.xml"/><Relationship Id="rId297" Type="http://schemas.openxmlformats.org/officeDocument/2006/relationships/image" Target="../media/image2070.png"/><Relationship Id="rId40" Type="http://schemas.openxmlformats.org/officeDocument/2006/relationships/customXml" Target="../ink/ink13.xml"/><Relationship Id="rId115" Type="http://schemas.openxmlformats.org/officeDocument/2006/relationships/image" Target="../media/image1170.png"/><Relationship Id="rId136" Type="http://schemas.openxmlformats.org/officeDocument/2006/relationships/customXml" Target="../ink/ink61.xml"/><Relationship Id="rId157" Type="http://schemas.openxmlformats.org/officeDocument/2006/relationships/image" Target="../media/image1380.png"/><Relationship Id="rId178" Type="http://schemas.openxmlformats.org/officeDocument/2006/relationships/customXml" Target="../ink/ink82.xml"/><Relationship Id="rId301" Type="http://schemas.openxmlformats.org/officeDocument/2006/relationships/image" Target="../media/image2090.png"/><Relationship Id="rId322" Type="http://schemas.openxmlformats.org/officeDocument/2006/relationships/customXml" Target="../ink/ink155.xml"/><Relationship Id="rId343" Type="http://schemas.openxmlformats.org/officeDocument/2006/relationships/image" Target="../media/image2300.png"/><Relationship Id="rId61" Type="http://schemas.openxmlformats.org/officeDocument/2006/relationships/image" Target="../media/image7700.png"/><Relationship Id="rId82" Type="http://schemas.openxmlformats.org/officeDocument/2006/relationships/customXml" Target="../ink/ink34.xml"/><Relationship Id="rId199" Type="http://schemas.openxmlformats.org/officeDocument/2006/relationships/image" Target="../media/image1590.png"/><Relationship Id="rId203" Type="http://schemas.openxmlformats.org/officeDocument/2006/relationships/image" Target="../media/image1610.png"/><Relationship Id="rId19" Type="http://schemas.openxmlformats.org/officeDocument/2006/relationships/image" Target="../media/image5600.png"/><Relationship Id="rId224" Type="http://schemas.openxmlformats.org/officeDocument/2006/relationships/customXml" Target="../ink/ink105.xml"/><Relationship Id="rId245" Type="http://schemas.openxmlformats.org/officeDocument/2006/relationships/image" Target="../media/image2341.png"/><Relationship Id="rId266" Type="http://schemas.openxmlformats.org/officeDocument/2006/relationships/customXml" Target="../ink/ink126.xml"/><Relationship Id="rId287" Type="http://schemas.openxmlformats.org/officeDocument/2006/relationships/image" Target="../media/image2020.png"/><Relationship Id="rId30" Type="http://schemas.openxmlformats.org/officeDocument/2006/relationships/customXml" Target="../ink/ink8.xml"/><Relationship Id="rId105" Type="http://schemas.openxmlformats.org/officeDocument/2006/relationships/image" Target="../media/image1120.png"/><Relationship Id="rId126" Type="http://schemas.openxmlformats.org/officeDocument/2006/relationships/customXml" Target="../ink/ink56.xml"/><Relationship Id="rId147" Type="http://schemas.openxmlformats.org/officeDocument/2006/relationships/image" Target="../media/image1330.png"/><Relationship Id="rId168" Type="http://schemas.openxmlformats.org/officeDocument/2006/relationships/customXml" Target="../ink/ink77.xml"/><Relationship Id="rId312" Type="http://schemas.openxmlformats.org/officeDocument/2006/relationships/customXml" Target="../ink/ink150.xml"/><Relationship Id="rId333" Type="http://schemas.openxmlformats.org/officeDocument/2006/relationships/image" Target="../media/image2250.png"/><Relationship Id="rId354" Type="http://schemas.openxmlformats.org/officeDocument/2006/relationships/customXml" Target="../ink/ink171.xml"/><Relationship Id="rId51" Type="http://schemas.openxmlformats.org/officeDocument/2006/relationships/image" Target="../media/image7200.png"/><Relationship Id="rId72" Type="http://schemas.openxmlformats.org/officeDocument/2006/relationships/customXml" Target="../ink/ink29.xml"/><Relationship Id="rId93" Type="http://schemas.openxmlformats.org/officeDocument/2006/relationships/image" Target="../media/image1060.png"/><Relationship Id="rId189" Type="http://schemas.openxmlformats.org/officeDocument/2006/relationships/image" Target="../media/image1540.png"/><Relationship Id="rId3" Type="http://schemas.openxmlformats.org/officeDocument/2006/relationships/slideLayout" Target="../slideLayouts/slideLayout2.xml"/><Relationship Id="rId214" Type="http://schemas.openxmlformats.org/officeDocument/2006/relationships/customXml" Target="../ink/ink100.xml"/><Relationship Id="rId235" Type="http://schemas.openxmlformats.org/officeDocument/2006/relationships/image" Target="../media/image1770.png"/><Relationship Id="rId256" Type="http://schemas.openxmlformats.org/officeDocument/2006/relationships/customXml" Target="../ink/ink121.xml"/><Relationship Id="rId277" Type="http://schemas.openxmlformats.org/officeDocument/2006/relationships/image" Target="../media/image1970.png"/><Relationship Id="rId298" Type="http://schemas.openxmlformats.org/officeDocument/2006/relationships/customXml" Target="../ink/ink143.xml"/><Relationship Id="rId116" Type="http://schemas.openxmlformats.org/officeDocument/2006/relationships/customXml" Target="../ink/ink51.xml"/><Relationship Id="rId137" Type="http://schemas.openxmlformats.org/officeDocument/2006/relationships/image" Target="../media/image1280.png"/><Relationship Id="rId158" Type="http://schemas.openxmlformats.org/officeDocument/2006/relationships/customXml" Target="../ink/ink72.xml"/><Relationship Id="rId302" Type="http://schemas.openxmlformats.org/officeDocument/2006/relationships/customXml" Target="../ink/ink145.xml"/><Relationship Id="rId323" Type="http://schemas.openxmlformats.org/officeDocument/2006/relationships/image" Target="../media/image2200.png"/><Relationship Id="rId344" Type="http://schemas.openxmlformats.org/officeDocument/2006/relationships/customXml" Target="../ink/ink166.xml"/><Relationship Id="rId20" Type="http://schemas.openxmlformats.org/officeDocument/2006/relationships/customXml" Target="../ink/ink3.xml"/><Relationship Id="rId41" Type="http://schemas.openxmlformats.org/officeDocument/2006/relationships/image" Target="../media/image6700.png"/><Relationship Id="rId62" Type="http://schemas.openxmlformats.org/officeDocument/2006/relationships/customXml" Target="../ink/ink24.xml"/><Relationship Id="rId83" Type="http://schemas.openxmlformats.org/officeDocument/2006/relationships/image" Target="../media/image8800.png"/><Relationship Id="rId179" Type="http://schemas.openxmlformats.org/officeDocument/2006/relationships/image" Target="../media/image1490.png"/><Relationship Id="rId190" Type="http://schemas.openxmlformats.org/officeDocument/2006/relationships/customXml" Target="../ink/ink88.xml"/><Relationship Id="rId204" Type="http://schemas.openxmlformats.org/officeDocument/2006/relationships/customXml" Target="../ink/ink95.xml"/><Relationship Id="rId225" Type="http://schemas.openxmlformats.org/officeDocument/2006/relationships/image" Target="../media/image1720.png"/><Relationship Id="rId246" Type="http://schemas.openxmlformats.org/officeDocument/2006/relationships/customXml" Target="../ink/ink116.xml"/><Relationship Id="rId267" Type="http://schemas.openxmlformats.org/officeDocument/2006/relationships/image" Target="../media/image1930.png"/><Relationship Id="rId288" Type="http://schemas.openxmlformats.org/officeDocument/2006/relationships/customXml" Target="../ink/ink138.xml"/><Relationship Id="rId106" Type="http://schemas.openxmlformats.org/officeDocument/2006/relationships/customXml" Target="../ink/ink46.xml"/><Relationship Id="rId127" Type="http://schemas.openxmlformats.org/officeDocument/2006/relationships/image" Target="../media/image1230.png"/><Relationship Id="rId313" Type="http://schemas.openxmlformats.org/officeDocument/2006/relationships/image" Target="../media/image2150.png"/><Relationship Id="rId31" Type="http://schemas.openxmlformats.org/officeDocument/2006/relationships/image" Target="../media/image6200.png"/><Relationship Id="rId52" Type="http://schemas.openxmlformats.org/officeDocument/2006/relationships/customXml" Target="../ink/ink19.xml"/><Relationship Id="rId73" Type="http://schemas.openxmlformats.org/officeDocument/2006/relationships/image" Target="../media/image8300.png"/><Relationship Id="rId94" Type="http://schemas.openxmlformats.org/officeDocument/2006/relationships/customXml" Target="../ink/ink40.xml"/><Relationship Id="rId148" Type="http://schemas.openxmlformats.org/officeDocument/2006/relationships/customXml" Target="../ink/ink67.xml"/><Relationship Id="rId169" Type="http://schemas.openxmlformats.org/officeDocument/2006/relationships/image" Target="../media/image2321.png"/><Relationship Id="rId334" Type="http://schemas.openxmlformats.org/officeDocument/2006/relationships/customXml" Target="../ink/ink161.xml"/><Relationship Id="rId355" Type="http://schemas.openxmlformats.org/officeDocument/2006/relationships/image" Target="../media/image3591.png"/><Relationship Id="rId4" Type="http://schemas.openxmlformats.org/officeDocument/2006/relationships/customXml" Target="../ink/ink1.xml"/><Relationship Id="rId180" Type="http://schemas.openxmlformats.org/officeDocument/2006/relationships/customXml" Target="../ink/ink83.xml"/><Relationship Id="rId215" Type="http://schemas.openxmlformats.org/officeDocument/2006/relationships/image" Target="../media/image1670.png"/><Relationship Id="rId236" Type="http://schemas.openxmlformats.org/officeDocument/2006/relationships/customXml" Target="../ink/ink111.xml"/><Relationship Id="rId257" Type="http://schemas.openxmlformats.org/officeDocument/2006/relationships/image" Target="../media/image1880.png"/><Relationship Id="rId278" Type="http://schemas.openxmlformats.org/officeDocument/2006/relationships/customXml" Target="../ink/ink133.xml"/><Relationship Id="rId303" Type="http://schemas.openxmlformats.org/officeDocument/2006/relationships/image" Target="../media/image2100.png"/><Relationship Id="rId42" Type="http://schemas.openxmlformats.org/officeDocument/2006/relationships/customXml" Target="../ink/ink14.xml"/><Relationship Id="rId84" Type="http://schemas.openxmlformats.org/officeDocument/2006/relationships/customXml" Target="../ink/ink35.xml"/><Relationship Id="rId138" Type="http://schemas.openxmlformats.org/officeDocument/2006/relationships/customXml" Target="../ink/ink62.xml"/><Relationship Id="rId345" Type="http://schemas.openxmlformats.org/officeDocument/2006/relationships/image" Target="../media/image2312.png"/><Relationship Id="rId191" Type="http://schemas.openxmlformats.org/officeDocument/2006/relationships/image" Target="../media/image1550.png"/><Relationship Id="rId205" Type="http://schemas.openxmlformats.org/officeDocument/2006/relationships/image" Target="../media/image1620.png"/><Relationship Id="rId247" Type="http://schemas.openxmlformats.org/officeDocument/2006/relationships/image" Target="../media/image2351.png"/><Relationship Id="rId107" Type="http://schemas.openxmlformats.org/officeDocument/2006/relationships/image" Target="../media/image1130.png"/><Relationship Id="rId289" Type="http://schemas.openxmlformats.org/officeDocument/2006/relationships/image" Target="../media/image2030.png"/><Relationship Id="rId53" Type="http://schemas.openxmlformats.org/officeDocument/2006/relationships/image" Target="../media/image7300.png"/><Relationship Id="rId149" Type="http://schemas.openxmlformats.org/officeDocument/2006/relationships/image" Target="../media/image1340.png"/><Relationship Id="rId314" Type="http://schemas.openxmlformats.org/officeDocument/2006/relationships/customXml" Target="../ink/ink151.xml"/><Relationship Id="rId356" Type="http://schemas.openxmlformats.org/officeDocument/2006/relationships/customXml" Target="../ink/ink172.xml"/><Relationship Id="rId95" Type="http://schemas.openxmlformats.org/officeDocument/2006/relationships/image" Target="../media/image1070.png"/><Relationship Id="rId160" Type="http://schemas.openxmlformats.org/officeDocument/2006/relationships/customXml" Target="../ink/ink73.xml"/><Relationship Id="rId216" Type="http://schemas.openxmlformats.org/officeDocument/2006/relationships/customXml" Target="../ink/ink101.xml"/><Relationship Id="rId258" Type="http://schemas.openxmlformats.org/officeDocument/2006/relationships/customXml" Target="../ink/ink122.xml"/><Relationship Id="rId22" Type="http://schemas.openxmlformats.org/officeDocument/2006/relationships/customXml" Target="../ink/ink4.xml"/><Relationship Id="rId64" Type="http://schemas.openxmlformats.org/officeDocument/2006/relationships/customXml" Target="../ink/ink25.xml"/><Relationship Id="rId118" Type="http://schemas.openxmlformats.org/officeDocument/2006/relationships/customXml" Target="../ink/ink52.xml"/><Relationship Id="rId325" Type="http://schemas.openxmlformats.org/officeDocument/2006/relationships/image" Target="../media/image2211.png"/><Relationship Id="rId171" Type="http://schemas.openxmlformats.org/officeDocument/2006/relationships/image" Target="../media/image1450.png"/><Relationship Id="rId227" Type="http://schemas.openxmlformats.org/officeDocument/2006/relationships/image" Target="../media/image1730.png"/><Relationship Id="rId269" Type="http://schemas.openxmlformats.org/officeDocument/2006/relationships/image" Target="../media/image1940.png"/><Relationship Id="rId33" Type="http://schemas.openxmlformats.org/officeDocument/2006/relationships/image" Target="../media/image6300.png"/><Relationship Id="rId129" Type="http://schemas.openxmlformats.org/officeDocument/2006/relationships/image" Target="../media/image1240.png"/><Relationship Id="rId280" Type="http://schemas.openxmlformats.org/officeDocument/2006/relationships/customXml" Target="../ink/ink134.xml"/><Relationship Id="rId336" Type="http://schemas.openxmlformats.org/officeDocument/2006/relationships/customXml" Target="../ink/ink162.xml"/><Relationship Id="rId75" Type="http://schemas.openxmlformats.org/officeDocument/2006/relationships/image" Target="../media/image8400.png"/><Relationship Id="rId140" Type="http://schemas.openxmlformats.org/officeDocument/2006/relationships/customXml" Target="../ink/ink63.xml"/><Relationship Id="rId182" Type="http://schemas.openxmlformats.org/officeDocument/2006/relationships/customXml" Target="../ink/ink84.xml"/><Relationship Id="rId238" Type="http://schemas.openxmlformats.org/officeDocument/2006/relationships/customXml" Target="../ink/ink112.xml"/><Relationship Id="rId291" Type="http://schemas.openxmlformats.org/officeDocument/2006/relationships/image" Target="../media/image2040.png"/><Relationship Id="rId305" Type="http://schemas.openxmlformats.org/officeDocument/2006/relationships/image" Target="../media/image2111.png"/><Relationship Id="rId347" Type="http://schemas.openxmlformats.org/officeDocument/2006/relationships/image" Target="../media/image2320.png"/><Relationship Id="rId44" Type="http://schemas.openxmlformats.org/officeDocument/2006/relationships/customXml" Target="../ink/ink15.xml"/><Relationship Id="rId86" Type="http://schemas.openxmlformats.org/officeDocument/2006/relationships/customXml" Target="../ink/ink36.xml"/><Relationship Id="rId151" Type="http://schemas.openxmlformats.org/officeDocument/2006/relationships/image" Target="../media/image2261.png"/><Relationship Id="rId193" Type="http://schemas.openxmlformats.org/officeDocument/2006/relationships/image" Target="../media/image1560.png"/><Relationship Id="rId207" Type="http://schemas.openxmlformats.org/officeDocument/2006/relationships/image" Target="../media/image1630.png"/><Relationship Id="rId249" Type="http://schemas.openxmlformats.org/officeDocument/2006/relationships/image" Target="../media/image2361.png"/><Relationship Id="rId109" Type="http://schemas.openxmlformats.org/officeDocument/2006/relationships/image" Target="../media/image1140.png"/><Relationship Id="rId260" Type="http://schemas.openxmlformats.org/officeDocument/2006/relationships/customXml" Target="../ink/ink123.xml"/><Relationship Id="rId316" Type="http://schemas.openxmlformats.org/officeDocument/2006/relationships/customXml" Target="../ink/ink152.xml"/><Relationship Id="rId55" Type="http://schemas.openxmlformats.org/officeDocument/2006/relationships/image" Target="../media/image7400.png"/><Relationship Id="rId97" Type="http://schemas.openxmlformats.org/officeDocument/2006/relationships/image" Target="../media/image1080.png"/><Relationship Id="rId120" Type="http://schemas.openxmlformats.org/officeDocument/2006/relationships/customXml" Target="../ink/ink53.xml"/><Relationship Id="rId358" Type="http://schemas.openxmlformats.org/officeDocument/2006/relationships/customXml" Target="../ink/ink173.xml"/><Relationship Id="rId162" Type="http://schemas.openxmlformats.org/officeDocument/2006/relationships/customXml" Target="../ink/ink74.xml"/><Relationship Id="rId218" Type="http://schemas.openxmlformats.org/officeDocument/2006/relationships/customXml" Target="../ink/ink102.xml"/><Relationship Id="rId271" Type="http://schemas.openxmlformats.org/officeDocument/2006/relationships/customXml" Target="../ink/ink129.xml"/><Relationship Id="rId24" Type="http://schemas.openxmlformats.org/officeDocument/2006/relationships/customXml" Target="../ink/ink5.xml"/><Relationship Id="rId66" Type="http://schemas.openxmlformats.org/officeDocument/2006/relationships/customXml" Target="../ink/ink26.xml"/><Relationship Id="rId131" Type="http://schemas.openxmlformats.org/officeDocument/2006/relationships/image" Target="../media/image1250.png"/><Relationship Id="rId327" Type="http://schemas.openxmlformats.org/officeDocument/2006/relationships/image" Target="../media/image2220.png"/><Relationship Id="rId173" Type="http://schemas.openxmlformats.org/officeDocument/2006/relationships/image" Target="../media/image1460.png"/><Relationship Id="rId229" Type="http://schemas.openxmlformats.org/officeDocument/2006/relationships/image" Target="../media/image1740.png"/><Relationship Id="rId240" Type="http://schemas.openxmlformats.org/officeDocument/2006/relationships/customXml" Target="../ink/ink113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70.png"/><Relationship Id="rId21" Type="http://schemas.openxmlformats.org/officeDocument/2006/relationships/image" Target="../media/image2410.png"/><Relationship Id="rId63" Type="http://schemas.openxmlformats.org/officeDocument/2006/relationships/customXml" Target="../ink/ink204.xml"/><Relationship Id="rId159" Type="http://schemas.openxmlformats.org/officeDocument/2006/relationships/image" Target="../media/image3080.png"/><Relationship Id="rId170" Type="http://schemas.openxmlformats.org/officeDocument/2006/relationships/customXml" Target="../ink/ink258.xml"/><Relationship Id="rId226" Type="http://schemas.openxmlformats.org/officeDocument/2006/relationships/customXml" Target="../ink/ink286.xml"/><Relationship Id="rId268" Type="http://schemas.openxmlformats.org/officeDocument/2006/relationships/customXml" Target="../ink/ink307.xml"/><Relationship Id="rId32" Type="http://schemas.openxmlformats.org/officeDocument/2006/relationships/image" Target="../media/image2460.png"/><Relationship Id="rId74" Type="http://schemas.openxmlformats.org/officeDocument/2006/relationships/customXml" Target="../ink/ink210.xml"/><Relationship Id="rId128" Type="http://schemas.openxmlformats.org/officeDocument/2006/relationships/customXml" Target="../ink/ink237.xml"/><Relationship Id="rId5" Type="http://schemas.openxmlformats.org/officeDocument/2006/relationships/image" Target="../media/image2330.png"/><Relationship Id="rId181" Type="http://schemas.openxmlformats.org/officeDocument/2006/relationships/image" Target="../media/image3190.png"/><Relationship Id="rId237" Type="http://schemas.openxmlformats.org/officeDocument/2006/relationships/image" Target="../media/image3470.png"/><Relationship Id="rId279" Type="http://schemas.openxmlformats.org/officeDocument/2006/relationships/image" Target="../media/image3681.png"/><Relationship Id="rId43" Type="http://schemas.openxmlformats.org/officeDocument/2006/relationships/customXml" Target="../ink/ink194.xml"/><Relationship Id="rId139" Type="http://schemas.openxmlformats.org/officeDocument/2006/relationships/image" Target="../media/image2980.png"/><Relationship Id="rId290" Type="http://schemas.openxmlformats.org/officeDocument/2006/relationships/image" Target="../media/image1.png"/><Relationship Id="rId85" Type="http://schemas.openxmlformats.org/officeDocument/2006/relationships/image" Target="../media/image2710.png"/><Relationship Id="rId150" Type="http://schemas.openxmlformats.org/officeDocument/2006/relationships/customXml" Target="../ink/ink248.xml"/><Relationship Id="rId192" Type="http://schemas.openxmlformats.org/officeDocument/2006/relationships/customXml" Target="../ink/ink269.xml"/><Relationship Id="rId206" Type="http://schemas.openxmlformats.org/officeDocument/2006/relationships/customXml" Target="../ink/ink276.xml"/><Relationship Id="rId248" Type="http://schemas.openxmlformats.org/officeDocument/2006/relationships/customXml" Target="../ink/ink297.xml"/><Relationship Id="rId269" Type="http://schemas.openxmlformats.org/officeDocument/2006/relationships/image" Target="../media/image3630.png"/><Relationship Id="rId12" Type="http://schemas.openxmlformats.org/officeDocument/2006/relationships/customXml" Target="../ink/ink178.xml"/><Relationship Id="rId33" Type="http://schemas.openxmlformats.org/officeDocument/2006/relationships/customXml" Target="../ink/ink189.xml"/><Relationship Id="rId108" Type="http://schemas.openxmlformats.org/officeDocument/2006/relationships/customXml" Target="../ink/ink227.xml"/><Relationship Id="rId129" Type="http://schemas.openxmlformats.org/officeDocument/2006/relationships/image" Target="../media/image2930.png"/><Relationship Id="rId280" Type="http://schemas.openxmlformats.org/officeDocument/2006/relationships/customXml" Target="../ink/ink313.xml"/><Relationship Id="rId54" Type="http://schemas.openxmlformats.org/officeDocument/2006/relationships/image" Target="../media/image2560.png"/><Relationship Id="rId75" Type="http://schemas.openxmlformats.org/officeDocument/2006/relationships/image" Target="../media/image2660.png"/><Relationship Id="rId96" Type="http://schemas.openxmlformats.org/officeDocument/2006/relationships/customXml" Target="../ink/ink221.xml"/><Relationship Id="rId140" Type="http://schemas.openxmlformats.org/officeDocument/2006/relationships/customXml" Target="../ink/ink243.xml"/><Relationship Id="rId161" Type="http://schemas.openxmlformats.org/officeDocument/2006/relationships/image" Target="../media/image3090.png"/><Relationship Id="rId182" Type="http://schemas.openxmlformats.org/officeDocument/2006/relationships/customXml" Target="../ink/ink264.xml"/><Relationship Id="rId217" Type="http://schemas.openxmlformats.org/officeDocument/2006/relationships/image" Target="../media/image3370.png"/><Relationship Id="rId6" Type="http://schemas.openxmlformats.org/officeDocument/2006/relationships/customXml" Target="../ink/ink175.xml"/><Relationship Id="rId238" Type="http://schemas.openxmlformats.org/officeDocument/2006/relationships/customXml" Target="../ink/ink292.xml"/><Relationship Id="rId259" Type="http://schemas.openxmlformats.org/officeDocument/2006/relationships/image" Target="../media/image3580.png"/><Relationship Id="rId23" Type="http://schemas.openxmlformats.org/officeDocument/2006/relationships/image" Target="../media/image2420.png"/><Relationship Id="rId119" Type="http://schemas.openxmlformats.org/officeDocument/2006/relationships/image" Target="../media/image2880.png"/><Relationship Id="rId270" Type="http://schemas.openxmlformats.org/officeDocument/2006/relationships/customXml" Target="../ink/ink308.xml"/><Relationship Id="rId44" Type="http://schemas.openxmlformats.org/officeDocument/2006/relationships/image" Target="../media/image2510.png"/><Relationship Id="rId65" Type="http://schemas.openxmlformats.org/officeDocument/2006/relationships/customXml" Target="../ink/ink205.xml"/><Relationship Id="rId86" Type="http://schemas.openxmlformats.org/officeDocument/2006/relationships/customXml" Target="../ink/ink216.xml"/><Relationship Id="rId130" Type="http://schemas.openxmlformats.org/officeDocument/2006/relationships/customXml" Target="../ink/ink238.xml"/><Relationship Id="rId151" Type="http://schemas.openxmlformats.org/officeDocument/2006/relationships/image" Target="../media/image3040.png"/><Relationship Id="rId172" Type="http://schemas.openxmlformats.org/officeDocument/2006/relationships/customXml" Target="../ink/ink259.xml"/><Relationship Id="rId193" Type="http://schemas.openxmlformats.org/officeDocument/2006/relationships/image" Target="../media/image3250.png"/><Relationship Id="rId207" Type="http://schemas.openxmlformats.org/officeDocument/2006/relationships/image" Target="../media/image3320.png"/><Relationship Id="rId228" Type="http://schemas.openxmlformats.org/officeDocument/2006/relationships/customXml" Target="../ink/ink287.xml"/><Relationship Id="rId249" Type="http://schemas.openxmlformats.org/officeDocument/2006/relationships/image" Target="../media/image3530.png"/><Relationship Id="rId13" Type="http://schemas.openxmlformats.org/officeDocument/2006/relationships/image" Target="../media/image2370.png"/><Relationship Id="rId109" Type="http://schemas.openxmlformats.org/officeDocument/2006/relationships/image" Target="../media/image2830.png"/><Relationship Id="rId260" Type="http://schemas.openxmlformats.org/officeDocument/2006/relationships/customXml" Target="../ink/ink303.xml"/><Relationship Id="rId281" Type="http://schemas.openxmlformats.org/officeDocument/2006/relationships/image" Target="../media/image3691.png"/><Relationship Id="rId34" Type="http://schemas.openxmlformats.org/officeDocument/2006/relationships/image" Target="../media/image1580.png"/><Relationship Id="rId55" Type="http://schemas.openxmlformats.org/officeDocument/2006/relationships/customXml" Target="../ink/ink200.xml"/><Relationship Id="rId76" Type="http://schemas.openxmlformats.org/officeDocument/2006/relationships/customXml" Target="../ink/ink211.xml"/><Relationship Id="rId97" Type="http://schemas.openxmlformats.org/officeDocument/2006/relationships/image" Target="../media/image2770.png"/><Relationship Id="rId120" Type="http://schemas.openxmlformats.org/officeDocument/2006/relationships/customXml" Target="../ink/ink233.xml"/><Relationship Id="rId141" Type="http://schemas.openxmlformats.org/officeDocument/2006/relationships/image" Target="../media/image2990.png"/><Relationship Id="rId7" Type="http://schemas.openxmlformats.org/officeDocument/2006/relationships/image" Target="../media/image2340.png"/><Relationship Id="rId162" Type="http://schemas.openxmlformats.org/officeDocument/2006/relationships/customXml" Target="../ink/ink254.xml"/><Relationship Id="rId183" Type="http://schemas.openxmlformats.org/officeDocument/2006/relationships/image" Target="../media/image3200.png"/><Relationship Id="rId218" Type="http://schemas.openxmlformats.org/officeDocument/2006/relationships/customXml" Target="../ink/ink282.xml"/><Relationship Id="rId239" Type="http://schemas.openxmlformats.org/officeDocument/2006/relationships/image" Target="../media/image3480.png"/><Relationship Id="rId250" Type="http://schemas.openxmlformats.org/officeDocument/2006/relationships/customXml" Target="../ink/ink298.xml"/><Relationship Id="rId271" Type="http://schemas.openxmlformats.org/officeDocument/2006/relationships/image" Target="../media/image3640.png"/><Relationship Id="rId24" Type="http://schemas.openxmlformats.org/officeDocument/2006/relationships/customXml" Target="../ink/ink184.xml"/><Relationship Id="rId45" Type="http://schemas.openxmlformats.org/officeDocument/2006/relationships/customXml" Target="../ink/ink195.xml"/><Relationship Id="rId66" Type="http://schemas.openxmlformats.org/officeDocument/2006/relationships/image" Target="../media/image2620.png"/><Relationship Id="rId87" Type="http://schemas.openxmlformats.org/officeDocument/2006/relationships/image" Target="../media/image2720.png"/><Relationship Id="rId110" Type="http://schemas.openxmlformats.org/officeDocument/2006/relationships/customXml" Target="../ink/ink228.xml"/><Relationship Id="rId131" Type="http://schemas.openxmlformats.org/officeDocument/2006/relationships/image" Target="../media/image2940.png"/><Relationship Id="rId152" Type="http://schemas.openxmlformats.org/officeDocument/2006/relationships/customXml" Target="../ink/ink249.xml"/><Relationship Id="rId173" Type="http://schemas.openxmlformats.org/officeDocument/2006/relationships/image" Target="../media/image3150.png"/><Relationship Id="rId194" Type="http://schemas.openxmlformats.org/officeDocument/2006/relationships/customXml" Target="../ink/ink270.xml"/><Relationship Id="rId208" Type="http://schemas.openxmlformats.org/officeDocument/2006/relationships/customXml" Target="../ink/ink277.xml"/><Relationship Id="rId229" Type="http://schemas.openxmlformats.org/officeDocument/2006/relationships/image" Target="../media/image3430.png"/><Relationship Id="rId240" Type="http://schemas.openxmlformats.org/officeDocument/2006/relationships/customXml" Target="../ink/ink293.xml"/><Relationship Id="rId261" Type="http://schemas.openxmlformats.org/officeDocument/2006/relationships/image" Target="../media/image3590.png"/><Relationship Id="rId14" Type="http://schemas.openxmlformats.org/officeDocument/2006/relationships/customXml" Target="../ink/ink179.xml"/><Relationship Id="rId35" Type="http://schemas.openxmlformats.org/officeDocument/2006/relationships/customXml" Target="../ink/ink190.xml"/><Relationship Id="rId56" Type="http://schemas.openxmlformats.org/officeDocument/2006/relationships/image" Target="../media/image2570.png"/><Relationship Id="rId77" Type="http://schemas.openxmlformats.org/officeDocument/2006/relationships/image" Target="../media/image2670.png"/><Relationship Id="rId100" Type="http://schemas.openxmlformats.org/officeDocument/2006/relationships/customXml" Target="../ink/ink223.xml"/><Relationship Id="rId282" Type="http://schemas.openxmlformats.org/officeDocument/2006/relationships/customXml" Target="../ink/ink314.xml"/><Relationship Id="rId8" Type="http://schemas.openxmlformats.org/officeDocument/2006/relationships/customXml" Target="../ink/ink176.xml"/><Relationship Id="rId98" Type="http://schemas.openxmlformats.org/officeDocument/2006/relationships/customXml" Target="../ink/ink222.xml"/><Relationship Id="rId121" Type="http://schemas.openxmlformats.org/officeDocument/2006/relationships/image" Target="../media/image2890.png"/><Relationship Id="rId142" Type="http://schemas.openxmlformats.org/officeDocument/2006/relationships/customXml" Target="../ink/ink244.xml"/><Relationship Id="rId163" Type="http://schemas.openxmlformats.org/officeDocument/2006/relationships/image" Target="../media/image3100.png"/><Relationship Id="rId184" Type="http://schemas.openxmlformats.org/officeDocument/2006/relationships/customXml" Target="../ink/ink265.xml"/><Relationship Id="rId219" Type="http://schemas.openxmlformats.org/officeDocument/2006/relationships/image" Target="../media/image3380.png"/><Relationship Id="rId230" Type="http://schemas.openxmlformats.org/officeDocument/2006/relationships/customXml" Target="../ink/ink288.xml"/><Relationship Id="rId251" Type="http://schemas.openxmlformats.org/officeDocument/2006/relationships/image" Target="../media/image3540.png"/><Relationship Id="rId25" Type="http://schemas.openxmlformats.org/officeDocument/2006/relationships/image" Target="../media/image2430.png"/><Relationship Id="rId46" Type="http://schemas.openxmlformats.org/officeDocument/2006/relationships/image" Target="../media/image2520.png"/><Relationship Id="rId67" Type="http://schemas.openxmlformats.org/officeDocument/2006/relationships/customXml" Target="../ink/ink206.xml"/><Relationship Id="rId272" Type="http://schemas.openxmlformats.org/officeDocument/2006/relationships/customXml" Target="../ink/ink309.xml"/><Relationship Id="rId88" Type="http://schemas.openxmlformats.org/officeDocument/2006/relationships/customXml" Target="../ink/ink217.xml"/><Relationship Id="rId111" Type="http://schemas.openxmlformats.org/officeDocument/2006/relationships/image" Target="../media/image2840.png"/><Relationship Id="rId132" Type="http://schemas.openxmlformats.org/officeDocument/2006/relationships/customXml" Target="../ink/ink239.xml"/><Relationship Id="rId153" Type="http://schemas.openxmlformats.org/officeDocument/2006/relationships/image" Target="../media/image3050.png"/><Relationship Id="rId174" Type="http://schemas.openxmlformats.org/officeDocument/2006/relationships/customXml" Target="../ink/ink260.xml"/><Relationship Id="rId195" Type="http://schemas.openxmlformats.org/officeDocument/2006/relationships/image" Target="../media/image3260.png"/><Relationship Id="rId209" Type="http://schemas.openxmlformats.org/officeDocument/2006/relationships/image" Target="../media/image3330.png"/><Relationship Id="rId220" Type="http://schemas.openxmlformats.org/officeDocument/2006/relationships/customXml" Target="../ink/ink283.xml"/><Relationship Id="rId241" Type="http://schemas.openxmlformats.org/officeDocument/2006/relationships/image" Target="../media/image3490.png"/><Relationship Id="rId15" Type="http://schemas.openxmlformats.org/officeDocument/2006/relationships/image" Target="../media/image2380.png"/><Relationship Id="rId36" Type="http://schemas.openxmlformats.org/officeDocument/2006/relationships/image" Target="../media/image2470.png"/><Relationship Id="rId57" Type="http://schemas.openxmlformats.org/officeDocument/2006/relationships/customXml" Target="../ink/ink201.xml"/><Relationship Id="rId262" Type="http://schemas.openxmlformats.org/officeDocument/2006/relationships/customXml" Target="../ink/ink304.xml"/><Relationship Id="rId283" Type="http://schemas.openxmlformats.org/officeDocument/2006/relationships/image" Target="../media/image3701.png"/><Relationship Id="rId78" Type="http://schemas.openxmlformats.org/officeDocument/2006/relationships/customXml" Target="../ink/ink212.xml"/><Relationship Id="rId99" Type="http://schemas.openxmlformats.org/officeDocument/2006/relationships/image" Target="../media/image2780.png"/><Relationship Id="rId101" Type="http://schemas.openxmlformats.org/officeDocument/2006/relationships/image" Target="../media/image2790.png"/><Relationship Id="rId122" Type="http://schemas.openxmlformats.org/officeDocument/2006/relationships/customXml" Target="../ink/ink234.xml"/><Relationship Id="rId143" Type="http://schemas.openxmlformats.org/officeDocument/2006/relationships/image" Target="../media/image3000.png"/><Relationship Id="rId164" Type="http://schemas.openxmlformats.org/officeDocument/2006/relationships/customXml" Target="../ink/ink255.xml"/><Relationship Id="rId185" Type="http://schemas.openxmlformats.org/officeDocument/2006/relationships/image" Target="../media/image3210.png"/><Relationship Id="rId9" Type="http://schemas.openxmlformats.org/officeDocument/2006/relationships/image" Target="../media/image2350.png"/><Relationship Id="rId210" Type="http://schemas.openxmlformats.org/officeDocument/2006/relationships/customXml" Target="../ink/ink278.xml"/><Relationship Id="rId26" Type="http://schemas.openxmlformats.org/officeDocument/2006/relationships/customXml" Target="../ink/ink185.xml"/><Relationship Id="rId231" Type="http://schemas.openxmlformats.org/officeDocument/2006/relationships/image" Target="../media/image3440.png"/><Relationship Id="rId252" Type="http://schemas.openxmlformats.org/officeDocument/2006/relationships/customXml" Target="../ink/ink299.xml"/><Relationship Id="rId273" Type="http://schemas.openxmlformats.org/officeDocument/2006/relationships/image" Target="../media/image3651.png"/><Relationship Id="rId47" Type="http://schemas.openxmlformats.org/officeDocument/2006/relationships/customXml" Target="../ink/ink196.xml"/><Relationship Id="rId68" Type="http://schemas.openxmlformats.org/officeDocument/2006/relationships/customXml" Target="../ink/ink207.xml"/><Relationship Id="rId89" Type="http://schemas.openxmlformats.org/officeDocument/2006/relationships/image" Target="../media/image2730.png"/><Relationship Id="rId112" Type="http://schemas.openxmlformats.org/officeDocument/2006/relationships/customXml" Target="../ink/ink229.xml"/><Relationship Id="rId133" Type="http://schemas.openxmlformats.org/officeDocument/2006/relationships/image" Target="../media/image2950.png"/><Relationship Id="rId154" Type="http://schemas.openxmlformats.org/officeDocument/2006/relationships/customXml" Target="../ink/ink250.xml"/><Relationship Id="rId175" Type="http://schemas.openxmlformats.org/officeDocument/2006/relationships/image" Target="../media/image3160.png"/><Relationship Id="rId196" Type="http://schemas.openxmlformats.org/officeDocument/2006/relationships/customXml" Target="../ink/ink271.xml"/><Relationship Id="rId200" Type="http://schemas.openxmlformats.org/officeDocument/2006/relationships/customXml" Target="../ink/ink273.xml"/><Relationship Id="rId16" Type="http://schemas.openxmlformats.org/officeDocument/2006/relationships/customXml" Target="../ink/ink180.xml"/><Relationship Id="rId221" Type="http://schemas.openxmlformats.org/officeDocument/2006/relationships/image" Target="../media/image3390.png"/><Relationship Id="rId242" Type="http://schemas.openxmlformats.org/officeDocument/2006/relationships/customXml" Target="../ink/ink294.xml"/><Relationship Id="rId263" Type="http://schemas.openxmlformats.org/officeDocument/2006/relationships/image" Target="../media/image3600.png"/><Relationship Id="rId284" Type="http://schemas.openxmlformats.org/officeDocument/2006/relationships/customXml" Target="../ink/ink315.xml"/><Relationship Id="rId37" Type="http://schemas.openxmlformats.org/officeDocument/2006/relationships/customXml" Target="../ink/ink191.xml"/><Relationship Id="rId58" Type="http://schemas.openxmlformats.org/officeDocument/2006/relationships/image" Target="../media/image2580.png"/><Relationship Id="rId79" Type="http://schemas.openxmlformats.org/officeDocument/2006/relationships/image" Target="../media/image2680.png"/><Relationship Id="rId102" Type="http://schemas.openxmlformats.org/officeDocument/2006/relationships/customXml" Target="../ink/ink224.xml"/><Relationship Id="rId123" Type="http://schemas.openxmlformats.org/officeDocument/2006/relationships/image" Target="../media/image2900.png"/><Relationship Id="rId144" Type="http://schemas.openxmlformats.org/officeDocument/2006/relationships/customXml" Target="../ink/ink245.xml"/><Relationship Id="rId90" Type="http://schemas.openxmlformats.org/officeDocument/2006/relationships/customXml" Target="../ink/ink218.xml"/><Relationship Id="rId165" Type="http://schemas.openxmlformats.org/officeDocument/2006/relationships/image" Target="../media/image3110.png"/><Relationship Id="rId186" Type="http://schemas.openxmlformats.org/officeDocument/2006/relationships/customXml" Target="../ink/ink266.xml"/><Relationship Id="rId211" Type="http://schemas.openxmlformats.org/officeDocument/2006/relationships/image" Target="../media/image3340.png"/><Relationship Id="rId232" Type="http://schemas.openxmlformats.org/officeDocument/2006/relationships/customXml" Target="../ink/ink289.xml"/><Relationship Id="rId253" Type="http://schemas.openxmlformats.org/officeDocument/2006/relationships/image" Target="../media/image3550.png"/><Relationship Id="rId274" Type="http://schemas.openxmlformats.org/officeDocument/2006/relationships/customXml" Target="../ink/ink310.xml"/><Relationship Id="rId27" Type="http://schemas.openxmlformats.org/officeDocument/2006/relationships/customXml" Target="../ink/ink186.xml"/><Relationship Id="rId48" Type="http://schemas.openxmlformats.org/officeDocument/2006/relationships/image" Target="../media/image2530.png"/><Relationship Id="rId69" Type="http://schemas.openxmlformats.org/officeDocument/2006/relationships/image" Target="../media/image2630.png"/><Relationship Id="rId113" Type="http://schemas.openxmlformats.org/officeDocument/2006/relationships/image" Target="../media/image2850.png"/><Relationship Id="rId134" Type="http://schemas.openxmlformats.org/officeDocument/2006/relationships/customXml" Target="../ink/ink240.xml"/><Relationship Id="rId80" Type="http://schemas.openxmlformats.org/officeDocument/2006/relationships/customXml" Target="../ink/ink213.xml"/><Relationship Id="rId155" Type="http://schemas.openxmlformats.org/officeDocument/2006/relationships/image" Target="../media/image3060.png"/><Relationship Id="rId176" Type="http://schemas.openxmlformats.org/officeDocument/2006/relationships/customXml" Target="../ink/ink261.xml"/><Relationship Id="rId197" Type="http://schemas.openxmlformats.org/officeDocument/2006/relationships/image" Target="../media/image3270.png"/><Relationship Id="rId201" Type="http://schemas.openxmlformats.org/officeDocument/2006/relationships/image" Target="../media/image3290.png"/><Relationship Id="rId222" Type="http://schemas.openxmlformats.org/officeDocument/2006/relationships/customXml" Target="../ink/ink284.xml"/><Relationship Id="rId243" Type="http://schemas.openxmlformats.org/officeDocument/2006/relationships/image" Target="../media/image3500.png"/><Relationship Id="rId264" Type="http://schemas.openxmlformats.org/officeDocument/2006/relationships/customXml" Target="../ink/ink305.xml"/><Relationship Id="rId285" Type="http://schemas.openxmlformats.org/officeDocument/2006/relationships/image" Target="../media/image3712.png"/><Relationship Id="rId17" Type="http://schemas.openxmlformats.org/officeDocument/2006/relationships/image" Target="../media/image2390.png"/><Relationship Id="rId38" Type="http://schemas.openxmlformats.org/officeDocument/2006/relationships/image" Target="../media/image2480.png"/><Relationship Id="rId59" Type="http://schemas.openxmlformats.org/officeDocument/2006/relationships/customXml" Target="../ink/ink202.xml"/><Relationship Id="rId103" Type="http://schemas.openxmlformats.org/officeDocument/2006/relationships/image" Target="../media/image2800.png"/><Relationship Id="rId124" Type="http://schemas.openxmlformats.org/officeDocument/2006/relationships/customXml" Target="../ink/ink235.xml"/><Relationship Id="rId70" Type="http://schemas.openxmlformats.org/officeDocument/2006/relationships/customXml" Target="../ink/ink208.xml"/><Relationship Id="rId91" Type="http://schemas.openxmlformats.org/officeDocument/2006/relationships/image" Target="../media/image2740.png"/><Relationship Id="rId145" Type="http://schemas.openxmlformats.org/officeDocument/2006/relationships/image" Target="../media/image3010.png"/><Relationship Id="rId166" Type="http://schemas.openxmlformats.org/officeDocument/2006/relationships/customXml" Target="../ink/ink256.xml"/><Relationship Id="rId187" Type="http://schemas.openxmlformats.org/officeDocument/2006/relationships/image" Target="../media/image3220.png"/><Relationship Id="rId1" Type="http://schemas.microsoft.com/office/2007/relationships/media" Target="../media/media4.m4a"/><Relationship Id="rId212" Type="http://schemas.openxmlformats.org/officeDocument/2006/relationships/customXml" Target="../ink/ink279.xml"/><Relationship Id="rId233" Type="http://schemas.openxmlformats.org/officeDocument/2006/relationships/image" Target="../media/image3450.png"/><Relationship Id="rId254" Type="http://schemas.openxmlformats.org/officeDocument/2006/relationships/customXml" Target="../ink/ink300.xml"/><Relationship Id="rId28" Type="http://schemas.openxmlformats.org/officeDocument/2006/relationships/image" Target="../media/image2440.png"/><Relationship Id="rId49" Type="http://schemas.openxmlformats.org/officeDocument/2006/relationships/customXml" Target="../ink/ink197.xml"/><Relationship Id="rId114" Type="http://schemas.openxmlformats.org/officeDocument/2006/relationships/customXml" Target="../ink/ink230.xml"/><Relationship Id="rId275" Type="http://schemas.openxmlformats.org/officeDocument/2006/relationships/image" Target="../media/image3661.png"/><Relationship Id="rId60" Type="http://schemas.openxmlformats.org/officeDocument/2006/relationships/image" Target="../media/image2590.png"/><Relationship Id="rId81" Type="http://schemas.openxmlformats.org/officeDocument/2006/relationships/image" Target="../media/image2690.png"/><Relationship Id="rId135" Type="http://schemas.openxmlformats.org/officeDocument/2006/relationships/image" Target="../media/image2960.png"/><Relationship Id="rId156" Type="http://schemas.openxmlformats.org/officeDocument/2006/relationships/customXml" Target="../ink/ink251.xml"/><Relationship Id="rId177" Type="http://schemas.openxmlformats.org/officeDocument/2006/relationships/image" Target="../media/image3170.png"/><Relationship Id="rId198" Type="http://schemas.openxmlformats.org/officeDocument/2006/relationships/customXml" Target="../ink/ink272.xml"/><Relationship Id="rId202" Type="http://schemas.openxmlformats.org/officeDocument/2006/relationships/customXml" Target="../ink/ink274.xml"/><Relationship Id="rId223" Type="http://schemas.openxmlformats.org/officeDocument/2006/relationships/image" Target="../media/image3400.png"/><Relationship Id="rId244" Type="http://schemas.openxmlformats.org/officeDocument/2006/relationships/customXml" Target="../ink/ink295.xml"/><Relationship Id="rId18" Type="http://schemas.openxmlformats.org/officeDocument/2006/relationships/customXml" Target="../ink/ink181.xml"/><Relationship Id="rId39" Type="http://schemas.openxmlformats.org/officeDocument/2006/relationships/customXml" Target="../ink/ink192.xml"/><Relationship Id="rId265" Type="http://schemas.openxmlformats.org/officeDocument/2006/relationships/image" Target="../media/image3611.png"/><Relationship Id="rId286" Type="http://schemas.openxmlformats.org/officeDocument/2006/relationships/customXml" Target="../ink/ink316.xml"/><Relationship Id="rId50" Type="http://schemas.openxmlformats.org/officeDocument/2006/relationships/image" Target="../media/image2540.png"/><Relationship Id="rId104" Type="http://schemas.openxmlformats.org/officeDocument/2006/relationships/customXml" Target="../ink/ink225.xml"/><Relationship Id="rId125" Type="http://schemas.openxmlformats.org/officeDocument/2006/relationships/image" Target="../media/image2910.png"/><Relationship Id="rId146" Type="http://schemas.openxmlformats.org/officeDocument/2006/relationships/customXml" Target="../ink/ink246.xml"/><Relationship Id="rId167" Type="http://schemas.openxmlformats.org/officeDocument/2006/relationships/image" Target="../media/image3120.png"/><Relationship Id="rId188" Type="http://schemas.openxmlformats.org/officeDocument/2006/relationships/customXml" Target="../ink/ink267.xml"/><Relationship Id="rId71" Type="http://schemas.openxmlformats.org/officeDocument/2006/relationships/image" Target="../media/image2640.png"/><Relationship Id="rId92" Type="http://schemas.openxmlformats.org/officeDocument/2006/relationships/customXml" Target="../ink/ink219.xml"/><Relationship Id="rId213" Type="http://schemas.openxmlformats.org/officeDocument/2006/relationships/image" Target="../media/image3350.png"/><Relationship Id="rId234" Type="http://schemas.openxmlformats.org/officeDocument/2006/relationships/customXml" Target="../ink/ink290.xml"/><Relationship Id="rId2" Type="http://schemas.openxmlformats.org/officeDocument/2006/relationships/audio" Target="../media/media4.m4a"/><Relationship Id="rId29" Type="http://schemas.openxmlformats.org/officeDocument/2006/relationships/customXml" Target="../ink/ink187.xml"/><Relationship Id="rId255" Type="http://schemas.openxmlformats.org/officeDocument/2006/relationships/image" Target="../media/image3560.png"/><Relationship Id="rId276" Type="http://schemas.openxmlformats.org/officeDocument/2006/relationships/customXml" Target="../ink/ink311.xml"/><Relationship Id="rId40" Type="http://schemas.openxmlformats.org/officeDocument/2006/relationships/image" Target="../media/image2490.png"/><Relationship Id="rId115" Type="http://schemas.openxmlformats.org/officeDocument/2006/relationships/image" Target="../media/image2860.png"/><Relationship Id="rId136" Type="http://schemas.openxmlformats.org/officeDocument/2006/relationships/customXml" Target="../ink/ink241.xml"/><Relationship Id="rId157" Type="http://schemas.openxmlformats.org/officeDocument/2006/relationships/image" Target="../media/image3070.png"/><Relationship Id="rId178" Type="http://schemas.openxmlformats.org/officeDocument/2006/relationships/customXml" Target="../ink/ink262.xml"/><Relationship Id="rId61" Type="http://schemas.openxmlformats.org/officeDocument/2006/relationships/customXml" Target="../ink/ink203.xml"/><Relationship Id="rId82" Type="http://schemas.openxmlformats.org/officeDocument/2006/relationships/customXml" Target="../ink/ink214.xml"/><Relationship Id="rId199" Type="http://schemas.openxmlformats.org/officeDocument/2006/relationships/image" Target="../media/image3280.png"/><Relationship Id="rId203" Type="http://schemas.openxmlformats.org/officeDocument/2006/relationships/image" Target="../media/image3300.png"/><Relationship Id="rId19" Type="http://schemas.openxmlformats.org/officeDocument/2006/relationships/image" Target="../media/image2400.png"/><Relationship Id="rId224" Type="http://schemas.openxmlformats.org/officeDocument/2006/relationships/customXml" Target="../ink/ink285.xml"/><Relationship Id="rId245" Type="http://schemas.openxmlformats.org/officeDocument/2006/relationships/image" Target="../media/image3511.png"/><Relationship Id="rId266" Type="http://schemas.openxmlformats.org/officeDocument/2006/relationships/customXml" Target="../ink/ink306.xml"/><Relationship Id="rId287" Type="http://schemas.openxmlformats.org/officeDocument/2006/relationships/image" Target="../media/image3721.png"/><Relationship Id="rId30" Type="http://schemas.openxmlformats.org/officeDocument/2006/relationships/image" Target="../media/image2450.png"/><Relationship Id="rId105" Type="http://schemas.openxmlformats.org/officeDocument/2006/relationships/image" Target="../media/image2810.png"/><Relationship Id="rId126" Type="http://schemas.openxmlformats.org/officeDocument/2006/relationships/customXml" Target="../ink/ink236.xml"/><Relationship Id="rId147" Type="http://schemas.openxmlformats.org/officeDocument/2006/relationships/image" Target="../media/image3020.png"/><Relationship Id="rId168" Type="http://schemas.openxmlformats.org/officeDocument/2006/relationships/customXml" Target="../ink/ink257.xml"/><Relationship Id="rId51" Type="http://schemas.openxmlformats.org/officeDocument/2006/relationships/customXml" Target="../ink/ink198.xml"/><Relationship Id="rId72" Type="http://schemas.openxmlformats.org/officeDocument/2006/relationships/customXml" Target="../ink/ink209.xml"/><Relationship Id="rId93" Type="http://schemas.openxmlformats.org/officeDocument/2006/relationships/image" Target="../media/image2750.png"/><Relationship Id="rId189" Type="http://schemas.openxmlformats.org/officeDocument/2006/relationships/image" Target="../media/image3230.png"/><Relationship Id="rId3" Type="http://schemas.openxmlformats.org/officeDocument/2006/relationships/slideLayout" Target="../slideLayouts/slideLayout2.xml"/><Relationship Id="rId214" Type="http://schemas.openxmlformats.org/officeDocument/2006/relationships/customXml" Target="../ink/ink280.xml"/><Relationship Id="rId235" Type="http://schemas.openxmlformats.org/officeDocument/2006/relationships/image" Target="../media/image3460.png"/><Relationship Id="rId256" Type="http://schemas.openxmlformats.org/officeDocument/2006/relationships/customXml" Target="../ink/ink301.xml"/><Relationship Id="rId277" Type="http://schemas.openxmlformats.org/officeDocument/2006/relationships/image" Target="../media/image3671.png"/><Relationship Id="rId116" Type="http://schemas.openxmlformats.org/officeDocument/2006/relationships/customXml" Target="../ink/ink231.xml"/><Relationship Id="rId137" Type="http://schemas.openxmlformats.org/officeDocument/2006/relationships/image" Target="../media/image2970.png"/><Relationship Id="rId158" Type="http://schemas.openxmlformats.org/officeDocument/2006/relationships/customXml" Target="../ink/ink252.xml"/><Relationship Id="rId20" Type="http://schemas.openxmlformats.org/officeDocument/2006/relationships/customXml" Target="../ink/ink182.xml"/><Relationship Id="rId41" Type="http://schemas.openxmlformats.org/officeDocument/2006/relationships/customXml" Target="../ink/ink193.xml"/><Relationship Id="rId62" Type="http://schemas.openxmlformats.org/officeDocument/2006/relationships/image" Target="../media/image2600.png"/><Relationship Id="rId83" Type="http://schemas.openxmlformats.org/officeDocument/2006/relationships/image" Target="../media/image2700.png"/><Relationship Id="rId179" Type="http://schemas.openxmlformats.org/officeDocument/2006/relationships/image" Target="../media/image3180.png"/><Relationship Id="rId190" Type="http://schemas.openxmlformats.org/officeDocument/2006/relationships/customXml" Target="../ink/ink268.xml"/><Relationship Id="rId204" Type="http://schemas.openxmlformats.org/officeDocument/2006/relationships/customXml" Target="../ink/ink275.xml"/><Relationship Id="rId225" Type="http://schemas.openxmlformats.org/officeDocument/2006/relationships/image" Target="../media/image3411.png"/><Relationship Id="rId246" Type="http://schemas.openxmlformats.org/officeDocument/2006/relationships/customXml" Target="../ink/ink296.xml"/><Relationship Id="rId267" Type="http://schemas.openxmlformats.org/officeDocument/2006/relationships/image" Target="../media/image3620.png"/><Relationship Id="rId288" Type="http://schemas.openxmlformats.org/officeDocument/2006/relationships/customXml" Target="../ink/ink317.xml"/><Relationship Id="rId106" Type="http://schemas.openxmlformats.org/officeDocument/2006/relationships/customXml" Target="../ink/ink226.xml"/><Relationship Id="rId127" Type="http://schemas.openxmlformats.org/officeDocument/2006/relationships/image" Target="../media/image2920.png"/><Relationship Id="rId10" Type="http://schemas.openxmlformats.org/officeDocument/2006/relationships/customXml" Target="../ink/ink177.xml"/><Relationship Id="rId31" Type="http://schemas.openxmlformats.org/officeDocument/2006/relationships/customXml" Target="../ink/ink188.xml"/><Relationship Id="rId52" Type="http://schemas.openxmlformats.org/officeDocument/2006/relationships/image" Target="../media/image2550.png"/><Relationship Id="rId73" Type="http://schemas.openxmlformats.org/officeDocument/2006/relationships/image" Target="../media/image2650.png"/><Relationship Id="rId94" Type="http://schemas.openxmlformats.org/officeDocument/2006/relationships/customXml" Target="../ink/ink220.xml"/><Relationship Id="rId148" Type="http://schemas.openxmlformats.org/officeDocument/2006/relationships/customXml" Target="../ink/ink247.xml"/><Relationship Id="rId169" Type="http://schemas.openxmlformats.org/officeDocument/2006/relationships/image" Target="../media/image3130.png"/><Relationship Id="rId4" Type="http://schemas.openxmlformats.org/officeDocument/2006/relationships/customXml" Target="../ink/ink174.xml"/><Relationship Id="rId180" Type="http://schemas.openxmlformats.org/officeDocument/2006/relationships/customXml" Target="../ink/ink263.xml"/><Relationship Id="rId215" Type="http://schemas.openxmlformats.org/officeDocument/2006/relationships/image" Target="../media/image3360.png"/><Relationship Id="rId236" Type="http://schemas.openxmlformats.org/officeDocument/2006/relationships/customXml" Target="../ink/ink291.xml"/><Relationship Id="rId257" Type="http://schemas.openxmlformats.org/officeDocument/2006/relationships/image" Target="../media/image3570.png"/><Relationship Id="rId278" Type="http://schemas.openxmlformats.org/officeDocument/2006/relationships/customXml" Target="../ink/ink312.xml"/><Relationship Id="rId42" Type="http://schemas.openxmlformats.org/officeDocument/2006/relationships/image" Target="../media/image2500.png"/><Relationship Id="rId84" Type="http://schemas.openxmlformats.org/officeDocument/2006/relationships/customXml" Target="../ink/ink215.xml"/><Relationship Id="rId138" Type="http://schemas.openxmlformats.org/officeDocument/2006/relationships/customXml" Target="../ink/ink242.xml"/><Relationship Id="rId191" Type="http://schemas.openxmlformats.org/officeDocument/2006/relationships/image" Target="../media/image3240.png"/><Relationship Id="rId205" Type="http://schemas.openxmlformats.org/officeDocument/2006/relationships/image" Target="../media/image3311.png"/><Relationship Id="rId247" Type="http://schemas.openxmlformats.org/officeDocument/2006/relationships/image" Target="../media/image3520.png"/><Relationship Id="rId107" Type="http://schemas.openxmlformats.org/officeDocument/2006/relationships/image" Target="../media/image2820.png"/><Relationship Id="rId289" Type="http://schemas.openxmlformats.org/officeDocument/2006/relationships/image" Target="../media/image3731.png"/><Relationship Id="rId11" Type="http://schemas.openxmlformats.org/officeDocument/2006/relationships/image" Target="../media/image2360.png"/><Relationship Id="rId53" Type="http://schemas.openxmlformats.org/officeDocument/2006/relationships/customXml" Target="../ink/ink199.xml"/><Relationship Id="rId149" Type="http://schemas.openxmlformats.org/officeDocument/2006/relationships/image" Target="../media/image3030.png"/><Relationship Id="rId95" Type="http://schemas.openxmlformats.org/officeDocument/2006/relationships/image" Target="../media/image2760.png"/><Relationship Id="rId160" Type="http://schemas.openxmlformats.org/officeDocument/2006/relationships/customXml" Target="../ink/ink253.xml"/><Relationship Id="rId216" Type="http://schemas.openxmlformats.org/officeDocument/2006/relationships/customXml" Target="../ink/ink281.xml"/><Relationship Id="rId258" Type="http://schemas.openxmlformats.org/officeDocument/2006/relationships/customXml" Target="../ink/ink302.xml"/><Relationship Id="rId22" Type="http://schemas.openxmlformats.org/officeDocument/2006/relationships/customXml" Target="../ink/ink183.xml"/><Relationship Id="rId64" Type="http://schemas.openxmlformats.org/officeDocument/2006/relationships/image" Target="../media/image2610.png"/><Relationship Id="rId118" Type="http://schemas.openxmlformats.org/officeDocument/2006/relationships/customXml" Target="../ink/ink232.xml"/><Relationship Id="rId171" Type="http://schemas.openxmlformats.org/officeDocument/2006/relationships/image" Target="../media/image3140.png"/><Relationship Id="rId227" Type="http://schemas.openxmlformats.org/officeDocument/2006/relationships/image" Target="../media/image342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5.xml"/><Relationship Id="rId21" Type="http://schemas.openxmlformats.org/officeDocument/2006/relationships/image" Target="../media/image3730.png"/><Relationship Id="rId42" Type="http://schemas.openxmlformats.org/officeDocument/2006/relationships/customXml" Target="../ink/ink337.xml"/><Relationship Id="rId63" Type="http://schemas.openxmlformats.org/officeDocument/2006/relationships/customXml" Target="../ink/ink348.xml"/><Relationship Id="rId84" Type="http://schemas.openxmlformats.org/officeDocument/2006/relationships/image" Target="../media/image4020.png"/><Relationship Id="rId138" Type="http://schemas.openxmlformats.org/officeDocument/2006/relationships/image" Target="../media/image4290.png"/><Relationship Id="rId159" Type="http://schemas.openxmlformats.org/officeDocument/2006/relationships/image" Target="../media/image4390.png"/><Relationship Id="rId170" Type="http://schemas.openxmlformats.org/officeDocument/2006/relationships/customXml" Target="../ink/ink402.xml"/><Relationship Id="rId191" Type="http://schemas.openxmlformats.org/officeDocument/2006/relationships/image" Target="../media/image4550.png"/><Relationship Id="rId205" Type="http://schemas.openxmlformats.org/officeDocument/2006/relationships/image" Target="../media/image1.png"/><Relationship Id="rId107" Type="http://schemas.openxmlformats.org/officeDocument/2006/relationships/customXml" Target="../ink/ink370.xml"/><Relationship Id="rId11" Type="http://schemas.openxmlformats.org/officeDocument/2006/relationships/image" Target="../media/image3680.png"/><Relationship Id="rId32" Type="http://schemas.openxmlformats.org/officeDocument/2006/relationships/customXml" Target="../ink/ink332.xml"/><Relationship Id="rId53" Type="http://schemas.openxmlformats.org/officeDocument/2006/relationships/image" Target="../media/image3870.png"/><Relationship Id="rId74" Type="http://schemas.openxmlformats.org/officeDocument/2006/relationships/image" Target="../media/image3970.png"/><Relationship Id="rId128" Type="http://schemas.openxmlformats.org/officeDocument/2006/relationships/image" Target="../media/image4240.png"/><Relationship Id="rId149" Type="http://schemas.openxmlformats.org/officeDocument/2006/relationships/image" Target="../media/image4340.png"/><Relationship Id="rId5" Type="http://schemas.openxmlformats.org/officeDocument/2006/relationships/image" Target="../media/image3650.png"/><Relationship Id="rId95" Type="http://schemas.openxmlformats.org/officeDocument/2006/relationships/customXml" Target="../ink/ink364.xml"/><Relationship Id="rId160" Type="http://schemas.openxmlformats.org/officeDocument/2006/relationships/customXml" Target="../ink/ink397.xml"/><Relationship Id="rId181" Type="http://schemas.openxmlformats.org/officeDocument/2006/relationships/image" Target="../media/image4500.png"/><Relationship Id="rId22" Type="http://schemas.openxmlformats.org/officeDocument/2006/relationships/customXml" Target="../ink/ink327.xml"/><Relationship Id="rId43" Type="http://schemas.openxmlformats.org/officeDocument/2006/relationships/image" Target="../media/image3820.png"/><Relationship Id="rId64" Type="http://schemas.openxmlformats.org/officeDocument/2006/relationships/image" Target="../media/image3920.png"/><Relationship Id="rId118" Type="http://schemas.openxmlformats.org/officeDocument/2006/relationships/image" Target="../media/image4190.png"/><Relationship Id="rId139" Type="http://schemas.openxmlformats.org/officeDocument/2006/relationships/customXml" Target="../ink/ink386.xml"/><Relationship Id="rId85" Type="http://schemas.openxmlformats.org/officeDocument/2006/relationships/customXml" Target="../ink/ink359.xml"/><Relationship Id="rId150" Type="http://schemas.openxmlformats.org/officeDocument/2006/relationships/customXml" Target="../ink/ink392.xml"/><Relationship Id="rId171" Type="http://schemas.openxmlformats.org/officeDocument/2006/relationships/image" Target="../media/image4450.png"/><Relationship Id="rId192" Type="http://schemas.openxmlformats.org/officeDocument/2006/relationships/customXml" Target="../ink/ink413.xml"/><Relationship Id="rId12" Type="http://schemas.openxmlformats.org/officeDocument/2006/relationships/customXml" Target="../ink/ink322.xml"/><Relationship Id="rId33" Type="http://schemas.openxmlformats.org/officeDocument/2006/relationships/image" Target="../media/image3770.png"/><Relationship Id="rId108" Type="http://schemas.openxmlformats.org/officeDocument/2006/relationships/image" Target="../media/image4140.png"/><Relationship Id="rId129" Type="http://schemas.openxmlformats.org/officeDocument/2006/relationships/customXml" Target="../ink/ink381.xml"/><Relationship Id="rId54" Type="http://schemas.openxmlformats.org/officeDocument/2006/relationships/customXml" Target="../ink/ink343.xml"/><Relationship Id="rId75" Type="http://schemas.openxmlformats.org/officeDocument/2006/relationships/customXml" Target="../ink/ink354.xml"/><Relationship Id="rId96" Type="http://schemas.openxmlformats.org/officeDocument/2006/relationships/image" Target="../media/image4080.png"/><Relationship Id="rId140" Type="http://schemas.openxmlformats.org/officeDocument/2006/relationships/image" Target="../media/image4300.png"/><Relationship Id="rId161" Type="http://schemas.openxmlformats.org/officeDocument/2006/relationships/image" Target="../media/image4400.png"/><Relationship Id="rId182" Type="http://schemas.openxmlformats.org/officeDocument/2006/relationships/customXml" Target="../ink/ink408.xml"/><Relationship Id="rId6" Type="http://schemas.openxmlformats.org/officeDocument/2006/relationships/customXml" Target="../ink/ink319.xml"/><Relationship Id="rId23" Type="http://schemas.openxmlformats.org/officeDocument/2006/relationships/image" Target="../media/image3740.png"/><Relationship Id="rId119" Type="http://schemas.openxmlformats.org/officeDocument/2006/relationships/customXml" Target="../ink/ink376.xml"/><Relationship Id="rId44" Type="http://schemas.openxmlformats.org/officeDocument/2006/relationships/customXml" Target="../ink/ink338.xml"/><Relationship Id="rId65" Type="http://schemas.openxmlformats.org/officeDocument/2006/relationships/customXml" Target="../ink/ink349.xml"/><Relationship Id="rId86" Type="http://schemas.openxmlformats.org/officeDocument/2006/relationships/image" Target="../media/image4030.png"/><Relationship Id="rId130" Type="http://schemas.openxmlformats.org/officeDocument/2006/relationships/image" Target="../media/image4250.png"/><Relationship Id="rId151" Type="http://schemas.openxmlformats.org/officeDocument/2006/relationships/image" Target="../media/image4350.png"/><Relationship Id="rId172" Type="http://schemas.openxmlformats.org/officeDocument/2006/relationships/customXml" Target="../ink/ink403.xml"/><Relationship Id="rId193" Type="http://schemas.openxmlformats.org/officeDocument/2006/relationships/image" Target="../media/image2080.png"/><Relationship Id="rId13" Type="http://schemas.openxmlformats.org/officeDocument/2006/relationships/image" Target="../media/image3690.png"/><Relationship Id="rId109" Type="http://schemas.openxmlformats.org/officeDocument/2006/relationships/customXml" Target="../ink/ink371.xml"/><Relationship Id="rId34" Type="http://schemas.openxmlformats.org/officeDocument/2006/relationships/customXml" Target="../ink/ink333.xml"/><Relationship Id="rId55" Type="http://schemas.openxmlformats.org/officeDocument/2006/relationships/image" Target="../media/image3880.png"/><Relationship Id="rId76" Type="http://schemas.openxmlformats.org/officeDocument/2006/relationships/image" Target="../media/image3980.png"/><Relationship Id="rId97" Type="http://schemas.openxmlformats.org/officeDocument/2006/relationships/customXml" Target="../ink/ink365.xml"/><Relationship Id="rId120" Type="http://schemas.openxmlformats.org/officeDocument/2006/relationships/image" Target="../media/image4200.png"/><Relationship Id="rId141" Type="http://schemas.openxmlformats.org/officeDocument/2006/relationships/customXml" Target="../ink/ink387.xml"/><Relationship Id="rId7" Type="http://schemas.openxmlformats.org/officeDocument/2006/relationships/image" Target="../media/image3660.png"/><Relationship Id="rId162" Type="http://schemas.openxmlformats.org/officeDocument/2006/relationships/customXml" Target="../ink/ink398.xml"/><Relationship Id="rId183" Type="http://schemas.openxmlformats.org/officeDocument/2006/relationships/image" Target="../media/image4512.png"/><Relationship Id="rId24" Type="http://schemas.openxmlformats.org/officeDocument/2006/relationships/customXml" Target="../ink/ink328.xml"/><Relationship Id="rId40" Type="http://schemas.openxmlformats.org/officeDocument/2006/relationships/customXml" Target="../ink/ink336.xml"/><Relationship Id="rId45" Type="http://schemas.openxmlformats.org/officeDocument/2006/relationships/image" Target="../media/image3830.png"/><Relationship Id="rId66" Type="http://schemas.openxmlformats.org/officeDocument/2006/relationships/image" Target="../media/image3930.png"/><Relationship Id="rId87" Type="http://schemas.openxmlformats.org/officeDocument/2006/relationships/customXml" Target="../ink/ink360.xml"/><Relationship Id="rId110" Type="http://schemas.openxmlformats.org/officeDocument/2006/relationships/image" Target="../media/image4150.png"/><Relationship Id="rId115" Type="http://schemas.openxmlformats.org/officeDocument/2006/relationships/customXml" Target="../ink/ink374.xml"/><Relationship Id="rId131" Type="http://schemas.openxmlformats.org/officeDocument/2006/relationships/customXml" Target="../ink/ink382.xml"/><Relationship Id="rId136" Type="http://schemas.openxmlformats.org/officeDocument/2006/relationships/image" Target="../media/image4280.png"/><Relationship Id="rId157" Type="http://schemas.openxmlformats.org/officeDocument/2006/relationships/image" Target="../media/image4380.png"/><Relationship Id="rId178" Type="http://schemas.openxmlformats.org/officeDocument/2006/relationships/customXml" Target="../ink/ink406.xml"/><Relationship Id="rId61" Type="http://schemas.openxmlformats.org/officeDocument/2006/relationships/customXml" Target="../ink/ink347.xml"/><Relationship Id="rId82" Type="http://schemas.openxmlformats.org/officeDocument/2006/relationships/image" Target="../media/image4011.png"/><Relationship Id="rId152" Type="http://schemas.openxmlformats.org/officeDocument/2006/relationships/customXml" Target="../ink/ink393.xml"/><Relationship Id="rId173" Type="http://schemas.openxmlformats.org/officeDocument/2006/relationships/image" Target="../media/image4460.png"/><Relationship Id="rId194" Type="http://schemas.openxmlformats.org/officeDocument/2006/relationships/customXml" Target="../ink/ink414.xml"/><Relationship Id="rId199" Type="http://schemas.openxmlformats.org/officeDocument/2006/relationships/customXml" Target="../ink/ink417.xml"/><Relationship Id="rId203" Type="http://schemas.openxmlformats.org/officeDocument/2006/relationships/customXml" Target="../ink/ink419.xml"/><Relationship Id="rId19" Type="http://schemas.openxmlformats.org/officeDocument/2006/relationships/image" Target="../media/image3720.png"/><Relationship Id="rId14" Type="http://schemas.openxmlformats.org/officeDocument/2006/relationships/customXml" Target="../ink/ink323.xml"/><Relationship Id="rId30" Type="http://schemas.openxmlformats.org/officeDocument/2006/relationships/customXml" Target="../ink/ink331.xml"/><Relationship Id="rId35" Type="http://schemas.openxmlformats.org/officeDocument/2006/relationships/image" Target="../media/image3780.png"/><Relationship Id="rId56" Type="http://schemas.openxmlformats.org/officeDocument/2006/relationships/customXml" Target="../ink/ink344.xml"/><Relationship Id="rId77" Type="http://schemas.openxmlformats.org/officeDocument/2006/relationships/customXml" Target="../ink/ink355.xml"/><Relationship Id="rId100" Type="http://schemas.openxmlformats.org/officeDocument/2006/relationships/image" Target="../media/image4101.png"/><Relationship Id="rId105" Type="http://schemas.openxmlformats.org/officeDocument/2006/relationships/customXml" Target="../ink/ink369.xml"/><Relationship Id="rId126" Type="http://schemas.openxmlformats.org/officeDocument/2006/relationships/image" Target="../media/image4230.png"/><Relationship Id="rId147" Type="http://schemas.openxmlformats.org/officeDocument/2006/relationships/image" Target="../media/image4330.png"/><Relationship Id="rId168" Type="http://schemas.openxmlformats.org/officeDocument/2006/relationships/customXml" Target="../ink/ink401.xml"/><Relationship Id="rId8" Type="http://schemas.openxmlformats.org/officeDocument/2006/relationships/customXml" Target="../ink/ink320.xml"/><Relationship Id="rId51" Type="http://schemas.openxmlformats.org/officeDocument/2006/relationships/image" Target="../media/image3860.png"/><Relationship Id="rId72" Type="http://schemas.openxmlformats.org/officeDocument/2006/relationships/image" Target="../media/image3960.png"/><Relationship Id="rId93" Type="http://schemas.openxmlformats.org/officeDocument/2006/relationships/customXml" Target="../ink/ink363.xml"/><Relationship Id="rId98" Type="http://schemas.openxmlformats.org/officeDocument/2006/relationships/image" Target="../media/image4090.png"/><Relationship Id="rId121" Type="http://schemas.openxmlformats.org/officeDocument/2006/relationships/customXml" Target="../ink/ink377.xml"/><Relationship Id="rId142" Type="http://schemas.openxmlformats.org/officeDocument/2006/relationships/image" Target="../media/image4311.png"/><Relationship Id="rId163" Type="http://schemas.openxmlformats.org/officeDocument/2006/relationships/image" Target="../media/image4411.png"/><Relationship Id="rId184" Type="http://schemas.openxmlformats.org/officeDocument/2006/relationships/customXml" Target="../ink/ink409.xml"/><Relationship Id="rId189" Type="http://schemas.openxmlformats.org/officeDocument/2006/relationships/image" Target="../media/image4540.png"/><Relationship Id="rId3" Type="http://schemas.openxmlformats.org/officeDocument/2006/relationships/slideLayout" Target="../slideLayouts/slideLayout2.xml"/><Relationship Id="rId25" Type="http://schemas.openxmlformats.org/officeDocument/2006/relationships/image" Target="../media/image6411.png"/><Relationship Id="rId46" Type="http://schemas.openxmlformats.org/officeDocument/2006/relationships/customXml" Target="../ink/ink339.xml"/><Relationship Id="rId67" Type="http://schemas.openxmlformats.org/officeDocument/2006/relationships/customXml" Target="../ink/ink350.xml"/><Relationship Id="rId116" Type="http://schemas.openxmlformats.org/officeDocument/2006/relationships/image" Target="../media/image4180.png"/><Relationship Id="rId137" Type="http://schemas.openxmlformats.org/officeDocument/2006/relationships/customXml" Target="../ink/ink385.xml"/><Relationship Id="rId158" Type="http://schemas.openxmlformats.org/officeDocument/2006/relationships/customXml" Target="../ink/ink396.xml"/><Relationship Id="rId20" Type="http://schemas.openxmlformats.org/officeDocument/2006/relationships/customXml" Target="../ink/ink326.xml"/><Relationship Id="rId41" Type="http://schemas.openxmlformats.org/officeDocument/2006/relationships/image" Target="../media/image3811.png"/><Relationship Id="rId62" Type="http://schemas.openxmlformats.org/officeDocument/2006/relationships/image" Target="../media/image3911.png"/><Relationship Id="rId83" Type="http://schemas.openxmlformats.org/officeDocument/2006/relationships/customXml" Target="../ink/ink358.xml"/><Relationship Id="rId88" Type="http://schemas.openxmlformats.org/officeDocument/2006/relationships/image" Target="../media/image4040.png"/><Relationship Id="rId111" Type="http://schemas.openxmlformats.org/officeDocument/2006/relationships/customXml" Target="../ink/ink372.xml"/><Relationship Id="rId132" Type="http://schemas.openxmlformats.org/officeDocument/2006/relationships/image" Target="../media/image4260.png"/><Relationship Id="rId153" Type="http://schemas.openxmlformats.org/officeDocument/2006/relationships/image" Target="../media/image4360.png"/><Relationship Id="rId174" Type="http://schemas.openxmlformats.org/officeDocument/2006/relationships/customXml" Target="../ink/ink404.xml"/><Relationship Id="rId179" Type="http://schemas.openxmlformats.org/officeDocument/2006/relationships/image" Target="../media/image4490.png"/><Relationship Id="rId195" Type="http://schemas.openxmlformats.org/officeDocument/2006/relationships/customXml" Target="../ink/ink415.xml"/><Relationship Id="rId190" Type="http://schemas.openxmlformats.org/officeDocument/2006/relationships/customXml" Target="../ink/ink412.xml"/><Relationship Id="rId204" Type="http://schemas.openxmlformats.org/officeDocument/2006/relationships/image" Target="../media/image4600.png"/><Relationship Id="rId15" Type="http://schemas.openxmlformats.org/officeDocument/2006/relationships/image" Target="../media/image3700.png"/><Relationship Id="rId36" Type="http://schemas.openxmlformats.org/officeDocument/2006/relationships/customXml" Target="../ink/ink334.xml"/><Relationship Id="rId57" Type="http://schemas.openxmlformats.org/officeDocument/2006/relationships/customXml" Target="../ink/ink345.xml"/><Relationship Id="rId106" Type="http://schemas.openxmlformats.org/officeDocument/2006/relationships/image" Target="../media/image4130.png"/><Relationship Id="rId127" Type="http://schemas.openxmlformats.org/officeDocument/2006/relationships/customXml" Target="../ink/ink380.xml"/><Relationship Id="rId10" Type="http://schemas.openxmlformats.org/officeDocument/2006/relationships/customXml" Target="../ink/ink321.xml"/><Relationship Id="rId31" Type="http://schemas.openxmlformats.org/officeDocument/2006/relationships/image" Target="../media/image3760.png"/><Relationship Id="rId52" Type="http://schemas.openxmlformats.org/officeDocument/2006/relationships/customXml" Target="../ink/ink342.xml"/><Relationship Id="rId73" Type="http://schemas.openxmlformats.org/officeDocument/2006/relationships/customXml" Target="../ink/ink353.xml"/><Relationship Id="rId78" Type="http://schemas.openxmlformats.org/officeDocument/2006/relationships/image" Target="../media/image3990.png"/><Relationship Id="rId94" Type="http://schemas.openxmlformats.org/officeDocument/2006/relationships/image" Target="../media/image4070.png"/><Relationship Id="rId99" Type="http://schemas.openxmlformats.org/officeDocument/2006/relationships/customXml" Target="../ink/ink366.xml"/><Relationship Id="rId101" Type="http://schemas.openxmlformats.org/officeDocument/2006/relationships/customXml" Target="../ink/ink367.xml"/><Relationship Id="rId122" Type="http://schemas.openxmlformats.org/officeDocument/2006/relationships/image" Target="../media/image4211.png"/><Relationship Id="rId143" Type="http://schemas.openxmlformats.org/officeDocument/2006/relationships/customXml" Target="../ink/ink388.xml"/><Relationship Id="rId148" Type="http://schemas.openxmlformats.org/officeDocument/2006/relationships/customXml" Target="../ink/ink391.xml"/><Relationship Id="rId164" Type="http://schemas.openxmlformats.org/officeDocument/2006/relationships/customXml" Target="../ink/ink399.xml"/><Relationship Id="rId169" Type="http://schemas.openxmlformats.org/officeDocument/2006/relationships/image" Target="../media/image4440.png"/><Relationship Id="rId185" Type="http://schemas.openxmlformats.org/officeDocument/2006/relationships/image" Target="../media/image4520.png"/><Relationship Id="rId4" Type="http://schemas.openxmlformats.org/officeDocument/2006/relationships/customXml" Target="../ink/ink318.xml"/><Relationship Id="rId9" Type="http://schemas.openxmlformats.org/officeDocument/2006/relationships/image" Target="../media/image3670.png"/><Relationship Id="rId180" Type="http://schemas.openxmlformats.org/officeDocument/2006/relationships/customXml" Target="../ink/ink407.xml"/><Relationship Id="rId26" Type="http://schemas.openxmlformats.org/officeDocument/2006/relationships/customXml" Target="../ink/ink329.xml"/><Relationship Id="rId47" Type="http://schemas.openxmlformats.org/officeDocument/2006/relationships/image" Target="../media/image3840.png"/><Relationship Id="rId68" Type="http://schemas.openxmlformats.org/officeDocument/2006/relationships/image" Target="../media/image3940.png"/><Relationship Id="rId89" Type="http://schemas.openxmlformats.org/officeDocument/2006/relationships/customXml" Target="../ink/ink361.xml"/><Relationship Id="rId112" Type="http://schemas.openxmlformats.org/officeDocument/2006/relationships/image" Target="../media/image4160.png"/><Relationship Id="rId133" Type="http://schemas.openxmlformats.org/officeDocument/2006/relationships/customXml" Target="../ink/ink383.xml"/><Relationship Id="rId154" Type="http://schemas.openxmlformats.org/officeDocument/2006/relationships/customXml" Target="../ink/ink394.xml"/><Relationship Id="rId175" Type="http://schemas.openxmlformats.org/officeDocument/2006/relationships/image" Target="../media/image4470.png"/><Relationship Id="rId196" Type="http://schemas.openxmlformats.org/officeDocument/2006/relationships/image" Target="../media/image4560.png"/><Relationship Id="rId200" Type="http://schemas.openxmlformats.org/officeDocument/2006/relationships/image" Target="../media/image4580.png"/><Relationship Id="rId16" Type="http://schemas.openxmlformats.org/officeDocument/2006/relationships/customXml" Target="../ink/ink324.xml"/><Relationship Id="rId37" Type="http://schemas.openxmlformats.org/officeDocument/2006/relationships/image" Target="../media/image3790.png"/><Relationship Id="rId58" Type="http://schemas.openxmlformats.org/officeDocument/2006/relationships/image" Target="../media/image3890.png"/><Relationship Id="rId79" Type="http://schemas.openxmlformats.org/officeDocument/2006/relationships/customXml" Target="../ink/ink356.xml"/><Relationship Id="rId102" Type="http://schemas.openxmlformats.org/officeDocument/2006/relationships/image" Target="../media/image4111.png"/><Relationship Id="rId123" Type="http://schemas.openxmlformats.org/officeDocument/2006/relationships/customXml" Target="../ink/ink378.xml"/><Relationship Id="rId144" Type="http://schemas.openxmlformats.org/officeDocument/2006/relationships/customXml" Target="../ink/ink389.xml"/><Relationship Id="rId90" Type="http://schemas.openxmlformats.org/officeDocument/2006/relationships/image" Target="../media/image4050.png"/><Relationship Id="rId165" Type="http://schemas.openxmlformats.org/officeDocument/2006/relationships/image" Target="../media/image4420.png"/><Relationship Id="rId186" Type="http://schemas.openxmlformats.org/officeDocument/2006/relationships/customXml" Target="../ink/ink410.xml"/><Relationship Id="rId27" Type="http://schemas.openxmlformats.org/officeDocument/2006/relationships/image" Target="../media/image2420.png"/><Relationship Id="rId48" Type="http://schemas.openxmlformats.org/officeDocument/2006/relationships/customXml" Target="../ink/ink340.xml"/><Relationship Id="rId69" Type="http://schemas.openxmlformats.org/officeDocument/2006/relationships/customXml" Target="../ink/ink351.xml"/><Relationship Id="rId113" Type="http://schemas.openxmlformats.org/officeDocument/2006/relationships/customXml" Target="../ink/ink373.xml"/><Relationship Id="rId134" Type="http://schemas.openxmlformats.org/officeDocument/2006/relationships/image" Target="../media/image4270.png"/><Relationship Id="rId80" Type="http://schemas.openxmlformats.org/officeDocument/2006/relationships/image" Target="../media/image4000.png"/><Relationship Id="rId155" Type="http://schemas.openxmlformats.org/officeDocument/2006/relationships/image" Target="../media/image4370.png"/><Relationship Id="rId176" Type="http://schemas.openxmlformats.org/officeDocument/2006/relationships/customXml" Target="../ink/ink405.xml"/><Relationship Id="rId197" Type="http://schemas.openxmlformats.org/officeDocument/2006/relationships/customXml" Target="../ink/ink416.xml"/><Relationship Id="rId201" Type="http://schemas.openxmlformats.org/officeDocument/2006/relationships/customXml" Target="../ink/ink418.xml"/><Relationship Id="rId17" Type="http://schemas.openxmlformats.org/officeDocument/2006/relationships/image" Target="../media/image3711.png"/><Relationship Id="rId38" Type="http://schemas.openxmlformats.org/officeDocument/2006/relationships/customXml" Target="../ink/ink335.xml"/><Relationship Id="rId59" Type="http://schemas.openxmlformats.org/officeDocument/2006/relationships/customXml" Target="../ink/ink346.xml"/><Relationship Id="rId103" Type="http://schemas.openxmlformats.org/officeDocument/2006/relationships/customXml" Target="../ink/ink368.xml"/><Relationship Id="rId124" Type="http://schemas.openxmlformats.org/officeDocument/2006/relationships/image" Target="../media/image4220.png"/><Relationship Id="rId70" Type="http://schemas.openxmlformats.org/officeDocument/2006/relationships/image" Target="../media/image3950.png"/><Relationship Id="rId91" Type="http://schemas.openxmlformats.org/officeDocument/2006/relationships/customXml" Target="../ink/ink362.xml"/><Relationship Id="rId145" Type="http://schemas.openxmlformats.org/officeDocument/2006/relationships/image" Target="../media/image4320.png"/><Relationship Id="rId166" Type="http://schemas.openxmlformats.org/officeDocument/2006/relationships/customXml" Target="../ink/ink400.xml"/><Relationship Id="rId187" Type="http://schemas.openxmlformats.org/officeDocument/2006/relationships/image" Target="../media/image4530.png"/><Relationship Id="rId1" Type="http://schemas.microsoft.com/office/2007/relationships/media" Target="../media/media5.m4a"/><Relationship Id="rId28" Type="http://schemas.openxmlformats.org/officeDocument/2006/relationships/customXml" Target="../ink/ink330.xml"/><Relationship Id="rId49" Type="http://schemas.openxmlformats.org/officeDocument/2006/relationships/image" Target="../media/image3850.png"/><Relationship Id="rId114" Type="http://schemas.openxmlformats.org/officeDocument/2006/relationships/image" Target="../media/image4170.png"/><Relationship Id="rId60" Type="http://schemas.openxmlformats.org/officeDocument/2006/relationships/image" Target="../media/image3900.png"/><Relationship Id="rId81" Type="http://schemas.openxmlformats.org/officeDocument/2006/relationships/customXml" Target="../ink/ink357.xml"/><Relationship Id="rId135" Type="http://schemas.openxmlformats.org/officeDocument/2006/relationships/customXml" Target="../ink/ink384.xml"/><Relationship Id="rId156" Type="http://schemas.openxmlformats.org/officeDocument/2006/relationships/customXml" Target="../ink/ink395.xml"/><Relationship Id="rId177" Type="http://schemas.openxmlformats.org/officeDocument/2006/relationships/image" Target="../media/image4480.png"/><Relationship Id="rId198" Type="http://schemas.openxmlformats.org/officeDocument/2006/relationships/image" Target="../media/image4570.png"/><Relationship Id="rId202" Type="http://schemas.openxmlformats.org/officeDocument/2006/relationships/image" Target="../media/image4590.png"/><Relationship Id="rId18" Type="http://schemas.openxmlformats.org/officeDocument/2006/relationships/customXml" Target="../ink/ink325.xml"/><Relationship Id="rId39" Type="http://schemas.openxmlformats.org/officeDocument/2006/relationships/image" Target="../media/image3800.png"/><Relationship Id="rId50" Type="http://schemas.openxmlformats.org/officeDocument/2006/relationships/customXml" Target="../ink/ink341.xml"/><Relationship Id="rId104" Type="http://schemas.openxmlformats.org/officeDocument/2006/relationships/image" Target="../media/image4120.png"/><Relationship Id="rId125" Type="http://schemas.openxmlformats.org/officeDocument/2006/relationships/customXml" Target="../ink/ink379.xml"/><Relationship Id="rId146" Type="http://schemas.openxmlformats.org/officeDocument/2006/relationships/customXml" Target="../ink/ink390.xml"/><Relationship Id="rId167" Type="http://schemas.openxmlformats.org/officeDocument/2006/relationships/image" Target="../media/image4430.png"/><Relationship Id="rId188" Type="http://schemas.openxmlformats.org/officeDocument/2006/relationships/customXml" Target="../ink/ink411.xml"/><Relationship Id="rId71" Type="http://schemas.openxmlformats.org/officeDocument/2006/relationships/customXml" Target="../ink/ink352.xml"/><Relationship Id="rId92" Type="http://schemas.openxmlformats.org/officeDocument/2006/relationships/image" Target="../media/image4060.png"/><Relationship Id="rId2" Type="http://schemas.openxmlformats.org/officeDocument/2006/relationships/audio" Target="../media/media5.m4a"/><Relationship Id="rId29" Type="http://schemas.openxmlformats.org/officeDocument/2006/relationships/image" Target="../media/image3750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31.xml"/><Relationship Id="rId21" Type="http://schemas.openxmlformats.org/officeDocument/2006/relationships/image" Target="../media/image4690.png"/><Relationship Id="rId42" Type="http://schemas.openxmlformats.org/officeDocument/2006/relationships/customXml" Target="../ink/ink439.xml"/><Relationship Id="rId47" Type="http://schemas.openxmlformats.org/officeDocument/2006/relationships/image" Target="../media/image4820.png"/><Relationship Id="rId63" Type="http://schemas.openxmlformats.org/officeDocument/2006/relationships/image" Target="../media/image4900.png"/><Relationship Id="rId68" Type="http://schemas.openxmlformats.org/officeDocument/2006/relationships/customXml" Target="../ink/ink452.xml"/><Relationship Id="rId16" Type="http://schemas.openxmlformats.org/officeDocument/2006/relationships/customXml" Target="../ink/ink426.xml"/><Relationship Id="rId11" Type="http://schemas.openxmlformats.org/officeDocument/2006/relationships/image" Target="../media/image4640.png"/><Relationship Id="rId24" Type="http://schemas.openxmlformats.org/officeDocument/2006/relationships/customXml" Target="../ink/ink430.xml"/><Relationship Id="rId32" Type="http://schemas.openxmlformats.org/officeDocument/2006/relationships/customXml" Target="../ink/ink434.xml"/><Relationship Id="rId37" Type="http://schemas.openxmlformats.org/officeDocument/2006/relationships/image" Target="../media/image4770.png"/><Relationship Id="rId40" Type="http://schemas.openxmlformats.org/officeDocument/2006/relationships/customXml" Target="../ink/ink438.xml"/><Relationship Id="rId45" Type="http://schemas.openxmlformats.org/officeDocument/2006/relationships/image" Target="../media/image4812.png"/><Relationship Id="rId53" Type="http://schemas.openxmlformats.org/officeDocument/2006/relationships/image" Target="../media/image4850.png"/><Relationship Id="rId58" Type="http://schemas.openxmlformats.org/officeDocument/2006/relationships/customXml" Target="../ink/ink447.xml"/><Relationship Id="rId66" Type="http://schemas.openxmlformats.org/officeDocument/2006/relationships/customXml" Target="../ink/ink451.xml"/><Relationship Id="rId74" Type="http://schemas.openxmlformats.org/officeDocument/2006/relationships/customXml" Target="../ink/ink455.xml"/><Relationship Id="rId79" Type="http://schemas.openxmlformats.org/officeDocument/2006/relationships/image" Target="../media/image4980.png"/><Relationship Id="rId5" Type="http://schemas.openxmlformats.org/officeDocument/2006/relationships/image" Target="../media/image4612.png"/><Relationship Id="rId61" Type="http://schemas.openxmlformats.org/officeDocument/2006/relationships/image" Target="../media/image4890.png"/><Relationship Id="rId19" Type="http://schemas.openxmlformats.org/officeDocument/2006/relationships/image" Target="../media/image4680.png"/><Relationship Id="rId14" Type="http://schemas.openxmlformats.org/officeDocument/2006/relationships/customXml" Target="../ink/ink425.xml"/><Relationship Id="rId22" Type="http://schemas.openxmlformats.org/officeDocument/2006/relationships/customXml" Target="../ink/ink429.xml"/><Relationship Id="rId27" Type="http://schemas.openxmlformats.org/officeDocument/2006/relationships/image" Target="../media/image4720.png"/><Relationship Id="rId30" Type="http://schemas.openxmlformats.org/officeDocument/2006/relationships/customXml" Target="../ink/ink433.xml"/><Relationship Id="rId35" Type="http://schemas.openxmlformats.org/officeDocument/2006/relationships/image" Target="../media/image4760.png"/><Relationship Id="rId43" Type="http://schemas.openxmlformats.org/officeDocument/2006/relationships/image" Target="../media/image4800.png"/><Relationship Id="rId48" Type="http://schemas.openxmlformats.org/officeDocument/2006/relationships/customXml" Target="../ink/ink442.xml"/><Relationship Id="rId56" Type="http://schemas.openxmlformats.org/officeDocument/2006/relationships/customXml" Target="../ink/ink446.xml"/><Relationship Id="rId64" Type="http://schemas.openxmlformats.org/officeDocument/2006/relationships/customXml" Target="../ink/ink450.xml"/><Relationship Id="rId69" Type="http://schemas.openxmlformats.org/officeDocument/2006/relationships/image" Target="../media/image4930.png"/><Relationship Id="rId77" Type="http://schemas.openxmlformats.org/officeDocument/2006/relationships/image" Target="../media/image4970.png"/><Relationship Id="rId8" Type="http://schemas.openxmlformats.org/officeDocument/2006/relationships/customXml" Target="../ink/ink422.xml"/><Relationship Id="rId51" Type="http://schemas.openxmlformats.org/officeDocument/2006/relationships/image" Target="../media/image4840.png"/><Relationship Id="rId72" Type="http://schemas.openxmlformats.org/officeDocument/2006/relationships/customXml" Target="../ink/ink454.xml"/><Relationship Id="rId80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12" Type="http://schemas.openxmlformats.org/officeDocument/2006/relationships/customXml" Target="../ink/ink424.xml"/><Relationship Id="rId17" Type="http://schemas.openxmlformats.org/officeDocument/2006/relationships/image" Target="../media/image4670.png"/><Relationship Id="rId25" Type="http://schemas.openxmlformats.org/officeDocument/2006/relationships/image" Target="../media/image4712.png"/><Relationship Id="rId33" Type="http://schemas.openxmlformats.org/officeDocument/2006/relationships/image" Target="../media/image4750.png"/><Relationship Id="rId38" Type="http://schemas.openxmlformats.org/officeDocument/2006/relationships/customXml" Target="../ink/ink437.xml"/><Relationship Id="rId46" Type="http://schemas.openxmlformats.org/officeDocument/2006/relationships/customXml" Target="../ink/ink441.xml"/><Relationship Id="rId59" Type="http://schemas.openxmlformats.org/officeDocument/2006/relationships/image" Target="../media/image4880.png"/><Relationship Id="rId67" Type="http://schemas.openxmlformats.org/officeDocument/2006/relationships/image" Target="../media/image4920.png"/><Relationship Id="rId20" Type="http://schemas.openxmlformats.org/officeDocument/2006/relationships/customXml" Target="../ink/ink428.xml"/><Relationship Id="rId41" Type="http://schemas.openxmlformats.org/officeDocument/2006/relationships/image" Target="../media/image4790.png"/><Relationship Id="rId54" Type="http://schemas.openxmlformats.org/officeDocument/2006/relationships/customXml" Target="../ink/ink445.xml"/><Relationship Id="rId62" Type="http://schemas.openxmlformats.org/officeDocument/2006/relationships/customXml" Target="../ink/ink449.xml"/><Relationship Id="rId70" Type="http://schemas.openxmlformats.org/officeDocument/2006/relationships/customXml" Target="../ink/ink453.xml"/><Relationship Id="rId75" Type="http://schemas.openxmlformats.org/officeDocument/2006/relationships/image" Target="../media/image4960.png"/><Relationship Id="rId1" Type="http://schemas.microsoft.com/office/2007/relationships/media" Target="../media/media6.m4a"/><Relationship Id="rId6" Type="http://schemas.openxmlformats.org/officeDocument/2006/relationships/customXml" Target="../ink/ink421.xml"/><Relationship Id="rId15" Type="http://schemas.openxmlformats.org/officeDocument/2006/relationships/image" Target="../media/image4660.png"/><Relationship Id="rId23" Type="http://schemas.openxmlformats.org/officeDocument/2006/relationships/image" Target="../media/image4700.png"/><Relationship Id="rId28" Type="http://schemas.openxmlformats.org/officeDocument/2006/relationships/customXml" Target="../ink/ink432.xml"/><Relationship Id="rId36" Type="http://schemas.openxmlformats.org/officeDocument/2006/relationships/customXml" Target="../ink/ink436.xml"/><Relationship Id="rId49" Type="http://schemas.openxmlformats.org/officeDocument/2006/relationships/image" Target="../media/image4830.png"/><Relationship Id="rId57" Type="http://schemas.openxmlformats.org/officeDocument/2006/relationships/image" Target="../media/image4870.png"/><Relationship Id="rId10" Type="http://schemas.openxmlformats.org/officeDocument/2006/relationships/customXml" Target="../ink/ink423.xml"/><Relationship Id="rId31" Type="http://schemas.openxmlformats.org/officeDocument/2006/relationships/image" Target="../media/image4740.png"/><Relationship Id="rId44" Type="http://schemas.openxmlformats.org/officeDocument/2006/relationships/customXml" Target="../ink/ink440.xml"/><Relationship Id="rId52" Type="http://schemas.openxmlformats.org/officeDocument/2006/relationships/customXml" Target="../ink/ink444.xml"/><Relationship Id="rId60" Type="http://schemas.openxmlformats.org/officeDocument/2006/relationships/customXml" Target="../ink/ink448.xml"/><Relationship Id="rId65" Type="http://schemas.openxmlformats.org/officeDocument/2006/relationships/image" Target="../media/image4911.png"/><Relationship Id="rId73" Type="http://schemas.openxmlformats.org/officeDocument/2006/relationships/image" Target="../media/image4950.png"/><Relationship Id="rId78" Type="http://schemas.openxmlformats.org/officeDocument/2006/relationships/customXml" Target="../ink/ink457.xml"/><Relationship Id="rId4" Type="http://schemas.openxmlformats.org/officeDocument/2006/relationships/customXml" Target="../ink/ink420.xml"/><Relationship Id="rId9" Type="http://schemas.openxmlformats.org/officeDocument/2006/relationships/image" Target="../media/image4630.png"/><Relationship Id="rId13" Type="http://schemas.openxmlformats.org/officeDocument/2006/relationships/image" Target="../media/image4650.png"/><Relationship Id="rId18" Type="http://schemas.openxmlformats.org/officeDocument/2006/relationships/customXml" Target="../ink/ink427.xml"/><Relationship Id="rId39" Type="http://schemas.openxmlformats.org/officeDocument/2006/relationships/image" Target="../media/image4780.png"/><Relationship Id="rId34" Type="http://schemas.openxmlformats.org/officeDocument/2006/relationships/customXml" Target="../ink/ink435.xml"/><Relationship Id="rId50" Type="http://schemas.openxmlformats.org/officeDocument/2006/relationships/customXml" Target="../ink/ink443.xml"/><Relationship Id="rId55" Type="http://schemas.openxmlformats.org/officeDocument/2006/relationships/image" Target="../media/image4860.png"/><Relationship Id="rId76" Type="http://schemas.openxmlformats.org/officeDocument/2006/relationships/customXml" Target="../ink/ink456.xml"/><Relationship Id="rId7" Type="http://schemas.openxmlformats.org/officeDocument/2006/relationships/image" Target="../media/image4620.png"/><Relationship Id="rId71" Type="http://schemas.openxmlformats.org/officeDocument/2006/relationships/image" Target="../media/image4940.png"/><Relationship Id="rId2" Type="http://schemas.openxmlformats.org/officeDocument/2006/relationships/audio" Target="../media/media6.m4a"/><Relationship Id="rId29" Type="http://schemas.openxmlformats.org/officeDocument/2006/relationships/image" Target="../media/image47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1E40638-2E0E-364B-99FD-DE06BD1F928E}" type="slidenum">
              <a:rPr lang="en-US" sz="1400">
                <a:latin typeface="Arial" charset="0"/>
              </a:rPr>
              <a:pPr eaLnBrk="1" hangingPunct="1"/>
              <a:t>1</a:t>
            </a:fld>
            <a:endParaRPr lang="en-US" sz="1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52A25C-7E27-2B44-8FBB-18188DA666FF}"/>
              </a:ext>
            </a:extLst>
          </p:cNvPr>
          <p:cNvSpPr txBox="1"/>
          <p:nvPr/>
        </p:nvSpPr>
        <p:spPr>
          <a:xfrm>
            <a:off x="3182046" y="2590800"/>
            <a:ext cx="277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b="1" dirty="0">
                <a:solidFill>
                  <a:schemeClr val="bg1"/>
                </a:solidFill>
              </a:rPr>
              <a:t>2E. Memory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CFFD8D8-B107-DAE4-ABB3-66D2D3FEB11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7921441"/>
      </p:ext>
    </p:extLst>
  </p:cSld>
  <p:clrMapOvr>
    <a:masterClrMapping/>
  </p:clrMapOvr>
  <p:transition spd="slow" advTm="3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4"/>
          <p:cNvSpPr txBox="1">
            <a:spLocks noChangeArrowheads="1"/>
          </p:cNvSpPr>
          <p:nvPr/>
        </p:nvSpPr>
        <p:spPr bwMode="auto">
          <a:xfrm>
            <a:off x="226702" y="0"/>
            <a:ext cx="80217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2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Odd # NOTs – oscillator; Even = memory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19201" y="620711"/>
            <a:ext cx="6553200" cy="200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www.silvaco.com/tech_lib/simulationstandard/1995/aug/a6/fig6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88437" y="2901402"/>
            <a:ext cx="2040820" cy="232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00400" y="3369151"/>
            <a:ext cx="5943600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>
                <a:latin typeface="Comic Sans MS"/>
                <a:cs typeface="Comic Sans MS"/>
              </a:rPr>
              <a:t>Odd Number </a:t>
            </a:r>
            <a:r>
              <a:rPr lang="en-US" sz="2000" dirty="0">
                <a:highlight>
                  <a:srgbClr val="FFFF00"/>
                </a:highlight>
                <a:latin typeface="Comic Sans MS"/>
                <a:cs typeface="Comic Sans MS"/>
              </a:rPr>
              <a:t>with feedback </a:t>
            </a:r>
            <a:r>
              <a:rPr lang="mr-IN" sz="2000" dirty="0">
                <a:latin typeface="Comic Sans MS"/>
                <a:cs typeface="Comic Sans MS"/>
              </a:rPr>
              <a:t>–</a:t>
            </a:r>
            <a:r>
              <a:rPr lang="en-US" sz="2000" dirty="0">
                <a:latin typeface="Comic Sans MS"/>
                <a:cs typeface="Comic Sans MS"/>
              </a:rPr>
              <a:t> keeps changing</a:t>
            </a:r>
          </a:p>
          <a:p>
            <a:pPr>
              <a:buNone/>
            </a:pPr>
            <a:r>
              <a:rPr lang="en-US" sz="2000" dirty="0">
                <a:latin typeface="Comic Sans MS"/>
                <a:cs typeface="Comic Sans MS"/>
              </a:rPr>
              <a:t>(Oscillator)</a:t>
            </a:r>
          </a:p>
          <a:p>
            <a:pPr>
              <a:buNone/>
            </a:pPr>
            <a:r>
              <a:rPr lang="en-US" sz="2000" dirty="0">
                <a:latin typeface="Comic Sans MS"/>
                <a:cs typeface="Comic Sans MS"/>
              </a:rPr>
              <a:t>Even Number </a:t>
            </a:r>
            <a:r>
              <a:rPr lang="en-US" sz="2000" dirty="0">
                <a:highlight>
                  <a:srgbClr val="FFFF00"/>
                </a:highlight>
                <a:latin typeface="Comic Sans MS"/>
                <a:cs typeface="Comic Sans MS"/>
              </a:rPr>
              <a:t>with feedback </a:t>
            </a:r>
            <a:r>
              <a:rPr lang="en-US" sz="2000" dirty="0">
                <a:latin typeface="Comic Sans MS"/>
                <a:cs typeface="Comic Sans MS"/>
              </a:rPr>
              <a:t>- Reaffirms (Memory)</a:t>
            </a:r>
          </a:p>
          <a:p>
            <a:pPr>
              <a:buNone/>
            </a:pPr>
            <a:endParaRPr lang="en-US" sz="2000" dirty="0">
              <a:latin typeface="Comic Sans MS"/>
              <a:cs typeface="Comic Sans MS"/>
            </a:endParaRPr>
          </a:p>
          <a:p>
            <a:pPr>
              <a:buNone/>
            </a:pPr>
            <a:r>
              <a:rPr lang="en-US" sz="2000" dirty="0">
                <a:latin typeface="Comic Sans MS"/>
                <a:cs typeface="Comic Sans MS"/>
              </a:rPr>
              <a:t>Both need a clock to</a:t>
            </a:r>
          </a:p>
          <a:p>
            <a:pPr>
              <a:buNone/>
            </a:pPr>
            <a:r>
              <a:rPr lang="en-US" sz="2000" dirty="0">
                <a:latin typeface="Comic Sans MS"/>
                <a:cs typeface="Comic Sans MS"/>
              </a:rPr>
              <a:t>control switching</a:t>
            </a:r>
          </a:p>
          <a:p>
            <a:pPr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3" name="Picture 2" descr="Screen Shot 2019-08-01 at 9.22.1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1710"/>
            <a:ext cx="1676401" cy="18552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E21E8-E98A-5642-BFE8-2DAD7EC709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0373B86-F0F4-D766-7511-9391131442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73"/>
    </mc:Choice>
    <mc:Fallback xmlns="">
      <p:transition spd="slow" advTm="60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4"/>
          <p:cNvSpPr txBox="1">
            <a:spLocks noChangeArrowheads="1"/>
          </p:cNvSpPr>
          <p:nvPr/>
        </p:nvSpPr>
        <p:spPr bwMode="auto">
          <a:xfrm>
            <a:off x="3283622" y="0"/>
            <a:ext cx="19078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Memory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D1BC401-F537-14C6-DFD1-BBEAE10316EC}"/>
                  </a:ext>
                </a:extLst>
              </p14:cNvPr>
              <p14:cNvContentPartPr/>
              <p14:nvPr/>
            </p14:nvContentPartPr>
            <p14:xfrm>
              <a:off x="5652381" y="872026"/>
              <a:ext cx="212040" cy="347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1BC401-F537-14C6-DFD1-BBEAE10316E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43381" y="863026"/>
                <a:ext cx="22968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94ADF7C-905C-347D-B841-4B6B86BDB811}"/>
                  </a:ext>
                </a:extLst>
              </p14:cNvPr>
              <p14:cNvContentPartPr/>
              <p14:nvPr/>
            </p14:nvContentPartPr>
            <p14:xfrm>
              <a:off x="5672901" y="1103866"/>
              <a:ext cx="17460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94ADF7C-905C-347D-B841-4B6B86BDB81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64261" y="1094866"/>
                <a:ext cx="192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A7F9C2E-7499-DF52-3C2C-F57B91CE6E61}"/>
                  </a:ext>
                </a:extLst>
              </p14:cNvPr>
              <p14:cNvContentPartPr/>
              <p14:nvPr/>
            </p14:nvContentPartPr>
            <p14:xfrm>
              <a:off x="6386421" y="868426"/>
              <a:ext cx="221400" cy="302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A7F9C2E-7499-DF52-3C2C-F57B91CE6E6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77421" y="859426"/>
                <a:ext cx="2390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FECA91C-DDAB-B9F4-C49C-985E48C41BE9}"/>
                  </a:ext>
                </a:extLst>
              </p14:cNvPr>
              <p14:cNvContentPartPr/>
              <p14:nvPr/>
            </p14:nvContentPartPr>
            <p14:xfrm>
              <a:off x="7039821" y="972106"/>
              <a:ext cx="405720" cy="200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FECA91C-DDAB-B9F4-C49C-985E48C41BE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31181" y="963106"/>
                <a:ext cx="4233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BF30A5A-F229-EAD1-B677-830506BE1A03}"/>
                  </a:ext>
                </a:extLst>
              </p14:cNvPr>
              <p14:cNvContentPartPr/>
              <p14:nvPr/>
            </p14:nvContentPartPr>
            <p14:xfrm>
              <a:off x="7335021" y="1045546"/>
              <a:ext cx="110880" cy="132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BF30A5A-F229-EAD1-B677-830506BE1A0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26021" y="1036906"/>
                <a:ext cx="128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A65A9DB-44F3-66FD-F2E8-68FDBD273465}"/>
                  </a:ext>
                </a:extLst>
              </p14:cNvPr>
              <p14:cNvContentPartPr/>
              <p14:nvPr/>
            </p14:nvContentPartPr>
            <p14:xfrm>
              <a:off x="7541661" y="796786"/>
              <a:ext cx="102960" cy="313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A65A9DB-44F3-66FD-F2E8-68FDBD2734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33021" y="787786"/>
                <a:ext cx="1206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2EA597F-5816-B1AC-0396-9467EADEB71A}"/>
                  </a:ext>
                </a:extLst>
              </p14:cNvPr>
              <p14:cNvContentPartPr/>
              <p14:nvPr/>
            </p14:nvContentPartPr>
            <p14:xfrm>
              <a:off x="7502421" y="976426"/>
              <a:ext cx="8964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2EA597F-5816-B1AC-0396-9467EADEB71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93421" y="967426"/>
                <a:ext cx="107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FC40224-4338-BE4C-00CB-58FA0DF3E43D}"/>
                  </a:ext>
                </a:extLst>
              </p14:cNvPr>
              <p14:cNvContentPartPr/>
              <p14:nvPr/>
            </p14:nvContentPartPr>
            <p14:xfrm>
              <a:off x="7757661" y="929626"/>
              <a:ext cx="175320" cy="174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FC40224-4338-BE4C-00CB-58FA0DF3E43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749021" y="920986"/>
                <a:ext cx="1929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A8A52DE-1F22-5135-ECEF-A8716E76B2A2}"/>
                  </a:ext>
                </a:extLst>
              </p14:cNvPr>
              <p14:cNvContentPartPr/>
              <p14:nvPr/>
            </p14:nvContentPartPr>
            <p14:xfrm>
              <a:off x="5372661" y="610666"/>
              <a:ext cx="2764080" cy="1841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A8A52DE-1F22-5135-ECEF-A8716E76B2A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63661" y="602026"/>
                <a:ext cx="2781720" cy="18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E85B4E6-DAE6-A8E3-5C53-0B124757CE92}"/>
                  </a:ext>
                </a:extLst>
              </p14:cNvPr>
              <p14:cNvContentPartPr/>
              <p14:nvPr/>
            </p14:nvContentPartPr>
            <p14:xfrm>
              <a:off x="5406141" y="1301146"/>
              <a:ext cx="2748600" cy="104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E85B4E6-DAE6-A8E3-5C53-0B124757CE9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97501" y="1292146"/>
                <a:ext cx="27662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959BFCD-7DE0-DFBE-1E8D-D7CA1620D5D2}"/>
                  </a:ext>
                </a:extLst>
              </p14:cNvPr>
              <p14:cNvContentPartPr/>
              <p14:nvPr/>
            </p14:nvContentPartPr>
            <p14:xfrm>
              <a:off x="6256821" y="697426"/>
              <a:ext cx="56880" cy="1878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959BFCD-7DE0-DFBE-1E8D-D7CA1620D5D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48181" y="688426"/>
                <a:ext cx="74520" cy="18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0320FE4-706A-31B5-1C24-C13C966D473F}"/>
                  </a:ext>
                </a:extLst>
              </p14:cNvPr>
              <p14:cNvContentPartPr/>
              <p14:nvPr/>
            </p14:nvContentPartPr>
            <p14:xfrm>
              <a:off x="6926421" y="699586"/>
              <a:ext cx="41400" cy="1647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0320FE4-706A-31B5-1C24-C13C966D473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17781" y="690946"/>
                <a:ext cx="59040" cy="16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90F7DCB-8BB7-8C2F-D7F6-E1BFDBC4CB98}"/>
                  </a:ext>
                </a:extLst>
              </p14:cNvPr>
              <p14:cNvContentPartPr/>
              <p14:nvPr/>
            </p14:nvContentPartPr>
            <p14:xfrm>
              <a:off x="5906181" y="1336426"/>
              <a:ext cx="141480" cy="136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90F7DCB-8BB7-8C2F-D7F6-E1BFDBC4CB9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97181" y="1327786"/>
                <a:ext cx="1591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0B6D6F7-ACD3-75C6-34CD-32EB2068A58A}"/>
                  </a:ext>
                </a:extLst>
              </p14:cNvPr>
              <p14:cNvContentPartPr/>
              <p14:nvPr/>
            </p14:nvContentPartPr>
            <p14:xfrm>
              <a:off x="6400821" y="1349746"/>
              <a:ext cx="128520" cy="142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0B6D6F7-ACD3-75C6-34CD-32EB2068A58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92181" y="1341106"/>
                <a:ext cx="1461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672E34D-D113-C9CE-455F-5A2BEF3396F3}"/>
                  </a:ext>
                </a:extLst>
              </p14:cNvPr>
              <p14:cNvContentPartPr/>
              <p14:nvPr/>
            </p14:nvContentPartPr>
            <p14:xfrm>
              <a:off x="5920941" y="1582666"/>
              <a:ext cx="122760" cy="150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672E34D-D113-C9CE-455F-5A2BEF3396F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12301" y="1574026"/>
                <a:ext cx="1404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CAE466F-229A-4047-7A2C-59C0A4130AEB}"/>
                  </a:ext>
                </a:extLst>
              </p14:cNvPr>
              <p14:cNvContentPartPr/>
              <p14:nvPr/>
            </p14:nvContentPartPr>
            <p14:xfrm>
              <a:off x="6460221" y="1623346"/>
              <a:ext cx="360" cy="1314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CAE466F-229A-4047-7A2C-59C0A4130AE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51221" y="1614706"/>
                <a:ext cx="180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11E9B60-C17E-5F0B-D6D0-31899658D2F8}"/>
                  </a:ext>
                </a:extLst>
              </p14:cNvPr>
              <p14:cNvContentPartPr/>
              <p14:nvPr/>
            </p14:nvContentPartPr>
            <p14:xfrm>
              <a:off x="6010581" y="1875346"/>
              <a:ext cx="2880" cy="168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11E9B60-C17E-5F0B-D6D0-31899658D2F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01581" y="1866346"/>
                <a:ext cx="205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555BA19-A127-23B6-4C18-BF93E3E85158}"/>
                  </a:ext>
                </a:extLst>
              </p14:cNvPr>
              <p14:cNvContentPartPr/>
              <p14:nvPr/>
            </p14:nvContentPartPr>
            <p14:xfrm>
              <a:off x="6453741" y="1863466"/>
              <a:ext cx="164160" cy="151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555BA19-A127-23B6-4C18-BF93E3E8515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45101" y="1854466"/>
                <a:ext cx="1818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5B1AE7E-69EB-8A9D-7837-597AABA200D6}"/>
                  </a:ext>
                </a:extLst>
              </p14:cNvPr>
              <p14:cNvContentPartPr/>
              <p14:nvPr/>
            </p14:nvContentPartPr>
            <p14:xfrm>
              <a:off x="6066381" y="2185666"/>
              <a:ext cx="360" cy="197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5B1AE7E-69EB-8A9D-7837-597AABA200D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57741" y="2176666"/>
                <a:ext cx="180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680565F-8BA4-8ADF-A6D6-3F895F4D609D}"/>
                  </a:ext>
                </a:extLst>
              </p14:cNvPr>
              <p14:cNvContentPartPr/>
              <p14:nvPr/>
            </p14:nvContentPartPr>
            <p14:xfrm>
              <a:off x="6665421" y="2136346"/>
              <a:ext cx="360" cy="168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680565F-8BA4-8ADF-A6D6-3F895F4D609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56421" y="2127706"/>
                <a:ext cx="180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08188AB-4709-2873-57E2-B30BF1CFE212}"/>
                  </a:ext>
                </a:extLst>
              </p14:cNvPr>
              <p14:cNvContentPartPr/>
              <p14:nvPr/>
            </p14:nvContentPartPr>
            <p14:xfrm>
              <a:off x="7265541" y="1368106"/>
              <a:ext cx="87480" cy="122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08188AB-4709-2873-57E2-B30BF1CFE21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56901" y="1359466"/>
                <a:ext cx="1051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076F6FF-5352-B2CE-B1CE-97460132022F}"/>
                  </a:ext>
                </a:extLst>
              </p14:cNvPr>
              <p14:cNvContentPartPr/>
              <p14:nvPr/>
            </p14:nvContentPartPr>
            <p14:xfrm>
              <a:off x="7283541" y="1629466"/>
              <a:ext cx="360" cy="156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076F6FF-5352-B2CE-B1CE-97460132022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274901" y="1620466"/>
                <a:ext cx="1800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96" name="Group 33795">
            <a:extLst>
              <a:ext uri="{FF2B5EF4-FFF2-40B4-BE49-F238E27FC236}">
                <a16:creationId xmlns:a16="http://schemas.microsoft.com/office/drawing/2014/main" id="{03F73EDD-0CAF-50B0-EA66-159A91FF499F}"/>
              </a:ext>
            </a:extLst>
          </p:cNvPr>
          <p:cNvGrpSpPr/>
          <p:nvPr/>
        </p:nvGrpSpPr>
        <p:grpSpPr>
          <a:xfrm>
            <a:off x="7245741" y="1978306"/>
            <a:ext cx="1408680" cy="1268640"/>
            <a:chOff x="7245741" y="1978306"/>
            <a:chExt cx="1408680" cy="12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EDA3765-B614-3697-4A92-9BA5991F2560}"/>
                    </a:ext>
                  </a:extLst>
                </p14:cNvPr>
                <p14:cNvContentPartPr/>
                <p14:nvPr/>
              </p14:nvContentPartPr>
              <p14:xfrm>
                <a:off x="7245741" y="1978306"/>
                <a:ext cx="2880" cy="75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EDA3765-B614-3697-4A92-9BA5991F256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37101" y="1969306"/>
                  <a:ext cx="20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57EBC43-9FA0-E9A2-0CF2-630F1087C785}"/>
                    </a:ext>
                  </a:extLst>
                </p14:cNvPr>
                <p14:cNvContentPartPr/>
                <p14:nvPr/>
              </p14:nvContentPartPr>
              <p14:xfrm>
                <a:off x="7248621" y="2171626"/>
                <a:ext cx="112320" cy="145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57EBC43-9FA0-E9A2-0CF2-630F1087C78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39621" y="2162986"/>
                  <a:ext cx="129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09BE005-65FA-A691-FB4A-155B6B5D6C03}"/>
                    </a:ext>
                  </a:extLst>
                </p14:cNvPr>
                <p14:cNvContentPartPr/>
                <p14:nvPr/>
              </p14:nvContentPartPr>
              <p14:xfrm>
                <a:off x="7714101" y="2030146"/>
                <a:ext cx="105480" cy="690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09BE005-65FA-A691-FB4A-155B6B5D6C0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05461" y="2021146"/>
                  <a:ext cx="12312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2DCED58-E2EA-29F7-D7A4-42D1993CDF4E}"/>
                    </a:ext>
                  </a:extLst>
                </p14:cNvPr>
                <p14:cNvContentPartPr/>
                <p14:nvPr/>
              </p14:nvContentPartPr>
              <p14:xfrm>
                <a:off x="7397301" y="3011506"/>
                <a:ext cx="173520" cy="235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2DCED58-E2EA-29F7-D7A4-42D1993CDF4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88661" y="3002506"/>
                  <a:ext cx="191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7EAD01E-3617-2423-2C2E-07BFD21B1B39}"/>
                    </a:ext>
                  </a:extLst>
                </p14:cNvPr>
                <p14:cNvContentPartPr/>
                <p14:nvPr/>
              </p14:nvContentPartPr>
              <p14:xfrm>
                <a:off x="7445541" y="3028426"/>
                <a:ext cx="101160" cy="184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7EAD01E-3617-2423-2C2E-07BFD21B1B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36541" y="3019786"/>
                  <a:ext cx="118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C1013B5-7352-EE95-74EB-922B1F232128}"/>
                    </a:ext>
                  </a:extLst>
                </p14:cNvPr>
                <p14:cNvContentPartPr/>
                <p14:nvPr/>
              </p14:nvContentPartPr>
              <p14:xfrm>
                <a:off x="7650381" y="3052546"/>
                <a:ext cx="104400" cy="126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C1013B5-7352-EE95-74EB-922B1F23212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41381" y="3043546"/>
                  <a:ext cx="122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003CCA8-A1B5-60EB-34E7-D7FC6D16684A}"/>
                    </a:ext>
                  </a:extLst>
                </p14:cNvPr>
                <p14:cNvContentPartPr/>
                <p14:nvPr/>
              </p14:nvContentPartPr>
              <p14:xfrm>
                <a:off x="7833981" y="2941306"/>
                <a:ext cx="91080" cy="208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003CCA8-A1B5-60EB-34E7-D7FC6D16684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25341" y="2932666"/>
                  <a:ext cx="108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B8E2DFC-EBB3-498B-03AC-AED6444E2315}"/>
                    </a:ext>
                  </a:extLst>
                </p14:cNvPr>
                <p14:cNvContentPartPr/>
                <p14:nvPr/>
              </p14:nvContentPartPr>
              <p14:xfrm>
                <a:off x="8029821" y="2897026"/>
                <a:ext cx="93600" cy="285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B8E2DFC-EBB3-498B-03AC-AED6444E231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21181" y="2888386"/>
                  <a:ext cx="1112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B0C28C4-941C-7813-CB8A-749A4394D75F}"/>
                    </a:ext>
                  </a:extLst>
                </p14:cNvPr>
                <p14:cNvContentPartPr/>
                <p14:nvPr/>
              </p14:nvContentPartPr>
              <p14:xfrm>
                <a:off x="8137461" y="3021586"/>
                <a:ext cx="75600" cy="172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B0C28C4-941C-7813-CB8A-749A4394D75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28461" y="3012586"/>
                  <a:ext cx="93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DFB931-9687-78B5-B5E3-062A5CD0C100}"/>
                    </a:ext>
                  </a:extLst>
                </p14:cNvPr>
                <p14:cNvContentPartPr/>
                <p14:nvPr/>
              </p14:nvContentPartPr>
              <p14:xfrm>
                <a:off x="8124861" y="3149386"/>
                <a:ext cx="55440" cy="8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DFB931-9687-78B5-B5E3-062A5CD0C1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16221" y="3140386"/>
                  <a:ext cx="73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5C24739-34B3-0077-FAC1-51574E62D707}"/>
                    </a:ext>
                  </a:extLst>
                </p14:cNvPr>
                <p14:cNvContentPartPr/>
                <p14:nvPr/>
              </p14:nvContentPartPr>
              <p14:xfrm>
                <a:off x="8276061" y="3149386"/>
                <a:ext cx="38520" cy="81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5C24739-34B3-0077-FAC1-51574E62D70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67061" y="3140386"/>
                  <a:ext cx="56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3792" name="Ink 33791">
                  <a:extLst>
                    <a:ext uri="{FF2B5EF4-FFF2-40B4-BE49-F238E27FC236}">
                      <a16:creationId xmlns:a16="http://schemas.microsoft.com/office/drawing/2014/main" id="{4882B18E-1E60-F4FF-16F3-B797B0DD5BCC}"/>
                    </a:ext>
                  </a:extLst>
                </p14:cNvPr>
                <p14:cNvContentPartPr/>
                <p14:nvPr/>
              </p14:nvContentPartPr>
              <p14:xfrm>
                <a:off x="8429061" y="2927626"/>
                <a:ext cx="133560" cy="176040"/>
              </p14:xfrm>
            </p:contentPart>
          </mc:Choice>
          <mc:Fallback xmlns="">
            <p:pic>
              <p:nvPicPr>
                <p:cNvPr id="33792" name="Ink 33791">
                  <a:extLst>
                    <a:ext uri="{FF2B5EF4-FFF2-40B4-BE49-F238E27FC236}">
                      <a16:creationId xmlns:a16="http://schemas.microsoft.com/office/drawing/2014/main" id="{4882B18E-1E60-F4FF-16F3-B797B0DD5BC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20061" y="2918626"/>
                  <a:ext cx="151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793" name="Ink 33792">
                  <a:extLst>
                    <a:ext uri="{FF2B5EF4-FFF2-40B4-BE49-F238E27FC236}">
                      <a16:creationId xmlns:a16="http://schemas.microsoft.com/office/drawing/2014/main" id="{C8C69263-8BAD-8F96-7348-DA6555C77C55}"/>
                    </a:ext>
                  </a:extLst>
                </p14:cNvPr>
                <p14:cNvContentPartPr/>
                <p14:nvPr/>
              </p14:nvContentPartPr>
              <p14:xfrm>
                <a:off x="8446341" y="2926546"/>
                <a:ext cx="63360" cy="33840"/>
              </p14:xfrm>
            </p:contentPart>
          </mc:Choice>
          <mc:Fallback xmlns="">
            <p:pic>
              <p:nvPicPr>
                <p:cNvPr id="33793" name="Ink 33792">
                  <a:extLst>
                    <a:ext uri="{FF2B5EF4-FFF2-40B4-BE49-F238E27FC236}">
                      <a16:creationId xmlns:a16="http://schemas.microsoft.com/office/drawing/2014/main" id="{C8C69263-8BAD-8F96-7348-DA6555C77C5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37701" y="2917546"/>
                  <a:ext cx="81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3795" name="Ink 33794">
                  <a:extLst>
                    <a:ext uri="{FF2B5EF4-FFF2-40B4-BE49-F238E27FC236}">
                      <a16:creationId xmlns:a16="http://schemas.microsoft.com/office/drawing/2014/main" id="{347D50B6-414A-9377-829E-48832183537D}"/>
                    </a:ext>
                  </a:extLst>
                </p14:cNvPr>
                <p14:cNvContentPartPr/>
                <p14:nvPr/>
              </p14:nvContentPartPr>
              <p14:xfrm>
                <a:off x="8535981" y="2835106"/>
                <a:ext cx="118440" cy="309600"/>
              </p14:xfrm>
            </p:contentPart>
          </mc:Choice>
          <mc:Fallback xmlns="">
            <p:pic>
              <p:nvPicPr>
                <p:cNvPr id="33795" name="Ink 33794">
                  <a:extLst>
                    <a:ext uri="{FF2B5EF4-FFF2-40B4-BE49-F238E27FC236}">
                      <a16:creationId xmlns:a16="http://schemas.microsoft.com/office/drawing/2014/main" id="{347D50B6-414A-9377-829E-4883218353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26981" y="2826466"/>
                  <a:ext cx="136080" cy="32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ABCEDC-E514-4AE5-DD3E-193BD0920BCF}"/>
              </a:ext>
            </a:extLst>
          </p:cNvPr>
          <p:cNvGrpSpPr/>
          <p:nvPr/>
        </p:nvGrpSpPr>
        <p:grpSpPr>
          <a:xfrm>
            <a:off x="483727" y="1442640"/>
            <a:ext cx="2450520" cy="1195101"/>
            <a:chOff x="483727" y="1442640"/>
            <a:chExt cx="2450520" cy="11951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B03C3C-8441-705C-4833-D57B843792CF}"/>
                    </a:ext>
                  </a:extLst>
                </p14:cNvPr>
                <p14:cNvContentPartPr/>
                <p14:nvPr/>
              </p14:nvContentPartPr>
              <p14:xfrm>
                <a:off x="669127" y="1442640"/>
                <a:ext cx="148320" cy="309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B03C3C-8441-705C-4833-D57B843792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0127" y="1433640"/>
                  <a:ext cx="1659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F0E35EA-7061-23CF-7B1D-8329D74CCC70}"/>
                    </a:ext>
                  </a:extLst>
                </p14:cNvPr>
                <p14:cNvContentPartPr/>
                <p14:nvPr/>
              </p14:nvContentPartPr>
              <p14:xfrm>
                <a:off x="655807" y="1525701"/>
                <a:ext cx="156240" cy="10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F0E35EA-7061-23CF-7B1D-8329D74CCC7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7167" y="1517061"/>
                  <a:ext cx="173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7FA17A-E21F-481B-8999-3FFFB3BA4E16}"/>
                    </a:ext>
                  </a:extLst>
                </p14:cNvPr>
                <p14:cNvContentPartPr/>
                <p14:nvPr/>
              </p14:nvContentPartPr>
              <p14:xfrm>
                <a:off x="483727" y="1945461"/>
                <a:ext cx="649440" cy="2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7FA17A-E21F-481B-8999-3FFFB3BA4E1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5087" y="1936461"/>
                  <a:ext cx="66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944F889-744A-6595-4E79-6E9AB1BD5899}"/>
                    </a:ext>
                  </a:extLst>
                </p14:cNvPr>
                <p14:cNvContentPartPr/>
                <p14:nvPr/>
              </p14:nvContentPartPr>
              <p14:xfrm>
                <a:off x="1128847" y="1641621"/>
                <a:ext cx="7560" cy="99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944F889-744A-6595-4E79-6E9AB1BD589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0207" y="1632621"/>
                  <a:ext cx="2520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3E3F3D9-9C6B-3293-B51D-0AF333120256}"/>
                    </a:ext>
                  </a:extLst>
                </p14:cNvPr>
                <p14:cNvContentPartPr/>
                <p14:nvPr/>
              </p14:nvContentPartPr>
              <p14:xfrm>
                <a:off x="1078087" y="1522101"/>
                <a:ext cx="1285920" cy="1099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3E3F3D9-9C6B-3293-B51D-0AF33312025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9087" y="1513101"/>
                  <a:ext cx="1303560" cy="11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C7EE445-C3D0-0FE2-933A-16F67449ABCC}"/>
                    </a:ext>
                  </a:extLst>
                </p14:cNvPr>
                <p14:cNvContentPartPr/>
                <p14:nvPr/>
              </p14:nvContentPartPr>
              <p14:xfrm>
                <a:off x="2374447" y="1949421"/>
                <a:ext cx="309240" cy="9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C7EE445-C3D0-0FE2-933A-16F67449ABC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65807" y="1940421"/>
                  <a:ext cx="326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A490967-7418-660F-EA90-164452E31626}"/>
                    </a:ext>
                  </a:extLst>
                </p14:cNvPr>
                <p14:cNvContentPartPr/>
                <p14:nvPr/>
              </p14:nvContentPartPr>
              <p14:xfrm>
                <a:off x="2758567" y="1811541"/>
                <a:ext cx="175680" cy="224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A490967-7418-660F-EA90-164452E3162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49927" y="1802541"/>
                  <a:ext cx="19332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A75F5C2-9A47-D32B-04D3-767D7CD031DD}"/>
                  </a:ext>
                </a:extLst>
              </p14:cNvPr>
              <p14:cNvContentPartPr/>
              <p14:nvPr/>
            </p14:nvContentPartPr>
            <p14:xfrm>
              <a:off x="297247" y="877701"/>
              <a:ext cx="33840" cy="81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A75F5C2-9A47-D32B-04D3-767D7CD031D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88607" y="868701"/>
                <a:ext cx="5148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23" name="Group 33822">
            <a:extLst>
              <a:ext uri="{FF2B5EF4-FFF2-40B4-BE49-F238E27FC236}">
                <a16:creationId xmlns:a16="http://schemas.microsoft.com/office/drawing/2014/main" id="{6A86FF6E-AD00-4959-6D21-F29F528F7FEE}"/>
              </a:ext>
            </a:extLst>
          </p:cNvPr>
          <p:cNvGrpSpPr/>
          <p:nvPr/>
        </p:nvGrpSpPr>
        <p:grpSpPr>
          <a:xfrm>
            <a:off x="376447" y="851781"/>
            <a:ext cx="964080" cy="407520"/>
            <a:chOff x="376447" y="851781"/>
            <a:chExt cx="96408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3806" name="Ink 33805">
                  <a:extLst>
                    <a:ext uri="{FF2B5EF4-FFF2-40B4-BE49-F238E27FC236}">
                      <a16:creationId xmlns:a16="http://schemas.microsoft.com/office/drawing/2014/main" id="{C40E72B1-1404-4716-289D-6B13E123DEC6}"/>
                    </a:ext>
                  </a:extLst>
                </p14:cNvPr>
                <p14:cNvContentPartPr/>
                <p14:nvPr/>
              </p14:nvContentPartPr>
              <p14:xfrm>
                <a:off x="376447" y="851781"/>
                <a:ext cx="21240" cy="55440"/>
              </p14:xfrm>
            </p:contentPart>
          </mc:Choice>
          <mc:Fallback xmlns="">
            <p:pic>
              <p:nvPicPr>
                <p:cNvPr id="33806" name="Ink 33805">
                  <a:extLst>
                    <a:ext uri="{FF2B5EF4-FFF2-40B4-BE49-F238E27FC236}">
                      <a16:creationId xmlns:a16="http://schemas.microsoft.com/office/drawing/2014/main" id="{C40E72B1-1404-4716-289D-6B13E123DEC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7447" y="843141"/>
                  <a:ext cx="38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3810" name="Ink 33809">
                  <a:extLst>
                    <a:ext uri="{FF2B5EF4-FFF2-40B4-BE49-F238E27FC236}">
                      <a16:creationId xmlns:a16="http://schemas.microsoft.com/office/drawing/2014/main" id="{4576E7BF-F2CB-D810-F666-3A9AD2C9DABF}"/>
                    </a:ext>
                  </a:extLst>
                </p14:cNvPr>
                <p14:cNvContentPartPr/>
                <p14:nvPr/>
              </p14:nvContentPartPr>
              <p14:xfrm>
                <a:off x="512887" y="875181"/>
                <a:ext cx="59400" cy="252000"/>
              </p14:xfrm>
            </p:contentPart>
          </mc:Choice>
          <mc:Fallback xmlns="">
            <p:pic>
              <p:nvPicPr>
                <p:cNvPr id="33810" name="Ink 33809">
                  <a:extLst>
                    <a:ext uri="{FF2B5EF4-FFF2-40B4-BE49-F238E27FC236}">
                      <a16:creationId xmlns:a16="http://schemas.microsoft.com/office/drawing/2014/main" id="{4576E7BF-F2CB-D810-F666-3A9AD2C9DAB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3887" y="866541"/>
                  <a:ext cx="77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3811" name="Ink 33810">
                  <a:extLst>
                    <a:ext uri="{FF2B5EF4-FFF2-40B4-BE49-F238E27FC236}">
                      <a16:creationId xmlns:a16="http://schemas.microsoft.com/office/drawing/2014/main" id="{4EFA5BCB-2B4C-75A7-BB51-DBF7DD86FD76}"/>
                    </a:ext>
                  </a:extLst>
                </p14:cNvPr>
                <p14:cNvContentPartPr/>
                <p14:nvPr/>
              </p14:nvContentPartPr>
              <p14:xfrm>
                <a:off x="406327" y="1035741"/>
                <a:ext cx="146160" cy="43920"/>
              </p14:xfrm>
            </p:contentPart>
          </mc:Choice>
          <mc:Fallback xmlns="">
            <p:pic>
              <p:nvPicPr>
                <p:cNvPr id="33811" name="Ink 33810">
                  <a:extLst>
                    <a:ext uri="{FF2B5EF4-FFF2-40B4-BE49-F238E27FC236}">
                      <a16:creationId xmlns:a16="http://schemas.microsoft.com/office/drawing/2014/main" id="{4EFA5BCB-2B4C-75A7-BB51-DBF7DD86FD7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7327" y="1027101"/>
                  <a:ext cx="163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3814" name="Ink 33813">
                  <a:extLst>
                    <a:ext uri="{FF2B5EF4-FFF2-40B4-BE49-F238E27FC236}">
                      <a16:creationId xmlns:a16="http://schemas.microsoft.com/office/drawing/2014/main" id="{D97D36BF-6EE0-BF20-045E-F24E23DDCA74}"/>
                    </a:ext>
                  </a:extLst>
                </p14:cNvPr>
                <p14:cNvContentPartPr/>
                <p14:nvPr/>
              </p14:nvContentPartPr>
              <p14:xfrm>
                <a:off x="593527" y="1035741"/>
                <a:ext cx="109080" cy="58680"/>
              </p14:xfrm>
            </p:contentPart>
          </mc:Choice>
          <mc:Fallback xmlns="">
            <p:pic>
              <p:nvPicPr>
                <p:cNvPr id="33814" name="Ink 33813">
                  <a:extLst>
                    <a:ext uri="{FF2B5EF4-FFF2-40B4-BE49-F238E27FC236}">
                      <a16:creationId xmlns:a16="http://schemas.microsoft.com/office/drawing/2014/main" id="{D97D36BF-6EE0-BF20-045E-F24E23DDCA7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4527" y="1027101"/>
                  <a:ext cx="126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3815" name="Ink 33814">
                  <a:extLst>
                    <a:ext uri="{FF2B5EF4-FFF2-40B4-BE49-F238E27FC236}">
                      <a16:creationId xmlns:a16="http://schemas.microsoft.com/office/drawing/2014/main" id="{BE83F1ED-6724-33E3-0D81-8276D290160C}"/>
                    </a:ext>
                  </a:extLst>
                </p14:cNvPr>
                <p14:cNvContentPartPr/>
                <p14:nvPr/>
              </p14:nvContentPartPr>
              <p14:xfrm>
                <a:off x="756967" y="1042221"/>
                <a:ext cx="104400" cy="205560"/>
              </p14:xfrm>
            </p:contentPart>
          </mc:Choice>
          <mc:Fallback xmlns="">
            <p:pic>
              <p:nvPicPr>
                <p:cNvPr id="33815" name="Ink 33814">
                  <a:extLst>
                    <a:ext uri="{FF2B5EF4-FFF2-40B4-BE49-F238E27FC236}">
                      <a16:creationId xmlns:a16="http://schemas.microsoft.com/office/drawing/2014/main" id="{BE83F1ED-6724-33E3-0D81-8276D290160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8327" y="1033581"/>
                  <a:ext cx="122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3816" name="Ink 33815">
                  <a:extLst>
                    <a:ext uri="{FF2B5EF4-FFF2-40B4-BE49-F238E27FC236}">
                      <a16:creationId xmlns:a16="http://schemas.microsoft.com/office/drawing/2014/main" id="{766FF7BF-218D-4AB1-22E5-7442ED1A2959}"/>
                    </a:ext>
                  </a:extLst>
                </p14:cNvPr>
                <p14:cNvContentPartPr/>
                <p14:nvPr/>
              </p14:nvContentPartPr>
              <p14:xfrm>
                <a:off x="881167" y="1077861"/>
                <a:ext cx="77400" cy="181440"/>
              </p14:xfrm>
            </p:contentPart>
          </mc:Choice>
          <mc:Fallback xmlns="">
            <p:pic>
              <p:nvPicPr>
                <p:cNvPr id="33816" name="Ink 33815">
                  <a:extLst>
                    <a:ext uri="{FF2B5EF4-FFF2-40B4-BE49-F238E27FC236}">
                      <a16:creationId xmlns:a16="http://schemas.microsoft.com/office/drawing/2014/main" id="{766FF7BF-218D-4AB1-22E5-7442ED1A295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2167" y="1069221"/>
                  <a:ext cx="95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3817" name="Ink 33816">
                  <a:extLst>
                    <a:ext uri="{FF2B5EF4-FFF2-40B4-BE49-F238E27FC236}">
                      <a16:creationId xmlns:a16="http://schemas.microsoft.com/office/drawing/2014/main" id="{A192A12E-711D-B82E-3B59-10FF1F3161E9}"/>
                    </a:ext>
                  </a:extLst>
                </p14:cNvPr>
                <p14:cNvContentPartPr/>
                <p14:nvPr/>
              </p14:nvContentPartPr>
              <p14:xfrm>
                <a:off x="989527" y="884541"/>
                <a:ext cx="77040" cy="237240"/>
              </p14:xfrm>
            </p:contentPart>
          </mc:Choice>
          <mc:Fallback xmlns="">
            <p:pic>
              <p:nvPicPr>
                <p:cNvPr id="33817" name="Ink 33816">
                  <a:extLst>
                    <a:ext uri="{FF2B5EF4-FFF2-40B4-BE49-F238E27FC236}">
                      <a16:creationId xmlns:a16="http://schemas.microsoft.com/office/drawing/2014/main" id="{A192A12E-711D-B82E-3B59-10FF1F3161E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0527" y="875541"/>
                  <a:ext cx="94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3818" name="Ink 33817">
                  <a:extLst>
                    <a:ext uri="{FF2B5EF4-FFF2-40B4-BE49-F238E27FC236}">
                      <a16:creationId xmlns:a16="http://schemas.microsoft.com/office/drawing/2014/main" id="{819E0D2C-680F-549D-7A73-7D673E12DEED}"/>
                    </a:ext>
                  </a:extLst>
                </p14:cNvPr>
                <p14:cNvContentPartPr/>
                <p14:nvPr/>
              </p14:nvContentPartPr>
              <p14:xfrm>
                <a:off x="1065847" y="985701"/>
                <a:ext cx="133560" cy="150840"/>
              </p14:xfrm>
            </p:contentPart>
          </mc:Choice>
          <mc:Fallback xmlns="">
            <p:pic>
              <p:nvPicPr>
                <p:cNvPr id="33818" name="Ink 33817">
                  <a:extLst>
                    <a:ext uri="{FF2B5EF4-FFF2-40B4-BE49-F238E27FC236}">
                      <a16:creationId xmlns:a16="http://schemas.microsoft.com/office/drawing/2014/main" id="{819E0D2C-680F-549D-7A73-7D673E12DE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7207" y="977061"/>
                  <a:ext cx="151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3819" name="Ink 33818">
                  <a:extLst>
                    <a:ext uri="{FF2B5EF4-FFF2-40B4-BE49-F238E27FC236}">
                      <a16:creationId xmlns:a16="http://schemas.microsoft.com/office/drawing/2014/main" id="{7177E32B-0D8F-23C8-CB2F-1EF1F7DE2933}"/>
                    </a:ext>
                  </a:extLst>
                </p14:cNvPr>
                <p14:cNvContentPartPr/>
                <p14:nvPr/>
              </p14:nvContentPartPr>
              <p14:xfrm>
                <a:off x="1256287" y="894981"/>
                <a:ext cx="360" cy="83880"/>
              </p14:xfrm>
            </p:contentPart>
          </mc:Choice>
          <mc:Fallback xmlns="">
            <p:pic>
              <p:nvPicPr>
                <p:cNvPr id="33819" name="Ink 33818">
                  <a:extLst>
                    <a:ext uri="{FF2B5EF4-FFF2-40B4-BE49-F238E27FC236}">
                      <a16:creationId xmlns:a16="http://schemas.microsoft.com/office/drawing/2014/main" id="{7177E32B-0D8F-23C8-CB2F-1EF1F7DE293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47287" y="885981"/>
                  <a:ext cx="18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3820" name="Ink 33819">
                  <a:extLst>
                    <a:ext uri="{FF2B5EF4-FFF2-40B4-BE49-F238E27FC236}">
                      <a16:creationId xmlns:a16="http://schemas.microsoft.com/office/drawing/2014/main" id="{DD3BFF41-7491-143D-DE46-3CDE7DF3C328}"/>
                    </a:ext>
                  </a:extLst>
                </p14:cNvPr>
                <p14:cNvContentPartPr/>
                <p14:nvPr/>
              </p14:nvContentPartPr>
              <p14:xfrm>
                <a:off x="1340167" y="870501"/>
                <a:ext cx="360" cy="97920"/>
              </p14:xfrm>
            </p:contentPart>
          </mc:Choice>
          <mc:Fallback xmlns="">
            <p:pic>
              <p:nvPicPr>
                <p:cNvPr id="33820" name="Ink 33819">
                  <a:extLst>
                    <a:ext uri="{FF2B5EF4-FFF2-40B4-BE49-F238E27FC236}">
                      <a16:creationId xmlns:a16="http://schemas.microsoft.com/office/drawing/2014/main" id="{DD3BFF41-7491-143D-DE46-3CDE7DF3C32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31167" y="861861"/>
                  <a:ext cx="18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3821" name="Ink 33820">
                  <a:extLst>
                    <a:ext uri="{FF2B5EF4-FFF2-40B4-BE49-F238E27FC236}">
                      <a16:creationId xmlns:a16="http://schemas.microsoft.com/office/drawing/2014/main" id="{9C99A62D-7E3B-AD15-F58E-32398CB206E7}"/>
                    </a:ext>
                  </a:extLst>
                </p14:cNvPr>
                <p14:cNvContentPartPr/>
                <p14:nvPr/>
              </p14:nvContentPartPr>
              <p14:xfrm>
                <a:off x="728887" y="987861"/>
                <a:ext cx="114840" cy="88920"/>
              </p14:xfrm>
            </p:contentPart>
          </mc:Choice>
          <mc:Fallback xmlns="">
            <p:pic>
              <p:nvPicPr>
                <p:cNvPr id="33821" name="Ink 33820">
                  <a:extLst>
                    <a:ext uri="{FF2B5EF4-FFF2-40B4-BE49-F238E27FC236}">
                      <a16:creationId xmlns:a16="http://schemas.microsoft.com/office/drawing/2014/main" id="{9C99A62D-7E3B-AD15-F58E-32398CB206E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0247" y="979221"/>
                  <a:ext cx="132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3822" name="Ink 33821">
                  <a:extLst>
                    <a:ext uri="{FF2B5EF4-FFF2-40B4-BE49-F238E27FC236}">
                      <a16:creationId xmlns:a16="http://schemas.microsoft.com/office/drawing/2014/main" id="{C014E758-6C08-6A01-2FD3-2DA452DEC5C0}"/>
                    </a:ext>
                  </a:extLst>
                </p14:cNvPr>
                <p14:cNvContentPartPr/>
                <p14:nvPr/>
              </p14:nvContentPartPr>
              <p14:xfrm>
                <a:off x="882247" y="975261"/>
                <a:ext cx="77760" cy="126720"/>
              </p14:xfrm>
            </p:contentPart>
          </mc:Choice>
          <mc:Fallback xmlns="">
            <p:pic>
              <p:nvPicPr>
                <p:cNvPr id="33822" name="Ink 33821">
                  <a:extLst>
                    <a:ext uri="{FF2B5EF4-FFF2-40B4-BE49-F238E27FC236}">
                      <a16:creationId xmlns:a16="http://schemas.microsoft.com/office/drawing/2014/main" id="{C014E758-6C08-6A01-2FD3-2DA452DEC5C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3247" y="966261"/>
                  <a:ext cx="9540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28" name="Group 33827">
            <a:extLst>
              <a:ext uri="{FF2B5EF4-FFF2-40B4-BE49-F238E27FC236}">
                <a16:creationId xmlns:a16="http://schemas.microsoft.com/office/drawing/2014/main" id="{38B6976F-4836-A3B2-D219-31B8F3CA0D30}"/>
              </a:ext>
            </a:extLst>
          </p:cNvPr>
          <p:cNvGrpSpPr/>
          <p:nvPr/>
        </p:nvGrpSpPr>
        <p:grpSpPr>
          <a:xfrm>
            <a:off x="94567" y="41781"/>
            <a:ext cx="1221840" cy="573840"/>
            <a:chOff x="94567" y="41781"/>
            <a:chExt cx="122184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3824" name="Ink 33823">
                  <a:extLst>
                    <a:ext uri="{FF2B5EF4-FFF2-40B4-BE49-F238E27FC236}">
                      <a16:creationId xmlns:a16="http://schemas.microsoft.com/office/drawing/2014/main" id="{234C83A4-3D24-C3A1-1D81-70BF8599251C}"/>
                    </a:ext>
                  </a:extLst>
                </p14:cNvPr>
                <p14:cNvContentPartPr/>
                <p14:nvPr/>
              </p14:nvContentPartPr>
              <p14:xfrm>
                <a:off x="106447" y="106221"/>
                <a:ext cx="1209960" cy="398880"/>
              </p14:xfrm>
            </p:contentPart>
          </mc:Choice>
          <mc:Fallback xmlns="">
            <p:pic>
              <p:nvPicPr>
                <p:cNvPr id="33824" name="Ink 33823">
                  <a:extLst>
                    <a:ext uri="{FF2B5EF4-FFF2-40B4-BE49-F238E27FC236}">
                      <a16:creationId xmlns:a16="http://schemas.microsoft.com/office/drawing/2014/main" id="{234C83A4-3D24-C3A1-1D81-70BF8599251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807" y="97581"/>
                  <a:ext cx="12276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3825" name="Ink 33824">
                  <a:extLst>
                    <a:ext uri="{FF2B5EF4-FFF2-40B4-BE49-F238E27FC236}">
                      <a16:creationId xmlns:a16="http://schemas.microsoft.com/office/drawing/2014/main" id="{3FD1C5EB-3B1E-FB77-10DD-04D612411179}"/>
                    </a:ext>
                  </a:extLst>
                </p14:cNvPr>
                <p14:cNvContentPartPr/>
                <p14:nvPr/>
              </p14:nvContentPartPr>
              <p14:xfrm>
                <a:off x="287887" y="41781"/>
                <a:ext cx="360" cy="122760"/>
              </p14:xfrm>
            </p:contentPart>
          </mc:Choice>
          <mc:Fallback xmlns="">
            <p:pic>
              <p:nvPicPr>
                <p:cNvPr id="33825" name="Ink 33824">
                  <a:extLst>
                    <a:ext uri="{FF2B5EF4-FFF2-40B4-BE49-F238E27FC236}">
                      <a16:creationId xmlns:a16="http://schemas.microsoft.com/office/drawing/2014/main" id="{3FD1C5EB-3B1E-FB77-10DD-04D61241117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8887" y="32781"/>
                  <a:ext cx="18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3827" name="Ink 33826">
                  <a:extLst>
                    <a:ext uri="{FF2B5EF4-FFF2-40B4-BE49-F238E27FC236}">
                      <a16:creationId xmlns:a16="http://schemas.microsoft.com/office/drawing/2014/main" id="{4704BE15-165B-9AAD-20CA-0A39B763C689}"/>
                    </a:ext>
                  </a:extLst>
                </p14:cNvPr>
                <p14:cNvContentPartPr/>
                <p14:nvPr/>
              </p14:nvContentPartPr>
              <p14:xfrm>
                <a:off x="94567" y="488901"/>
                <a:ext cx="90720" cy="126720"/>
              </p14:xfrm>
            </p:contentPart>
          </mc:Choice>
          <mc:Fallback xmlns="">
            <p:pic>
              <p:nvPicPr>
                <p:cNvPr id="33827" name="Ink 33826">
                  <a:extLst>
                    <a:ext uri="{FF2B5EF4-FFF2-40B4-BE49-F238E27FC236}">
                      <a16:creationId xmlns:a16="http://schemas.microsoft.com/office/drawing/2014/main" id="{4704BE15-165B-9AAD-20CA-0A39B763C68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927" y="479901"/>
                  <a:ext cx="10836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37" name="Group 33836">
            <a:extLst>
              <a:ext uri="{FF2B5EF4-FFF2-40B4-BE49-F238E27FC236}">
                <a16:creationId xmlns:a16="http://schemas.microsoft.com/office/drawing/2014/main" id="{87E20C3B-FAC1-3817-9B93-2862592F33EE}"/>
              </a:ext>
            </a:extLst>
          </p:cNvPr>
          <p:cNvGrpSpPr/>
          <p:nvPr/>
        </p:nvGrpSpPr>
        <p:grpSpPr>
          <a:xfrm>
            <a:off x="2598007" y="1203141"/>
            <a:ext cx="1132920" cy="518760"/>
            <a:chOff x="2598007" y="1203141"/>
            <a:chExt cx="113292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3829" name="Ink 33828">
                  <a:extLst>
                    <a:ext uri="{FF2B5EF4-FFF2-40B4-BE49-F238E27FC236}">
                      <a16:creationId xmlns:a16="http://schemas.microsoft.com/office/drawing/2014/main" id="{53E19487-CD9C-0CD4-35BF-282C666160FF}"/>
                    </a:ext>
                  </a:extLst>
                </p14:cNvPr>
                <p14:cNvContentPartPr/>
                <p14:nvPr/>
              </p14:nvContentPartPr>
              <p14:xfrm>
                <a:off x="2598007" y="1277661"/>
                <a:ext cx="11880" cy="112320"/>
              </p14:xfrm>
            </p:contentPart>
          </mc:Choice>
          <mc:Fallback xmlns="">
            <p:pic>
              <p:nvPicPr>
                <p:cNvPr id="33829" name="Ink 33828">
                  <a:extLst>
                    <a:ext uri="{FF2B5EF4-FFF2-40B4-BE49-F238E27FC236}">
                      <a16:creationId xmlns:a16="http://schemas.microsoft.com/office/drawing/2014/main" id="{53E19487-CD9C-0CD4-35BF-282C666160F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89367" y="1269021"/>
                  <a:ext cx="29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3830" name="Ink 33829">
                  <a:extLst>
                    <a:ext uri="{FF2B5EF4-FFF2-40B4-BE49-F238E27FC236}">
                      <a16:creationId xmlns:a16="http://schemas.microsoft.com/office/drawing/2014/main" id="{DEBD8C0F-7DA1-6DFA-A01F-005C7EB24056}"/>
                    </a:ext>
                  </a:extLst>
                </p14:cNvPr>
                <p14:cNvContentPartPr/>
                <p14:nvPr/>
              </p14:nvContentPartPr>
              <p14:xfrm>
                <a:off x="2666047" y="1246701"/>
                <a:ext cx="2520" cy="111960"/>
              </p14:xfrm>
            </p:contentPart>
          </mc:Choice>
          <mc:Fallback xmlns="">
            <p:pic>
              <p:nvPicPr>
                <p:cNvPr id="33830" name="Ink 33829">
                  <a:extLst>
                    <a:ext uri="{FF2B5EF4-FFF2-40B4-BE49-F238E27FC236}">
                      <a16:creationId xmlns:a16="http://schemas.microsoft.com/office/drawing/2014/main" id="{DEBD8C0F-7DA1-6DFA-A01F-005C7EB2405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57047" y="1237701"/>
                  <a:ext cx="20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3831" name="Ink 33830">
                  <a:extLst>
                    <a:ext uri="{FF2B5EF4-FFF2-40B4-BE49-F238E27FC236}">
                      <a16:creationId xmlns:a16="http://schemas.microsoft.com/office/drawing/2014/main" id="{CDC41030-2936-7692-B251-B973671CFBD6}"/>
                    </a:ext>
                  </a:extLst>
                </p14:cNvPr>
                <p14:cNvContentPartPr/>
                <p14:nvPr/>
              </p14:nvContentPartPr>
              <p14:xfrm>
                <a:off x="2722927" y="1413021"/>
                <a:ext cx="128880" cy="106920"/>
              </p14:xfrm>
            </p:contentPart>
          </mc:Choice>
          <mc:Fallback xmlns="">
            <p:pic>
              <p:nvPicPr>
                <p:cNvPr id="33831" name="Ink 33830">
                  <a:extLst>
                    <a:ext uri="{FF2B5EF4-FFF2-40B4-BE49-F238E27FC236}">
                      <a16:creationId xmlns:a16="http://schemas.microsoft.com/office/drawing/2014/main" id="{CDC41030-2936-7692-B251-B973671CFBD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14287" y="1404381"/>
                  <a:ext cx="146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3832" name="Ink 33831">
                  <a:extLst>
                    <a:ext uri="{FF2B5EF4-FFF2-40B4-BE49-F238E27FC236}">
                      <a16:creationId xmlns:a16="http://schemas.microsoft.com/office/drawing/2014/main" id="{3659358A-C877-30BC-820E-B337FF1F8C6D}"/>
                    </a:ext>
                  </a:extLst>
                </p14:cNvPr>
                <p14:cNvContentPartPr/>
                <p14:nvPr/>
              </p14:nvContentPartPr>
              <p14:xfrm>
                <a:off x="2883127" y="1401501"/>
                <a:ext cx="141840" cy="137880"/>
              </p14:xfrm>
            </p:contentPart>
          </mc:Choice>
          <mc:Fallback xmlns="">
            <p:pic>
              <p:nvPicPr>
                <p:cNvPr id="33832" name="Ink 33831">
                  <a:extLst>
                    <a:ext uri="{FF2B5EF4-FFF2-40B4-BE49-F238E27FC236}">
                      <a16:creationId xmlns:a16="http://schemas.microsoft.com/office/drawing/2014/main" id="{3659358A-C877-30BC-820E-B337FF1F8C6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874487" y="1392861"/>
                  <a:ext cx="159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3833" name="Ink 33832">
                  <a:extLst>
                    <a:ext uri="{FF2B5EF4-FFF2-40B4-BE49-F238E27FC236}">
                      <a16:creationId xmlns:a16="http://schemas.microsoft.com/office/drawing/2014/main" id="{F0FAED6A-D87F-9B05-94A9-9AB4163CC56F}"/>
                    </a:ext>
                  </a:extLst>
                </p14:cNvPr>
                <p14:cNvContentPartPr/>
                <p14:nvPr/>
              </p14:nvContentPartPr>
              <p14:xfrm>
                <a:off x="3029287" y="1397181"/>
                <a:ext cx="140040" cy="144360"/>
              </p14:xfrm>
            </p:contentPart>
          </mc:Choice>
          <mc:Fallback xmlns="">
            <p:pic>
              <p:nvPicPr>
                <p:cNvPr id="33833" name="Ink 33832">
                  <a:extLst>
                    <a:ext uri="{FF2B5EF4-FFF2-40B4-BE49-F238E27FC236}">
                      <a16:creationId xmlns:a16="http://schemas.microsoft.com/office/drawing/2014/main" id="{F0FAED6A-D87F-9B05-94A9-9AB4163CC56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20647" y="1388181"/>
                  <a:ext cx="157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3834" name="Ink 33833">
                  <a:extLst>
                    <a:ext uri="{FF2B5EF4-FFF2-40B4-BE49-F238E27FC236}">
                      <a16:creationId xmlns:a16="http://schemas.microsoft.com/office/drawing/2014/main" id="{9FBEB64B-A743-18B4-1B54-F3E5F99D863D}"/>
                    </a:ext>
                  </a:extLst>
                </p14:cNvPr>
                <p14:cNvContentPartPr/>
                <p14:nvPr/>
              </p14:nvContentPartPr>
              <p14:xfrm>
                <a:off x="3215407" y="1383861"/>
                <a:ext cx="440280" cy="338040"/>
              </p14:xfrm>
            </p:contentPart>
          </mc:Choice>
          <mc:Fallback xmlns="">
            <p:pic>
              <p:nvPicPr>
                <p:cNvPr id="33834" name="Ink 33833">
                  <a:extLst>
                    <a:ext uri="{FF2B5EF4-FFF2-40B4-BE49-F238E27FC236}">
                      <a16:creationId xmlns:a16="http://schemas.microsoft.com/office/drawing/2014/main" id="{9FBEB64B-A743-18B4-1B54-F3E5F99D863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06767" y="1375221"/>
                  <a:ext cx="4579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3835" name="Ink 33834">
                  <a:extLst>
                    <a:ext uri="{FF2B5EF4-FFF2-40B4-BE49-F238E27FC236}">
                      <a16:creationId xmlns:a16="http://schemas.microsoft.com/office/drawing/2014/main" id="{65714FCA-68D3-F7B7-5917-C81A48CD02A8}"/>
                    </a:ext>
                  </a:extLst>
                </p14:cNvPr>
                <p14:cNvContentPartPr/>
                <p14:nvPr/>
              </p14:nvContentPartPr>
              <p14:xfrm>
                <a:off x="3653167" y="1203141"/>
                <a:ext cx="360" cy="92520"/>
              </p14:xfrm>
            </p:contentPart>
          </mc:Choice>
          <mc:Fallback xmlns="">
            <p:pic>
              <p:nvPicPr>
                <p:cNvPr id="33835" name="Ink 33834">
                  <a:extLst>
                    <a:ext uri="{FF2B5EF4-FFF2-40B4-BE49-F238E27FC236}">
                      <a16:creationId xmlns:a16="http://schemas.microsoft.com/office/drawing/2014/main" id="{65714FCA-68D3-F7B7-5917-C81A48CD02A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44527" y="1194501"/>
                  <a:ext cx="18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3836" name="Ink 33835">
                  <a:extLst>
                    <a:ext uri="{FF2B5EF4-FFF2-40B4-BE49-F238E27FC236}">
                      <a16:creationId xmlns:a16="http://schemas.microsoft.com/office/drawing/2014/main" id="{B10B1B47-BFF6-EE51-09AD-F6A0B5CD054F}"/>
                    </a:ext>
                  </a:extLst>
                </p14:cNvPr>
                <p14:cNvContentPartPr/>
                <p14:nvPr/>
              </p14:nvContentPartPr>
              <p14:xfrm>
                <a:off x="3730567" y="1207821"/>
                <a:ext cx="360" cy="79200"/>
              </p14:xfrm>
            </p:contentPart>
          </mc:Choice>
          <mc:Fallback xmlns="">
            <p:pic>
              <p:nvPicPr>
                <p:cNvPr id="33836" name="Ink 33835">
                  <a:extLst>
                    <a:ext uri="{FF2B5EF4-FFF2-40B4-BE49-F238E27FC236}">
                      <a16:creationId xmlns:a16="http://schemas.microsoft.com/office/drawing/2014/main" id="{B10B1B47-BFF6-EE51-09AD-F6A0B5CD054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21927" y="1198821"/>
                  <a:ext cx="1800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3849" name="Ink 33848">
                <a:extLst>
                  <a:ext uri="{FF2B5EF4-FFF2-40B4-BE49-F238E27FC236}">
                    <a16:creationId xmlns:a16="http://schemas.microsoft.com/office/drawing/2014/main" id="{D2C4FF71-BAD1-8FCE-50D8-F8822319FA75}"/>
                  </a:ext>
                </a:extLst>
              </p14:cNvPr>
              <p14:cNvContentPartPr/>
              <p14:nvPr/>
            </p14:nvContentPartPr>
            <p14:xfrm>
              <a:off x="1062247" y="3663275"/>
              <a:ext cx="1201320" cy="598680"/>
            </p14:xfrm>
          </p:contentPart>
        </mc:Choice>
        <mc:Fallback xmlns="">
          <p:pic>
            <p:nvPicPr>
              <p:cNvPr id="33849" name="Ink 33848">
                <a:extLst>
                  <a:ext uri="{FF2B5EF4-FFF2-40B4-BE49-F238E27FC236}">
                    <a16:creationId xmlns:a16="http://schemas.microsoft.com/office/drawing/2014/main" id="{D2C4FF71-BAD1-8FCE-50D8-F8822319FA7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53247" y="3654275"/>
                <a:ext cx="1218960" cy="61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54" name="Group 33853">
            <a:extLst>
              <a:ext uri="{FF2B5EF4-FFF2-40B4-BE49-F238E27FC236}">
                <a16:creationId xmlns:a16="http://schemas.microsoft.com/office/drawing/2014/main" id="{C01C24B1-D3EC-28EE-E2E5-CB645AA2DB11}"/>
              </a:ext>
            </a:extLst>
          </p:cNvPr>
          <p:cNvGrpSpPr/>
          <p:nvPr/>
        </p:nvGrpSpPr>
        <p:grpSpPr>
          <a:xfrm>
            <a:off x="3452647" y="3717635"/>
            <a:ext cx="394560" cy="326880"/>
            <a:chOff x="4845487" y="4124541"/>
            <a:chExt cx="39456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3851" name="Ink 33850">
                  <a:extLst>
                    <a:ext uri="{FF2B5EF4-FFF2-40B4-BE49-F238E27FC236}">
                      <a16:creationId xmlns:a16="http://schemas.microsoft.com/office/drawing/2014/main" id="{6DB78109-1E32-3ECC-AE6F-8546F5105A84}"/>
                    </a:ext>
                  </a:extLst>
                </p14:cNvPr>
                <p14:cNvContentPartPr/>
                <p14:nvPr/>
              </p14:nvContentPartPr>
              <p14:xfrm>
                <a:off x="4850887" y="4153701"/>
                <a:ext cx="360" cy="248760"/>
              </p14:xfrm>
            </p:contentPart>
          </mc:Choice>
          <mc:Fallback xmlns="">
            <p:pic>
              <p:nvPicPr>
                <p:cNvPr id="33851" name="Ink 33850">
                  <a:extLst>
                    <a:ext uri="{FF2B5EF4-FFF2-40B4-BE49-F238E27FC236}">
                      <a16:creationId xmlns:a16="http://schemas.microsoft.com/office/drawing/2014/main" id="{6DB78109-1E32-3ECC-AE6F-8546F5105A8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42247" y="4145061"/>
                  <a:ext cx="18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3852" name="Ink 33851">
                  <a:extLst>
                    <a:ext uri="{FF2B5EF4-FFF2-40B4-BE49-F238E27FC236}">
                      <a16:creationId xmlns:a16="http://schemas.microsoft.com/office/drawing/2014/main" id="{EADDA5B1-CA60-6C01-2B70-B305A8A9369A}"/>
                    </a:ext>
                  </a:extLst>
                </p14:cNvPr>
                <p14:cNvContentPartPr/>
                <p14:nvPr/>
              </p14:nvContentPartPr>
              <p14:xfrm>
                <a:off x="4845487" y="4124541"/>
                <a:ext cx="394560" cy="326880"/>
              </p14:xfrm>
            </p:contentPart>
          </mc:Choice>
          <mc:Fallback xmlns="">
            <p:pic>
              <p:nvPicPr>
                <p:cNvPr id="33852" name="Ink 33851">
                  <a:extLst>
                    <a:ext uri="{FF2B5EF4-FFF2-40B4-BE49-F238E27FC236}">
                      <a16:creationId xmlns:a16="http://schemas.microsoft.com/office/drawing/2014/main" id="{EADDA5B1-CA60-6C01-2B70-B305A8A9369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36847" y="4115541"/>
                  <a:ext cx="4122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3853" name="Ink 33852">
                  <a:extLst>
                    <a:ext uri="{FF2B5EF4-FFF2-40B4-BE49-F238E27FC236}">
                      <a16:creationId xmlns:a16="http://schemas.microsoft.com/office/drawing/2014/main" id="{2604E259-BCA3-F27A-3F88-C512633A31F9}"/>
                    </a:ext>
                  </a:extLst>
                </p14:cNvPr>
                <p14:cNvContentPartPr/>
                <p14:nvPr/>
              </p14:nvContentPartPr>
              <p14:xfrm>
                <a:off x="5072647" y="4235061"/>
                <a:ext cx="136800" cy="3600"/>
              </p14:xfrm>
            </p:contentPart>
          </mc:Choice>
          <mc:Fallback xmlns="">
            <p:pic>
              <p:nvPicPr>
                <p:cNvPr id="33853" name="Ink 33852">
                  <a:extLst>
                    <a:ext uri="{FF2B5EF4-FFF2-40B4-BE49-F238E27FC236}">
                      <a16:creationId xmlns:a16="http://schemas.microsoft.com/office/drawing/2014/main" id="{2604E259-BCA3-F27A-3F88-C512633A31F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64007" y="4226421"/>
                  <a:ext cx="15444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3857" name="Ink 33856">
                <a:extLst>
                  <a:ext uri="{FF2B5EF4-FFF2-40B4-BE49-F238E27FC236}">
                    <a16:creationId xmlns:a16="http://schemas.microsoft.com/office/drawing/2014/main" id="{CD0900B7-6560-E83A-7096-FFE528067041}"/>
                  </a:ext>
                </a:extLst>
              </p14:cNvPr>
              <p14:cNvContentPartPr/>
              <p14:nvPr/>
            </p14:nvContentPartPr>
            <p14:xfrm>
              <a:off x="1474087" y="3369155"/>
              <a:ext cx="113760" cy="594000"/>
            </p14:xfrm>
          </p:contentPart>
        </mc:Choice>
        <mc:Fallback xmlns="">
          <p:pic>
            <p:nvPicPr>
              <p:cNvPr id="33857" name="Ink 33856">
                <a:extLst>
                  <a:ext uri="{FF2B5EF4-FFF2-40B4-BE49-F238E27FC236}">
                    <a16:creationId xmlns:a16="http://schemas.microsoft.com/office/drawing/2014/main" id="{CD0900B7-6560-E83A-7096-FFE52806704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465087" y="3360150"/>
                <a:ext cx="131400" cy="611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3845" name="Ink 33844">
                <a:extLst>
                  <a:ext uri="{FF2B5EF4-FFF2-40B4-BE49-F238E27FC236}">
                    <a16:creationId xmlns:a16="http://schemas.microsoft.com/office/drawing/2014/main" id="{78C6A8B4-DA77-05DB-18F9-B5CE78FB111E}"/>
                  </a:ext>
                </a:extLst>
              </p14:cNvPr>
              <p14:cNvContentPartPr/>
              <p14:nvPr/>
            </p14:nvContentPartPr>
            <p14:xfrm>
              <a:off x="1963327" y="3644555"/>
              <a:ext cx="497880" cy="19080"/>
            </p14:xfrm>
          </p:contentPart>
        </mc:Choice>
        <mc:Fallback xmlns="">
          <p:pic>
            <p:nvPicPr>
              <p:cNvPr id="33845" name="Ink 33844">
                <a:extLst>
                  <a:ext uri="{FF2B5EF4-FFF2-40B4-BE49-F238E27FC236}">
                    <a16:creationId xmlns:a16="http://schemas.microsoft.com/office/drawing/2014/main" id="{78C6A8B4-DA77-05DB-18F9-B5CE78FB111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954320" y="3635722"/>
                <a:ext cx="515533" cy="36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3847" name="Ink 33846">
                <a:extLst>
                  <a:ext uri="{FF2B5EF4-FFF2-40B4-BE49-F238E27FC236}">
                    <a16:creationId xmlns:a16="http://schemas.microsoft.com/office/drawing/2014/main" id="{0382452C-1A7D-2161-0208-A78D42DD325A}"/>
                  </a:ext>
                </a:extLst>
              </p14:cNvPr>
              <p14:cNvContentPartPr/>
              <p14:nvPr/>
            </p14:nvContentPartPr>
            <p14:xfrm>
              <a:off x="2167807" y="3385355"/>
              <a:ext cx="155520" cy="160920"/>
            </p14:xfrm>
          </p:contentPart>
        </mc:Choice>
        <mc:Fallback xmlns="">
          <p:pic>
            <p:nvPicPr>
              <p:cNvPr id="33847" name="Ink 33846">
                <a:extLst>
                  <a:ext uri="{FF2B5EF4-FFF2-40B4-BE49-F238E27FC236}">
                    <a16:creationId xmlns:a16="http://schemas.microsoft.com/office/drawing/2014/main" id="{0382452C-1A7D-2161-0208-A78D42DD325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158828" y="3376355"/>
                <a:ext cx="173119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3859" name="Ink 33858">
                <a:extLst>
                  <a:ext uri="{FF2B5EF4-FFF2-40B4-BE49-F238E27FC236}">
                    <a16:creationId xmlns:a16="http://schemas.microsoft.com/office/drawing/2014/main" id="{53D92A42-B298-3D96-F3CC-4EE5FA6E0CF2}"/>
                  </a:ext>
                </a:extLst>
              </p14:cNvPr>
              <p14:cNvContentPartPr/>
              <p14:nvPr/>
            </p14:nvContentPartPr>
            <p14:xfrm>
              <a:off x="1496767" y="3374195"/>
              <a:ext cx="428760" cy="590400"/>
            </p14:xfrm>
          </p:contentPart>
        </mc:Choice>
        <mc:Fallback xmlns="">
          <p:pic>
            <p:nvPicPr>
              <p:cNvPr id="33859" name="Ink 33858">
                <a:extLst>
                  <a:ext uri="{FF2B5EF4-FFF2-40B4-BE49-F238E27FC236}">
                    <a16:creationId xmlns:a16="http://schemas.microsoft.com/office/drawing/2014/main" id="{53D92A42-B298-3D96-F3CC-4EE5FA6E0CF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87767" y="3365195"/>
                <a:ext cx="44640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33861" name="Ink 33860">
                <a:extLst>
                  <a:ext uri="{FF2B5EF4-FFF2-40B4-BE49-F238E27FC236}">
                    <a16:creationId xmlns:a16="http://schemas.microsoft.com/office/drawing/2014/main" id="{7F77FED6-D4AD-26E6-F2A5-66915D0C9D04}"/>
                  </a:ext>
                </a:extLst>
              </p14:cNvPr>
              <p14:cNvContentPartPr/>
              <p14:nvPr/>
            </p14:nvContentPartPr>
            <p14:xfrm>
              <a:off x="1925167" y="3670475"/>
              <a:ext cx="82080" cy="11160"/>
            </p14:xfrm>
          </p:contentPart>
        </mc:Choice>
        <mc:Fallback xmlns="">
          <p:pic>
            <p:nvPicPr>
              <p:cNvPr id="33861" name="Ink 33860">
                <a:extLst>
                  <a:ext uri="{FF2B5EF4-FFF2-40B4-BE49-F238E27FC236}">
                    <a16:creationId xmlns:a16="http://schemas.microsoft.com/office/drawing/2014/main" id="{7F77FED6-D4AD-26E6-F2A5-66915D0C9D0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916167" y="3661475"/>
                <a:ext cx="997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33863" name="Ink 33862">
                <a:extLst>
                  <a:ext uri="{FF2B5EF4-FFF2-40B4-BE49-F238E27FC236}">
                    <a16:creationId xmlns:a16="http://schemas.microsoft.com/office/drawing/2014/main" id="{86C012DD-D1C2-642F-8CB2-CFF507C65317}"/>
                  </a:ext>
                </a:extLst>
              </p14:cNvPr>
              <p14:cNvContentPartPr/>
              <p14:nvPr/>
            </p14:nvContentPartPr>
            <p14:xfrm>
              <a:off x="1307767" y="3365915"/>
              <a:ext cx="45360" cy="54720"/>
            </p14:xfrm>
          </p:contentPart>
        </mc:Choice>
        <mc:Fallback xmlns="">
          <p:pic>
            <p:nvPicPr>
              <p:cNvPr id="33863" name="Ink 33862">
                <a:extLst>
                  <a:ext uri="{FF2B5EF4-FFF2-40B4-BE49-F238E27FC236}">
                    <a16:creationId xmlns:a16="http://schemas.microsoft.com/office/drawing/2014/main" id="{86C012DD-D1C2-642F-8CB2-CFF507C6531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298695" y="3356915"/>
                <a:ext cx="63141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66" name="Group 33865">
            <a:extLst>
              <a:ext uri="{FF2B5EF4-FFF2-40B4-BE49-F238E27FC236}">
                <a16:creationId xmlns:a16="http://schemas.microsoft.com/office/drawing/2014/main" id="{F364ED86-E86C-9B02-97F1-B4300AA1CB24}"/>
              </a:ext>
            </a:extLst>
          </p:cNvPr>
          <p:cNvGrpSpPr/>
          <p:nvPr/>
        </p:nvGrpSpPr>
        <p:grpSpPr>
          <a:xfrm>
            <a:off x="795847" y="3333875"/>
            <a:ext cx="688680" cy="649080"/>
            <a:chOff x="2188687" y="3740781"/>
            <a:chExt cx="68868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3838" name="Ink 33837">
                  <a:extLst>
                    <a:ext uri="{FF2B5EF4-FFF2-40B4-BE49-F238E27FC236}">
                      <a16:creationId xmlns:a16="http://schemas.microsoft.com/office/drawing/2014/main" id="{45282F56-7D79-6112-28BA-4EAA1F7B5CF3}"/>
                    </a:ext>
                  </a:extLst>
                </p14:cNvPr>
                <p14:cNvContentPartPr/>
                <p14:nvPr/>
              </p14:nvContentPartPr>
              <p14:xfrm>
                <a:off x="2188687" y="3740781"/>
                <a:ext cx="149400" cy="262440"/>
              </p14:xfrm>
            </p:contentPart>
          </mc:Choice>
          <mc:Fallback xmlns="">
            <p:pic>
              <p:nvPicPr>
                <p:cNvPr id="33838" name="Ink 33837">
                  <a:extLst>
                    <a:ext uri="{FF2B5EF4-FFF2-40B4-BE49-F238E27FC236}">
                      <a16:creationId xmlns:a16="http://schemas.microsoft.com/office/drawing/2014/main" id="{45282F56-7D79-6112-28BA-4EAA1F7B5CF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80047" y="3731781"/>
                  <a:ext cx="167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3839" name="Ink 33838">
                  <a:extLst>
                    <a:ext uri="{FF2B5EF4-FFF2-40B4-BE49-F238E27FC236}">
                      <a16:creationId xmlns:a16="http://schemas.microsoft.com/office/drawing/2014/main" id="{226338B4-F8DA-940A-862C-713A8DE380EF}"/>
                    </a:ext>
                  </a:extLst>
                </p14:cNvPr>
                <p14:cNvContentPartPr/>
                <p14:nvPr/>
              </p14:nvContentPartPr>
              <p14:xfrm>
                <a:off x="2225047" y="3902061"/>
                <a:ext cx="98640" cy="360"/>
              </p14:xfrm>
            </p:contentPart>
          </mc:Choice>
          <mc:Fallback xmlns="">
            <p:pic>
              <p:nvPicPr>
                <p:cNvPr id="33839" name="Ink 33838">
                  <a:extLst>
                    <a:ext uri="{FF2B5EF4-FFF2-40B4-BE49-F238E27FC236}">
                      <a16:creationId xmlns:a16="http://schemas.microsoft.com/office/drawing/2014/main" id="{226338B4-F8DA-940A-862C-713A8DE380E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16047" y="3893421"/>
                  <a:ext cx="116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3840" name="Ink 33839">
                  <a:extLst>
                    <a:ext uri="{FF2B5EF4-FFF2-40B4-BE49-F238E27FC236}">
                      <a16:creationId xmlns:a16="http://schemas.microsoft.com/office/drawing/2014/main" id="{B475A366-A8FF-4C34-275C-CFFC8BADEE16}"/>
                    </a:ext>
                  </a:extLst>
                </p14:cNvPr>
                <p14:cNvContentPartPr/>
                <p14:nvPr/>
              </p14:nvContentPartPr>
              <p14:xfrm>
                <a:off x="2397847" y="3902061"/>
                <a:ext cx="439200" cy="56880"/>
              </p14:xfrm>
            </p:contentPart>
          </mc:Choice>
          <mc:Fallback xmlns="">
            <p:pic>
              <p:nvPicPr>
                <p:cNvPr id="33840" name="Ink 33839">
                  <a:extLst>
                    <a:ext uri="{FF2B5EF4-FFF2-40B4-BE49-F238E27FC236}">
                      <a16:creationId xmlns:a16="http://schemas.microsoft.com/office/drawing/2014/main" id="{B475A366-A8FF-4C34-275C-CFFC8BADEE1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88847" y="3893421"/>
                  <a:ext cx="456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3841" name="Ink 33840">
                  <a:extLst>
                    <a:ext uri="{FF2B5EF4-FFF2-40B4-BE49-F238E27FC236}">
                      <a16:creationId xmlns:a16="http://schemas.microsoft.com/office/drawing/2014/main" id="{C4DC113F-F9B7-A30F-18E6-9FC7F940037C}"/>
                    </a:ext>
                  </a:extLst>
                </p14:cNvPr>
                <p14:cNvContentPartPr/>
                <p14:nvPr/>
              </p14:nvContentPartPr>
              <p14:xfrm>
                <a:off x="2754607" y="3795861"/>
                <a:ext cx="101880" cy="594000"/>
              </p14:xfrm>
            </p:contentPart>
          </mc:Choice>
          <mc:Fallback xmlns="">
            <p:pic>
              <p:nvPicPr>
                <p:cNvPr id="33841" name="Ink 33840">
                  <a:extLst>
                    <a:ext uri="{FF2B5EF4-FFF2-40B4-BE49-F238E27FC236}">
                      <a16:creationId xmlns:a16="http://schemas.microsoft.com/office/drawing/2014/main" id="{C4DC113F-F9B7-A30F-18E6-9FC7F940037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45607" y="3786861"/>
                  <a:ext cx="11952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3865" name="Ink 33864">
                  <a:extLst>
                    <a:ext uri="{FF2B5EF4-FFF2-40B4-BE49-F238E27FC236}">
                      <a16:creationId xmlns:a16="http://schemas.microsoft.com/office/drawing/2014/main" id="{408B876F-CBAC-8254-2078-95A3C1F12E2D}"/>
                    </a:ext>
                  </a:extLst>
                </p14:cNvPr>
                <p14:cNvContentPartPr/>
                <p14:nvPr/>
              </p14:nvContentPartPr>
              <p14:xfrm>
                <a:off x="2856847" y="3796581"/>
                <a:ext cx="20520" cy="9360"/>
              </p14:xfrm>
            </p:contentPart>
          </mc:Choice>
          <mc:Fallback xmlns="">
            <p:pic>
              <p:nvPicPr>
                <p:cNvPr id="33865" name="Ink 33864">
                  <a:extLst>
                    <a:ext uri="{FF2B5EF4-FFF2-40B4-BE49-F238E27FC236}">
                      <a16:creationId xmlns:a16="http://schemas.microsoft.com/office/drawing/2014/main" id="{408B876F-CBAC-8254-2078-95A3C1F12E2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47847" y="3787581"/>
                  <a:ext cx="3816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33867" name="Ink 33866">
                <a:extLst>
                  <a:ext uri="{FF2B5EF4-FFF2-40B4-BE49-F238E27FC236}">
                    <a16:creationId xmlns:a16="http://schemas.microsoft.com/office/drawing/2014/main" id="{89678494-B2D5-B761-3FD4-92BBF9EAC457}"/>
                  </a:ext>
                </a:extLst>
              </p14:cNvPr>
              <p14:cNvContentPartPr/>
              <p14:nvPr/>
            </p14:nvContentPartPr>
            <p14:xfrm>
              <a:off x="1520527" y="3958835"/>
              <a:ext cx="97560" cy="25560"/>
            </p14:xfrm>
          </p:contentPart>
        </mc:Choice>
        <mc:Fallback xmlns="">
          <p:pic>
            <p:nvPicPr>
              <p:cNvPr id="33867" name="Ink 33866">
                <a:extLst>
                  <a:ext uri="{FF2B5EF4-FFF2-40B4-BE49-F238E27FC236}">
                    <a16:creationId xmlns:a16="http://schemas.microsoft.com/office/drawing/2014/main" id="{89678494-B2D5-B761-3FD4-92BBF9EAC45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511494" y="3949835"/>
                <a:ext cx="115265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73" name="Group 33872">
            <a:extLst>
              <a:ext uri="{FF2B5EF4-FFF2-40B4-BE49-F238E27FC236}">
                <a16:creationId xmlns:a16="http://schemas.microsoft.com/office/drawing/2014/main" id="{C1E74567-ABA4-C86F-BC7C-DC9E1CF17FA0}"/>
              </a:ext>
            </a:extLst>
          </p:cNvPr>
          <p:cNvGrpSpPr/>
          <p:nvPr/>
        </p:nvGrpSpPr>
        <p:grpSpPr>
          <a:xfrm>
            <a:off x="4097407" y="3614675"/>
            <a:ext cx="1824480" cy="398160"/>
            <a:chOff x="5490247" y="4021581"/>
            <a:chExt cx="182448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3868" name="Ink 33867">
                  <a:extLst>
                    <a:ext uri="{FF2B5EF4-FFF2-40B4-BE49-F238E27FC236}">
                      <a16:creationId xmlns:a16="http://schemas.microsoft.com/office/drawing/2014/main" id="{6CA5F494-D604-BC30-F90D-38BEE25FFFFC}"/>
                    </a:ext>
                  </a:extLst>
                </p14:cNvPr>
                <p14:cNvContentPartPr/>
                <p14:nvPr/>
              </p14:nvContentPartPr>
              <p14:xfrm>
                <a:off x="5490247" y="4100421"/>
                <a:ext cx="547560" cy="319320"/>
              </p14:xfrm>
            </p:contentPart>
          </mc:Choice>
          <mc:Fallback xmlns="">
            <p:pic>
              <p:nvPicPr>
                <p:cNvPr id="33868" name="Ink 33867">
                  <a:extLst>
                    <a:ext uri="{FF2B5EF4-FFF2-40B4-BE49-F238E27FC236}">
                      <a16:creationId xmlns:a16="http://schemas.microsoft.com/office/drawing/2014/main" id="{6CA5F494-D604-BC30-F90D-38BEE25FFFF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481247" y="4091421"/>
                  <a:ext cx="5652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3869" name="Ink 33868">
                  <a:extLst>
                    <a:ext uri="{FF2B5EF4-FFF2-40B4-BE49-F238E27FC236}">
                      <a16:creationId xmlns:a16="http://schemas.microsoft.com/office/drawing/2014/main" id="{695DD359-3B2A-88E9-8E10-3706DF21DAAA}"/>
                    </a:ext>
                  </a:extLst>
                </p14:cNvPr>
                <p14:cNvContentPartPr/>
                <p14:nvPr/>
              </p14:nvContentPartPr>
              <p14:xfrm>
                <a:off x="6243727" y="4037421"/>
                <a:ext cx="144720" cy="333360"/>
              </p14:xfrm>
            </p:contentPart>
          </mc:Choice>
          <mc:Fallback xmlns="">
            <p:pic>
              <p:nvPicPr>
                <p:cNvPr id="33869" name="Ink 33868">
                  <a:extLst>
                    <a:ext uri="{FF2B5EF4-FFF2-40B4-BE49-F238E27FC236}">
                      <a16:creationId xmlns:a16="http://schemas.microsoft.com/office/drawing/2014/main" id="{695DD359-3B2A-88E9-8E10-3706DF21DA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34727" y="4028781"/>
                  <a:ext cx="1623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3870" name="Ink 33869">
                  <a:extLst>
                    <a:ext uri="{FF2B5EF4-FFF2-40B4-BE49-F238E27FC236}">
                      <a16:creationId xmlns:a16="http://schemas.microsoft.com/office/drawing/2014/main" id="{1F327EAF-FC0E-8CB1-6F8E-140EE987A9D5}"/>
                    </a:ext>
                  </a:extLst>
                </p14:cNvPr>
                <p14:cNvContentPartPr/>
                <p14:nvPr/>
              </p14:nvContentPartPr>
              <p14:xfrm>
                <a:off x="6165247" y="4198341"/>
                <a:ext cx="192960" cy="19800"/>
              </p14:xfrm>
            </p:contentPart>
          </mc:Choice>
          <mc:Fallback xmlns="">
            <p:pic>
              <p:nvPicPr>
                <p:cNvPr id="33870" name="Ink 33869">
                  <a:extLst>
                    <a:ext uri="{FF2B5EF4-FFF2-40B4-BE49-F238E27FC236}">
                      <a16:creationId xmlns:a16="http://schemas.microsoft.com/office/drawing/2014/main" id="{1F327EAF-FC0E-8CB1-6F8E-140EE987A9D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56247" y="4189701"/>
                  <a:ext cx="210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3871" name="Ink 33870">
                  <a:extLst>
                    <a:ext uri="{FF2B5EF4-FFF2-40B4-BE49-F238E27FC236}">
                      <a16:creationId xmlns:a16="http://schemas.microsoft.com/office/drawing/2014/main" id="{0A9C891A-EC25-2045-FC66-6D9752643672}"/>
                    </a:ext>
                  </a:extLst>
                </p14:cNvPr>
                <p14:cNvContentPartPr/>
                <p14:nvPr/>
              </p14:nvContentPartPr>
              <p14:xfrm>
                <a:off x="6627847" y="4021581"/>
                <a:ext cx="298080" cy="344520"/>
              </p14:xfrm>
            </p:contentPart>
          </mc:Choice>
          <mc:Fallback xmlns="">
            <p:pic>
              <p:nvPicPr>
                <p:cNvPr id="33871" name="Ink 33870">
                  <a:extLst>
                    <a:ext uri="{FF2B5EF4-FFF2-40B4-BE49-F238E27FC236}">
                      <a16:creationId xmlns:a16="http://schemas.microsoft.com/office/drawing/2014/main" id="{0A9C891A-EC25-2045-FC66-6D97526436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18847" y="4012581"/>
                  <a:ext cx="3157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3872" name="Ink 33871">
                  <a:extLst>
                    <a:ext uri="{FF2B5EF4-FFF2-40B4-BE49-F238E27FC236}">
                      <a16:creationId xmlns:a16="http://schemas.microsoft.com/office/drawing/2014/main" id="{2D623DEF-665F-22D3-C0E2-258FBC060D81}"/>
                    </a:ext>
                  </a:extLst>
                </p14:cNvPr>
                <p14:cNvContentPartPr/>
                <p14:nvPr/>
              </p14:nvContentPartPr>
              <p14:xfrm>
                <a:off x="7002247" y="4095741"/>
                <a:ext cx="312480" cy="276120"/>
              </p14:xfrm>
            </p:contentPart>
          </mc:Choice>
          <mc:Fallback xmlns="">
            <p:pic>
              <p:nvPicPr>
                <p:cNvPr id="33872" name="Ink 33871">
                  <a:extLst>
                    <a:ext uri="{FF2B5EF4-FFF2-40B4-BE49-F238E27FC236}">
                      <a16:creationId xmlns:a16="http://schemas.microsoft.com/office/drawing/2014/main" id="{2D623DEF-665F-22D3-C0E2-258FBC060D8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93607" y="4087101"/>
                  <a:ext cx="33012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82" name="Group 33881">
            <a:extLst>
              <a:ext uri="{FF2B5EF4-FFF2-40B4-BE49-F238E27FC236}">
                <a16:creationId xmlns:a16="http://schemas.microsoft.com/office/drawing/2014/main" id="{274FFD3F-BD2B-0FAA-78ED-5C64F725679B}"/>
              </a:ext>
            </a:extLst>
          </p:cNvPr>
          <p:cNvGrpSpPr/>
          <p:nvPr/>
        </p:nvGrpSpPr>
        <p:grpSpPr>
          <a:xfrm>
            <a:off x="3584047" y="4246475"/>
            <a:ext cx="1933560" cy="348480"/>
            <a:chOff x="4976887" y="4653381"/>
            <a:chExt cx="193356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3874" name="Ink 33873">
                  <a:extLst>
                    <a:ext uri="{FF2B5EF4-FFF2-40B4-BE49-F238E27FC236}">
                      <a16:creationId xmlns:a16="http://schemas.microsoft.com/office/drawing/2014/main" id="{A2811C6B-66F8-6CE8-D940-9B18D5F36FEE}"/>
                    </a:ext>
                  </a:extLst>
                </p14:cNvPr>
                <p14:cNvContentPartPr/>
                <p14:nvPr/>
              </p14:nvContentPartPr>
              <p14:xfrm>
                <a:off x="4976887" y="4691181"/>
                <a:ext cx="605880" cy="310680"/>
              </p14:xfrm>
            </p:contentPart>
          </mc:Choice>
          <mc:Fallback xmlns="">
            <p:pic>
              <p:nvPicPr>
                <p:cNvPr id="33874" name="Ink 33873">
                  <a:extLst>
                    <a:ext uri="{FF2B5EF4-FFF2-40B4-BE49-F238E27FC236}">
                      <a16:creationId xmlns:a16="http://schemas.microsoft.com/office/drawing/2014/main" id="{A2811C6B-66F8-6CE8-D940-9B18D5F36FE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68247" y="4682541"/>
                  <a:ext cx="6235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3875" name="Ink 33874">
                  <a:extLst>
                    <a:ext uri="{FF2B5EF4-FFF2-40B4-BE49-F238E27FC236}">
                      <a16:creationId xmlns:a16="http://schemas.microsoft.com/office/drawing/2014/main" id="{9CDFFE6A-526C-DE73-F9A6-7842CAC0223B}"/>
                    </a:ext>
                  </a:extLst>
                </p14:cNvPr>
                <p14:cNvContentPartPr/>
                <p14:nvPr/>
              </p14:nvContentPartPr>
              <p14:xfrm>
                <a:off x="5829007" y="4653381"/>
                <a:ext cx="193320" cy="288720"/>
              </p14:xfrm>
            </p:contentPart>
          </mc:Choice>
          <mc:Fallback xmlns="">
            <p:pic>
              <p:nvPicPr>
                <p:cNvPr id="33875" name="Ink 33874">
                  <a:extLst>
                    <a:ext uri="{FF2B5EF4-FFF2-40B4-BE49-F238E27FC236}">
                      <a16:creationId xmlns:a16="http://schemas.microsoft.com/office/drawing/2014/main" id="{9CDFFE6A-526C-DE73-F9A6-7842CAC0223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20367" y="4644741"/>
                  <a:ext cx="210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3876" name="Ink 33875">
                  <a:extLst>
                    <a:ext uri="{FF2B5EF4-FFF2-40B4-BE49-F238E27FC236}">
                      <a16:creationId xmlns:a16="http://schemas.microsoft.com/office/drawing/2014/main" id="{68EF510F-0ADA-C6C5-5CC2-EEF2160AA058}"/>
                    </a:ext>
                  </a:extLst>
                </p14:cNvPr>
                <p14:cNvContentPartPr/>
                <p14:nvPr/>
              </p14:nvContentPartPr>
              <p14:xfrm>
                <a:off x="5864287" y="4811061"/>
                <a:ext cx="110160" cy="360"/>
              </p14:xfrm>
            </p:contentPart>
          </mc:Choice>
          <mc:Fallback xmlns="">
            <p:pic>
              <p:nvPicPr>
                <p:cNvPr id="33876" name="Ink 33875">
                  <a:extLst>
                    <a:ext uri="{FF2B5EF4-FFF2-40B4-BE49-F238E27FC236}">
                      <a16:creationId xmlns:a16="http://schemas.microsoft.com/office/drawing/2014/main" id="{68EF510F-0ADA-C6C5-5CC2-EEF2160AA05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55647" y="4802061"/>
                  <a:ext cx="127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3877" name="Ink 33876">
                  <a:extLst>
                    <a:ext uri="{FF2B5EF4-FFF2-40B4-BE49-F238E27FC236}">
                      <a16:creationId xmlns:a16="http://schemas.microsoft.com/office/drawing/2014/main" id="{223C2CAC-B7A6-7411-9514-A0626860EB30}"/>
                    </a:ext>
                  </a:extLst>
                </p14:cNvPr>
                <p14:cNvContentPartPr/>
                <p14:nvPr/>
              </p14:nvContentPartPr>
              <p14:xfrm>
                <a:off x="6073087" y="4811061"/>
                <a:ext cx="46440" cy="360"/>
              </p14:xfrm>
            </p:contentPart>
          </mc:Choice>
          <mc:Fallback xmlns="">
            <p:pic>
              <p:nvPicPr>
                <p:cNvPr id="33877" name="Ink 33876">
                  <a:extLst>
                    <a:ext uri="{FF2B5EF4-FFF2-40B4-BE49-F238E27FC236}">
                      <a16:creationId xmlns:a16="http://schemas.microsoft.com/office/drawing/2014/main" id="{223C2CAC-B7A6-7411-9514-A0626860EB3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064087" y="4802061"/>
                  <a:ext cx="64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3878" name="Ink 33877">
                  <a:extLst>
                    <a:ext uri="{FF2B5EF4-FFF2-40B4-BE49-F238E27FC236}">
                      <a16:creationId xmlns:a16="http://schemas.microsoft.com/office/drawing/2014/main" id="{06176F5C-C25A-4151-3A27-58B50F991D78}"/>
                    </a:ext>
                  </a:extLst>
                </p14:cNvPr>
                <p14:cNvContentPartPr/>
                <p14:nvPr/>
              </p14:nvContentPartPr>
              <p14:xfrm>
                <a:off x="6090367" y="4857861"/>
                <a:ext cx="29160" cy="7200"/>
              </p14:xfrm>
            </p:contentPart>
          </mc:Choice>
          <mc:Fallback xmlns="">
            <p:pic>
              <p:nvPicPr>
                <p:cNvPr id="33878" name="Ink 33877">
                  <a:extLst>
                    <a:ext uri="{FF2B5EF4-FFF2-40B4-BE49-F238E27FC236}">
                      <a16:creationId xmlns:a16="http://schemas.microsoft.com/office/drawing/2014/main" id="{06176F5C-C25A-4151-3A27-58B50F991D7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81367" y="4848861"/>
                  <a:ext cx="46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3879" name="Ink 33878">
                  <a:extLst>
                    <a:ext uri="{FF2B5EF4-FFF2-40B4-BE49-F238E27FC236}">
                      <a16:creationId xmlns:a16="http://schemas.microsoft.com/office/drawing/2014/main" id="{7788AC91-5206-4C58-CECE-B7598F360BF6}"/>
                    </a:ext>
                  </a:extLst>
                </p14:cNvPr>
                <p14:cNvContentPartPr/>
                <p14:nvPr/>
              </p14:nvContentPartPr>
              <p14:xfrm>
                <a:off x="6190087" y="4726461"/>
                <a:ext cx="360" cy="252360"/>
              </p14:xfrm>
            </p:contentPart>
          </mc:Choice>
          <mc:Fallback xmlns="">
            <p:pic>
              <p:nvPicPr>
                <p:cNvPr id="33879" name="Ink 33878">
                  <a:extLst>
                    <a:ext uri="{FF2B5EF4-FFF2-40B4-BE49-F238E27FC236}">
                      <a16:creationId xmlns:a16="http://schemas.microsoft.com/office/drawing/2014/main" id="{7788AC91-5206-4C58-CECE-B7598F360BF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81087" y="4717821"/>
                  <a:ext cx="18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3880" name="Ink 33879">
                  <a:extLst>
                    <a:ext uri="{FF2B5EF4-FFF2-40B4-BE49-F238E27FC236}">
                      <a16:creationId xmlns:a16="http://schemas.microsoft.com/office/drawing/2014/main" id="{E6C6D05E-3DBB-154B-24D0-C8D3AD6CBEAF}"/>
                    </a:ext>
                  </a:extLst>
                </p14:cNvPr>
                <p14:cNvContentPartPr/>
                <p14:nvPr/>
              </p14:nvContentPartPr>
              <p14:xfrm>
                <a:off x="6374047" y="4676781"/>
                <a:ext cx="536400" cy="268560"/>
              </p14:xfrm>
            </p:contentPart>
          </mc:Choice>
          <mc:Fallback xmlns="">
            <p:pic>
              <p:nvPicPr>
                <p:cNvPr id="33880" name="Ink 33879">
                  <a:extLst>
                    <a:ext uri="{FF2B5EF4-FFF2-40B4-BE49-F238E27FC236}">
                      <a16:creationId xmlns:a16="http://schemas.microsoft.com/office/drawing/2014/main" id="{E6C6D05E-3DBB-154B-24D0-C8D3AD6CBEA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65047" y="4668141"/>
                  <a:ext cx="5540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3881" name="Ink 33880">
                  <a:extLst>
                    <a:ext uri="{FF2B5EF4-FFF2-40B4-BE49-F238E27FC236}">
                      <a16:creationId xmlns:a16="http://schemas.microsoft.com/office/drawing/2014/main" id="{833E3C1B-8DE2-A71C-A876-E424CB47EFC6}"/>
                    </a:ext>
                  </a:extLst>
                </p14:cNvPr>
                <p14:cNvContentPartPr/>
                <p14:nvPr/>
              </p14:nvContentPartPr>
              <p14:xfrm>
                <a:off x="6523087" y="4730781"/>
                <a:ext cx="2520" cy="6840"/>
              </p14:xfrm>
            </p:contentPart>
          </mc:Choice>
          <mc:Fallback xmlns="">
            <p:pic>
              <p:nvPicPr>
                <p:cNvPr id="33881" name="Ink 33880">
                  <a:extLst>
                    <a:ext uri="{FF2B5EF4-FFF2-40B4-BE49-F238E27FC236}">
                      <a16:creationId xmlns:a16="http://schemas.microsoft.com/office/drawing/2014/main" id="{833E3C1B-8DE2-A71C-A876-E424CB47EFC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14447" y="4722141"/>
                  <a:ext cx="201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91" name="Group 33890">
            <a:extLst>
              <a:ext uri="{FF2B5EF4-FFF2-40B4-BE49-F238E27FC236}">
                <a16:creationId xmlns:a16="http://schemas.microsoft.com/office/drawing/2014/main" id="{BD8721F3-2096-7B6F-13D4-D102902EF4CD}"/>
              </a:ext>
            </a:extLst>
          </p:cNvPr>
          <p:cNvGrpSpPr/>
          <p:nvPr/>
        </p:nvGrpSpPr>
        <p:grpSpPr>
          <a:xfrm>
            <a:off x="5736847" y="4249355"/>
            <a:ext cx="964080" cy="321120"/>
            <a:chOff x="7129687" y="4656261"/>
            <a:chExt cx="96408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3883" name="Ink 33882">
                  <a:extLst>
                    <a:ext uri="{FF2B5EF4-FFF2-40B4-BE49-F238E27FC236}">
                      <a16:creationId xmlns:a16="http://schemas.microsoft.com/office/drawing/2014/main" id="{9660C871-2785-FACE-184A-4737AFA962E9}"/>
                    </a:ext>
                  </a:extLst>
                </p14:cNvPr>
                <p14:cNvContentPartPr/>
                <p14:nvPr/>
              </p14:nvContentPartPr>
              <p14:xfrm>
                <a:off x="7129687" y="4686861"/>
                <a:ext cx="655560" cy="290520"/>
              </p14:xfrm>
            </p:contentPart>
          </mc:Choice>
          <mc:Fallback xmlns="">
            <p:pic>
              <p:nvPicPr>
                <p:cNvPr id="33883" name="Ink 33882">
                  <a:extLst>
                    <a:ext uri="{FF2B5EF4-FFF2-40B4-BE49-F238E27FC236}">
                      <a16:creationId xmlns:a16="http://schemas.microsoft.com/office/drawing/2014/main" id="{9660C871-2785-FACE-184A-4737AFA962E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20687" y="4678221"/>
                  <a:ext cx="6732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3884" name="Ink 33883">
                  <a:extLst>
                    <a:ext uri="{FF2B5EF4-FFF2-40B4-BE49-F238E27FC236}">
                      <a16:creationId xmlns:a16="http://schemas.microsoft.com/office/drawing/2014/main" id="{AC3C3562-4CA0-5D92-9BB9-2B58B435D16F}"/>
                    </a:ext>
                  </a:extLst>
                </p14:cNvPr>
                <p14:cNvContentPartPr/>
                <p14:nvPr/>
              </p14:nvContentPartPr>
              <p14:xfrm>
                <a:off x="7944367" y="4656261"/>
                <a:ext cx="149400" cy="231120"/>
              </p14:xfrm>
            </p:contentPart>
          </mc:Choice>
          <mc:Fallback xmlns="">
            <p:pic>
              <p:nvPicPr>
                <p:cNvPr id="33884" name="Ink 33883">
                  <a:extLst>
                    <a:ext uri="{FF2B5EF4-FFF2-40B4-BE49-F238E27FC236}">
                      <a16:creationId xmlns:a16="http://schemas.microsoft.com/office/drawing/2014/main" id="{AC3C3562-4CA0-5D92-9BB9-2B58B435D16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35367" y="4647621"/>
                  <a:ext cx="16704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90" name="Group 33889">
            <a:extLst>
              <a:ext uri="{FF2B5EF4-FFF2-40B4-BE49-F238E27FC236}">
                <a16:creationId xmlns:a16="http://schemas.microsoft.com/office/drawing/2014/main" id="{F3FB33CD-7195-92C0-A0F8-13DDE54961AF}"/>
              </a:ext>
            </a:extLst>
          </p:cNvPr>
          <p:cNvGrpSpPr/>
          <p:nvPr/>
        </p:nvGrpSpPr>
        <p:grpSpPr>
          <a:xfrm>
            <a:off x="6889747" y="3998343"/>
            <a:ext cx="1099800" cy="416880"/>
            <a:chOff x="6666367" y="5105181"/>
            <a:chExt cx="109980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3885" name="Ink 33884">
                  <a:extLst>
                    <a:ext uri="{FF2B5EF4-FFF2-40B4-BE49-F238E27FC236}">
                      <a16:creationId xmlns:a16="http://schemas.microsoft.com/office/drawing/2014/main" id="{3812F8D9-5C1A-85C0-D4E6-028AF17CAEF7}"/>
                    </a:ext>
                  </a:extLst>
                </p14:cNvPr>
                <p14:cNvContentPartPr/>
                <p14:nvPr/>
              </p14:nvContentPartPr>
              <p14:xfrm>
                <a:off x="6666367" y="5270061"/>
                <a:ext cx="275760" cy="252000"/>
              </p14:xfrm>
            </p:contentPart>
          </mc:Choice>
          <mc:Fallback xmlns="">
            <p:pic>
              <p:nvPicPr>
                <p:cNvPr id="33885" name="Ink 33884">
                  <a:extLst>
                    <a:ext uri="{FF2B5EF4-FFF2-40B4-BE49-F238E27FC236}">
                      <a16:creationId xmlns:a16="http://schemas.microsoft.com/office/drawing/2014/main" id="{3812F8D9-5C1A-85C0-D4E6-028AF17CAEF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57727" y="5261061"/>
                  <a:ext cx="293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3886" name="Ink 33885">
                  <a:extLst>
                    <a:ext uri="{FF2B5EF4-FFF2-40B4-BE49-F238E27FC236}">
                      <a16:creationId xmlns:a16="http://schemas.microsoft.com/office/drawing/2014/main" id="{0C9C6F1D-91C5-44F5-A03D-38B0EC3F2637}"/>
                    </a:ext>
                  </a:extLst>
                </p14:cNvPr>
                <p14:cNvContentPartPr/>
                <p14:nvPr/>
              </p14:nvContentPartPr>
              <p14:xfrm>
                <a:off x="6996487" y="5105181"/>
                <a:ext cx="769680" cy="327960"/>
              </p14:xfrm>
            </p:contentPart>
          </mc:Choice>
          <mc:Fallback xmlns="">
            <p:pic>
              <p:nvPicPr>
                <p:cNvPr id="33886" name="Ink 33885">
                  <a:extLst>
                    <a:ext uri="{FF2B5EF4-FFF2-40B4-BE49-F238E27FC236}">
                      <a16:creationId xmlns:a16="http://schemas.microsoft.com/office/drawing/2014/main" id="{0C9C6F1D-91C5-44F5-A03D-38B0EC3F263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987487" y="5096181"/>
                  <a:ext cx="7873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3887" name="Ink 33886">
                  <a:extLst>
                    <a:ext uri="{FF2B5EF4-FFF2-40B4-BE49-F238E27FC236}">
                      <a16:creationId xmlns:a16="http://schemas.microsoft.com/office/drawing/2014/main" id="{2CE498F4-0A2F-1380-DC74-54ACF8634AD4}"/>
                    </a:ext>
                  </a:extLst>
                </p14:cNvPr>
                <p14:cNvContentPartPr/>
                <p14:nvPr/>
              </p14:nvContentPartPr>
              <p14:xfrm>
                <a:off x="7502287" y="5210301"/>
                <a:ext cx="191160" cy="4680"/>
              </p14:xfrm>
            </p:contentPart>
          </mc:Choice>
          <mc:Fallback xmlns="">
            <p:pic>
              <p:nvPicPr>
                <p:cNvPr id="33887" name="Ink 33886">
                  <a:extLst>
                    <a:ext uri="{FF2B5EF4-FFF2-40B4-BE49-F238E27FC236}">
                      <a16:creationId xmlns:a16="http://schemas.microsoft.com/office/drawing/2014/main" id="{2CE498F4-0A2F-1380-DC74-54ACF8634AD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93647" y="5201301"/>
                  <a:ext cx="208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3888" name="Ink 33887">
                  <a:extLst>
                    <a:ext uri="{FF2B5EF4-FFF2-40B4-BE49-F238E27FC236}">
                      <a16:creationId xmlns:a16="http://schemas.microsoft.com/office/drawing/2014/main" id="{4E381EF0-6ECB-F598-5F0F-13F777B10345}"/>
                    </a:ext>
                  </a:extLst>
                </p14:cNvPr>
                <p14:cNvContentPartPr/>
                <p14:nvPr/>
              </p14:nvContentPartPr>
              <p14:xfrm>
                <a:off x="7123207" y="5224701"/>
                <a:ext cx="21960" cy="23760"/>
              </p14:xfrm>
            </p:contentPart>
          </mc:Choice>
          <mc:Fallback xmlns="">
            <p:pic>
              <p:nvPicPr>
                <p:cNvPr id="33888" name="Ink 33887">
                  <a:extLst>
                    <a:ext uri="{FF2B5EF4-FFF2-40B4-BE49-F238E27FC236}">
                      <a16:creationId xmlns:a16="http://schemas.microsoft.com/office/drawing/2014/main" id="{4E381EF0-6ECB-F598-5F0F-13F777B1034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14567" y="5215701"/>
                  <a:ext cx="396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13" name="Group 33912">
            <a:extLst>
              <a:ext uri="{FF2B5EF4-FFF2-40B4-BE49-F238E27FC236}">
                <a16:creationId xmlns:a16="http://schemas.microsoft.com/office/drawing/2014/main" id="{ED98F07D-7614-5A8D-8EA1-6A6F344B9676}"/>
              </a:ext>
            </a:extLst>
          </p:cNvPr>
          <p:cNvGrpSpPr/>
          <p:nvPr/>
        </p:nvGrpSpPr>
        <p:grpSpPr>
          <a:xfrm>
            <a:off x="568687" y="4998875"/>
            <a:ext cx="1528560" cy="1098000"/>
            <a:chOff x="1961527" y="5405781"/>
            <a:chExt cx="1528560" cy="10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3894" name="Ink 33893">
                  <a:extLst>
                    <a:ext uri="{FF2B5EF4-FFF2-40B4-BE49-F238E27FC236}">
                      <a16:creationId xmlns:a16="http://schemas.microsoft.com/office/drawing/2014/main" id="{B75D610C-7455-E04D-F900-2E38242299FB}"/>
                    </a:ext>
                  </a:extLst>
                </p14:cNvPr>
                <p14:cNvContentPartPr/>
                <p14:nvPr/>
              </p14:nvContentPartPr>
              <p14:xfrm>
                <a:off x="2112007" y="5606301"/>
                <a:ext cx="295200" cy="4320"/>
              </p14:xfrm>
            </p:contentPart>
          </mc:Choice>
          <mc:Fallback xmlns="">
            <p:pic>
              <p:nvPicPr>
                <p:cNvPr id="33894" name="Ink 33893">
                  <a:extLst>
                    <a:ext uri="{FF2B5EF4-FFF2-40B4-BE49-F238E27FC236}">
                      <a16:creationId xmlns:a16="http://schemas.microsoft.com/office/drawing/2014/main" id="{B75D610C-7455-E04D-F900-2E38242299F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103007" y="5597301"/>
                  <a:ext cx="312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3895" name="Ink 33894">
                  <a:extLst>
                    <a:ext uri="{FF2B5EF4-FFF2-40B4-BE49-F238E27FC236}">
                      <a16:creationId xmlns:a16="http://schemas.microsoft.com/office/drawing/2014/main" id="{35A24BFC-73FE-74A7-51A7-1DCD881DF100}"/>
                    </a:ext>
                  </a:extLst>
                </p14:cNvPr>
                <p14:cNvContentPartPr/>
                <p14:nvPr/>
              </p14:nvContentPartPr>
              <p14:xfrm>
                <a:off x="2398927" y="5549421"/>
                <a:ext cx="88200" cy="366120"/>
              </p14:xfrm>
            </p:contentPart>
          </mc:Choice>
          <mc:Fallback xmlns="">
            <p:pic>
              <p:nvPicPr>
                <p:cNvPr id="33895" name="Ink 33894">
                  <a:extLst>
                    <a:ext uri="{FF2B5EF4-FFF2-40B4-BE49-F238E27FC236}">
                      <a16:creationId xmlns:a16="http://schemas.microsoft.com/office/drawing/2014/main" id="{35A24BFC-73FE-74A7-51A7-1DCD881DF10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89927" y="5540781"/>
                  <a:ext cx="1058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3899" name="Ink 33898">
                  <a:extLst>
                    <a:ext uri="{FF2B5EF4-FFF2-40B4-BE49-F238E27FC236}">
                      <a16:creationId xmlns:a16="http://schemas.microsoft.com/office/drawing/2014/main" id="{5287323C-B419-8F47-2CDB-63321742952F}"/>
                    </a:ext>
                  </a:extLst>
                </p14:cNvPr>
                <p14:cNvContentPartPr/>
                <p14:nvPr/>
              </p14:nvContentPartPr>
              <p14:xfrm>
                <a:off x="2424847" y="5460861"/>
                <a:ext cx="644040" cy="519480"/>
              </p14:xfrm>
            </p:contentPart>
          </mc:Choice>
          <mc:Fallback xmlns="">
            <p:pic>
              <p:nvPicPr>
                <p:cNvPr id="33899" name="Ink 33898">
                  <a:extLst>
                    <a:ext uri="{FF2B5EF4-FFF2-40B4-BE49-F238E27FC236}">
                      <a16:creationId xmlns:a16="http://schemas.microsoft.com/office/drawing/2014/main" id="{5287323C-B419-8F47-2CDB-63321742952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15847" y="5451861"/>
                  <a:ext cx="66168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3901" name="Ink 33900">
                  <a:extLst>
                    <a:ext uri="{FF2B5EF4-FFF2-40B4-BE49-F238E27FC236}">
                      <a16:creationId xmlns:a16="http://schemas.microsoft.com/office/drawing/2014/main" id="{498307DD-0202-BFED-239D-E5AAAD99B982}"/>
                    </a:ext>
                  </a:extLst>
                </p14:cNvPr>
                <p14:cNvContentPartPr/>
                <p14:nvPr/>
              </p14:nvContentPartPr>
              <p14:xfrm>
                <a:off x="3072487" y="5592621"/>
                <a:ext cx="235440" cy="360"/>
              </p14:xfrm>
            </p:contentPart>
          </mc:Choice>
          <mc:Fallback xmlns="">
            <p:pic>
              <p:nvPicPr>
                <p:cNvPr id="33901" name="Ink 33900">
                  <a:extLst>
                    <a:ext uri="{FF2B5EF4-FFF2-40B4-BE49-F238E27FC236}">
                      <a16:creationId xmlns:a16="http://schemas.microsoft.com/office/drawing/2014/main" id="{498307DD-0202-BFED-239D-E5AAAD99B98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63487" y="5583621"/>
                  <a:ext cx="253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3902" name="Ink 33901">
                  <a:extLst>
                    <a:ext uri="{FF2B5EF4-FFF2-40B4-BE49-F238E27FC236}">
                      <a16:creationId xmlns:a16="http://schemas.microsoft.com/office/drawing/2014/main" id="{A131C5F7-E313-CAC5-8DD8-761C3E534597}"/>
                    </a:ext>
                  </a:extLst>
                </p14:cNvPr>
                <p14:cNvContentPartPr/>
                <p14:nvPr/>
              </p14:nvContentPartPr>
              <p14:xfrm>
                <a:off x="3290647" y="5405781"/>
                <a:ext cx="163440" cy="100440"/>
              </p14:xfrm>
            </p:contentPart>
          </mc:Choice>
          <mc:Fallback xmlns="">
            <p:pic>
              <p:nvPicPr>
                <p:cNvPr id="33902" name="Ink 33901">
                  <a:extLst>
                    <a:ext uri="{FF2B5EF4-FFF2-40B4-BE49-F238E27FC236}">
                      <a16:creationId xmlns:a16="http://schemas.microsoft.com/office/drawing/2014/main" id="{A131C5F7-E313-CAC5-8DD8-761C3E53459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282007" y="5396781"/>
                  <a:ext cx="181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3903" name="Ink 33902">
                  <a:extLst>
                    <a:ext uri="{FF2B5EF4-FFF2-40B4-BE49-F238E27FC236}">
                      <a16:creationId xmlns:a16="http://schemas.microsoft.com/office/drawing/2014/main" id="{EB339C5D-E867-69EA-F569-3A040589849B}"/>
                    </a:ext>
                  </a:extLst>
                </p14:cNvPr>
                <p14:cNvContentPartPr/>
                <p14:nvPr/>
              </p14:nvContentPartPr>
              <p14:xfrm>
                <a:off x="3258967" y="5588301"/>
                <a:ext cx="231120" cy="360"/>
              </p14:xfrm>
            </p:contentPart>
          </mc:Choice>
          <mc:Fallback xmlns="">
            <p:pic>
              <p:nvPicPr>
                <p:cNvPr id="33903" name="Ink 33902">
                  <a:extLst>
                    <a:ext uri="{FF2B5EF4-FFF2-40B4-BE49-F238E27FC236}">
                      <a16:creationId xmlns:a16="http://schemas.microsoft.com/office/drawing/2014/main" id="{EB339C5D-E867-69EA-F569-3A040589849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250327" y="5579661"/>
                  <a:ext cx="248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3904" name="Ink 33903">
                  <a:extLst>
                    <a:ext uri="{FF2B5EF4-FFF2-40B4-BE49-F238E27FC236}">
                      <a16:creationId xmlns:a16="http://schemas.microsoft.com/office/drawing/2014/main" id="{523E7866-67D4-5AC2-30EE-78F683CAB1BE}"/>
                    </a:ext>
                  </a:extLst>
                </p14:cNvPr>
                <p14:cNvContentPartPr/>
                <p14:nvPr/>
              </p14:nvContentPartPr>
              <p14:xfrm>
                <a:off x="3132247" y="5597661"/>
                <a:ext cx="144360" cy="588240"/>
              </p14:xfrm>
            </p:contentPart>
          </mc:Choice>
          <mc:Fallback xmlns="">
            <p:pic>
              <p:nvPicPr>
                <p:cNvPr id="33904" name="Ink 33903">
                  <a:extLst>
                    <a:ext uri="{FF2B5EF4-FFF2-40B4-BE49-F238E27FC236}">
                      <a16:creationId xmlns:a16="http://schemas.microsoft.com/office/drawing/2014/main" id="{523E7866-67D4-5AC2-30EE-78F683CAB1B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23607" y="5588661"/>
                  <a:ext cx="16200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3905" name="Ink 33904">
                  <a:extLst>
                    <a:ext uri="{FF2B5EF4-FFF2-40B4-BE49-F238E27FC236}">
                      <a16:creationId xmlns:a16="http://schemas.microsoft.com/office/drawing/2014/main" id="{ADB4C291-7D30-694E-78C3-CC96BD5D9A42}"/>
                    </a:ext>
                  </a:extLst>
                </p14:cNvPr>
                <p14:cNvContentPartPr/>
                <p14:nvPr/>
              </p14:nvContentPartPr>
              <p14:xfrm>
                <a:off x="2394607" y="6085821"/>
                <a:ext cx="782280" cy="417960"/>
              </p14:xfrm>
            </p:contentPart>
          </mc:Choice>
          <mc:Fallback xmlns="">
            <p:pic>
              <p:nvPicPr>
                <p:cNvPr id="33905" name="Ink 33904">
                  <a:extLst>
                    <a:ext uri="{FF2B5EF4-FFF2-40B4-BE49-F238E27FC236}">
                      <a16:creationId xmlns:a16="http://schemas.microsoft.com/office/drawing/2014/main" id="{ADB4C291-7D30-694E-78C3-CC96BD5D9A4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385607" y="6077181"/>
                  <a:ext cx="7999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3907" name="Ink 33906">
                  <a:extLst>
                    <a:ext uri="{FF2B5EF4-FFF2-40B4-BE49-F238E27FC236}">
                      <a16:creationId xmlns:a16="http://schemas.microsoft.com/office/drawing/2014/main" id="{039C5BCB-B2EF-AEE0-531B-E7EC17D755C9}"/>
                    </a:ext>
                  </a:extLst>
                </p14:cNvPr>
                <p14:cNvContentPartPr/>
                <p14:nvPr/>
              </p14:nvContentPartPr>
              <p14:xfrm>
                <a:off x="2049727" y="5751741"/>
                <a:ext cx="424800" cy="564120"/>
              </p14:xfrm>
            </p:contentPart>
          </mc:Choice>
          <mc:Fallback xmlns="">
            <p:pic>
              <p:nvPicPr>
                <p:cNvPr id="33907" name="Ink 33906">
                  <a:extLst>
                    <a:ext uri="{FF2B5EF4-FFF2-40B4-BE49-F238E27FC236}">
                      <a16:creationId xmlns:a16="http://schemas.microsoft.com/office/drawing/2014/main" id="{039C5BCB-B2EF-AEE0-531B-E7EC17D755C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041087" y="5742741"/>
                  <a:ext cx="44244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3908" name="Ink 33907">
                  <a:extLst>
                    <a:ext uri="{FF2B5EF4-FFF2-40B4-BE49-F238E27FC236}">
                      <a16:creationId xmlns:a16="http://schemas.microsoft.com/office/drawing/2014/main" id="{50F164D6-F04A-205B-1B3E-76D09B1B9807}"/>
                    </a:ext>
                  </a:extLst>
                </p14:cNvPr>
                <p14:cNvContentPartPr/>
                <p14:nvPr/>
              </p14:nvContentPartPr>
              <p14:xfrm>
                <a:off x="2470567" y="5606661"/>
                <a:ext cx="14760" cy="335160"/>
              </p14:xfrm>
            </p:contentPart>
          </mc:Choice>
          <mc:Fallback xmlns="">
            <p:pic>
              <p:nvPicPr>
                <p:cNvPr id="33908" name="Ink 33907">
                  <a:extLst>
                    <a:ext uri="{FF2B5EF4-FFF2-40B4-BE49-F238E27FC236}">
                      <a16:creationId xmlns:a16="http://schemas.microsoft.com/office/drawing/2014/main" id="{50F164D6-F04A-205B-1B3E-76D09B1B980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61567" y="5597661"/>
                  <a:ext cx="324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3910" name="Ink 33909">
                  <a:extLst>
                    <a:ext uri="{FF2B5EF4-FFF2-40B4-BE49-F238E27FC236}">
                      <a16:creationId xmlns:a16="http://schemas.microsoft.com/office/drawing/2014/main" id="{E0A3AEAB-4DB5-4D33-D1F9-4D35BB7DCBD0}"/>
                    </a:ext>
                  </a:extLst>
                </p14:cNvPr>
                <p14:cNvContentPartPr/>
                <p14:nvPr/>
              </p14:nvContentPartPr>
              <p14:xfrm>
                <a:off x="1961527" y="6456621"/>
                <a:ext cx="445680" cy="16560"/>
              </p14:xfrm>
            </p:contentPart>
          </mc:Choice>
          <mc:Fallback xmlns="">
            <p:pic>
              <p:nvPicPr>
                <p:cNvPr id="33910" name="Ink 33909">
                  <a:extLst>
                    <a:ext uri="{FF2B5EF4-FFF2-40B4-BE49-F238E27FC236}">
                      <a16:creationId xmlns:a16="http://schemas.microsoft.com/office/drawing/2014/main" id="{E0A3AEAB-4DB5-4D33-D1F9-4D35BB7DCBD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52527" y="6447981"/>
                  <a:ext cx="463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3912" name="Ink 33911">
                  <a:extLst>
                    <a:ext uri="{FF2B5EF4-FFF2-40B4-BE49-F238E27FC236}">
                      <a16:creationId xmlns:a16="http://schemas.microsoft.com/office/drawing/2014/main" id="{F7CAF724-0E93-A59A-6951-3A996D296E04}"/>
                    </a:ext>
                  </a:extLst>
                </p14:cNvPr>
                <p14:cNvContentPartPr/>
                <p14:nvPr/>
              </p14:nvContentPartPr>
              <p14:xfrm>
                <a:off x="3152407" y="6158181"/>
                <a:ext cx="144360" cy="360"/>
              </p14:xfrm>
            </p:contentPart>
          </mc:Choice>
          <mc:Fallback xmlns="">
            <p:pic>
              <p:nvPicPr>
                <p:cNvPr id="33912" name="Ink 33911">
                  <a:extLst>
                    <a:ext uri="{FF2B5EF4-FFF2-40B4-BE49-F238E27FC236}">
                      <a16:creationId xmlns:a16="http://schemas.microsoft.com/office/drawing/2014/main" id="{F7CAF724-0E93-A59A-6951-3A996D296E0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43407" y="6149541"/>
                  <a:ext cx="162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3914" name="Ink 33913">
                <a:extLst>
                  <a:ext uri="{FF2B5EF4-FFF2-40B4-BE49-F238E27FC236}">
                    <a16:creationId xmlns:a16="http://schemas.microsoft.com/office/drawing/2014/main" id="{BBF726BD-2EC2-0E2A-9AA7-DEDFFB70D8E1}"/>
                  </a:ext>
                </a:extLst>
              </p14:cNvPr>
              <p14:cNvContentPartPr/>
              <p14:nvPr/>
            </p14:nvContentPartPr>
            <p14:xfrm>
              <a:off x="535927" y="5017955"/>
              <a:ext cx="127080" cy="252360"/>
            </p14:xfrm>
          </p:contentPart>
        </mc:Choice>
        <mc:Fallback xmlns="">
          <p:pic>
            <p:nvPicPr>
              <p:cNvPr id="33914" name="Ink 33913">
                <a:extLst>
                  <a:ext uri="{FF2B5EF4-FFF2-40B4-BE49-F238E27FC236}">
                    <a16:creationId xmlns:a16="http://schemas.microsoft.com/office/drawing/2014/main" id="{BBF726BD-2EC2-0E2A-9AA7-DEDFFB70D8E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26927" y="5008955"/>
                <a:ext cx="1447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33915" name="Ink 33914">
                <a:extLst>
                  <a:ext uri="{FF2B5EF4-FFF2-40B4-BE49-F238E27FC236}">
                    <a16:creationId xmlns:a16="http://schemas.microsoft.com/office/drawing/2014/main" id="{7C57A6F4-9806-5624-F4D6-419199E472EE}"/>
                  </a:ext>
                </a:extLst>
              </p14:cNvPr>
              <p14:cNvContentPartPr/>
              <p14:nvPr/>
            </p14:nvContentPartPr>
            <p14:xfrm>
              <a:off x="477247" y="6145475"/>
              <a:ext cx="288000" cy="277920"/>
            </p14:xfrm>
          </p:contentPart>
        </mc:Choice>
        <mc:Fallback xmlns="">
          <p:pic>
            <p:nvPicPr>
              <p:cNvPr id="33915" name="Ink 33914">
                <a:extLst>
                  <a:ext uri="{FF2B5EF4-FFF2-40B4-BE49-F238E27FC236}">
                    <a16:creationId xmlns:a16="http://schemas.microsoft.com/office/drawing/2014/main" id="{7C57A6F4-9806-5624-F4D6-419199E472E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68247" y="6136475"/>
                <a:ext cx="3056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33937" name="Ink 33936">
                <a:extLst>
                  <a:ext uri="{FF2B5EF4-FFF2-40B4-BE49-F238E27FC236}">
                    <a16:creationId xmlns:a16="http://schemas.microsoft.com/office/drawing/2014/main" id="{332DA76E-E7B1-7DFC-4DB7-6AA98E60BC04}"/>
                  </a:ext>
                </a:extLst>
              </p14:cNvPr>
              <p14:cNvContentPartPr/>
              <p14:nvPr/>
            </p14:nvContentPartPr>
            <p14:xfrm>
              <a:off x="4432927" y="5768555"/>
              <a:ext cx="104760" cy="185400"/>
            </p14:xfrm>
          </p:contentPart>
        </mc:Choice>
        <mc:Fallback xmlns="">
          <p:pic>
            <p:nvPicPr>
              <p:cNvPr id="33937" name="Ink 33936">
                <a:extLst>
                  <a:ext uri="{FF2B5EF4-FFF2-40B4-BE49-F238E27FC236}">
                    <a16:creationId xmlns:a16="http://schemas.microsoft.com/office/drawing/2014/main" id="{332DA76E-E7B1-7DFC-4DB7-6AA98E60BC04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423927" y="5759555"/>
                <a:ext cx="1224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33940" name="Ink 33939">
                <a:extLst>
                  <a:ext uri="{FF2B5EF4-FFF2-40B4-BE49-F238E27FC236}">
                    <a16:creationId xmlns:a16="http://schemas.microsoft.com/office/drawing/2014/main" id="{1980D769-A216-A47D-56C9-0639EBA3B1D6}"/>
                  </a:ext>
                </a:extLst>
              </p14:cNvPr>
              <p14:cNvContentPartPr/>
              <p14:nvPr/>
            </p14:nvContentPartPr>
            <p14:xfrm>
              <a:off x="4548487" y="5205155"/>
              <a:ext cx="201600" cy="944640"/>
            </p14:xfrm>
          </p:contentPart>
        </mc:Choice>
        <mc:Fallback xmlns="">
          <p:pic>
            <p:nvPicPr>
              <p:cNvPr id="33940" name="Ink 33939">
                <a:extLst>
                  <a:ext uri="{FF2B5EF4-FFF2-40B4-BE49-F238E27FC236}">
                    <a16:creationId xmlns:a16="http://schemas.microsoft.com/office/drawing/2014/main" id="{1980D769-A216-A47D-56C9-0639EBA3B1D6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539503" y="5196155"/>
                <a:ext cx="219209" cy="9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33975" name="Ink 33974">
                <a:extLst>
                  <a:ext uri="{FF2B5EF4-FFF2-40B4-BE49-F238E27FC236}">
                    <a16:creationId xmlns:a16="http://schemas.microsoft.com/office/drawing/2014/main" id="{0836D35F-4AAE-F69D-A5BC-D39A5C01109F}"/>
                  </a:ext>
                </a:extLst>
              </p14:cNvPr>
              <p14:cNvContentPartPr/>
              <p14:nvPr/>
            </p14:nvContentPartPr>
            <p14:xfrm>
              <a:off x="5819287" y="6078875"/>
              <a:ext cx="754200" cy="358200"/>
            </p14:xfrm>
          </p:contentPart>
        </mc:Choice>
        <mc:Fallback xmlns="">
          <p:pic>
            <p:nvPicPr>
              <p:cNvPr id="33975" name="Ink 33974">
                <a:extLst>
                  <a:ext uri="{FF2B5EF4-FFF2-40B4-BE49-F238E27FC236}">
                    <a16:creationId xmlns:a16="http://schemas.microsoft.com/office/drawing/2014/main" id="{0836D35F-4AAE-F69D-A5BC-D39A5C01109F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810287" y="6069875"/>
                <a:ext cx="771840" cy="37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995" name="Group 33994">
            <a:extLst>
              <a:ext uri="{FF2B5EF4-FFF2-40B4-BE49-F238E27FC236}">
                <a16:creationId xmlns:a16="http://schemas.microsoft.com/office/drawing/2014/main" id="{7A848A6D-901C-DCA4-F032-87D4A4BB9775}"/>
              </a:ext>
            </a:extLst>
          </p:cNvPr>
          <p:cNvGrpSpPr/>
          <p:nvPr/>
        </p:nvGrpSpPr>
        <p:grpSpPr>
          <a:xfrm>
            <a:off x="2683687" y="4985195"/>
            <a:ext cx="4980600" cy="1581840"/>
            <a:chOff x="4076527" y="5392101"/>
            <a:chExt cx="4980600" cy="15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3916" name="Ink 33915">
                  <a:extLst>
                    <a:ext uri="{FF2B5EF4-FFF2-40B4-BE49-F238E27FC236}">
                      <a16:creationId xmlns:a16="http://schemas.microsoft.com/office/drawing/2014/main" id="{48CE12B7-1796-8124-2F49-F9D7D262055A}"/>
                    </a:ext>
                  </a:extLst>
                </p14:cNvPr>
                <p14:cNvContentPartPr/>
                <p14:nvPr/>
              </p14:nvContentPartPr>
              <p14:xfrm>
                <a:off x="4632007" y="6214341"/>
                <a:ext cx="7920" cy="11880"/>
              </p14:xfrm>
            </p:contentPart>
          </mc:Choice>
          <mc:Fallback xmlns="">
            <p:pic>
              <p:nvPicPr>
                <p:cNvPr id="33916" name="Ink 33915">
                  <a:extLst>
                    <a:ext uri="{FF2B5EF4-FFF2-40B4-BE49-F238E27FC236}">
                      <a16:creationId xmlns:a16="http://schemas.microsoft.com/office/drawing/2014/main" id="{48CE12B7-1796-8124-2F49-F9D7D262055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623007" y="6205701"/>
                  <a:ext cx="25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3917" name="Ink 33916">
                  <a:extLst>
                    <a:ext uri="{FF2B5EF4-FFF2-40B4-BE49-F238E27FC236}">
                      <a16:creationId xmlns:a16="http://schemas.microsoft.com/office/drawing/2014/main" id="{5A4C2FCA-5355-21A8-908A-25BC8AB1CE5A}"/>
                    </a:ext>
                  </a:extLst>
                </p14:cNvPr>
                <p14:cNvContentPartPr/>
                <p14:nvPr/>
              </p14:nvContentPartPr>
              <p14:xfrm>
                <a:off x="4379647" y="5750301"/>
                <a:ext cx="120960" cy="222120"/>
              </p14:xfrm>
            </p:contentPart>
          </mc:Choice>
          <mc:Fallback xmlns="">
            <p:pic>
              <p:nvPicPr>
                <p:cNvPr id="33917" name="Ink 33916">
                  <a:extLst>
                    <a:ext uri="{FF2B5EF4-FFF2-40B4-BE49-F238E27FC236}">
                      <a16:creationId xmlns:a16="http://schemas.microsoft.com/office/drawing/2014/main" id="{5A4C2FCA-5355-21A8-908A-25BC8AB1CE5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71007" y="5741301"/>
                  <a:ext cx="138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3918" name="Ink 33917">
                  <a:extLst>
                    <a:ext uri="{FF2B5EF4-FFF2-40B4-BE49-F238E27FC236}">
                      <a16:creationId xmlns:a16="http://schemas.microsoft.com/office/drawing/2014/main" id="{6D4B43A0-F313-0CEE-90F3-703DA34C17F3}"/>
                    </a:ext>
                  </a:extLst>
                </p14:cNvPr>
                <p14:cNvContentPartPr/>
                <p14:nvPr/>
              </p14:nvContentPartPr>
              <p14:xfrm>
                <a:off x="4567207" y="5864421"/>
                <a:ext cx="75960" cy="2520"/>
              </p14:xfrm>
            </p:contentPart>
          </mc:Choice>
          <mc:Fallback xmlns="">
            <p:pic>
              <p:nvPicPr>
                <p:cNvPr id="33918" name="Ink 33917">
                  <a:extLst>
                    <a:ext uri="{FF2B5EF4-FFF2-40B4-BE49-F238E27FC236}">
                      <a16:creationId xmlns:a16="http://schemas.microsoft.com/office/drawing/2014/main" id="{6D4B43A0-F313-0CEE-90F3-703DA34C17F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58207" y="5855781"/>
                  <a:ext cx="93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3919" name="Ink 33918">
                  <a:extLst>
                    <a:ext uri="{FF2B5EF4-FFF2-40B4-BE49-F238E27FC236}">
                      <a16:creationId xmlns:a16="http://schemas.microsoft.com/office/drawing/2014/main" id="{252F4127-BBE5-B220-11C4-06F4AB334ACB}"/>
                    </a:ext>
                  </a:extLst>
                </p14:cNvPr>
                <p14:cNvContentPartPr/>
                <p14:nvPr/>
              </p14:nvContentPartPr>
              <p14:xfrm>
                <a:off x="4556767" y="5927421"/>
                <a:ext cx="80280" cy="360"/>
              </p14:xfrm>
            </p:contentPart>
          </mc:Choice>
          <mc:Fallback xmlns="">
            <p:pic>
              <p:nvPicPr>
                <p:cNvPr id="33919" name="Ink 33918">
                  <a:extLst>
                    <a:ext uri="{FF2B5EF4-FFF2-40B4-BE49-F238E27FC236}">
                      <a16:creationId xmlns:a16="http://schemas.microsoft.com/office/drawing/2014/main" id="{252F4127-BBE5-B220-11C4-06F4AB334AC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48127" y="5918421"/>
                  <a:ext cx="97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3920" name="Ink 33919">
                  <a:extLst>
                    <a:ext uri="{FF2B5EF4-FFF2-40B4-BE49-F238E27FC236}">
                      <a16:creationId xmlns:a16="http://schemas.microsoft.com/office/drawing/2014/main" id="{72EBCBC5-DF35-ACC5-0216-32998F6C154F}"/>
                    </a:ext>
                  </a:extLst>
                </p14:cNvPr>
                <p14:cNvContentPartPr/>
                <p14:nvPr/>
              </p14:nvContentPartPr>
              <p14:xfrm>
                <a:off x="4742887" y="5767221"/>
                <a:ext cx="360" cy="179640"/>
              </p14:xfrm>
            </p:contentPart>
          </mc:Choice>
          <mc:Fallback xmlns="">
            <p:pic>
              <p:nvPicPr>
                <p:cNvPr id="33920" name="Ink 33919">
                  <a:extLst>
                    <a:ext uri="{FF2B5EF4-FFF2-40B4-BE49-F238E27FC236}">
                      <a16:creationId xmlns:a16="http://schemas.microsoft.com/office/drawing/2014/main" id="{72EBCBC5-DF35-ACC5-0216-32998F6C154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33887" y="5758581"/>
                  <a:ext cx="18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3921" name="Ink 33920">
                  <a:extLst>
                    <a:ext uri="{FF2B5EF4-FFF2-40B4-BE49-F238E27FC236}">
                      <a16:creationId xmlns:a16="http://schemas.microsoft.com/office/drawing/2014/main" id="{C2A5A6C8-F88E-7343-DC7E-7F6BF0A21C4B}"/>
                    </a:ext>
                  </a:extLst>
                </p14:cNvPr>
                <p14:cNvContentPartPr/>
                <p14:nvPr/>
              </p14:nvContentPartPr>
              <p14:xfrm>
                <a:off x="4822447" y="5946501"/>
                <a:ext cx="47520" cy="109440"/>
              </p14:xfrm>
            </p:contentPart>
          </mc:Choice>
          <mc:Fallback xmlns="">
            <p:pic>
              <p:nvPicPr>
                <p:cNvPr id="33921" name="Ink 33920">
                  <a:extLst>
                    <a:ext uri="{FF2B5EF4-FFF2-40B4-BE49-F238E27FC236}">
                      <a16:creationId xmlns:a16="http://schemas.microsoft.com/office/drawing/2014/main" id="{C2A5A6C8-F88E-7343-DC7E-7F6BF0A21C4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813807" y="5937861"/>
                  <a:ext cx="65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3923" name="Ink 33922">
                  <a:extLst>
                    <a:ext uri="{FF2B5EF4-FFF2-40B4-BE49-F238E27FC236}">
                      <a16:creationId xmlns:a16="http://schemas.microsoft.com/office/drawing/2014/main" id="{8408CF33-E3F1-6857-3934-D82F71D80B57}"/>
                    </a:ext>
                  </a:extLst>
                </p14:cNvPr>
                <p14:cNvContentPartPr/>
                <p14:nvPr/>
              </p14:nvContentPartPr>
              <p14:xfrm>
                <a:off x="5388007" y="5697741"/>
                <a:ext cx="162360" cy="227880"/>
              </p14:xfrm>
            </p:contentPart>
          </mc:Choice>
          <mc:Fallback xmlns="">
            <p:pic>
              <p:nvPicPr>
                <p:cNvPr id="33923" name="Ink 33922">
                  <a:extLst>
                    <a:ext uri="{FF2B5EF4-FFF2-40B4-BE49-F238E27FC236}">
                      <a16:creationId xmlns:a16="http://schemas.microsoft.com/office/drawing/2014/main" id="{8408CF33-E3F1-6857-3934-D82F71D80B5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379007" y="5689101"/>
                  <a:ext cx="180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3924" name="Ink 33923">
                  <a:extLst>
                    <a:ext uri="{FF2B5EF4-FFF2-40B4-BE49-F238E27FC236}">
                      <a16:creationId xmlns:a16="http://schemas.microsoft.com/office/drawing/2014/main" id="{261D0FA8-E622-3BCC-E6E0-30F356FB0AEC}"/>
                    </a:ext>
                  </a:extLst>
                </p14:cNvPr>
                <p14:cNvContentPartPr/>
                <p14:nvPr/>
              </p14:nvContentPartPr>
              <p14:xfrm>
                <a:off x="5625247" y="5853621"/>
                <a:ext cx="69840" cy="2520"/>
              </p14:xfrm>
            </p:contentPart>
          </mc:Choice>
          <mc:Fallback xmlns="">
            <p:pic>
              <p:nvPicPr>
                <p:cNvPr id="33924" name="Ink 33923">
                  <a:extLst>
                    <a:ext uri="{FF2B5EF4-FFF2-40B4-BE49-F238E27FC236}">
                      <a16:creationId xmlns:a16="http://schemas.microsoft.com/office/drawing/2014/main" id="{261D0FA8-E622-3BCC-E6E0-30F356FB0AE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16247" y="5844981"/>
                  <a:ext cx="87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3925" name="Ink 33924">
                  <a:extLst>
                    <a:ext uri="{FF2B5EF4-FFF2-40B4-BE49-F238E27FC236}">
                      <a16:creationId xmlns:a16="http://schemas.microsoft.com/office/drawing/2014/main" id="{35ECC3C6-57F4-6ED2-FE64-FFB0BB1EE072}"/>
                    </a:ext>
                  </a:extLst>
                </p14:cNvPr>
                <p14:cNvContentPartPr/>
                <p14:nvPr/>
              </p14:nvContentPartPr>
              <p14:xfrm>
                <a:off x="5651167" y="5905461"/>
                <a:ext cx="74880" cy="360"/>
              </p14:xfrm>
            </p:contentPart>
          </mc:Choice>
          <mc:Fallback xmlns="">
            <p:pic>
              <p:nvPicPr>
                <p:cNvPr id="33925" name="Ink 33924">
                  <a:extLst>
                    <a:ext uri="{FF2B5EF4-FFF2-40B4-BE49-F238E27FC236}">
                      <a16:creationId xmlns:a16="http://schemas.microsoft.com/office/drawing/2014/main" id="{35ECC3C6-57F4-6ED2-FE64-FFB0BB1EE07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42167" y="5896461"/>
                  <a:ext cx="92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3926" name="Ink 33925">
                  <a:extLst>
                    <a:ext uri="{FF2B5EF4-FFF2-40B4-BE49-F238E27FC236}">
                      <a16:creationId xmlns:a16="http://schemas.microsoft.com/office/drawing/2014/main" id="{C1E1DA67-30D1-157A-35DD-925A94C06D32}"/>
                    </a:ext>
                  </a:extLst>
                </p14:cNvPr>
                <p14:cNvContentPartPr/>
                <p14:nvPr/>
              </p14:nvContentPartPr>
              <p14:xfrm>
                <a:off x="5821087" y="5744181"/>
                <a:ext cx="360" cy="169560"/>
              </p14:xfrm>
            </p:contentPart>
          </mc:Choice>
          <mc:Fallback xmlns="">
            <p:pic>
              <p:nvPicPr>
                <p:cNvPr id="33926" name="Ink 33925">
                  <a:extLst>
                    <a:ext uri="{FF2B5EF4-FFF2-40B4-BE49-F238E27FC236}">
                      <a16:creationId xmlns:a16="http://schemas.microsoft.com/office/drawing/2014/main" id="{C1E1DA67-30D1-157A-35DD-925A94C06D3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812087" y="5735181"/>
                  <a:ext cx="18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3934" name="Ink 33933">
                  <a:extLst>
                    <a:ext uri="{FF2B5EF4-FFF2-40B4-BE49-F238E27FC236}">
                      <a16:creationId xmlns:a16="http://schemas.microsoft.com/office/drawing/2014/main" id="{237311F8-8A1E-37A7-34A5-CCD8B02D349A}"/>
                    </a:ext>
                  </a:extLst>
                </p14:cNvPr>
                <p14:cNvContentPartPr/>
                <p14:nvPr/>
              </p14:nvContentPartPr>
              <p14:xfrm>
                <a:off x="5467927" y="6153861"/>
                <a:ext cx="132480" cy="187920"/>
              </p14:xfrm>
            </p:contentPart>
          </mc:Choice>
          <mc:Fallback xmlns="">
            <p:pic>
              <p:nvPicPr>
                <p:cNvPr id="33934" name="Ink 33933">
                  <a:extLst>
                    <a:ext uri="{FF2B5EF4-FFF2-40B4-BE49-F238E27FC236}">
                      <a16:creationId xmlns:a16="http://schemas.microsoft.com/office/drawing/2014/main" id="{237311F8-8A1E-37A7-34A5-CCD8B02D349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459287" y="6145221"/>
                  <a:ext cx="150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3935" name="Ink 33934">
                  <a:extLst>
                    <a:ext uri="{FF2B5EF4-FFF2-40B4-BE49-F238E27FC236}">
                      <a16:creationId xmlns:a16="http://schemas.microsoft.com/office/drawing/2014/main" id="{E89D7E0F-C2DF-5375-DE14-0DF59542D41B}"/>
                    </a:ext>
                  </a:extLst>
                </p14:cNvPr>
                <p14:cNvContentPartPr/>
                <p14:nvPr/>
              </p14:nvContentPartPr>
              <p14:xfrm>
                <a:off x="5655847" y="6226941"/>
                <a:ext cx="73800" cy="360"/>
              </p14:xfrm>
            </p:contentPart>
          </mc:Choice>
          <mc:Fallback xmlns="">
            <p:pic>
              <p:nvPicPr>
                <p:cNvPr id="33935" name="Ink 33934">
                  <a:extLst>
                    <a:ext uri="{FF2B5EF4-FFF2-40B4-BE49-F238E27FC236}">
                      <a16:creationId xmlns:a16="http://schemas.microsoft.com/office/drawing/2014/main" id="{E89D7E0F-C2DF-5375-DE14-0DF59542D41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46847" y="6218301"/>
                  <a:ext cx="91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3936" name="Ink 33935">
                  <a:extLst>
                    <a:ext uri="{FF2B5EF4-FFF2-40B4-BE49-F238E27FC236}">
                      <a16:creationId xmlns:a16="http://schemas.microsoft.com/office/drawing/2014/main" id="{A4239BBD-0281-D2BF-F642-8E0E8B1E5A96}"/>
                    </a:ext>
                  </a:extLst>
                </p14:cNvPr>
                <p14:cNvContentPartPr/>
                <p14:nvPr/>
              </p14:nvContentPartPr>
              <p14:xfrm>
                <a:off x="5668087" y="6274821"/>
                <a:ext cx="101520" cy="360"/>
              </p14:xfrm>
            </p:contentPart>
          </mc:Choice>
          <mc:Fallback xmlns="">
            <p:pic>
              <p:nvPicPr>
                <p:cNvPr id="33936" name="Ink 33935">
                  <a:extLst>
                    <a:ext uri="{FF2B5EF4-FFF2-40B4-BE49-F238E27FC236}">
                      <a16:creationId xmlns:a16="http://schemas.microsoft.com/office/drawing/2014/main" id="{A4239BBD-0281-D2BF-F642-8E0E8B1E5A9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59447" y="6265821"/>
                  <a:ext cx="11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3966" name="Ink 33965">
                  <a:extLst>
                    <a:ext uri="{FF2B5EF4-FFF2-40B4-BE49-F238E27FC236}">
                      <a16:creationId xmlns:a16="http://schemas.microsoft.com/office/drawing/2014/main" id="{92738065-D7B8-42A0-060D-D073D6E691DC}"/>
                    </a:ext>
                  </a:extLst>
                </p14:cNvPr>
                <p14:cNvContentPartPr/>
                <p14:nvPr/>
              </p14:nvContentPartPr>
              <p14:xfrm>
                <a:off x="5267047" y="6546981"/>
                <a:ext cx="302040" cy="194400"/>
              </p14:xfrm>
            </p:contentPart>
          </mc:Choice>
          <mc:Fallback xmlns="">
            <p:pic>
              <p:nvPicPr>
                <p:cNvPr id="33966" name="Ink 33965">
                  <a:extLst>
                    <a:ext uri="{FF2B5EF4-FFF2-40B4-BE49-F238E27FC236}">
                      <a16:creationId xmlns:a16="http://schemas.microsoft.com/office/drawing/2014/main" id="{92738065-D7B8-42A0-060D-D073D6E691D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258407" y="6537981"/>
                  <a:ext cx="319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3967" name="Ink 33966">
                  <a:extLst>
                    <a:ext uri="{FF2B5EF4-FFF2-40B4-BE49-F238E27FC236}">
                      <a16:creationId xmlns:a16="http://schemas.microsoft.com/office/drawing/2014/main" id="{E35FF67B-4950-E06F-E610-B83022B63049}"/>
                    </a:ext>
                  </a:extLst>
                </p14:cNvPr>
                <p14:cNvContentPartPr/>
                <p14:nvPr/>
              </p14:nvContentPartPr>
              <p14:xfrm>
                <a:off x="5687167" y="6591981"/>
                <a:ext cx="285480" cy="185040"/>
              </p14:xfrm>
            </p:contentPart>
          </mc:Choice>
          <mc:Fallback xmlns="">
            <p:pic>
              <p:nvPicPr>
                <p:cNvPr id="33967" name="Ink 33966">
                  <a:extLst>
                    <a:ext uri="{FF2B5EF4-FFF2-40B4-BE49-F238E27FC236}">
                      <a16:creationId xmlns:a16="http://schemas.microsoft.com/office/drawing/2014/main" id="{E35FF67B-4950-E06F-E610-B83022B6304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678167" y="6582981"/>
                  <a:ext cx="303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3968" name="Ink 33967">
                  <a:extLst>
                    <a:ext uri="{FF2B5EF4-FFF2-40B4-BE49-F238E27FC236}">
                      <a16:creationId xmlns:a16="http://schemas.microsoft.com/office/drawing/2014/main" id="{AE615E9D-B4EB-BDE1-11DF-DCC501599AD6}"/>
                    </a:ext>
                  </a:extLst>
                </p14:cNvPr>
                <p14:cNvContentPartPr/>
                <p14:nvPr/>
              </p14:nvContentPartPr>
              <p14:xfrm>
                <a:off x="4326367" y="6462741"/>
                <a:ext cx="1696680" cy="511200"/>
              </p14:xfrm>
            </p:contentPart>
          </mc:Choice>
          <mc:Fallback xmlns="">
            <p:pic>
              <p:nvPicPr>
                <p:cNvPr id="33968" name="Ink 33967">
                  <a:extLst>
                    <a:ext uri="{FF2B5EF4-FFF2-40B4-BE49-F238E27FC236}">
                      <a16:creationId xmlns:a16="http://schemas.microsoft.com/office/drawing/2014/main" id="{AE615E9D-B4EB-BDE1-11DF-DCC501599AD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17727" y="6454101"/>
                  <a:ext cx="17143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3970" name="Ink 33969">
                  <a:extLst>
                    <a:ext uri="{FF2B5EF4-FFF2-40B4-BE49-F238E27FC236}">
                      <a16:creationId xmlns:a16="http://schemas.microsoft.com/office/drawing/2014/main" id="{1EB9322F-36BE-6DDC-1BD6-D2457B84606D}"/>
                    </a:ext>
                  </a:extLst>
                </p14:cNvPr>
                <p14:cNvContentPartPr/>
                <p14:nvPr/>
              </p14:nvContentPartPr>
              <p14:xfrm>
                <a:off x="7316527" y="6598101"/>
                <a:ext cx="183600" cy="119520"/>
              </p14:xfrm>
            </p:contentPart>
          </mc:Choice>
          <mc:Fallback xmlns="">
            <p:pic>
              <p:nvPicPr>
                <p:cNvPr id="33970" name="Ink 33969">
                  <a:extLst>
                    <a:ext uri="{FF2B5EF4-FFF2-40B4-BE49-F238E27FC236}">
                      <a16:creationId xmlns:a16="http://schemas.microsoft.com/office/drawing/2014/main" id="{1EB9322F-36BE-6DDC-1BD6-D2457B84606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07887" y="6589101"/>
                  <a:ext cx="201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3971" name="Ink 33970">
                  <a:extLst>
                    <a:ext uri="{FF2B5EF4-FFF2-40B4-BE49-F238E27FC236}">
                      <a16:creationId xmlns:a16="http://schemas.microsoft.com/office/drawing/2014/main" id="{2954CA03-838B-3FDC-D0BC-386300EED13B}"/>
                    </a:ext>
                  </a:extLst>
                </p14:cNvPr>
                <p14:cNvContentPartPr/>
                <p14:nvPr/>
              </p14:nvContentPartPr>
              <p14:xfrm>
                <a:off x="7407607" y="6539061"/>
                <a:ext cx="360" cy="253440"/>
              </p14:xfrm>
            </p:contentPart>
          </mc:Choice>
          <mc:Fallback xmlns="">
            <p:pic>
              <p:nvPicPr>
                <p:cNvPr id="33971" name="Ink 33970">
                  <a:extLst>
                    <a:ext uri="{FF2B5EF4-FFF2-40B4-BE49-F238E27FC236}">
                      <a16:creationId xmlns:a16="http://schemas.microsoft.com/office/drawing/2014/main" id="{2954CA03-838B-3FDC-D0BC-386300EED13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98967" y="6530061"/>
                  <a:ext cx="18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3972" name="Ink 33971">
                  <a:extLst>
                    <a:ext uri="{FF2B5EF4-FFF2-40B4-BE49-F238E27FC236}">
                      <a16:creationId xmlns:a16="http://schemas.microsoft.com/office/drawing/2014/main" id="{63C57E97-55AA-2AB1-88C5-70BB8C1DED0F}"/>
                    </a:ext>
                  </a:extLst>
                </p14:cNvPr>
                <p14:cNvContentPartPr/>
                <p14:nvPr/>
              </p14:nvContentPartPr>
              <p14:xfrm>
                <a:off x="7550887" y="6610701"/>
                <a:ext cx="69120" cy="360"/>
              </p14:xfrm>
            </p:contentPart>
          </mc:Choice>
          <mc:Fallback xmlns="">
            <p:pic>
              <p:nvPicPr>
                <p:cNvPr id="33972" name="Ink 33971">
                  <a:extLst>
                    <a:ext uri="{FF2B5EF4-FFF2-40B4-BE49-F238E27FC236}">
                      <a16:creationId xmlns:a16="http://schemas.microsoft.com/office/drawing/2014/main" id="{63C57E97-55AA-2AB1-88C5-70BB8C1DED0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542247" y="6602061"/>
                  <a:ext cx="86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3973" name="Ink 33972">
                  <a:extLst>
                    <a:ext uri="{FF2B5EF4-FFF2-40B4-BE49-F238E27FC236}">
                      <a16:creationId xmlns:a16="http://schemas.microsoft.com/office/drawing/2014/main" id="{8CB280CF-C4FC-A8B7-3CA4-1A1E4117472C}"/>
                    </a:ext>
                  </a:extLst>
                </p14:cNvPr>
                <p14:cNvContentPartPr/>
                <p14:nvPr/>
              </p14:nvContentPartPr>
              <p14:xfrm>
                <a:off x="7570687" y="6684501"/>
                <a:ext cx="72000" cy="360"/>
              </p14:xfrm>
            </p:contentPart>
          </mc:Choice>
          <mc:Fallback xmlns="">
            <p:pic>
              <p:nvPicPr>
                <p:cNvPr id="33973" name="Ink 33972">
                  <a:extLst>
                    <a:ext uri="{FF2B5EF4-FFF2-40B4-BE49-F238E27FC236}">
                      <a16:creationId xmlns:a16="http://schemas.microsoft.com/office/drawing/2014/main" id="{8CB280CF-C4FC-A8B7-3CA4-1A1E4117472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561687" y="6675501"/>
                  <a:ext cx="89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3974" name="Ink 33973">
                  <a:extLst>
                    <a:ext uri="{FF2B5EF4-FFF2-40B4-BE49-F238E27FC236}">
                      <a16:creationId xmlns:a16="http://schemas.microsoft.com/office/drawing/2014/main" id="{404BF1DB-71F5-B2D5-2760-40979809C8F7}"/>
                    </a:ext>
                  </a:extLst>
                </p14:cNvPr>
                <p14:cNvContentPartPr/>
                <p14:nvPr/>
              </p14:nvContentPartPr>
              <p14:xfrm>
                <a:off x="7713607" y="6579741"/>
                <a:ext cx="121320" cy="113400"/>
              </p14:xfrm>
            </p:contentPart>
          </mc:Choice>
          <mc:Fallback xmlns="">
            <p:pic>
              <p:nvPicPr>
                <p:cNvPr id="33974" name="Ink 33973">
                  <a:extLst>
                    <a:ext uri="{FF2B5EF4-FFF2-40B4-BE49-F238E27FC236}">
                      <a16:creationId xmlns:a16="http://schemas.microsoft.com/office/drawing/2014/main" id="{404BF1DB-71F5-B2D5-2760-40979809C8F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704967" y="6570741"/>
                  <a:ext cx="138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3928" name="Ink 33927">
                  <a:extLst>
                    <a:ext uri="{FF2B5EF4-FFF2-40B4-BE49-F238E27FC236}">
                      <a16:creationId xmlns:a16="http://schemas.microsoft.com/office/drawing/2014/main" id="{7F6875CE-A246-D44E-D531-533586FB6226}"/>
                    </a:ext>
                  </a:extLst>
                </p14:cNvPr>
                <p14:cNvContentPartPr/>
                <p14:nvPr/>
              </p14:nvContentPartPr>
              <p14:xfrm>
                <a:off x="4483327" y="6156381"/>
                <a:ext cx="155520" cy="277920"/>
              </p14:xfrm>
            </p:contentPart>
          </mc:Choice>
          <mc:Fallback xmlns="">
            <p:pic>
              <p:nvPicPr>
                <p:cNvPr id="33928" name="Ink 33927">
                  <a:extLst>
                    <a:ext uri="{FF2B5EF4-FFF2-40B4-BE49-F238E27FC236}">
                      <a16:creationId xmlns:a16="http://schemas.microsoft.com/office/drawing/2014/main" id="{7F6875CE-A246-D44E-D531-533586FB622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474327" y="6147381"/>
                  <a:ext cx="173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3929" name="Ink 33928">
                  <a:extLst>
                    <a:ext uri="{FF2B5EF4-FFF2-40B4-BE49-F238E27FC236}">
                      <a16:creationId xmlns:a16="http://schemas.microsoft.com/office/drawing/2014/main" id="{1E540C92-4F4B-E283-8909-BB959816AC9D}"/>
                    </a:ext>
                  </a:extLst>
                </p14:cNvPr>
                <p14:cNvContentPartPr/>
                <p14:nvPr/>
              </p14:nvContentPartPr>
              <p14:xfrm>
                <a:off x="4679527" y="6252141"/>
                <a:ext cx="63000" cy="2520"/>
              </p14:xfrm>
            </p:contentPart>
          </mc:Choice>
          <mc:Fallback xmlns="">
            <p:pic>
              <p:nvPicPr>
                <p:cNvPr id="33929" name="Ink 33928">
                  <a:extLst>
                    <a:ext uri="{FF2B5EF4-FFF2-40B4-BE49-F238E27FC236}">
                      <a16:creationId xmlns:a16="http://schemas.microsoft.com/office/drawing/2014/main" id="{1E540C92-4F4B-E283-8909-BB959816AC9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70527" y="6243501"/>
                  <a:ext cx="80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3930" name="Ink 33929">
                  <a:extLst>
                    <a:ext uri="{FF2B5EF4-FFF2-40B4-BE49-F238E27FC236}">
                      <a16:creationId xmlns:a16="http://schemas.microsoft.com/office/drawing/2014/main" id="{87506CBA-8BFA-6A26-0C25-DC981ECA7ED7}"/>
                    </a:ext>
                  </a:extLst>
                </p14:cNvPr>
                <p14:cNvContentPartPr/>
                <p14:nvPr/>
              </p14:nvContentPartPr>
              <p14:xfrm>
                <a:off x="4675567" y="6291741"/>
                <a:ext cx="103680" cy="360"/>
              </p14:xfrm>
            </p:contentPart>
          </mc:Choice>
          <mc:Fallback xmlns="">
            <p:pic>
              <p:nvPicPr>
                <p:cNvPr id="33930" name="Ink 33929">
                  <a:extLst>
                    <a:ext uri="{FF2B5EF4-FFF2-40B4-BE49-F238E27FC236}">
                      <a16:creationId xmlns:a16="http://schemas.microsoft.com/office/drawing/2014/main" id="{87506CBA-8BFA-6A26-0C25-DC981ECA7ED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666567" y="6282741"/>
                  <a:ext cx="121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3931" name="Ink 33930">
                  <a:extLst>
                    <a:ext uri="{FF2B5EF4-FFF2-40B4-BE49-F238E27FC236}">
                      <a16:creationId xmlns:a16="http://schemas.microsoft.com/office/drawing/2014/main" id="{A65BA7AA-66EA-5D81-5901-218FBE26B50C}"/>
                    </a:ext>
                  </a:extLst>
                </p14:cNvPr>
                <p14:cNvContentPartPr/>
                <p14:nvPr/>
              </p14:nvContentPartPr>
              <p14:xfrm>
                <a:off x="4861687" y="6211821"/>
                <a:ext cx="360" cy="80280"/>
              </p14:xfrm>
            </p:contentPart>
          </mc:Choice>
          <mc:Fallback xmlns="">
            <p:pic>
              <p:nvPicPr>
                <p:cNvPr id="33931" name="Ink 33930">
                  <a:extLst>
                    <a:ext uri="{FF2B5EF4-FFF2-40B4-BE49-F238E27FC236}">
                      <a16:creationId xmlns:a16="http://schemas.microsoft.com/office/drawing/2014/main" id="{A65BA7AA-66EA-5D81-5901-218FBE26B50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852687" y="6203181"/>
                  <a:ext cx="18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3932" name="Ink 33931">
                  <a:extLst>
                    <a:ext uri="{FF2B5EF4-FFF2-40B4-BE49-F238E27FC236}">
                      <a16:creationId xmlns:a16="http://schemas.microsoft.com/office/drawing/2014/main" id="{41D321F6-A3CF-4669-FA54-BDD4DC3E5B1E}"/>
                    </a:ext>
                  </a:extLst>
                </p14:cNvPr>
                <p14:cNvContentPartPr/>
                <p14:nvPr/>
              </p14:nvContentPartPr>
              <p14:xfrm>
                <a:off x="4886527" y="6324141"/>
                <a:ext cx="70920" cy="126000"/>
              </p14:xfrm>
            </p:contentPart>
          </mc:Choice>
          <mc:Fallback xmlns="">
            <p:pic>
              <p:nvPicPr>
                <p:cNvPr id="33932" name="Ink 33931">
                  <a:extLst>
                    <a:ext uri="{FF2B5EF4-FFF2-40B4-BE49-F238E27FC236}">
                      <a16:creationId xmlns:a16="http://schemas.microsoft.com/office/drawing/2014/main" id="{41D321F6-A3CF-4669-FA54-BDD4DC3E5B1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877887" y="6315141"/>
                  <a:ext cx="88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3933" name="Ink 33932">
                  <a:extLst>
                    <a:ext uri="{FF2B5EF4-FFF2-40B4-BE49-F238E27FC236}">
                      <a16:creationId xmlns:a16="http://schemas.microsoft.com/office/drawing/2014/main" id="{410BFC99-1BE5-73DA-806E-66EB6046C136}"/>
                    </a:ext>
                  </a:extLst>
                </p14:cNvPr>
                <p14:cNvContentPartPr/>
                <p14:nvPr/>
              </p14:nvContentPartPr>
              <p14:xfrm>
                <a:off x="4858087" y="6170781"/>
                <a:ext cx="8280" cy="178560"/>
              </p14:xfrm>
            </p:contentPart>
          </mc:Choice>
          <mc:Fallback xmlns="">
            <p:pic>
              <p:nvPicPr>
                <p:cNvPr id="33933" name="Ink 33932">
                  <a:extLst>
                    <a:ext uri="{FF2B5EF4-FFF2-40B4-BE49-F238E27FC236}">
                      <a16:creationId xmlns:a16="http://schemas.microsoft.com/office/drawing/2014/main" id="{410BFC99-1BE5-73DA-806E-66EB6046C13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849087" y="6161781"/>
                  <a:ext cx="25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3960" name="Ink 33959">
                  <a:extLst>
                    <a:ext uri="{FF2B5EF4-FFF2-40B4-BE49-F238E27FC236}">
                      <a16:creationId xmlns:a16="http://schemas.microsoft.com/office/drawing/2014/main" id="{D4A3B9B6-BC39-EBED-1E05-0330D37DE413}"/>
                    </a:ext>
                  </a:extLst>
                </p14:cNvPr>
                <p14:cNvContentPartPr/>
                <p14:nvPr/>
              </p14:nvContentPartPr>
              <p14:xfrm>
                <a:off x="4461367" y="6616461"/>
                <a:ext cx="182520" cy="119520"/>
              </p14:xfrm>
            </p:contentPart>
          </mc:Choice>
          <mc:Fallback xmlns="">
            <p:pic>
              <p:nvPicPr>
                <p:cNvPr id="33960" name="Ink 33959">
                  <a:extLst>
                    <a:ext uri="{FF2B5EF4-FFF2-40B4-BE49-F238E27FC236}">
                      <a16:creationId xmlns:a16="http://schemas.microsoft.com/office/drawing/2014/main" id="{D4A3B9B6-BC39-EBED-1E05-0330D37DE41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452367" y="6607461"/>
                  <a:ext cx="200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3961" name="Ink 33960">
                  <a:extLst>
                    <a:ext uri="{FF2B5EF4-FFF2-40B4-BE49-F238E27FC236}">
                      <a16:creationId xmlns:a16="http://schemas.microsoft.com/office/drawing/2014/main" id="{EFA44FBE-A3E2-2BF4-40C0-9590E114D18C}"/>
                    </a:ext>
                  </a:extLst>
                </p14:cNvPr>
                <p14:cNvContentPartPr/>
                <p14:nvPr/>
              </p14:nvContentPartPr>
              <p14:xfrm>
                <a:off x="4553167" y="6552381"/>
                <a:ext cx="360" cy="264240"/>
              </p14:xfrm>
            </p:contentPart>
          </mc:Choice>
          <mc:Fallback xmlns="">
            <p:pic>
              <p:nvPicPr>
                <p:cNvPr id="33961" name="Ink 33960">
                  <a:extLst>
                    <a:ext uri="{FF2B5EF4-FFF2-40B4-BE49-F238E27FC236}">
                      <a16:creationId xmlns:a16="http://schemas.microsoft.com/office/drawing/2014/main" id="{EFA44FBE-A3E2-2BF4-40C0-9590E114D18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544527" y="6543741"/>
                  <a:ext cx="18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3962" name="Ink 33961">
                  <a:extLst>
                    <a:ext uri="{FF2B5EF4-FFF2-40B4-BE49-F238E27FC236}">
                      <a16:creationId xmlns:a16="http://schemas.microsoft.com/office/drawing/2014/main" id="{BCEF1AF7-6045-C9CE-E58B-B4F955652571}"/>
                    </a:ext>
                  </a:extLst>
                </p14:cNvPr>
                <p14:cNvContentPartPr/>
                <p14:nvPr/>
              </p14:nvContentPartPr>
              <p14:xfrm>
                <a:off x="4689967" y="6630861"/>
                <a:ext cx="122040" cy="360"/>
              </p14:xfrm>
            </p:contentPart>
          </mc:Choice>
          <mc:Fallback xmlns="">
            <p:pic>
              <p:nvPicPr>
                <p:cNvPr id="33962" name="Ink 33961">
                  <a:extLst>
                    <a:ext uri="{FF2B5EF4-FFF2-40B4-BE49-F238E27FC236}">
                      <a16:creationId xmlns:a16="http://schemas.microsoft.com/office/drawing/2014/main" id="{BCEF1AF7-6045-C9CE-E58B-B4F95565257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80967" y="6622221"/>
                  <a:ext cx="139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3963" name="Ink 33962">
                  <a:extLst>
                    <a:ext uri="{FF2B5EF4-FFF2-40B4-BE49-F238E27FC236}">
                      <a16:creationId xmlns:a16="http://schemas.microsoft.com/office/drawing/2014/main" id="{B7DE8F4E-9248-A441-80D0-045D7D1C432B}"/>
                    </a:ext>
                  </a:extLst>
                </p14:cNvPr>
                <p14:cNvContentPartPr/>
                <p14:nvPr/>
              </p14:nvContentPartPr>
              <p14:xfrm>
                <a:off x="4690687" y="6709341"/>
                <a:ext cx="166680" cy="2520"/>
              </p14:xfrm>
            </p:contentPart>
          </mc:Choice>
          <mc:Fallback xmlns="">
            <p:pic>
              <p:nvPicPr>
                <p:cNvPr id="33963" name="Ink 33962">
                  <a:extLst>
                    <a:ext uri="{FF2B5EF4-FFF2-40B4-BE49-F238E27FC236}">
                      <a16:creationId xmlns:a16="http://schemas.microsoft.com/office/drawing/2014/main" id="{B7DE8F4E-9248-A441-80D0-045D7D1C432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682047" y="6700701"/>
                  <a:ext cx="184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3964" name="Ink 33963">
                  <a:extLst>
                    <a:ext uri="{FF2B5EF4-FFF2-40B4-BE49-F238E27FC236}">
                      <a16:creationId xmlns:a16="http://schemas.microsoft.com/office/drawing/2014/main" id="{2C4B8CCE-12F4-3CE7-B98C-57BC8DA9447A}"/>
                    </a:ext>
                  </a:extLst>
                </p14:cNvPr>
                <p14:cNvContentPartPr/>
                <p14:nvPr/>
              </p14:nvContentPartPr>
              <p14:xfrm>
                <a:off x="4956367" y="6566781"/>
                <a:ext cx="23760" cy="185400"/>
              </p14:xfrm>
            </p:contentPart>
          </mc:Choice>
          <mc:Fallback xmlns="">
            <p:pic>
              <p:nvPicPr>
                <p:cNvPr id="33964" name="Ink 33963">
                  <a:extLst>
                    <a:ext uri="{FF2B5EF4-FFF2-40B4-BE49-F238E27FC236}">
                      <a16:creationId xmlns:a16="http://schemas.microsoft.com/office/drawing/2014/main" id="{2C4B8CCE-12F4-3CE7-B98C-57BC8DA9447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47367" y="6557781"/>
                  <a:ext cx="41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3965" name="Ink 33964">
                  <a:extLst>
                    <a:ext uri="{FF2B5EF4-FFF2-40B4-BE49-F238E27FC236}">
                      <a16:creationId xmlns:a16="http://schemas.microsoft.com/office/drawing/2014/main" id="{BC0BAF2E-1A6C-11B2-6319-BDF797C5EFE3}"/>
                    </a:ext>
                  </a:extLst>
                </p14:cNvPr>
                <p14:cNvContentPartPr/>
                <p14:nvPr/>
              </p14:nvContentPartPr>
              <p14:xfrm>
                <a:off x="4509967" y="6557061"/>
                <a:ext cx="105120" cy="38520"/>
              </p14:xfrm>
            </p:contentPart>
          </mc:Choice>
          <mc:Fallback xmlns="">
            <p:pic>
              <p:nvPicPr>
                <p:cNvPr id="33965" name="Ink 33964">
                  <a:extLst>
                    <a:ext uri="{FF2B5EF4-FFF2-40B4-BE49-F238E27FC236}">
                      <a16:creationId xmlns:a16="http://schemas.microsoft.com/office/drawing/2014/main" id="{BC0BAF2E-1A6C-11B2-6319-BDF797C5EFE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501327" y="6548421"/>
                  <a:ext cx="122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3977" name="Ink 33976">
                  <a:extLst>
                    <a:ext uri="{FF2B5EF4-FFF2-40B4-BE49-F238E27FC236}">
                      <a16:creationId xmlns:a16="http://schemas.microsoft.com/office/drawing/2014/main" id="{10E3F5AA-F664-D36F-B77D-37F810CE11E9}"/>
                    </a:ext>
                  </a:extLst>
                </p14:cNvPr>
                <p14:cNvContentPartPr/>
                <p14:nvPr/>
              </p14:nvContentPartPr>
              <p14:xfrm>
                <a:off x="4359127" y="6528621"/>
                <a:ext cx="360" cy="78480"/>
              </p14:xfrm>
            </p:contentPart>
          </mc:Choice>
          <mc:Fallback xmlns="">
            <p:pic>
              <p:nvPicPr>
                <p:cNvPr id="33977" name="Ink 33976">
                  <a:extLst>
                    <a:ext uri="{FF2B5EF4-FFF2-40B4-BE49-F238E27FC236}">
                      <a16:creationId xmlns:a16="http://schemas.microsoft.com/office/drawing/2014/main" id="{10E3F5AA-F664-D36F-B77D-37F810CE11E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350487" y="6519621"/>
                  <a:ext cx="18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3979" name="Ink 33978">
                  <a:extLst>
                    <a:ext uri="{FF2B5EF4-FFF2-40B4-BE49-F238E27FC236}">
                      <a16:creationId xmlns:a16="http://schemas.microsoft.com/office/drawing/2014/main" id="{3DB5D435-89BC-B726-B720-789FD77E163C}"/>
                    </a:ext>
                  </a:extLst>
                </p14:cNvPr>
                <p14:cNvContentPartPr/>
                <p14:nvPr/>
              </p14:nvContentPartPr>
              <p14:xfrm>
                <a:off x="6809647" y="5801781"/>
                <a:ext cx="127440" cy="250560"/>
              </p14:xfrm>
            </p:contentPart>
          </mc:Choice>
          <mc:Fallback xmlns="">
            <p:pic>
              <p:nvPicPr>
                <p:cNvPr id="33979" name="Ink 33978">
                  <a:extLst>
                    <a:ext uri="{FF2B5EF4-FFF2-40B4-BE49-F238E27FC236}">
                      <a16:creationId xmlns:a16="http://schemas.microsoft.com/office/drawing/2014/main" id="{3DB5D435-89BC-B726-B720-789FD77E163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801007" y="5792781"/>
                  <a:ext cx="145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3980" name="Ink 33979">
                  <a:extLst>
                    <a:ext uri="{FF2B5EF4-FFF2-40B4-BE49-F238E27FC236}">
                      <a16:creationId xmlns:a16="http://schemas.microsoft.com/office/drawing/2014/main" id="{8AC64644-4EFA-0797-D9BF-1CA2747A8196}"/>
                    </a:ext>
                  </a:extLst>
                </p14:cNvPr>
                <p14:cNvContentPartPr/>
                <p14:nvPr/>
              </p14:nvContentPartPr>
              <p14:xfrm>
                <a:off x="7013047" y="5917341"/>
                <a:ext cx="60480" cy="360"/>
              </p14:xfrm>
            </p:contentPart>
          </mc:Choice>
          <mc:Fallback xmlns="">
            <p:pic>
              <p:nvPicPr>
                <p:cNvPr id="33980" name="Ink 33979">
                  <a:extLst>
                    <a:ext uri="{FF2B5EF4-FFF2-40B4-BE49-F238E27FC236}">
                      <a16:creationId xmlns:a16="http://schemas.microsoft.com/office/drawing/2014/main" id="{8AC64644-4EFA-0797-D9BF-1CA2747A819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004407" y="5908701"/>
                  <a:ext cx="78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3981" name="Ink 33980">
                  <a:extLst>
                    <a:ext uri="{FF2B5EF4-FFF2-40B4-BE49-F238E27FC236}">
                      <a16:creationId xmlns:a16="http://schemas.microsoft.com/office/drawing/2014/main" id="{744C7BF0-6B7F-4E1C-5107-A34BCB596AEE}"/>
                    </a:ext>
                  </a:extLst>
                </p14:cNvPr>
                <p14:cNvContentPartPr/>
                <p14:nvPr/>
              </p14:nvContentPartPr>
              <p14:xfrm>
                <a:off x="6999367" y="6013461"/>
                <a:ext cx="105840" cy="2520"/>
              </p14:xfrm>
            </p:contentPart>
          </mc:Choice>
          <mc:Fallback xmlns="">
            <p:pic>
              <p:nvPicPr>
                <p:cNvPr id="33981" name="Ink 33980">
                  <a:extLst>
                    <a:ext uri="{FF2B5EF4-FFF2-40B4-BE49-F238E27FC236}">
                      <a16:creationId xmlns:a16="http://schemas.microsoft.com/office/drawing/2014/main" id="{744C7BF0-6B7F-4E1C-5107-A34BCB596AE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990367" y="6004461"/>
                  <a:ext cx="123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3982" name="Ink 33981">
                  <a:extLst>
                    <a:ext uri="{FF2B5EF4-FFF2-40B4-BE49-F238E27FC236}">
                      <a16:creationId xmlns:a16="http://schemas.microsoft.com/office/drawing/2014/main" id="{A9F2AD31-1FCA-8434-2E5A-98CC7006B705}"/>
                    </a:ext>
                  </a:extLst>
                </p14:cNvPr>
                <p14:cNvContentPartPr/>
                <p14:nvPr/>
              </p14:nvContentPartPr>
              <p14:xfrm>
                <a:off x="7183327" y="5853261"/>
                <a:ext cx="360" cy="249120"/>
              </p14:xfrm>
            </p:contentPart>
          </mc:Choice>
          <mc:Fallback xmlns="">
            <p:pic>
              <p:nvPicPr>
                <p:cNvPr id="33982" name="Ink 33981">
                  <a:extLst>
                    <a:ext uri="{FF2B5EF4-FFF2-40B4-BE49-F238E27FC236}">
                      <a16:creationId xmlns:a16="http://schemas.microsoft.com/office/drawing/2014/main" id="{A9F2AD31-1FCA-8434-2E5A-98CC7006B70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174327" y="5844261"/>
                  <a:ext cx="18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3983" name="Ink 33982">
                  <a:extLst>
                    <a:ext uri="{FF2B5EF4-FFF2-40B4-BE49-F238E27FC236}">
                      <a16:creationId xmlns:a16="http://schemas.microsoft.com/office/drawing/2014/main" id="{CEBAE909-6BD3-87B7-A595-2E76CD237164}"/>
                    </a:ext>
                  </a:extLst>
                </p14:cNvPr>
                <p14:cNvContentPartPr/>
                <p14:nvPr/>
              </p14:nvContentPartPr>
              <p14:xfrm>
                <a:off x="7166407" y="5871261"/>
                <a:ext cx="119160" cy="193320"/>
              </p14:xfrm>
            </p:contentPart>
          </mc:Choice>
          <mc:Fallback xmlns="">
            <p:pic>
              <p:nvPicPr>
                <p:cNvPr id="33983" name="Ink 33982">
                  <a:extLst>
                    <a:ext uri="{FF2B5EF4-FFF2-40B4-BE49-F238E27FC236}">
                      <a16:creationId xmlns:a16="http://schemas.microsoft.com/office/drawing/2014/main" id="{CEBAE909-6BD3-87B7-A595-2E76CD23716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157407" y="5862261"/>
                  <a:ext cx="136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3984" name="Ink 33983">
                  <a:extLst>
                    <a:ext uri="{FF2B5EF4-FFF2-40B4-BE49-F238E27FC236}">
                      <a16:creationId xmlns:a16="http://schemas.microsoft.com/office/drawing/2014/main" id="{DED20A09-1DC1-A9FA-BBF2-A90CC5093CEC}"/>
                    </a:ext>
                  </a:extLst>
                </p14:cNvPr>
                <p14:cNvContentPartPr/>
                <p14:nvPr/>
              </p14:nvContentPartPr>
              <p14:xfrm>
                <a:off x="7289887" y="5988621"/>
                <a:ext cx="69120" cy="5040"/>
              </p14:xfrm>
            </p:contentPart>
          </mc:Choice>
          <mc:Fallback xmlns="">
            <p:pic>
              <p:nvPicPr>
                <p:cNvPr id="33984" name="Ink 33983">
                  <a:extLst>
                    <a:ext uri="{FF2B5EF4-FFF2-40B4-BE49-F238E27FC236}">
                      <a16:creationId xmlns:a16="http://schemas.microsoft.com/office/drawing/2014/main" id="{DED20A09-1DC1-A9FA-BBF2-A90CC5093CE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281247" y="5979621"/>
                  <a:ext cx="86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3985" name="Ink 33984">
                  <a:extLst>
                    <a:ext uri="{FF2B5EF4-FFF2-40B4-BE49-F238E27FC236}">
                      <a16:creationId xmlns:a16="http://schemas.microsoft.com/office/drawing/2014/main" id="{5F561985-A54B-15ED-8EBA-33A7D67895D7}"/>
                    </a:ext>
                  </a:extLst>
                </p14:cNvPr>
                <p14:cNvContentPartPr/>
                <p14:nvPr/>
              </p14:nvContentPartPr>
              <p14:xfrm>
                <a:off x="7320847" y="6045501"/>
                <a:ext cx="38880" cy="360"/>
              </p14:xfrm>
            </p:contentPart>
          </mc:Choice>
          <mc:Fallback xmlns="">
            <p:pic>
              <p:nvPicPr>
                <p:cNvPr id="33985" name="Ink 33984">
                  <a:extLst>
                    <a:ext uri="{FF2B5EF4-FFF2-40B4-BE49-F238E27FC236}">
                      <a16:creationId xmlns:a16="http://schemas.microsoft.com/office/drawing/2014/main" id="{5F561985-A54B-15ED-8EBA-33A7D67895D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311847" y="6036861"/>
                  <a:ext cx="56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3986" name="Ink 33985">
                  <a:extLst>
                    <a:ext uri="{FF2B5EF4-FFF2-40B4-BE49-F238E27FC236}">
                      <a16:creationId xmlns:a16="http://schemas.microsoft.com/office/drawing/2014/main" id="{04F7E986-A12F-DAA1-FF6E-497FD178C811}"/>
                    </a:ext>
                  </a:extLst>
                </p14:cNvPr>
                <p14:cNvContentPartPr/>
                <p14:nvPr/>
              </p14:nvContentPartPr>
              <p14:xfrm>
                <a:off x="7451887" y="5892501"/>
                <a:ext cx="142920" cy="108720"/>
              </p14:xfrm>
            </p:contentPart>
          </mc:Choice>
          <mc:Fallback xmlns="">
            <p:pic>
              <p:nvPicPr>
                <p:cNvPr id="33986" name="Ink 33985">
                  <a:extLst>
                    <a:ext uri="{FF2B5EF4-FFF2-40B4-BE49-F238E27FC236}">
                      <a16:creationId xmlns:a16="http://schemas.microsoft.com/office/drawing/2014/main" id="{04F7E986-A12F-DAA1-FF6E-497FD178C81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443247" y="5883861"/>
                  <a:ext cx="160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3987" name="Ink 33986">
                  <a:extLst>
                    <a:ext uri="{FF2B5EF4-FFF2-40B4-BE49-F238E27FC236}">
                      <a16:creationId xmlns:a16="http://schemas.microsoft.com/office/drawing/2014/main" id="{2086100B-4B1D-1EC6-4FA1-82A9396730EA}"/>
                    </a:ext>
                  </a:extLst>
                </p14:cNvPr>
                <p14:cNvContentPartPr/>
                <p14:nvPr/>
              </p14:nvContentPartPr>
              <p14:xfrm>
                <a:off x="8062087" y="5820501"/>
                <a:ext cx="148680" cy="219240"/>
              </p14:xfrm>
            </p:contentPart>
          </mc:Choice>
          <mc:Fallback xmlns="">
            <p:pic>
              <p:nvPicPr>
                <p:cNvPr id="33987" name="Ink 33986">
                  <a:extLst>
                    <a:ext uri="{FF2B5EF4-FFF2-40B4-BE49-F238E27FC236}">
                      <a16:creationId xmlns:a16="http://schemas.microsoft.com/office/drawing/2014/main" id="{2086100B-4B1D-1EC6-4FA1-82A9396730E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053447" y="5811861"/>
                  <a:ext cx="166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3988" name="Ink 33987">
                  <a:extLst>
                    <a:ext uri="{FF2B5EF4-FFF2-40B4-BE49-F238E27FC236}">
                      <a16:creationId xmlns:a16="http://schemas.microsoft.com/office/drawing/2014/main" id="{D70812E7-C8BB-A467-6AF1-669B1E992CC5}"/>
                    </a:ext>
                  </a:extLst>
                </p14:cNvPr>
                <p14:cNvContentPartPr/>
                <p14:nvPr/>
              </p14:nvContentPartPr>
              <p14:xfrm>
                <a:off x="8342527" y="5909781"/>
                <a:ext cx="240120" cy="9720"/>
              </p14:xfrm>
            </p:contentPart>
          </mc:Choice>
          <mc:Fallback xmlns="">
            <p:pic>
              <p:nvPicPr>
                <p:cNvPr id="33988" name="Ink 33987">
                  <a:extLst>
                    <a:ext uri="{FF2B5EF4-FFF2-40B4-BE49-F238E27FC236}">
                      <a16:creationId xmlns:a16="http://schemas.microsoft.com/office/drawing/2014/main" id="{D70812E7-C8BB-A467-6AF1-669B1E992CC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333887" y="5900781"/>
                  <a:ext cx="257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3989" name="Ink 33988">
                  <a:extLst>
                    <a:ext uri="{FF2B5EF4-FFF2-40B4-BE49-F238E27FC236}">
                      <a16:creationId xmlns:a16="http://schemas.microsoft.com/office/drawing/2014/main" id="{335070A9-7DD9-36B4-A4E6-FC9477EAA3CC}"/>
                    </a:ext>
                  </a:extLst>
                </p14:cNvPr>
                <p14:cNvContentPartPr/>
                <p14:nvPr/>
              </p14:nvContentPartPr>
              <p14:xfrm>
                <a:off x="8529367" y="5857941"/>
                <a:ext cx="99000" cy="120240"/>
              </p14:xfrm>
            </p:contentPart>
          </mc:Choice>
          <mc:Fallback xmlns="">
            <p:pic>
              <p:nvPicPr>
                <p:cNvPr id="33989" name="Ink 33988">
                  <a:extLst>
                    <a:ext uri="{FF2B5EF4-FFF2-40B4-BE49-F238E27FC236}">
                      <a16:creationId xmlns:a16="http://schemas.microsoft.com/office/drawing/2014/main" id="{335070A9-7DD9-36B4-A4E6-FC9477EAA3C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520727" y="5848941"/>
                  <a:ext cx="116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3990" name="Ink 33989">
                  <a:extLst>
                    <a:ext uri="{FF2B5EF4-FFF2-40B4-BE49-F238E27FC236}">
                      <a16:creationId xmlns:a16="http://schemas.microsoft.com/office/drawing/2014/main" id="{D4226F9B-1553-8636-AB00-8C64BD164C37}"/>
                    </a:ext>
                  </a:extLst>
                </p14:cNvPr>
                <p14:cNvContentPartPr/>
                <p14:nvPr/>
              </p14:nvContentPartPr>
              <p14:xfrm>
                <a:off x="8699647" y="5783781"/>
                <a:ext cx="175680" cy="204840"/>
              </p14:xfrm>
            </p:contentPart>
          </mc:Choice>
          <mc:Fallback xmlns="">
            <p:pic>
              <p:nvPicPr>
                <p:cNvPr id="33990" name="Ink 33989">
                  <a:extLst>
                    <a:ext uri="{FF2B5EF4-FFF2-40B4-BE49-F238E27FC236}">
                      <a16:creationId xmlns:a16="http://schemas.microsoft.com/office/drawing/2014/main" id="{D4226F9B-1553-8636-AB00-8C64BD164C3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691007" y="5774781"/>
                  <a:ext cx="193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3993" name="Ink 33992">
                  <a:extLst>
                    <a:ext uri="{FF2B5EF4-FFF2-40B4-BE49-F238E27FC236}">
                      <a16:creationId xmlns:a16="http://schemas.microsoft.com/office/drawing/2014/main" id="{E264E0D6-BF1A-34F1-E0B7-FF8CA956B78D}"/>
                    </a:ext>
                  </a:extLst>
                </p14:cNvPr>
                <p14:cNvContentPartPr/>
                <p14:nvPr/>
              </p14:nvContentPartPr>
              <p14:xfrm>
                <a:off x="4076527" y="5648421"/>
                <a:ext cx="44280" cy="1095480"/>
              </p14:xfrm>
            </p:contentPart>
          </mc:Choice>
          <mc:Fallback xmlns="">
            <p:pic>
              <p:nvPicPr>
                <p:cNvPr id="33993" name="Ink 33992">
                  <a:extLst>
                    <a:ext uri="{FF2B5EF4-FFF2-40B4-BE49-F238E27FC236}">
                      <a16:creationId xmlns:a16="http://schemas.microsoft.com/office/drawing/2014/main" id="{E264E0D6-BF1A-34F1-E0B7-FF8CA956B78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067527" y="5639421"/>
                  <a:ext cx="61920" cy="11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3994" name="Ink 33993">
                  <a:extLst>
                    <a:ext uri="{FF2B5EF4-FFF2-40B4-BE49-F238E27FC236}">
                      <a16:creationId xmlns:a16="http://schemas.microsoft.com/office/drawing/2014/main" id="{2709C372-BDC2-9E39-1CAD-8D38C59FA40B}"/>
                    </a:ext>
                  </a:extLst>
                </p14:cNvPr>
                <p14:cNvContentPartPr/>
                <p14:nvPr/>
              </p14:nvContentPartPr>
              <p14:xfrm>
                <a:off x="4088407" y="5392101"/>
                <a:ext cx="4968720" cy="1540080"/>
              </p14:xfrm>
            </p:contentPart>
          </mc:Choice>
          <mc:Fallback xmlns="">
            <p:pic>
              <p:nvPicPr>
                <p:cNvPr id="33994" name="Ink 33993">
                  <a:extLst>
                    <a:ext uri="{FF2B5EF4-FFF2-40B4-BE49-F238E27FC236}">
                      <a16:creationId xmlns:a16="http://schemas.microsoft.com/office/drawing/2014/main" id="{2709C372-BDC2-9E39-1CAD-8D38C59FA40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79767" y="5383101"/>
                  <a:ext cx="4986360" cy="155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C7EC09-F029-0DAF-CB4B-BA195214CFE3}"/>
              </a:ext>
            </a:extLst>
          </p:cNvPr>
          <p:cNvGrpSpPr/>
          <p:nvPr/>
        </p:nvGrpSpPr>
        <p:grpSpPr>
          <a:xfrm>
            <a:off x="216431" y="4836621"/>
            <a:ext cx="1988640" cy="1961640"/>
            <a:chOff x="216431" y="4836621"/>
            <a:chExt cx="1988640" cy="19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4F73533-1761-F228-7DC2-4283F88839E0}"/>
                    </a:ext>
                  </a:extLst>
                </p14:cNvPr>
                <p14:cNvContentPartPr/>
                <p14:nvPr/>
              </p14:nvContentPartPr>
              <p14:xfrm>
                <a:off x="216431" y="4900341"/>
                <a:ext cx="85680" cy="171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4F73533-1761-F228-7DC2-4283F88839E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07431" y="4891701"/>
                  <a:ext cx="103320" cy="173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D1D830C-F116-C212-9C2E-FDE284DDA8A9}"/>
                    </a:ext>
                  </a:extLst>
                </p14:cNvPr>
                <p14:cNvContentPartPr/>
                <p14:nvPr/>
              </p14:nvContentPartPr>
              <p14:xfrm>
                <a:off x="239831" y="4836621"/>
                <a:ext cx="1965240" cy="1727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D1D830C-F116-C212-9C2E-FDE284DDA8A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31191" y="4827981"/>
                  <a:ext cx="1982880" cy="174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3C7EF16-4DB3-5D4F-A556-A9E404594A86}"/>
                    </a:ext>
                  </a:extLst>
                </p14:cNvPr>
                <p14:cNvContentPartPr/>
                <p14:nvPr/>
              </p14:nvContentPartPr>
              <p14:xfrm>
                <a:off x="1197791" y="6506661"/>
                <a:ext cx="66960" cy="279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3C7EF16-4DB3-5D4F-A556-A9E404594A8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89151" y="6498021"/>
                  <a:ext cx="84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19A2332-CB07-C23C-25CC-315E4424BEDD}"/>
                    </a:ext>
                  </a:extLst>
                </p14:cNvPr>
                <p14:cNvContentPartPr/>
                <p14:nvPr/>
              </p14:nvContentPartPr>
              <p14:xfrm>
                <a:off x="1226591" y="6536541"/>
                <a:ext cx="113400" cy="110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19A2332-CB07-C23C-25CC-315E4424BED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217951" y="6527541"/>
                  <a:ext cx="131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C51CFBD-7204-6647-D45A-EFF6125B78C3}"/>
                    </a:ext>
                  </a:extLst>
                </p14:cNvPr>
                <p14:cNvContentPartPr/>
                <p14:nvPr/>
              </p14:nvContentPartPr>
              <p14:xfrm>
                <a:off x="1461311" y="6598461"/>
                <a:ext cx="117720" cy="128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C51CFBD-7204-6647-D45A-EFF6125B78C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452671" y="6589461"/>
                  <a:ext cx="135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5FD711-3F39-3C1C-2F5A-C1CBCC2FA91D}"/>
                    </a:ext>
                  </a:extLst>
                </p14:cNvPr>
                <p14:cNvContentPartPr/>
                <p14:nvPr/>
              </p14:nvContentPartPr>
              <p14:xfrm>
                <a:off x="1511351" y="6506301"/>
                <a:ext cx="7920" cy="291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5FD711-3F39-3C1C-2F5A-C1CBCC2FA91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502711" y="6497661"/>
                  <a:ext cx="25560" cy="309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38FA06F-9420-3622-BB0D-1FA5B2E92D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25"/>
    </mc:Choice>
    <mc:Fallback xmlns="">
      <p:transition spd="slow" advTm="121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C1004-4854-B6EB-37AB-FCCA0FBC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7B110D5-7E12-1ABC-97B7-3C171ACAF4DB}"/>
                  </a:ext>
                </a:extLst>
              </p14:cNvPr>
              <p14:cNvContentPartPr/>
              <p14:nvPr/>
            </p14:nvContentPartPr>
            <p14:xfrm>
              <a:off x="2756407" y="141194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7B110D5-7E12-1ABC-97B7-3C171ACAF4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7407" y="14033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B9D7417-BBA3-A1D9-234A-455685095229}"/>
                  </a:ext>
                </a:extLst>
              </p14:cNvPr>
              <p14:cNvContentPartPr/>
              <p14:nvPr/>
            </p14:nvContentPartPr>
            <p14:xfrm>
              <a:off x="1841647" y="1011621"/>
              <a:ext cx="3600" cy="836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B9D7417-BBA3-A1D9-234A-4556850952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3007" y="1002981"/>
                <a:ext cx="21240" cy="85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B4231EF3-C5D3-BB95-62F7-087691237EDC}"/>
              </a:ext>
            </a:extLst>
          </p:cNvPr>
          <p:cNvGrpSpPr/>
          <p:nvPr/>
        </p:nvGrpSpPr>
        <p:grpSpPr>
          <a:xfrm>
            <a:off x="1234327" y="955821"/>
            <a:ext cx="1626120" cy="911520"/>
            <a:chOff x="1234327" y="955821"/>
            <a:chExt cx="1626120" cy="9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CD0573D-6DCA-E90D-2364-639589FC5C59}"/>
                    </a:ext>
                  </a:extLst>
                </p14:cNvPr>
                <p14:cNvContentPartPr/>
                <p14:nvPr/>
              </p14:nvContentPartPr>
              <p14:xfrm>
                <a:off x="1844887" y="955821"/>
                <a:ext cx="1015560" cy="911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CD0573D-6DCA-E90D-2364-639589FC5C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36247" y="947181"/>
                  <a:ext cx="1033200" cy="9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E535936-2461-6FF8-34C0-FC03753B3D13}"/>
                    </a:ext>
                  </a:extLst>
                </p14:cNvPr>
                <p14:cNvContentPartPr/>
                <p14:nvPr/>
              </p14:nvContentPartPr>
              <p14:xfrm>
                <a:off x="1234327" y="1016661"/>
                <a:ext cx="122760" cy="270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E535936-2461-6FF8-34C0-FC03753B3D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25327" y="1007661"/>
                  <a:ext cx="1404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C44B545-2AC5-9A7C-DD6C-A1D90DF8E193}"/>
                    </a:ext>
                  </a:extLst>
                </p14:cNvPr>
                <p14:cNvContentPartPr/>
                <p14:nvPr/>
              </p14:nvContentPartPr>
              <p14:xfrm>
                <a:off x="1449607" y="1147701"/>
                <a:ext cx="402120" cy="26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C44B545-2AC5-9A7C-DD6C-A1D90DF8E19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0607" y="1139061"/>
                  <a:ext cx="4197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F96B1B-D612-9027-DA09-BE9A250502F1}"/>
              </a:ext>
            </a:extLst>
          </p:cNvPr>
          <p:cNvGrpSpPr/>
          <p:nvPr/>
        </p:nvGrpSpPr>
        <p:grpSpPr>
          <a:xfrm>
            <a:off x="1302367" y="1556661"/>
            <a:ext cx="594000" cy="213120"/>
            <a:chOff x="1302367" y="1556661"/>
            <a:chExt cx="59400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4332AAE-6E70-A791-6205-F0BD10FACADF}"/>
                    </a:ext>
                  </a:extLst>
                </p14:cNvPr>
                <p14:cNvContentPartPr/>
                <p14:nvPr/>
              </p14:nvContentPartPr>
              <p14:xfrm>
                <a:off x="1302367" y="1556661"/>
                <a:ext cx="181440" cy="213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4332AAE-6E70-A791-6205-F0BD10FACAD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93727" y="1547661"/>
                  <a:ext cx="199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1E2B6C-6BAA-73E4-0D64-7E36B967C265}"/>
                    </a:ext>
                  </a:extLst>
                </p14:cNvPr>
                <p14:cNvContentPartPr/>
                <p14:nvPr/>
              </p14:nvContentPartPr>
              <p14:xfrm>
                <a:off x="1518007" y="1592301"/>
                <a:ext cx="378360" cy="1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1E2B6C-6BAA-73E4-0D64-7E36B967C2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09367" y="1583301"/>
                  <a:ext cx="3960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5C8B2F-023B-2EA2-EC78-4D0D7E643425}"/>
              </a:ext>
            </a:extLst>
          </p:cNvPr>
          <p:cNvGrpSpPr/>
          <p:nvPr/>
        </p:nvGrpSpPr>
        <p:grpSpPr>
          <a:xfrm>
            <a:off x="2862967" y="1586181"/>
            <a:ext cx="701640" cy="224280"/>
            <a:chOff x="2862967" y="1586181"/>
            <a:chExt cx="70164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DA80116-086E-673A-4A66-E027B88DDCF0}"/>
                    </a:ext>
                  </a:extLst>
                </p14:cNvPr>
                <p14:cNvContentPartPr/>
                <p14:nvPr/>
              </p14:nvContentPartPr>
              <p14:xfrm>
                <a:off x="2862967" y="1625061"/>
                <a:ext cx="284400" cy="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DA80116-086E-673A-4A66-E027B88DDC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54327" y="1616061"/>
                  <a:ext cx="302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9741527-50C8-62D3-A41F-EAD394EB3658}"/>
                    </a:ext>
                  </a:extLst>
                </p14:cNvPr>
                <p14:cNvContentPartPr/>
                <p14:nvPr/>
              </p14:nvContentPartPr>
              <p14:xfrm>
                <a:off x="3318367" y="1586181"/>
                <a:ext cx="246240" cy="224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9741527-50C8-62D3-A41F-EAD394EB36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09367" y="1577181"/>
                  <a:ext cx="263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91C366B-44E9-DB85-0792-6FA56B4C2170}"/>
                    </a:ext>
                  </a:extLst>
                </p14:cNvPr>
                <p14:cNvContentPartPr/>
                <p14:nvPr/>
              </p14:nvContentPartPr>
              <p14:xfrm>
                <a:off x="3129007" y="1635141"/>
                <a:ext cx="252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91C366B-44E9-DB85-0792-6FA56B4C21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20367" y="1626141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89B12FF-4803-8758-2A76-6F146280A75A}"/>
                  </a:ext>
                </a:extLst>
              </p14:cNvPr>
              <p14:cNvContentPartPr/>
              <p14:nvPr/>
            </p14:nvContentPartPr>
            <p14:xfrm>
              <a:off x="7699567" y="2163261"/>
              <a:ext cx="360" cy="2545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89B12FF-4803-8758-2A76-6F146280A75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90927" y="2154621"/>
                <a:ext cx="180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B9EBA04-CF01-09F6-7EA8-411E01834157}"/>
                  </a:ext>
                </a:extLst>
              </p14:cNvPr>
              <p14:cNvContentPartPr/>
              <p14:nvPr/>
            </p14:nvContentPartPr>
            <p14:xfrm>
              <a:off x="3376687" y="3024741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B9EBA04-CF01-09F6-7EA8-411E018341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7687" y="30161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4771CE6-C20E-483A-12DE-831377817290}"/>
                  </a:ext>
                </a:extLst>
              </p14:cNvPr>
              <p14:cNvContentPartPr/>
              <p14:nvPr/>
            </p14:nvContentPartPr>
            <p14:xfrm>
              <a:off x="1486687" y="2730261"/>
              <a:ext cx="153720" cy="3405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4771CE6-C20E-483A-12DE-83137781729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78047" y="2721261"/>
                <a:ext cx="17136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9F55B2A-71AC-AC4D-B3BC-72ED06B23C80}"/>
                  </a:ext>
                </a:extLst>
              </p14:cNvPr>
              <p14:cNvContentPartPr/>
              <p14:nvPr/>
            </p14:nvContentPartPr>
            <p14:xfrm>
              <a:off x="1739047" y="2915301"/>
              <a:ext cx="261000" cy="50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9F55B2A-71AC-AC4D-B3BC-72ED06B23C8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30047" y="2906301"/>
                <a:ext cx="2786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7D6B019-9E90-9900-27F4-E9CD64E1649D}"/>
                  </a:ext>
                </a:extLst>
              </p14:cNvPr>
              <p14:cNvContentPartPr/>
              <p14:nvPr/>
            </p14:nvContentPartPr>
            <p14:xfrm>
              <a:off x="1884847" y="3361701"/>
              <a:ext cx="298080" cy="25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7D6B019-9E90-9900-27F4-E9CD64E1649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76207" y="3353061"/>
                <a:ext cx="3157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1072A8E-BC53-15A4-6AB3-BD669242796C}"/>
                  </a:ext>
                </a:extLst>
              </p14:cNvPr>
              <p14:cNvContentPartPr/>
              <p14:nvPr/>
            </p14:nvContentPartPr>
            <p14:xfrm>
              <a:off x="1999687" y="2904501"/>
              <a:ext cx="11880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1072A8E-BC53-15A4-6AB3-BD669242796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91047" y="2895861"/>
                <a:ext cx="136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39643D0-4E45-2477-465A-0D77517098F3}"/>
                  </a:ext>
                </a:extLst>
              </p14:cNvPr>
              <p14:cNvContentPartPr/>
              <p14:nvPr/>
            </p14:nvContentPartPr>
            <p14:xfrm>
              <a:off x="2101927" y="2829621"/>
              <a:ext cx="171720" cy="6408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39643D0-4E45-2477-465A-0D77517098F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93287" y="2820621"/>
                <a:ext cx="18936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8B466A9E-5988-D2B6-267E-BEE6F0ED21A7}"/>
                  </a:ext>
                </a:extLst>
              </p14:cNvPr>
              <p14:cNvContentPartPr/>
              <p14:nvPr/>
            </p14:nvContentPartPr>
            <p14:xfrm>
              <a:off x="2127127" y="2801541"/>
              <a:ext cx="626760" cy="6436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8B466A9E-5988-D2B6-267E-BEE6F0ED21A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18487" y="2792901"/>
                <a:ext cx="64440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353D545-903F-7CA0-E7B3-4AA11183BAB0}"/>
                  </a:ext>
                </a:extLst>
              </p14:cNvPr>
              <p14:cNvContentPartPr/>
              <p14:nvPr/>
            </p14:nvContentPartPr>
            <p14:xfrm>
              <a:off x="2782327" y="2995581"/>
              <a:ext cx="104760" cy="925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353D545-903F-7CA0-E7B3-4AA11183BAB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73687" y="2986581"/>
                <a:ext cx="1224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7D23C96-B196-BF5C-B753-63D8AC4F480E}"/>
                  </a:ext>
                </a:extLst>
              </p14:cNvPr>
              <p14:cNvContentPartPr/>
              <p14:nvPr/>
            </p14:nvContentPartPr>
            <p14:xfrm>
              <a:off x="2920567" y="2998101"/>
              <a:ext cx="466920" cy="14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7D23C96-B196-BF5C-B753-63D8AC4F480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11927" y="2989101"/>
                <a:ext cx="4845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DE0AE94-0CCA-3DC2-1FBC-08D5FF331929}"/>
                  </a:ext>
                </a:extLst>
              </p14:cNvPr>
              <p14:cNvContentPartPr/>
              <p14:nvPr/>
            </p14:nvContentPartPr>
            <p14:xfrm>
              <a:off x="2315047" y="3641061"/>
              <a:ext cx="605160" cy="6897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DE0AE94-0CCA-3DC2-1FBC-08D5FF33192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06047" y="3632421"/>
                <a:ext cx="622800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F16481D-EE01-2BD7-4777-1B560106847C}"/>
                  </a:ext>
                </a:extLst>
              </p14:cNvPr>
              <p14:cNvContentPartPr/>
              <p14:nvPr/>
            </p14:nvContentPartPr>
            <p14:xfrm>
              <a:off x="2143687" y="3967221"/>
              <a:ext cx="180000" cy="1249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F16481D-EE01-2BD7-4777-1B560106847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35047" y="3958221"/>
                <a:ext cx="1976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590403C1-C469-3368-54CE-DF52AF9AA153}"/>
                  </a:ext>
                </a:extLst>
              </p14:cNvPr>
              <p14:cNvContentPartPr/>
              <p14:nvPr/>
            </p14:nvContentPartPr>
            <p14:xfrm>
              <a:off x="1803127" y="4091781"/>
              <a:ext cx="351720" cy="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590403C1-C469-3368-54CE-DF52AF9AA15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94487" y="4082781"/>
                <a:ext cx="369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D1E99FC8-3BCD-6EAC-546D-5B2B55F7BF8F}"/>
                  </a:ext>
                </a:extLst>
              </p14:cNvPr>
              <p14:cNvContentPartPr/>
              <p14:nvPr/>
            </p14:nvContentPartPr>
            <p14:xfrm>
              <a:off x="2757847" y="3014661"/>
              <a:ext cx="649080" cy="8355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D1E99FC8-3BCD-6EAC-546D-5B2B55F7BF8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748847" y="3005661"/>
                <a:ext cx="666720" cy="8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62340ECC-D59F-2681-5A71-5ABC883658A7}"/>
                  </a:ext>
                </a:extLst>
              </p14:cNvPr>
              <p14:cNvContentPartPr/>
              <p14:nvPr/>
            </p14:nvContentPartPr>
            <p14:xfrm>
              <a:off x="2722567" y="4115541"/>
              <a:ext cx="659880" cy="370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62340ECC-D59F-2681-5A71-5ABC883658A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13927" y="4106541"/>
                <a:ext cx="677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4938CAD-9E4B-88C7-4120-2155A3EC52C6}"/>
                  </a:ext>
                </a:extLst>
              </p14:cNvPr>
              <p14:cNvContentPartPr/>
              <p14:nvPr/>
            </p14:nvContentPartPr>
            <p14:xfrm>
              <a:off x="3557047" y="4069101"/>
              <a:ext cx="360" cy="3024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4938CAD-9E4B-88C7-4120-2155A3EC52C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48047" y="4060461"/>
                <a:ext cx="1800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E96EA46-55F3-4408-F310-6A9FAB6D2845}"/>
                  </a:ext>
                </a:extLst>
              </p14:cNvPr>
              <p14:cNvContentPartPr/>
              <p14:nvPr/>
            </p14:nvContentPartPr>
            <p14:xfrm>
              <a:off x="3530047" y="4057581"/>
              <a:ext cx="303480" cy="3157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E96EA46-55F3-4408-F310-6A9FAB6D284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21407" y="4048941"/>
                <a:ext cx="3211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DD56AD8-05F6-4D9E-4A65-986D7673AC38}"/>
                  </a:ext>
                </a:extLst>
              </p14:cNvPr>
              <p14:cNvContentPartPr/>
              <p14:nvPr/>
            </p14:nvContentPartPr>
            <p14:xfrm>
              <a:off x="1785847" y="3367461"/>
              <a:ext cx="145080" cy="749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DD56AD8-05F6-4D9E-4A65-986D7673AC3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7207" y="3358461"/>
                <a:ext cx="16272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05C2820-FBA2-D481-FBD1-B86B2D443A7C}"/>
                  </a:ext>
                </a:extLst>
              </p14:cNvPr>
              <p14:cNvContentPartPr/>
              <p14:nvPr/>
            </p14:nvContentPartPr>
            <p14:xfrm>
              <a:off x="1394887" y="3643581"/>
              <a:ext cx="235440" cy="234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05C2820-FBA2-D481-FBD1-B86B2D443A7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386247" y="3634581"/>
                <a:ext cx="25308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0A8EDEF-91E2-0006-2539-99565C594EBA}"/>
              </a:ext>
            </a:extLst>
          </p:cNvPr>
          <p:cNvGrpSpPr/>
          <p:nvPr/>
        </p:nvGrpSpPr>
        <p:grpSpPr>
          <a:xfrm>
            <a:off x="398407" y="5093301"/>
            <a:ext cx="134280" cy="134640"/>
            <a:chOff x="398407" y="5093301"/>
            <a:chExt cx="13428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4E183C9-55A9-6D67-1A8D-B374A7C58B61}"/>
                    </a:ext>
                  </a:extLst>
                </p14:cNvPr>
                <p14:cNvContentPartPr/>
                <p14:nvPr/>
              </p14:nvContentPartPr>
              <p14:xfrm>
                <a:off x="398407" y="5093301"/>
                <a:ext cx="134280" cy="2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4E183C9-55A9-6D67-1A8D-B374A7C58B6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9407" y="5084661"/>
                  <a:ext cx="151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C7EBE83-90DB-D3DA-166D-C1C1FB81C52D}"/>
                    </a:ext>
                  </a:extLst>
                </p14:cNvPr>
                <p14:cNvContentPartPr/>
                <p14:nvPr/>
              </p14:nvContentPartPr>
              <p14:xfrm>
                <a:off x="402007" y="5163501"/>
                <a:ext cx="11628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C7EBE83-90DB-D3DA-166D-C1C1FB81C52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3367" y="5154501"/>
                  <a:ext cx="133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F75FC75-EF1D-38B2-B15B-48F4DEC9F37F}"/>
                    </a:ext>
                  </a:extLst>
                </p14:cNvPr>
                <p14:cNvContentPartPr/>
                <p14:nvPr/>
              </p14:nvContentPartPr>
              <p14:xfrm>
                <a:off x="419287" y="5217861"/>
                <a:ext cx="110880" cy="10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F75FC75-EF1D-38B2-B15B-48F4DEC9F37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0647" y="5208861"/>
                  <a:ext cx="12852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78C0E82C-1337-CAA4-DD41-F843AB93D97C}"/>
                  </a:ext>
                </a:extLst>
              </p14:cNvPr>
              <p14:cNvContentPartPr/>
              <p14:nvPr/>
            </p14:nvContentPartPr>
            <p14:xfrm>
              <a:off x="1730407" y="5142261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78C0E82C-1337-CAA4-DD41-F843AB93D9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1407" y="513362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8B8E1FB-4346-9435-C519-C21B74B271DD}"/>
                  </a:ext>
                </a:extLst>
              </p14:cNvPr>
              <p14:cNvContentPartPr/>
              <p14:nvPr/>
            </p14:nvContentPartPr>
            <p14:xfrm>
              <a:off x="1939207" y="5257101"/>
              <a:ext cx="1087920" cy="11311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8B8E1FB-4346-9435-C519-C21B74B271D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930207" y="5248101"/>
                <a:ext cx="1105560" cy="11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1DB3495-D970-CBAE-8874-C2F16C880F12}"/>
                  </a:ext>
                </a:extLst>
              </p14:cNvPr>
              <p14:cNvContentPartPr/>
              <p14:nvPr/>
            </p14:nvContentPartPr>
            <p14:xfrm>
              <a:off x="2308927" y="6284541"/>
              <a:ext cx="115920" cy="3448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1DB3495-D970-CBAE-8874-C2F16C880F1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00287" y="6275901"/>
                <a:ext cx="1335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C771774-41B3-C8BD-9274-87CCCD94DFC8}"/>
                  </a:ext>
                </a:extLst>
              </p14:cNvPr>
              <p14:cNvContentPartPr/>
              <p14:nvPr/>
            </p14:nvContentPartPr>
            <p14:xfrm>
              <a:off x="2346367" y="6288141"/>
              <a:ext cx="351000" cy="3726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C771774-41B3-C8BD-9274-87CCCD94DFC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37367" y="6279141"/>
                <a:ext cx="36864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F1A6224-E54C-19D0-C780-EEACA53668A1}"/>
                  </a:ext>
                </a:extLst>
              </p14:cNvPr>
              <p14:cNvContentPartPr/>
              <p14:nvPr/>
            </p14:nvContentPartPr>
            <p14:xfrm>
              <a:off x="2741287" y="6408741"/>
              <a:ext cx="84960" cy="867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F1A6224-E54C-19D0-C780-EEACA53668A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732287" y="6400101"/>
                <a:ext cx="1026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F2567D7-8844-26C8-0010-F4F7D06BACB7}"/>
                  </a:ext>
                </a:extLst>
              </p14:cNvPr>
              <p14:cNvContentPartPr/>
              <p14:nvPr/>
            </p14:nvContentPartPr>
            <p14:xfrm>
              <a:off x="2842447" y="6415221"/>
              <a:ext cx="534600" cy="75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F2567D7-8844-26C8-0010-F4F7D06BACB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33807" y="6406221"/>
                <a:ext cx="5522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863BAE56-8A95-3383-8387-B93236B5CDB9}"/>
                  </a:ext>
                </a:extLst>
              </p14:cNvPr>
              <p14:cNvContentPartPr/>
              <p14:nvPr/>
            </p14:nvContentPartPr>
            <p14:xfrm>
              <a:off x="3499447" y="6355101"/>
              <a:ext cx="185760" cy="1591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863BAE56-8A95-3383-8387-B93236B5CDB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90447" y="6346461"/>
                <a:ext cx="2034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E5D4281C-CB0D-47AD-4007-43796FB93C1A}"/>
                  </a:ext>
                </a:extLst>
              </p14:cNvPr>
              <p14:cNvContentPartPr/>
              <p14:nvPr/>
            </p14:nvContentPartPr>
            <p14:xfrm>
              <a:off x="3566407" y="6395061"/>
              <a:ext cx="174240" cy="860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E5D4281C-CB0D-47AD-4007-43796FB93C1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557407" y="6386061"/>
                <a:ext cx="1918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22251DF3-DD0F-406A-A543-D33149A61DC7}"/>
                  </a:ext>
                </a:extLst>
              </p14:cNvPr>
              <p14:cNvContentPartPr/>
              <p14:nvPr/>
            </p14:nvContentPartPr>
            <p14:xfrm>
              <a:off x="2580007" y="6024981"/>
              <a:ext cx="396000" cy="4032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22251DF3-DD0F-406A-A543-D33149A61DC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571007" y="6015981"/>
                <a:ext cx="4136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79806F2D-11FF-0A05-B969-AA5700A69423}"/>
                  </a:ext>
                </a:extLst>
              </p14:cNvPr>
              <p14:cNvContentPartPr/>
              <p14:nvPr/>
            </p14:nvContentPartPr>
            <p14:xfrm>
              <a:off x="1994287" y="5376261"/>
              <a:ext cx="366840" cy="4982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79806F2D-11FF-0A05-B969-AA5700A6942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985647" y="5367621"/>
                <a:ext cx="38448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281FB7B9-CD20-7E57-CEBB-B8FF21D11B29}"/>
                  </a:ext>
                </a:extLst>
              </p14:cNvPr>
              <p14:cNvContentPartPr/>
              <p14:nvPr/>
            </p14:nvContentPartPr>
            <p14:xfrm>
              <a:off x="1661287" y="6471381"/>
              <a:ext cx="164880" cy="2113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281FB7B9-CD20-7E57-CEBB-B8FF21D11B2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652647" y="6462381"/>
                <a:ext cx="1825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F30F1C69-CF3D-7F48-B253-00BC12202AEF}"/>
                  </a:ext>
                </a:extLst>
              </p14:cNvPr>
              <p14:cNvContentPartPr/>
              <p14:nvPr/>
            </p14:nvContentPartPr>
            <p14:xfrm>
              <a:off x="1902487" y="6600981"/>
              <a:ext cx="440280" cy="9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F30F1C69-CF3D-7F48-B253-00BC12202AE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893847" y="6591981"/>
                <a:ext cx="4579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4E0C8E19-AA46-E58A-B48F-99890AD37AF0}"/>
                  </a:ext>
                </a:extLst>
              </p14:cNvPr>
              <p14:cNvContentPartPr/>
              <p14:nvPr/>
            </p14:nvContentPartPr>
            <p14:xfrm>
              <a:off x="2356807" y="6631581"/>
              <a:ext cx="21240" cy="115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4E0C8E19-AA46-E58A-B48F-99890AD37AF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347807" y="6622941"/>
                <a:ext cx="388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EC4E1D7D-851E-C840-E68E-840696CB33EA}"/>
                  </a:ext>
                </a:extLst>
              </p14:cNvPr>
              <p14:cNvContentPartPr/>
              <p14:nvPr/>
            </p14:nvContentPartPr>
            <p14:xfrm>
              <a:off x="7075687" y="2733501"/>
              <a:ext cx="9720" cy="2437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EC4E1D7D-851E-C840-E68E-840696CB33E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067047" y="2724861"/>
                <a:ext cx="273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50CE645C-087F-E730-360F-06838C58B9A6}"/>
                  </a:ext>
                </a:extLst>
              </p14:cNvPr>
              <p14:cNvContentPartPr/>
              <p14:nvPr/>
            </p14:nvContentPartPr>
            <p14:xfrm>
              <a:off x="7674367" y="2684901"/>
              <a:ext cx="158400" cy="2293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50CE645C-087F-E730-360F-06838C58B9A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665367" y="2676261"/>
                <a:ext cx="1760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54392A1E-45C0-F969-7B61-A62284F92023}"/>
                  </a:ext>
                </a:extLst>
              </p14:cNvPr>
              <p14:cNvContentPartPr/>
              <p14:nvPr/>
            </p14:nvContentPartPr>
            <p14:xfrm>
              <a:off x="7009087" y="3483381"/>
              <a:ext cx="128520" cy="2145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54392A1E-45C0-F969-7B61-A62284F9202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00447" y="3474741"/>
                <a:ext cx="1461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7BED06CE-9B93-44D3-D285-00B18EA6341D}"/>
                  </a:ext>
                </a:extLst>
              </p14:cNvPr>
              <p14:cNvContentPartPr/>
              <p14:nvPr/>
            </p14:nvContentPartPr>
            <p14:xfrm>
              <a:off x="2673247" y="5194821"/>
              <a:ext cx="31680" cy="702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7BED06CE-9B93-44D3-D285-00B18EA6341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664607" y="5186181"/>
                <a:ext cx="493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9A86B594-4B32-3E95-F7F5-01F26DC3D24C}"/>
                  </a:ext>
                </a:extLst>
              </p14:cNvPr>
              <p14:cNvContentPartPr/>
              <p14:nvPr/>
            </p14:nvContentPartPr>
            <p14:xfrm>
              <a:off x="6851407" y="3804861"/>
              <a:ext cx="456840" cy="4752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9A86B594-4B32-3E95-F7F5-01F26DC3D24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42767" y="3795861"/>
                <a:ext cx="4744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CD1A22F8-7E02-AB0D-060E-EE8CE2EDB126}"/>
                  </a:ext>
                </a:extLst>
              </p14:cNvPr>
              <p14:cNvContentPartPr/>
              <p14:nvPr/>
            </p14:nvContentPartPr>
            <p14:xfrm>
              <a:off x="6896407" y="3380061"/>
              <a:ext cx="1171440" cy="4669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CD1A22F8-7E02-AB0D-060E-EE8CE2EDB12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887767" y="3371421"/>
                <a:ext cx="118908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BF42664-744E-CB85-6249-CF0A1621A0DE}"/>
                  </a:ext>
                </a:extLst>
              </p14:cNvPr>
              <p14:cNvContentPartPr/>
              <p14:nvPr/>
            </p14:nvContentPartPr>
            <p14:xfrm>
              <a:off x="6410407" y="458301"/>
              <a:ext cx="2005200" cy="7275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BF42664-744E-CB85-6249-CF0A1621A0D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401767" y="449661"/>
                <a:ext cx="2022840" cy="7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DFC237AF-1922-788A-6C4C-E40D3FA1DE14}"/>
                  </a:ext>
                </a:extLst>
              </p14:cNvPr>
              <p14:cNvContentPartPr/>
              <p14:nvPr/>
            </p14:nvContentPartPr>
            <p14:xfrm>
              <a:off x="5734687" y="4431261"/>
              <a:ext cx="2529000" cy="13680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DFC237AF-1922-788A-6C4C-E40D3FA1DE1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726047" y="4422261"/>
                <a:ext cx="25466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6136C228-2E44-D134-ECB3-0674DD1FFC4F}"/>
                  </a:ext>
                </a:extLst>
              </p14:cNvPr>
              <p14:cNvContentPartPr/>
              <p14:nvPr/>
            </p14:nvContentPartPr>
            <p14:xfrm>
              <a:off x="7749607" y="4801701"/>
              <a:ext cx="137520" cy="2080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6136C228-2E44-D134-ECB3-0674DD1FFC4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740967" y="4793061"/>
                <a:ext cx="1551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640179B8-CD8B-3A75-FC3E-FE30DF9B01FB}"/>
                  </a:ext>
                </a:extLst>
              </p14:cNvPr>
              <p14:cNvContentPartPr/>
              <p14:nvPr/>
            </p14:nvContentPartPr>
            <p14:xfrm>
              <a:off x="5926927" y="3463581"/>
              <a:ext cx="30240" cy="34740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640179B8-CD8B-3A75-FC3E-FE30DF9B01F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917927" y="3454581"/>
                <a:ext cx="4788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AD3A021C-CDC1-C34E-D5F2-DCAF110D2CE0}"/>
                  </a:ext>
                </a:extLst>
              </p14:cNvPr>
              <p14:cNvContentPartPr/>
              <p14:nvPr/>
            </p14:nvContentPartPr>
            <p14:xfrm>
              <a:off x="6464407" y="4772181"/>
              <a:ext cx="25560" cy="28008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AD3A021C-CDC1-C34E-D5F2-DCAF110D2CE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455407" y="4763181"/>
                <a:ext cx="43200" cy="2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6462116A-A4D2-21F0-09B4-28C393F6C74F}"/>
              </a:ext>
            </a:extLst>
          </p:cNvPr>
          <p:cNvGrpSpPr/>
          <p:nvPr/>
        </p:nvGrpSpPr>
        <p:grpSpPr>
          <a:xfrm>
            <a:off x="2817607" y="980301"/>
            <a:ext cx="775080" cy="268560"/>
            <a:chOff x="2817607" y="980301"/>
            <a:chExt cx="77508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926C1A-D9BA-19AF-5A29-97DDCE33D710}"/>
                    </a:ext>
                  </a:extLst>
                </p14:cNvPr>
                <p14:cNvContentPartPr/>
                <p14:nvPr/>
              </p14:nvContentPartPr>
              <p14:xfrm>
                <a:off x="2817607" y="1135821"/>
                <a:ext cx="371880" cy="29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926C1A-D9BA-19AF-5A29-97DDCE33D71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08607" y="1126821"/>
                  <a:ext cx="389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3A629F-1459-D5B7-39AC-E3279419EA19}"/>
                    </a:ext>
                  </a:extLst>
                </p14:cNvPr>
                <p14:cNvContentPartPr/>
                <p14:nvPr/>
              </p14:nvContentPartPr>
              <p14:xfrm>
                <a:off x="3330607" y="1032501"/>
                <a:ext cx="225360" cy="216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3A629F-1459-D5B7-39AC-E3279419EA1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21967" y="1023861"/>
                  <a:ext cx="243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3FF0A48-EF99-B624-F888-9704B0F45405}"/>
                    </a:ext>
                  </a:extLst>
                </p14:cNvPr>
                <p14:cNvContentPartPr/>
                <p14:nvPr/>
              </p14:nvContentPartPr>
              <p14:xfrm>
                <a:off x="3354007" y="980301"/>
                <a:ext cx="238680" cy="34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3FF0A48-EF99-B624-F888-9704B0F4540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45007" y="971661"/>
                  <a:ext cx="2563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E0CE473-6653-A360-1878-F2ED96E82036}"/>
              </a:ext>
            </a:extLst>
          </p:cNvPr>
          <p:cNvGrpSpPr/>
          <p:nvPr/>
        </p:nvGrpSpPr>
        <p:grpSpPr>
          <a:xfrm>
            <a:off x="3546967" y="2721621"/>
            <a:ext cx="303480" cy="305640"/>
            <a:chOff x="3546967" y="2721621"/>
            <a:chExt cx="30348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909865A-6C7A-C312-7EE2-BCBA1F873F3E}"/>
                    </a:ext>
                  </a:extLst>
                </p14:cNvPr>
                <p14:cNvContentPartPr/>
                <p14:nvPr/>
              </p14:nvContentPartPr>
              <p14:xfrm>
                <a:off x="3570367" y="2797941"/>
                <a:ext cx="175680" cy="229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909865A-6C7A-C312-7EE2-BCBA1F873F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61367" y="2788941"/>
                  <a:ext cx="193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8A768AA-236C-0F2B-5BE7-0B3E82C39DBD}"/>
                    </a:ext>
                  </a:extLst>
                </p14:cNvPr>
                <p14:cNvContentPartPr/>
                <p14:nvPr/>
              </p14:nvContentPartPr>
              <p14:xfrm>
                <a:off x="3564967" y="2930781"/>
                <a:ext cx="285480" cy="72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8A768AA-236C-0F2B-5BE7-0B3E82C39DB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56327" y="2922141"/>
                  <a:ext cx="303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14FF334-C8BF-607D-04F8-331FDA4CF161}"/>
                    </a:ext>
                  </a:extLst>
                </p14:cNvPr>
                <p14:cNvContentPartPr/>
                <p14:nvPr/>
              </p14:nvContentPartPr>
              <p14:xfrm>
                <a:off x="3546967" y="2721621"/>
                <a:ext cx="280080" cy="38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14FF334-C8BF-607D-04F8-331FDA4CF16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38327" y="2712981"/>
                  <a:ext cx="2977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24A1E5F0-1BE9-18E0-74BA-C99DE51713AF}"/>
              </a:ext>
            </a:extLst>
          </p:cNvPr>
          <p:cNvGrpSpPr/>
          <p:nvPr/>
        </p:nvGrpSpPr>
        <p:grpSpPr>
          <a:xfrm>
            <a:off x="1622767" y="4755981"/>
            <a:ext cx="2071080" cy="787320"/>
            <a:chOff x="1622767" y="4755981"/>
            <a:chExt cx="2071080" cy="78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19B9BB2-2F0E-96D6-6D63-76D82938667A}"/>
                    </a:ext>
                  </a:extLst>
                </p14:cNvPr>
                <p14:cNvContentPartPr/>
                <p14:nvPr/>
              </p14:nvContentPartPr>
              <p14:xfrm>
                <a:off x="2339167" y="4805301"/>
                <a:ext cx="99360" cy="126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19B9BB2-2F0E-96D6-6D63-76D82938667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30167" y="4796301"/>
                  <a:ext cx="117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35C60A7-C5D7-E98A-E100-29016D8DC6E3}"/>
                    </a:ext>
                  </a:extLst>
                </p14:cNvPr>
                <p14:cNvContentPartPr/>
                <p14:nvPr/>
              </p14:nvContentPartPr>
              <p14:xfrm>
                <a:off x="2506207" y="4807821"/>
                <a:ext cx="95760" cy="101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35C60A7-C5D7-E98A-E100-29016D8DC6E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97207" y="4798821"/>
                  <a:ext cx="113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F9F3083-4BB7-9239-D15B-AE18E344FBB2}"/>
                    </a:ext>
                  </a:extLst>
                </p14:cNvPr>
                <p14:cNvContentPartPr/>
                <p14:nvPr/>
              </p14:nvContentPartPr>
              <p14:xfrm>
                <a:off x="2665687" y="4755981"/>
                <a:ext cx="173520" cy="219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F9F3083-4BB7-9239-D15B-AE18E344FBB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56687" y="4747341"/>
                  <a:ext cx="191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57A34C6-0F6C-AD9D-2E7D-0E9437F38959}"/>
                    </a:ext>
                  </a:extLst>
                </p14:cNvPr>
                <p14:cNvContentPartPr/>
                <p14:nvPr/>
              </p14:nvContentPartPr>
              <p14:xfrm>
                <a:off x="1622767" y="5101581"/>
                <a:ext cx="133200" cy="237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57A34C6-0F6C-AD9D-2E7D-0E9437F3895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14127" y="5092581"/>
                  <a:ext cx="150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6EF91C5-2E9E-A759-11BB-78227FE9258C}"/>
                    </a:ext>
                  </a:extLst>
                </p14:cNvPr>
                <p14:cNvContentPartPr/>
                <p14:nvPr/>
              </p14:nvContentPartPr>
              <p14:xfrm>
                <a:off x="1830487" y="5196261"/>
                <a:ext cx="351720" cy="12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6EF91C5-2E9E-A759-11BB-78227FE9258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821487" y="5187621"/>
                  <a:ext cx="369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FD356C9-27E1-6D75-73D3-9727E27AB545}"/>
                    </a:ext>
                  </a:extLst>
                </p14:cNvPr>
                <p14:cNvContentPartPr/>
                <p14:nvPr/>
              </p14:nvContentPartPr>
              <p14:xfrm>
                <a:off x="2156647" y="5119941"/>
                <a:ext cx="157680" cy="394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FD356C9-27E1-6D75-73D3-9727E27AB54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47647" y="5111301"/>
                  <a:ext cx="1753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9AD3A33-7DD5-5F0A-E07B-DBC66BC6B256}"/>
                    </a:ext>
                  </a:extLst>
                </p14:cNvPr>
                <p14:cNvContentPartPr/>
                <p14:nvPr/>
              </p14:nvContentPartPr>
              <p14:xfrm>
                <a:off x="2193367" y="5091861"/>
                <a:ext cx="429840" cy="451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9AD3A33-7DD5-5F0A-E07B-DBC66BC6B2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184367" y="5082861"/>
                  <a:ext cx="4474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0C0FBDE-2DA2-58B9-D3BD-FC48F07FC66C}"/>
                    </a:ext>
                  </a:extLst>
                </p14:cNvPr>
                <p14:cNvContentPartPr/>
                <p14:nvPr/>
              </p14:nvContentPartPr>
              <p14:xfrm>
                <a:off x="2232247" y="5208501"/>
                <a:ext cx="26640" cy="8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0C0FBDE-2DA2-58B9-D3BD-FC48F07FC66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23247" y="5199501"/>
                  <a:ext cx="44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F6FA771-F56F-3670-5098-80FF7C29482A}"/>
                    </a:ext>
                  </a:extLst>
                </p14:cNvPr>
                <p14:cNvContentPartPr/>
                <p14:nvPr/>
              </p14:nvContentPartPr>
              <p14:xfrm>
                <a:off x="2191567" y="5512341"/>
                <a:ext cx="135000" cy="5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F6FA771-F56F-3670-5098-80FF7C2948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82567" y="5503341"/>
                  <a:ext cx="152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AC852BC-76D6-DDCE-24D5-8CE63A0FAA15}"/>
                    </a:ext>
                  </a:extLst>
                </p14:cNvPr>
                <p14:cNvContentPartPr/>
                <p14:nvPr/>
              </p14:nvContentPartPr>
              <p14:xfrm>
                <a:off x="2184727" y="5208861"/>
                <a:ext cx="108000" cy="2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AC852BC-76D6-DDCE-24D5-8CE63A0FAA1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75727" y="5199861"/>
                  <a:ext cx="125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7053439-6257-A258-1D6D-F1F0EC18656C}"/>
                    </a:ext>
                  </a:extLst>
                </p14:cNvPr>
                <p14:cNvContentPartPr/>
                <p14:nvPr/>
              </p14:nvContentPartPr>
              <p14:xfrm>
                <a:off x="2214247" y="5392821"/>
                <a:ext cx="68040" cy="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7053439-6257-A258-1D6D-F1F0EC18656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05247" y="5383821"/>
                  <a:ext cx="85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8D37D40-C0B3-B8E2-048E-0CBC2F9DEAE8}"/>
                    </a:ext>
                  </a:extLst>
                </p14:cNvPr>
                <p14:cNvContentPartPr/>
                <p14:nvPr/>
              </p14:nvContentPartPr>
              <p14:xfrm>
                <a:off x="2643007" y="5200221"/>
                <a:ext cx="120240" cy="89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8D37D40-C0B3-B8E2-048E-0CBC2F9DEAE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34367" y="5191221"/>
                  <a:ext cx="137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7E60201-05E2-36EB-10AE-459722AF969C}"/>
                    </a:ext>
                  </a:extLst>
                </p14:cNvPr>
                <p14:cNvContentPartPr/>
                <p14:nvPr/>
              </p14:nvContentPartPr>
              <p14:xfrm>
                <a:off x="2787007" y="5236581"/>
                <a:ext cx="477720" cy="43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7E60201-05E2-36EB-10AE-459722AF969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778007" y="5227581"/>
                  <a:ext cx="495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200922A-B5CE-C1E2-243B-57C6567A7CA5}"/>
                    </a:ext>
                  </a:extLst>
                </p14:cNvPr>
                <p14:cNvContentPartPr/>
                <p14:nvPr/>
              </p14:nvContentPartPr>
              <p14:xfrm>
                <a:off x="3397927" y="5160621"/>
                <a:ext cx="295920" cy="200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200922A-B5CE-C1E2-243B-57C6567A7CA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89287" y="5151981"/>
                  <a:ext cx="313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731DB15-0514-2D20-C217-6448D99C2AA9}"/>
                    </a:ext>
                  </a:extLst>
                </p14:cNvPr>
                <p14:cNvContentPartPr/>
                <p14:nvPr/>
              </p14:nvContentPartPr>
              <p14:xfrm>
                <a:off x="3325927" y="5058021"/>
                <a:ext cx="323280" cy="81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731DB15-0514-2D20-C217-6448D99C2AA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16927" y="5049021"/>
                  <a:ext cx="34092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8D028580-0A36-7C92-8A23-9B6216C65F04}"/>
                  </a:ext>
                </a:extLst>
              </p14:cNvPr>
              <p14:cNvContentPartPr/>
              <p14:nvPr/>
            </p14:nvContentPartPr>
            <p14:xfrm>
              <a:off x="5702287" y="3175221"/>
              <a:ext cx="2505240" cy="795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8D028580-0A36-7C92-8A23-9B6216C65F0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693647" y="3166581"/>
                <a:ext cx="25228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65B95AD0-11DF-628F-E68D-8CC830BF1FE4}"/>
                  </a:ext>
                </a:extLst>
              </p14:cNvPr>
              <p14:cNvContentPartPr/>
              <p14:nvPr/>
            </p14:nvContentPartPr>
            <p14:xfrm>
              <a:off x="6876247" y="1521381"/>
              <a:ext cx="237960" cy="3168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65B95AD0-11DF-628F-E68D-8CC830BF1FE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867247" y="1512741"/>
                <a:ext cx="2556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8E417733-44D0-ECEA-022A-0BB9F95DCFF1}"/>
                  </a:ext>
                </a:extLst>
              </p14:cNvPr>
              <p14:cNvContentPartPr/>
              <p14:nvPr/>
            </p14:nvContentPartPr>
            <p14:xfrm>
              <a:off x="7790647" y="3495621"/>
              <a:ext cx="36720" cy="2271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8E417733-44D0-ECEA-022A-0BB9F95DCFF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782007" y="3486981"/>
                <a:ext cx="543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6971684E-DCB2-F8BB-39FC-EE9629DDB408}"/>
                  </a:ext>
                </a:extLst>
              </p14:cNvPr>
              <p14:cNvContentPartPr/>
              <p14:nvPr/>
            </p14:nvContentPartPr>
            <p14:xfrm>
              <a:off x="6503647" y="4737981"/>
              <a:ext cx="34200" cy="34020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6971684E-DCB2-F8BB-39FC-EE9629DDB40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95007" y="4728981"/>
                <a:ext cx="518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C59D44D8-19CA-4D0B-03EE-DFD12C92D261}"/>
                  </a:ext>
                </a:extLst>
              </p14:cNvPr>
              <p14:cNvContentPartPr/>
              <p14:nvPr/>
            </p14:nvContentPartPr>
            <p14:xfrm>
              <a:off x="7741327" y="4763181"/>
              <a:ext cx="175680" cy="28188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C59D44D8-19CA-4D0B-03EE-DFD12C92D26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732327" y="4754181"/>
                <a:ext cx="193320" cy="29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26D50996-E074-82FA-3193-0777867BE04A}"/>
              </a:ext>
            </a:extLst>
          </p:cNvPr>
          <p:cNvGrpSpPr/>
          <p:nvPr/>
        </p:nvGrpSpPr>
        <p:grpSpPr>
          <a:xfrm>
            <a:off x="5655847" y="510141"/>
            <a:ext cx="2727360" cy="5054400"/>
            <a:chOff x="5655847" y="510141"/>
            <a:chExt cx="2727360" cy="50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81C4542-E883-2586-D62E-A75676D6920C}"/>
                    </a:ext>
                  </a:extLst>
                </p14:cNvPr>
                <p14:cNvContentPartPr/>
                <p14:nvPr/>
              </p14:nvContentPartPr>
              <p14:xfrm>
                <a:off x="6598687" y="522381"/>
                <a:ext cx="138960" cy="252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81C4542-E883-2586-D62E-A75676D6920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89687" y="513741"/>
                  <a:ext cx="156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446C859-EDAE-3405-025A-A69C84EFD2EF}"/>
                    </a:ext>
                  </a:extLst>
                </p14:cNvPr>
                <p14:cNvContentPartPr/>
                <p14:nvPr/>
              </p14:nvContentPartPr>
              <p14:xfrm>
                <a:off x="6859687" y="782301"/>
                <a:ext cx="99720" cy="145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446C859-EDAE-3405-025A-A69C84EFD2E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51047" y="773301"/>
                  <a:ext cx="117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C3260D2-AEC3-1D8B-CBFE-A2CD73147F6D}"/>
                    </a:ext>
                  </a:extLst>
                </p14:cNvPr>
                <p14:cNvContentPartPr/>
                <p14:nvPr/>
              </p14:nvContentPartPr>
              <p14:xfrm>
                <a:off x="7162447" y="528141"/>
                <a:ext cx="132480" cy="258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C3260D2-AEC3-1D8B-CBFE-A2CD73147F6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153807" y="519141"/>
                  <a:ext cx="1501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6A65ABF-DA82-972B-A327-2B19A18E6EE2}"/>
                    </a:ext>
                  </a:extLst>
                </p14:cNvPr>
                <p14:cNvContentPartPr/>
                <p14:nvPr/>
              </p14:nvContentPartPr>
              <p14:xfrm>
                <a:off x="7425607" y="650541"/>
                <a:ext cx="185760" cy="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6A65ABF-DA82-972B-A327-2B19A18E6EE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16967" y="641901"/>
                  <a:ext cx="203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4A6274A-2B7D-758B-B4FE-93FC32C143A2}"/>
                    </a:ext>
                  </a:extLst>
                </p14:cNvPr>
                <p14:cNvContentPartPr/>
                <p14:nvPr/>
              </p14:nvContentPartPr>
              <p14:xfrm>
                <a:off x="7424167" y="694101"/>
                <a:ext cx="208080" cy="3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4A6274A-2B7D-758B-B4FE-93FC32C143A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15527" y="685101"/>
                  <a:ext cx="225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E059FB4-2282-BBA1-5C6B-F020D1791C95}"/>
                    </a:ext>
                  </a:extLst>
                </p14:cNvPr>
                <p14:cNvContentPartPr/>
                <p14:nvPr/>
              </p14:nvContentPartPr>
              <p14:xfrm>
                <a:off x="7543687" y="563781"/>
                <a:ext cx="59400" cy="231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E059FB4-2282-BBA1-5C6B-F020D1791C9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34687" y="555141"/>
                  <a:ext cx="77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BA4E112-A2E4-FD8A-2A26-3BBB7E6279A5}"/>
                    </a:ext>
                  </a:extLst>
                </p14:cNvPr>
                <p14:cNvContentPartPr/>
                <p14:nvPr/>
              </p14:nvContentPartPr>
              <p14:xfrm>
                <a:off x="7849327" y="510141"/>
                <a:ext cx="360" cy="245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BA4E112-A2E4-FD8A-2A26-3BBB7E6279A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40687" y="501501"/>
                  <a:ext cx="180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D81F671-A2AE-CEEB-8EEF-D7B5ED5D0CD2}"/>
                    </a:ext>
                  </a:extLst>
                </p14:cNvPr>
                <p14:cNvContentPartPr/>
                <p14:nvPr/>
              </p14:nvContentPartPr>
              <p14:xfrm>
                <a:off x="7336327" y="895701"/>
                <a:ext cx="225360" cy="259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D81F671-A2AE-CEEB-8EEF-D7B5ED5D0CD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27687" y="887061"/>
                  <a:ext cx="243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C50D47E-AAA5-15D7-9659-0FD957965011}"/>
                    </a:ext>
                  </a:extLst>
                </p14:cNvPr>
                <p14:cNvContentPartPr/>
                <p14:nvPr/>
              </p14:nvContentPartPr>
              <p14:xfrm>
                <a:off x="7331647" y="965181"/>
                <a:ext cx="192960" cy="51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C50D47E-AAA5-15D7-9659-0FD95796501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322647" y="956181"/>
                  <a:ext cx="210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6E7C81E-64CB-9521-3BD6-1C1EE5546687}"/>
                    </a:ext>
                  </a:extLst>
                </p14:cNvPr>
                <p14:cNvContentPartPr/>
                <p14:nvPr/>
              </p14:nvContentPartPr>
              <p14:xfrm>
                <a:off x="7658167" y="852501"/>
                <a:ext cx="666360" cy="3150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6E7C81E-64CB-9521-3BD6-1C1EE554668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49167" y="843501"/>
                  <a:ext cx="6840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52CE969-F061-1238-7A7F-CDFCB0186F24}"/>
                    </a:ext>
                  </a:extLst>
                </p14:cNvPr>
                <p14:cNvContentPartPr/>
                <p14:nvPr/>
              </p14:nvContentPartPr>
              <p14:xfrm>
                <a:off x="7845727" y="936021"/>
                <a:ext cx="110160" cy="5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52CE969-F061-1238-7A7F-CDFCB0186F2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837087" y="927021"/>
                  <a:ext cx="127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0C73611-525C-E824-E356-E462822C686C}"/>
                    </a:ext>
                  </a:extLst>
                </p14:cNvPr>
                <p14:cNvContentPartPr/>
                <p14:nvPr/>
              </p14:nvContentPartPr>
              <p14:xfrm>
                <a:off x="7495087" y="1027461"/>
                <a:ext cx="33480" cy="28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0C73611-525C-E824-E356-E462822C686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86087" y="1018821"/>
                  <a:ext cx="51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D50B8BF-68D2-09FC-7612-E82814825EAD}"/>
                    </a:ext>
                  </a:extLst>
                </p14:cNvPr>
                <p14:cNvContentPartPr/>
                <p14:nvPr/>
              </p14:nvContentPartPr>
              <p14:xfrm>
                <a:off x="7581127" y="679341"/>
                <a:ext cx="83520" cy="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D50B8BF-68D2-09FC-7612-E82814825EA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72487" y="670341"/>
                  <a:ext cx="101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16DCA2B-2D9F-6FF4-0666-7527B64945F1}"/>
                    </a:ext>
                  </a:extLst>
                </p14:cNvPr>
                <p14:cNvContentPartPr/>
                <p14:nvPr/>
              </p14:nvContentPartPr>
              <p14:xfrm>
                <a:off x="7563127" y="642981"/>
                <a:ext cx="100440" cy="2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16DCA2B-2D9F-6FF4-0666-7527B64945F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54127" y="634341"/>
                  <a:ext cx="118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DB6E7FF-E14D-4380-7901-2E9450EA45C9}"/>
                    </a:ext>
                  </a:extLst>
                </p14:cNvPr>
                <p14:cNvContentPartPr/>
                <p14:nvPr/>
              </p14:nvContentPartPr>
              <p14:xfrm>
                <a:off x="5921167" y="1564941"/>
                <a:ext cx="111240" cy="329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DB6E7FF-E14D-4380-7901-2E9450EA45C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912167" y="1555941"/>
                  <a:ext cx="1288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858C5E5-0397-F20E-1F1D-932E04EA6995}"/>
                    </a:ext>
                  </a:extLst>
                </p14:cNvPr>
                <p14:cNvContentPartPr/>
                <p14:nvPr/>
              </p14:nvContentPartPr>
              <p14:xfrm>
                <a:off x="6370447" y="1621101"/>
                <a:ext cx="360" cy="265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858C5E5-0397-F20E-1F1D-932E04EA699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61807" y="1612101"/>
                  <a:ext cx="18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D129C92-7EF8-A25C-1AF7-88499B33D743}"/>
                    </a:ext>
                  </a:extLst>
                </p14:cNvPr>
                <p14:cNvContentPartPr/>
                <p14:nvPr/>
              </p14:nvContentPartPr>
              <p14:xfrm>
                <a:off x="6344527" y="1609941"/>
                <a:ext cx="234360" cy="254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D129C92-7EF8-A25C-1AF7-88499B33D74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35887" y="1600941"/>
                  <a:ext cx="2520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DEB6D02-EA47-4A77-FFAC-48A8B9A89B88}"/>
                    </a:ext>
                  </a:extLst>
                </p14:cNvPr>
                <p14:cNvContentPartPr/>
                <p14:nvPr/>
              </p14:nvContentPartPr>
              <p14:xfrm>
                <a:off x="6887407" y="1611021"/>
                <a:ext cx="132120" cy="213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DEB6D02-EA47-4A77-FFAC-48A8B9A89B8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78407" y="1602021"/>
                  <a:ext cx="149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211DB21-B494-C703-1590-7F777C757F2E}"/>
                    </a:ext>
                  </a:extLst>
                </p14:cNvPr>
                <p14:cNvContentPartPr/>
                <p14:nvPr/>
              </p14:nvContentPartPr>
              <p14:xfrm>
                <a:off x="6912967" y="1675821"/>
                <a:ext cx="228240" cy="213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211DB21-B494-C703-1590-7F777C757F2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03967" y="1667181"/>
                  <a:ext cx="245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D7674B7-FD6B-63EA-EB42-E0A9371E315C}"/>
                    </a:ext>
                  </a:extLst>
                </p14:cNvPr>
                <p14:cNvContentPartPr/>
                <p14:nvPr/>
              </p14:nvContentPartPr>
              <p14:xfrm>
                <a:off x="5677087" y="1442901"/>
                <a:ext cx="29520" cy="2192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D7674B7-FD6B-63EA-EB42-E0A9371E315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668447" y="1434261"/>
                  <a:ext cx="47160" cy="22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DF1D2C-F7AC-3637-AEC6-00EA5C393C70}"/>
                    </a:ext>
                  </a:extLst>
                </p14:cNvPr>
                <p14:cNvContentPartPr/>
                <p14:nvPr/>
              </p14:nvContentPartPr>
              <p14:xfrm>
                <a:off x="5676007" y="1310781"/>
                <a:ext cx="2626920" cy="2949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DF1D2C-F7AC-3637-AEC6-00EA5C393C7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667367" y="1301781"/>
                  <a:ext cx="2644560" cy="29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FD39976-3446-F8AA-9D3F-4B2DE7D23A49}"/>
                    </a:ext>
                  </a:extLst>
                </p14:cNvPr>
                <p14:cNvContentPartPr/>
                <p14:nvPr/>
              </p14:nvContentPartPr>
              <p14:xfrm>
                <a:off x="5715967" y="3551421"/>
                <a:ext cx="5760" cy="1298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FD39976-3446-F8AA-9D3F-4B2DE7D23A4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07327" y="3542421"/>
                  <a:ext cx="23400" cy="13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0D63B13-9C4F-92D4-78ED-77328DE7A3E1}"/>
                    </a:ext>
                  </a:extLst>
                </p14:cNvPr>
                <p14:cNvContentPartPr/>
                <p14:nvPr/>
              </p14:nvContentPartPr>
              <p14:xfrm>
                <a:off x="5655847" y="1965981"/>
                <a:ext cx="2491560" cy="109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0D63B13-9C4F-92D4-78ED-77328DE7A3E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47207" y="1957341"/>
                  <a:ext cx="2509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6B0F539-0666-EB54-BA30-685C67AE054F}"/>
                    </a:ext>
                  </a:extLst>
                </p14:cNvPr>
                <p14:cNvContentPartPr/>
                <p14:nvPr/>
              </p14:nvContentPartPr>
              <p14:xfrm>
                <a:off x="6207007" y="1375941"/>
                <a:ext cx="51840" cy="3576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6B0F539-0666-EB54-BA30-685C67AE054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98367" y="1367301"/>
                  <a:ext cx="69480" cy="359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D066BDC-A490-57CE-BF2C-AF1608C37F46}"/>
                    </a:ext>
                  </a:extLst>
                </p14:cNvPr>
                <p14:cNvContentPartPr/>
                <p14:nvPr/>
              </p14:nvContentPartPr>
              <p14:xfrm>
                <a:off x="6754927" y="1351461"/>
                <a:ext cx="12600" cy="3518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D066BDC-A490-57CE-BF2C-AF1608C37F4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46287" y="1342461"/>
                  <a:ext cx="30240" cy="353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7EB1950-FA5D-F432-8943-E53F175D1029}"/>
                    </a:ext>
                  </a:extLst>
                </p14:cNvPr>
                <p14:cNvContentPartPr/>
                <p14:nvPr/>
              </p14:nvContentPartPr>
              <p14:xfrm>
                <a:off x="5872567" y="2175501"/>
                <a:ext cx="117360" cy="228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7EB1950-FA5D-F432-8943-E53F175D102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63567" y="2166501"/>
                  <a:ext cx="135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B5B1C67-F9AC-349E-41E5-2A902E2C9A6B}"/>
                    </a:ext>
                  </a:extLst>
                </p14:cNvPr>
                <p14:cNvContentPartPr/>
                <p14:nvPr/>
              </p14:nvContentPartPr>
              <p14:xfrm>
                <a:off x="6417607" y="2211861"/>
                <a:ext cx="156600" cy="235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B5B1C67-F9AC-349E-41E5-2A902E2C9A6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08607" y="2203221"/>
                  <a:ext cx="174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9507777-1C37-E3FC-8022-6E4FD68FB4D1}"/>
                    </a:ext>
                  </a:extLst>
                </p14:cNvPr>
                <p14:cNvContentPartPr/>
                <p14:nvPr/>
              </p14:nvContentPartPr>
              <p14:xfrm>
                <a:off x="7392847" y="1382421"/>
                <a:ext cx="41400" cy="3019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9507777-1C37-E3FC-8022-6E4FD68FB4D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84207" y="1373781"/>
                  <a:ext cx="59040" cy="30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942CE39-1B32-B2CC-8854-407ACD378EB0}"/>
                    </a:ext>
                  </a:extLst>
                </p14:cNvPr>
                <p14:cNvContentPartPr/>
                <p14:nvPr/>
              </p14:nvContentPartPr>
              <p14:xfrm>
                <a:off x="7451167" y="4213461"/>
                <a:ext cx="3240" cy="515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942CE39-1B32-B2CC-8854-407ACD378EB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42167" y="4204821"/>
                  <a:ext cx="2088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25B993-3323-95B1-FD27-9A79AE5FAA83}"/>
                    </a:ext>
                  </a:extLst>
                </p14:cNvPr>
                <p14:cNvContentPartPr/>
                <p14:nvPr/>
              </p14:nvContentPartPr>
              <p14:xfrm>
                <a:off x="7024207" y="2229861"/>
                <a:ext cx="118440" cy="192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25B993-3323-95B1-FD27-9A79AE5FAA8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15567" y="2221221"/>
                  <a:ext cx="136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25D65DB-4E7C-2FD8-2250-35A1462FE6B2}"/>
                    </a:ext>
                  </a:extLst>
                </p14:cNvPr>
                <p14:cNvContentPartPr/>
                <p14:nvPr/>
              </p14:nvContentPartPr>
              <p14:xfrm>
                <a:off x="7671847" y="1635501"/>
                <a:ext cx="169560" cy="221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25D65DB-4E7C-2FD8-2250-35A1462FE6B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62847" y="1626501"/>
                  <a:ext cx="187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1621F97-23DE-207A-BA4C-09CF9CF9C781}"/>
                    </a:ext>
                  </a:extLst>
                </p14:cNvPr>
                <p14:cNvContentPartPr/>
                <p14:nvPr/>
              </p14:nvContentPartPr>
              <p14:xfrm>
                <a:off x="7689487" y="1684821"/>
                <a:ext cx="150120" cy="196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1621F97-23DE-207A-BA4C-09CF9CF9C78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80487" y="1676181"/>
                  <a:ext cx="167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D383DEF-5EBD-9BA1-EFBE-0491F3240509}"/>
                    </a:ext>
                  </a:extLst>
                </p14:cNvPr>
                <p14:cNvContentPartPr/>
                <p14:nvPr/>
              </p14:nvContentPartPr>
              <p14:xfrm>
                <a:off x="5893447" y="3434061"/>
                <a:ext cx="26640" cy="408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D383DEF-5EBD-9BA1-EFBE-0491F324050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84807" y="3425421"/>
                  <a:ext cx="442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754EE59-28E0-BECF-33B0-B76646BBB738}"/>
                    </a:ext>
                  </a:extLst>
                </p14:cNvPr>
                <p14:cNvContentPartPr/>
                <p14:nvPr/>
              </p14:nvContentPartPr>
              <p14:xfrm>
                <a:off x="6406447" y="3480141"/>
                <a:ext cx="141480" cy="214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754EE59-28E0-BECF-33B0-B76646BBB73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97447" y="3471501"/>
                  <a:ext cx="159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2C9DE97-0AE7-C2EA-3865-C511A6112591}"/>
                    </a:ext>
                  </a:extLst>
                </p14:cNvPr>
                <p14:cNvContentPartPr/>
                <p14:nvPr/>
              </p14:nvContentPartPr>
              <p14:xfrm>
                <a:off x="7770847" y="3498861"/>
                <a:ext cx="19440" cy="223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2C9DE97-0AE7-C2EA-3865-C511A611259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61847" y="3490221"/>
                  <a:ext cx="37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D2549B1-C97A-92CB-E104-99F29AC94E10}"/>
                    </a:ext>
                  </a:extLst>
                </p14:cNvPr>
                <p14:cNvContentPartPr/>
                <p14:nvPr/>
              </p14:nvContentPartPr>
              <p14:xfrm>
                <a:off x="7614247" y="3823941"/>
                <a:ext cx="402480" cy="24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D2549B1-C97A-92CB-E104-99F29AC94E1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05247" y="3814941"/>
                  <a:ext cx="420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2364E01-99F6-8BDB-2626-53606C2E4C04}"/>
                    </a:ext>
                  </a:extLst>
                </p14:cNvPr>
                <p14:cNvContentPartPr/>
                <p14:nvPr/>
              </p14:nvContentPartPr>
              <p14:xfrm>
                <a:off x="6470887" y="4698741"/>
                <a:ext cx="48960" cy="397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2364E01-99F6-8BDB-2626-53606C2E4C0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461887" y="4690101"/>
                  <a:ext cx="666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6FB9622-EA68-C138-5C4E-E4399FEBEB18}"/>
                    </a:ext>
                  </a:extLst>
                </p14:cNvPr>
                <p14:cNvContentPartPr/>
                <p14:nvPr/>
              </p14:nvContentPartPr>
              <p14:xfrm>
                <a:off x="5835847" y="4782621"/>
                <a:ext cx="130680" cy="224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6FB9622-EA68-C138-5C4E-E4399FEBEB1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826847" y="4773621"/>
                  <a:ext cx="148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E937F72-ABAC-F6B8-040E-4FF8EB5266D3}"/>
                    </a:ext>
                  </a:extLst>
                </p14:cNvPr>
                <p14:cNvContentPartPr/>
                <p14:nvPr/>
              </p14:nvContentPartPr>
              <p14:xfrm>
                <a:off x="6487807" y="4696221"/>
                <a:ext cx="48240" cy="365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E937F72-ABAC-F6B8-040E-4FF8EB5266D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478807" y="4687221"/>
                  <a:ext cx="658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82EFE1C-9C32-D05D-F017-B4C4C75021A3}"/>
                    </a:ext>
                  </a:extLst>
                </p14:cNvPr>
                <p14:cNvContentPartPr/>
                <p14:nvPr/>
              </p14:nvContentPartPr>
              <p14:xfrm>
                <a:off x="7078207" y="4763901"/>
                <a:ext cx="5400" cy="265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82EFE1C-9C32-D05D-F017-B4C4C75021A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69567" y="4754901"/>
                  <a:ext cx="23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03150B2-110D-128E-994B-A36EFF376B2A}"/>
                    </a:ext>
                  </a:extLst>
                </p14:cNvPr>
                <p14:cNvContentPartPr/>
                <p14:nvPr/>
              </p14:nvContentPartPr>
              <p14:xfrm>
                <a:off x="6884527" y="5253141"/>
                <a:ext cx="1440" cy="2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03150B2-110D-128E-994B-A36EFF376B2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75527" y="5244141"/>
                  <a:ext cx="19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3CD7ADC-F5A7-2171-30EE-7082B707FDE5}"/>
                    </a:ext>
                  </a:extLst>
                </p14:cNvPr>
                <p14:cNvContentPartPr/>
                <p14:nvPr/>
              </p14:nvContentPartPr>
              <p14:xfrm>
                <a:off x="6926647" y="4644381"/>
                <a:ext cx="1169280" cy="639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3CD7ADC-F5A7-2171-30EE-7082B707FDE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18007" y="4635741"/>
                  <a:ext cx="118692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30997DC-5E5A-CE6D-76CE-286743904693}"/>
                    </a:ext>
                  </a:extLst>
                </p14:cNvPr>
                <p14:cNvContentPartPr/>
                <p14:nvPr/>
              </p14:nvContentPartPr>
              <p14:xfrm>
                <a:off x="5699767" y="5484981"/>
                <a:ext cx="2683440" cy="60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30997DC-5E5A-CE6D-76CE-28674390469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690767" y="5476341"/>
                  <a:ext cx="2701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75B4045-72FB-1047-3EF6-82F98DF85280}"/>
                    </a:ext>
                  </a:extLst>
                </p14:cNvPr>
                <p14:cNvContentPartPr/>
                <p14:nvPr/>
              </p14:nvContentPartPr>
              <p14:xfrm>
                <a:off x="5715607" y="4795221"/>
                <a:ext cx="22320" cy="724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75B4045-72FB-1047-3EF6-82F98DF8528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706607" y="4786581"/>
                  <a:ext cx="39960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2098BE4-DE86-1ED1-80A0-454EBD205DC8}"/>
                    </a:ext>
                  </a:extLst>
                </p14:cNvPr>
                <p14:cNvContentPartPr/>
                <p14:nvPr/>
              </p14:nvContentPartPr>
              <p14:xfrm>
                <a:off x="6202327" y="4905021"/>
                <a:ext cx="17640" cy="658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2098BE4-DE86-1ED1-80A0-454EBD205DC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93327" y="4896021"/>
                  <a:ext cx="35280" cy="6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7B02DB5-DC2E-A2A6-42D7-1336CBC83199}"/>
                    </a:ext>
                  </a:extLst>
                </p14:cNvPr>
                <p14:cNvContentPartPr/>
                <p14:nvPr/>
              </p14:nvContentPartPr>
              <p14:xfrm>
                <a:off x="6734767" y="4813221"/>
                <a:ext cx="2520" cy="751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7B02DB5-DC2E-A2A6-42D7-1336CBC8319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726127" y="4804581"/>
                  <a:ext cx="20160" cy="7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00C35A4-679E-47BF-25C2-E1876B48689B}"/>
                    </a:ext>
                  </a:extLst>
                </p14:cNvPr>
                <p14:cNvContentPartPr/>
                <p14:nvPr/>
              </p14:nvContentPartPr>
              <p14:xfrm>
                <a:off x="7477447" y="4649061"/>
                <a:ext cx="53280" cy="875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00C35A4-679E-47BF-25C2-E1876B48689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468807" y="4640421"/>
                  <a:ext cx="7092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7C573EA-3AA4-8E33-C0BF-1F15E0F5A47F}"/>
                    </a:ext>
                  </a:extLst>
                </p14:cNvPr>
                <p14:cNvContentPartPr/>
                <p14:nvPr/>
              </p14:nvContentPartPr>
              <p14:xfrm>
                <a:off x="8313367" y="4245861"/>
                <a:ext cx="50040" cy="1273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7C573EA-3AA4-8E33-C0BF-1F15E0F5A47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04727" y="4237221"/>
                  <a:ext cx="67680" cy="12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7E3CC41-8A29-83FC-5E88-E2981C2B43BC}"/>
                    </a:ext>
                  </a:extLst>
                </p14:cNvPr>
                <p14:cNvContentPartPr/>
                <p14:nvPr/>
              </p14:nvContentPartPr>
              <p14:xfrm>
                <a:off x="8237407" y="4576701"/>
                <a:ext cx="72000" cy="5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7E3CC41-8A29-83FC-5E88-E2981C2B43B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28767" y="4568061"/>
                  <a:ext cx="8964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8B9D0A18-5DD2-892A-0A04-0263493D1F1A}"/>
                  </a:ext>
                </a:extLst>
              </p14:cNvPr>
              <p14:cNvContentPartPr/>
              <p14:nvPr/>
            </p14:nvContentPartPr>
            <p14:xfrm>
              <a:off x="8237047" y="3232461"/>
              <a:ext cx="25920" cy="1188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8B9D0A18-5DD2-892A-0A04-0263493D1F1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228047" y="3223461"/>
                <a:ext cx="435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6C7889A2-6AFC-7ED3-BB6A-3185336C0131}"/>
                  </a:ext>
                </a:extLst>
              </p14:cNvPr>
              <p14:cNvContentPartPr/>
              <p14:nvPr/>
            </p14:nvContentPartPr>
            <p14:xfrm>
              <a:off x="6477367" y="4681101"/>
              <a:ext cx="79920" cy="39528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6C7889A2-6AFC-7ED3-BB6A-3185336C0131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468367" y="4672101"/>
                <a:ext cx="9756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574125DE-E19D-D528-A5D2-FA13B40C2457}"/>
                  </a:ext>
                </a:extLst>
              </p14:cNvPr>
              <p14:cNvContentPartPr/>
              <p14:nvPr/>
            </p14:nvContentPartPr>
            <p14:xfrm>
              <a:off x="7729087" y="4832301"/>
              <a:ext cx="203040" cy="24192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574125DE-E19D-D528-A5D2-FA13B40C2457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720087" y="4823661"/>
                <a:ext cx="2206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ABCFA9A1-C9AD-C948-2195-F1352D80528A}"/>
                  </a:ext>
                </a:extLst>
              </p14:cNvPr>
              <p14:cNvContentPartPr/>
              <p14:nvPr/>
            </p14:nvContentPartPr>
            <p14:xfrm>
              <a:off x="7769407" y="3492021"/>
              <a:ext cx="61200" cy="2829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ABCFA9A1-C9AD-C948-2195-F1352D80528A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760407" y="3483381"/>
                <a:ext cx="7884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464440-7F3D-A00A-7914-DCA158FCA9FD}"/>
                  </a:ext>
                </a:extLst>
              </p14:cNvPr>
              <p14:cNvContentPartPr/>
              <p14:nvPr/>
            </p14:nvContentPartPr>
            <p14:xfrm>
              <a:off x="6029351" y="6054861"/>
              <a:ext cx="360" cy="27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464440-7F3D-A00A-7914-DCA158FCA9F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020711" y="6046221"/>
                <a:ext cx="18000" cy="29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53D5472-65DA-BD24-E1BB-9C151DD98529}"/>
              </a:ext>
            </a:extLst>
          </p:cNvPr>
          <p:cNvGrpSpPr/>
          <p:nvPr/>
        </p:nvGrpSpPr>
        <p:grpSpPr>
          <a:xfrm>
            <a:off x="6382511" y="6043701"/>
            <a:ext cx="1654200" cy="427320"/>
            <a:chOff x="6382511" y="6043701"/>
            <a:chExt cx="165420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65BB6C9-15C7-CA3D-5D50-6C96DFC2F5DE}"/>
                    </a:ext>
                  </a:extLst>
                </p14:cNvPr>
                <p14:cNvContentPartPr/>
                <p14:nvPr/>
              </p14:nvContentPartPr>
              <p14:xfrm>
                <a:off x="6382511" y="6063501"/>
                <a:ext cx="2520" cy="280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65BB6C9-15C7-CA3D-5D50-6C96DFC2F5D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373511" y="6054501"/>
                  <a:ext cx="201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7CE9E1-D026-EF14-5046-7F157FB693EB}"/>
                    </a:ext>
                  </a:extLst>
                </p14:cNvPr>
                <p14:cNvContentPartPr/>
                <p14:nvPr/>
              </p14:nvContentPartPr>
              <p14:xfrm>
                <a:off x="6588431" y="6203181"/>
                <a:ext cx="3009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7CE9E1-D026-EF14-5046-7F157FB693E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79431" y="6194541"/>
                  <a:ext cx="318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37A0AA8-27C5-47B7-6455-007F4D3C1646}"/>
                    </a:ext>
                  </a:extLst>
                </p14:cNvPr>
                <p14:cNvContentPartPr/>
                <p14:nvPr/>
              </p14:nvContentPartPr>
              <p14:xfrm>
                <a:off x="6637031" y="6332061"/>
                <a:ext cx="23940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37A0AA8-27C5-47B7-6455-007F4D3C164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628391" y="6323061"/>
                  <a:ext cx="257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F9F3B43-A5B6-DC14-3BA6-0CEFB640B2AC}"/>
                    </a:ext>
                  </a:extLst>
                </p14:cNvPr>
                <p14:cNvContentPartPr/>
                <p14:nvPr/>
              </p14:nvContentPartPr>
              <p14:xfrm>
                <a:off x="6758711" y="6145581"/>
                <a:ext cx="213840" cy="325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F9F3B43-A5B6-DC14-3BA6-0CEFB640B2A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49711" y="6136941"/>
                  <a:ext cx="2314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E4FD738-0F16-C854-FC11-10AA9D28717F}"/>
                    </a:ext>
                  </a:extLst>
                </p14:cNvPr>
                <p14:cNvContentPartPr/>
                <p14:nvPr/>
              </p14:nvContentPartPr>
              <p14:xfrm>
                <a:off x="7098191" y="6043701"/>
                <a:ext cx="776160" cy="333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E4FD738-0F16-C854-FC11-10AA9D28717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89191" y="6034701"/>
                  <a:ext cx="7938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8BD08DA-CE78-9E46-8F07-C234BBE1DC9B}"/>
                    </a:ext>
                  </a:extLst>
                </p14:cNvPr>
                <p14:cNvContentPartPr/>
                <p14:nvPr/>
              </p14:nvContentPartPr>
              <p14:xfrm>
                <a:off x="8019791" y="6095181"/>
                <a:ext cx="360" cy="137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8BD08DA-CE78-9E46-8F07-C234BBE1DC9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11151" y="6086181"/>
                  <a:ext cx="18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4D1B91A-48A2-2FF0-F904-41A09B90C239}"/>
                    </a:ext>
                  </a:extLst>
                </p14:cNvPr>
                <p14:cNvContentPartPr/>
                <p14:nvPr/>
              </p14:nvContentPartPr>
              <p14:xfrm>
                <a:off x="8012591" y="6357981"/>
                <a:ext cx="24120" cy="53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4D1B91A-48A2-2FF0-F904-41A09B90C23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03591" y="6349341"/>
                  <a:ext cx="41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1D3FAD1-E778-9062-DD3C-B08257103119}"/>
                    </a:ext>
                  </a:extLst>
                </p14:cNvPr>
                <p14:cNvContentPartPr/>
                <p14:nvPr/>
              </p14:nvContentPartPr>
              <p14:xfrm>
                <a:off x="7588871" y="6063141"/>
                <a:ext cx="32040" cy="34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1D3FAD1-E778-9062-DD3C-B0825710311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580231" y="6054141"/>
                  <a:ext cx="49680" cy="52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39E591D6-F32D-B461-5B4D-8023D42A93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62"/>
    </mc:Choice>
    <mc:Fallback xmlns="">
      <p:transition spd="slow" advTm="122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955F392-8049-732F-0FDE-6DD2A1165B00}"/>
              </a:ext>
            </a:extLst>
          </p:cNvPr>
          <p:cNvGrpSpPr/>
          <p:nvPr/>
        </p:nvGrpSpPr>
        <p:grpSpPr>
          <a:xfrm>
            <a:off x="854527" y="571341"/>
            <a:ext cx="3741840" cy="1381320"/>
            <a:chOff x="854527" y="571341"/>
            <a:chExt cx="3741840" cy="13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EB27452-370E-8840-2A03-7964D448EC05}"/>
                    </a:ext>
                  </a:extLst>
                </p14:cNvPr>
                <p14:cNvContentPartPr/>
                <p14:nvPr/>
              </p14:nvContentPartPr>
              <p14:xfrm>
                <a:off x="1060807" y="571341"/>
                <a:ext cx="191520" cy="284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EB27452-370E-8840-2A03-7964D448EC0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1807" y="562341"/>
                  <a:ext cx="2091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6D96F27-779D-A6E6-4F5C-5A5D2C3963E5}"/>
                    </a:ext>
                  </a:extLst>
                </p14:cNvPr>
                <p14:cNvContentPartPr/>
                <p14:nvPr/>
              </p14:nvContentPartPr>
              <p14:xfrm>
                <a:off x="854527" y="888141"/>
                <a:ext cx="1192680" cy="28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6D96F27-779D-A6E6-4F5C-5A5D2C3963E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5887" y="879141"/>
                  <a:ext cx="1210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DBB9802-34C5-2D86-19CE-53C9164BD7D3}"/>
                    </a:ext>
                  </a:extLst>
                </p14:cNvPr>
                <p14:cNvContentPartPr/>
                <p14:nvPr/>
              </p14:nvContentPartPr>
              <p14:xfrm>
                <a:off x="1440967" y="897141"/>
                <a:ext cx="332280" cy="565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DBB9802-34C5-2D86-19CE-53C9164BD7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1967" y="888501"/>
                  <a:ext cx="34992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A33BD92-3E42-1413-455B-093A70FF5D16}"/>
                    </a:ext>
                  </a:extLst>
                </p14:cNvPr>
                <p14:cNvContentPartPr/>
                <p14:nvPr/>
              </p14:nvContentPartPr>
              <p14:xfrm>
                <a:off x="1770367" y="1341381"/>
                <a:ext cx="360" cy="272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A33BD92-3E42-1413-455B-093A70FF5D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61367" y="1332381"/>
                  <a:ext cx="180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9534D03-9737-9621-0119-3F5B07B86A04}"/>
                    </a:ext>
                  </a:extLst>
                </p14:cNvPr>
                <p14:cNvContentPartPr/>
                <p14:nvPr/>
              </p14:nvContentPartPr>
              <p14:xfrm>
                <a:off x="1769287" y="1368021"/>
                <a:ext cx="337680" cy="305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9534D03-9737-9621-0119-3F5B07B86A0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0647" y="1359021"/>
                  <a:ext cx="3553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9BE6068-0BB6-A199-8859-D2FB92E68646}"/>
                    </a:ext>
                  </a:extLst>
                </p14:cNvPr>
                <p14:cNvContentPartPr/>
                <p14:nvPr/>
              </p14:nvContentPartPr>
              <p14:xfrm>
                <a:off x="2130727" y="1464861"/>
                <a:ext cx="83160" cy="83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9BE6068-0BB6-A199-8859-D2FB92E6864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22087" y="1456221"/>
                  <a:ext cx="100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DDA8898-02D2-B79F-05A1-18EDFFDDACAC}"/>
                    </a:ext>
                  </a:extLst>
                </p14:cNvPr>
                <p14:cNvContentPartPr/>
                <p14:nvPr/>
              </p14:nvContentPartPr>
              <p14:xfrm>
                <a:off x="2048647" y="905421"/>
                <a:ext cx="871560" cy="24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DDA8898-02D2-B79F-05A1-18EDFFDDAC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39647" y="896781"/>
                  <a:ext cx="889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400A9BC-524F-6B0B-E26A-B903F01EB650}"/>
                    </a:ext>
                  </a:extLst>
                </p14:cNvPr>
                <p14:cNvContentPartPr/>
                <p14:nvPr/>
              </p14:nvContentPartPr>
              <p14:xfrm>
                <a:off x="2217127" y="1485381"/>
                <a:ext cx="575640" cy="12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400A9BC-524F-6B0B-E26A-B903F01EB6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08487" y="1476381"/>
                  <a:ext cx="593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C26AF24-87B3-3349-EE3C-1CD1C4BDCBB7}"/>
                    </a:ext>
                  </a:extLst>
                </p14:cNvPr>
                <p14:cNvContentPartPr/>
                <p14:nvPr/>
              </p14:nvContentPartPr>
              <p14:xfrm>
                <a:off x="2692327" y="1639821"/>
                <a:ext cx="2520" cy="245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C26AF24-87B3-3349-EE3C-1CD1C4BDCBB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83327" y="1630821"/>
                  <a:ext cx="20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E4DC920-C067-8F67-4823-DEAFA3B2DF7A}"/>
                    </a:ext>
                  </a:extLst>
                </p14:cNvPr>
                <p14:cNvContentPartPr/>
                <p14:nvPr/>
              </p14:nvContentPartPr>
              <p14:xfrm>
                <a:off x="2684047" y="1689501"/>
                <a:ext cx="244800" cy="16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E4DC920-C067-8F67-4823-DEAFA3B2DF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75407" y="1680861"/>
                  <a:ext cx="262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18D80D-9F6E-837F-570E-EB01CA7ECA72}"/>
                    </a:ext>
                  </a:extLst>
                </p14:cNvPr>
                <p14:cNvContentPartPr/>
                <p14:nvPr/>
              </p14:nvContentPartPr>
              <p14:xfrm>
                <a:off x="2698447" y="1858701"/>
                <a:ext cx="360" cy="93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18D80D-9F6E-837F-570E-EB01CA7ECA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89447" y="1850061"/>
                  <a:ext cx="18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1579ACA-EF60-9512-F400-78FDB463C707}"/>
                    </a:ext>
                  </a:extLst>
                </p14:cNvPr>
                <p14:cNvContentPartPr/>
                <p14:nvPr/>
              </p14:nvContentPartPr>
              <p14:xfrm>
                <a:off x="2677567" y="1623261"/>
                <a:ext cx="252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1579ACA-EF60-9512-F400-78FDB463C70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68567" y="1614621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FE283B8-27C1-DE5F-C120-2E106BAEE80F}"/>
                    </a:ext>
                  </a:extLst>
                </p14:cNvPr>
                <p14:cNvContentPartPr/>
                <p14:nvPr/>
              </p14:nvContentPartPr>
              <p14:xfrm>
                <a:off x="2734087" y="1481421"/>
                <a:ext cx="305280" cy="24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FE283B8-27C1-DE5F-C120-2E106BAEE80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25087" y="1472781"/>
                  <a:ext cx="322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4A291D4-42D1-652F-2DA8-B7E6DC3E6223}"/>
                    </a:ext>
                  </a:extLst>
                </p14:cNvPr>
                <p14:cNvContentPartPr/>
                <p14:nvPr/>
              </p14:nvContentPartPr>
              <p14:xfrm>
                <a:off x="2959087" y="777621"/>
                <a:ext cx="83880" cy="832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4A291D4-42D1-652F-2DA8-B7E6DC3E62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50447" y="768621"/>
                  <a:ext cx="101520" cy="84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350D823-ECAD-68AB-8EB6-956C71E83731}"/>
                    </a:ext>
                  </a:extLst>
                </p14:cNvPr>
                <p14:cNvContentPartPr/>
                <p14:nvPr/>
              </p14:nvContentPartPr>
              <p14:xfrm>
                <a:off x="2990767" y="788061"/>
                <a:ext cx="1008360" cy="845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350D823-ECAD-68AB-8EB6-956C71E8373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82127" y="779061"/>
                  <a:ext cx="1026000" cy="86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A691333-A72B-B9C2-C3EC-B3D5CF60C1D8}"/>
                    </a:ext>
                  </a:extLst>
                </p14:cNvPr>
                <p14:cNvContentPartPr/>
                <p14:nvPr/>
              </p14:nvContentPartPr>
              <p14:xfrm>
                <a:off x="3881407" y="936381"/>
                <a:ext cx="376920" cy="1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A691333-A72B-B9C2-C3EC-B3D5CF60C1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72767" y="927741"/>
                  <a:ext cx="394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5D45235-2696-919F-3578-F6C57D9208A8}"/>
                    </a:ext>
                  </a:extLst>
                </p14:cNvPr>
                <p14:cNvContentPartPr/>
                <p14:nvPr/>
              </p14:nvContentPartPr>
              <p14:xfrm>
                <a:off x="4373527" y="800661"/>
                <a:ext cx="222840" cy="208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5D45235-2696-919F-3578-F6C57D9208A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64887" y="791661"/>
                  <a:ext cx="240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C76AE3-6DFB-7DC2-744B-2ABF18191D9F}"/>
                    </a:ext>
                  </a:extLst>
                </p14:cNvPr>
                <p14:cNvContentPartPr/>
                <p14:nvPr/>
              </p14:nvContentPartPr>
              <p14:xfrm>
                <a:off x="4429327" y="708141"/>
                <a:ext cx="15444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C76AE3-6DFB-7DC2-744B-2ABF18191D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20327" y="699501"/>
                  <a:ext cx="1720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8F4FFC1-D8A3-3260-7A1C-FDB9E4A82B50}"/>
              </a:ext>
            </a:extLst>
          </p:cNvPr>
          <p:cNvGrpSpPr/>
          <p:nvPr/>
        </p:nvGrpSpPr>
        <p:grpSpPr>
          <a:xfrm>
            <a:off x="3986527" y="1235901"/>
            <a:ext cx="810360" cy="255240"/>
            <a:chOff x="3986527" y="1235901"/>
            <a:chExt cx="81036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083DB7E-1378-29AC-2207-8705178F0C79}"/>
                    </a:ext>
                  </a:extLst>
                </p14:cNvPr>
                <p14:cNvContentPartPr/>
                <p14:nvPr/>
              </p14:nvContentPartPr>
              <p14:xfrm>
                <a:off x="3986527" y="1359381"/>
                <a:ext cx="32724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083DB7E-1378-29AC-2207-8705178F0C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77887" y="1350381"/>
                  <a:ext cx="344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FD41A9E-EA56-F3B8-29B5-F194C635BEE6}"/>
                    </a:ext>
                  </a:extLst>
                </p14:cNvPr>
                <p14:cNvContentPartPr/>
                <p14:nvPr/>
              </p14:nvContentPartPr>
              <p14:xfrm>
                <a:off x="4448767" y="1235901"/>
                <a:ext cx="348120" cy="255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FD41A9E-EA56-F3B8-29B5-F194C635BE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39767" y="1227261"/>
                  <a:ext cx="36576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024F610-5095-A186-6234-805315131411}"/>
                  </a:ext>
                </a:extLst>
              </p14:cNvPr>
              <p14:cNvContentPartPr/>
              <p14:nvPr/>
            </p14:nvContentPartPr>
            <p14:xfrm>
              <a:off x="4909207" y="1707141"/>
              <a:ext cx="360" cy="2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024F610-5095-A186-6234-80531513141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00207" y="1698141"/>
                <a:ext cx="1800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0FAEA406-2A63-45DF-0493-8A1C4617D0FF}"/>
              </a:ext>
            </a:extLst>
          </p:cNvPr>
          <p:cNvGrpSpPr/>
          <p:nvPr/>
        </p:nvGrpSpPr>
        <p:grpSpPr>
          <a:xfrm>
            <a:off x="638887" y="2619381"/>
            <a:ext cx="1005840" cy="352440"/>
            <a:chOff x="638887" y="2619381"/>
            <a:chExt cx="100584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C57D445-D975-FF35-00D4-D8CF44B0E24C}"/>
                    </a:ext>
                  </a:extLst>
                </p14:cNvPr>
                <p14:cNvContentPartPr/>
                <p14:nvPr/>
              </p14:nvContentPartPr>
              <p14:xfrm>
                <a:off x="638887" y="2619381"/>
                <a:ext cx="543960" cy="352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C57D445-D975-FF35-00D4-D8CF44B0E24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0247" y="2610741"/>
                  <a:ext cx="5616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2FA933A-5E7C-508D-81E1-9E8F79025F2C}"/>
                    </a:ext>
                  </a:extLst>
                </p14:cNvPr>
                <p14:cNvContentPartPr/>
                <p14:nvPr/>
              </p14:nvContentPartPr>
              <p14:xfrm>
                <a:off x="1469047" y="2747181"/>
                <a:ext cx="175680" cy="169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2FA933A-5E7C-508D-81E1-9E8F79025F2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0407" y="2738181"/>
                  <a:ext cx="19332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6B21755-4B53-47A3-103B-18B7C033776E}"/>
                  </a:ext>
                </a:extLst>
              </p14:cNvPr>
              <p14:cNvContentPartPr/>
              <p14:nvPr/>
            </p14:nvContentPartPr>
            <p14:xfrm>
              <a:off x="1927687" y="2478981"/>
              <a:ext cx="834120" cy="446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6B21755-4B53-47A3-103B-18B7C033776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18687" y="2470341"/>
                <a:ext cx="85176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E18D34B-AAA1-1973-5E44-31123A79C374}"/>
                  </a:ext>
                </a:extLst>
              </p14:cNvPr>
              <p14:cNvContentPartPr/>
              <p14:nvPr/>
            </p14:nvContentPartPr>
            <p14:xfrm>
              <a:off x="1529887" y="4931661"/>
              <a:ext cx="776520" cy="145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E18D34B-AAA1-1973-5E44-31123A79C37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21247" y="4922661"/>
                <a:ext cx="7941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83F8BC6-9D11-74F6-1420-AB337D025950}"/>
                  </a:ext>
                </a:extLst>
              </p14:cNvPr>
              <p14:cNvContentPartPr/>
              <p14:nvPr/>
            </p14:nvContentPartPr>
            <p14:xfrm>
              <a:off x="1531327" y="5080701"/>
              <a:ext cx="173160" cy="1155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83F8BC6-9D11-74F6-1420-AB337D02595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22687" y="5071701"/>
                <a:ext cx="190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70DE982-F91D-AB67-6E68-E980DBBC7E2E}"/>
                  </a:ext>
                </a:extLst>
              </p14:cNvPr>
              <p14:cNvContentPartPr/>
              <p14:nvPr/>
            </p14:nvContentPartPr>
            <p14:xfrm>
              <a:off x="4561447" y="3660141"/>
              <a:ext cx="360" cy="2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70DE982-F91D-AB67-6E68-E980DBBC7E2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52447" y="3651141"/>
                <a:ext cx="1800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0EB91049-DE62-83B6-FE9D-CD5550FD8B0A}"/>
              </a:ext>
            </a:extLst>
          </p:cNvPr>
          <p:cNvGrpSpPr/>
          <p:nvPr/>
        </p:nvGrpSpPr>
        <p:grpSpPr>
          <a:xfrm>
            <a:off x="5800927" y="2390421"/>
            <a:ext cx="1852200" cy="725400"/>
            <a:chOff x="5800927" y="2390421"/>
            <a:chExt cx="1852200" cy="72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864355E-B491-4DF8-CBCD-8F147DAD5072}"/>
                    </a:ext>
                  </a:extLst>
                </p14:cNvPr>
                <p14:cNvContentPartPr/>
                <p14:nvPr/>
              </p14:nvContentPartPr>
              <p14:xfrm>
                <a:off x="6355327" y="2390421"/>
                <a:ext cx="360" cy="722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864355E-B491-4DF8-CBCD-8F147DAD507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46327" y="2381421"/>
                  <a:ext cx="18000" cy="74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A484B2B-F503-D30C-1BAD-75ADA6E24DBB}"/>
                    </a:ext>
                  </a:extLst>
                </p14:cNvPr>
                <p14:cNvContentPartPr/>
                <p14:nvPr/>
              </p14:nvContentPartPr>
              <p14:xfrm>
                <a:off x="6324727" y="2394741"/>
                <a:ext cx="720720" cy="721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A484B2B-F503-D30C-1BAD-75ADA6E24DB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16087" y="2386101"/>
                  <a:ext cx="738360" cy="7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3A43F36-F0AC-9239-1C50-ADC8BD46DDAD}"/>
                    </a:ext>
                  </a:extLst>
                </p14:cNvPr>
                <p14:cNvContentPartPr/>
                <p14:nvPr/>
              </p14:nvContentPartPr>
              <p14:xfrm>
                <a:off x="5820007" y="2548461"/>
                <a:ext cx="2520" cy="231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3A43F36-F0AC-9239-1C50-ADC8BD46DDA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811367" y="2539821"/>
                  <a:ext cx="20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171DCAD-475B-9471-C783-A8F419ED94D4}"/>
                    </a:ext>
                  </a:extLst>
                </p14:cNvPr>
                <p14:cNvContentPartPr/>
                <p14:nvPr/>
              </p14:nvContentPartPr>
              <p14:xfrm>
                <a:off x="5800927" y="2570421"/>
                <a:ext cx="195840" cy="206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171DCAD-475B-9471-C783-A8F419ED94D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791927" y="2561781"/>
                  <a:ext cx="213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75FC36C-4543-3BCD-918C-E0273744EF4A}"/>
                    </a:ext>
                  </a:extLst>
                </p14:cNvPr>
                <p14:cNvContentPartPr/>
                <p14:nvPr/>
              </p14:nvContentPartPr>
              <p14:xfrm>
                <a:off x="6094327" y="2636301"/>
                <a:ext cx="189000" cy="45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75FC36C-4543-3BCD-918C-E0273744EF4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85687" y="2627301"/>
                  <a:ext cx="206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39CBCFA-40DD-CB0D-257F-2B9568EB7DE5}"/>
                    </a:ext>
                  </a:extLst>
                </p14:cNvPr>
                <p14:cNvContentPartPr/>
                <p14:nvPr/>
              </p14:nvContentPartPr>
              <p14:xfrm>
                <a:off x="6262807" y="2644221"/>
                <a:ext cx="92520" cy="14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39CBCFA-40DD-CB0D-257F-2B9568EB7DE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53807" y="2635581"/>
                  <a:ext cx="110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8887494-4F94-EF24-C30F-FE2112073F59}"/>
                    </a:ext>
                  </a:extLst>
                </p14:cNvPr>
                <p14:cNvContentPartPr/>
                <p14:nvPr/>
              </p14:nvContentPartPr>
              <p14:xfrm>
                <a:off x="7025647" y="2738901"/>
                <a:ext cx="26748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8887494-4F94-EF24-C30F-FE2112073F5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16647" y="2729901"/>
                  <a:ext cx="285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E30F964-FF04-95F3-55EA-448F7E3F8910}"/>
                    </a:ext>
                  </a:extLst>
                </p14:cNvPr>
                <p14:cNvContentPartPr/>
                <p14:nvPr/>
              </p14:nvContentPartPr>
              <p14:xfrm>
                <a:off x="7451167" y="2616141"/>
                <a:ext cx="145800" cy="206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E30F964-FF04-95F3-55EA-448F7E3F891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42527" y="2607141"/>
                  <a:ext cx="163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E9FB9DB-BA25-687E-C3D2-7F97FDE924CA}"/>
                    </a:ext>
                  </a:extLst>
                </p14:cNvPr>
                <p14:cNvContentPartPr/>
                <p14:nvPr/>
              </p14:nvContentPartPr>
              <p14:xfrm>
                <a:off x="7483567" y="2654661"/>
                <a:ext cx="169560" cy="54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E9FB9DB-BA25-687E-C3D2-7F97FDE924C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74567" y="2645661"/>
                  <a:ext cx="1872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EC5D7C4-89BD-62CC-AE4E-DA1652306132}"/>
                  </a:ext>
                </a:extLst>
              </p14:cNvPr>
              <p14:cNvContentPartPr/>
              <p14:nvPr/>
            </p14:nvContentPartPr>
            <p14:xfrm>
              <a:off x="1289407" y="3316701"/>
              <a:ext cx="76680" cy="20890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EC5D7C4-89BD-62CC-AE4E-DA165230613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80767" y="3308061"/>
                <a:ext cx="94320" cy="21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C314667-E72F-DE47-987D-70114FBFF073}"/>
                  </a:ext>
                </a:extLst>
              </p14:cNvPr>
              <p14:cNvContentPartPr/>
              <p14:nvPr/>
            </p14:nvContentPartPr>
            <p14:xfrm>
              <a:off x="1299847" y="3177021"/>
              <a:ext cx="3558960" cy="2320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C314667-E72F-DE47-987D-70114FBFF07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91207" y="3168021"/>
                <a:ext cx="3576600" cy="233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07AC594E-4EB1-1447-86F3-93600D3292EB}"/>
              </a:ext>
            </a:extLst>
          </p:cNvPr>
          <p:cNvGrpSpPr/>
          <p:nvPr/>
        </p:nvGrpSpPr>
        <p:grpSpPr>
          <a:xfrm>
            <a:off x="5373967" y="3314541"/>
            <a:ext cx="2634840" cy="2179440"/>
            <a:chOff x="5373967" y="3314541"/>
            <a:chExt cx="2634840" cy="21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D15F8F7-C17B-3126-4705-2116BE8FB616}"/>
                    </a:ext>
                  </a:extLst>
                </p14:cNvPr>
                <p14:cNvContentPartPr/>
                <p14:nvPr/>
              </p14:nvContentPartPr>
              <p14:xfrm>
                <a:off x="5374687" y="3314541"/>
                <a:ext cx="136080" cy="2054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D15F8F7-C17B-3126-4705-2116BE8FB61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66047" y="3305541"/>
                  <a:ext cx="153720" cy="20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6FC2289-57B7-AD68-ECCB-B476DEEE728C}"/>
                    </a:ext>
                  </a:extLst>
                </p14:cNvPr>
                <p14:cNvContentPartPr/>
                <p14:nvPr/>
              </p14:nvContentPartPr>
              <p14:xfrm>
                <a:off x="5373967" y="3380061"/>
                <a:ext cx="2634840" cy="2113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6FC2289-57B7-AD68-ECCB-B476DEEE728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64967" y="3371061"/>
                  <a:ext cx="2652480" cy="213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DF3179F-43C0-7C28-9C04-D64C3EB9B8AE}"/>
                  </a:ext>
                </a:extLst>
              </p14:cNvPr>
              <p14:cNvContentPartPr/>
              <p14:nvPr/>
            </p14:nvContentPartPr>
            <p14:xfrm>
              <a:off x="8211127" y="3870741"/>
              <a:ext cx="591840" cy="9637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DF3179F-43C0-7C28-9C04-D64C3EB9B8A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202127" y="3861741"/>
                <a:ext cx="609480" cy="9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3F000C7-3948-F5D3-045F-752D3394B77B}"/>
                  </a:ext>
                </a:extLst>
              </p14:cNvPr>
              <p14:cNvContentPartPr/>
              <p14:nvPr/>
            </p14:nvContentPartPr>
            <p14:xfrm>
              <a:off x="8795767" y="3858501"/>
              <a:ext cx="100080" cy="1137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3F000C7-3948-F5D3-045F-752D3394B77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786767" y="3849501"/>
                <a:ext cx="11772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3EF243C-32D4-C6F3-D5D4-5C4D3390DD9E}"/>
              </a:ext>
            </a:extLst>
          </p:cNvPr>
          <p:cNvGrpSpPr/>
          <p:nvPr/>
        </p:nvGrpSpPr>
        <p:grpSpPr>
          <a:xfrm>
            <a:off x="218047" y="3346581"/>
            <a:ext cx="8001720" cy="3344760"/>
            <a:chOff x="218047" y="3346581"/>
            <a:chExt cx="8001720" cy="33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C47807-8848-BA43-8234-DFDD603B7A8C}"/>
                    </a:ext>
                  </a:extLst>
                </p14:cNvPr>
                <p14:cNvContentPartPr/>
                <p14:nvPr/>
              </p14:nvContentPartPr>
              <p14:xfrm>
                <a:off x="309487" y="3633501"/>
                <a:ext cx="916920" cy="58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C47807-8848-BA43-8234-DFDD603B7A8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0847" y="3624861"/>
                  <a:ext cx="934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DAD957C-398A-9684-B316-FA8315D77968}"/>
                    </a:ext>
                  </a:extLst>
                </p14:cNvPr>
                <p14:cNvContentPartPr/>
                <p14:nvPr/>
              </p14:nvContentPartPr>
              <p14:xfrm>
                <a:off x="218047" y="3430821"/>
                <a:ext cx="183240" cy="220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DAD957C-398A-9684-B316-FA8315D7796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9407" y="3422181"/>
                  <a:ext cx="200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FB6B3D8-10F0-3F10-7EB3-716EE55E2B72}"/>
                    </a:ext>
                  </a:extLst>
                </p14:cNvPr>
                <p14:cNvContentPartPr/>
                <p14:nvPr/>
              </p14:nvContentPartPr>
              <p14:xfrm>
                <a:off x="1591087" y="3630261"/>
                <a:ext cx="225720" cy="1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FB6B3D8-10F0-3F10-7EB3-716EE55E2B7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82087" y="3621621"/>
                  <a:ext cx="243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C468DB9-D12B-65D0-0D87-6E80433F35D0}"/>
                    </a:ext>
                  </a:extLst>
                </p14:cNvPr>
                <p14:cNvContentPartPr/>
                <p14:nvPr/>
              </p14:nvContentPartPr>
              <p14:xfrm>
                <a:off x="1813927" y="3501741"/>
                <a:ext cx="16560" cy="435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C468DB9-D12B-65D0-0D87-6E80433F35D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05287" y="3493101"/>
                  <a:ext cx="342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BDA934F-06A1-D460-F47D-1F4551245310}"/>
                    </a:ext>
                  </a:extLst>
                </p14:cNvPr>
                <p14:cNvContentPartPr/>
                <p14:nvPr/>
              </p14:nvContentPartPr>
              <p14:xfrm>
                <a:off x="1824727" y="3497421"/>
                <a:ext cx="613440" cy="524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BDA934F-06A1-D460-F47D-1F455124531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15727" y="3488421"/>
                  <a:ext cx="63108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CABA5E1-6635-C992-CAB8-2C6ACFB8CDAE}"/>
                    </a:ext>
                  </a:extLst>
                </p14:cNvPr>
                <p14:cNvContentPartPr/>
                <p14:nvPr/>
              </p14:nvContentPartPr>
              <p14:xfrm>
                <a:off x="1602607" y="3915021"/>
                <a:ext cx="226440" cy="1634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CABA5E1-6635-C992-CAB8-2C6ACFB8CDA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93967" y="3906381"/>
                  <a:ext cx="244080" cy="165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44F0C7D-34E6-159C-A05B-69F92531C6D2}"/>
                    </a:ext>
                  </a:extLst>
                </p14:cNvPr>
                <p14:cNvContentPartPr/>
                <p14:nvPr/>
              </p14:nvContentPartPr>
              <p14:xfrm>
                <a:off x="793687" y="3733581"/>
                <a:ext cx="205200" cy="947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44F0C7D-34E6-159C-A05B-69F92531C6D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4687" y="3724941"/>
                  <a:ext cx="222840" cy="9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FA523D4-57DE-41B3-3237-8004F6C78836}"/>
                    </a:ext>
                  </a:extLst>
                </p14:cNvPr>
                <p14:cNvContentPartPr/>
                <p14:nvPr/>
              </p14:nvContentPartPr>
              <p14:xfrm>
                <a:off x="998527" y="4515501"/>
                <a:ext cx="360" cy="284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FA523D4-57DE-41B3-3237-8004F6C7883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9527" y="4506861"/>
                  <a:ext cx="18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75AAE93-8B87-5036-FA47-8C250113CE51}"/>
                    </a:ext>
                  </a:extLst>
                </p14:cNvPr>
                <p14:cNvContentPartPr/>
                <p14:nvPr/>
              </p14:nvContentPartPr>
              <p14:xfrm>
                <a:off x="998527" y="4555821"/>
                <a:ext cx="187560" cy="216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75AAE93-8B87-5036-FA47-8C250113CE5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9527" y="4547181"/>
                  <a:ext cx="2052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F6B4808-C2D8-3A19-AE1D-01A6991EB0D8}"/>
                    </a:ext>
                  </a:extLst>
                </p14:cNvPr>
                <p14:cNvContentPartPr/>
                <p14:nvPr/>
              </p14:nvContentPartPr>
              <p14:xfrm>
                <a:off x="1189687" y="4629261"/>
                <a:ext cx="98280" cy="119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F6B4808-C2D8-3A19-AE1D-01A6991EB0D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81047" y="4620621"/>
                  <a:ext cx="115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470C94E-9DD1-3210-FD5F-537AE8BCE2FB}"/>
                    </a:ext>
                  </a:extLst>
                </p14:cNvPr>
                <p14:cNvContentPartPr/>
                <p14:nvPr/>
              </p14:nvContentPartPr>
              <p14:xfrm>
                <a:off x="1294447" y="4662381"/>
                <a:ext cx="604800" cy="60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470C94E-9DD1-3210-FD5F-537AE8BCE2F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285447" y="4653741"/>
                  <a:ext cx="622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826177D-4E85-9380-E734-A155C4B3214D}"/>
                    </a:ext>
                  </a:extLst>
                </p14:cNvPr>
                <p14:cNvContentPartPr/>
                <p14:nvPr/>
              </p14:nvContentPartPr>
              <p14:xfrm>
                <a:off x="2159887" y="4711701"/>
                <a:ext cx="144000" cy="2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826177D-4E85-9380-E734-A155C4B3214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50887" y="4702701"/>
                  <a:ext cx="161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E8BB881-3326-2B71-2E1B-06AF842F81FA}"/>
                    </a:ext>
                  </a:extLst>
                </p14:cNvPr>
                <p14:cNvContentPartPr/>
                <p14:nvPr/>
              </p14:nvContentPartPr>
              <p14:xfrm>
                <a:off x="2301367" y="4561221"/>
                <a:ext cx="407520" cy="481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E8BB881-3326-2B71-2E1B-06AF842F81F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292367" y="4552221"/>
                  <a:ext cx="4251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FC926B1-260A-EE56-8B46-9E9B4DB3A55C}"/>
                    </a:ext>
                  </a:extLst>
                </p14:cNvPr>
                <p14:cNvContentPartPr/>
                <p14:nvPr/>
              </p14:nvContentPartPr>
              <p14:xfrm>
                <a:off x="2380207" y="3705141"/>
                <a:ext cx="38484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FC926B1-260A-EE56-8B46-9E9B4DB3A55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371207" y="3696141"/>
                  <a:ext cx="402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E442B72-6212-9B9C-59BE-8F40DDA5B479}"/>
                    </a:ext>
                  </a:extLst>
                </p14:cNvPr>
                <p14:cNvContentPartPr/>
                <p14:nvPr/>
              </p14:nvContentPartPr>
              <p14:xfrm>
                <a:off x="2692687" y="4734381"/>
                <a:ext cx="200160" cy="2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E442B72-6212-9B9C-59BE-8F40DDA5B47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84047" y="4725741"/>
                  <a:ext cx="217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606EA49-287D-A24C-083E-7499D90C8F3D}"/>
                    </a:ext>
                  </a:extLst>
                </p14:cNvPr>
                <p14:cNvContentPartPr/>
                <p14:nvPr/>
              </p14:nvContentPartPr>
              <p14:xfrm>
                <a:off x="2766847" y="3448461"/>
                <a:ext cx="174240" cy="1722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606EA49-287D-A24C-083E-7499D90C8F3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57847" y="3439461"/>
                  <a:ext cx="191880" cy="174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29ABC69-56D8-BCBD-52A4-84E5607DEE22}"/>
                    </a:ext>
                  </a:extLst>
                </p14:cNvPr>
                <p14:cNvContentPartPr/>
                <p14:nvPr/>
              </p14:nvContentPartPr>
              <p14:xfrm>
                <a:off x="2761807" y="3473661"/>
                <a:ext cx="1639800" cy="1719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29ABC69-56D8-BCBD-52A4-84E5607DEE2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52807" y="3465021"/>
                  <a:ext cx="1657440" cy="173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01D2E4C-868A-27C9-1F9E-A2E859735720}"/>
                    </a:ext>
                  </a:extLst>
                </p14:cNvPr>
                <p14:cNvContentPartPr/>
                <p14:nvPr/>
              </p14:nvContentPartPr>
              <p14:xfrm>
                <a:off x="4119007" y="3706941"/>
                <a:ext cx="289080" cy="3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01D2E4C-868A-27C9-1F9E-A2E85973572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110007" y="3698301"/>
                  <a:ext cx="306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3EC290A-B270-E93F-B161-B2AC630D2D1F}"/>
                    </a:ext>
                  </a:extLst>
                </p14:cNvPr>
                <p14:cNvContentPartPr/>
                <p14:nvPr/>
              </p14:nvContentPartPr>
              <p14:xfrm>
                <a:off x="4331767" y="3446301"/>
                <a:ext cx="170640" cy="20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3EC290A-B270-E93F-B161-B2AC630D2D1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23127" y="3437301"/>
                  <a:ext cx="188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AAAF160-C38A-CCA8-7064-F57349674809}"/>
                    </a:ext>
                  </a:extLst>
                </p14:cNvPr>
                <p14:cNvContentPartPr/>
                <p14:nvPr/>
              </p14:nvContentPartPr>
              <p14:xfrm>
                <a:off x="4341127" y="3346581"/>
                <a:ext cx="184320" cy="36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AAAF160-C38A-CCA8-7064-F5734967480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32127" y="3337941"/>
                  <a:ext cx="201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13909DD-EB21-0209-14CA-6EBD64A655AB}"/>
                    </a:ext>
                  </a:extLst>
                </p14:cNvPr>
                <p14:cNvContentPartPr/>
                <p14:nvPr/>
              </p14:nvContentPartPr>
              <p14:xfrm>
                <a:off x="4330327" y="4645821"/>
                <a:ext cx="229320" cy="8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13909DD-EB21-0209-14CA-6EBD64A655A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321327" y="4637181"/>
                  <a:ext cx="246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DE8FACA-7202-9E70-8E6A-44277BBA40A5}"/>
                    </a:ext>
                  </a:extLst>
                </p14:cNvPr>
                <p14:cNvContentPartPr/>
                <p14:nvPr/>
              </p14:nvContentPartPr>
              <p14:xfrm>
                <a:off x="4472887" y="4890621"/>
                <a:ext cx="302760" cy="285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DE8FACA-7202-9E70-8E6A-44277BBA40A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63887" y="4881621"/>
                  <a:ext cx="320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536B521-2C4F-ED5B-8DFD-BDEE97E1C88B}"/>
                    </a:ext>
                  </a:extLst>
                </p14:cNvPr>
                <p14:cNvContentPartPr/>
                <p14:nvPr/>
              </p14:nvContentPartPr>
              <p14:xfrm>
                <a:off x="4505287" y="3655461"/>
                <a:ext cx="893880" cy="79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536B521-2C4F-ED5B-8DFD-BDEE97E1C88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96647" y="3646461"/>
                  <a:ext cx="911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FF67B35-E379-F3DF-E18A-466DE1E0FAE1}"/>
                    </a:ext>
                  </a:extLst>
                </p14:cNvPr>
                <p14:cNvContentPartPr/>
                <p14:nvPr/>
              </p14:nvContentPartPr>
              <p14:xfrm>
                <a:off x="4699687" y="4613781"/>
                <a:ext cx="569160" cy="2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FF67B35-E379-F3DF-E18A-466DE1E0FAE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90687" y="4605141"/>
                  <a:ext cx="586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FFB7088-BDB2-E14B-5E67-6A90FC0DAA70}"/>
                    </a:ext>
                  </a:extLst>
                </p14:cNvPr>
                <p14:cNvContentPartPr/>
                <p14:nvPr/>
              </p14:nvContentPartPr>
              <p14:xfrm>
                <a:off x="1615927" y="5562381"/>
                <a:ext cx="6840" cy="937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FFB7088-BDB2-E14B-5E67-6A90FC0DAA7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606927" y="5553741"/>
                  <a:ext cx="24480" cy="9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40396B3-F6AD-F965-1CF3-CA136E2F36FD}"/>
                    </a:ext>
                  </a:extLst>
                </p14:cNvPr>
                <p14:cNvContentPartPr/>
                <p14:nvPr/>
              </p14:nvContentPartPr>
              <p14:xfrm>
                <a:off x="1194367" y="6149181"/>
                <a:ext cx="128880" cy="158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40396B3-F6AD-F965-1CF3-CA136E2F36F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85727" y="6140181"/>
                  <a:ext cx="146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E428C74-BFAE-8A16-BCB8-D598E9EB1D25}"/>
                    </a:ext>
                  </a:extLst>
                </p14:cNvPr>
                <p14:cNvContentPartPr/>
                <p14:nvPr/>
              </p14:nvContentPartPr>
              <p14:xfrm>
                <a:off x="1214167" y="6037581"/>
                <a:ext cx="12960" cy="448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E428C74-BFAE-8A16-BCB8-D598E9EB1D2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205167" y="6028941"/>
                  <a:ext cx="306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A84B36C-8131-640B-10D3-DB860FB26D6C}"/>
                    </a:ext>
                  </a:extLst>
                </p14:cNvPr>
                <p14:cNvContentPartPr/>
                <p14:nvPr/>
              </p14:nvContentPartPr>
              <p14:xfrm>
                <a:off x="1358167" y="6296781"/>
                <a:ext cx="360" cy="210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A84B36C-8131-640B-10D3-DB860FB26D6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349167" y="6287781"/>
                  <a:ext cx="18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71A3C36-2B33-497C-23AB-F28492737E78}"/>
                    </a:ext>
                  </a:extLst>
                </p14:cNvPr>
                <p14:cNvContentPartPr/>
                <p14:nvPr/>
              </p14:nvContentPartPr>
              <p14:xfrm>
                <a:off x="1258447" y="6261861"/>
                <a:ext cx="360" cy="2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71A3C36-2B33-497C-23AB-F28492737E7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49447" y="6252861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589BAC1-2288-C672-3245-90FE3EC5AF21}"/>
                    </a:ext>
                  </a:extLst>
                </p14:cNvPr>
                <p14:cNvContentPartPr/>
                <p14:nvPr/>
              </p14:nvContentPartPr>
              <p14:xfrm>
                <a:off x="1164127" y="6127941"/>
                <a:ext cx="147960" cy="152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589BAC1-2288-C672-3245-90FE3EC5AF2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55127" y="6118941"/>
                  <a:ext cx="165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61458CE-2E36-642F-13B0-6A11EF466D63}"/>
                    </a:ext>
                  </a:extLst>
                </p14:cNvPr>
                <p14:cNvContentPartPr/>
                <p14:nvPr/>
              </p14:nvContentPartPr>
              <p14:xfrm>
                <a:off x="1689727" y="6025701"/>
                <a:ext cx="1463400" cy="352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61458CE-2E36-642F-13B0-6A11EF466D6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80727" y="6016701"/>
                  <a:ext cx="14810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0697EB6-AE56-54EE-D132-6C21B52299B7}"/>
                    </a:ext>
                  </a:extLst>
                </p14:cNvPr>
                <p14:cNvContentPartPr/>
                <p14:nvPr/>
              </p14:nvContentPartPr>
              <p14:xfrm>
                <a:off x="1660567" y="5818701"/>
                <a:ext cx="2567160" cy="26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0697EB6-AE56-54EE-D132-6C21B52299B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51567" y="5810061"/>
                  <a:ext cx="2584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CCA48E3-DC74-311B-FEDE-045E5534DC2D}"/>
                    </a:ext>
                  </a:extLst>
                </p14:cNvPr>
                <p14:cNvContentPartPr/>
                <p14:nvPr/>
              </p14:nvContentPartPr>
              <p14:xfrm>
                <a:off x="4192807" y="5675421"/>
                <a:ext cx="422280" cy="430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CCA48E3-DC74-311B-FEDE-045E5534DC2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84167" y="5666781"/>
                  <a:ext cx="4399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1FBE554-E621-F3DC-0AA0-3FC9D5248197}"/>
                    </a:ext>
                  </a:extLst>
                </p14:cNvPr>
                <p14:cNvContentPartPr/>
                <p14:nvPr/>
              </p14:nvContentPartPr>
              <p14:xfrm>
                <a:off x="4650727" y="5783061"/>
                <a:ext cx="153720" cy="145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1FBE554-E621-F3DC-0AA0-3FC9D524819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42087" y="5774421"/>
                  <a:ext cx="171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69132AA-084C-0630-001D-9798CC87C336}"/>
                    </a:ext>
                  </a:extLst>
                </p14:cNvPr>
                <p14:cNvContentPartPr/>
                <p14:nvPr/>
              </p14:nvContentPartPr>
              <p14:xfrm>
                <a:off x="4853407" y="5423421"/>
                <a:ext cx="1683360" cy="495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69132AA-084C-0630-001D-9798CC87C33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44407" y="5414781"/>
                  <a:ext cx="170100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8EBCB2B-7A0C-1AAE-D854-FF948C02B38D}"/>
                    </a:ext>
                  </a:extLst>
                </p14:cNvPr>
                <p14:cNvContentPartPr/>
                <p14:nvPr/>
              </p14:nvContentPartPr>
              <p14:xfrm>
                <a:off x="6491767" y="5446101"/>
                <a:ext cx="205200" cy="122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8EBCB2B-7A0C-1AAE-D854-FF948C02B38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82767" y="5437461"/>
                  <a:ext cx="222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D8DF480-2457-7F80-4A5D-57DED1319316}"/>
                    </a:ext>
                  </a:extLst>
                </p14:cNvPr>
                <p14:cNvContentPartPr/>
                <p14:nvPr/>
              </p14:nvContentPartPr>
              <p14:xfrm>
                <a:off x="5268847" y="4597581"/>
                <a:ext cx="17532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D8DF480-2457-7F80-4A5D-57DED131931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60207" y="4588941"/>
                  <a:ext cx="192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0169322-E349-CD74-285D-EF196077F842}"/>
                    </a:ext>
                  </a:extLst>
                </p14:cNvPr>
                <p14:cNvContentPartPr/>
                <p14:nvPr/>
              </p14:nvContentPartPr>
              <p14:xfrm>
                <a:off x="5642887" y="3648981"/>
                <a:ext cx="183600" cy="356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0169322-E349-CD74-285D-EF196077F84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33887" y="3639981"/>
                  <a:ext cx="2012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323A989-4ACE-8F7C-DE73-B422254AF858}"/>
                    </a:ext>
                  </a:extLst>
                </p14:cNvPr>
                <p14:cNvContentPartPr/>
                <p14:nvPr/>
              </p14:nvContentPartPr>
              <p14:xfrm>
                <a:off x="5693287" y="4506861"/>
                <a:ext cx="302400" cy="311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323A989-4ACE-8F7C-DE73-B422254AF85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84647" y="4497861"/>
                  <a:ext cx="3200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D994C6C-6039-40CC-DBFA-E8CF9F442237}"/>
                    </a:ext>
                  </a:extLst>
                </p14:cNvPr>
                <p14:cNvContentPartPr/>
                <p14:nvPr/>
              </p14:nvContentPartPr>
              <p14:xfrm>
                <a:off x="7465567" y="3659061"/>
                <a:ext cx="167400" cy="209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D994C6C-6039-40CC-DBFA-E8CF9F44223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56567" y="3650061"/>
                  <a:ext cx="185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7C0B1EF-B6F3-6F3F-639E-870B252A40B1}"/>
                    </a:ext>
                  </a:extLst>
                </p14:cNvPr>
                <p14:cNvContentPartPr/>
                <p14:nvPr/>
              </p14:nvContentPartPr>
              <p14:xfrm>
                <a:off x="7505527" y="3759501"/>
                <a:ext cx="202680" cy="156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7C0B1EF-B6F3-6F3F-639E-870B252A40B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96887" y="3750861"/>
                  <a:ext cx="220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AE760B4-0539-39D7-9DA8-AAD111FD09AF}"/>
                    </a:ext>
                  </a:extLst>
                </p14:cNvPr>
                <p14:cNvContentPartPr/>
                <p14:nvPr/>
              </p14:nvContentPartPr>
              <p14:xfrm>
                <a:off x="7423087" y="3561501"/>
                <a:ext cx="277560" cy="2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AE760B4-0539-39D7-9DA8-AAD111FD09A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14447" y="3552501"/>
                  <a:ext cx="295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12617B2-ADBF-90F0-7137-E624D19BC5D3}"/>
                    </a:ext>
                  </a:extLst>
                </p14:cNvPr>
                <p14:cNvContentPartPr/>
                <p14:nvPr/>
              </p14:nvContentPartPr>
              <p14:xfrm>
                <a:off x="7890007" y="3867141"/>
                <a:ext cx="236160" cy="5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12617B2-ADBF-90F0-7137-E624D19BC5D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81007" y="3858501"/>
                  <a:ext cx="253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2714BC6-82BE-F71C-733C-0F61C9D799A3}"/>
                    </a:ext>
                  </a:extLst>
                </p14:cNvPr>
                <p14:cNvContentPartPr/>
                <p14:nvPr/>
              </p14:nvContentPartPr>
              <p14:xfrm>
                <a:off x="7537207" y="4540701"/>
                <a:ext cx="136080" cy="227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2714BC6-82BE-F71C-733C-0F61C9D799A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28207" y="4532061"/>
                  <a:ext cx="153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C0D22F2-E13C-7EC8-8301-29303BDB104B}"/>
                    </a:ext>
                  </a:extLst>
                </p14:cNvPr>
                <p14:cNvContentPartPr/>
                <p14:nvPr/>
              </p14:nvContentPartPr>
              <p14:xfrm>
                <a:off x="7574647" y="4655181"/>
                <a:ext cx="204480" cy="122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C0D22F2-E13C-7EC8-8301-29303BDB104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65647" y="4646181"/>
                  <a:ext cx="222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256DD2E-D07A-0BDD-7B44-04E1994593F9}"/>
                    </a:ext>
                  </a:extLst>
                </p14:cNvPr>
                <p14:cNvContentPartPr/>
                <p14:nvPr/>
              </p14:nvContentPartPr>
              <p14:xfrm>
                <a:off x="7973167" y="4854981"/>
                <a:ext cx="246600" cy="5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256DD2E-D07A-0BDD-7B44-04E1994593F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64527" y="4845981"/>
                  <a:ext cx="264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A07FA30-3F4C-7F92-F2FE-A2240253D5ED}"/>
                    </a:ext>
                  </a:extLst>
                </p14:cNvPr>
                <p14:cNvContentPartPr/>
                <p14:nvPr/>
              </p14:nvContentPartPr>
              <p14:xfrm>
                <a:off x="5286847" y="6217221"/>
                <a:ext cx="1112400" cy="456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A07FA30-3F4C-7F92-F2FE-A2240253D5E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77847" y="6208221"/>
                  <a:ext cx="11300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D610085-D8EF-47C5-07E8-53CC5168A227}"/>
                    </a:ext>
                  </a:extLst>
                </p14:cNvPr>
                <p14:cNvContentPartPr/>
                <p14:nvPr/>
              </p14:nvContentPartPr>
              <p14:xfrm>
                <a:off x="5275687" y="6503421"/>
                <a:ext cx="79920" cy="55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D610085-D8EF-47C5-07E8-53CC5168A22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66687" y="6494781"/>
                  <a:ext cx="97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1816D84-7239-2ACC-65DE-F6CF958F2974}"/>
                    </a:ext>
                  </a:extLst>
                </p14:cNvPr>
                <p14:cNvContentPartPr/>
                <p14:nvPr/>
              </p14:nvContentPartPr>
              <p14:xfrm>
                <a:off x="6730447" y="6320181"/>
                <a:ext cx="23040" cy="371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1816D84-7239-2ACC-65DE-F6CF958F297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21807" y="6311541"/>
                  <a:ext cx="406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AF0D912-9F1D-C89B-9C72-77052838F9E9}"/>
                    </a:ext>
                  </a:extLst>
                </p14:cNvPr>
                <p14:cNvContentPartPr/>
                <p14:nvPr/>
              </p14:nvContentPartPr>
              <p14:xfrm>
                <a:off x="6713527" y="6354741"/>
                <a:ext cx="291240" cy="330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AF0D912-9F1D-C89B-9C72-77052838F9E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04527" y="6345741"/>
                  <a:ext cx="3088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B3C0732-8DE3-B27E-FAD4-FF92E876DEC7}"/>
                    </a:ext>
                  </a:extLst>
                </p14:cNvPr>
                <p14:cNvContentPartPr/>
                <p14:nvPr/>
              </p14:nvContentPartPr>
              <p14:xfrm>
                <a:off x="7488967" y="6254301"/>
                <a:ext cx="174960" cy="343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B3C0732-8DE3-B27E-FAD4-FF92E876DEC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79967" y="6245301"/>
                  <a:ext cx="192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4FE02BA-8EAF-421D-D845-07E05C1590D8}"/>
                    </a:ext>
                  </a:extLst>
                </p14:cNvPr>
                <p14:cNvContentPartPr/>
                <p14:nvPr/>
              </p14:nvContentPartPr>
              <p14:xfrm>
                <a:off x="7531447" y="6365541"/>
                <a:ext cx="159120" cy="2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4FE02BA-8EAF-421D-D845-07E05C1590D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22447" y="6356541"/>
                  <a:ext cx="176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F981B3A-45DF-4F43-2B8F-31BB07B5AA8E}"/>
                    </a:ext>
                  </a:extLst>
                </p14:cNvPr>
                <p14:cNvContentPartPr/>
                <p14:nvPr/>
              </p14:nvContentPartPr>
              <p14:xfrm>
                <a:off x="7769407" y="6231261"/>
                <a:ext cx="159480" cy="356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F981B3A-45DF-4F43-2B8F-31BB07B5AA8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60767" y="6222261"/>
                  <a:ext cx="1771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BABAA81-A3BD-8B87-BE3C-BF8099EE9861}"/>
                    </a:ext>
                  </a:extLst>
                </p14:cNvPr>
                <p14:cNvContentPartPr/>
                <p14:nvPr/>
              </p14:nvContentPartPr>
              <p14:xfrm>
                <a:off x="7804687" y="6360141"/>
                <a:ext cx="10368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BABAA81-A3BD-8B87-BE3C-BF8099EE98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96047" y="6351141"/>
                  <a:ext cx="121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28580D9-AE1B-B935-0BF7-59DA280F585F}"/>
                    </a:ext>
                  </a:extLst>
                </p14:cNvPr>
                <p14:cNvContentPartPr/>
                <p14:nvPr/>
              </p14:nvContentPartPr>
              <p14:xfrm>
                <a:off x="8075767" y="6539781"/>
                <a:ext cx="360" cy="2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28580D9-AE1B-B935-0BF7-59DA280F58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66767" y="6530781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8FBDF46-13D6-EE2B-D5F9-9C2A5FA2E427}"/>
                    </a:ext>
                  </a:extLst>
                </p14:cNvPr>
                <p14:cNvContentPartPr/>
                <p14:nvPr/>
              </p14:nvContentPartPr>
              <p14:xfrm>
                <a:off x="1399927" y="3674541"/>
                <a:ext cx="256320" cy="5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8FBDF46-13D6-EE2B-D5F9-9C2A5FA2E42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90927" y="3665901"/>
                  <a:ext cx="273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30ADF30-B581-65EB-2B0F-E14B326CE1FC}"/>
                    </a:ext>
                  </a:extLst>
                </p14:cNvPr>
                <p14:cNvContentPartPr/>
                <p14:nvPr/>
              </p14:nvContentPartPr>
              <p14:xfrm>
                <a:off x="1868647" y="4638981"/>
                <a:ext cx="352800" cy="81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30ADF30-B581-65EB-2B0F-E14B326CE1F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859647" y="4629981"/>
                  <a:ext cx="370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228EFD1-5A62-5D3A-BDF3-19704B6893AD}"/>
                    </a:ext>
                  </a:extLst>
                </p14:cNvPr>
                <p14:cNvContentPartPr/>
                <p14:nvPr/>
              </p14:nvContentPartPr>
              <p14:xfrm>
                <a:off x="2576767" y="3473301"/>
                <a:ext cx="93960" cy="192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228EFD1-5A62-5D3A-BDF3-19704B6893A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568127" y="3464661"/>
                  <a:ext cx="111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3AB695A-C9DC-ECF0-F762-FAD33FE10285}"/>
                    </a:ext>
                  </a:extLst>
                </p14:cNvPr>
                <p14:cNvContentPartPr/>
                <p14:nvPr/>
              </p14:nvContentPartPr>
              <p14:xfrm>
                <a:off x="2693407" y="4321461"/>
                <a:ext cx="114840" cy="272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3AB695A-C9DC-ECF0-F762-FAD33FE1028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684407" y="4312461"/>
                  <a:ext cx="132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D1F52BF-66AF-EA4A-0A0D-2C9527402804}"/>
                    </a:ext>
                  </a:extLst>
                </p14:cNvPr>
                <p14:cNvContentPartPr/>
                <p14:nvPr/>
              </p14:nvContentPartPr>
              <p14:xfrm>
                <a:off x="1867207" y="4643661"/>
                <a:ext cx="495000" cy="32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D1F52BF-66AF-EA4A-0A0D-2C952740280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858207" y="4634661"/>
                  <a:ext cx="512640" cy="49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5CF5D18-F415-DA92-4071-46F3BCC3F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85"/>
    </mc:Choice>
    <mc:Fallback xmlns="">
      <p:transition spd="slow" advTm="49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EBA65AE-F4B3-4FD2-7A81-E7901587B33D}"/>
                  </a:ext>
                </a:extLst>
              </p14:cNvPr>
              <p14:cNvContentPartPr/>
              <p14:nvPr/>
            </p14:nvContentPartPr>
            <p14:xfrm>
              <a:off x="1350967" y="1158501"/>
              <a:ext cx="360" cy="102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EBA65AE-F4B3-4FD2-7A81-E7901587B3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2327" y="1149861"/>
                <a:ext cx="180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6F0BEFE-0690-9EB9-315C-72F14E1BB47B}"/>
                  </a:ext>
                </a:extLst>
              </p14:cNvPr>
              <p14:cNvContentPartPr/>
              <p14:nvPr/>
            </p14:nvContentPartPr>
            <p14:xfrm>
              <a:off x="1350967" y="804981"/>
              <a:ext cx="360" cy="1598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6F0BEFE-0690-9EB9-315C-72F14E1BB4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2327" y="795981"/>
                <a:ext cx="18000" cy="16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B0FD3B9-9317-B6B0-F0A9-697CAC75ED14}"/>
                  </a:ext>
                </a:extLst>
              </p14:cNvPr>
              <p14:cNvContentPartPr/>
              <p14:nvPr/>
            </p14:nvContentPartPr>
            <p14:xfrm>
              <a:off x="1276807" y="792741"/>
              <a:ext cx="1785240" cy="1536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B0FD3B9-9317-B6B0-F0A9-697CAC75ED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8167" y="784101"/>
                <a:ext cx="1802880" cy="15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AD8966B-E65D-AB30-D5C6-F030F54254DE}"/>
                  </a:ext>
                </a:extLst>
              </p14:cNvPr>
              <p14:cNvContentPartPr/>
              <p14:nvPr/>
            </p14:nvContentPartPr>
            <p14:xfrm>
              <a:off x="805927" y="1065621"/>
              <a:ext cx="236880" cy="282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AD8966B-E65D-AB30-D5C6-F030F54254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6927" y="1056981"/>
                <a:ext cx="2545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D594D3-C309-4128-987F-E0F2E89AD535}"/>
                  </a:ext>
                </a:extLst>
              </p14:cNvPr>
              <p14:cNvContentPartPr/>
              <p14:nvPr/>
            </p14:nvContentPartPr>
            <p14:xfrm>
              <a:off x="656887" y="1584021"/>
              <a:ext cx="682560" cy="1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D594D3-C309-4128-987F-E0F2E89AD5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8247" y="1575021"/>
                <a:ext cx="7002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D1E3BFE-7743-CAE9-2285-E43D8DCFECEA}"/>
                  </a:ext>
                </a:extLst>
              </p14:cNvPr>
              <p14:cNvContentPartPr/>
              <p14:nvPr/>
            </p14:nvContentPartPr>
            <p14:xfrm>
              <a:off x="3629407" y="773661"/>
              <a:ext cx="115200" cy="1512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D1E3BFE-7743-CAE9-2285-E43D8DCFECE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20767" y="765021"/>
                <a:ext cx="132840" cy="152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B42B9F48-5B03-885B-0F71-C9088A2AC588}"/>
              </a:ext>
            </a:extLst>
          </p:cNvPr>
          <p:cNvGrpSpPr/>
          <p:nvPr/>
        </p:nvGrpSpPr>
        <p:grpSpPr>
          <a:xfrm>
            <a:off x="1994647" y="179661"/>
            <a:ext cx="6358320" cy="4081680"/>
            <a:chOff x="1994647" y="179661"/>
            <a:chExt cx="6358320" cy="40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39D206-43BE-7C2F-54E8-D7CB2ABFA37C}"/>
                    </a:ext>
                  </a:extLst>
                </p14:cNvPr>
                <p14:cNvContentPartPr/>
                <p14:nvPr/>
              </p14:nvContentPartPr>
              <p14:xfrm>
                <a:off x="2133247" y="210261"/>
                <a:ext cx="172440" cy="355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39D206-43BE-7C2F-54E8-D7CB2ABFA3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24247" y="201261"/>
                  <a:ext cx="1900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23DAFF-8F49-6893-7848-8E5F7F47000D}"/>
                    </a:ext>
                  </a:extLst>
                </p14:cNvPr>
                <p14:cNvContentPartPr/>
                <p14:nvPr/>
              </p14:nvContentPartPr>
              <p14:xfrm>
                <a:off x="2163127" y="329781"/>
                <a:ext cx="232560" cy="247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23DAFF-8F49-6893-7848-8E5F7F47000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54127" y="321141"/>
                  <a:ext cx="250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742D39-0F11-128F-5799-6C7DF4C85622}"/>
                    </a:ext>
                  </a:extLst>
                </p14:cNvPr>
                <p14:cNvContentPartPr/>
                <p14:nvPr/>
              </p14:nvContentPartPr>
              <p14:xfrm>
                <a:off x="3096967" y="1450821"/>
                <a:ext cx="463680" cy="43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742D39-0F11-128F-5799-6C7DF4C856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88327" y="1441821"/>
                  <a:ext cx="481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69CC50E-7D78-E70C-55AF-E5E5EDDAFF99}"/>
                    </a:ext>
                  </a:extLst>
                </p14:cNvPr>
                <p14:cNvContentPartPr/>
                <p14:nvPr/>
              </p14:nvContentPartPr>
              <p14:xfrm>
                <a:off x="3224407" y="943221"/>
                <a:ext cx="151920" cy="209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69CC50E-7D78-E70C-55AF-E5E5EDDAFF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15407" y="934221"/>
                  <a:ext cx="169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C9E5807-7135-EF3C-FBC1-1B6B2864FB69}"/>
                    </a:ext>
                  </a:extLst>
                </p14:cNvPr>
                <p14:cNvContentPartPr/>
                <p14:nvPr/>
              </p14:nvContentPartPr>
              <p14:xfrm>
                <a:off x="3253927" y="987861"/>
                <a:ext cx="147600" cy="213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C9E5807-7135-EF3C-FBC1-1B6B2864FB6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45287" y="978861"/>
                  <a:ext cx="165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3654885-169B-0CBD-B5F8-49D58FD5F183}"/>
                    </a:ext>
                  </a:extLst>
                </p14:cNvPr>
                <p14:cNvContentPartPr/>
                <p14:nvPr/>
              </p14:nvContentPartPr>
              <p14:xfrm>
                <a:off x="1994647" y="2236701"/>
                <a:ext cx="140400" cy="201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3654885-169B-0CBD-B5F8-49D58FD5F1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86007" y="2227701"/>
                  <a:ext cx="158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A3E474C-9650-DAA7-5833-A52DC2C9E601}"/>
                    </a:ext>
                  </a:extLst>
                </p14:cNvPr>
                <p14:cNvContentPartPr/>
                <p14:nvPr/>
              </p14:nvContentPartPr>
              <p14:xfrm>
                <a:off x="2070247" y="2321301"/>
                <a:ext cx="13320" cy="1408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A3E474C-9650-DAA7-5833-A52DC2C9E6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61247" y="2312301"/>
                  <a:ext cx="30960" cy="14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21FEB79-E0B2-CE7D-CCF0-08051FDB1AC2}"/>
                    </a:ext>
                  </a:extLst>
                </p14:cNvPr>
                <p14:cNvContentPartPr/>
                <p14:nvPr/>
              </p14:nvContentPartPr>
              <p14:xfrm>
                <a:off x="2009047" y="3572301"/>
                <a:ext cx="4377960" cy="84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1FEB79-E0B2-CE7D-CCF0-08051FDB1AC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00407" y="3563301"/>
                  <a:ext cx="4395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685D14D-0222-C788-BC68-D984799C3B38}"/>
                    </a:ext>
                  </a:extLst>
                </p14:cNvPr>
                <p14:cNvContentPartPr/>
                <p14:nvPr/>
              </p14:nvContentPartPr>
              <p14:xfrm>
                <a:off x="5228167" y="3721341"/>
                <a:ext cx="210600" cy="149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685D14D-0222-C788-BC68-D984799C3B3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19527" y="3712701"/>
                  <a:ext cx="228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59D86AB-D202-D1F6-10C0-08F7245BC8CC}"/>
                    </a:ext>
                  </a:extLst>
                </p14:cNvPr>
                <p14:cNvContentPartPr/>
                <p14:nvPr/>
              </p14:nvContentPartPr>
              <p14:xfrm>
                <a:off x="5316727" y="3649701"/>
                <a:ext cx="360" cy="50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59D86AB-D202-D1F6-10C0-08F7245BC8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08087" y="3640701"/>
                  <a:ext cx="180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3F88AFB-B498-2365-ED85-5CAA814B1FE0}"/>
                    </a:ext>
                  </a:extLst>
                </p14:cNvPr>
                <p14:cNvContentPartPr/>
                <p14:nvPr/>
              </p14:nvContentPartPr>
              <p14:xfrm>
                <a:off x="5550007" y="4132821"/>
                <a:ext cx="2520" cy="128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3F88AFB-B498-2365-ED85-5CAA814B1F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41367" y="4123821"/>
                  <a:ext cx="20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958018C-39BB-81BB-4924-AE8B3D5BED7D}"/>
                    </a:ext>
                  </a:extLst>
                </p14:cNvPr>
                <p14:cNvContentPartPr/>
                <p14:nvPr/>
              </p14:nvContentPartPr>
              <p14:xfrm>
                <a:off x="4496287" y="2402661"/>
                <a:ext cx="293400" cy="1193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958018C-39BB-81BB-4924-AE8B3D5BED7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87647" y="2393661"/>
                  <a:ext cx="311040" cy="12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2E0D688-79A4-93CA-3929-D3CE670BA6CE}"/>
                    </a:ext>
                  </a:extLst>
                </p14:cNvPr>
                <p14:cNvContentPartPr/>
                <p14:nvPr/>
              </p14:nvContentPartPr>
              <p14:xfrm>
                <a:off x="4602847" y="2428941"/>
                <a:ext cx="383400" cy="33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2E0D688-79A4-93CA-3929-D3CE670BA6C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94207" y="2420301"/>
                  <a:ext cx="401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24CE076-8558-CF07-72AE-6AC6BB882EBC}"/>
                    </a:ext>
                  </a:extLst>
                </p14:cNvPr>
                <p14:cNvContentPartPr/>
                <p14:nvPr/>
              </p14:nvContentPartPr>
              <p14:xfrm>
                <a:off x="3634087" y="662781"/>
                <a:ext cx="1892880" cy="1724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24CE076-8558-CF07-72AE-6AC6BB882E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25087" y="653781"/>
                  <a:ext cx="1910520" cy="174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58F6DA2-C9D6-7082-E4EB-FB8151DD12BA}"/>
                    </a:ext>
                  </a:extLst>
                </p14:cNvPr>
                <p14:cNvContentPartPr/>
                <p14:nvPr/>
              </p14:nvContentPartPr>
              <p14:xfrm>
                <a:off x="4446247" y="179661"/>
                <a:ext cx="137520" cy="341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58F6DA2-C9D6-7082-E4EB-FB8151DD12B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37247" y="170661"/>
                  <a:ext cx="1551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E1E17B7-43E2-66BE-86C6-DD2092198A00}"/>
                    </a:ext>
                  </a:extLst>
                </p14:cNvPr>
                <p14:cNvContentPartPr/>
                <p14:nvPr/>
              </p14:nvContentPartPr>
              <p14:xfrm>
                <a:off x="4457047" y="194421"/>
                <a:ext cx="241560" cy="342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E1E17B7-43E2-66BE-86C6-DD2092198A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48047" y="185781"/>
                  <a:ext cx="259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066AF60-B440-2C0D-414F-4E00AB1E9337}"/>
                    </a:ext>
                  </a:extLst>
                </p14:cNvPr>
                <p14:cNvContentPartPr/>
                <p14:nvPr/>
              </p14:nvContentPartPr>
              <p14:xfrm>
                <a:off x="5521207" y="1373061"/>
                <a:ext cx="383040" cy="12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066AF60-B440-2C0D-414F-4E00AB1E93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12207" y="1364421"/>
                  <a:ext cx="400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149387A-1014-93EE-351E-C5994270B6C1}"/>
                    </a:ext>
                  </a:extLst>
                </p14:cNvPr>
                <p14:cNvContentPartPr/>
                <p14:nvPr/>
              </p14:nvContentPartPr>
              <p14:xfrm>
                <a:off x="5822887" y="749181"/>
                <a:ext cx="149400" cy="1671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149387A-1014-93EE-351E-C5994270B6C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14247" y="740541"/>
                  <a:ext cx="167040" cy="168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A5F3449-61CB-E12A-F4DC-C2A2385253E4}"/>
                    </a:ext>
                  </a:extLst>
                </p14:cNvPr>
                <p14:cNvContentPartPr/>
                <p14:nvPr/>
              </p14:nvContentPartPr>
              <p14:xfrm>
                <a:off x="5848087" y="792021"/>
                <a:ext cx="1921320" cy="1680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A5F3449-61CB-E12A-F4DC-C2A2385253E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39447" y="783381"/>
                  <a:ext cx="1938960" cy="16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2638F7A-EA5B-249D-31A0-FFF68AFC48F8}"/>
                    </a:ext>
                  </a:extLst>
                </p14:cNvPr>
                <p14:cNvContentPartPr/>
                <p14:nvPr/>
              </p14:nvContentPartPr>
              <p14:xfrm>
                <a:off x="7816207" y="1548741"/>
                <a:ext cx="329760" cy="1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2638F7A-EA5B-249D-31A0-FFF68AFC48F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07207" y="1540101"/>
                  <a:ext cx="347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E4437BC-8F69-C291-F64F-05D66910C032}"/>
                    </a:ext>
                  </a:extLst>
                </p14:cNvPr>
                <p14:cNvContentPartPr/>
                <p14:nvPr/>
              </p14:nvContentPartPr>
              <p14:xfrm>
                <a:off x="6328327" y="3673461"/>
                <a:ext cx="42480" cy="5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E4437BC-8F69-C291-F64F-05D66910C0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19327" y="3664821"/>
                  <a:ext cx="60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F7706A7-2D33-269E-32B4-0BAA0A93F421}"/>
                    </a:ext>
                  </a:extLst>
                </p14:cNvPr>
                <p14:cNvContentPartPr/>
                <p14:nvPr/>
              </p14:nvContentPartPr>
              <p14:xfrm>
                <a:off x="6258127" y="3515061"/>
                <a:ext cx="2094840" cy="102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F7706A7-2D33-269E-32B4-0BAA0A93F42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49487" y="3506421"/>
                  <a:ext cx="2112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9BB0DE9-E011-2CF3-2376-8E4A63E4FD9E}"/>
                    </a:ext>
                  </a:extLst>
                </p14:cNvPr>
                <p14:cNvContentPartPr/>
                <p14:nvPr/>
              </p14:nvContentPartPr>
              <p14:xfrm>
                <a:off x="6882367" y="2482941"/>
                <a:ext cx="229320" cy="1076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9BB0DE9-E011-2CF3-2376-8E4A63E4FD9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73727" y="2473941"/>
                  <a:ext cx="246960" cy="10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DE8AFF5-B6BB-C0A6-12F6-370B3E16953B}"/>
                    </a:ext>
                  </a:extLst>
                </p14:cNvPr>
                <p14:cNvContentPartPr/>
                <p14:nvPr/>
              </p14:nvContentPartPr>
              <p14:xfrm>
                <a:off x="6989287" y="2520381"/>
                <a:ext cx="213840" cy="166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DE8AFF5-B6BB-C0A6-12F6-370B3E1695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80287" y="2511381"/>
                  <a:ext cx="23148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C137F6-53C7-D536-2C95-DF1881F729DD}"/>
              </a:ext>
            </a:extLst>
          </p:cNvPr>
          <p:cNvGrpSpPr/>
          <p:nvPr/>
        </p:nvGrpSpPr>
        <p:grpSpPr>
          <a:xfrm>
            <a:off x="2129647" y="5222541"/>
            <a:ext cx="2978640" cy="847800"/>
            <a:chOff x="2129647" y="5222541"/>
            <a:chExt cx="2978640" cy="84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DAED9F6-238C-DDD3-BD44-9A32D82DA4AE}"/>
                    </a:ext>
                  </a:extLst>
                </p14:cNvPr>
                <p14:cNvContentPartPr/>
                <p14:nvPr/>
              </p14:nvContentPartPr>
              <p14:xfrm>
                <a:off x="2199487" y="5396061"/>
                <a:ext cx="896400" cy="607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DAED9F6-238C-DDD3-BD44-9A32D82DA4A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90847" y="5387421"/>
                  <a:ext cx="91404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C4B3A99-D0ED-889C-B403-970A5D8C5D1C}"/>
                    </a:ext>
                  </a:extLst>
                </p14:cNvPr>
                <p14:cNvContentPartPr/>
                <p14:nvPr/>
              </p14:nvContentPartPr>
              <p14:xfrm>
                <a:off x="2955127" y="5328741"/>
                <a:ext cx="43920" cy="176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C4B3A99-D0ED-889C-B403-970A5D8C5D1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46487" y="5320101"/>
                  <a:ext cx="61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E886744-C6BD-3CE4-931D-3610CFDC7481}"/>
                    </a:ext>
                  </a:extLst>
                </p14:cNvPr>
                <p14:cNvContentPartPr/>
                <p14:nvPr/>
              </p14:nvContentPartPr>
              <p14:xfrm>
                <a:off x="2601607" y="5526741"/>
                <a:ext cx="54000" cy="55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E886744-C6BD-3CE4-931D-3610CFDC748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92967" y="5518101"/>
                  <a:ext cx="71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0097839-C6A2-25FD-1140-8D3FAB489CEB}"/>
                    </a:ext>
                  </a:extLst>
                </p14:cNvPr>
                <p14:cNvContentPartPr/>
                <p14:nvPr/>
              </p14:nvContentPartPr>
              <p14:xfrm>
                <a:off x="3387487" y="5222541"/>
                <a:ext cx="1523880" cy="799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0097839-C6A2-25FD-1140-8D3FAB489CE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78847" y="5213901"/>
                  <a:ext cx="1541520" cy="81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97951A0-25DC-DC4E-1A79-7EF63CBBB758}"/>
                    </a:ext>
                  </a:extLst>
                </p14:cNvPr>
                <p14:cNvContentPartPr/>
                <p14:nvPr/>
              </p14:nvContentPartPr>
              <p14:xfrm>
                <a:off x="4462807" y="5437821"/>
                <a:ext cx="183960" cy="79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97951A0-25DC-DC4E-1A79-7EF63CBBB7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53807" y="5429181"/>
                  <a:ext cx="201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8E245A6-1883-C75C-3829-2188087693EC}"/>
                    </a:ext>
                  </a:extLst>
                </p14:cNvPr>
                <p14:cNvContentPartPr/>
                <p14:nvPr/>
              </p14:nvContentPartPr>
              <p14:xfrm>
                <a:off x="4116487" y="5249181"/>
                <a:ext cx="55440" cy="50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8E245A6-1883-C75C-3829-2188087693E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07847" y="5240541"/>
                  <a:ext cx="73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DFACD4D-3FB5-F30F-8DF5-E15A89095717}"/>
                    </a:ext>
                  </a:extLst>
                </p14:cNvPr>
                <p14:cNvContentPartPr/>
                <p14:nvPr/>
              </p14:nvContentPartPr>
              <p14:xfrm>
                <a:off x="4425007" y="5496501"/>
                <a:ext cx="63000" cy="16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DFACD4D-3FB5-F30F-8DF5-E15A8909571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16007" y="5487501"/>
                  <a:ext cx="80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D0A98B-CC78-D5AF-1F7A-D6313CF3ADFB}"/>
                    </a:ext>
                  </a:extLst>
                </p14:cNvPr>
                <p14:cNvContentPartPr/>
                <p14:nvPr/>
              </p14:nvContentPartPr>
              <p14:xfrm>
                <a:off x="2129647" y="5903301"/>
                <a:ext cx="2978640" cy="167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D0A98B-CC78-D5AF-1F7A-D6313CF3ADF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21007" y="5894661"/>
                  <a:ext cx="2996280" cy="184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6A2926C-3D66-83D6-7034-1479F8489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57"/>
    </mc:Choice>
    <mc:Fallback xmlns="">
      <p:transition spd="slow" advTm="38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905562773,C:\Files\Courses\ECE687\Lectures_Ghosh\ch1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3F5317C-7FC4-4DA1-B544-FE1C1E766BC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96E2F8E-2A2E-440F-AEF6-A20C9CEEA09F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24229</TotalTime>
  <Words>43</Words>
  <Application>Microsoft Macintosh PowerPoint</Application>
  <PresentationFormat>On-screen Show (4:3)</PresentationFormat>
  <Paragraphs>13</Paragraphs>
  <Slides>6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1766</cp:revision>
  <cp:lastPrinted>2020-01-02T19:55:03Z</cp:lastPrinted>
  <dcterms:created xsi:type="dcterms:W3CDTF">2003-03-02T22:33:52Z</dcterms:created>
  <dcterms:modified xsi:type="dcterms:W3CDTF">2023-08-31T18:26:17Z</dcterms:modified>
</cp:coreProperties>
</file>