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10"/>
  </p:notesMasterIdLst>
  <p:handoutMasterIdLst>
    <p:handoutMasterId r:id="rId11"/>
  </p:handoutMasterIdLst>
  <p:sldIdLst>
    <p:sldId id="880" r:id="rId2"/>
    <p:sldId id="825" r:id="rId3"/>
    <p:sldId id="829" r:id="rId4"/>
    <p:sldId id="830" r:id="rId5"/>
    <p:sldId id="832" r:id="rId6"/>
    <p:sldId id="833" r:id="rId7"/>
    <p:sldId id="313" r:id="rId8"/>
    <p:sldId id="883" r:id="rId9"/>
  </p:sldIdLst>
  <p:sldSz cx="9144000" cy="6858000" type="screen4x3"/>
  <p:notesSz cx="6997700" cy="9271000"/>
  <p:custDataLst>
    <p:tags r:id="rId12"/>
  </p:custDataLst>
  <p:defaultTextStyle>
    <a:defPPr>
      <a:defRPr lang="en-US"/>
    </a:defPPr>
    <a:lvl1pPr algn="just" rtl="0" fontAlgn="base">
      <a:spcBef>
        <a:spcPct val="20000"/>
      </a:spcBef>
      <a:spcAft>
        <a:spcPct val="0"/>
      </a:spcAft>
      <a:buChar char="•"/>
      <a:defRPr sz="2400" kern="1200">
        <a:solidFill>
          <a:schemeClr val="tx1"/>
        </a:solidFill>
        <a:latin typeface="Comic Sans MS" charset="0"/>
        <a:ea typeface="MS PGothic" charset="0"/>
        <a:cs typeface="MS PGothic" charset="0"/>
      </a:defRPr>
    </a:lvl1pPr>
    <a:lvl2pPr marL="457200" algn="just" rtl="0" fontAlgn="base">
      <a:spcBef>
        <a:spcPct val="20000"/>
      </a:spcBef>
      <a:spcAft>
        <a:spcPct val="0"/>
      </a:spcAft>
      <a:buChar char="•"/>
      <a:defRPr sz="2400" kern="1200">
        <a:solidFill>
          <a:schemeClr val="tx1"/>
        </a:solidFill>
        <a:latin typeface="Comic Sans MS" charset="0"/>
        <a:ea typeface="MS PGothic" charset="0"/>
        <a:cs typeface="MS PGothic" charset="0"/>
      </a:defRPr>
    </a:lvl2pPr>
    <a:lvl3pPr marL="914400" algn="just" rtl="0" fontAlgn="base">
      <a:spcBef>
        <a:spcPct val="20000"/>
      </a:spcBef>
      <a:spcAft>
        <a:spcPct val="0"/>
      </a:spcAft>
      <a:buChar char="•"/>
      <a:defRPr sz="2400" kern="1200">
        <a:solidFill>
          <a:schemeClr val="tx1"/>
        </a:solidFill>
        <a:latin typeface="Comic Sans MS" charset="0"/>
        <a:ea typeface="MS PGothic" charset="0"/>
        <a:cs typeface="MS PGothic" charset="0"/>
      </a:defRPr>
    </a:lvl3pPr>
    <a:lvl4pPr marL="1371600" algn="just" rtl="0" fontAlgn="base">
      <a:spcBef>
        <a:spcPct val="20000"/>
      </a:spcBef>
      <a:spcAft>
        <a:spcPct val="0"/>
      </a:spcAft>
      <a:buChar char="•"/>
      <a:defRPr sz="2400" kern="1200">
        <a:solidFill>
          <a:schemeClr val="tx1"/>
        </a:solidFill>
        <a:latin typeface="Comic Sans MS" charset="0"/>
        <a:ea typeface="MS PGothic" charset="0"/>
        <a:cs typeface="MS PGothic" charset="0"/>
      </a:defRPr>
    </a:lvl4pPr>
    <a:lvl5pPr marL="1828800" algn="just" rtl="0" fontAlgn="base">
      <a:spcBef>
        <a:spcPct val="20000"/>
      </a:spcBef>
      <a:spcAft>
        <a:spcPct val="0"/>
      </a:spcAft>
      <a:buChar char="•"/>
      <a:defRPr sz="2400" kern="1200">
        <a:solidFill>
          <a:schemeClr val="tx1"/>
        </a:solidFill>
        <a:latin typeface="Comic Sans MS" charset="0"/>
        <a:ea typeface="MS PGothic" charset="0"/>
        <a:cs typeface="MS PGothic" charset="0"/>
      </a:defRPr>
    </a:lvl5pPr>
    <a:lvl6pPr marL="2286000" algn="l" defTabSz="457200" rtl="0" eaLnBrk="1" latinLnBrk="0" hangingPunct="1">
      <a:defRPr sz="2400" kern="1200">
        <a:solidFill>
          <a:schemeClr val="tx1"/>
        </a:solidFill>
        <a:latin typeface="Comic Sans MS" charset="0"/>
        <a:ea typeface="MS PGothic" charset="0"/>
        <a:cs typeface="MS PGothic" charset="0"/>
      </a:defRPr>
    </a:lvl6pPr>
    <a:lvl7pPr marL="2743200" algn="l" defTabSz="457200" rtl="0" eaLnBrk="1" latinLnBrk="0" hangingPunct="1">
      <a:defRPr sz="2400" kern="1200">
        <a:solidFill>
          <a:schemeClr val="tx1"/>
        </a:solidFill>
        <a:latin typeface="Comic Sans MS" charset="0"/>
        <a:ea typeface="MS PGothic" charset="0"/>
        <a:cs typeface="MS PGothic" charset="0"/>
      </a:defRPr>
    </a:lvl7pPr>
    <a:lvl8pPr marL="3200400" algn="l" defTabSz="457200" rtl="0" eaLnBrk="1" latinLnBrk="0" hangingPunct="1">
      <a:defRPr sz="2400" kern="1200">
        <a:solidFill>
          <a:schemeClr val="tx1"/>
        </a:solidFill>
        <a:latin typeface="Comic Sans MS" charset="0"/>
        <a:ea typeface="MS PGothic" charset="0"/>
        <a:cs typeface="MS PGothic" charset="0"/>
      </a:defRPr>
    </a:lvl8pPr>
    <a:lvl9pPr marL="3657600" algn="l" defTabSz="457200" rtl="0" eaLnBrk="1" latinLnBrk="0" hangingPunct="1">
      <a:defRPr sz="2400" kern="1200">
        <a:solidFill>
          <a:schemeClr val="tx1"/>
        </a:solidFill>
        <a:latin typeface="Comic Sans MS"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CC66FF"/>
    <a:srgbClr val="FFCCCC"/>
    <a:srgbClr val="FF3300"/>
    <a:srgbClr val="FF9900"/>
    <a:srgbClr val="99FF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6"/>
    <p:restoredTop sz="93401"/>
  </p:normalViewPr>
  <p:slideViewPr>
    <p:cSldViewPr>
      <p:cViewPr varScale="1">
        <p:scale>
          <a:sx n="119" d="100"/>
          <a:sy n="119" d="100"/>
        </p:scale>
        <p:origin x="142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84" d="100"/>
          <a:sy n="84" d="100"/>
        </p:scale>
        <p:origin x="-2216" y="-96"/>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pPr>
              <a:defRPr/>
            </a:pPr>
            <a:fld id="{4F485B2F-123F-EC4D-BFB6-AE677ED80005}" type="datetimeFigureOut">
              <a:rPr lang="en-US"/>
              <a:pPr>
                <a:defRPr/>
              </a:pPr>
              <a:t>8/31/23</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pPr>
              <a:defRPr/>
            </a:pPr>
            <a:fld id="{BF98D270-65A5-9149-957E-C5651A7936A9}" type="slidenum">
              <a:rPr lang="en-US"/>
              <a:pPr>
                <a:defRPr/>
              </a:pPr>
              <a:t>‹#›</a:t>
            </a:fld>
            <a:endParaRPr lang="en-US"/>
          </a:p>
        </p:txBody>
      </p:sp>
    </p:spTree>
    <p:extLst>
      <p:ext uri="{BB962C8B-B14F-4D97-AF65-F5344CB8AC3E}">
        <p14:creationId xmlns:p14="http://schemas.microsoft.com/office/powerpoint/2010/main" val="320025160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38:02.712"/>
    </inkml:context>
    <inkml:brush xml:id="br0">
      <inkml:brushProperty name="width" value="0.05" units="cm"/>
      <inkml:brushProperty name="height" value="0.05" units="cm"/>
    </inkml:brush>
  </inkml:definitions>
  <inkml:trace contextRef="#ctx0" brushRef="#br0">228 45 24575,'-3'-3'0,"2"0"0,-8 3 0,-9 0 0,3 0 0,-5 0 0,5-3 0,8-1 0,-8-5 0,10 2 0,-10-2 0,11 5 0,-5 1 0,3 3 0,-4 0 0,3 0 0,-2 0 0,3 0 0,-6 0 0,4 3 0,-7 17 0,10-2 0,-4 31 0,8-21 0,-3 35 0,4-34 0,0 27 0,0-31 0,0 17 0,0-21 0,0 5 0,0-16 0,3-3 0,0-5 0,12-2 0,-3 0 0,8 0 0,0 0 0,-8 0 0,11-3 0,-14-4 0,8-1 0,-6-3 0,6 2 0,-3 1 0,0-2 0,-2 3 0,-5 4 0,-1-3 0,0 5 0,-6-4 0,3 2 0,-3-1 0,0 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6:27.103"/>
    </inkml:context>
    <inkml:brush xml:id="br0">
      <inkml:brushProperty name="width" value="0.05" units="cm"/>
      <inkml:brushProperty name="height" value="0.05" units="cm"/>
    </inkml:brush>
  </inkml:definitions>
  <inkml:trace contextRef="#ctx0" brushRef="#br0">16 1 24575,'0'45'0,"0"-2"0,0 9 0,0 24 0,0-33 0,0 23 0,0-25 0,0-19 0,0-1 0,0-23 0,0-18 0,0-21 0,0-3 0,0-5 0,0 4 0,0 21 0,0-9 0,0 19 0,0 3 0,0 27 0,0 8 0,0 22 0,0-7 0,-4 0 0,3 33 0,-3-33 0,4 27 0,-3-57 0,2 0 0,-2-20 0,3-40 0,0 15 0,0-54 0,0 54 0,0-19 0,0 38 0,0 2 0,0 11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6:33.027"/>
    </inkml:context>
    <inkml:brush xml:id="br0">
      <inkml:brushProperty name="width" value="0.05" units="cm"/>
      <inkml:brushProperty name="height" value="0.05" units="cm"/>
      <inkml:brushProperty name="color" value="#FFFFFF"/>
    </inkml:brush>
  </inkml:definitions>
  <inkml:trace contextRef="#ctx0" brushRef="#br0">270 458 24575,'-5'-4'0,"6"1"0,20 3 0,-4 0 0,11 0 0,-6 0 0,-6 0 0,0 0 0,-9 0 0,-1 0 0,-31 0 0,-21 0 0,-8 0 0,0-7 0,2-2 0,11-2 0,-46-17 0,71 15 0,-7-3 0,32 9 0,69 0 0,-35 4 0,14 3 0,-3 0 0,-25 0 0,18 0 0,-37-3 0,-1 0 0,-21-4 0,-20-11 0,10 8 0,-6-10 0,21 10 0,14-10 0,11 6 0,57-8 0,-30 13 0,43 0 0,-64 5 0,0 4 0,-36-4 0,-54-9 0,9 2 0,-6-4 0,1 0 0,11 3 0,-14-14 0,62 21 0,36-4 0,5 9 0,54 0 0,-49 0 0,16 9 0,-64-7 0,-47 6 0,7-8 0,-12-8 0,0-3 0,13-2 0,-23-14 0,50 8 0,36 5 0,8 3 0,22 6 0,4 3 0,-5 6 0,38 16 0,-72-6 0,-8 22 0,-28-17 0,-51 3 0,16-13 0,4-10 0,3-3 0,14-2 0,-2-21 0,31 17 0,41-20 0,-6 24 0,51-12 0,-38 17 0,21 3 0,-47 10 0,-17 20 0,-19-8 0,-55 14 0,38-24 0,-31 7 0,55-12 0,-2 6 0,31-7 0,30 10 0,-10-8 0,35 12 0,-50-14 0,17 6 0,-34-11 0,-12 0 0,-8-3 0,-34 0 0,22 0 0,-14 0 0,41-3 0,6-1 0,25 0 0,15 1 0,-11 3 0,19 0 0,-34 0 0,3 5 0,-34 0 0,-46 10 0,14-9 0,-53 2 0,76-8 0,-6 0 0,78 0 0,-13 0 0,22 0 0,-24 0 0,-14 0 0,5 0 0,-20 0 0,-8 0 0,-14-7 0,-20-18 0,9 1 0,-28-30 0,30 29 0,-11-18 0,33 34 0,5-3 0,21 12 0,-2 0 0,5 0 0,-2 3 0,-8-2 0,4 8 0,-26-8 0,-2 5 0,-18-6 0,1 0 0,5 0 0,3 0 0,40 0 0,-7 0 0,27 0 0,-13 0 0,-13 0 0,9 0 0,-23 0 0,-2 0 0,-18 0 0,5 0 0,-4 0 0,6 0 0,6 2 0,-2-1 0,6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6:44.870"/>
    </inkml:context>
    <inkml:brush xml:id="br0">
      <inkml:brushProperty name="width" value="0.05" units="cm"/>
      <inkml:brushProperty name="height" value="0.05" units="cm"/>
      <inkml:brushProperty name="color" value="#FFFFFF"/>
    </inkml:brush>
  </inkml:definitions>
  <inkml:trace contextRef="#ctx0" brushRef="#br0">245 1 24575,'8'3'0,"1"3"0,21 1 0,-12 1 0,14 4 0,-14-2 0,-2-3 0,-4 3 0,-17-4 0,-25 5 0,-7-6 0,-54 11 0,41-14 0,-35 9 0,63-7 0,-3 3 0,34-4 0,28 4 0,2-2 0,56 8 0,-45-3 0,32 2 0,-58-5 0,-4 0 0,-33-4 0,-38 4 0,4-6 0,-35 3 0,47-4 0,-4 0 0,34 0 0,41 0 0,-8 0 0,24 1 0,2 2 0,-8-2 0,42 9 0,-65-5 0,-5 11 0,-43-7 0,-43 9 0,7-12 0,9-1 0,3-2 0,12-3 0,-12 0 0,52 0 0,24 3 0,22 2 0,4 4 0,14 1 0,-43-2 0,9 2 0,-46-7 0,0 0 0,-28-3 0,14 0 0,-24 0 0,32 0 0,-11 0 0,26 2 0,-2 2 0,22 5 0,-6-4 0,18 4 0,-2-1 0,-9 0 0,13 2 0,-22-4 0,-3-2 0,-25-1 0,0-3 0,-13 0 0,15 0 0,2 0 0,3 0 0,7 0 0,5 0 0,5 0 0,9 0 0,-3-3 0,3 2 0,-4-8 0,-2 5 0,3-6 0,-1 1 0,-2 2 0,2-3 0,8 0 0,-9 3 0,9-3 0,-8 1 0,-2 4 0,2-3 0,-5 4 0,-1-2 0,-3 0 0,0 0 0,0 0 0,0-1 0,-17-6 0,6 1 0,-17-6 0,2-1 0,1 6 0,-1-4 0,2 6 0,8-4 0,-5 4 0,4-5 0,6 7 0,-2-1 0,3 2 0,3 6 0,16-6 0,3 7 0,16-5 0,2 5 0,-10-5 0,1 5 0,-8-2 0,-6 3 0,0-3 0,-18-4 0,-7-1 0,-14 1 0,-17-5 0,11 7 0,-6-4 0,14 2 0,13 7 0,1-4 0,18 4 0,12 0 0,1 0 0,5 0 0,-8 0 0,-4 0 0,1 0 0,-6 0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6:49.903"/>
    </inkml:context>
    <inkml:brush xml:id="br0">
      <inkml:brushProperty name="width" value="0.05" units="cm"/>
      <inkml:brushProperty name="height" value="0.05" units="cm"/>
      <inkml:brushProperty name="color" value="#FFFFFF"/>
    </inkml:brush>
  </inkml:definitions>
  <inkml:trace contextRef="#ctx0" brushRef="#br0">145 484 24575,'10'3'0,"-1"0"0,36-14 0,-10 8 0,13-8 0,-2 11 0,-26 0 0,10 0 0,-35 0 0,-2 4 0,-15-3 0,-17 2 0,8-3 0,-31-22 0,27 6 0,-16-29 0,33 26 0,1-4 0,14 17 0,9 2 0,5 1 0,18 3 0,-3 0 0,23 0 0,-29 0 0,9 0 0,-28 0 0,-5 0 0,-9-6 0,-2 1 0,1-4 0,1 2 0,35 3 0,-15 1 0,40 3 0,-33 0 0,9 0 0,-17 0 0,-35 0 0,13-3 0,-45-5 0,38-1 0,-11 1 0,17 2 0,9 2 0,-2-2 0,17 2 0,24 1 0,-2 3 0,16 0 0,-7 0 0,-19 0 0,8 0 0,-19 0 0,-7 0 0,-15 0 0,-10-3 0,-51-20 0,40 10 0,-42-19 0,63 23 0,-12-1 0,21 4 0,-1 3 0,16-1 0,13 2 0,1 2 0,27 0 0,-28 0 0,14 0 0,-31 0 0,-9 0 0,-12 0 0,-24-4 0,11-8 0,-38-26 0,38 13 0,-20-19 0,42 34 0,23-2 0,2 12 0,24 0 0,-3 4 0,-8 0 0,2 1 0,-13 1 0,-10-5 0,2 2 0,-6 0 0,-4 1 0,0 2 0,-6-3 0,0 2 0,-1-1 0,1 2 0,3 1 0,0-1 0,0 3 0,0-2 0,0 2 0,7-2 0,1 0 0,6-4 0,3 3 0,-2-5 0,2 2 0,3-3 0,-5 0 0,11 0 0,-14 0 0,4 3 0,-13 0 0,-3 3 0,-11 1 0,-35 8 0,19-9 0,-35 11 0,48-15 0,-9 7 0,19-6 0,14 7 0,4-3 0,12-1 0,9 1 0,2-6 0,-7 2 0,-16-3 0,-34 0 0,-8 0 0,-3 0 0,-3 0 0,21 0 0,-7 0 0,13 0 0,21 0 0,3 0 0,14 0 0,17 0 0,-19 3 0,14 2 0,-18 8 0,-12-5 0,-4 2 0,-20-7 0,-9-3 0,-20-14 0,8 3 0,-6-12 0,16 5 0,6 8 0,6-2 0,4 11 0,5-4 0,1 4 0,14-5 0,2 5 0,10-2 0,3 3 0,-8 0 0,0 0 0,-1 16 0,-14-6 0,6 14 0,-12 6 0,-6-12 0,2 8 0,-16-10 0,11-8 0,-11 6 0,6-2 0,3-3 0,-5 4 0,8-10 0,1 3 0,2-5 0,6 2 0,6-3 0,5 0 0,1 0 0,0 0 0,-6 0 0,2 0 0,-5 2 0,-4 2 0,-7 2 0,-1-3 0,-21 1 0,15-4 0,-13 0 0,12 0 0,15 0 0,3 0 0,21 0 0,-3 0 0,4 0 0,-5 0 0,-7 0 0,3 0 0,-4 0 0,-4 0 0,4 0 0,-6-3 0,-2-1 0,-1-2 0,-3 0 0,0-11 0,0 1 0,-14-27 0,8 20 0,-18-25 0,18 30 0,-12-15 0,12 20 0,-15-12 0,8 16 0,-12-9 0,13 13 0,-9-1 0,9 6 0,-3 0 0,4 0 0,2 0 0,5-2 0,2-5 0,4 0 0,6-3 0,9 0 0,-2 2 0,2 1 0,0 1 0,-9 5 0,4-2 0,-2 0 0,-4 2 0,4-2 0,-7 0 0,2 3 0,-4-6 0,1 3 0,-4 0 0,-2-3 0,-9 6 0,5-3 0,-4 3 0,5 0 0,4 0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6:54.286"/>
    </inkml:context>
    <inkml:brush xml:id="br0">
      <inkml:brushProperty name="width" value="0.05" units="cm"/>
      <inkml:brushProperty name="height" value="0.05" units="cm"/>
    </inkml:brush>
  </inkml:definitions>
  <inkml:trace contextRef="#ctx0" brushRef="#br0">0 1 24575,'0'20'0,"0"4"0,0 10 0,0-2 0,0 12 0,0 20 0,0-22 0,0 42 0,0-49 0,0 23 0,0-37 0,0 10 0,0-20 0,0 5 0,3-7 0,-2 1 0,1-1 0,-2 1 0,0-3 0,0 2 0,0 0 0,0-2 0,0 3 0,0-7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6:56.065"/>
    </inkml:context>
    <inkml:brush xml:id="br0">
      <inkml:brushProperty name="width" value="0.05" units="cm"/>
      <inkml:brushProperty name="height" value="0.05" units="cm"/>
    </inkml:brush>
  </inkml:definitions>
  <inkml:trace contextRef="#ctx0" brushRef="#br0">1 1 24575,'0'16'0,"0"14"0,0 0 0,0 11 0,0 8 0,0-6 0,0 8 0,0-5 0,0-15 0,0 3 0,0-12 0,0-3 0,0-5 0,0-1 0,0-6 0,0-1 0,0-3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6:57.270"/>
    </inkml:context>
    <inkml:brush xml:id="br0">
      <inkml:brushProperty name="width" value="0.05" units="cm"/>
      <inkml:brushProperty name="height" value="0.05" units="cm"/>
    </inkml:brush>
  </inkml:definitions>
  <inkml:trace contextRef="#ctx0" brushRef="#br0">1 0 24575,'0'15'0,"0"10"0,0-4 0,0 8 0,0 5 0,0-12 0,0 20 0,0-28 0,0 11 0,0-17 0,0 0 0,0-1 0,0-1 0,0 0 0,3 0 0,-3-2 0,3-2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6:58.798"/>
    </inkml:context>
    <inkml:brush xml:id="br0">
      <inkml:brushProperty name="width" value="0.05" units="cm"/>
      <inkml:brushProperty name="height" value="0.05" units="cm"/>
    </inkml:brush>
  </inkml:definitions>
  <inkml:trace contextRef="#ctx0" brushRef="#br0">0 1 24575,'10'0'0,"5"0"0,-7 0 0,8 0 0,-9 0 0,6 0 0,-2 0 0,15 0 0,-12 0 0,22 0 0,-23 0 0,10 0 0,-10 0 0,-3 0 0,0 0 0,2 0 0,-5 0 0,6 0 0,-7 0 0,3 0 0,-2 0 0,-1 3 0,2 0 0,-3 1 0,4 1 0,-3-4 0,3 2 0,-2-3 0,2 0 0,-3 0 0,-3 0 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7:20.680"/>
    </inkml:context>
    <inkml:brush xml:id="br0">
      <inkml:brushProperty name="width" value="0.05" units="cm"/>
      <inkml:brushProperty name="height" value="0.05" units="cm"/>
    </inkml:brush>
  </inkml:definitions>
  <inkml:trace contextRef="#ctx0" brushRef="#br0">67 299 24575,'0'-6'0,"0"-10"0,0 4 0,0-5 0,0-9 0,0 16 0,0-15 0,3 16 0,0 2 0,1-1 0,4 1 0,-4 0 0,5 0 0,-5 2 0,1 4 0,-2-1 0,7 2 0,-4 0 0,6 0 0,-4 0 0,9 0 0,-8 0 0,15 0 0,-12 0 0,20 2 0,-15 2 0,15 9 0,-20-5 0,4 10 0,-12-7 0,-2 19 0,-2-13 0,-3 22 0,-4-22 0,-7 19 0,2-23 0,-13 13 0,15-18 0,-18 10 0,19-13 0,-15 7 0,15-11 0,-12 2 0,10-3 0,-15 0 0,13 0 0,-16-6 0,20-2 0,-17-23 0,16 12 0,-10-21 0,13 27 0,0-22 0,4 21 0,3-38 0,0 32 0,0-33 0,0 36 0,3-10 0,0 16 0,6 2 0,-2 3 0,8-6 0,-4 4 0,15-11 0,-16 13 0,6-3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7:24.153"/>
    </inkml:context>
    <inkml:brush xml:id="br0">
      <inkml:brushProperty name="width" value="0.05" units="cm"/>
      <inkml:brushProperty name="height" value="0.05" units="cm"/>
    </inkml:brush>
  </inkml:definitions>
  <inkml:trace contextRef="#ctx0" brushRef="#br0">40 227 24575,'-3'-20'0,"0"7"0,3-14 0,0-3 0,0-1 0,0-4 0,0 5 0,0 10 0,9 6 0,-1 8 0,9 6 0,6 0 0,-6 0 0,12 12 0,-16 1 0,6 25 0,-13-12 0,0 19 0,-6-24 0,0 9 0,0-19 0,-3 14 0,-1-16 0,-15 16 0,6-17 0,-20 8 0,20-8 0,-13-2 0,12-3 0,-10-9 0,8-2 0,4-23 0,8 13 0,4-23 0,0 28 0,0-9 0,0 15 0,0-2 0,0 3 0,0 3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38:07.217"/>
    </inkml:context>
    <inkml:brush xml:id="br0">
      <inkml:brushProperty name="width" value="0.05" units="cm"/>
      <inkml:brushProperty name="height" value="0.05" units="cm"/>
    </inkml:brush>
  </inkml:definitions>
  <inkml:trace contextRef="#ctx0" brushRef="#br0">208 165 24575,'0'-6'0,"0"-6"0,0 4 0,0-9 0,0 0 0,0 5 0,0-8 0,-7 3 0,3 4 0,-6-3 0,3 7 0,1 1 0,-1 2 0,-2 3 0,2 3 0,-3 0 0,1 0 0,2 0 0,-3 0 0,-3 0 0,5 3 0,-4 0 0,-5 24 0,7-8 0,-14 33 0,15-28 0,-5 17 0,10-29 0,1 17 0,3-20 0,0 15 0,2-19 0,2 4 0,2-9 0,6 0 0,0 0 0,11-7 0,-11 3 0,15-15 0,-17 11 0,15-21 0,-17 16 0,11-16 0,-11 13 0,8-6 0,-12 10 0,5-3 0,-9 8 0,3-5 0,-3 5 0,0 3 0,0 25 0,0-6 0,3 16 0,7-14 0,-1-6 0,7 2 0,1-3 0,-1-2 0,4-1 0,-3-4 0,-2-3 0,2 0 0,0 0 0,-2 0 0,-1 0 0,-1 0 0,-6 0 0,2 0 0,0-3 0,-4 3 0,0-3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7:32.553"/>
    </inkml:context>
    <inkml:brush xml:id="br0">
      <inkml:brushProperty name="width" value="0.05" units="cm"/>
      <inkml:brushProperty name="height" value="0.05" units="cm"/>
      <inkml:brushProperty name="color" value="#FFFFFF"/>
    </inkml:brush>
  </inkml:definitions>
  <inkml:trace contextRef="#ctx0" brushRef="#br0">124 180 24575,'6'0'0,"3"0"0,13 0 0,-6 0 0,9 0 0,6 0 0,-12 0 0,14 0 0,-21 0 0,-16 3 0,-7 2 0,-20 3 0,-8-1 0,7-2 0,-12-1 0,9-1 0,9-2 0,-3 2 0,12-3 0,2 3 0,1-2 0,15 2 0,5-3 0,45 0 0,-28 0 0,26 0 0,-35 0 0,-3 0 0,-2-3 0,0 3 0,-2-3 0,-16 3 0,-3 0 0,-17 0 0,-3 0 0,14 0 0,-7 0 0,26 0 0,1 0 0,15 0 0,8 0 0,0 0 0,18 0 0,-21 0 0,11 0 0,-22 0 0,2 0 0,-10 2 0,0 7 0,-9-1 0,-15 11 0,4-10 0,-20 1 0,24-7 0,-19-3 0,19 0 0,-13-3 0,15 2 0,2-4 0,8 4 0,5-2 0,22 3 0,-2 0 0,9 0 0,4 0 0,-15 0 0,32 0 0,-29 0 0,23-3 0,-31 3 0,8-3 0,-14 3 0,4 0 0,-10-3 0,0 0 0,-18-7 0,3-1 0,-11-3 0,-4-8 0,5 6 0,-27-16 0,19 14 0,-43-28 0,44 28 0,-36-20 0,45 29 0,-15-4 0,21 9 0,-4 1 0,15 3 0,16 0 0,18 0 0,-3 0 0,9 0 0,-24 0 0,0 0 0,7 0 0,-13 0 0,10 0 0,-16 2 0,0 2 0,-3 5 0,-6-2 0,-2 0 0,-13 2 0,6-4 0,-12 5 0,15-4 0,-4-2 0,15-1 0,14-3 0,19 0 0,-1 0 0,13 0 0,-14 0 0,-7 0 0,6 0 0,-23 3 0,6 10 0,-15-4 0,-21 25 0,5-23 0,-34 19 0,25-24 0,-17 4 0,28-10 0,-2 0 0,18-2 0,5-2 0,7-3 0,17-4 0,-6 3 0,33 0 0,-34 4 0,26 4 0,-40 3 0,-2 5 0,-29 3 0,-7 1 0,-8 0 0,-1-7 0,9-2 0,-14-3 0,26-2 0,-3-5 0,19 0 0,3-2 0,13-1 0,-3 3 0,11-1 0,7 2 0,-10 5 0,15-3 0,-12 4 0,-1 0 0,-3 3 0,-1 4 0,-8-3 0,5 2 0,-9-3 0,-7-2 0,-8 5 0,-13-5 0,-15 2 0,7-3 0,-7 0 0,13 0 0,7 0 0,1 0 0,2 0 0,8 0 0,-2 3 0,4-2 0,24-8 0,-6 1 0,30-15 0,-21 12 0,8-2 0,-9 4 0,-8 7 0,4-4 0,-10 4 0,-5 8 0,-2-3 0,-6 7 0,-2-3 0,-2-2 0,-2 0 0,-1-4 0,-2-18 0,8 4 0,-4-18 0,11 17 0,-2-3 0,3 8 0,0 1 0,2 3 0,5 0 0,-1 3 0,4 0 0,-4 0 0,0 0 0,0 0 0,3 0 0,-5 3 0,1 4 0,-5 3 0,0 7 0,0-5 0,0 4 0,0-2 0,0 0 0,0 4 0,0-1 0,-2-6 0,-2 5 0,-6-6 0,5 1 0,-3-2 0,4-2 0,-2-4 0,-4 3 0,3-5 0,1-4 0,3-7 0,3-4 0,0 3 0,0 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7:36.903"/>
    </inkml:context>
    <inkml:brush xml:id="br0">
      <inkml:brushProperty name="width" value="0.05" units="cm"/>
      <inkml:brushProperty name="height" value="0.05" units="cm"/>
    </inkml:brush>
  </inkml:definitions>
  <inkml:trace contextRef="#ctx0" brushRef="#br0">191 312 24575,'-9'0'0,"-6"0"0,7 0 0,-9 0 0,4 0 0,1 0 0,-4-3 0,2-7 0,-1 1 0,1-8 0,-2 0 0,10 5 0,-6-10 0,9 14 0,-4-13 0,0 12 0,4-15 0,0 15 0,3-20 0,0 20 0,0-23 0,0 22 0,5-12 0,-3 15 0,6-2 0,-4 2 0,10-2 0,-5 5 0,11-5 0,-12 9 0,10-3 0,-10 3 0,20 0 0,-14 0 0,29 0 0,-24 0 0,11 0 0,-13 0 0,-5 0 0,6 2 0,-10 2 0,10 5 0,-13-2 0,9 15 0,-12-9 0,4 12 0,-6-14 0,0 10 0,0-9 0,0 14 0,0-11 0,-6 11 0,1-13 0,-14 12 0,7-16 0,-14 9 0,13-13 0,-11 3 0,11-7 0,-9 2 0,10-3 0,-3 0 0,8 0 0,1 0 0,3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7:46.171"/>
    </inkml:context>
    <inkml:brush xml:id="br0">
      <inkml:brushProperty name="width" value="0.05" units="cm"/>
      <inkml:brushProperty name="height" value="0.05" units="cm"/>
      <inkml:brushProperty name="color" value="#FFFFFF"/>
    </inkml:brush>
  </inkml:definitions>
  <inkml:trace contextRef="#ctx0" brushRef="#br0">364 61 24575,'-8'0'0,"1"0"0,-2 0 0,3 0 0,5 0 0,6 0 0,5 0 0,8 0 0,-6 0 0,14 0 0,-19 3 0,5 0 0,-24 0 0,-19 0 0,-1-3 0,-33 0 0,35 0 0,-20 0 0,49 0 0,28 0 0,-4 0 0,23 0 0,-26 0 0,-7 0 0,3 0 0,-10 0 0,-2 3 0,-1 0 0,-3 3 0,-12 1 0,2-1 0,-10-2 0,-17 12 0,17-13 0,-14 13 0,17-12 0,12 2 0,-7-2 0,11 2 0,1-6 0,13 6 0,3-5 0,6 5 0,6 2 0,-11-3 0,4 4 0,-8-5 0,-9 2 0,2 3 0,-12-5 0,-27 5 0,3-8 0,-28 2 0,35-3 0,-7 0 0,44 0 0,-5 0 0,23 0 0,-3 0 0,-8 0 0,6 0 0,-19 3 0,-5 1 0,-11 2 0,-13 8 0,5-6 0,-10 11 0,13-13 0,9 3 0,13-9 0,19 0 0,-7 0 0,0 0 0,-9-3 0,-4 2 0,-2-7 0,-3 3 0,-6-7 0,-46-27 0,23 17 0,-31-17 0,30 25 0,17 6 0,-8 2 0,17 0 0,-2 3 0,6-4 0,4 1 0,6-4 0,-1 5 0,1-4 0,-4 6 0,-2-1 0,2 1 0,-5 1 0,-1-2 0,-24-6 0,5 2 0,-30-10 0,23 12 0,-17-7 0,23 13 0,-9-3 0,15 3 0,11-3 0,5 2 0,9-4 0,-1 4 0,1-2 0,1 0 0,-5 2 0,-3-2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7:50.224"/>
    </inkml:context>
    <inkml:brush xml:id="br0">
      <inkml:brushProperty name="width" value="0.05" units="cm"/>
      <inkml:brushProperty name="height" value="0.05" units="cm"/>
    </inkml:brush>
  </inkml:definitions>
  <inkml:trace contextRef="#ctx0" brushRef="#br0">158 335 24575,'-9'0'0,"-3"0"0,1 0 0,-2 0 0,0 0 0,3 0 0,-3 0 0,6 0 0,-6 0 0,3-3 0,-1-1 0,-4-8 0,10 4 0,-7-7 0,12 8 0,-3-9 0,3 9 0,0-12 0,0 11 0,0-10 0,0 10 0,0-10 0,0 10 0,0-7 0,0 8 0,0-2 0,0 3 0,9-16 0,-7 8 0,13-15 0,-13 18 0,6-4 0,-4 10 0,8-6 0,-4 7 0,10-9 0,-11 6 0,11-2 0,-10 5 0,13 1 0,-8 3 0,23 0 0,-13 0 0,25 0 0,-26 0 0,25 13 0,-33-8 0,18 24 0,-24-16 0,2 19 0,-7-15 0,-3 12 0,0-17 0,0 9 0,0-13 0,-3 17 0,-4-12 0,-10 16 0,5-16 0,-16 11 0,15-15 0,-16 13 0,17-14 0,-7 4 0,12-8 0,-2-1 0,3-3 0,-6 3 0,4-3 0,-10 3 0,10-3 0,-7 0 0,7 0 0,-1 0 0,3-3 0,-1 0 0,4-4 0,0 3 0,3 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8:02.997"/>
    </inkml:context>
    <inkml:brush xml:id="br0">
      <inkml:brushProperty name="width" value="0.05" units="cm"/>
      <inkml:brushProperty name="height" value="0.05" units="cm"/>
      <inkml:brushProperty name="color" value="#FFFFFF"/>
    </inkml:brush>
  </inkml:definitions>
  <inkml:trace contextRef="#ctx0" brushRef="#br0">98 232 24575,'-6'0'0,"-1"0"0,-2 0 0,2 0 0,-6 0 0,5 0 0,-1 0 0,2 0 0,9 0 0,7-3 0,29-2 0,-14 1 0,19 0 0,-7 4 0,-12 0 0,17 3 0,-29-2 0,1 7 0,-10-4 0,-3 11 0,0-7 0,-3 10 0,-1-10 0,-22 4 0,11-8 0,-33-1 0,29-3 0,-14-12 0,21 6 0,-1-19 0,10 17 0,0-13 0,9 12 0,23-7 0,-6 11 0,30-1 0,-31 6 0,18 0 0,-23 0 0,9 0 0,-18-3 0,-5 2 0,-14-2 0,-24-3 0,7 0 0,-8-4 0,2-4 0,19 6 0,-10-2 0,18 4 0,4 2 0,0-2 0,8 0 0,3 3 0,12-3 0,0 5 0,1-2 0,8 3 0,-16 0 0,11 0 0,-14 0 0,1 0 0,-2 0 0,-3 0 0,-7 0 0,-8 0 0,-29 0 0,5 0 0,-12 0 0,2 0 0,20 0 0,-11 0 0,17 0 0,6 0 0,3 0 0,23-4 0,17-4 0,1 3 0,5-6 0,11 7 0,-19-1 0,15 2 0,-8 3 0,-18 0 0,12 0 0,-19 0 0,-4 0 0,-5 0 0,-24 6 0,3-1 0,-18 6 0,10-3 0,6-4 0,-1-1 0,7-3 0,4 0 0,9 0 0,16 0 0,5 0 0,5 0 0,4 0 0,-12 0 0,7 0 0,-10 0 0,-4 0 0,0 0 0,-4 0 0,-8 0 0,-3 3 0,-29 15 0,11-4 0,-17 8 0,5-2 0,12-10 0,0 6 0,14-12 0,8 1 0,6-4 0,3 1 0,27-2 0,-12 0 0,16 0 0,-5-3 0,-8 2 0,8-3 0,-11 4 0,-4 0 0,-6 0 0,-3 0 0,-4 0 0,-10 3 0,-1 0 0,-15 4 0,-10 4 0,-1-2 0,-30 3 0,27-8 0,-20 0 0,37-4 0,-2 3 0,28-2 0,2 1 0,15-2 0,7 0 0,-7 0 0,21 0 0,-28 0 0,13 0 0,-24 0 0,1 3 0,-9 3 0,-7 1 0,-4-1 0,-14 1 0,4-3 0,-17 1 0,16-2 0,-7-3 0,18 3 0,1 0 0,17 0 0,1 0 0,9-3 0,7 3 0,-7 1 0,14 6 0,-16-2 0,7 7 0,-10-7 0,-3 20 0,-6-18 0,-6 18 0,-4-20 0,-29 5 0,11-9 0,-40-1 0,40-3 0,-21 0 0,34 0 0,-3 0 0,11-2 0,1-2 0,6-2 0,1 0 0,2 3 0,3-3 0,-4 2 0,3 1 0,4-3 0,-3 5 0,6-2 0,-6 0 0,-2 3 0,6-3 0,1 0 0,0-1 0,4 0 0,-1-2 0,-3 5 0,0-2 0,-1 0 0,-6 2 0,2-2 0,-3 3 0,-2-2 0,-7-2 0,-9-2 0,-13 2 0,-10-6 0,5 8 0,0-8 0,9 6 0,9 0 0,-1 1 0,10 0 0,0-1 0,13-6 0,3 3 0,15-4 0,7 3 0,-5-1 0,4 2 0,-12 2 0,-6-1 0,2 2 0,-13-2 0,4-3 0,-12-2 0,-29-10 0,10 7 0,-33-8 0,29 14 0,-27-7 0,33 10 0,-16-2 0,32 5 0,1 1 0,10-5 0,14 2 0,0 0 0,27-2 0,-27 5 0,17-5 0,-30 5 0,2-4 0,-8 1 0,-2-2 0,-9 0 0,-4-1 0,-9 0 0,-16 2 0,11-2 0,-12 6 0,9-2 0,13 3 0,-7 0 0,14 0 0,-1 0 0,5-3 0,3 0 0,3-3 0,3-3 0,4 2 0,4-3 0,9 3 0,-4 3 0,4 1 0,-2 3 0,-4 0 0,3 0 0,4 0 0,-5 0 0,4 0 0,-3 0 0,-5 0 0,12 0 0,-14 0 0,8 0 0,-14 2 0,-1 2 0,-6 5 0,2 1 0,-2 0 0,3 6 0,0-8 0,0 24 0,0-21 0,0 27 0,0-28 0,0 15 0,0-18 0,0 11 0,3-10 0,1 10 0,-1-10 0,0 9 0,-3-9 0,0 4 0,0-6 0,3 6 0,-2-4 0,1 7 0,-2-9 0,-2 0 0,-5-3 0,-4-3 0,-3-3 0,-4 2 0,-25-6 0,21 7 0,-27-4 0,35 4 0,-18 0 0,19 0 0,-11 0 0,24 0 0,-1 0 0,14 0 0,15 0 0,-6 0 0,29 0 0,-28 0 0,31 0 0,-38 0 0,21 0 0,-28 0 0,10 0 0,-20 0 0,-12 0 0,-17 0 0,-7 4 0,-3 0 0,-14 1 0,10 3 0,-12-7 0,11 3 0,15-4 0,3 0 0,7 0 0,12 0 0,1 0 0,7 0 0,13 0 0,2 0 0,3 0 0,11 0 0,-12-3 0,11 2 0,-2-6 0,-5 7 0,3-4 0,-3 4 0,-9 0 0,8 0 0,-10 0 0,0 0 0,0 0 0,-4 0 0,1 0 0,-1 0 0,6 0 0,-4 0 0,9 0 0,-9 0 0,4 0 0,-6 0 0,0 0 0,0 0 0,-2-5 0,-2 1 0,-2-9 0,0-4 0,0-3 0,0-2 0,0-13 0,0 17 0,0-13 0,0 8 0,0 10 0,3-3 0,0 13 0,3 3 0,0 0 0,0 0 0,0 0 0,4 6 0,-3 2 0,2 2 0,1 9 0,-5-10 0,1 12 0,-6-13 0,0 3 0,0-5 0,0 3 0,0-2 0,0 6 0,0 8 0,0-4 0,0 7 0,0-7 0,0-5 0,0 1 0,0-7 0,0-5 0,-3-4 0,-1-1 0,-8-4 0,0 7 0,-5-2 0,-4 0 0,1 2 0,-5-2 0,-9 3 0,3 0 0,-31 0 0,28 0 0,-19 0 0,37 0 0,0 0 0,13 0 0,0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8:08.253"/>
    </inkml:context>
    <inkml:brush xml:id="br0">
      <inkml:brushProperty name="width" value="0.05" units="cm"/>
      <inkml:brushProperty name="height" value="0.05" units="cm"/>
    </inkml:brush>
  </inkml:definitions>
  <inkml:trace contextRef="#ctx0" brushRef="#br0">180 289 24575,'-8'0'0,"-2"0"0,1 0 0,-3 0 0,5 0 0,-3 0 0,4 0 0,0 0 0,-1 0 0,-3 0 0,3 0 0,-3-3 0,1-1 0,5-2 0,-5-1 0,5-2 0,-2 2 0,2-6 0,-4 2 0,3 1 0,-7-3 0,8 6 0,-5-11 0,8 9 0,-2-10 0,3 12 0,0-2 0,0 3 0,0-10 0,0 7 0,0-12 0,0 13 0,0-7 0,0 8 0,3-2 0,3 3 0,1 0 0,5-1 0,-5 4 0,2 0 0,1 3 0,0-3 0,0 2 0,7-5 0,-6 5 0,3-5 0,2 5 0,-8-1 0,4 2 0,-2 0 0,-3 0 0,8 0 0,-8 0 0,11 0 0,-10 0 0,10 5 0,-11 0 0,11 4 0,-10-6 0,10 0 0,-10 0 0,4 0 0,-6 3 0,3 7 0,-5-6 0,5 8 0,-9-8 0,6 0 0,-5-2 0,2 7 0,-3-4 0,0 16 0,0-15 0,0 12 0,0-10 0,-3 8 0,2-8 0,-8 7 0,5-10 0,-11 10 0,7-10 0,-7 7 0,7-11 0,-1 5 0,6-6 0,-9 4 0,7-1 0,-7 0 0,6-2 0,-1-1 0,1-3 0,-3 3 0,2-3 0,-5 6 0,5-5 0,-3 2 0,4-3 0,-9 0 0,6 0 0,-13 0 0,14 0 0,-7 0 0,8 0 0,-2 0 0,6-12 0,0-11 0,3 6 0,0-3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8:10.161"/>
    </inkml:context>
    <inkml:brush xml:id="br0">
      <inkml:brushProperty name="width" value="0.05" units="cm"/>
      <inkml:brushProperty name="height" value="0.05" units="cm"/>
    </inkml:brush>
  </inkml:definitions>
  <inkml:trace contextRef="#ctx0" brushRef="#br0">0 21 24575,'37'0'0,"-18"-3"0,18 2 0,-20-2 0,-5-3 0,4 4 0,-5-4 0,3 6 0,-4 0 0,6 0 0,-11 0 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38:14.696"/>
    </inkml:context>
    <inkml:brush xml:id="br0">
      <inkml:brushProperty name="width" value="0.05" units="cm"/>
      <inkml:brushProperty name="height" value="0.05" units="cm"/>
    </inkml:brush>
  </inkml:definitions>
  <inkml:trace contextRef="#ctx0" brushRef="#br0">462 234 24575,'-3'3'0,"-1"0"0,-2-3 0,-7 0 0,5 0 0,-4 0 0,-8 0 0,7 0 0,-10 0 0,-19-20 0,21 14 0,-20-20 0,20 18 0,5-6 0,-5 6 0,7-5 0,3 9 0,4-6 0,1 0 0,3 3 0,-1-2 0,1 3 0,3-3 0,0 2 0,0-5 0,0 5 0,0-2 0,0 3 0,3 2 0,1-1 0,8 1 0,-4-2 0,12-2 0,-2 2 0,2-2 0,0 4 0,-3 1 0,-2 3 0,-1 0 0,-2 0 0,-10 5 0,-10 6 0,-4 3 0,-12 0 0,-2 6 0,5-7 0,-7 9 0,2-4 0,5-5 0,-4 4 0,5-6 0,7 3 0,-7-3 0,10 1 0,-1-4 0,-2 1 0,3 7 0,2-7 0,0 12 0,4-13 0,0 10 0,2-11 0,2 11 0,0-7 0,0 8 0,0-8 0,8 7 0,-3-10 0,16 1 0,-5-6 0,30-6 0,-18-5 0,48-21 0,-45 9 0,32-22 0,-42 25 0,12-16 0,-21 20 0,10-12 0,-14 17 0,4-4 0,-8 3 0,-2 2 0,-2 1 0,0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38:17.045"/>
    </inkml:context>
    <inkml:brush xml:id="br0">
      <inkml:brushProperty name="width" value="0.05" units="cm"/>
      <inkml:brushProperty name="height" value="0.05" units="cm"/>
    </inkml:brush>
  </inkml:definitions>
  <inkml:trace contextRef="#ctx0" brushRef="#br0">0 0 24575,'0'10'0,"0"4"0,0 24 0,0-5 0,0 20 0,0-18 0,0-1 0,0 3 0,0 0 0,0-5 0,0-3 0,0-15 0,0-4 0,0 0 0,0-4 0,0-5 0,0-7 0,0-2 0,0-4 0,0-1 0,0 5 0,9-10 0,-4 13 0,13-9 0,-11 9 0,8-7 0,-8 8 0,8-5 0,-7 6 0,14-1 0,-14-2 0,17 5 0,-16-2 0,12 3 0,-13 0 0,10 0 0,-11 0 0,8 0 0,-8 0 0,2 0 0,-5 3 0,-2 0 0,-2 6 0,0-2 0,0 8 0,0-7 0,0 4 0,-3-6 0,3 1 0,-9 5 0,5-4 0,-8 6 0,5-4 0,-5 5 0,5-4 0,-5 3 0,4-9 0,-3 0 0,3-2 0,-14-2 0,13 2 0,-23-3 0,23 0 0,-13 0 0,15 0 0,-2 0 0,3 0 0,3-3 0,0 0 0,3-1 0,0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38:20.564"/>
    </inkml:context>
    <inkml:brush xml:id="br0">
      <inkml:brushProperty name="width" value="0.05" units="cm"/>
      <inkml:brushProperty name="height" value="0.05" units="cm"/>
    </inkml:brush>
  </inkml:definitions>
  <inkml:trace contextRef="#ctx0" brushRef="#br0">0 1 24575,'6'0'0,"0"0"0,0 0 0,0 0 0,-2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38:21.414"/>
    </inkml:context>
    <inkml:brush xml:id="br0">
      <inkml:brushProperty name="width" value="0.05" units="cm"/>
      <inkml:brushProperty name="height" value="0.05" units="cm"/>
    </inkml:brush>
  </inkml:definitions>
  <inkml:trace contextRef="#ctx0" brushRef="#br0">0 6 24575,'0'-3'0,"0"0"0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38:31.471"/>
    </inkml:context>
    <inkml:brush xml:id="br0">
      <inkml:brushProperty name="width" value="0.05" units="cm"/>
      <inkml:brushProperty name="height" value="0.05" units="cm"/>
    </inkml:brush>
  </inkml:definitions>
  <inkml:trace contextRef="#ctx0" brushRef="#br0">1 1 24575,'0'12'0,"0"-1"0,0 10 0,0 1 0,0-2 0,0 0 0,0-3 0,0-2 0,0-1 0,0 1 0,0-7 0,0 13 0,0-12 0,0 12 0,0-13 0,0 4 0,0-6 0,0 0 0,0-1 0,0 1 0,0 0 0,0 0 0,2 0 0,-1 0 0,2 0 0,-3 0 0,0 0 0,0 1 0,0-1 0,0 0 0,0 0 0,0 0 0,0-2 0,0-2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6:23.805"/>
    </inkml:context>
    <inkml:brush xml:id="br0">
      <inkml:brushProperty name="width" value="0.05" units="cm"/>
      <inkml:brushProperty name="height" value="0.05" units="cm"/>
    </inkml:brush>
  </inkml:definitions>
  <inkml:trace contextRef="#ctx0" brushRef="#br0">91 63 24575,'0'21'0,"0"-3"0,0 23 0,0 5 0,0-3 0,0 7 0,0 14 0,0-27 0,0 26 0,0-46 0,0 5 0,-5-23 0,0-5 0,-5-13 0,-2-29 0,2 3 0,-7-53 0,7 42 0,-3-35 0,8 57 0,2-16 0,3 33 0,0-2 0,0 23 0,0 16 0,0 8 0,0 32 0,0-25 0,0 44 0,0-48 0,3 43 0,-2-50 0,6 21 0,-6-33 0,2 4 0,-3-15 0,0-9 0,0 2 0,0-4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9T16:56:25.253"/>
    </inkml:context>
    <inkml:brush xml:id="br0">
      <inkml:brushProperty name="width" value="0.05" units="cm"/>
      <inkml:brushProperty name="height" value="0.05" units="cm"/>
    </inkml:brush>
  </inkml:definitions>
  <inkml:trace contextRef="#ctx0" brushRef="#br0">25 51 24575,'0'21'0,"0"1"0,0 12 0,0-8 0,0 7 0,0 6 0,0-7 0,0 7 0,0 4 0,0-20 0,0 7 0,0-16 0,0-7 0,0 3 0,0-4 0,0-5 0,0-5 0,-7-47 0,1 18 0,-2-32 0,4 16 0,4 5 0,0-27 0,0 35 0,0-13 0,0 36 0,0 0 0,0 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ea typeface="+mn-ea"/>
                <a:cs typeface="+mn-cs"/>
              </a:defRPr>
            </a:lvl1pPr>
          </a:lstStyle>
          <a:p>
            <a:pPr>
              <a:defRPr/>
            </a:pPr>
            <a:endParaRPr lang="en-US"/>
          </a:p>
        </p:txBody>
      </p:sp>
      <p:sp>
        <p:nvSpPr>
          <p:cNvPr id="462851" name="Rectangle 3"/>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atin typeface="Comic Sans MS" pitchFamily="66" charset="0"/>
                <a:ea typeface="+mn-ea"/>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2853" name="Rectangle 5"/>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2854" name="Rectangle 6"/>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ea typeface="+mn-ea"/>
                <a:cs typeface="+mn-cs"/>
              </a:defRPr>
            </a:lvl1pPr>
          </a:lstStyle>
          <a:p>
            <a:pPr>
              <a:defRPr/>
            </a:pPr>
            <a:endParaRPr lang="en-US"/>
          </a:p>
        </p:txBody>
      </p:sp>
      <p:sp>
        <p:nvSpPr>
          <p:cNvPr id="462855" name="Rectangle 7"/>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DFEB51B7-3D43-5D44-BB77-A215B2108386}" type="slidenum">
              <a:rPr lang="en-US"/>
              <a:pPr>
                <a:defRPr/>
              </a:pPr>
              <a:t>‹#›</a:t>
            </a:fld>
            <a:endParaRPr lang="en-US"/>
          </a:p>
        </p:txBody>
      </p:sp>
    </p:spTree>
    <p:extLst>
      <p:ext uri="{BB962C8B-B14F-4D97-AF65-F5344CB8AC3E}">
        <p14:creationId xmlns:p14="http://schemas.microsoft.com/office/powerpoint/2010/main" val="13292764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MS PGothic" charset="0"/>
                <a:cs typeface="MS PGothic" charset="0"/>
              </a:defRPr>
            </a:lvl1pPr>
            <a:lvl2pPr marL="742950" indent="-285750" eaLnBrk="0" hangingPunct="0">
              <a:defRPr sz="2400">
                <a:solidFill>
                  <a:schemeClr val="tx1"/>
                </a:solidFill>
                <a:latin typeface="Comic Sans MS" charset="0"/>
                <a:ea typeface="MS PGothic" charset="0"/>
                <a:cs typeface="MS PGothic" charset="0"/>
              </a:defRPr>
            </a:lvl2pPr>
            <a:lvl3pPr marL="1143000" indent="-228600" eaLnBrk="0" hangingPunct="0">
              <a:defRPr sz="2400">
                <a:solidFill>
                  <a:schemeClr val="tx1"/>
                </a:solidFill>
                <a:latin typeface="Comic Sans MS" charset="0"/>
                <a:ea typeface="MS PGothic" charset="0"/>
                <a:cs typeface="MS PGothic" charset="0"/>
              </a:defRPr>
            </a:lvl3pPr>
            <a:lvl4pPr marL="1600200" indent="-228600" eaLnBrk="0" hangingPunct="0">
              <a:defRPr sz="2400">
                <a:solidFill>
                  <a:schemeClr val="tx1"/>
                </a:solidFill>
                <a:latin typeface="Comic Sans MS" charset="0"/>
                <a:ea typeface="MS PGothic" charset="0"/>
                <a:cs typeface="MS PGothic" charset="0"/>
              </a:defRPr>
            </a:lvl4pPr>
            <a:lvl5pPr marL="2057400" indent="-228600" eaLnBrk="0" hangingPunct="0">
              <a:defRPr sz="2400">
                <a:solidFill>
                  <a:schemeClr val="tx1"/>
                </a:solidFill>
                <a:latin typeface="Comic Sans MS" charset="0"/>
                <a:ea typeface="MS PGothic" charset="0"/>
                <a:cs typeface="MS PGothic" charset="0"/>
              </a:defRPr>
            </a:lvl5pPr>
            <a:lvl6pPr marL="25146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6pPr>
            <a:lvl7pPr marL="29718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7pPr>
            <a:lvl8pPr marL="34290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8pPr>
            <a:lvl9pPr marL="38862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9pPr>
          </a:lstStyle>
          <a:p>
            <a:pPr eaLnBrk="1" hangingPunct="1"/>
            <a:fld id="{6F867C91-9D76-6E40-8CDC-1C00E51D0D54}" type="slidenum">
              <a:rPr lang="en-US" sz="1200"/>
              <a:pPr eaLnBrk="1" hangingPunct="1"/>
              <a:t>1</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0884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MS PGothic" charset="0"/>
                <a:cs typeface="MS PGothic" charset="0"/>
              </a:defRPr>
            </a:lvl1pPr>
            <a:lvl2pPr marL="742950" indent="-285750" eaLnBrk="0" hangingPunct="0">
              <a:defRPr sz="2400">
                <a:solidFill>
                  <a:schemeClr val="tx1"/>
                </a:solidFill>
                <a:latin typeface="Comic Sans MS" charset="0"/>
                <a:ea typeface="MS PGothic" charset="0"/>
                <a:cs typeface="MS PGothic" charset="0"/>
              </a:defRPr>
            </a:lvl2pPr>
            <a:lvl3pPr marL="1143000" indent="-228600" eaLnBrk="0" hangingPunct="0">
              <a:defRPr sz="2400">
                <a:solidFill>
                  <a:schemeClr val="tx1"/>
                </a:solidFill>
                <a:latin typeface="Comic Sans MS" charset="0"/>
                <a:ea typeface="MS PGothic" charset="0"/>
                <a:cs typeface="MS PGothic" charset="0"/>
              </a:defRPr>
            </a:lvl3pPr>
            <a:lvl4pPr marL="1600200" indent="-228600" eaLnBrk="0" hangingPunct="0">
              <a:defRPr sz="2400">
                <a:solidFill>
                  <a:schemeClr val="tx1"/>
                </a:solidFill>
                <a:latin typeface="Comic Sans MS" charset="0"/>
                <a:ea typeface="MS PGothic" charset="0"/>
                <a:cs typeface="MS PGothic" charset="0"/>
              </a:defRPr>
            </a:lvl4pPr>
            <a:lvl5pPr marL="2057400" indent="-228600" eaLnBrk="0" hangingPunct="0">
              <a:defRPr sz="2400">
                <a:solidFill>
                  <a:schemeClr val="tx1"/>
                </a:solidFill>
                <a:latin typeface="Comic Sans MS" charset="0"/>
                <a:ea typeface="MS PGothic" charset="0"/>
                <a:cs typeface="MS PGothic" charset="0"/>
              </a:defRPr>
            </a:lvl5pPr>
            <a:lvl6pPr marL="25146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6pPr>
            <a:lvl7pPr marL="29718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7pPr>
            <a:lvl8pPr marL="34290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8pPr>
            <a:lvl9pPr marL="38862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9pPr>
          </a:lstStyle>
          <a:p>
            <a:pPr eaLnBrk="1" hangingPunct="1"/>
            <a:fld id="{C51377D0-EA66-D446-A8FF-20F1E33BFEBE}" type="slidenum">
              <a:rPr lang="en-US" sz="1200"/>
              <a:pPr eaLnBrk="1" hangingPunct="1"/>
              <a:t>8</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a:t>
            </a:r>
          </a:p>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8D3E9009-5D76-AF41-AD20-12DC2BFF0EA5}" type="slidenum">
              <a:rPr lang="en-US"/>
              <a:pPr>
                <a:defRPr/>
              </a:pPr>
              <a:t>‹#›</a:t>
            </a:fld>
            <a:endParaRPr lang="en-US"/>
          </a:p>
        </p:txBody>
      </p:sp>
    </p:spTree>
    <p:extLst>
      <p:ext uri="{BB962C8B-B14F-4D97-AF65-F5344CB8AC3E}">
        <p14:creationId xmlns:p14="http://schemas.microsoft.com/office/powerpoint/2010/main" val="405301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6" name="Rectangle 5"/>
          <p:cNvSpPr>
            <a:spLocks noGrp="1" noChangeArrowheads="1"/>
          </p:cNvSpPr>
          <p:nvPr>
            <p:ph type="sldNum" sz="quarter" idx="12"/>
          </p:nvPr>
        </p:nvSpPr>
        <p:spPr/>
        <p:txBody>
          <a:bodyPr/>
          <a:lstStyle>
            <a:lvl1pPr>
              <a:defRPr/>
            </a:lvl1pPr>
          </a:lstStyle>
          <a:p>
            <a:pPr>
              <a:defRPr/>
            </a:pPr>
            <a:fld id="{FC235D10-07FB-AA4A-A56F-B99DE119323C}" type="slidenum">
              <a:rPr lang="en-US"/>
              <a:pPr>
                <a:defRPr/>
              </a:pPr>
              <a:t>‹#›</a:t>
            </a:fld>
            <a:endParaRPr lang="en-US"/>
          </a:p>
        </p:txBody>
      </p:sp>
    </p:spTree>
    <p:extLst>
      <p:ext uri="{BB962C8B-B14F-4D97-AF65-F5344CB8AC3E}">
        <p14:creationId xmlns:p14="http://schemas.microsoft.com/office/powerpoint/2010/main" val="250429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6" name="Rectangle 5"/>
          <p:cNvSpPr>
            <a:spLocks noGrp="1" noChangeArrowheads="1"/>
          </p:cNvSpPr>
          <p:nvPr>
            <p:ph type="sldNum" sz="quarter" idx="12"/>
          </p:nvPr>
        </p:nvSpPr>
        <p:spPr/>
        <p:txBody>
          <a:bodyPr/>
          <a:lstStyle>
            <a:lvl1pPr>
              <a:defRPr/>
            </a:lvl1pPr>
          </a:lstStyle>
          <a:p>
            <a:pPr>
              <a:defRPr/>
            </a:pPr>
            <a:fld id="{5C07148E-A90E-DB45-B19B-43E813C153AE}" type="slidenum">
              <a:rPr lang="en-US"/>
              <a:pPr>
                <a:defRPr/>
              </a:pPr>
              <a:t>‹#›</a:t>
            </a:fld>
            <a:endParaRPr lang="en-US"/>
          </a:p>
        </p:txBody>
      </p:sp>
    </p:spTree>
    <p:extLst>
      <p:ext uri="{BB962C8B-B14F-4D97-AF65-F5344CB8AC3E}">
        <p14:creationId xmlns:p14="http://schemas.microsoft.com/office/powerpoint/2010/main" val="1219744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9" name="Rectangle 8"/>
          <p:cNvSpPr>
            <a:spLocks noGrp="1" noChangeArrowheads="1"/>
          </p:cNvSpPr>
          <p:nvPr>
            <p:ph type="sldNum" sz="quarter" idx="12"/>
          </p:nvPr>
        </p:nvSpPr>
        <p:spPr/>
        <p:txBody>
          <a:bodyPr/>
          <a:lstStyle>
            <a:lvl1pPr>
              <a:defRPr/>
            </a:lvl1pPr>
          </a:lstStyle>
          <a:p>
            <a:pPr>
              <a:defRPr/>
            </a:pPr>
            <a:fld id="{F643987D-7B11-4040-A048-F269F41A2E70}" type="slidenum">
              <a:rPr lang="en-US"/>
              <a:pPr>
                <a:defRPr/>
              </a:pPr>
              <a:t>‹#›</a:t>
            </a:fld>
            <a:endParaRPr lang="en-US"/>
          </a:p>
        </p:txBody>
      </p:sp>
    </p:spTree>
    <p:extLst>
      <p:ext uri="{BB962C8B-B14F-4D97-AF65-F5344CB8AC3E}">
        <p14:creationId xmlns:p14="http://schemas.microsoft.com/office/powerpoint/2010/main" val="15698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Footer Placeholder 6"/>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8" name="Rectangle 7"/>
          <p:cNvSpPr>
            <a:spLocks noGrp="1" noChangeArrowheads="1"/>
          </p:cNvSpPr>
          <p:nvPr>
            <p:ph type="sldNum" sz="quarter" idx="12"/>
          </p:nvPr>
        </p:nvSpPr>
        <p:spPr/>
        <p:txBody>
          <a:bodyPr/>
          <a:lstStyle>
            <a:lvl1pPr>
              <a:defRPr/>
            </a:lvl1pPr>
          </a:lstStyle>
          <a:p>
            <a:pPr>
              <a:defRPr/>
            </a:pPr>
            <a:fld id="{B43B032D-7ABE-1F40-81B7-E15777313779}" type="slidenum">
              <a:rPr lang="en-US"/>
              <a:pPr>
                <a:defRPr/>
              </a:pPr>
              <a:t>‹#›</a:t>
            </a:fld>
            <a:endParaRPr lang="en-US"/>
          </a:p>
        </p:txBody>
      </p:sp>
    </p:spTree>
    <p:extLst>
      <p:ext uri="{BB962C8B-B14F-4D97-AF65-F5344CB8AC3E}">
        <p14:creationId xmlns:p14="http://schemas.microsoft.com/office/powerpoint/2010/main" val="3755664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Footer Placeholder 6"/>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8" name="Rectangle 7"/>
          <p:cNvSpPr>
            <a:spLocks noGrp="1" noChangeArrowheads="1"/>
          </p:cNvSpPr>
          <p:nvPr>
            <p:ph type="sldNum" sz="quarter" idx="12"/>
          </p:nvPr>
        </p:nvSpPr>
        <p:spPr/>
        <p:txBody>
          <a:bodyPr/>
          <a:lstStyle>
            <a:lvl1pPr>
              <a:defRPr/>
            </a:lvl1pPr>
          </a:lstStyle>
          <a:p>
            <a:pPr>
              <a:defRPr/>
            </a:pPr>
            <a:fld id="{2119F2DD-4C71-BF4F-B14B-F4E9B9BBF307}" type="slidenum">
              <a:rPr lang="en-US"/>
              <a:pPr>
                <a:defRPr/>
              </a:pPr>
              <a:t>‹#›</a:t>
            </a:fld>
            <a:endParaRPr lang="en-US"/>
          </a:p>
        </p:txBody>
      </p:sp>
    </p:spTree>
    <p:extLst>
      <p:ext uri="{BB962C8B-B14F-4D97-AF65-F5344CB8AC3E}">
        <p14:creationId xmlns:p14="http://schemas.microsoft.com/office/powerpoint/2010/main" val="1346087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5" name="Rectangle 4"/>
          <p:cNvSpPr>
            <a:spLocks noGrp="1" noChangeArrowheads="1"/>
          </p:cNvSpPr>
          <p:nvPr>
            <p:ph type="sldNum" sz="quarter" idx="12"/>
          </p:nvPr>
        </p:nvSpPr>
        <p:spPr/>
        <p:txBody>
          <a:bodyPr/>
          <a:lstStyle>
            <a:lvl1pPr>
              <a:defRPr/>
            </a:lvl1pPr>
          </a:lstStyle>
          <a:p>
            <a:pPr>
              <a:defRPr/>
            </a:pPr>
            <a:fld id="{C4A6CD97-C6CF-A846-87B9-9EFFA06510EE}" type="slidenum">
              <a:rPr lang="en-US"/>
              <a:pPr>
                <a:defRPr/>
              </a:pPr>
              <a:t>‹#›</a:t>
            </a:fld>
            <a:endParaRPr lang="en-US"/>
          </a:p>
        </p:txBody>
      </p:sp>
    </p:spTree>
    <p:extLst>
      <p:ext uri="{BB962C8B-B14F-4D97-AF65-F5344CB8AC3E}">
        <p14:creationId xmlns:p14="http://schemas.microsoft.com/office/powerpoint/2010/main" val="198366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6" name="Rectangle 5"/>
          <p:cNvSpPr>
            <a:spLocks noGrp="1" noChangeArrowheads="1"/>
          </p:cNvSpPr>
          <p:nvPr>
            <p:ph type="sldNum" sz="quarter" idx="12"/>
          </p:nvPr>
        </p:nvSpPr>
        <p:spPr/>
        <p:txBody>
          <a:bodyPr/>
          <a:lstStyle>
            <a:lvl1pPr>
              <a:defRPr/>
            </a:lvl1pPr>
          </a:lstStyle>
          <a:p>
            <a:pPr>
              <a:defRPr/>
            </a:pPr>
            <a:fld id="{5BE49736-B368-C840-80FE-046B1BC27A41}" type="slidenum">
              <a:rPr lang="en-US"/>
              <a:pPr>
                <a:defRPr/>
              </a:pPr>
              <a:t>‹#›</a:t>
            </a:fld>
            <a:endParaRPr lang="en-US"/>
          </a:p>
        </p:txBody>
      </p:sp>
    </p:spTree>
    <p:extLst>
      <p:ext uri="{BB962C8B-B14F-4D97-AF65-F5344CB8AC3E}">
        <p14:creationId xmlns:p14="http://schemas.microsoft.com/office/powerpoint/2010/main" val="63266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6" name="Rectangle 5"/>
          <p:cNvSpPr>
            <a:spLocks noGrp="1" noChangeArrowheads="1"/>
          </p:cNvSpPr>
          <p:nvPr>
            <p:ph type="sldNum" sz="quarter" idx="12"/>
          </p:nvPr>
        </p:nvSpPr>
        <p:spPr/>
        <p:txBody>
          <a:bodyPr/>
          <a:lstStyle>
            <a:lvl1pPr>
              <a:defRPr/>
            </a:lvl1pPr>
          </a:lstStyle>
          <a:p>
            <a:pPr>
              <a:defRPr/>
            </a:pPr>
            <a:fld id="{736876F9-E7E4-D340-8EE1-62F8B98F703C}" type="slidenum">
              <a:rPr lang="en-US"/>
              <a:pPr>
                <a:defRPr/>
              </a:pPr>
              <a:t>‹#›</a:t>
            </a:fld>
            <a:endParaRPr lang="en-US"/>
          </a:p>
        </p:txBody>
      </p:sp>
    </p:spTree>
    <p:extLst>
      <p:ext uri="{BB962C8B-B14F-4D97-AF65-F5344CB8AC3E}">
        <p14:creationId xmlns:p14="http://schemas.microsoft.com/office/powerpoint/2010/main" val="151156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dirty="0"/>
              <a:t>ECE 4140/6140 Spring ‘20</a:t>
            </a:r>
          </a:p>
        </p:txBody>
      </p:sp>
      <p:sp>
        <p:nvSpPr>
          <p:cNvPr id="7" name="Rectangle 6"/>
          <p:cNvSpPr>
            <a:spLocks noGrp="1" noChangeArrowheads="1"/>
          </p:cNvSpPr>
          <p:nvPr>
            <p:ph type="sldNum" sz="quarter" idx="12"/>
          </p:nvPr>
        </p:nvSpPr>
        <p:spPr/>
        <p:txBody>
          <a:bodyPr/>
          <a:lstStyle>
            <a:lvl1pPr>
              <a:defRPr/>
            </a:lvl1pPr>
          </a:lstStyle>
          <a:p>
            <a:pPr>
              <a:defRPr/>
            </a:pPr>
            <a:fld id="{5650F722-6A31-6642-97FD-C2F8037105B4}" type="slidenum">
              <a:rPr lang="en-US"/>
              <a:pPr>
                <a:defRPr/>
              </a:pPr>
              <a:t>‹#›</a:t>
            </a:fld>
            <a:endParaRPr lang="en-US"/>
          </a:p>
        </p:txBody>
      </p:sp>
    </p:spTree>
    <p:extLst>
      <p:ext uri="{BB962C8B-B14F-4D97-AF65-F5344CB8AC3E}">
        <p14:creationId xmlns:p14="http://schemas.microsoft.com/office/powerpoint/2010/main" val="368595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9" name="Rectangle 8"/>
          <p:cNvSpPr>
            <a:spLocks noGrp="1" noChangeArrowheads="1"/>
          </p:cNvSpPr>
          <p:nvPr>
            <p:ph type="sldNum" sz="quarter" idx="12"/>
          </p:nvPr>
        </p:nvSpPr>
        <p:spPr/>
        <p:txBody>
          <a:bodyPr/>
          <a:lstStyle>
            <a:lvl1pPr>
              <a:defRPr/>
            </a:lvl1pPr>
          </a:lstStyle>
          <a:p>
            <a:pPr>
              <a:defRPr/>
            </a:pPr>
            <a:fld id="{9036C4F0-A817-2248-9F23-A40FCD042437}" type="slidenum">
              <a:rPr lang="en-US"/>
              <a:pPr>
                <a:defRPr/>
              </a:pPr>
              <a:t>‹#›</a:t>
            </a:fld>
            <a:endParaRPr lang="en-US"/>
          </a:p>
        </p:txBody>
      </p:sp>
    </p:spTree>
    <p:extLst>
      <p:ext uri="{BB962C8B-B14F-4D97-AF65-F5344CB8AC3E}">
        <p14:creationId xmlns:p14="http://schemas.microsoft.com/office/powerpoint/2010/main" val="81599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5" name="Rectangle 4"/>
          <p:cNvSpPr>
            <a:spLocks noGrp="1" noChangeArrowheads="1"/>
          </p:cNvSpPr>
          <p:nvPr>
            <p:ph type="sldNum" sz="quarter" idx="12"/>
          </p:nvPr>
        </p:nvSpPr>
        <p:spPr/>
        <p:txBody>
          <a:bodyPr/>
          <a:lstStyle>
            <a:lvl1pPr>
              <a:defRPr/>
            </a:lvl1pPr>
          </a:lstStyle>
          <a:p>
            <a:pPr>
              <a:defRPr/>
            </a:pPr>
            <a:fld id="{5BB83641-F40F-CA4D-860F-7D3BC7C97219}" type="slidenum">
              <a:rPr lang="en-US"/>
              <a:pPr>
                <a:defRPr/>
              </a:pPr>
              <a:t>‹#›</a:t>
            </a:fld>
            <a:endParaRPr lang="en-US"/>
          </a:p>
        </p:txBody>
      </p:sp>
    </p:spTree>
    <p:extLst>
      <p:ext uri="{BB962C8B-B14F-4D97-AF65-F5344CB8AC3E}">
        <p14:creationId xmlns:p14="http://schemas.microsoft.com/office/powerpoint/2010/main" val="30352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3"/>
          <p:cNvSpPr>
            <a:spLocks noGrp="1" noChangeArrowheads="1"/>
          </p:cNvSpPr>
          <p:nvPr>
            <p:ph type="sldNum" sz="quarter" idx="12"/>
          </p:nvPr>
        </p:nvSpPr>
        <p:spPr/>
        <p:txBody>
          <a:bodyPr/>
          <a:lstStyle>
            <a:lvl1pPr>
              <a:defRPr/>
            </a:lvl1pPr>
          </a:lstStyle>
          <a:p>
            <a:pPr>
              <a:defRPr/>
            </a:pPr>
            <a:fld id="{8CE7C3B9-A30B-B04F-A77F-C8729535F27F}" type="slidenum">
              <a:rPr lang="en-US"/>
              <a:pPr>
                <a:defRPr/>
              </a:pPr>
              <a:t>‹#›</a:t>
            </a:fld>
            <a:endParaRPr lang="en-US"/>
          </a:p>
        </p:txBody>
      </p:sp>
    </p:spTree>
    <p:extLst>
      <p:ext uri="{BB962C8B-B14F-4D97-AF65-F5344CB8AC3E}">
        <p14:creationId xmlns:p14="http://schemas.microsoft.com/office/powerpoint/2010/main" val="51844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7" name="Rectangle 6"/>
          <p:cNvSpPr>
            <a:spLocks noGrp="1" noChangeArrowheads="1"/>
          </p:cNvSpPr>
          <p:nvPr>
            <p:ph type="sldNum" sz="quarter" idx="12"/>
          </p:nvPr>
        </p:nvSpPr>
        <p:spPr/>
        <p:txBody>
          <a:bodyPr/>
          <a:lstStyle>
            <a:lvl1pPr>
              <a:defRPr/>
            </a:lvl1pPr>
          </a:lstStyle>
          <a:p>
            <a:pPr>
              <a:defRPr/>
            </a:pPr>
            <a:fld id="{79C91EDF-3823-814B-81A7-191598BBBC84}" type="slidenum">
              <a:rPr lang="en-US"/>
              <a:pPr>
                <a:defRPr/>
              </a:pPr>
              <a:t>‹#›</a:t>
            </a:fld>
            <a:endParaRPr lang="en-US"/>
          </a:p>
        </p:txBody>
      </p:sp>
    </p:spTree>
    <p:extLst>
      <p:ext uri="{BB962C8B-B14F-4D97-AF65-F5344CB8AC3E}">
        <p14:creationId xmlns:p14="http://schemas.microsoft.com/office/powerpoint/2010/main" val="229691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0" y="6534150"/>
            <a:ext cx="2184400" cy="323850"/>
          </a:xfrm>
          <a:prstGeom prst="rect">
            <a:avLst/>
          </a:prstGeom>
        </p:spPr>
        <p:txBody>
          <a:bodyPr/>
          <a:lstStyle>
            <a:lvl1pPr>
              <a:defRPr/>
            </a:lvl1pPr>
          </a:lstStyle>
          <a:p>
            <a:pPr>
              <a:defRPr/>
            </a:pPr>
            <a:r>
              <a:rPr lang="en-US"/>
              <a:t>ECE 4140/6140 Spring ‘17 </a:t>
            </a:r>
          </a:p>
        </p:txBody>
      </p:sp>
      <p:sp>
        <p:nvSpPr>
          <p:cNvPr id="7" name="Rectangle 6"/>
          <p:cNvSpPr>
            <a:spLocks noGrp="1" noChangeArrowheads="1"/>
          </p:cNvSpPr>
          <p:nvPr>
            <p:ph type="sldNum" sz="quarter" idx="12"/>
          </p:nvPr>
        </p:nvSpPr>
        <p:spPr/>
        <p:txBody>
          <a:bodyPr/>
          <a:lstStyle>
            <a:lvl1pPr>
              <a:defRPr/>
            </a:lvl1pPr>
          </a:lstStyle>
          <a:p>
            <a:pPr>
              <a:defRPr/>
            </a:pPr>
            <a:fld id="{EB0BEAFF-6211-2F43-851E-C9940F6EDCE8}" type="slidenum">
              <a:rPr lang="en-US"/>
              <a:pPr>
                <a:defRPr/>
              </a:pPr>
              <a:t>‹#›</a:t>
            </a:fld>
            <a:endParaRPr lang="en-US"/>
          </a:p>
        </p:txBody>
      </p:sp>
    </p:spTree>
    <p:extLst>
      <p:ext uri="{BB962C8B-B14F-4D97-AF65-F5344CB8AC3E}">
        <p14:creationId xmlns:p14="http://schemas.microsoft.com/office/powerpoint/2010/main" val="60003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42" name="Rectangle 6"/>
          <p:cNvSpPr>
            <a:spLocks noGrp="1" noChangeArrowheads="1"/>
          </p:cNvSpPr>
          <p:nvPr>
            <p:ph type="sldNum" sz="quarter" idx="4"/>
          </p:nvPr>
        </p:nvSpPr>
        <p:spPr bwMode="auto">
          <a:xfrm>
            <a:off x="6553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Arial" charset="0"/>
              </a:defRPr>
            </a:lvl1pPr>
          </a:lstStyle>
          <a:p>
            <a:pPr>
              <a:defRPr/>
            </a:pPr>
            <a:endParaRPr lang="en-US"/>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 id="2147484155" r:id="rId15"/>
  </p:sldLayoutIdLst>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352.png"/><Relationship Id="rId13" Type="http://schemas.openxmlformats.org/officeDocument/2006/relationships/customXml" Target="../ink/ink5.xml"/><Relationship Id="rId18" Type="http://schemas.openxmlformats.org/officeDocument/2006/relationships/image" Target="../media/image5030.png"/><Relationship Id="rId3" Type="http://schemas.openxmlformats.org/officeDocument/2006/relationships/slideLayout" Target="../slideLayouts/slideLayout2.xml"/><Relationship Id="rId7" Type="http://schemas.openxmlformats.org/officeDocument/2006/relationships/customXml" Target="../ink/ink2.xml"/><Relationship Id="rId12" Type="http://schemas.openxmlformats.org/officeDocument/2006/relationships/image" Target="../media/image2372.png"/><Relationship Id="rId17" Type="http://schemas.openxmlformats.org/officeDocument/2006/relationships/customXml" Target="../ink/ink7.xml"/><Relationship Id="rId2" Type="http://schemas.openxmlformats.org/officeDocument/2006/relationships/audio" Target="../media/media3.m4a"/><Relationship Id="rId16" Type="http://schemas.openxmlformats.org/officeDocument/2006/relationships/image" Target="../media/image5020.png"/><Relationship Id="rId1" Type="http://schemas.microsoft.com/office/2007/relationships/media" Target="../media/media3.m4a"/><Relationship Id="rId6" Type="http://schemas.openxmlformats.org/officeDocument/2006/relationships/image" Target="../media/image234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2362.png"/><Relationship Id="rId19"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customXml" Target="../ink/ink3.xml"/><Relationship Id="rId14" Type="http://schemas.openxmlformats.org/officeDocument/2006/relationships/image" Target="../media/image2382.png"/></Relationships>
</file>

<file path=ppt/slides/_rels/slide4.xml.rels><?xml version="1.0" encoding="UTF-8" standalone="yes"?>
<Relationships xmlns="http://schemas.openxmlformats.org/package/2006/relationships"><Relationship Id="rId13" Type="http://schemas.openxmlformats.org/officeDocument/2006/relationships/image" Target="../media/image5090.png"/><Relationship Id="rId18" Type="http://schemas.openxmlformats.org/officeDocument/2006/relationships/customXml" Target="../ink/ink14.xml"/><Relationship Id="rId26" Type="http://schemas.openxmlformats.org/officeDocument/2006/relationships/customXml" Target="../ink/ink18.xml"/><Relationship Id="rId39" Type="http://schemas.openxmlformats.org/officeDocument/2006/relationships/image" Target="../media/image5270.png"/><Relationship Id="rId21" Type="http://schemas.openxmlformats.org/officeDocument/2006/relationships/image" Target="../media/image5160.png"/><Relationship Id="rId34" Type="http://schemas.openxmlformats.org/officeDocument/2006/relationships/customXml" Target="../ink/ink22.xml"/><Relationship Id="rId42" Type="http://schemas.openxmlformats.org/officeDocument/2006/relationships/customXml" Target="../ink/ink26.xml"/><Relationship Id="rId7" Type="http://schemas.openxmlformats.org/officeDocument/2006/relationships/image" Target="../media/image5060.png"/><Relationship Id="rId2" Type="http://schemas.openxmlformats.org/officeDocument/2006/relationships/audio" Target="../media/media4.m4a"/><Relationship Id="rId16" Type="http://schemas.openxmlformats.org/officeDocument/2006/relationships/customXml" Target="../ink/ink13.xml"/><Relationship Id="rId20" Type="http://schemas.openxmlformats.org/officeDocument/2006/relationships/customXml" Target="../ink/ink15.xml"/><Relationship Id="rId29" Type="http://schemas.openxmlformats.org/officeDocument/2006/relationships/image" Target="../media/image5220.png"/><Relationship Id="rId41" Type="http://schemas.openxmlformats.org/officeDocument/2006/relationships/image" Target="../media/image5280.png"/><Relationship Id="rId1" Type="http://schemas.microsoft.com/office/2007/relationships/media" Target="../media/media4.m4a"/><Relationship Id="rId6" Type="http://schemas.openxmlformats.org/officeDocument/2006/relationships/customXml" Target="../ink/ink8.xml"/><Relationship Id="rId11" Type="http://schemas.openxmlformats.org/officeDocument/2006/relationships/image" Target="../media/image5080.png"/><Relationship Id="rId24" Type="http://schemas.openxmlformats.org/officeDocument/2006/relationships/customXml" Target="../ink/ink17.xml"/><Relationship Id="rId32" Type="http://schemas.openxmlformats.org/officeDocument/2006/relationships/customXml" Target="../ink/ink21.xml"/><Relationship Id="rId37" Type="http://schemas.openxmlformats.org/officeDocument/2006/relationships/image" Target="../media/image5260.png"/><Relationship Id="rId40" Type="http://schemas.openxmlformats.org/officeDocument/2006/relationships/customXml" Target="../ink/ink25.xml"/><Relationship Id="rId5" Type="http://schemas.openxmlformats.org/officeDocument/2006/relationships/image" Target="../media/image5.png"/><Relationship Id="rId15" Type="http://schemas.openxmlformats.org/officeDocument/2006/relationships/image" Target="../media/image5130.png"/><Relationship Id="rId23" Type="http://schemas.openxmlformats.org/officeDocument/2006/relationships/image" Target="../media/image5170.png"/><Relationship Id="rId28" Type="http://schemas.openxmlformats.org/officeDocument/2006/relationships/customXml" Target="../ink/ink19.xml"/><Relationship Id="rId36" Type="http://schemas.openxmlformats.org/officeDocument/2006/relationships/customXml" Target="../ink/ink23.xml"/><Relationship Id="rId10" Type="http://schemas.openxmlformats.org/officeDocument/2006/relationships/customXml" Target="../ink/ink10.xml"/><Relationship Id="rId19" Type="http://schemas.openxmlformats.org/officeDocument/2006/relationships/image" Target="../media/image5150.png"/><Relationship Id="rId31" Type="http://schemas.openxmlformats.org/officeDocument/2006/relationships/image" Target="../media/image5230.png"/><Relationship Id="rId44"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5070.png"/><Relationship Id="rId14" Type="http://schemas.openxmlformats.org/officeDocument/2006/relationships/customXml" Target="../ink/ink12.xml"/><Relationship Id="rId22" Type="http://schemas.openxmlformats.org/officeDocument/2006/relationships/customXml" Target="../ink/ink16.xml"/><Relationship Id="rId27" Type="http://schemas.openxmlformats.org/officeDocument/2006/relationships/image" Target="../media/image5190.png"/><Relationship Id="rId30" Type="http://schemas.openxmlformats.org/officeDocument/2006/relationships/customXml" Target="../ink/ink20.xml"/><Relationship Id="rId35" Type="http://schemas.openxmlformats.org/officeDocument/2006/relationships/image" Target="../media/image5250.png"/><Relationship Id="rId43" Type="http://schemas.openxmlformats.org/officeDocument/2006/relationships/image" Target="../media/image5290.png"/><Relationship Id="rId8" Type="http://schemas.openxmlformats.org/officeDocument/2006/relationships/customXml" Target="../ink/ink9.xml"/><Relationship Id="rId3" Type="http://schemas.openxmlformats.org/officeDocument/2006/relationships/slideLayout" Target="../slideLayouts/slideLayout2.xml"/><Relationship Id="rId12" Type="http://schemas.openxmlformats.org/officeDocument/2006/relationships/customXml" Target="../ink/ink11.xml"/><Relationship Id="rId17" Type="http://schemas.openxmlformats.org/officeDocument/2006/relationships/image" Target="../media/image5140.png"/><Relationship Id="rId25" Type="http://schemas.openxmlformats.org/officeDocument/2006/relationships/image" Target="../media/image5180.png"/><Relationship Id="rId33" Type="http://schemas.openxmlformats.org/officeDocument/2006/relationships/image" Target="../media/image5240.png"/><Relationship Id="rId38" Type="http://schemas.openxmlformats.org/officeDocument/2006/relationships/customXml" Target="../ink/ink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8.m4a"/><Relationship Id="rId7" Type="http://schemas.openxmlformats.org/officeDocument/2006/relationships/image" Target="../media/image9.png"/><Relationship Id="rId2" Type="http://schemas.microsoft.com/office/2007/relationships/media" Target="../media/media8.m4a"/><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2.xml"/><Relationship Id="rId4" Type="http://schemas.openxmlformats.org/officeDocument/2006/relationships/slideLayout" Target="../slideLayouts/slideLayout7.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MS PGothic" charset="0"/>
                <a:cs typeface="MS PGothic" charset="0"/>
              </a:defRPr>
            </a:lvl1pPr>
            <a:lvl2pPr marL="742950" indent="-285750" eaLnBrk="0" hangingPunct="0">
              <a:defRPr sz="2400">
                <a:solidFill>
                  <a:schemeClr val="tx1"/>
                </a:solidFill>
                <a:latin typeface="Comic Sans MS" charset="0"/>
                <a:ea typeface="MS PGothic" charset="0"/>
                <a:cs typeface="MS PGothic" charset="0"/>
              </a:defRPr>
            </a:lvl2pPr>
            <a:lvl3pPr marL="1143000" indent="-228600" eaLnBrk="0" hangingPunct="0">
              <a:defRPr sz="2400">
                <a:solidFill>
                  <a:schemeClr val="tx1"/>
                </a:solidFill>
                <a:latin typeface="Comic Sans MS" charset="0"/>
                <a:ea typeface="MS PGothic" charset="0"/>
                <a:cs typeface="MS PGothic" charset="0"/>
              </a:defRPr>
            </a:lvl3pPr>
            <a:lvl4pPr marL="1600200" indent="-228600" eaLnBrk="0" hangingPunct="0">
              <a:defRPr sz="2400">
                <a:solidFill>
                  <a:schemeClr val="tx1"/>
                </a:solidFill>
                <a:latin typeface="Comic Sans MS" charset="0"/>
                <a:ea typeface="MS PGothic" charset="0"/>
                <a:cs typeface="MS PGothic" charset="0"/>
              </a:defRPr>
            </a:lvl4pPr>
            <a:lvl5pPr marL="2057400" indent="-228600" eaLnBrk="0" hangingPunct="0">
              <a:defRPr sz="2400">
                <a:solidFill>
                  <a:schemeClr val="tx1"/>
                </a:solidFill>
                <a:latin typeface="Comic Sans MS" charset="0"/>
                <a:ea typeface="MS PGothic" charset="0"/>
                <a:cs typeface="MS PGothic" charset="0"/>
              </a:defRPr>
            </a:lvl5pPr>
            <a:lvl6pPr marL="25146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6pPr>
            <a:lvl7pPr marL="29718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7pPr>
            <a:lvl8pPr marL="34290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8pPr>
            <a:lvl9pPr marL="38862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9pPr>
          </a:lstStyle>
          <a:p>
            <a:pPr eaLnBrk="1" hangingPunct="1"/>
            <a:fld id="{41E40638-2E0E-364B-99FD-DE06BD1F928E}" type="slidenum">
              <a:rPr lang="en-US" sz="1400">
                <a:latin typeface="Arial" charset="0"/>
              </a:rPr>
              <a:pPr eaLnBrk="1" hangingPunct="1"/>
              <a:t>1</a:t>
            </a:fld>
            <a:endParaRPr lang="en-US" sz="1400">
              <a:latin typeface="Arial" charset="0"/>
            </a:endParaRPr>
          </a:p>
        </p:txBody>
      </p:sp>
      <p:sp>
        <p:nvSpPr>
          <p:cNvPr id="2" name="TextBox 1">
            <a:extLst>
              <a:ext uri="{FF2B5EF4-FFF2-40B4-BE49-F238E27FC236}">
                <a16:creationId xmlns:a16="http://schemas.microsoft.com/office/drawing/2014/main" id="{6152A25C-7E27-2B44-8FBB-18188DA666FF}"/>
              </a:ext>
            </a:extLst>
          </p:cNvPr>
          <p:cNvSpPr txBox="1"/>
          <p:nvPr/>
        </p:nvSpPr>
        <p:spPr>
          <a:xfrm>
            <a:off x="2420619" y="2590800"/>
            <a:ext cx="4302781" cy="646331"/>
          </a:xfrm>
          <a:prstGeom prst="rect">
            <a:avLst/>
          </a:prstGeom>
          <a:noFill/>
        </p:spPr>
        <p:txBody>
          <a:bodyPr wrap="none" rtlCol="0">
            <a:spAutoFit/>
          </a:bodyPr>
          <a:lstStyle/>
          <a:p>
            <a:pPr>
              <a:buNone/>
            </a:pPr>
            <a:r>
              <a:rPr lang="en-US" sz="3600" b="1">
                <a:solidFill>
                  <a:schemeClr val="bg1"/>
                </a:solidFill>
              </a:rPr>
              <a:t>2F. </a:t>
            </a:r>
            <a:r>
              <a:rPr lang="en-US" sz="3600" b="1" dirty="0">
                <a:solidFill>
                  <a:schemeClr val="bg1"/>
                </a:solidFill>
              </a:rPr>
              <a:t>Universal Logic</a:t>
            </a:r>
          </a:p>
        </p:txBody>
      </p:sp>
      <p:pic>
        <p:nvPicPr>
          <p:cNvPr id="3" name="Audio 2">
            <a:hlinkClick r:id="" action="ppaction://media"/>
            <a:extLst>
              <a:ext uri="{FF2B5EF4-FFF2-40B4-BE49-F238E27FC236}">
                <a16:creationId xmlns:a16="http://schemas.microsoft.com/office/drawing/2014/main" id="{133B4415-F869-92D6-A72B-A91CC72896A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2692674301"/>
      </p:ext>
    </p:extLst>
  </p:cSld>
  <p:clrMapOvr>
    <a:masterClrMapping/>
  </p:clrMapOvr>
  <p:transition spd="slow" advTm="21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3146425" y="0"/>
            <a:ext cx="3438525" cy="646331"/>
          </a:xfrm>
          <a:prstGeom prst="rect">
            <a:avLst/>
          </a:prstGeom>
          <a:noFill/>
          <a:ln w="9525">
            <a:noFill/>
            <a:miter lim="800000"/>
            <a:headEnd/>
            <a:tailEnd/>
          </a:ln>
        </p:spPr>
        <p:txBody>
          <a:bodyPr>
            <a:prstTxWarp prst="textNoShape">
              <a:avLst/>
            </a:prstTxWarp>
            <a:spAutoFit/>
          </a:bodyPr>
          <a:lstStyle/>
          <a:p>
            <a:pPr>
              <a:buNone/>
            </a:pPr>
            <a:r>
              <a:rPr lang="en-US" sz="3600" dirty="0">
                <a:solidFill>
                  <a:srgbClr val="0000FF"/>
                </a:solidFill>
                <a:latin typeface="Comic Sans MS" charset="0"/>
                <a:sym typeface="Wingdings" charset="2"/>
              </a:rPr>
              <a:t>FPGAs</a:t>
            </a:r>
          </a:p>
        </p:txBody>
      </p:sp>
      <p:sp>
        <p:nvSpPr>
          <p:cNvPr id="2" name="Slide Number Placeholder 1"/>
          <p:cNvSpPr>
            <a:spLocks noGrp="1"/>
          </p:cNvSpPr>
          <p:nvPr>
            <p:ph type="sldNum" sz="quarter" idx="12"/>
          </p:nvPr>
        </p:nvSpPr>
        <p:spPr/>
        <p:txBody>
          <a:bodyPr/>
          <a:lstStyle/>
          <a:p>
            <a:pPr>
              <a:defRPr/>
            </a:pPr>
            <a:fld id="{0F4E21E8-E98A-5642-BFE8-2DAD7EC709D7}" type="slidenum">
              <a:rPr lang="en-US" smtClean="0"/>
              <a:pPr>
                <a:defRPr/>
              </a:pPr>
              <a:t>2</a:t>
            </a:fld>
            <a:endParaRPr lang="en-US"/>
          </a:p>
        </p:txBody>
      </p:sp>
      <p:sp>
        <p:nvSpPr>
          <p:cNvPr id="8" name="TextBox 3">
            <a:extLst>
              <a:ext uri="{FF2B5EF4-FFF2-40B4-BE49-F238E27FC236}">
                <a16:creationId xmlns:a16="http://schemas.microsoft.com/office/drawing/2014/main" id="{A0D38907-21AE-85C5-4B50-700727D9B134}"/>
              </a:ext>
            </a:extLst>
          </p:cNvPr>
          <p:cNvSpPr txBox="1">
            <a:spLocks noChangeArrowheads="1"/>
          </p:cNvSpPr>
          <p:nvPr/>
        </p:nvSpPr>
        <p:spPr bwMode="auto">
          <a:xfrm>
            <a:off x="4724399" y="747405"/>
            <a:ext cx="4343400" cy="1975926"/>
          </a:xfrm>
          <a:prstGeom prst="rect">
            <a:avLst/>
          </a:prstGeom>
          <a:solidFill>
            <a:schemeClr val="bg1"/>
          </a:solidFill>
          <a:ln w="9525">
            <a:noFill/>
            <a:miter lim="800000"/>
            <a:headEnd/>
            <a:tailEnd/>
          </a:ln>
        </p:spPr>
        <p:txBody>
          <a:bodyPr wrap="square">
            <a:prstTxWarp prst="textNoShape">
              <a:avLst/>
            </a:prstTxWarp>
            <a:spAutoFit/>
          </a:bodyPr>
          <a:lstStyle/>
          <a:p>
            <a:pPr>
              <a:buNone/>
            </a:pPr>
            <a:r>
              <a:rPr lang="en-US" sz="1800" dirty="0">
                <a:latin typeface="Comic Sans MS" charset="0"/>
                <a:sym typeface="Wingdings" charset="2"/>
              </a:rPr>
              <a:t>Inside FPGA </a:t>
            </a:r>
            <a:r>
              <a:rPr lang="en-US" sz="1800" dirty="0">
                <a:latin typeface="Comic Sans MS" charset="0"/>
                <a:sym typeface="Wingdings" panose="05000000000000000000" pitchFamily="2" charset="2"/>
              </a:rPr>
              <a:t> Each </a:t>
            </a:r>
          </a:p>
          <a:p>
            <a:pPr>
              <a:buNone/>
            </a:pPr>
            <a:r>
              <a:rPr lang="en-US" sz="1800" dirty="0">
                <a:latin typeface="Comic Sans MS" charset="0"/>
                <a:sym typeface="Wingdings" panose="05000000000000000000" pitchFamily="2" charset="2"/>
              </a:rPr>
              <a:t>‘universal Logic Function’ has two aspects:</a:t>
            </a:r>
          </a:p>
          <a:p>
            <a:pPr marL="342900" indent="-342900">
              <a:buAutoNum type="arabicPeriod"/>
            </a:pPr>
            <a:r>
              <a:rPr lang="en-US" sz="1800" dirty="0">
                <a:solidFill>
                  <a:srgbClr val="FF0000"/>
                </a:solidFill>
                <a:sym typeface="Wingdings" panose="05000000000000000000" pitchFamily="2" charset="2"/>
              </a:rPr>
              <a:t>Programmable logic block (PLB)</a:t>
            </a:r>
          </a:p>
          <a:p>
            <a:pPr marL="342900" indent="-342900">
              <a:buAutoNum type="arabicPeriod"/>
            </a:pPr>
            <a:r>
              <a:rPr lang="en-US" sz="1800" dirty="0">
                <a:solidFill>
                  <a:srgbClr val="FF0000"/>
                </a:solidFill>
                <a:sym typeface="Wingdings" panose="05000000000000000000" pitchFamily="2" charset="2"/>
              </a:rPr>
              <a:t>Programmable interconnect</a:t>
            </a:r>
          </a:p>
          <a:p>
            <a:pPr>
              <a:buNone/>
            </a:pPr>
            <a:r>
              <a:rPr lang="en-US" sz="1800" dirty="0">
                <a:latin typeface="Comic Sans MS" charset="0"/>
                <a:sym typeface="Wingdings" panose="05000000000000000000" pitchFamily="2" charset="2"/>
              </a:rPr>
              <a:t>  </a:t>
            </a:r>
            <a:endParaRPr lang="en-US" sz="1800" dirty="0">
              <a:latin typeface="Comic Sans MS" charset="0"/>
              <a:sym typeface="Wingdings" charset="2"/>
            </a:endParaRPr>
          </a:p>
        </p:txBody>
      </p:sp>
      <p:pic>
        <p:nvPicPr>
          <p:cNvPr id="12" name="Picture 11">
            <a:extLst>
              <a:ext uri="{FF2B5EF4-FFF2-40B4-BE49-F238E27FC236}">
                <a16:creationId xmlns:a16="http://schemas.microsoft.com/office/drawing/2014/main" id="{FACCE0D5-4059-C2A4-D613-B92289D45859}"/>
              </a:ext>
            </a:extLst>
          </p:cNvPr>
          <p:cNvPicPr>
            <a:picLocks noChangeAspect="1"/>
          </p:cNvPicPr>
          <p:nvPr/>
        </p:nvPicPr>
        <p:blipFill>
          <a:blip r:embed="rId4"/>
          <a:stretch>
            <a:fillRect/>
          </a:stretch>
        </p:blipFill>
        <p:spPr>
          <a:xfrm>
            <a:off x="50799" y="595005"/>
            <a:ext cx="4486275" cy="2533650"/>
          </a:xfrm>
          <a:prstGeom prst="rect">
            <a:avLst/>
          </a:prstGeom>
        </p:spPr>
      </p:pic>
      <p:sp>
        <p:nvSpPr>
          <p:cNvPr id="14" name="TextBox 13">
            <a:extLst>
              <a:ext uri="{FF2B5EF4-FFF2-40B4-BE49-F238E27FC236}">
                <a16:creationId xmlns:a16="http://schemas.microsoft.com/office/drawing/2014/main" id="{3CD9B57A-AA2F-9759-19F8-9DEE43463704}"/>
              </a:ext>
            </a:extLst>
          </p:cNvPr>
          <p:cNvSpPr txBox="1"/>
          <p:nvPr/>
        </p:nvSpPr>
        <p:spPr>
          <a:xfrm>
            <a:off x="4411133" y="2530059"/>
            <a:ext cx="4580466" cy="646331"/>
          </a:xfrm>
          <a:prstGeom prst="rect">
            <a:avLst/>
          </a:prstGeom>
          <a:noFill/>
        </p:spPr>
        <p:txBody>
          <a:bodyPr wrap="square">
            <a:spAutoFit/>
          </a:bodyPr>
          <a:lstStyle/>
          <a:p>
            <a:pPr>
              <a:buNone/>
            </a:pPr>
            <a:r>
              <a:rPr lang="en-US" sz="1200" dirty="0"/>
              <a:t>their underlying fabric predominantly consists of large numbers of relatively simple programmable logic block “ islands ” embedded in a “ sea ” of programmable interconnect</a:t>
            </a:r>
          </a:p>
        </p:txBody>
      </p:sp>
      <p:sp>
        <p:nvSpPr>
          <p:cNvPr id="16" name="TextBox 3">
            <a:extLst>
              <a:ext uri="{FF2B5EF4-FFF2-40B4-BE49-F238E27FC236}">
                <a16:creationId xmlns:a16="http://schemas.microsoft.com/office/drawing/2014/main" id="{797CAE64-D5A1-2C16-26C8-A293615C8F23}"/>
              </a:ext>
            </a:extLst>
          </p:cNvPr>
          <p:cNvSpPr txBox="1">
            <a:spLocks noChangeArrowheads="1"/>
          </p:cNvSpPr>
          <p:nvPr/>
        </p:nvSpPr>
        <p:spPr bwMode="auto">
          <a:xfrm>
            <a:off x="2468033" y="3256216"/>
            <a:ext cx="3886200" cy="369332"/>
          </a:xfrm>
          <a:prstGeom prst="rect">
            <a:avLst/>
          </a:prstGeom>
          <a:solidFill>
            <a:schemeClr val="bg2">
              <a:lumMod val="20000"/>
              <a:lumOff val="80000"/>
            </a:schemeClr>
          </a:solidFill>
          <a:ln w="38100">
            <a:solidFill>
              <a:schemeClr val="tx1"/>
            </a:solidFill>
            <a:miter lim="800000"/>
            <a:headEnd/>
            <a:tailEnd/>
          </a:ln>
        </p:spPr>
        <p:txBody>
          <a:bodyPr wrap="square">
            <a:prstTxWarp prst="textNoShape">
              <a:avLst/>
            </a:prstTxWarp>
            <a:spAutoFit/>
          </a:bodyPr>
          <a:lstStyle/>
          <a:p>
            <a:pPr algn="ctr">
              <a:buNone/>
            </a:pPr>
            <a:r>
              <a:rPr lang="en-US" sz="1800" dirty="0">
                <a:sym typeface="Wingdings" panose="05000000000000000000" pitchFamily="2" charset="2"/>
              </a:rPr>
              <a:t>Programmable logic block</a:t>
            </a:r>
            <a:endParaRPr lang="en-US" sz="1800" dirty="0">
              <a:latin typeface="Comic Sans MS" charset="0"/>
              <a:sym typeface="Wingdings" charset="2"/>
            </a:endParaRPr>
          </a:p>
        </p:txBody>
      </p:sp>
      <p:sp>
        <p:nvSpPr>
          <p:cNvPr id="17" name="TextBox 3">
            <a:extLst>
              <a:ext uri="{FF2B5EF4-FFF2-40B4-BE49-F238E27FC236}">
                <a16:creationId xmlns:a16="http://schemas.microsoft.com/office/drawing/2014/main" id="{716C668E-AC99-2E48-920F-03A8F63254FB}"/>
              </a:ext>
            </a:extLst>
          </p:cNvPr>
          <p:cNvSpPr txBox="1">
            <a:spLocks noChangeArrowheads="1"/>
          </p:cNvSpPr>
          <p:nvPr/>
        </p:nvSpPr>
        <p:spPr bwMode="auto">
          <a:xfrm>
            <a:off x="6193896" y="3994080"/>
            <a:ext cx="2370667" cy="646532"/>
          </a:xfrm>
          <a:prstGeom prst="rect">
            <a:avLst/>
          </a:prstGeom>
          <a:solidFill>
            <a:schemeClr val="bg2">
              <a:lumMod val="20000"/>
              <a:lumOff val="80000"/>
            </a:schemeClr>
          </a:solidFill>
          <a:ln w="38100">
            <a:solidFill>
              <a:schemeClr val="tx1"/>
            </a:solidFill>
            <a:miter lim="800000"/>
            <a:headEnd/>
            <a:tailEnd/>
          </a:ln>
        </p:spPr>
        <p:txBody>
          <a:bodyPr wrap="square">
            <a:prstTxWarp prst="textNoShape">
              <a:avLst/>
            </a:prstTxWarp>
            <a:spAutoFit/>
          </a:bodyPr>
          <a:lstStyle/>
          <a:p>
            <a:pPr algn="ctr">
              <a:buNone/>
            </a:pPr>
            <a:r>
              <a:rPr lang="en-US" sz="1800" dirty="0">
                <a:sym typeface="Wingdings" panose="05000000000000000000" pitchFamily="2" charset="2"/>
              </a:rPr>
              <a:t>Coarse-grained Architecture</a:t>
            </a:r>
            <a:endParaRPr lang="en-US" sz="1800" dirty="0">
              <a:latin typeface="Comic Sans MS" charset="0"/>
              <a:sym typeface="Wingdings" charset="2"/>
            </a:endParaRPr>
          </a:p>
        </p:txBody>
      </p:sp>
      <p:sp>
        <p:nvSpPr>
          <p:cNvPr id="18" name="TextBox 3">
            <a:extLst>
              <a:ext uri="{FF2B5EF4-FFF2-40B4-BE49-F238E27FC236}">
                <a16:creationId xmlns:a16="http://schemas.microsoft.com/office/drawing/2014/main" id="{7E373565-99A5-9563-C445-7F7BF991E6FC}"/>
              </a:ext>
            </a:extLst>
          </p:cNvPr>
          <p:cNvSpPr txBox="1">
            <a:spLocks noChangeArrowheads="1"/>
          </p:cNvSpPr>
          <p:nvPr/>
        </p:nvSpPr>
        <p:spPr bwMode="auto">
          <a:xfrm>
            <a:off x="667808" y="4003552"/>
            <a:ext cx="2319867" cy="1255728"/>
          </a:xfrm>
          <a:prstGeom prst="rect">
            <a:avLst/>
          </a:prstGeom>
          <a:solidFill>
            <a:schemeClr val="bg2">
              <a:lumMod val="20000"/>
              <a:lumOff val="80000"/>
            </a:schemeClr>
          </a:solidFill>
          <a:ln w="38100">
            <a:solidFill>
              <a:schemeClr val="tx1"/>
            </a:solidFill>
            <a:miter lim="800000"/>
            <a:headEnd/>
            <a:tailEnd/>
          </a:ln>
        </p:spPr>
        <p:txBody>
          <a:bodyPr wrap="square">
            <a:prstTxWarp prst="textNoShape">
              <a:avLst/>
            </a:prstTxWarp>
            <a:spAutoFit/>
          </a:bodyPr>
          <a:lstStyle/>
          <a:p>
            <a:pPr algn="ctr">
              <a:buNone/>
            </a:pPr>
            <a:r>
              <a:rPr lang="en-US" sz="1800" dirty="0">
                <a:sym typeface="Wingdings" panose="05000000000000000000" pitchFamily="2" charset="2"/>
              </a:rPr>
              <a:t>Fine-grained Architecture</a:t>
            </a:r>
          </a:p>
          <a:p>
            <a:pPr algn="ctr">
              <a:buNone/>
            </a:pPr>
            <a:r>
              <a:rPr lang="en-US" sz="1800" dirty="0">
                <a:sym typeface="Wingdings" panose="05000000000000000000" pitchFamily="2" charset="2"/>
              </a:rPr>
              <a:t>(universal gates like NAND, NOR)</a:t>
            </a:r>
            <a:endParaRPr lang="en-US" sz="1800" dirty="0">
              <a:latin typeface="Comic Sans MS" charset="0"/>
              <a:sym typeface="Wingdings" charset="2"/>
            </a:endParaRPr>
          </a:p>
        </p:txBody>
      </p:sp>
      <p:cxnSp>
        <p:nvCxnSpPr>
          <p:cNvPr id="20" name="Straight Arrow Connector 19">
            <a:extLst>
              <a:ext uri="{FF2B5EF4-FFF2-40B4-BE49-F238E27FC236}">
                <a16:creationId xmlns:a16="http://schemas.microsoft.com/office/drawing/2014/main" id="{FDE44410-A7FE-3C61-2256-BF904BD17DBB}"/>
              </a:ext>
            </a:extLst>
          </p:cNvPr>
          <p:cNvCxnSpPr>
            <a:cxnSpLocks/>
          </p:cNvCxnSpPr>
          <p:nvPr/>
        </p:nvCxnSpPr>
        <p:spPr bwMode="auto">
          <a:xfrm flipH="1">
            <a:off x="2816226" y="3642485"/>
            <a:ext cx="385232" cy="345571"/>
          </a:xfrm>
          <a:prstGeom prst="straightConnector1">
            <a:avLst/>
          </a:prstGeom>
          <a:noFill/>
          <a:ln w="2857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677C33B-0922-731F-DC54-E7B9D49D650E}"/>
              </a:ext>
            </a:extLst>
          </p:cNvPr>
          <p:cNvCxnSpPr>
            <a:cxnSpLocks/>
          </p:cNvCxnSpPr>
          <p:nvPr/>
        </p:nvCxnSpPr>
        <p:spPr bwMode="auto">
          <a:xfrm>
            <a:off x="5689072" y="3637035"/>
            <a:ext cx="601664" cy="315481"/>
          </a:xfrm>
          <a:prstGeom prst="straightConnector1">
            <a:avLst/>
          </a:prstGeom>
          <a:noFill/>
          <a:ln w="28575"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E9508389-0822-DD3C-D9FD-92D8B9ACF63F}"/>
              </a:ext>
            </a:extLst>
          </p:cNvPr>
          <p:cNvCxnSpPr>
            <a:cxnSpLocks/>
          </p:cNvCxnSpPr>
          <p:nvPr/>
        </p:nvCxnSpPr>
        <p:spPr bwMode="auto">
          <a:xfrm>
            <a:off x="4585229" y="3637977"/>
            <a:ext cx="0" cy="350079"/>
          </a:xfrm>
          <a:prstGeom prst="straightConnector1">
            <a:avLst/>
          </a:prstGeom>
          <a:noFill/>
          <a:ln w="28575" cap="flat" cmpd="sng" algn="ctr">
            <a:solidFill>
              <a:schemeClr val="tx1"/>
            </a:solidFill>
            <a:prstDash val="solid"/>
            <a:round/>
            <a:headEnd type="none" w="med" len="med"/>
            <a:tailEnd type="triangle"/>
          </a:ln>
          <a:effectLst/>
        </p:spPr>
      </p:cxnSp>
      <p:sp>
        <p:nvSpPr>
          <p:cNvPr id="25" name="TextBox 3">
            <a:extLst>
              <a:ext uri="{FF2B5EF4-FFF2-40B4-BE49-F238E27FC236}">
                <a16:creationId xmlns:a16="http://schemas.microsoft.com/office/drawing/2014/main" id="{EB902DB1-BC59-7812-B330-CCDD44AF93A6}"/>
              </a:ext>
            </a:extLst>
          </p:cNvPr>
          <p:cNvSpPr txBox="1">
            <a:spLocks noChangeArrowheads="1"/>
          </p:cNvSpPr>
          <p:nvPr/>
        </p:nvSpPr>
        <p:spPr bwMode="auto">
          <a:xfrm>
            <a:off x="3399896" y="3985633"/>
            <a:ext cx="2319867" cy="978729"/>
          </a:xfrm>
          <a:prstGeom prst="rect">
            <a:avLst/>
          </a:prstGeom>
          <a:solidFill>
            <a:schemeClr val="bg2">
              <a:lumMod val="20000"/>
              <a:lumOff val="80000"/>
            </a:schemeClr>
          </a:solidFill>
          <a:ln w="38100">
            <a:solidFill>
              <a:schemeClr val="tx1"/>
            </a:solidFill>
            <a:miter lim="800000"/>
            <a:headEnd/>
            <a:tailEnd/>
          </a:ln>
        </p:spPr>
        <p:txBody>
          <a:bodyPr wrap="square">
            <a:prstTxWarp prst="textNoShape">
              <a:avLst/>
            </a:prstTxWarp>
            <a:spAutoFit/>
          </a:bodyPr>
          <a:lstStyle/>
          <a:p>
            <a:pPr algn="ctr">
              <a:buNone/>
            </a:pPr>
            <a:r>
              <a:rPr lang="en-US" sz="1800" dirty="0">
                <a:sym typeface="Wingdings" panose="05000000000000000000" pitchFamily="2" charset="2"/>
              </a:rPr>
              <a:t>Medium-grained Architecture</a:t>
            </a:r>
          </a:p>
          <a:p>
            <a:pPr algn="ctr">
              <a:buNone/>
            </a:pPr>
            <a:r>
              <a:rPr lang="en-US" sz="1800" dirty="0">
                <a:latin typeface="Comic Sans MS" charset="0"/>
                <a:sym typeface="Wingdings" panose="05000000000000000000" pitchFamily="2" charset="2"/>
              </a:rPr>
              <a:t>MUX/LUT</a:t>
            </a:r>
            <a:endParaRPr lang="en-US" sz="1800" dirty="0">
              <a:latin typeface="Comic Sans MS" charset="0"/>
              <a:sym typeface="Wingdings" charset="2"/>
            </a:endParaRPr>
          </a:p>
        </p:txBody>
      </p:sp>
      <p:sp>
        <p:nvSpPr>
          <p:cNvPr id="28" name="Arrow: Left-Right 27">
            <a:extLst>
              <a:ext uri="{FF2B5EF4-FFF2-40B4-BE49-F238E27FC236}">
                <a16:creationId xmlns:a16="http://schemas.microsoft.com/office/drawing/2014/main" id="{68F8BC9E-DB4A-2AF2-78E0-9CDC5AECA1DF}"/>
              </a:ext>
            </a:extLst>
          </p:cNvPr>
          <p:cNvSpPr/>
          <p:nvPr/>
        </p:nvSpPr>
        <p:spPr>
          <a:xfrm>
            <a:off x="1803400" y="5917038"/>
            <a:ext cx="5562600" cy="476250"/>
          </a:xfrm>
          <a:prstGeom prst="leftRightArrow">
            <a:avLst>
              <a:gd name="adj1" fmla="val 50000"/>
              <a:gd name="adj2" fmla="val 131778"/>
            </a:avLst>
          </a:prstGeom>
          <a:ln w="38100" cmpd="sng">
            <a:solidFill>
              <a:schemeClr val="tx1"/>
            </a:solidFill>
          </a:ln>
        </p:spPr>
        <p:txBody>
          <a:bodyPr vert="horz" wrap="square" lIns="91440" tIns="45720" rIns="91440" bIns="45720" numCol="1" rtlCol="0" anchor="t" anchorCtr="0" compatLnSpc="1">
            <a:prstTxWarp prst="textNoShape">
              <a:avLst/>
            </a:prstTxWarp>
            <a:spAutoFit/>
          </a:bodyPr>
          <a:lstStyle/>
          <a:p>
            <a:pPr marL="342900" marR="0" indent="-342900" algn="just"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Comic Sans MS" pitchFamily="66" charset="0"/>
            </a:endParaRPr>
          </a:p>
        </p:txBody>
      </p:sp>
      <p:cxnSp>
        <p:nvCxnSpPr>
          <p:cNvPr id="36" name="Straight Connector 35">
            <a:extLst>
              <a:ext uri="{FF2B5EF4-FFF2-40B4-BE49-F238E27FC236}">
                <a16:creationId xmlns:a16="http://schemas.microsoft.com/office/drawing/2014/main" id="{7968379F-A8E8-2F5A-9410-566325AA3500}"/>
              </a:ext>
            </a:extLst>
          </p:cNvPr>
          <p:cNvCxnSpPr>
            <a:cxnSpLocks/>
            <a:endCxn id="28" idx="5"/>
          </p:cNvCxnSpPr>
          <p:nvPr/>
        </p:nvCxnSpPr>
        <p:spPr bwMode="auto">
          <a:xfrm>
            <a:off x="4575175" y="6024539"/>
            <a:ext cx="9525" cy="249687"/>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TextBox 46">
            <a:extLst>
              <a:ext uri="{FF2B5EF4-FFF2-40B4-BE49-F238E27FC236}">
                <a16:creationId xmlns:a16="http://schemas.microsoft.com/office/drawing/2014/main" id="{AA0139E3-94D6-52DA-865D-F52835A258DD}"/>
              </a:ext>
            </a:extLst>
          </p:cNvPr>
          <p:cNvSpPr txBox="1"/>
          <p:nvPr/>
        </p:nvSpPr>
        <p:spPr>
          <a:xfrm>
            <a:off x="514879" y="5509123"/>
            <a:ext cx="4421980" cy="461665"/>
          </a:xfrm>
          <a:prstGeom prst="rect">
            <a:avLst/>
          </a:prstGeom>
          <a:noFill/>
        </p:spPr>
        <p:txBody>
          <a:bodyPr wrap="square" rtlCol="0">
            <a:spAutoFit/>
          </a:bodyPr>
          <a:lstStyle/>
          <a:p>
            <a:pPr>
              <a:buNone/>
            </a:pPr>
            <a:r>
              <a:rPr lang="en-US" dirty="0">
                <a:solidFill>
                  <a:srgbClr val="00B050"/>
                </a:solidFill>
              </a:rPr>
              <a:t>Configurability increases</a:t>
            </a:r>
          </a:p>
        </p:txBody>
      </p:sp>
      <p:sp>
        <p:nvSpPr>
          <p:cNvPr id="49" name="TextBox 48">
            <a:extLst>
              <a:ext uri="{FF2B5EF4-FFF2-40B4-BE49-F238E27FC236}">
                <a16:creationId xmlns:a16="http://schemas.microsoft.com/office/drawing/2014/main" id="{EF5C0C6D-4408-6EF6-A717-ED1F8188E144}"/>
              </a:ext>
            </a:extLst>
          </p:cNvPr>
          <p:cNvSpPr txBox="1"/>
          <p:nvPr/>
        </p:nvSpPr>
        <p:spPr>
          <a:xfrm>
            <a:off x="788986" y="6378760"/>
            <a:ext cx="3571876" cy="461665"/>
          </a:xfrm>
          <a:prstGeom prst="rect">
            <a:avLst/>
          </a:prstGeom>
          <a:noFill/>
        </p:spPr>
        <p:txBody>
          <a:bodyPr wrap="square" rtlCol="0">
            <a:spAutoFit/>
          </a:bodyPr>
          <a:lstStyle/>
          <a:p>
            <a:pPr>
              <a:buNone/>
            </a:pPr>
            <a:r>
              <a:rPr lang="en-US" dirty="0">
                <a:solidFill>
                  <a:srgbClr val="FF0000"/>
                </a:solidFill>
              </a:rPr>
              <a:t>Denser interconnect</a:t>
            </a:r>
          </a:p>
        </p:txBody>
      </p:sp>
      <p:sp>
        <p:nvSpPr>
          <p:cNvPr id="50" name="TextBox 49">
            <a:extLst>
              <a:ext uri="{FF2B5EF4-FFF2-40B4-BE49-F238E27FC236}">
                <a16:creationId xmlns:a16="http://schemas.microsoft.com/office/drawing/2014/main" id="{40BCF77A-BC51-0863-E03C-CF8C7EE12B8E}"/>
              </a:ext>
            </a:extLst>
          </p:cNvPr>
          <p:cNvSpPr txBox="1"/>
          <p:nvPr/>
        </p:nvSpPr>
        <p:spPr>
          <a:xfrm>
            <a:off x="4618036" y="5462323"/>
            <a:ext cx="4421980" cy="461665"/>
          </a:xfrm>
          <a:prstGeom prst="rect">
            <a:avLst/>
          </a:prstGeom>
          <a:noFill/>
        </p:spPr>
        <p:txBody>
          <a:bodyPr wrap="square" rtlCol="0">
            <a:spAutoFit/>
          </a:bodyPr>
          <a:lstStyle/>
          <a:p>
            <a:pPr>
              <a:buNone/>
            </a:pPr>
            <a:r>
              <a:rPr lang="en-US" dirty="0">
                <a:solidFill>
                  <a:srgbClr val="FF0000"/>
                </a:solidFill>
              </a:rPr>
              <a:t>Configurability decreases</a:t>
            </a:r>
          </a:p>
        </p:txBody>
      </p:sp>
      <p:sp>
        <p:nvSpPr>
          <p:cNvPr id="51" name="TextBox 50">
            <a:extLst>
              <a:ext uri="{FF2B5EF4-FFF2-40B4-BE49-F238E27FC236}">
                <a16:creationId xmlns:a16="http://schemas.microsoft.com/office/drawing/2014/main" id="{C79983A6-8F56-DCD2-6187-B40D2C44F8B4}"/>
              </a:ext>
            </a:extLst>
          </p:cNvPr>
          <p:cNvSpPr txBox="1"/>
          <p:nvPr/>
        </p:nvSpPr>
        <p:spPr>
          <a:xfrm>
            <a:off x="4563004" y="6367535"/>
            <a:ext cx="4421980" cy="461665"/>
          </a:xfrm>
          <a:prstGeom prst="rect">
            <a:avLst/>
          </a:prstGeom>
          <a:noFill/>
        </p:spPr>
        <p:txBody>
          <a:bodyPr wrap="square" rtlCol="0">
            <a:spAutoFit/>
          </a:bodyPr>
          <a:lstStyle/>
          <a:p>
            <a:pPr>
              <a:buNone/>
            </a:pPr>
            <a:r>
              <a:rPr lang="en-US" dirty="0">
                <a:solidFill>
                  <a:srgbClr val="00B050"/>
                </a:solidFill>
              </a:rPr>
              <a:t>Sparser interconnects</a:t>
            </a:r>
          </a:p>
        </p:txBody>
      </p:sp>
      <p:pic>
        <p:nvPicPr>
          <p:cNvPr id="3" name="Audio 2">
            <a:hlinkClick r:id="" action="ppaction://media"/>
            <a:extLst>
              <a:ext uri="{FF2B5EF4-FFF2-40B4-BE49-F238E27FC236}">
                <a16:creationId xmlns:a16="http://schemas.microsoft.com/office/drawing/2014/main" id="{85E30D8B-FF16-A018-CA2E-8CC37FA1F7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033257469"/>
      </p:ext>
    </p:extLst>
  </p:cSld>
  <p:clrMapOvr>
    <a:masterClrMapping/>
  </p:clrMapOvr>
  <mc:AlternateContent xmlns:mc="http://schemas.openxmlformats.org/markup-compatibility/2006" xmlns:p14="http://schemas.microsoft.com/office/powerpoint/2010/main">
    <mc:Choice Requires="p14">
      <p:transition spd="slow" p14:dur="2000" advTm="65877"/>
    </mc:Choice>
    <mc:Fallback xmlns="">
      <p:transition spd="slow" advTm="65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EE7E70-37E2-C087-9069-A0F999CA1D3F}"/>
              </a:ext>
            </a:extLst>
          </p:cNvPr>
          <p:cNvSpPr>
            <a:spLocks noGrp="1"/>
          </p:cNvSpPr>
          <p:nvPr>
            <p:ph type="sldNum" sz="quarter" idx="12"/>
          </p:nvPr>
        </p:nvSpPr>
        <p:spPr/>
        <p:txBody>
          <a:bodyPr/>
          <a:lstStyle/>
          <a:p>
            <a:pPr>
              <a:defRPr/>
            </a:pPr>
            <a:fld id="{5BE49736-B368-C840-80FE-046B1BC27A41}" type="slidenum">
              <a:rPr lang="en-US" smtClean="0"/>
              <a:pPr>
                <a:defRPr/>
              </a:pPr>
              <a:t>3</a:t>
            </a:fld>
            <a:endParaRPr lang="en-US"/>
          </a:p>
        </p:txBody>
      </p:sp>
      <p:sp>
        <p:nvSpPr>
          <p:cNvPr id="6" name="TextBox 3">
            <a:extLst>
              <a:ext uri="{FF2B5EF4-FFF2-40B4-BE49-F238E27FC236}">
                <a16:creationId xmlns:a16="http://schemas.microsoft.com/office/drawing/2014/main" id="{FAEAA02D-373B-E8E1-8960-BD192DB5699E}"/>
              </a:ext>
            </a:extLst>
          </p:cNvPr>
          <p:cNvSpPr txBox="1">
            <a:spLocks noChangeArrowheads="1"/>
          </p:cNvSpPr>
          <p:nvPr/>
        </p:nvSpPr>
        <p:spPr bwMode="auto">
          <a:xfrm>
            <a:off x="76200" y="0"/>
            <a:ext cx="8991599" cy="646331"/>
          </a:xfrm>
          <a:prstGeom prst="rect">
            <a:avLst/>
          </a:prstGeom>
          <a:noFill/>
          <a:ln w="9525">
            <a:noFill/>
            <a:miter lim="800000"/>
            <a:headEnd/>
            <a:tailEnd/>
          </a:ln>
        </p:spPr>
        <p:txBody>
          <a:bodyPr wrap="square">
            <a:prstTxWarp prst="textNoShape">
              <a:avLst/>
            </a:prstTxWarp>
            <a:spAutoFit/>
          </a:bodyPr>
          <a:lstStyle/>
          <a:p>
            <a:pPr algn="ctr">
              <a:buNone/>
            </a:pPr>
            <a:r>
              <a:rPr lang="en-US" sz="3600" dirty="0">
                <a:solidFill>
                  <a:srgbClr val="0000FF"/>
                </a:solidFill>
                <a:latin typeface="Comic Sans MS" charset="0"/>
                <a:sym typeface="Wingdings" charset="2"/>
              </a:rPr>
              <a:t>Medium Grained Architecture</a:t>
            </a:r>
          </a:p>
        </p:txBody>
      </p:sp>
      <p:pic>
        <p:nvPicPr>
          <p:cNvPr id="8" name="Picture 7">
            <a:extLst>
              <a:ext uri="{FF2B5EF4-FFF2-40B4-BE49-F238E27FC236}">
                <a16:creationId xmlns:a16="http://schemas.microsoft.com/office/drawing/2014/main" id="{B4C6C3FD-EE72-26CF-6A98-B8914BA4C002}"/>
              </a:ext>
            </a:extLst>
          </p:cNvPr>
          <p:cNvPicPr>
            <a:picLocks noChangeAspect="1"/>
          </p:cNvPicPr>
          <p:nvPr/>
        </p:nvPicPr>
        <p:blipFill>
          <a:blip r:embed="rId4"/>
          <a:stretch>
            <a:fillRect/>
          </a:stretch>
        </p:blipFill>
        <p:spPr>
          <a:xfrm>
            <a:off x="3344697" y="646331"/>
            <a:ext cx="5723102" cy="4419600"/>
          </a:xfrm>
          <a:prstGeom prst="rect">
            <a:avLst/>
          </a:prstGeom>
        </p:spPr>
      </p:pic>
      <p:sp>
        <p:nvSpPr>
          <p:cNvPr id="10" name="TextBox 9">
            <a:extLst>
              <a:ext uri="{FF2B5EF4-FFF2-40B4-BE49-F238E27FC236}">
                <a16:creationId xmlns:a16="http://schemas.microsoft.com/office/drawing/2014/main" id="{552A6A56-FF60-91F1-795F-3A3DDB7BC98A}"/>
              </a:ext>
            </a:extLst>
          </p:cNvPr>
          <p:cNvSpPr txBox="1"/>
          <p:nvPr/>
        </p:nvSpPr>
        <p:spPr>
          <a:xfrm>
            <a:off x="254274" y="1825624"/>
            <a:ext cx="2734733" cy="2585323"/>
          </a:xfrm>
          <a:prstGeom prst="rect">
            <a:avLst/>
          </a:prstGeom>
          <a:noFill/>
        </p:spPr>
        <p:txBody>
          <a:bodyPr wrap="square">
            <a:spAutoFit/>
          </a:bodyPr>
          <a:lstStyle/>
          <a:p>
            <a:pPr>
              <a:buNone/>
            </a:pPr>
            <a:r>
              <a:rPr lang="en-US" sz="1800" dirty="0"/>
              <a:t>each input to the block is presented with a 0, a 1, or the true or inverse version of a signal ( a , b , or c in this case) coming from another block or from a primary input to the device.</a:t>
            </a:r>
          </a:p>
        </p:txBody>
      </p:sp>
      <p:sp>
        <p:nvSpPr>
          <p:cNvPr id="11" name="TextBox 3">
            <a:extLst>
              <a:ext uri="{FF2B5EF4-FFF2-40B4-BE49-F238E27FC236}">
                <a16:creationId xmlns:a16="http://schemas.microsoft.com/office/drawing/2014/main" id="{F2106B2E-B4F4-74D5-889F-DAACF5CF1421}"/>
              </a:ext>
            </a:extLst>
          </p:cNvPr>
          <p:cNvSpPr txBox="1">
            <a:spLocks noChangeArrowheads="1"/>
          </p:cNvSpPr>
          <p:nvPr/>
        </p:nvSpPr>
        <p:spPr bwMode="auto">
          <a:xfrm>
            <a:off x="-118351" y="912812"/>
            <a:ext cx="3657600" cy="646331"/>
          </a:xfrm>
          <a:prstGeom prst="rect">
            <a:avLst/>
          </a:prstGeom>
          <a:noFill/>
          <a:ln w="9525">
            <a:noFill/>
            <a:miter lim="800000"/>
            <a:headEnd/>
            <a:tailEnd/>
          </a:ln>
        </p:spPr>
        <p:txBody>
          <a:bodyPr wrap="square">
            <a:prstTxWarp prst="textNoShape">
              <a:avLst/>
            </a:prstTxWarp>
            <a:spAutoFit/>
          </a:bodyPr>
          <a:lstStyle/>
          <a:p>
            <a:pPr algn="ctr">
              <a:buNone/>
            </a:pPr>
            <a:r>
              <a:rPr lang="en-US" sz="3600" dirty="0">
                <a:solidFill>
                  <a:srgbClr val="0000FF"/>
                </a:solidFill>
                <a:latin typeface="Comic Sans MS" charset="0"/>
                <a:sym typeface="Wingdings" charset="2"/>
              </a:rPr>
              <a:t>MUX approach</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8A1F1856-5E92-5B78-8C84-568ED3975777}"/>
                  </a:ext>
                </a:extLst>
              </p14:cNvPr>
              <p14:cNvContentPartPr/>
              <p14:nvPr/>
            </p14:nvContentPartPr>
            <p14:xfrm>
              <a:off x="7620882" y="4483856"/>
              <a:ext cx="82080" cy="144000"/>
            </p14:xfrm>
          </p:contentPart>
        </mc:Choice>
        <mc:Fallback xmlns="">
          <p:pic>
            <p:nvPicPr>
              <p:cNvPr id="2" name="Ink 1">
                <a:extLst>
                  <a:ext uri="{FF2B5EF4-FFF2-40B4-BE49-F238E27FC236}">
                    <a16:creationId xmlns:a16="http://schemas.microsoft.com/office/drawing/2014/main" id="{8A1F1856-5E92-5B78-8C84-568ED3975777}"/>
                  </a:ext>
                </a:extLst>
              </p:cNvPr>
              <p:cNvPicPr/>
              <p:nvPr/>
            </p:nvPicPr>
            <p:blipFill>
              <a:blip r:embed="rId6"/>
              <a:stretch>
                <a:fillRect/>
              </a:stretch>
            </p:blipFill>
            <p:spPr>
              <a:xfrm>
                <a:off x="7611882" y="4474856"/>
                <a:ext cx="99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A3547A17-F53B-168A-354B-FA5998497413}"/>
                  </a:ext>
                </a:extLst>
              </p14:cNvPr>
              <p14:cNvContentPartPr/>
              <p14:nvPr/>
            </p14:nvContentPartPr>
            <p14:xfrm>
              <a:off x="7597122" y="2506376"/>
              <a:ext cx="156960" cy="92880"/>
            </p14:xfrm>
          </p:contentPart>
        </mc:Choice>
        <mc:Fallback xmlns="">
          <p:pic>
            <p:nvPicPr>
              <p:cNvPr id="3" name="Ink 2">
                <a:extLst>
                  <a:ext uri="{FF2B5EF4-FFF2-40B4-BE49-F238E27FC236}">
                    <a16:creationId xmlns:a16="http://schemas.microsoft.com/office/drawing/2014/main" id="{A3547A17-F53B-168A-354B-FA5998497413}"/>
                  </a:ext>
                </a:extLst>
              </p:cNvPr>
              <p:cNvPicPr/>
              <p:nvPr/>
            </p:nvPicPr>
            <p:blipFill>
              <a:blip r:embed="rId8"/>
              <a:stretch>
                <a:fillRect/>
              </a:stretch>
            </p:blipFill>
            <p:spPr>
              <a:xfrm>
                <a:off x="7588482" y="2497736"/>
                <a:ext cx="174600" cy="110520"/>
              </a:xfrm>
              <a:prstGeom prst="rect">
                <a:avLst/>
              </a:prstGeom>
            </p:spPr>
          </p:pic>
        </mc:Fallback>
      </mc:AlternateContent>
      <p:grpSp>
        <p:nvGrpSpPr>
          <p:cNvPr id="17" name="Group 16">
            <a:extLst>
              <a:ext uri="{FF2B5EF4-FFF2-40B4-BE49-F238E27FC236}">
                <a16:creationId xmlns:a16="http://schemas.microsoft.com/office/drawing/2014/main" id="{3CB13437-4A37-6B1A-724B-E1BCADECB05E}"/>
              </a:ext>
            </a:extLst>
          </p:cNvPr>
          <p:cNvGrpSpPr/>
          <p:nvPr/>
        </p:nvGrpSpPr>
        <p:grpSpPr>
          <a:xfrm>
            <a:off x="7755522" y="2463176"/>
            <a:ext cx="300600" cy="171360"/>
            <a:chOff x="7755522" y="2463176"/>
            <a:chExt cx="300600" cy="171360"/>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7BA6B066-E0F1-F71C-8177-14C77E63FE72}"/>
                    </a:ext>
                  </a:extLst>
                </p14:cNvPr>
                <p14:cNvContentPartPr/>
                <p14:nvPr/>
              </p14:nvContentPartPr>
              <p14:xfrm>
                <a:off x="7755522" y="2494496"/>
                <a:ext cx="166320" cy="140040"/>
              </p14:xfrm>
            </p:contentPart>
          </mc:Choice>
          <mc:Fallback xmlns="">
            <p:pic>
              <p:nvPicPr>
                <p:cNvPr id="9" name="Ink 8">
                  <a:extLst>
                    <a:ext uri="{FF2B5EF4-FFF2-40B4-BE49-F238E27FC236}">
                      <a16:creationId xmlns:a16="http://schemas.microsoft.com/office/drawing/2014/main" id="{7BA6B066-E0F1-F71C-8177-14C77E63FE72}"/>
                    </a:ext>
                  </a:extLst>
                </p:cNvPr>
                <p:cNvPicPr/>
                <p:nvPr/>
              </p:nvPicPr>
              <p:blipFill>
                <a:blip r:embed="rId10"/>
                <a:stretch>
                  <a:fillRect/>
                </a:stretch>
              </p:blipFill>
              <p:spPr>
                <a:xfrm>
                  <a:off x="7746882" y="2485856"/>
                  <a:ext cx="183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CAC55441-190A-57AF-631A-5B70796AFF2A}"/>
                    </a:ext>
                  </a:extLst>
                </p14:cNvPr>
                <p14:cNvContentPartPr/>
                <p14:nvPr/>
              </p14:nvContentPartPr>
              <p14:xfrm>
                <a:off x="7969722" y="2463176"/>
                <a:ext cx="86400" cy="155880"/>
              </p14:xfrm>
            </p:contentPart>
          </mc:Choice>
          <mc:Fallback xmlns="">
            <p:pic>
              <p:nvPicPr>
                <p:cNvPr id="12" name="Ink 11">
                  <a:extLst>
                    <a:ext uri="{FF2B5EF4-FFF2-40B4-BE49-F238E27FC236}">
                      <a16:creationId xmlns:a16="http://schemas.microsoft.com/office/drawing/2014/main" id="{CAC55441-190A-57AF-631A-5B70796AFF2A}"/>
                    </a:ext>
                  </a:extLst>
                </p:cNvPr>
                <p:cNvPicPr/>
                <p:nvPr/>
              </p:nvPicPr>
              <p:blipFill>
                <a:blip r:embed="rId12"/>
                <a:stretch>
                  <a:fillRect/>
                </a:stretch>
              </p:blipFill>
              <p:spPr>
                <a:xfrm>
                  <a:off x="7960722" y="2454176"/>
                  <a:ext cx="104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03BCB447-F159-D1DB-912D-40E06E77D9D7}"/>
                    </a:ext>
                  </a:extLst>
                </p14:cNvPr>
                <p14:cNvContentPartPr/>
                <p14:nvPr/>
              </p14:nvContentPartPr>
              <p14:xfrm>
                <a:off x="7926882" y="2593496"/>
                <a:ext cx="11160" cy="360"/>
              </p14:xfrm>
            </p:contentPart>
          </mc:Choice>
          <mc:Fallback xmlns="">
            <p:pic>
              <p:nvPicPr>
                <p:cNvPr id="14" name="Ink 13">
                  <a:extLst>
                    <a:ext uri="{FF2B5EF4-FFF2-40B4-BE49-F238E27FC236}">
                      <a16:creationId xmlns:a16="http://schemas.microsoft.com/office/drawing/2014/main" id="{03BCB447-F159-D1DB-912D-40E06E77D9D7}"/>
                    </a:ext>
                  </a:extLst>
                </p:cNvPr>
                <p:cNvPicPr/>
                <p:nvPr/>
              </p:nvPicPr>
              <p:blipFill>
                <a:blip r:embed="rId14"/>
                <a:stretch>
                  <a:fillRect/>
                </a:stretch>
              </p:blipFill>
              <p:spPr>
                <a:xfrm>
                  <a:off x="7917882" y="2584856"/>
                  <a:ext cx="28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A59C0350-F9B3-3C19-193E-B5A1963CCCA0}"/>
                    </a:ext>
                  </a:extLst>
                </p14:cNvPr>
                <p14:cNvContentPartPr/>
                <p14:nvPr/>
              </p14:nvContentPartPr>
              <p14:xfrm>
                <a:off x="7924362" y="2578376"/>
                <a:ext cx="360" cy="2520"/>
              </p14:xfrm>
            </p:contentPart>
          </mc:Choice>
          <mc:Fallback xmlns="">
            <p:pic>
              <p:nvPicPr>
                <p:cNvPr id="16" name="Ink 15">
                  <a:extLst>
                    <a:ext uri="{FF2B5EF4-FFF2-40B4-BE49-F238E27FC236}">
                      <a16:creationId xmlns:a16="http://schemas.microsoft.com/office/drawing/2014/main" id="{A59C0350-F9B3-3C19-193E-B5A1963CCCA0}"/>
                    </a:ext>
                  </a:extLst>
                </p:cNvPr>
                <p:cNvPicPr/>
                <p:nvPr/>
              </p:nvPicPr>
              <p:blipFill>
                <a:blip r:embed="rId16"/>
                <a:stretch>
                  <a:fillRect/>
                </a:stretch>
              </p:blipFill>
              <p:spPr>
                <a:xfrm>
                  <a:off x="7915362" y="2569376"/>
                  <a:ext cx="1800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56A7E01A-5092-82F5-9BFF-27F5950B2994}"/>
                  </a:ext>
                </a:extLst>
              </p14:cNvPr>
              <p14:cNvContentPartPr/>
              <p14:nvPr/>
            </p14:nvContentPartPr>
            <p14:xfrm>
              <a:off x="7729242" y="3271376"/>
              <a:ext cx="2520" cy="126000"/>
            </p14:xfrm>
          </p:contentPart>
        </mc:Choice>
        <mc:Fallback xmlns="">
          <p:pic>
            <p:nvPicPr>
              <p:cNvPr id="18" name="Ink 17">
                <a:extLst>
                  <a:ext uri="{FF2B5EF4-FFF2-40B4-BE49-F238E27FC236}">
                    <a16:creationId xmlns:a16="http://schemas.microsoft.com/office/drawing/2014/main" id="{56A7E01A-5092-82F5-9BFF-27F5950B2994}"/>
                  </a:ext>
                </a:extLst>
              </p:cNvPr>
              <p:cNvPicPr/>
              <p:nvPr/>
            </p:nvPicPr>
            <p:blipFill>
              <a:blip r:embed="rId18"/>
              <a:stretch>
                <a:fillRect/>
              </a:stretch>
            </p:blipFill>
            <p:spPr>
              <a:xfrm>
                <a:off x="7720602" y="3262736"/>
                <a:ext cx="20160" cy="143640"/>
              </a:xfrm>
              <a:prstGeom prst="rect">
                <a:avLst/>
              </a:prstGeom>
            </p:spPr>
          </p:pic>
        </mc:Fallback>
      </mc:AlternateContent>
      <p:sp>
        <p:nvSpPr>
          <p:cNvPr id="19" name="TextBox 18">
            <a:extLst>
              <a:ext uri="{FF2B5EF4-FFF2-40B4-BE49-F238E27FC236}">
                <a16:creationId xmlns:a16="http://schemas.microsoft.com/office/drawing/2014/main" id="{D06A6EAE-6192-7293-F515-EA3C55EB9320}"/>
              </a:ext>
            </a:extLst>
          </p:cNvPr>
          <p:cNvSpPr txBox="1"/>
          <p:nvPr/>
        </p:nvSpPr>
        <p:spPr>
          <a:xfrm>
            <a:off x="254274" y="5389096"/>
            <a:ext cx="6510042" cy="1200329"/>
          </a:xfrm>
          <a:prstGeom prst="rect">
            <a:avLst/>
          </a:prstGeom>
          <a:noFill/>
        </p:spPr>
        <p:txBody>
          <a:bodyPr wrap="square">
            <a:spAutoFit/>
          </a:bodyPr>
          <a:lstStyle/>
          <a:p>
            <a:pPr>
              <a:buNone/>
            </a:pPr>
            <a:r>
              <a:rPr lang="en-US" sz="1800" dirty="0" err="1"/>
              <a:t>MUXes</a:t>
            </a:r>
            <a:r>
              <a:rPr lang="en-US" sz="1800" dirty="0"/>
              <a:t> can be supplemented with registers to store a, b. Depending on the function, we update these. So while the MUX config is fixed, you can reprogram the inputs to get different outputs.   </a:t>
            </a:r>
          </a:p>
        </p:txBody>
      </p:sp>
      <p:pic>
        <p:nvPicPr>
          <p:cNvPr id="4" name="Audio 3">
            <a:hlinkClick r:id="" action="ppaction://media"/>
            <a:extLst>
              <a:ext uri="{FF2B5EF4-FFF2-40B4-BE49-F238E27FC236}">
                <a16:creationId xmlns:a16="http://schemas.microsoft.com/office/drawing/2014/main" id="{2CEE0DD8-F200-7888-8F39-B17FD08C9ADF}"/>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811336758"/>
      </p:ext>
    </p:extLst>
  </p:cSld>
  <p:clrMapOvr>
    <a:masterClrMapping/>
  </p:clrMapOvr>
  <mc:AlternateContent xmlns:mc="http://schemas.openxmlformats.org/markup-compatibility/2006" xmlns:p14="http://schemas.microsoft.com/office/powerpoint/2010/main">
    <mc:Choice Requires="p14">
      <p:transition spd="slow" p14:dur="2000" advTm="130533"/>
    </mc:Choice>
    <mc:Fallback xmlns="">
      <p:transition spd="slow" advTm="130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EE7E70-37E2-C087-9069-A0F999CA1D3F}"/>
              </a:ext>
            </a:extLst>
          </p:cNvPr>
          <p:cNvSpPr>
            <a:spLocks noGrp="1"/>
          </p:cNvSpPr>
          <p:nvPr>
            <p:ph type="sldNum" sz="quarter" idx="12"/>
          </p:nvPr>
        </p:nvSpPr>
        <p:spPr/>
        <p:txBody>
          <a:bodyPr/>
          <a:lstStyle/>
          <a:p>
            <a:pPr>
              <a:defRPr/>
            </a:pPr>
            <a:fld id="{5BE49736-B368-C840-80FE-046B1BC27A41}" type="slidenum">
              <a:rPr lang="en-US" smtClean="0"/>
              <a:pPr>
                <a:defRPr/>
              </a:pPr>
              <a:t>4</a:t>
            </a:fld>
            <a:endParaRPr lang="en-US"/>
          </a:p>
        </p:txBody>
      </p:sp>
      <p:sp>
        <p:nvSpPr>
          <p:cNvPr id="6" name="TextBox 3">
            <a:extLst>
              <a:ext uri="{FF2B5EF4-FFF2-40B4-BE49-F238E27FC236}">
                <a16:creationId xmlns:a16="http://schemas.microsoft.com/office/drawing/2014/main" id="{FAEAA02D-373B-E8E1-8960-BD192DB5699E}"/>
              </a:ext>
            </a:extLst>
          </p:cNvPr>
          <p:cNvSpPr txBox="1">
            <a:spLocks noChangeArrowheads="1"/>
          </p:cNvSpPr>
          <p:nvPr/>
        </p:nvSpPr>
        <p:spPr bwMode="auto">
          <a:xfrm>
            <a:off x="76200" y="0"/>
            <a:ext cx="8991599" cy="646331"/>
          </a:xfrm>
          <a:prstGeom prst="rect">
            <a:avLst/>
          </a:prstGeom>
          <a:noFill/>
          <a:ln w="9525">
            <a:noFill/>
            <a:miter lim="800000"/>
            <a:headEnd/>
            <a:tailEnd/>
          </a:ln>
        </p:spPr>
        <p:txBody>
          <a:bodyPr wrap="square">
            <a:prstTxWarp prst="textNoShape">
              <a:avLst/>
            </a:prstTxWarp>
            <a:spAutoFit/>
          </a:bodyPr>
          <a:lstStyle/>
          <a:p>
            <a:pPr algn="ctr">
              <a:buNone/>
            </a:pPr>
            <a:r>
              <a:rPr lang="en-US" sz="3600" dirty="0">
                <a:solidFill>
                  <a:srgbClr val="0000FF"/>
                </a:solidFill>
                <a:latin typeface="Comic Sans MS" charset="0"/>
                <a:sym typeface="Wingdings" charset="2"/>
              </a:rPr>
              <a:t>Medium Grained Architecture</a:t>
            </a:r>
          </a:p>
        </p:txBody>
      </p:sp>
      <p:sp>
        <p:nvSpPr>
          <p:cNvPr id="10" name="TextBox 9">
            <a:extLst>
              <a:ext uri="{FF2B5EF4-FFF2-40B4-BE49-F238E27FC236}">
                <a16:creationId xmlns:a16="http://schemas.microsoft.com/office/drawing/2014/main" id="{552A6A56-FF60-91F1-795F-3A3DDB7BC98A}"/>
              </a:ext>
            </a:extLst>
          </p:cNvPr>
          <p:cNvSpPr txBox="1"/>
          <p:nvPr/>
        </p:nvSpPr>
        <p:spPr>
          <a:xfrm>
            <a:off x="254274" y="1825624"/>
            <a:ext cx="2734733" cy="2117503"/>
          </a:xfrm>
          <a:prstGeom prst="rect">
            <a:avLst/>
          </a:prstGeom>
          <a:noFill/>
        </p:spPr>
        <p:txBody>
          <a:bodyPr wrap="square">
            <a:spAutoFit/>
          </a:bodyPr>
          <a:lstStyle/>
          <a:p>
            <a:pPr>
              <a:buNone/>
            </a:pPr>
            <a:r>
              <a:rPr lang="en-US" sz="1400" dirty="0"/>
              <a:t>A group of input signals </a:t>
            </a:r>
            <a:r>
              <a:rPr lang="en-US" sz="1400" dirty="0">
                <a:sym typeface="Wingdings" panose="05000000000000000000" pitchFamily="2" charset="2"/>
              </a:rPr>
              <a:t> </a:t>
            </a:r>
            <a:r>
              <a:rPr lang="en-US" sz="1400" dirty="0"/>
              <a:t>index (pointer) to a lookup table. </a:t>
            </a:r>
          </a:p>
          <a:p>
            <a:pPr>
              <a:buNone/>
            </a:pPr>
            <a:endParaRPr lang="en-US" sz="1400" dirty="0"/>
          </a:p>
          <a:p>
            <a:pPr>
              <a:buNone/>
            </a:pPr>
            <a:r>
              <a:rPr lang="en-US" sz="1400" dirty="0"/>
              <a:t>The contents of this table are arranged such that the cell pointed to by each input combination contains the desired value.</a:t>
            </a:r>
            <a:endParaRPr lang="en-US" sz="1800" dirty="0"/>
          </a:p>
        </p:txBody>
      </p:sp>
      <p:sp>
        <p:nvSpPr>
          <p:cNvPr id="11" name="TextBox 3">
            <a:extLst>
              <a:ext uri="{FF2B5EF4-FFF2-40B4-BE49-F238E27FC236}">
                <a16:creationId xmlns:a16="http://schemas.microsoft.com/office/drawing/2014/main" id="{F2106B2E-B4F4-74D5-889F-DAACF5CF1421}"/>
              </a:ext>
            </a:extLst>
          </p:cNvPr>
          <p:cNvSpPr txBox="1">
            <a:spLocks noChangeArrowheads="1"/>
          </p:cNvSpPr>
          <p:nvPr/>
        </p:nvSpPr>
        <p:spPr bwMode="auto">
          <a:xfrm>
            <a:off x="-118351" y="912812"/>
            <a:ext cx="3657600" cy="646331"/>
          </a:xfrm>
          <a:prstGeom prst="rect">
            <a:avLst/>
          </a:prstGeom>
          <a:noFill/>
          <a:ln w="9525">
            <a:noFill/>
            <a:miter lim="800000"/>
            <a:headEnd/>
            <a:tailEnd/>
          </a:ln>
        </p:spPr>
        <p:txBody>
          <a:bodyPr wrap="square">
            <a:prstTxWarp prst="textNoShape">
              <a:avLst/>
            </a:prstTxWarp>
            <a:spAutoFit/>
          </a:bodyPr>
          <a:lstStyle/>
          <a:p>
            <a:pPr algn="ctr">
              <a:buNone/>
            </a:pPr>
            <a:r>
              <a:rPr lang="en-US" sz="3600" dirty="0">
                <a:solidFill>
                  <a:srgbClr val="0000FF"/>
                </a:solidFill>
                <a:latin typeface="Comic Sans MS" charset="0"/>
                <a:sym typeface="Wingdings" charset="2"/>
              </a:rPr>
              <a:t>LUT approach</a:t>
            </a:r>
          </a:p>
        </p:txBody>
      </p:sp>
      <p:pic>
        <p:nvPicPr>
          <p:cNvPr id="3" name="Picture 2">
            <a:extLst>
              <a:ext uri="{FF2B5EF4-FFF2-40B4-BE49-F238E27FC236}">
                <a16:creationId xmlns:a16="http://schemas.microsoft.com/office/drawing/2014/main" id="{37FDE3A0-F9C2-3BE9-263A-F5AFDF947440}"/>
              </a:ext>
            </a:extLst>
          </p:cNvPr>
          <p:cNvPicPr>
            <a:picLocks noChangeAspect="1"/>
          </p:cNvPicPr>
          <p:nvPr/>
        </p:nvPicPr>
        <p:blipFill>
          <a:blip r:embed="rId4"/>
          <a:stretch>
            <a:fillRect/>
          </a:stretch>
        </p:blipFill>
        <p:spPr>
          <a:xfrm>
            <a:off x="525993" y="4667332"/>
            <a:ext cx="2114550" cy="466725"/>
          </a:xfrm>
          <a:prstGeom prst="rect">
            <a:avLst/>
          </a:prstGeom>
        </p:spPr>
      </p:pic>
      <p:pic>
        <p:nvPicPr>
          <p:cNvPr id="7" name="Picture 6">
            <a:extLst>
              <a:ext uri="{FF2B5EF4-FFF2-40B4-BE49-F238E27FC236}">
                <a16:creationId xmlns:a16="http://schemas.microsoft.com/office/drawing/2014/main" id="{CA2DA57B-8A36-DD6C-1C2F-422AAD73DC17}"/>
              </a:ext>
            </a:extLst>
          </p:cNvPr>
          <p:cNvPicPr>
            <a:picLocks noChangeAspect="1"/>
          </p:cNvPicPr>
          <p:nvPr/>
        </p:nvPicPr>
        <p:blipFill>
          <a:blip r:embed="rId5"/>
          <a:stretch>
            <a:fillRect/>
          </a:stretch>
        </p:blipFill>
        <p:spPr>
          <a:xfrm>
            <a:off x="3505199" y="1045604"/>
            <a:ext cx="5562600" cy="4088453"/>
          </a:xfrm>
          <a:prstGeom prst="rect">
            <a:avLst/>
          </a:prstGeom>
        </p:spPr>
      </p:pic>
      <p:sp>
        <p:nvSpPr>
          <p:cNvPr id="9" name="TextBox 3">
            <a:extLst>
              <a:ext uri="{FF2B5EF4-FFF2-40B4-BE49-F238E27FC236}">
                <a16:creationId xmlns:a16="http://schemas.microsoft.com/office/drawing/2014/main" id="{3FCA49ED-A9B4-156F-B169-BC73D6241883}"/>
              </a:ext>
            </a:extLst>
          </p:cNvPr>
          <p:cNvSpPr txBox="1">
            <a:spLocks noChangeArrowheads="1"/>
          </p:cNvSpPr>
          <p:nvPr/>
        </p:nvSpPr>
        <p:spPr bwMode="auto">
          <a:xfrm>
            <a:off x="-207160" y="4110335"/>
            <a:ext cx="3657600" cy="461665"/>
          </a:xfrm>
          <a:prstGeom prst="rect">
            <a:avLst/>
          </a:prstGeom>
          <a:noFill/>
          <a:ln w="9525">
            <a:noFill/>
            <a:miter lim="800000"/>
            <a:headEnd/>
            <a:tailEnd/>
          </a:ln>
        </p:spPr>
        <p:txBody>
          <a:bodyPr wrap="square">
            <a:prstTxWarp prst="textNoShape">
              <a:avLst/>
            </a:prstTxWarp>
            <a:spAutoFit/>
          </a:bodyPr>
          <a:lstStyle/>
          <a:p>
            <a:pPr algn="ctr">
              <a:buNone/>
            </a:pPr>
            <a:r>
              <a:rPr lang="en-US" dirty="0">
                <a:solidFill>
                  <a:srgbClr val="0000FF"/>
                </a:solidFill>
                <a:latin typeface="Comic Sans MS" charset="0"/>
                <a:sym typeface="Wingdings" charset="2"/>
              </a:rPr>
              <a:t>To implement:</a:t>
            </a:r>
          </a:p>
        </p:txBody>
      </p:sp>
      <p:sp>
        <p:nvSpPr>
          <p:cNvPr id="13" name="TextBox 12">
            <a:extLst>
              <a:ext uri="{FF2B5EF4-FFF2-40B4-BE49-F238E27FC236}">
                <a16:creationId xmlns:a16="http://schemas.microsoft.com/office/drawing/2014/main" id="{BA133721-E1FB-A6B3-3B78-A5C8F52F407C}"/>
              </a:ext>
            </a:extLst>
          </p:cNvPr>
          <p:cNvSpPr txBox="1"/>
          <p:nvPr/>
        </p:nvSpPr>
        <p:spPr>
          <a:xfrm>
            <a:off x="483842" y="5347295"/>
            <a:ext cx="2596090" cy="923330"/>
          </a:xfrm>
          <a:prstGeom prst="rect">
            <a:avLst/>
          </a:prstGeom>
          <a:noFill/>
        </p:spPr>
        <p:txBody>
          <a:bodyPr wrap="square">
            <a:spAutoFit/>
          </a:bodyPr>
          <a:lstStyle/>
          <a:p>
            <a:pPr>
              <a:buNone/>
            </a:pPr>
            <a:r>
              <a:rPr lang="en-US" sz="1800" dirty="0"/>
              <a:t>load a 3-input LUT with the appropriate values into SRAM</a:t>
            </a:r>
          </a:p>
        </p:txBody>
      </p:sp>
      <p:cxnSp>
        <p:nvCxnSpPr>
          <p:cNvPr id="15" name="Straight Arrow Connector 14">
            <a:extLst>
              <a:ext uri="{FF2B5EF4-FFF2-40B4-BE49-F238E27FC236}">
                <a16:creationId xmlns:a16="http://schemas.microsoft.com/office/drawing/2014/main" id="{8BAE154A-1AA2-6030-390D-10BB42277E3D}"/>
              </a:ext>
            </a:extLst>
          </p:cNvPr>
          <p:cNvCxnSpPr>
            <a:stCxn id="13" idx="3"/>
          </p:cNvCxnSpPr>
          <p:nvPr/>
        </p:nvCxnSpPr>
        <p:spPr bwMode="auto">
          <a:xfrm flipV="1">
            <a:off x="3079932" y="3270595"/>
            <a:ext cx="882468" cy="2538365"/>
          </a:xfrm>
          <a:prstGeom prst="straightConnector1">
            <a:avLst/>
          </a:prstGeom>
          <a:noFill/>
          <a:ln w="28575" cap="flat" cmpd="sng" algn="ctr">
            <a:solidFill>
              <a:schemeClr val="tx1"/>
            </a:solidFill>
            <a:prstDash val="solid"/>
            <a:round/>
            <a:headEnd type="none" w="med" len="med"/>
            <a:tailEnd type="triangle"/>
          </a:ln>
          <a:effectLst/>
        </p:spPr>
      </p:cxnSp>
      <mc:AlternateContent xmlns:mc="http://schemas.openxmlformats.org/markup-compatibility/2006" xmlns:p14="http://schemas.microsoft.com/office/powerpoint/2010/main">
        <mc:Choice Requires="p14">
          <p:contentPart p14:bwMode="auto" r:id="rId6">
            <p14:nvContentPartPr>
              <p14:cNvPr id="191" name="Ink 190">
                <a:extLst>
                  <a:ext uri="{FF2B5EF4-FFF2-40B4-BE49-F238E27FC236}">
                    <a16:creationId xmlns:a16="http://schemas.microsoft.com/office/drawing/2014/main" id="{0C2D893D-B779-86A4-7222-A96527BA07BF}"/>
                  </a:ext>
                </a:extLst>
              </p14:cNvPr>
              <p14:cNvContentPartPr/>
              <p14:nvPr/>
            </p14:nvContentPartPr>
            <p14:xfrm>
              <a:off x="4889562" y="3456021"/>
              <a:ext cx="32760" cy="174600"/>
            </p14:xfrm>
          </p:contentPart>
        </mc:Choice>
        <mc:Fallback xmlns="">
          <p:pic>
            <p:nvPicPr>
              <p:cNvPr id="191" name="Ink 190">
                <a:extLst>
                  <a:ext uri="{FF2B5EF4-FFF2-40B4-BE49-F238E27FC236}">
                    <a16:creationId xmlns:a16="http://schemas.microsoft.com/office/drawing/2014/main" id="{0C2D893D-B779-86A4-7222-A96527BA07BF}"/>
                  </a:ext>
                </a:extLst>
              </p:cNvPr>
              <p:cNvPicPr/>
              <p:nvPr/>
            </p:nvPicPr>
            <p:blipFill>
              <a:blip r:embed="rId7"/>
              <a:stretch>
                <a:fillRect/>
              </a:stretch>
            </p:blipFill>
            <p:spPr>
              <a:xfrm>
                <a:off x="4880922" y="3447381"/>
                <a:ext cx="50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2" name="Ink 191">
                <a:extLst>
                  <a:ext uri="{FF2B5EF4-FFF2-40B4-BE49-F238E27FC236}">
                    <a16:creationId xmlns:a16="http://schemas.microsoft.com/office/drawing/2014/main" id="{C8C29EE7-4FFC-ED39-8150-C06973E86E45}"/>
                  </a:ext>
                </a:extLst>
              </p14:cNvPr>
              <p14:cNvContentPartPr/>
              <p14:nvPr/>
            </p14:nvContentPartPr>
            <p14:xfrm>
              <a:off x="4907202" y="2727381"/>
              <a:ext cx="9360" cy="155160"/>
            </p14:xfrm>
          </p:contentPart>
        </mc:Choice>
        <mc:Fallback xmlns="">
          <p:pic>
            <p:nvPicPr>
              <p:cNvPr id="192" name="Ink 191">
                <a:extLst>
                  <a:ext uri="{FF2B5EF4-FFF2-40B4-BE49-F238E27FC236}">
                    <a16:creationId xmlns:a16="http://schemas.microsoft.com/office/drawing/2014/main" id="{C8C29EE7-4FFC-ED39-8150-C06973E86E45}"/>
                  </a:ext>
                </a:extLst>
              </p:cNvPr>
              <p:cNvPicPr/>
              <p:nvPr/>
            </p:nvPicPr>
            <p:blipFill>
              <a:blip r:embed="rId9"/>
              <a:stretch>
                <a:fillRect/>
              </a:stretch>
            </p:blipFill>
            <p:spPr>
              <a:xfrm>
                <a:off x="4898202" y="2718741"/>
                <a:ext cx="27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3" name="Ink 192">
                <a:extLst>
                  <a:ext uri="{FF2B5EF4-FFF2-40B4-BE49-F238E27FC236}">
                    <a16:creationId xmlns:a16="http://schemas.microsoft.com/office/drawing/2014/main" id="{72A060EE-1FA3-4E19-2B11-241FA5E4F119}"/>
                  </a:ext>
                </a:extLst>
              </p14:cNvPr>
              <p14:cNvContentPartPr/>
              <p14:nvPr/>
            </p14:nvContentPartPr>
            <p14:xfrm>
              <a:off x="4912962" y="2019621"/>
              <a:ext cx="6120" cy="174960"/>
            </p14:xfrm>
          </p:contentPart>
        </mc:Choice>
        <mc:Fallback xmlns="">
          <p:pic>
            <p:nvPicPr>
              <p:cNvPr id="193" name="Ink 192">
                <a:extLst>
                  <a:ext uri="{FF2B5EF4-FFF2-40B4-BE49-F238E27FC236}">
                    <a16:creationId xmlns:a16="http://schemas.microsoft.com/office/drawing/2014/main" id="{72A060EE-1FA3-4E19-2B11-241FA5E4F119}"/>
                  </a:ext>
                </a:extLst>
              </p:cNvPr>
              <p:cNvPicPr/>
              <p:nvPr/>
            </p:nvPicPr>
            <p:blipFill>
              <a:blip r:embed="rId11"/>
              <a:stretch>
                <a:fillRect/>
              </a:stretch>
            </p:blipFill>
            <p:spPr>
              <a:xfrm>
                <a:off x="4903962" y="2010981"/>
                <a:ext cx="23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4" name="Ink 193">
                <a:extLst>
                  <a:ext uri="{FF2B5EF4-FFF2-40B4-BE49-F238E27FC236}">
                    <a16:creationId xmlns:a16="http://schemas.microsoft.com/office/drawing/2014/main" id="{7290EDFC-D806-99D2-B88B-180AAD27E382}"/>
                  </a:ext>
                </a:extLst>
              </p14:cNvPr>
              <p14:cNvContentPartPr/>
              <p14:nvPr/>
            </p14:nvContentPartPr>
            <p14:xfrm>
              <a:off x="4810002" y="3452781"/>
              <a:ext cx="186120" cy="164880"/>
            </p14:xfrm>
          </p:contentPart>
        </mc:Choice>
        <mc:Fallback xmlns="">
          <p:pic>
            <p:nvPicPr>
              <p:cNvPr id="194" name="Ink 193">
                <a:extLst>
                  <a:ext uri="{FF2B5EF4-FFF2-40B4-BE49-F238E27FC236}">
                    <a16:creationId xmlns:a16="http://schemas.microsoft.com/office/drawing/2014/main" id="{7290EDFC-D806-99D2-B88B-180AAD27E382}"/>
                  </a:ext>
                </a:extLst>
              </p:cNvPr>
              <p:cNvPicPr/>
              <p:nvPr/>
            </p:nvPicPr>
            <p:blipFill>
              <a:blip r:embed="rId13"/>
              <a:stretch>
                <a:fillRect/>
              </a:stretch>
            </p:blipFill>
            <p:spPr>
              <a:xfrm>
                <a:off x="4801362" y="3443781"/>
                <a:ext cx="203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5" name="Ink 194">
                <a:extLst>
                  <a:ext uri="{FF2B5EF4-FFF2-40B4-BE49-F238E27FC236}">
                    <a16:creationId xmlns:a16="http://schemas.microsoft.com/office/drawing/2014/main" id="{84B818C7-F82B-CF09-E246-20D151666AFD}"/>
                  </a:ext>
                </a:extLst>
              </p14:cNvPr>
              <p14:cNvContentPartPr/>
              <p14:nvPr/>
            </p14:nvContentPartPr>
            <p14:xfrm>
              <a:off x="4821882" y="2002341"/>
              <a:ext cx="169920" cy="144360"/>
            </p14:xfrm>
          </p:contentPart>
        </mc:Choice>
        <mc:Fallback xmlns="">
          <p:pic>
            <p:nvPicPr>
              <p:cNvPr id="195" name="Ink 194">
                <a:extLst>
                  <a:ext uri="{FF2B5EF4-FFF2-40B4-BE49-F238E27FC236}">
                    <a16:creationId xmlns:a16="http://schemas.microsoft.com/office/drawing/2014/main" id="{84B818C7-F82B-CF09-E246-20D151666AFD}"/>
                  </a:ext>
                </a:extLst>
              </p:cNvPr>
              <p:cNvPicPr/>
              <p:nvPr/>
            </p:nvPicPr>
            <p:blipFill>
              <a:blip r:embed="rId15"/>
              <a:stretch>
                <a:fillRect/>
              </a:stretch>
            </p:blipFill>
            <p:spPr>
              <a:xfrm>
                <a:off x="4813242" y="1993701"/>
                <a:ext cx="187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6" name="Ink 195">
                <a:extLst>
                  <a:ext uri="{FF2B5EF4-FFF2-40B4-BE49-F238E27FC236}">
                    <a16:creationId xmlns:a16="http://schemas.microsoft.com/office/drawing/2014/main" id="{66C670E2-40A0-3ED9-4723-A1189863D3A3}"/>
                  </a:ext>
                </a:extLst>
              </p14:cNvPr>
              <p14:cNvContentPartPr/>
              <p14:nvPr/>
            </p14:nvContentPartPr>
            <p14:xfrm>
              <a:off x="4799562" y="2714421"/>
              <a:ext cx="164520" cy="176400"/>
            </p14:xfrm>
          </p:contentPart>
        </mc:Choice>
        <mc:Fallback xmlns="">
          <p:pic>
            <p:nvPicPr>
              <p:cNvPr id="196" name="Ink 195">
                <a:extLst>
                  <a:ext uri="{FF2B5EF4-FFF2-40B4-BE49-F238E27FC236}">
                    <a16:creationId xmlns:a16="http://schemas.microsoft.com/office/drawing/2014/main" id="{66C670E2-40A0-3ED9-4723-A1189863D3A3}"/>
                  </a:ext>
                </a:extLst>
              </p:cNvPr>
              <p:cNvPicPr/>
              <p:nvPr/>
            </p:nvPicPr>
            <p:blipFill>
              <a:blip r:embed="rId17"/>
              <a:stretch>
                <a:fillRect/>
              </a:stretch>
            </p:blipFill>
            <p:spPr>
              <a:xfrm>
                <a:off x="4790922" y="2705421"/>
                <a:ext cx="182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7" name="Ink 196">
                <a:extLst>
                  <a:ext uri="{FF2B5EF4-FFF2-40B4-BE49-F238E27FC236}">
                    <a16:creationId xmlns:a16="http://schemas.microsoft.com/office/drawing/2014/main" id="{6E7A3B8D-5BAD-D799-6CF7-EF7BBC54B652}"/>
                  </a:ext>
                </a:extLst>
              </p14:cNvPr>
              <p14:cNvContentPartPr/>
              <p14:nvPr/>
            </p14:nvContentPartPr>
            <p14:xfrm>
              <a:off x="4903602" y="2011701"/>
              <a:ext cx="2520" cy="217080"/>
            </p14:xfrm>
          </p:contentPart>
        </mc:Choice>
        <mc:Fallback xmlns="">
          <p:pic>
            <p:nvPicPr>
              <p:cNvPr id="197" name="Ink 196">
                <a:extLst>
                  <a:ext uri="{FF2B5EF4-FFF2-40B4-BE49-F238E27FC236}">
                    <a16:creationId xmlns:a16="http://schemas.microsoft.com/office/drawing/2014/main" id="{6E7A3B8D-5BAD-D799-6CF7-EF7BBC54B652}"/>
                  </a:ext>
                </a:extLst>
              </p:cNvPr>
              <p:cNvPicPr/>
              <p:nvPr/>
            </p:nvPicPr>
            <p:blipFill>
              <a:blip r:embed="rId19"/>
              <a:stretch>
                <a:fillRect/>
              </a:stretch>
            </p:blipFill>
            <p:spPr>
              <a:xfrm>
                <a:off x="4894602" y="2003061"/>
                <a:ext cx="201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8" name="Ink 197">
                <a:extLst>
                  <a:ext uri="{FF2B5EF4-FFF2-40B4-BE49-F238E27FC236}">
                    <a16:creationId xmlns:a16="http://schemas.microsoft.com/office/drawing/2014/main" id="{4FFACB45-51EF-07D5-9153-3C65D9049264}"/>
                  </a:ext>
                </a:extLst>
              </p14:cNvPr>
              <p14:cNvContentPartPr/>
              <p14:nvPr/>
            </p14:nvContentPartPr>
            <p14:xfrm>
              <a:off x="4914762" y="2768421"/>
              <a:ext cx="360" cy="164160"/>
            </p14:xfrm>
          </p:contentPart>
        </mc:Choice>
        <mc:Fallback xmlns="">
          <p:pic>
            <p:nvPicPr>
              <p:cNvPr id="198" name="Ink 197">
                <a:extLst>
                  <a:ext uri="{FF2B5EF4-FFF2-40B4-BE49-F238E27FC236}">
                    <a16:creationId xmlns:a16="http://schemas.microsoft.com/office/drawing/2014/main" id="{4FFACB45-51EF-07D5-9153-3C65D9049264}"/>
                  </a:ext>
                </a:extLst>
              </p:cNvPr>
              <p:cNvPicPr/>
              <p:nvPr/>
            </p:nvPicPr>
            <p:blipFill>
              <a:blip r:embed="rId21"/>
              <a:stretch>
                <a:fillRect/>
              </a:stretch>
            </p:blipFill>
            <p:spPr>
              <a:xfrm>
                <a:off x="4906122" y="2759781"/>
                <a:ext cx="18000" cy="181800"/>
              </a:xfrm>
              <a:prstGeom prst="rect">
                <a:avLst/>
              </a:prstGeom>
            </p:spPr>
          </p:pic>
        </mc:Fallback>
      </mc:AlternateContent>
      <p:grpSp>
        <p:nvGrpSpPr>
          <p:cNvPr id="201" name="Group 200">
            <a:extLst>
              <a:ext uri="{FF2B5EF4-FFF2-40B4-BE49-F238E27FC236}">
                <a16:creationId xmlns:a16="http://schemas.microsoft.com/office/drawing/2014/main" id="{42F9ECB1-9AA6-6893-AFCB-661F24ED1D9D}"/>
              </a:ext>
            </a:extLst>
          </p:cNvPr>
          <p:cNvGrpSpPr/>
          <p:nvPr/>
        </p:nvGrpSpPr>
        <p:grpSpPr>
          <a:xfrm>
            <a:off x="4842042" y="3459621"/>
            <a:ext cx="126360" cy="169920"/>
            <a:chOff x="4842042" y="3459621"/>
            <a:chExt cx="126360" cy="169920"/>
          </a:xfrm>
        </p:grpSpPr>
        <mc:AlternateContent xmlns:mc="http://schemas.openxmlformats.org/markup-compatibility/2006" xmlns:p14="http://schemas.microsoft.com/office/powerpoint/2010/main">
          <mc:Choice Requires="p14">
            <p:contentPart p14:bwMode="auto" r:id="rId22">
              <p14:nvContentPartPr>
                <p14:cNvPr id="199" name="Ink 198">
                  <a:extLst>
                    <a:ext uri="{FF2B5EF4-FFF2-40B4-BE49-F238E27FC236}">
                      <a16:creationId xmlns:a16="http://schemas.microsoft.com/office/drawing/2014/main" id="{9CB7397A-53CF-ABF2-99FE-DC71D40B98F8}"/>
                    </a:ext>
                  </a:extLst>
                </p14:cNvPr>
                <p14:cNvContentPartPr/>
                <p14:nvPr/>
              </p14:nvContentPartPr>
              <p14:xfrm>
                <a:off x="4916562" y="3459621"/>
                <a:ext cx="2520" cy="99000"/>
              </p14:xfrm>
            </p:contentPart>
          </mc:Choice>
          <mc:Fallback xmlns="">
            <p:pic>
              <p:nvPicPr>
                <p:cNvPr id="199" name="Ink 198">
                  <a:extLst>
                    <a:ext uri="{FF2B5EF4-FFF2-40B4-BE49-F238E27FC236}">
                      <a16:creationId xmlns:a16="http://schemas.microsoft.com/office/drawing/2014/main" id="{9CB7397A-53CF-ABF2-99FE-DC71D40B98F8}"/>
                    </a:ext>
                  </a:extLst>
                </p:cNvPr>
                <p:cNvPicPr/>
                <p:nvPr/>
              </p:nvPicPr>
              <p:blipFill>
                <a:blip r:embed="rId23"/>
                <a:stretch>
                  <a:fillRect/>
                </a:stretch>
              </p:blipFill>
              <p:spPr>
                <a:xfrm>
                  <a:off x="4907922" y="3450621"/>
                  <a:ext cx="20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0" name="Ink 199">
                  <a:extLst>
                    <a:ext uri="{FF2B5EF4-FFF2-40B4-BE49-F238E27FC236}">
                      <a16:creationId xmlns:a16="http://schemas.microsoft.com/office/drawing/2014/main" id="{D94631FE-359C-859A-077D-8DD5E39B6F38}"/>
                    </a:ext>
                  </a:extLst>
                </p14:cNvPr>
                <p14:cNvContentPartPr/>
                <p14:nvPr/>
              </p14:nvContentPartPr>
              <p14:xfrm>
                <a:off x="4842042" y="3622341"/>
                <a:ext cx="126360" cy="7200"/>
              </p14:xfrm>
            </p:contentPart>
          </mc:Choice>
          <mc:Fallback xmlns="">
            <p:pic>
              <p:nvPicPr>
                <p:cNvPr id="200" name="Ink 199">
                  <a:extLst>
                    <a:ext uri="{FF2B5EF4-FFF2-40B4-BE49-F238E27FC236}">
                      <a16:creationId xmlns:a16="http://schemas.microsoft.com/office/drawing/2014/main" id="{D94631FE-359C-859A-077D-8DD5E39B6F38}"/>
                    </a:ext>
                  </a:extLst>
                </p:cNvPr>
                <p:cNvPicPr/>
                <p:nvPr/>
              </p:nvPicPr>
              <p:blipFill>
                <a:blip r:embed="rId25"/>
                <a:stretch>
                  <a:fillRect/>
                </a:stretch>
              </p:blipFill>
              <p:spPr>
                <a:xfrm>
                  <a:off x="4833042" y="3613701"/>
                  <a:ext cx="144000" cy="2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02" name="Ink 201">
                <a:extLst>
                  <a:ext uri="{FF2B5EF4-FFF2-40B4-BE49-F238E27FC236}">
                    <a16:creationId xmlns:a16="http://schemas.microsoft.com/office/drawing/2014/main" id="{B60230F7-34B7-0B24-7F68-0D28EB9AAE40}"/>
                  </a:ext>
                </a:extLst>
              </p14:cNvPr>
              <p14:cNvContentPartPr/>
              <p14:nvPr/>
            </p14:nvContentPartPr>
            <p14:xfrm>
              <a:off x="4888482" y="3091341"/>
              <a:ext cx="116640" cy="149400"/>
            </p14:xfrm>
          </p:contentPart>
        </mc:Choice>
        <mc:Fallback xmlns="">
          <p:pic>
            <p:nvPicPr>
              <p:cNvPr id="202" name="Ink 201">
                <a:extLst>
                  <a:ext uri="{FF2B5EF4-FFF2-40B4-BE49-F238E27FC236}">
                    <a16:creationId xmlns:a16="http://schemas.microsoft.com/office/drawing/2014/main" id="{B60230F7-34B7-0B24-7F68-0D28EB9AAE40}"/>
                  </a:ext>
                </a:extLst>
              </p:cNvPr>
              <p:cNvPicPr/>
              <p:nvPr/>
            </p:nvPicPr>
            <p:blipFill>
              <a:blip r:embed="rId27"/>
              <a:stretch>
                <a:fillRect/>
              </a:stretch>
            </p:blipFill>
            <p:spPr>
              <a:xfrm>
                <a:off x="4879482" y="3082341"/>
                <a:ext cx="134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4" name="Ink 203">
                <a:extLst>
                  <a:ext uri="{FF2B5EF4-FFF2-40B4-BE49-F238E27FC236}">
                    <a16:creationId xmlns:a16="http://schemas.microsoft.com/office/drawing/2014/main" id="{9F992738-65B9-077E-16C3-EE1DF8F7073D}"/>
                  </a:ext>
                </a:extLst>
              </p14:cNvPr>
              <p14:cNvContentPartPr/>
              <p14:nvPr/>
            </p14:nvContentPartPr>
            <p14:xfrm>
              <a:off x="4909362" y="1656381"/>
              <a:ext cx="65520" cy="107280"/>
            </p14:xfrm>
          </p:contentPart>
        </mc:Choice>
        <mc:Fallback xmlns="">
          <p:pic>
            <p:nvPicPr>
              <p:cNvPr id="204" name="Ink 203">
                <a:extLst>
                  <a:ext uri="{FF2B5EF4-FFF2-40B4-BE49-F238E27FC236}">
                    <a16:creationId xmlns:a16="http://schemas.microsoft.com/office/drawing/2014/main" id="{9F992738-65B9-077E-16C3-EE1DF8F7073D}"/>
                  </a:ext>
                </a:extLst>
              </p:cNvPr>
              <p:cNvPicPr/>
              <p:nvPr/>
            </p:nvPicPr>
            <p:blipFill>
              <a:blip r:embed="rId29"/>
              <a:stretch>
                <a:fillRect/>
              </a:stretch>
            </p:blipFill>
            <p:spPr>
              <a:xfrm>
                <a:off x="4900362" y="1647741"/>
                <a:ext cx="83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5" name="Ink 204">
                <a:extLst>
                  <a:ext uri="{FF2B5EF4-FFF2-40B4-BE49-F238E27FC236}">
                    <a16:creationId xmlns:a16="http://schemas.microsoft.com/office/drawing/2014/main" id="{FD26C6AA-87CF-F9AE-BE8D-AB678E592B15}"/>
                  </a:ext>
                </a:extLst>
              </p14:cNvPr>
              <p14:cNvContentPartPr/>
              <p14:nvPr/>
            </p14:nvContentPartPr>
            <p14:xfrm>
              <a:off x="4864722" y="1656021"/>
              <a:ext cx="150840" cy="100800"/>
            </p14:xfrm>
          </p:contentPart>
        </mc:Choice>
        <mc:Fallback xmlns="">
          <p:pic>
            <p:nvPicPr>
              <p:cNvPr id="205" name="Ink 204">
                <a:extLst>
                  <a:ext uri="{FF2B5EF4-FFF2-40B4-BE49-F238E27FC236}">
                    <a16:creationId xmlns:a16="http://schemas.microsoft.com/office/drawing/2014/main" id="{FD26C6AA-87CF-F9AE-BE8D-AB678E592B15}"/>
                  </a:ext>
                </a:extLst>
              </p:cNvPr>
              <p:cNvPicPr/>
              <p:nvPr/>
            </p:nvPicPr>
            <p:blipFill>
              <a:blip r:embed="rId31"/>
              <a:stretch>
                <a:fillRect/>
              </a:stretch>
            </p:blipFill>
            <p:spPr>
              <a:xfrm>
                <a:off x="4855722" y="1647381"/>
                <a:ext cx="168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6" name="Ink 205">
                <a:extLst>
                  <a:ext uri="{FF2B5EF4-FFF2-40B4-BE49-F238E27FC236}">
                    <a16:creationId xmlns:a16="http://schemas.microsoft.com/office/drawing/2014/main" id="{F9329BA6-F44B-9FEA-A72D-CE95EE183FA5}"/>
                  </a:ext>
                </a:extLst>
              </p14:cNvPr>
              <p14:cNvContentPartPr/>
              <p14:nvPr/>
            </p14:nvContentPartPr>
            <p14:xfrm>
              <a:off x="4857522" y="1655661"/>
              <a:ext cx="119160" cy="112320"/>
            </p14:xfrm>
          </p:contentPart>
        </mc:Choice>
        <mc:Fallback xmlns="">
          <p:pic>
            <p:nvPicPr>
              <p:cNvPr id="206" name="Ink 205">
                <a:extLst>
                  <a:ext uri="{FF2B5EF4-FFF2-40B4-BE49-F238E27FC236}">
                    <a16:creationId xmlns:a16="http://schemas.microsoft.com/office/drawing/2014/main" id="{F9329BA6-F44B-9FEA-A72D-CE95EE183FA5}"/>
                  </a:ext>
                </a:extLst>
              </p:cNvPr>
              <p:cNvPicPr/>
              <p:nvPr/>
            </p:nvPicPr>
            <p:blipFill>
              <a:blip r:embed="rId33"/>
              <a:stretch>
                <a:fillRect/>
              </a:stretch>
            </p:blipFill>
            <p:spPr>
              <a:xfrm>
                <a:off x="4848882" y="1647021"/>
                <a:ext cx="136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7" name="Ink 206">
                <a:extLst>
                  <a:ext uri="{FF2B5EF4-FFF2-40B4-BE49-F238E27FC236}">
                    <a16:creationId xmlns:a16="http://schemas.microsoft.com/office/drawing/2014/main" id="{496F3F44-49EA-850B-5DC2-7BBC589F9114}"/>
                  </a:ext>
                </a:extLst>
              </p14:cNvPr>
              <p14:cNvContentPartPr/>
              <p14:nvPr/>
            </p14:nvContentPartPr>
            <p14:xfrm>
              <a:off x="4833762" y="2371341"/>
              <a:ext cx="152280" cy="107280"/>
            </p14:xfrm>
          </p:contentPart>
        </mc:Choice>
        <mc:Fallback xmlns="">
          <p:pic>
            <p:nvPicPr>
              <p:cNvPr id="207" name="Ink 206">
                <a:extLst>
                  <a:ext uri="{FF2B5EF4-FFF2-40B4-BE49-F238E27FC236}">
                    <a16:creationId xmlns:a16="http://schemas.microsoft.com/office/drawing/2014/main" id="{496F3F44-49EA-850B-5DC2-7BBC589F9114}"/>
                  </a:ext>
                </a:extLst>
              </p:cNvPr>
              <p:cNvPicPr/>
              <p:nvPr/>
            </p:nvPicPr>
            <p:blipFill>
              <a:blip r:embed="rId35"/>
              <a:stretch>
                <a:fillRect/>
              </a:stretch>
            </p:blipFill>
            <p:spPr>
              <a:xfrm>
                <a:off x="4825122" y="2362341"/>
                <a:ext cx="169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8" name="Ink 207">
                <a:extLst>
                  <a:ext uri="{FF2B5EF4-FFF2-40B4-BE49-F238E27FC236}">
                    <a16:creationId xmlns:a16="http://schemas.microsoft.com/office/drawing/2014/main" id="{9E7C73D5-B5FC-DA92-1A4F-732DBE54B3A0}"/>
                  </a:ext>
                </a:extLst>
              </p14:cNvPr>
              <p14:cNvContentPartPr/>
              <p14:nvPr/>
            </p14:nvContentPartPr>
            <p14:xfrm>
              <a:off x="4869042" y="2391501"/>
              <a:ext cx="140040" cy="125280"/>
            </p14:xfrm>
          </p:contentPart>
        </mc:Choice>
        <mc:Fallback xmlns="">
          <p:pic>
            <p:nvPicPr>
              <p:cNvPr id="208" name="Ink 207">
                <a:extLst>
                  <a:ext uri="{FF2B5EF4-FFF2-40B4-BE49-F238E27FC236}">
                    <a16:creationId xmlns:a16="http://schemas.microsoft.com/office/drawing/2014/main" id="{9E7C73D5-B5FC-DA92-1A4F-732DBE54B3A0}"/>
                  </a:ext>
                </a:extLst>
              </p:cNvPr>
              <p:cNvPicPr/>
              <p:nvPr/>
            </p:nvPicPr>
            <p:blipFill>
              <a:blip r:embed="rId37"/>
              <a:stretch>
                <a:fillRect/>
              </a:stretch>
            </p:blipFill>
            <p:spPr>
              <a:xfrm>
                <a:off x="4860402" y="2382501"/>
                <a:ext cx="157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9" name="Ink 208">
                <a:extLst>
                  <a:ext uri="{FF2B5EF4-FFF2-40B4-BE49-F238E27FC236}">
                    <a16:creationId xmlns:a16="http://schemas.microsoft.com/office/drawing/2014/main" id="{F7AD23B2-93D1-FE36-AFB2-2B094811111D}"/>
                  </a:ext>
                </a:extLst>
              </p14:cNvPr>
              <p14:cNvContentPartPr/>
              <p14:nvPr/>
            </p14:nvContentPartPr>
            <p14:xfrm>
              <a:off x="4838082" y="3089541"/>
              <a:ext cx="172080" cy="163440"/>
            </p14:xfrm>
          </p:contentPart>
        </mc:Choice>
        <mc:Fallback xmlns="">
          <p:pic>
            <p:nvPicPr>
              <p:cNvPr id="209" name="Ink 208">
                <a:extLst>
                  <a:ext uri="{FF2B5EF4-FFF2-40B4-BE49-F238E27FC236}">
                    <a16:creationId xmlns:a16="http://schemas.microsoft.com/office/drawing/2014/main" id="{F7AD23B2-93D1-FE36-AFB2-2B094811111D}"/>
                  </a:ext>
                </a:extLst>
              </p:cNvPr>
              <p:cNvPicPr/>
              <p:nvPr/>
            </p:nvPicPr>
            <p:blipFill>
              <a:blip r:embed="rId39"/>
              <a:stretch>
                <a:fillRect/>
              </a:stretch>
            </p:blipFill>
            <p:spPr>
              <a:xfrm>
                <a:off x="4829442" y="3080901"/>
                <a:ext cx="189720" cy="181080"/>
              </a:xfrm>
              <a:prstGeom prst="rect">
                <a:avLst/>
              </a:prstGeom>
            </p:spPr>
          </p:pic>
        </mc:Fallback>
      </mc:AlternateContent>
      <p:grpSp>
        <p:nvGrpSpPr>
          <p:cNvPr id="212" name="Group 211">
            <a:extLst>
              <a:ext uri="{FF2B5EF4-FFF2-40B4-BE49-F238E27FC236}">
                <a16:creationId xmlns:a16="http://schemas.microsoft.com/office/drawing/2014/main" id="{5DB56046-3F02-811B-5FC8-60414EFE58C8}"/>
              </a:ext>
            </a:extLst>
          </p:cNvPr>
          <p:cNvGrpSpPr/>
          <p:nvPr/>
        </p:nvGrpSpPr>
        <p:grpSpPr>
          <a:xfrm>
            <a:off x="4861842" y="3126261"/>
            <a:ext cx="123840" cy="159480"/>
            <a:chOff x="4861842" y="3126261"/>
            <a:chExt cx="123840" cy="159480"/>
          </a:xfrm>
        </p:grpSpPr>
        <mc:AlternateContent xmlns:mc="http://schemas.openxmlformats.org/markup-compatibility/2006" xmlns:p14="http://schemas.microsoft.com/office/powerpoint/2010/main">
          <mc:Choice Requires="p14">
            <p:contentPart p14:bwMode="auto" r:id="rId40">
              <p14:nvContentPartPr>
                <p14:cNvPr id="210" name="Ink 209">
                  <a:extLst>
                    <a:ext uri="{FF2B5EF4-FFF2-40B4-BE49-F238E27FC236}">
                      <a16:creationId xmlns:a16="http://schemas.microsoft.com/office/drawing/2014/main" id="{732D2CC8-0A22-74D7-C842-40559739854E}"/>
                    </a:ext>
                  </a:extLst>
                </p14:cNvPr>
                <p14:cNvContentPartPr/>
                <p14:nvPr/>
              </p14:nvContentPartPr>
              <p14:xfrm>
                <a:off x="4861842" y="3126261"/>
                <a:ext cx="123840" cy="118440"/>
              </p14:xfrm>
            </p:contentPart>
          </mc:Choice>
          <mc:Fallback xmlns="">
            <p:pic>
              <p:nvPicPr>
                <p:cNvPr id="210" name="Ink 209">
                  <a:extLst>
                    <a:ext uri="{FF2B5EF4-FFF2-40B4-BE49-F238E27FC236}">
                      <a16:creationId xmlns:a16="http://schemas.microsoft.com/office/drawing/2014/main" id="{732D2CC8-0A22-74D7-C842-40559739854E}"/>
                    </a:ext>
                  </a:extLst>
                </p:cNvPr>
                <p:cNvPicPr/>
                <p:nvPr/>
              </p:nvPicPr>
              <p:blipFill>
                <a:blip r:embed="rId41"/>
                <a:stretch>
                  <a:fillRect/>
                </a:stretch>
              </p:blipFill>
              <p:spPr>
                <a:xfrm>
                  <a:off x="4852842" y="3117621"/>
                  <a:ext cx="141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1" name="Ink 210">
                  <a:extLst>
                    <a:ext uri="{FF2B5EF4-FFF2-40B4-BE49-F238E27FC236}">
                      <a16:creationId xmlns:a16="http://schemas.microsoft.com/office/drawing/2014/main" id="{82B3A32D-1CFB-D638-A71D-E9F1AFB20101}"/>
                    </a:ext>
                  </a:extLst>
                </p14:cNvPr>
                <p14:cNvContentPartPr/>
                <p14:nvPr/>
              </p14:nvContentPartPr>
              <p14:xfrm>
                <a:off x="4905402" y="3277821"/>
                <a:ext cx="73440" cy="7920"/>
              </p14:xfrm>
            </p:contentPart>
          </mc:Choice>
          <mc:Fallback xmlns="">
            <p:pic>
              <p:nvPicPr>
                <p:cNvPr id="211" name="Ink 210">
                  <a:extLst>
                    <a:ext uri="{FF2B5EF4-FFF2-40B4-BE49-F238E27FC236}">
                      <a16:creationId xmlns:a16="http://schemas.microsoft.com/office/drawing/2014/main" id="{82B3A32D-1CFB-D638-A71D-E9F1AFB20101}"/>
                    </a:ext>
                  </a:extLst>
                </p:cNvPr>
                <p:cNvPicPr/>
                <p:nvPr/>
              </p:nvPicPr>
              <p:blipFill>
                <a:blip r:embed="rId43"/>
                <a:stretch>
                  <a:fillRect/>
                </a:stretch>
              </p:blipFill>
              <p:spPr>
                <a:xfrm>
                  <a:off x="4896402" y="3268821"/>
                  <a:ext cx="91080" cy="25560"/>
                </a:xfrm>
                <a:prstGeom prst="rect">
                  <a:avLst/>
                </a:prstGeom>
              </p:spPr>
            </p:pic>
          </mc:Fallback>
        </mc:AlternateContent>
      </p:grpSp>
      <p:pic>
        <p:nvPicPr>
          <p:cNvPr id="2" name="Audio 1">
            <a:hlinkClick r:id="" action="ppaction://media"/>
            <a:extLst>
              <a:ext uri="{FF2B5EF4-FFF2-40B4-BE49-F238E27FC236}">
                <a16:creationId xmlns:a16="http://schemas.microsoft.com/office/drawing/2014/main" id="{26D4DF5E-EFEA-7691-A547-99078DD77506}"/>
              </a:ext>
            </a:extLst>
          </p:cNvPr>
          <p:cNvPicPr>
            <a:picLocks noChangeAspect="1"/>
          </p:cNvPicPr>
          <p:nvPr>
            <a:audioFile r:link="rId2"/>
            <p:extLst>
              <p:ext uri="{DAA4B4D4-6D71-4841-9C94-3DE7FCFB9230}">
                <p14:media xmlns:p14="http://schemas.microsoft.com/office/powerpoint/2010/main" r:embed="rId1"/>
              </p:ext>
            </p:extLst>
          </p:nvPr>
        </p:nvPicPr>
        <p:blipFill>
          <a:blip r:embed="rId44"/>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508182249"/>
      </p:ext>
    </p:extLst>
  </p:cSld>
  <p:clrMapOvr>
    <a:masterClrMapping/>
  </p:clrMapOvr>
  <mc:AlternateContent xmlns:mc="http://schemas.openxmlformats.org/markup-compatibility/2006" xmlns:p14="http://schemas.microsoft.com/office/powerpoint/2010/main">
    <mc:Choice Requires="p14">
      <p:transition spd="slow" p14:dur="2000" advTm="107402"/>
    </mc:Choice>
    <mc:Fallback xmlns="">
      <p:transition spd="slow" advTm="107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4EEE7D-F33A-D70F-89E0-28ABD8A50C04}"/>
              </a:ext>
            </a:extLst>
          </p:cNvPr>
          <p:cNvSpPr>
            <a:spLocks noGrp="1"/>
          </p:cNvSpPr>
          <p:nvPr>
            <p:ph type="sldNum" sz="quarter" idx="12"/>
          </p:nvPr>
        </p:nvSpPr>
        <p:spPr/>
        <p:txBody>
          <a:bodyPr/>
          <a:lstStyle/>
          <a:p>
            <a:pPr>
              <a:defRPr/>
            </a:pPr>
            <a:fld id="{5BE49736-B368-C840-80FE-046B1BC27A41}" type="slidenum">
              <a:rPr lang="en-US" smtClean="0"/>
              <a:pPr>
                <a:defRPr/>
              </a:pPr>
              <a:t>5</a:t>
            </a:fld>
            <a:endParaRPr lang="en-US"/>
          </a:p>
        </p:txBody>
      </p:sp>
      <p:sp>
        <p:nvSpPr>
          <p:cNvPr id="6" name="TextBox 3">
            <a:extLst>
              <a:ext uri="{FF2B5EF4-FFF2-40B4-BE49-F238E27FC236}">
                <a16:creationId xmlns:a16="http://schemas.microsoft.com/office/drawing/2014/main" id="{1C7F39F8-ADDC-8BB2-D3BF-F384107C9449}"/>
              </a:ext>
            </a:extLst>
          </p:cNvPr>
          <p:cNvSpPr txBox="1">
            <a:spLocks noChangeArrowheads="1"/>
          </p:cNvSpPr>
          <p:nvPr/>
        </p:nvSpPr>
        <p:spPr bwMode="auto">
          <a:xfrm>
            <a:off x="76200" y="0"/>
            <a:ext cx="8991599" cy="646331"/>
          </a:xfrm>
          <a:prstGeom prst="rect">
            <a:avLst/>
          </a:prstGeom>
          <a:noFill/>
          <a:ln w="9525">
            <a:noFill/>
            <a:miter lim="800000"/>
            <a:headEnd/>
            <a:tailEnd/>
          </a:ln>
        </p:spPr>
        <p:txBody>
          <a:bodyPr wrap="square">
            <a:prstTxWarp prst="textNoShape">
              <a:avLst/>
            </a:prstTxWarp>
            <a:spAutoFit/>
          </a:bodyPr>
          <a:lstStyle/>
          <a:p>
            <a:pPr algn="ctr">
              <a:buNone/>
            </a:pPr>
            <a:r>
              <a:rPr lang="en-US" sz="3600" dirty="0">
                <a:solidFill>
                  <a:srgbClr val="0000FF"/>
                </a:solidFill>
                <a:latin typeface="Comic Sans MS" charset="0"/>
                <a:sym typeface="Wingdings" charset="2"/>
              </a:rPr>
              <a:t>MUX vs LUT</a:t>
            </a:r>
          </a:p>
        </p:txBody>
      </p:sp>
      <p:cxnSp>
        <p:nvCxnSpPr>
          <p:cNvPr id="10" name="Straight Connector 9">
            <a:extLst>
              <a:ext uri="{FF2B5EF4-FFF2-40B4-BE49-F238E27FC236}">
                <a16:creationId xmlns:a16="http://schemas.microsoft.com/office/drawing/2014/main" id="{1A25386B-6262-2BC3-B9C1-C8270A81C130}"/>
              </a:ext>
            </a:extLst>
          </p:cNvPr>
          <p:cNvCxnSpPr/>
          <p:nvPr/>
        </p:nvCxnSpPr>
        <p:spPr bwMode="auto">
          <a:xfrm>
            <a:off x="4571999" y="762000"/>
            <a:ext cx="0" cy="5934075"/>
          </a:xfrm>
          <a:prstGeom prst="line">
            <a:avLst/>
          </a:prstGeom>
          <a:noFill/>
          <a:ln w="28575" cap="flat" cmpd="sng" algn="ctr">
            <a:solidFill>
              <a:schemeClr val="tx1"/>
            </a:solidFill>
            <a:prstDash val="solid"/>
            <a:round/>
            <a:headEnd type="none" w="med" len="med"/>
            <a:tailEnd type="triangle" w="lg" len="lg"/>
          </a:ln>
          <a:effectLst/>
        </p:spPr>
      </p:cxnSp>
      <p:sp>
        <p:nvSpPr>
          <p:cNvPr id="12" name="TextBox 11">
            <a:extLst>
              <a:ext uri="{FF2B5EF4-FFF2-40B4-BE49-F238E27FC236}">
                <a16:creationId xmlns:a16="http://schemas.microsoft.com/office/drawing/2014/main" id="{D5D41E30-B894-D1E1-33E3-8E04F36F05EA}"/>
              </a:ext>
            </a:extLst>
          </p:cNvPr>
          <p:cNvSpPr txBox="1"/>
          <p:nvPr/>
        </p:nvSpPr>
        <p:spPr>
          <a:xfrm>
            <a:off x="618067" y="3347385"/>
            <a:ext cx="3505200" cy="461665"/>
          </a:xfrm>
          <a:prstGeom prst="rect">
            <a:avLst/>
          </a:prstGeom>
          <a:noFill/>
        </p:spPr>
        <p:txBody>
          <a:bodyPr wrap="square" rtlCol="0">
            <a:spAutoFit/>
          </a:bodyPr>
          <a:lstStyle/>
          <a:p>
            <a:pPr algn="ctr">
              <a:buNone/>
            </a:pPr>
            <a:r>
              <a:rPr lang="en-US" dirty="0">
                <a:solidFill>
                  <a:srgbClr val="00B050"/>
                </a:solidFill>
              </a:rPr>
              <a:t>LUT PROs</a:t>
            </a:r>
          </a:p>
        </p:txBody>
      </p:sp>
      <p:sp>
        <p:nvSpPr>
          <p:cNvPr id="13" name="TextBox 12">
            <a:extLst>
              <a:ext uri="{FF2B5EF4-FFF2-40B4-BE49-F238E27FC236}">
                <a16:creationId xmlns:a16="http://schemas.microsoft.com/office/drawing/2014/main" id="{B7514F8D-65DB-9F5C-240D-2EEB932886BE}"/>
              </a:ext>
            </a:extLst>
          </p:cNvPr>
          <p:cNvSpPr txBox="1"/>
          <p:nvPr/>
        </p:nvSpPr>
        <p:spPr>
          <a:xfrm>
            <a:off x="5135031" y="3255678"/>
            <a:ext cx="3505200" cy="461665"/>
          </a:xfrm>
          <a:prstGeom prst="rect">
            <a:avLst/>
          </a:prstGeom>
          <a:noFill/>
        </p:spPr>
        <p:txBody>
          <a:bodyPr wrap="square" rtlCol="0">
            <a:spAutoFit/>
          </a:bodyPr>
          <a:lstStyle/>
          <a:p>
            <a:pPr algn="ctr">
              <a:buNone/>
            </a:pPr>
            <a:r>
              <a:rPr lang="en-US" dirty="0">
                <a:solidFill>
                  <a:srgbClr val="FF0000"/>
                </a:solidFill>
              </a:rPr>
              <a:t>LUT CONs</a:t>
            </a:r>
          </a:p>
        </p:txBody>
      </p:sp>
      <p:sp>
        <p:nvSpPr>
          <p:cNvPr id="15" name="TextBox 14">
            <a:extLst>
              <a:ext uri="{FF2B5EF4-FFF2-40B4-BE49-F238E27FC236}">
                <a16:creationId xmlns:a16="http://schemas.microsoft.com/office/drawing/2014/main" id="{07F23A99-6348-E58C-1FC3-9896EAEE85A2}"/>
              </a:ext>
            </a:extLst>
          </p:cNvPr>
          <p:cNvSpPr txBox="1"/>
          <p:nvPr/>
        </p:nvSpPr>
        <p:spPr>
          <a:xfrm>
            <a:off x="127000" y="3799633"/>
            <a:ext cx="4343399" cy="1323439"/>
          </a:xfrm>
          <a:prstGeom prst="rect">
            <a:avLst/>
          </a:prstGeom>
          <a:noFill/>
        </p:spPr>
        <p:txBody>
          <a:bodyPr wrap="square">
            <a:spAutoFit/>
          </a:bodyPr>
          <a:lstStyle/>
          <a:p>
            <a:pPr>
              <a:buNone/>
            </a:pPr>
            <a:r>
              <a:rPr lang="en-US" sz="2000" dirty="0"/>
              <a:t> large complex circuit of logic gates </a:t>
            </a:r>
            <a:r>
              <a:rPr lang="en-US" sz="2000" dirty="0">
                <a:sym typeface="Wingdings" panose="05000000000000000000" pitchFamily="2" charset="2"/>
              </a:rPr>
              <a:t> </a:t>
            </a:r>
            <a:r>
              <a:rPr lang="en-US" sz="2000" dirty="0"/>
              <a:t>very efficient in terms of resource utilization and input-to-output delays </a:t>
            </a:r>
            <a:r>
              <a:rPr lang="en-US" sz="2000" dirty="0">
                <a:highlight>
                  <a:srgbClr val="FFFF00"/>
                </a:highlight>
              </a:rPr>
              <a:t>(parallel)</a:t>
            </a:r>
          </a:p>
        </p:txBody>
      </p:sp>
      <p:sp>
        <p:nvSpPr>
          <p:cNvPr id="16" name="TextBox 15">
            <a:extLst>
              <a:ext uri="{FF2B5EF4-FFF2-40B4-BE49-F238E27FC236}">
                <a16:creationId xmlns:a16="http://schemas.microsoft.com/office/drawing/2014/main" id="{0D1C5A9D-EE32-09E7-D00E-A7CEF3068250}"/>
              </a:ext>
            </a:extLst>
          </p:cNvPr>
          <p:cNvSpPr txBox="1"/>
          <p:nvPr/>
        </p:nvSpPr>
        <p:spPr>
          <a:xfrm>
            <a:off x="609600" y="905932"/>
            <a:ext cx="3505200" cy="461665"/>
          </a:xfrm>
          <a:prstGeom prst="rect">
            <a:avLst/>
          </a:prstGeom>
          <a:noFill/>
        </p:spPr>
        <p:txBody>
          <a:bodyPr wrap="square" rtlCol="0">
            <a:spAutoFit/>
          </a:bodyPr>
          <a:lstStyle/>
          <a:p>
            <a:pPr algn="ctr">
              <a:buNone/>
            </a:pPr>
            <a:r>
              <a:rPr lang="en-US" dirty="0">
                <a:solidFill>
                  <a:srgbClr val="00B050"/>
                </a:solidFill>
              </a:rPr>
              <a:t>MUX PROs</a:t>
            </a:r>
          </a:p>
        </p:txBody>
      </p:sp>
      <p:sp>
        <p:nvSpPr>
          <p:cNvPr id="17" name="TextBox 16">
            <a:extLst>
              <a:ext uri="{FF2B5EF4-FFF2-40B4-BE49-F238E27FC236}">
                <a16:creationId xmlns:a16="http://schemas.microsoft.com/office/drawing/2014/main" id="{3BDE3346-971E-7FB8-B14A-7402D2789697}"/>
              </a:ext>
            </a:extLst>
          </p:cNvPr>
          <p:cNvSpPr txBox="1"/>
          <p:nvPr/>
        </p:nvSpPr>
        <p:spPr>
          <a:xfrm>
            <a:off x="5020732" y="905932"/>
            <a:ext cx="3505200" cy="461665"/>
          </a:xfrm>
          <a:prstGeom prst="rect">
            <a:avLst/>
          </a:prstGeom>
          <a:noFill/>
        </p:spPr>
        <p:txBody>
          <a:bodyPr wrap="square" rtlCol="0">
            <a:spAutoFit/>
          </a:bodyPr>
          <a:lstStyle/>
          <a:p>
            <a:pPr algn="ctr">
              <a:buNone/>
            </a:pPr>
            <a:r>
              <a:rPr lang="en-US" dirty="0">
                <a:solidFill>
                  <a:srgbClr val="FF0000"/>
                </a:solidFill>
              </a:rPr>
              <a:t>MUX CONs</a:t>
            </a:r>
          </a:p>
        </p:txBody>
      </p:sp>
      <p:sp>
        <p:nvSpPr>
          <p:cNvPr id="19" name="TextBox 18">
            <a:extLst>
              <a:ext uri="{FF2B5EF4-FFF2-40B4-BE49-F238E27FC236}">
                <a16:creationId xmlns:a16="http://schemas.microsoft.com/office/drawing/2014/main" id="{4386C6E7-5548-0D27-1BA7-C56FD7CC63AA}"/>
              </a:ext>
            </a:extLst>
          </p:cNvPr>
          <p:cNvSpPr txBox="1"/>
          <p:nvPr/>
        </p:nvSpPr>
        <p:spPr>
          <a:xfrm>
            <a:off x="76200" y="1710123"/>
            <a:ext cx="4292600" cy="1015663"/>
          </a:xfrm>
          <a:prstGeom prst="rect">
            <a:avLst/>
          </a:prstGeom>
          <a:noFill/>
        </p:spPr>
        <p:txBody>
          <a:bodyPr wrap="square">
            <a:spAutoFit/>
          </a:bodyPr>
          <a:lstStyle/>
          <a:p>
            <a:pPr>
              <a:buNone/>
            </a:pPr>
            <a:r>
              <a:rPr lang="en-US" sz="2000" dirty="0"/>
              <a:t>intermediate values are accessible from the signals linking the logic gates and the </a:t>
            </a:r>
            <a:r>
              <a:rPr lang="en-US" sz="2000" dirty="0" err="1"/>
              <a:t>MUXes</a:t>
            </a:r>
            <a:r>
              <a:rPr lang="en-US" sz="2000" dirty="0"/>
              <a:t>.</a:t>
            </a:r>
          </a:p>
        </p:txBody>
      </p:sp>
      <p:sp>
        <p:nvSpPr>
          <p:cNvPr id="20" name="TextBox 19">
            <a:extLst>
              <a:ext uri="{FF2B5EF4-FFF2-40B4-BE49-F238E27FC236}">
                <a16:creationId xmlns:a16="http://schemas.microsoft.com/office/drawing/2014/main" id="{A72092A9-3B32-12F4-6389-2522859ECCA5}"/>
              </a:ext>
            </a:extLst>
          </p:cNvPr>
          <p:cNvSpPr txBox="1"/>
          <p:nvPr/>
        </p:nvSpPr>
        <p:spPr>
          <a:xfrm>
            <a:off x="4652433" y="1804811"/>
            <a:ext cx="4292600" cy="707886"/>
          </a:xfrm>
          <a:prstGeom prst="rect">
            <a:avLst/>
          </a:prstGeom>
          <a:noFill/>
        </p:spPr>
        <p:txBody>
          <a:bodyPr wrap="square">
            <a:spAutoFit/>
          </a:bodyPr>
          <a:lstStyle/>
          <a:p>
            <a:pPr>
              <a:buNone/>
            </a:pPr>
            <a:r>
              <a:rPr lang="en-US" sz="2000" dirty="0"/>
              <a:t>MUX logic chain </a:t>
            </a:r>
            <a:r>
              <a:rPr lang="en-US" sz="2000" dirty="0">
                <a:sym typeface="Wingdings" panose="05000000000000000000" pitchFamily="2" charset="2"/>
              </a:rPr>
              <a:t> carry logic becomes slow</a:t>
            </a:r>
            <a:endParaRPr lang="en-US" sz="2000" dirty="0"/>
          </a:p>
        </p:txBody>
      </p:sp>
      <p:sp>
        <p:nvSpPr>
          <p:cNvPr id="22" name="TextBox 21">
            <a:extLst>
              <a:ext uri="{FF2B5EF4-FFF2-40B4-BE49-F238E27FC236}">
                <a16:creationId xmlns:a16="http://schemas.microsoft.com/office/drawing/2014/main" id="{04BA5127-4997-4DB8-20F5-D8E99896C531}"/>
              </a:ext>
            </a:extLst>
          </p:cNvPr>
          <p:cNvSpPr txBox="1"/>
          <p:nvPr/>
        </p:nvSpPr>
        <p:spPr>
          <a:xfrm>
            <a:off x="4588933" y="3809050"/>
            <a:ext cx="4614332" cy="1015663"/>
          </a:xfrm>
          <a:prstGeom prst="rect">
            <a:avLst/>
          </a:prstGeom>
          <a:noFill/>
        </p:spPr>
        <p:txBody>
          <a:bodyPr wrap="square">
            <a:spAutoFit/>
          </a:bodyPr>
          <a:lstStyle/>
          <a:p>
            <a:pPr>
              <a:buNone/>
            </a:pPr>
            <a:r>
              <a:rPr lang="en-US" sz="2000" dirty="0"/>
              <a:t>to implement a small function(2-input AND gate), you’ll end up using an entire LUT to do so </a:t>
            </a:r>
            <a:r>
              <a:rPr lang="en-US" sz="2000" dirty="0">
                <a:sym typeface="Wingdings" panose="05000000000000000000" pitchFamily="2" charset="2"/>
              </a:rPr>
              <a:t> wasteful</a:t>
            </a:r>
            <a:endParaRPr lang="en-US" sz="2000" dirty="0"/>
          </a:p>
        </p:txBody>
      </p:sp>
      <p:sp>
        <p:nvSpPr>
          <p:cNvPr id="23" name="TextBox 22">
            <a:extLst>
              <a:ext uri="{FF2B5EF4-FFF2-40B4-BE49-F238E27FC236}">
                <a16:creationId xmlns:a16="http://schemas.microsoft.com/office/drawing/2014/main" id="{B3B1AD9E-6B66-A2A6-1A87-24745FBA42D9}"/>
              </a:ext>
            </a:extLst>
          </p:cNvPr>
          <p:cNvSpPr txBox="1"/>
          <p:nvPr/>
        </p:nvSpPr>
        <p:spPr>
          <a:xfrm>
            <a:off x="127000" y="5217368"/>
            <a:ext cx="4343399" cy="707886"/>
          </a:xfrm>
          <a:prstGeom prst="rect">
            <a:avLst/>
          </a:prstGeom>
          <a:noFill/>
        </p:spPr>
        <p:txBody>
          <a:bodyPr wrap="square">
            <a:spAutoFit/>
          </a:bodyPr>
          <a:lstStyle/>
          <a:p>
            <a:pPr>
              <a:buNone/>
            </a:pPr>
            <a:r>
              <a:rPr lang="en-US" sz="2000" dirty="0"/>
              <a:t>A LUT can be reconfigured to be used as RAM if needed</a:t>
            </a:r>
          </a:p>
        </p:txBody>
      </p:sp>
      <p:pic>
        <p:nvPicPr>
          <p:cNvPr id="2" name="Audio 1">
            <a:hlinkClick r:id="" action="ppaction://media"/>
            <a:extLst>
              <a:ext uri="{FF2B5EF4-FFF2-40B4-BE49-F238E27FC236}">
                <a16:creationId xmlns:a16="http://schemas.microsoft.com/office/drawing/2014/main" id="{7A9CEF76-5BDF-C0A1-7B0C-0CA498A3FA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759792147"/>
      </p:ext>
    </p:extLst>
  </p:cSld>
  <p:clrMapOvr>
    <a:masterClrMapping/>
  </p:clrMapOvr>
  <mc:AlternateContent xmlns:mc="http://schemas.openxmlformats.org/markup-compatibility/2006" xmlns:p14="http://schemas.microsoft.com/office/powerpoint/2010/main">
    <mc:Choice Requires="p14">
      <p:transition spd="slow" p14:dur="2000" advTm="64133"/>
    </mc:Choice>
    <mc:Fallback xmlns="">
      <p:transition spd="slow" advTm="641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53FCC8A-E297-33C1-5B2E-B68F399C3281}"/>
              </a:ext>
            </a:extLst>
          </p:cNvPr>
          <p:cNvPicPr>
            <a:picLocks noChangeAspect="1"/>
          </p:cNvPicPr>
          <p:nvPr/>
        </p:nvPicPr>
        <p:blipFill>
          <a:blip r:embed="rId4"/>
          <a:stretch>
            <a:fillRect/>
          </a:stretch>
        </p:blipFill>
        <p:spPr>
          <a:xfrm>
            <a:off x="262739" y="3948571"/>
            <a:ext cx="4016801" cy="2756496"/>
          </a:xfrm>
          <a:prstGeom prst="rect">
            <a:avLst/>
          </a:prstGeom>
        </p:spPr>
      </p:pic>
      <p:pic>
        <p:nvPicPr>
          <p:cNvPr id="4" name="Picture 3">
            <a:extLst>
              <a:ext uri="{FF2B5EF4-FFF2-40B4-BE49-F238E27FC236}">
                <a16:creationId xmlns:a16="http://schemas.microsoft.com/office/drawing/2014/main" id="{D3B6AC56-DD7B-A49B-F295-E56BC478D211}"/>
              </a:ext>
            </a:extLst>
          </p:cNvPr>
          <p:cNvPicPr>
            <a:picLocks noChangeAspect="1"/>
          </p:cNvPicPr>
          <p:nvPr/>
        </p:nvPicPr>
        <p:blipFill>
          <a:blip r:embed="rId5"/>
          <a:stretch>
            <a:fillRect/>
          </a:stretch>
        </p:blipFill>
        <p:spPr>
          <a:xfrm>
            <a:off x="4191000" y="1219248"/>
            <a:ext cx="4554793" cy="3189165"/>
          </a:xfrm>
          <a:prstGeom prst="rect">
            <a:avLst/>
          </a:prstGeom>
        </p:spPr>
      </p:pic>
      <p:sp>
        <p:nvSpPr>
          <p:cNvPr id="5" name="Slide Number Placeholder 4">
            <a:extLst>
              <a:ext uri="{FF2B5EF4-FFF2-40B4-BE49-F238E27FC236}">
                <a16:creationId xmlns:a16="http://schemas.microsoft.com/office/drawing/2014/main" id="{29EE7E70-37E2-C087-9069-A0F999CA1D3F}"/>
              </a:ext>
            </a:extLst>
          </p:cNvPr>
          <p:cNvSpPr>
            <a:spLocks noGrp="1"/>
          </p:cNvSpPr>
          <p:nvPr>
            <p:ph type="sldNum" sz="quarter" idx="12"/>
          </p:nvPr>
        </p:nvSpPr>
        <p:spPr/>
        <p:txBody>
          <a:bodyPr/>
          <a:lstStyle/>
          <a:p>
            <a:pPr>
              <a:defRPr/>
            </a:pPr>
            <a:fld id="{5BE49736-B368-C840-80FE-046B1BC27A41}" type="slidenum">
              <a:rPr lang="en-US" smtClean="0"/>
              <a:pPr>
                <a:defRPr/>
              </a:pPr>
              <a:t>6</a:t>
            </a:fld>
            <a:endParaRPr lang="en-US"/>
          </a:p>
        </p:txBody>
      </p:sp>
      <p:sp>
        <p:nvSpPr>
          <p:cNvPr id="6" name="TextBox 3">
            <a:extLst>
              <a:ext uri="{FF2B5EF4-FFF2-40B4-BE49-F238E27FC236}">
                <a16:creationId xmlns:a16="http://schemas.microsoft.com/office/drawing/2014/main" id="{FAEAA02D-373B-E8E1-8960-BD192DB5699E}"/>
              </a:ext>
            </a:extLst>
          </p:cNvPr>
          <p:cNvSpPr txBox="1">
            <a:spLocks noChangeArrowheads="1"/>
          </p:cNvSpPr>
          <p:nvPr/>
        </p:nvSpPr>
        <p:spPr bwMode="auto">
          <a:xfrm>
            <a:off x="76200" y="0"/>
            <a:ext cx="8991599" cy="646331"/>
          </a:xfrm>
          <a:prstGeom prst="rect">
            <a:avLst/>
          </a:prstGeom>
          <a:noFill/>
          <a:ln w="9525">
            <a:noFill/>
            <a:miter lim="800000"/>
            <a:headEnd/>
            <a:tailEnd/>
          </a:ln>
        </p:spPr>
        <p:txBody>
          <a:bodyPr wrap="square">
            <a:prstTxWarp prst="textNoShape">
              <a:avLst/>
            </a:prstTxWarp>
            <a:spAutoFit/>
          </a:bodyPr>
          <a:lstStyle/>
          <a:p>
            <a:pPr algn="ctr">
              <a:buNone/>
            </a:pPr>
            <a:r>
              <a:rPr lang="en-US" sz="3600" dirty="0">
                <a:solidFill>
                  <a:srgbClr val="0000FF"/>
                </a:solidFill>
                <a:latin typeface="Comic Sans MS" charset="0"/>
                <a:sym typeface="Wingdings" charset="2"/>
              </a:rPr>
              <a:t>Coarse Grained Architecture</a:t>
            </a:r>
          </a:p>
        </p:txBody>
      </p:sp>
      <p:sp>
        <p:nvSpPr>
          <p:cNvPr id="10" name="TextBox 9">
            <a:extLst>
              <a:ext uri="{FF2B5EF4-FFF2-40B4-BE49-F238E27FC236}">
                <a16:creationId xmlns:a16="http://schemas.microsoft.com/office/drawing/2014/main" id="{552A6A56-FF60-91F1-795F-3A3DDB7BC98A}"/>
              </a:ext>
            </a:extLst>
          </p:cNvPr>
          <p:cNvSpPr txBox="1"/>
          <p:nvPr/>
        </p:nvSpPr>
        <p:spPr>
          <a:xfrm>
            <a:off x="279673" y="1434725"/>
            <a:ext cx="3657600" cy="584775"/>
          </a:xfrm>
          <a:prstGeom prst="rect">
            <a:avLst/>
          </a:prstGeom>
          <a:noFill/>
        </p:spPr>
        <p:txBody>
          <a:bodyPr wrap="square">
            <a:spAutoFit/>
          </a:bodyPr>
          <a:lstStyle/>
          <a:p>
            <a:pPr>
              <a:buNone/>
            </a:pPr>
            <a:r>
              <a:rPr lang="en-US" sz="1600" dirty="0"/>
              <a:t>Each block has its own little LUT, some RAM, a few </a:t>
            </a:r>
            <a:r>
              <a:rPr lang="en-US" sz="1600" dirty="0" err="1"/>
              <a:t>MUXes</a:t>
            </a:r>
            <a:r>
              <a:rPr lang="en-US" sz="1600" dirty="0"/>
              <a:t>  etc.</a:t>
            </a:r>
            <a:endParaRPr lang="en-US" sz="2000" dirty="0"/>
          </a:p>
        </p:txBody>
      </p:sp>
      <p:sp>
        <p:nvSpPr>
          <p:cNvPr id="11" name="TextBox 3">
            <a:extLst>
              <a:ext uri="{FF2B5EF4-FFF2-40B4-BE49-F238E27FC236}">
                <a16:creationId xmlns:a16="http://schemas.microsoft.com/office/drawing/2014/main" id="{F2106B2E-B4F4-74D5-889F-DAACF5CF1421}"/>
              </a:ext>
            </a:extLst>
          </p:cNvPr>
          <p:cNvSpPr txBox="1">
            <a:spLocks noChangeArrowheads="1"/>
          </p:cNvSpPr>
          <p:nvPr/>
        </p:nvSpPr>
        <p:spPr bwMode="auto">
          <a:xfrm>
            <a:off x="1312423" y="701957"/>
            <a:ext cx="6519151" cy="461665"/>
          </a:xfrm>
          <a:prstGeom prst="rect">
            <a:avLst/>
          </a:prstGeom>
          <a:noFill/>
          <a:ln w="9525">
            <a:noFill/>
            <a:miter lim="800000"/>
            <a:headEnd/>
            <a:tailEnd/>
          </a:ln>
        </p:spPr>
        <p:txBody>
          <a:bodyPr wrap="square">
            <a:prstTxWarp prst="textNoShape">
              <a:avLst/>
            </a:prstTxWarp>
            <a:spAutoFit/>
          </a:bodyPr>
          <a:lstStyle/>
          <a:p>
            <a:pPr algn="ctr">
              <a:buNone/>
            </a:pPr>
            <a:r>
              <a:rPr lang="en-US" dirty="0">
                <a:solidFill>
                  <a:srgbClr val="0000FF"/>
                </a:solidFill>
                <a:latin typeface="Comic Sans MS" charset="0"/>
                <a:sym typeface="Wingdings" charset="2"/>
              </a:rPr>
              <a:t>You have logic blocks/cells</a:t>
            </a:r>
          </a:p>
        </p:txBody>
      </p:sp>
      <p:sp>
        <p:nvSpPr>
          <p:cNvPr id="13" name="TextBox 12">
            <a:extLst>
              <a:ext uri="{FF2B5EF4-FFF2-40B4-BE49-F238E27FC236}">
                <a16:creationId xmlns:a16="http://schemas.microsoft.com/office/drawing/2014/main" id="{BA133721-E1FB-A6B3-3B78-A5C8F52F407C}"/>
              </a:ext>
            </a:extLst>
          </p:cNvPr>
          <p:cNvSpPr txBox="1"/>
          <p:nvPr/>
        </p:nvSpPr>
        <p:spPr>
          <a:xfrm>
            <a:off x="271206" y="2220581"/>
            <a:ext cx="3462593" cy="1643527"/>
          </a:xfrm>
          <a:prstGeom prst="rect">
            <a:avLst/>
          </a:prstGeom>
          <a:noFill/>
        </p:spPr>
        <p:txBody>
          <a:bodyPr wrap="square">
            <a:spAutoFit/>
          </a:bodyPr>
          <a:lstStyle/>
          <a:p>
            <a:pPr>
              <a:buNone/>
            </a:pPr>
            <a:r>
              <a:rPr lang="en-US" sz="1800" dirty="0"/>
              <a:t>They can also have dedicated multipliers/adders in each cell</a:t>
            </a:r>
          </a:p>
          <a:p>
            <a:pPr>
              <a:buNone/>
            </a:pPr>
            <a:endParaRPr lang="en-US" sz="1800" dirty="0"/>
          </a:p>
          <a:p>
            <a:pPr>
              <a:buNone/>
            </a:pPr>
            <a:endParaRPr lang="en-US" sz="1800" dirty="0"/>
          </a:p>
          <a:p>
            <a:pPr>
              <a:buNone/>
            </a:pPr>
            <a:r>
              <a:rPr lang="en-US" sz="1800" dirty="0"/>
              <a:t>Even a small microprocessor!</a:t>
            </a:r>
          </a:p>
        </p:txBody>
      </p:sp>
      <p:sp>
        <p:nvSpPr>
          <p:cNvPr id="14" name="TextBox 13">
            <a:extLst>
              <a:ext uri="{FF2B5EF4-FFF2-40B4-BE49-F238E27FC236}">
                <a16:creationId xmlns:a16="http://schemas.microsoft.com/office/drawing/2014/main" id="{A0ED8F8E-764A-3E53-8BF7-6FEDEEB624A2}"/>
              </a:ext>
            </a:extLst>
          </p:cNvPr>
          <p:cNvSpPr txBox="1"/>
          <p:nvPr/>
        </p:nvSpPr>
        <p:spPr>
          <a:xfrm>
            <a:off x="4527731" y="5091997"/>
            <a:ext cx="4599336" cy="1520416"/>
          </a:xfrm>
          <a:prstGeom prst="rect">
            <a:avLst/>
          </a:prstGeom>
          <a:noFill/>
        </p:spPr>
        <p:txBody>
          <a:bodyPr wrap="none" rtlCol="0">
            <a:spAutoFit/>
          </a:bodyPr>
          <a:lstStyle/>
          <a:p>
            <a:pPr>
              <a:buNone/>
            </a:pPr>
            <a:r>
              <a:rPr lang="en-US" sz="1600" dirty="0">
                <a:solidFill>
                  <a:srgbClr val="FF0000"/>
                </a:solidFill>
              </a:rPr>
              <a:t>NOT DISCUSSED HERE:</a:t>
            </a:r>
          </a:p>
          <a:p>
            <a:pPr>
              <a:buNone/>
            </a:pPr>
            <a:r>
              <a:rPr lang="en-US" sz="1600" dirty="0">
                <a:solidFill>
                  <a:srgbClr val="FF0000"/>
                </a:solidFill>
              </a:rPr>
              <a:t>Clock tree managers(manage all timing signals)</a:t>
            </a:r>
          </a:p>
          <a:p>
            <a:pPr>
              <a:buNone/>
            </a:pPr>
            <a:r>
              <a:rPr lang="en-US" sz="1600" dirty="0">
                <a:solidFill>
                  <a:srgbClr val="FF0000"/>
                </a:solidFill>
              </a:rPr>
              <a:t>Softcore processors</a:t>
            </a:r>
          </a:p>
          <a:p>
            <a:pPr>
              <a:buNone/>
            </a:pPr>
            <a:r>
              <a:rPr lang="en-US" sz="1600" dirty="0">
                <a:solidFill>
                  <a:srgbClr val="FF0000"/>
                </a:solidFill>
              </a:rPr>
              <a:t>Configurable I/O</a:t>
            </a:r>
          </a:p>
          <a:p>
            <a:pPr>
              <a:buNone/>
            </a:pPr>
            <a:r>
              <a:rPr lang="en-US" sz="1600" dirty="0">
                <a:solidFill>
                  <a:srgbClr val="FF0000"/>
                </a:solidFill>
              </a:rPr>
              <a:t>IP(intellectual property) cores and their uses</a:t>
            </a:r>
          </a:p>
        </p:txBody>
      </p:sp>
      <p:pic>
        <p:nvPicPr>
          <p:cNvPr id="2" name="Audio 1">
            <a:hlinkClick r:id="" action="ppaction://media"/>
            <a:extLst>
              <a:ext uri="{FF2B5EF4-FFF2-40B4-BE49-F238E27FC236}">
                <a16:creationId xmlns:a16="http://schemas.microsoft.com/office/drawing/2014/main" id="{B80197CE-D710-5CE2-A0CB-81690FF2CA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230688495"/>
      </p:ext>
    </p:extLst>
  </p:cSld>
  <p:clrMapOvr>
    <a:masterClrMapping/>
  </p:clrMapOvr>
  <mc:AlternateContent xmlns:mc="http://schemas.openxmlformats.org/markup-compatibility/2006" xmlns:p14="http://schemas.microsoft.com/office/powerpoint/2010/main">
    <mc:Choice Requires="p14">
      <p:transition spd="slow" p14:dur="2000" advTm="77226"/>
    </mc:Choice>
    <mc:Fallback xmlns="">
      <p:transition spd="slow" advTm="77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386898" y="1295400"/>
            <a:ext cx="8571577" cy="2640723"/>
          </a:xfrm>
          <a:prstGeom prst="rect">
            <a:avLst/>
          </a:prstGeom>
          <a:noFill/>
          <a:ln w="9525">
            <a:noFill/>
            <a:miter lim="800000"/>
            <a:headEnd/>
            <a:tailEnd/>
          </a:ln>
        </p:spPr>
        <p:txBody>
          <a:bodyPr wrap="none">
            <a:prstTxWarp prst="textNoShape">
              <a:avLst/>
            </a:prstTxWarp>
            <a:spAutoFit/>
          </a:bodyPr>
          <a:lstStyle/>
          <a:p>
            <a:pPr marL="742950" indent="-742950"/>
            <a:r>
              <a:rPr lang="en-US" sz="3600" dirty="0">
                <a:solidFill>
                  <a:srgbClr val="0000FF"/>
                </a:solidFill>
                <a:latin typeface="Comic Sans MS" charset="0"/>
                <a:sym typeface="Wingdings" charset="2"/>
              </a:rPr>
              <a:t>Processors: AND/OR</a:t>
            </a:r>
          </a:p>
          <a:p>
            <a:pPr marL="742950" indent="-742950"/>
            <a:r>
              <a:rPr lang="en-US" sz="3600" dirty="0">
                <a:solidFill>
                  <a:srgbClr val="0000FF"/>
                </a:solidFill>
                <a:latin typeface="Comic Sans MS" charset="0"/>
                <a:sym typeface="Wingdings" charset="2"/>
              </a:rPr>
              <a:t>Selectors: MUX/DEMUX, Encoders</a:t>
            </a:r>
          </a:p>
          <a:p>
            <a:pPr marL="742950" indent="-742950"/>
            <a:r>
              <a:rPr lang="en-US" sz="3600" dirty="0">
                <a:solidFill>
                  <a:srgbClr val="0000FF"/>
                </a:solidFill>
                <a:latin typeface="Comic Sans MS" charset="0"/>
                <a:sym typeface="Wingdings" charset="2"/>
              </a:rPr>
              <a:t>Clocks: Shift Registers</a:t>
            </a:r>
          </a:p>
          <a:p>
            <a:pPr marL="742950" indent="-742950"/>
            <a:r>
              <a:rPr lang="en-US" sz="3600" dirty="0">
                <a:solidFill>
                  <a:srgbClr val="0000FF"/>
                </a:solidFill>
                <a:latin typeface="Comic Sans MS" charset="0"/>
                <a:sym typeface="Wingdings" charset="2"/>
              </a:rPr>
              <a:t>Memory: Flip-Flops</a:t>
            </a:r>
            <a:r>
              <a:rPr lang="en-US" sz="3600">
                <a:solidFill>
                  <a:srgbClr val="0000FF"/>
                </a:solidFill>
                <a:latin typeface="Comic Sans MS" charset="0"/>
                <a:sym typeface="Wingdings" charset="2"/>
              </a:rPr>
              <a:t>/Registers</a:t>
            </a:r>
            <a:endParaRPr lang="en-US" sz="3600" dirty="0">
              <a:solidFill>
                <a:srgbClr val="0000FF"/>
              </a:solidFill>
              <a:latin typeface="Comic Sans MS" charset="0"/>
              <a:sym typeface="Wingdings" charset="2"/>
            </a:endParaRPr>
          </a:p>
        </p:txBody>
      </p:sp>
      <p:sp>
        <p:nvSpPr>
          <p:cNvPr id="3" name="TextBox 3"/>
          <p:cNvSpPr txBox="1">
            <a:spLocks noChangeArrowheads="1"/>
          </p:cNvSpPr>
          <p:nvPr/>
        </p:nvSpPr>
        <p:spPr bwMode="auto">
          <a:xfrm>
            <a:off x="2895600" y="0"/>
            <a:ext cx="2698175" cy="646331"/>
          </a:xfrm>
          <a:prstGeom prst="rect">
            <a:avLst/>
          </a:prstGeom>
          <a:noFill/>
          <a:ln w="9525">
            <a:noFill/>
            <a:miter lim="800000"/>
            <a:headEnd/>
            <a:tailEnd/>
          </a:ln>
        </p:spPr>
        <p:txBody>
          <a:bodyPr wrap="none">
            <a:prstTxWarp prst="textNoShape">
              <a:avLst/>
            </a:prstTxWarp>
            <a:spAutoFit/>
          </a:bodyPr>
          <a:lstStyle/>
          <a:p>
            <a:pPr marL="742950" indent="-742950"/>
            <a:r>
              <a:rPr lang="en-US" sz="3600" dirty="0">
                <a:solidFill>
                  <a:srgbClr val="0000FF"/>
                </a:solidFill>
                <a:latin typeface="Comic Sans MS" charset="0"/>
                <a:sym typeface="Wingdings" charset="2"/>
              </a:rPr>
              <a:t>In summary</a:t>
            </a:r>
          </a:p>
        </p:txBody>
      </p:sp>
      <p:sp>
        <p:nvSpPr>
          <p:cNvPr id="2" name="Slide Number Placeholder 1"/>
          <p:cNvSpPr>
            <a:spLocks noGrp="1"/>
          </p:cNvSpPr>
          <p:nvPr>
            <p:ph type="sldNum" sz="quarter" idx="12"/>
          </p:nvPr>
        </p:nvSpPr>
        <p:spPr/>
        <p:txBody>
          <a:bodyPr/>
          <a:lstStyle/>
          <a:p>
            <a:pPr>
              <a:defRPr/>
            </a:pPr>
            <a:fld id="{9BF10D1A-075B-9E42-BF57-45BA4A3E0764}" type="slidenum">
              <a:rPr lang="en-US" smtClean="0"/>
              <a:pPr>
                <a:defRPr/>
              </a:pPr>
              <a:t>7</a:t>
            </a:fld>
            <a:endParaRPr lang="en-US"/>
          </a:p>
        </p:txBody>
      </p:sp>
      <p:pic>
        <p:nvPicPr>
          <p:cNvPr id="4" name="Audio 3">
            <a:hlinkClick r:id="" action="ppaction://media"/>
            <a:extLst>
              <a:ext uri="{FF2B5EF4-FFF2-40B4-BE49-F238E27FC236}">
                <a16:creationId xmlns:a16="http://schemas.microsoft.com/office/drawing/2014/main" id="{237F69AF-BF89-C5E8-5A32-21707ADE785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760"/>
    </mc:Choice>
    <mc:Fallback xmlns="">
      <p:transition spd="slow" advTm="9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MS PGothic" charset="0"/>
                <a:cs typeface="MS PGothic" charset="0"/>
              </a:defRPr>
            </a:lvl1pPr>
            <a:lvl2pPr marL="742950" indent="-285750" eaLnBrk="0" hangingPunct="0">
              <a:defRPr sz="2400">
                <a:solidFill>
                  <a:schemeClr val="tx1"/>
                </a:solidFill>
                <a:latin typeface="Comic Sans MS" charset="0"/>
                <a:ea typeface="MS PGothic" charset="0"/>
                <a:cs typeface="MS PGothic" charset="0"/>
              </a:defRPr>
            </a:lvl2pPr>
            <a:lvl3pPr marL="1143000" indent="-228600" eaLnBrk="0" hangingPunct="0">
              <a:defRPr sz="2400">
                <a:solidFill>
                  <a:schemeClr val="tx1"/>
                </a:solidFill>
                <a:latin typeface="Comic Sans MS" charset="0"/>
                <a:ea typeface="MS PGothic" charset="0"/>
                <a:cs typeface="MS PGothic" charset="0"/>
              </a:defRPr>
            </a:lvl3pPr>
            <a:lvl4pPr marL="1600200" indent="-228600" eaLnBrk="0" hangingPunct="0">
              <a:defRPr sz="2400">
                <a:solidFill>
                  <a:schemeClr val="tx1"/>
                </a:solidFill>
                <a:latin typeface="Comic Sans MS" charset="0"/>
                <a:ea typeface="MS PGothic" charset="0"/>
                <a:cs typeface="MS PGothic" charset="0"/>
              </a:defRPr>
            </a:lvl4pPr>
            <a:lvl5pPr marL="2057400" indent="-228600" eaLnBrk="0" hangingPunct="0">
              <a:defRPr sz="2400">
                <a:solidFill>
                  <a:schemeClr val="tx1"/>
                </a:solidFill>
                <a:latin typeface="Comic Sans MS" charset="0"/>
                <a:ea typeface="MS PGothic" charset="0"/>
                <a:cs typeface="MS PGothic" charset="0"/>
              </a:defRPr>
            </a:lvl5pPr>
            <a:lvl6pPr marL="25146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6pPr>
            <a:lvl7pPr marL="29718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7pPr>
            <a:lvl8pPr marL="34290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8pPr>
            <a:lvl9pPr marL="3886200" indent="-228600" algn="just" eaLnBrk="0" fontAlgn="base" hangingPunct="0">
              <a:spcBef>
                <a:spcPct val="20000"/>
              </a:spcBef>
              <a:spcAft>
                <a:spcPct val="0"/>
              </a:spcAft>
              <a:buChar char="•"/>
              <a:defRPr sz="2400">
                <a:solidFill>
                  <a:schemeClr val="tx1"/>
                </a:solidFill>
                <a:latin typeface="Comic Sans MS" charset="0"/>
                <a:ea typeface="MS PGothic" charset="0"/>
                <a:cs typeface="MS PGothic" charset="0"/>
              </a:defRPr>
            </a:lvl9pPr>
          </a:lstStyle>
          <a:p>
            <a:pPr eaLnBrk="1" hangingPunct="1"/>
            <a:fld id="{209FB76D-AA1E-7D42-B21D-9CBB2A8DC25F}" type="slidenum">
              <a:rPr lang="en-US" sz="1400">
                <a:latin typeface="Arial" charset="0"/>
              </a:rPr>
              <a:pPr eaLnBrk="1" hangingPunct="1"/>
              <a:t>8</a:t>
            </a:fld>
            <a:endParaRPr lang="en-US" sz="1400">
              <a:latin typeface="Arial" charset="0"/>
            </a:endParaRPr>
          </a:p>
        </p:txBody>
      </p:sp>
      <p:sp>
        <p:nvSpPr>
          <p:cNvPr id="19460" name="Rectangle 5"/>
          <p:cNvSpPr>
            <a:spLocks noChangeArrowheads="1"/>
          </p:cNvSpPr>
          <p:nvPr/>
        </p:nvSpPr>
        <p:spPr bwMode="auto">
          <a:xfrm>
            <a:off x="-228600" y="-38100"/>
            <a:ext cx="6705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spcBef>
                <a:spcPct val="0"/>
              </a:spcBef>
              <a:buFontTx/>
              <a:buNone/>
            </a:pPr>
            <a:r>
              <a:rPr lang="en-US" sz="3600" b="1" dirty="0">
                <a:solidFill>
                  <a:schemeClr val="bg1"/>
                </a:solidFill>
              </a:rPr>
              <a:t>Next Lecture</a:t>
            </a:r>
          </a:p>
        </p:txBody>
      </p:sp>
      <p:sp>
        <p:nvSpPr>
          <p:cNvPr id="2" name="TextBox 1">
            <a:extLst>
              <a:ext uri="{FF2B5EF4-FFF2-40B4-BE49-F238E27FC236}">
                <a16:creationId xmlns:a16="http://schemas.microsoft.com/office/drawing/2014/main" id="{2348B59B-5AC6-1855-FE0F-5F2F84D32522}"/>
              </a:ext>
            </a:extLst>
          </p:cNvPr>
          <p:cNvSpPr txBox="1"/>
          <p:nvPr/>
        </p:nvSpPr>
        <p:spPr>
          <a:xfrm>
            <a:off x="4940323" y="980983"/>
            <a:ext cx="3863558" cy="1175706"/>
          </a:xfrm>
          <a:prstGeom prst="rect">
            <a:avLst/>
          </a:prstGeom>
          <a:noFill/>
        </p:spPr>
        <p:txBody>
          <a:bodyPr wrap="none" rtlCol="0">
            <a:spAutoFit/>
          </a:bodyPr>
          <a:lstStyle/>
          <a:p>
            <a:pPr>
              <a:buNone/>
            </a:pPr>
            <a:r>
              <a:rPr lang="en-US" sz="3200" dirty="0">
                <a:solidFill>
                  <a:schemeClr val="bg1"/>
                </a:solidFill>
              </a:rPr>
              <a:t>How we add quickly</a:t>
            </a:r>
          </a:p>
          <a:p>
            <a:pPr>
              <a:buNone/>
            </a:pPr>
            <a:r>
              <a:rPr lang="en-US" sz="3200" dirty="0">
                <a:solidFill>
                  <a:schemeClr val="bg1"/>
                </a:solidFill>
              </a:rPr>
              <a:t>(Intro to CMOS)</a:t>
            </a:r>
          </a:p>
        </p:txBody>
      </p:sp>
      <p:pic>
        <p:nvPicPr>
          <p:cNvPr id="3" name="Picture 33">
            <a:extLst>
              <a:ext uri="{FF2B5EF4-FFF2-40B4-BE49-F238E27FC236}">
                <a16:creationId xmlns:a16="http://schemas.microsoft.com/office/drawing/2014/main" id="{C5DAB9A6-C666-15AD-8A14-11BBB47059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373832"/>
            <a:ext cx="1926021" cy="1609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Untitled.png">
            <a:extLst>
              <a:ext uri="{FF2B5EF4-FFF2-40B4-BE49-F238E27FC236}">
                <a16:creationId xmlns:a16="http://schemas.microsoft.com/office/drawing/2014/main" id="{88316076-8321-6D86-294C-B8FD55B2B981}"/>
              </a:ext>
            </a:extLst>
          </p:cNvPr>
          <p:cNvPicPr>
            <a:picLocks noChangeAspect="1"/>
          </p:cNvPicPr>
          <p:nvPr/>
        </p:nvPicPr>
        <p:blipFill>
          <a:blip r:embed="rId7"/>
          <a:stretch>
            <a:fillRect/>
          </a:stretch>
        </p:blipFill>
        <p:spPr>
          <a:xfrm>
            <a:off x="2286000" y="2743200"/>
            <a:ext cx="2605017" cy="1721107"/>
          </a:xfrm>
          <a:prstGeom prst="rect">
            <a:avLst/>
          </a:prstGeom>
        </p:spPr>
      </p:pic>
      <p:pic>
        <p:nvPicPr>
          <p:cNvPr id="6" name="Picture 5" descr="A screenshot of a computer program&#10;&#10;Description automatically generated">
            <a:extLst>
              <a:ext uri="{FF2B5EF4-FFF2-40B4-BE49-F238E27FC236}">
                <a16:creationId xmlns:a16="http://schemas.microsoft.com/office/drawing/2014/main" id="{23C0A2D2-CD07-4F61-A1DE-9A0F0B591A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600" y="4721390"/>
            <a:ext cx="5288023" cy="1987219"/>
          </a:xfrm>
          <a:prstGeom prst="rect">
            <a:avLst/>
          </a:prstGeom>
        </p:spPr>
      </p:pic>
      <p:sp>
        <p:nvSpPr>
          <p:cNvPr id="7" name="Down Arrow 6">
            <a:extLst>
              <a:ext uri="{FF2B5EF4-FFF2-40B4-BE49-F238E27FC236}">
                <a16:creationId xmlns:a16="http://schemas.microsoft.com/office/drawing/2014/main" id="{6A532231-C3E9-FF85-FC2B-70278EA8BC03}"/>
              </a:ext>
            </a:extLst>
          </p:cNvPr>
          <p:cNvSpPr/>
          <p:nvPr/>
        </p:nvSpPr>
        <p:spPr>
          <a:xfrm rot="18639767">
            <a:off x="1981200" y="2286000"/>
            <a:ext cx="304800" cy="914400"/>
          </a:xfrm>
          <a:prstGeom prst="downArrow">
            <a:avLst/>
          </a:prstGeom>
          <a:solidFill>
            <a:schemeClr val="accent1"/>
          </a:solidFill>
          <a:ln w="38100" cmpd="sng">
            <a:solidFill>
              <a:schemeClr val="tx1"/>
            </a:solidFill>
          </a:ln>
        </p:spPr>
        <p:txBody>
          <a:bodyPr vert="horz" wrap="none" lIns="91440" tIns="45720" rIns="91440" bIns="45720" numCol="1" rtlCol="0" anchor="t" anchorCtr="0" compatLnSpc="1">
            <a:prstTxWarp prst="textNoShape">
              <a:avLst/>
            </a:prstTxWarp>
            <a:spAutoFit/>
          </a:bodyPr>
          <a:lstStyle/>
          <a:p>
            <a:pPr marL="342900" marR="0" indent="-342900" algn="just"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Comic Sans MS" pitchFamily="66" charset="0"/>
            </a:endParaRPr>
          </a:p>
        </p:txBody>
      </p:sp>
      <p:sp>
        <p:nvSpPr>
          <p:cNvPr id="8" name="Down Arrow 7">
            <a:extLst>
              <a:ext uri="{FF2B5EF4-FFF2-40B4-BE49-F238E27FC236}">
                <a16:creationId xmlns:a16="http://schemas.microsoft.com/office/drawing/2014/main" id="{96617A37-2DD7-E0B4-88E0-A1372A7E69FA}"/>
              </a:ext>
            </a:extLst>
          </p:cNvPr>
          <p:cNvSpPr/>
          <p:nvPr/>
        </p:nvSpPr>
        <p:spPr>
          <a:xfrm rot="18639767">
            <a:off x="4738617" y="4169472"/>
            <a:ext cx="304800" cy="914400"/>
          </a:xfrm>
          <a:prstGeom prst="downArrow">
            <a:avLst/>
          </a:prstGeom>
          <a:solidFill>
            <a:schemeClr val="accent1"/>
          </a:solidFill>
          <a:ln w="38100" cmpd="sng">
            <a:solidFill>
              <a:schemeClr val="tx1"/>
            </a:solidFill>
          </a:ln>
        </p:spPr>
        <p:txBody>
          <a:bodyPr vert="horz" wrap="none" lIns="91440" tIns="45720" rIns="91440" bIns="45720" numCol="1" rtlCol="0" anchor="t" anchorCtr="0" compatLnSpc="1">
            <a:prstTxWarp prst="textNoShape">
              <a:avLst/>
            </a:prstTxWarp>
            <a:spAutoFit/>
          </a:bodyPr>
          <a:lstStyle/>
          <a:p>
            <a:pPr marL="342900" marR="0" indent="-342900" algn="just"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Comic Sans MS" pitchFamily="66" charset="0"/>
            </a:endParaRPr>
          </a:p>
        </p:txBody>
      </p:sp>
      <p:pic>
        <p:nvPicPr>
          <p:cNvPr id="5" name="Audio 4">
            <a:hlinkClick r:id="" action="ppaction://media"/>
            <a:extLst>
              <a:ext uri="{FF2B5EF4-FFF2-40B4-BE49-F238E27FC236}">
                <a16:creationId xmlns:a16="http://schemas.microsoft.com/office/drawing/2014/main" id="{9436BCF4-22FD-A299-CAC2-B150AF6B8D46}"/>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178800" y="5892800"/>
            <a:ext cx="812800" cy="812800"/>
          </a:xfrm>
          <a:prstGeom prst="rect">
            <a:avLst/>
          </a:prstGeom>
        </p:spPr>
      </p:pic>
    </p:spTree>
    <p:custDataLst>
      <p:tags r:id="rId1"/>
    </p:custDataLst>
  </p:cSld>
  <p:clrMapOvr>
    <a:masterClrMapping/>
  </p:clrMapOvr>
  <p:transition spd="slow" advTm="140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NEXTUNIQUEID" val="10008"/>
  <p:tag name="MMPROD_TAG_VCONFIG" val="PD94bWwgdmVyc2lvbj0iMS4wIj8+DQo8Y29uZmlndXJhdGlvbj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JPHVpc2hvdyBuYW1lPSJhbHdheXNTY3J1bmNoIiB2YWx1ZT0iZmFsc2UiLz4NCgkJPHVpc2hvdyBuYW1lPSJjY3RleHRoaWdobGlnaHRpbmciIHZhbHVlPSJ0cnV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Nb250cmVyIGwnZW5jYWRyw6kgYXV4IHBhcnRpY2lwYW50cyIvPg0KCQk8dWl0ZXh0IG5hbWU9IkRPQ1dSQVBfVElUTEUiIHZhbHVlPSJQacOoY2Ugam9pbnRlIEJyZWV6ZS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jgrXjgqTjg4njg5Djg7zjgpLlj4LliqDogIXjgavopovjgZvjgosiLz4NCgkJPHVpdGV4dCBuYW1lPSJET0NXUkFQX1RJVExFIiB2YWx1ZT0iQnJlZXpl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DQoJCTx1aXRleHQgbmFtZT0iRE9DV1JBUF9USVRMRSIgdmFsdWU9IkJyZWV6ZSDtjIzsnbwg7LKo67aAIi8+DQoJCTx1aXRleHQgbmFtZT0iRE9DV1JBUF9NU0ciIHZhbHVlPSLrgrQg7Lu07ZOo7YSw7JeQIOyggOyepSIvPg0KCQk8dWl0ZXh0IG5hbWU9IkRPQ1dSQVBfUFJPTVBUIiB2YWx1ZT0i7YG066at7ZWY7JesIOuLpOyatOuhnOuTnCIvPg0KCTwvbGFuZ3VhZ2U+DQo8L2NvbmZpZ3VyYXRpb24+DQog"/>
  <p:tag name="MMPROD_UIDATA" val="&lt;database version=&quot;9.0&quot;&gt;&lt;object type=&quot;1&quot; unique_id=&quot;10001&quot;&gt;&lt;property id=&quot;20141&quot; value=&quot;ch1&quot;/&gt;&lt;property id=&quot;20224&quot; value=&quot;C:\Documents and Settings\ag7rq\My Documents\My Breeze Presentations\ece687_ch1&quot;/&gt;&lt;property id=&quot;20250&quot; value=&quot;0&quot;/&gt;&lt;property id=&quot;20251&quot; value=&quot;0&quot;/&gt;&lt;property id=&quot;20259&quot; value=&quot;0&quot;/&gt;&lt;object type=&quot;4&quot; unique_id=&quot;10002&quot;&gt;&lt;/object&gt;&lt;object type=&quot;2&quot; unique_id=&quot;10003&quot;&gt;&lt;object type=&quot;3&quot; unique_id=&quot;10004&quot;&gt;&lt;property id=&quot;20148&quot; value=&quot;5&quot;/&gt;&lt;property id=&quot;20300&quot; value=&quot;Slide 1&quot;/&gt;&lt;property id=&quot;20307&quot; value=&quot;558&quot;/&gt;&lt;property id=&quot;20309&quot; value=&quot;-1&quot;/&gt;&lt;/object&gt;&lt;object type=&quot;3&quot; unique_id=&quot;10007&quot;&gt;&lt;property id=&quot;20148&quot; value=&quot;5&quot;/&gt;&lt;property id=&quot;20300&quot; value=&quot;Slide 2&quot;/&gt;&lt;property id=&quot;20307&quot; value=&quot;562&quot;/&gt;&lt;property id=&quot;20309&quot; value=&quot;-1&quot;/&gt;&lt;/object&gt;&lt;object type=&quot;3&quot; unique_id=&quot;10008&quot;&gt;&lt;property id=&quot;20148&quot; value=&quot;5&quot;/&gt;&lt;property id=&quot;20300&quot; value=&quot;Slide 3&quot;/&gt;&lt;property id=&quot;20307&quot; value=&quot;561&quot;/&gt;&lt;property id=&quot;20309&quot; value=&quot;-1&quot;/&gt;&lt;/object&gt;&lt;object type=&quot;3&quot; unique_id=&quot;10009&quot;&gt;&lt;property id=&quot;20148&quot; value=&quot;5&quot;/&gt;&lt;property id=&quot;20300&quot; value=&quot;Slide 5&quot;/&gt;&lt;property id=&quot;20307&quot; value=&quot;643&quot;/&gt;&lt;property id=&quot;20309&quot; value=&quot;-1&quot;/&gt;&lt;/object&gt;&lt;object type=&quot;3&quot; unique_id=&quot;10072&quot;&gt;&lt;property id=&quot;20148&quot; value=&quot;5&quot;/&gt;&lt;property id=&quot;20300&quot; value=&quot;Slide 12&quot;/&gt;&lt;property id=&quot;20307&quot; value=&quot;683&quot;/&gt;&lt;/object&gt;&lt;object type=&quot;3&quot; unique_id=&quot;10094&quot;&gt;&lt;property id=&quot;20148&quot; value=&quot;5&quot;/&gt;&lt;property id=&quot;20300&quot; value=&quot;Slide 38 - &amp;quot;In plain English…&amp;quot;&quot;/&gt;&lt;property id=&quot;20307&quot; value=&quot;680&quot;/&gt;&lt;/object&gt;&lt;object type=&quot;3&quot; unique_id=&quot;10216&quot;&gt;&lt;property id=&quot;20148&quot; value=&quot;5&quot;/&gt;&lt;property id=&quot;20300&quot; value=&quot;Slide 6&quot;/&gt;&lt;property id=&quot;20307&quot; value=&quot;718&quot;/&gt;&lt;/object&gt;&lt;object type=&quot;3&quot; unique_id=&quot;10308&quot;&gt;&lt;property id=&quot;20148&quot; value=&quot;5&quot;/&gt;&lt;property id=&quot;20300&quot; value=&quot;Slide 9&quot;/&gt;&lt;property id=&quot;20307&quot; value=&quot;720&quot;/&gt;&lt;/object&gt;&lt;object type=&quot;3&quot; unique_id=&quot;10309&quot;&gt;&lt;property id=&quot;20148&quot; value=&quot;5&quot;/&gt;&lt;property id=&quot;20300&quot; value=&quot;Slide 7&quot;/&gt;&lt;property id=&quot;20307&quot; value=&quot;719&quot;/&gt;&lt;/object&gt;&lt;object type=&quot;3&quot; unique_id=&quot;10311&quot;&gt;&lt;property id=&quot;20148&quot; value=&quot;5&quot;/&gt;&lt;property id=&quot;20300&quot; value=&quot;Slide 4&quot;/&gt;&lt;property id=&quot;20307&quot; value=&quot;759&quot;/&gt;&lt;/object&gt;&lt;object type=&quot;3&quot; unique_id=&quot;10312&quot;&gt;&lt;property id=&quot;20148&quot; value=&quot;5&quot;/&gt;&lt;property id=&quot;20300&quot; value=&quot;Slide 8&quot;/&gt;&lt;property id=&quot;20307&quot; value=&quot;736&quot;/&gt;&lt;/object&gt;&lt;object type=&quot;3&quot; unique_id=&quot;10313&quot;&gt;&lt;property id=&quot;20148&quot; value=&quot;5&quot;/&gt;&lt;property id=&quot;20300&quot; value=&quot;Slide 10&quot;/&gt;&lt;property id=&quot;20307&quot; value=&quot;721&quot;/&gt;&lt;/object&gt;&lt;object type=&quot;3&quot; unique_id=&quot;10314&quot;&gt;&lt;property id=&quot;20148&quot; value=&quot;5&quot;/&gt;&lt;property id=&quot;20300&quot; value=&quot;Slide 11&quot;/&gt;&lt;property id=&quot;20307&quot; value=&quot;722&quot;/&gt;&lt;/object&gt;&lt;object type=&quot;3&quot; unique_id=&quot;10315&quot;&gt;&lt;property id=&quot;20148&quot; value=&quot;5&quot;/&gt;&lt;property id=&quot;20300&quot; value=&quot;Slide 13&quot;/&gt;&lt;property id=&quot;20307&quot; value=&quot;724&quot;/&gt;&lt;/object&gt;&lt;object type=&quot;3&quot; unique_id=&quot;10316&quot;&gt;&lt;property id=&quot;20148&quot; value=&quot;5&quot;/&gt;&lt;property id=&quot;20300&quot; value=&quot;Slide 14&quot;/&gt;&lt;property id=&quot;20307&quot; value=&quot;744&quot;/&gt;&lt;/object&gt;&lt;object type=&quot;3&quot; unique_id=&quot;10317&quot;&gt;&lt;property id=&quot;20148&quot; value=&quot;5&quot;/&gt;&lt;property id=&quot;20300&quot; value=&quot;Slide 16&quot;/&gt;&lt;property id=&quot;20307&quot; value=&quot;742&quot;/&gt;&lt;/object&gt;&lt;object type=&quot;3&quot; unique_id=&quot;10318&quot;&gt;&lt;property id=&quot;20148&quot; value=&quot;5&quot;/&gt;&lt;property id=&quot;20300&quot; value=&quot;Slide 17&quot;/&gt;&lt;property id=&quot;20307&quot; value=&quot;743&quot;/&gt;&lt;/object&gt;&lt;object type=&quot;3&quot; unique_id=&quot;10319&quot;&gt;&lt;property id=&quot;20148&quot; value=&quot;5&quot;/&gt;&lt;property id=&quot;20300&quot; value=&quot;Slide 19&quot;/&gt;&lt;property id=&quot;20307&quot; value=&quot;745&quot;/&gt;&lt;/object&gt;&lt;object type=&quot;3&quot; unique_id=&quot;10320&quot;&gt;&lt;property id=&quot;20148&quot; value=&quot;5&quot;/&gt;&lt;property id=&quot;20300&quot; value=&quot;Slide 20&quot;/&gt;&lt;property id=&quot;20307&quot; value=&quot;747&quot;/&gt;&lt;/object&gt;&lt;object type=&quot;3&quot; unique_id=&quot;10321&quot;&gt;&lt;property id=&quot;20148&quot; value=&quot;5&quot;/&gt;&lt;property id=&quot;20300&quot; value=&quot;Slide 21&quot;/&gt;&lt;property id=&quot;20307&quot; value=&quot;746&quot;/&gt;&lt;/object&gt;&lt;object type=&quot;3&quot; unique_id=&quot;10322&quot;&gt;&lt;property id=&quot;20148&quot; value=&quot;5&quot;/&gt;&lt;property id=&quot;20300&quot; value=&quot;Slide 22&quot;/&gt;&lt;property id=&quot;20307&quot; value=&quot;760&quot;/&gt;&lt;/object&gt;&lt;object type=&quot;3&quot; unique_id=&quot;10323&quot;&gt;&lt;property id=&quot;20148&quot; value=&quot;5&quot;/&gt;&lt;property id=&quot;20300&quot; value=&quot;Slide 23&quot;/&gt;&lt;property id=&quot;20307&quot; value=&quot;761&quot;/&gt;&lt;/object&gt;&lt;object type=&quot;3&quot; unique_id=&quot;10324&quot;&gt;&lt;property id=&quot;20148&quot; value=&quot;5&quot;/&gt;&lt;property id=&quot;20300&quot; value=&quot;Slide 24&quot;/&gt;&lt;property id=&quot;20307&quot; value=&quot;762&quot;/&gt;&lt;/object&gt;&lt;object type=&quot;3&quot; unique_id=&quot;10325&quot;&gt;&lt;property id=&quot;20148&quot; value=&quot;5&quot;/&gt;&lt;property id=&quot;20300&quot; value=&quot;Slide 25&quot;/&gt;&lt;property id=&quot;20307&quot; value=&quot;763&quot;/&gt;&lt;/object&gt;&lt;object type=&quot;3&quot; unique_id=&quot;10326&quot;&gt;&lt;property id=&quot;20148&quot; value=&quot;5&quot;/&gt;&lt;property id=&quot;20300&quot; value=&quot;Slide 26&quot;/&gt;&lt;property id=&quot;20307&quot; value=&quot;764&quot;/&gt;&lt;/object&gt;&lt;object type=&quot;3&quot; unique_id=&quot;10327&quot;&gt;&lt;property id=&quot;20148&quot; value=&quot;5&quot;/&gt;&lt;property id=&quot;20300&quot; value=&quot;Slide 27&quot;/&gt;&lt;property id=&quot;20307&quot; value=&quot;739&quot;/&gt;&lt;/object&gt;&lt;object type=&quot;3&quot; unique_id=&quot;10328&quot;&gt;&lt;property id=&quot;20148&quot; value=&quot;5&quot;/&gt;&lt;property id=&quot;20300&quot; value=&quot;Slide 28&quot;/&gt;&lt;property id=&quot;20307&quot; value=&quot;729&quot;/&gt;&lt;/object&gt;&lt;object type=&quot;3&quot; unique_id=&quot;10329&quot;&gt;&lt;property id=&quot;20148&quot; value=&quot;5&quot;/&gt;&lt;property id=&quot;20300&quot; value=&quot;Slide 29&quot;/&gt;&lt;property id=&quot;20307&quot; value=&quot;748&quot;/&gt;&lt;/object&gt;&lt;object type=&quot;3&quot; unique_id=&quot;10330&quot;&gt;&lt;property id=&quot;20148&quot; value=&quot;5&quot;/&gt;&lt;property id=&quot;20300&quot; value=&quot;Slide 30&quot;/&gt;&lt;property id=&quot;20307&quot; value=&quot;750&quot;/&gt;&lt;/object&gt;&lt;object type=&quot;3&quot; unique_id=&quot;10331&quot;&gt;&lt;property id=&quot;20148&quot; value=&quot;5&quot;/&gt;&lt;property id=&quot;20300&quot; value=&quot;Slide 31&quot;/&gt;&lt;property id=&quot;20307&quot; value=&quot;751&quot;/&gt;&lt;/object&gt;&lt;object type=&quot;3&quot; unique_id=&quot;10332&quot;&gt;&lt;property id=&quot;20148&quot; value=&quot;5&quot;/&gt;&lt;property id=&quot;20300&quot; value=&quot;Slide 32&quot;/&gt;&lt;property id=&quot;20307&quot; value=&quot;752&quot;/&gt;&lt;/object&gt;&lt;object type=&quot;3&quot; unique_id=&quot;10333&quot;&gt;&lt;property id=&quot;20148&quot; value=&quot;5&quot;/&gt;&lt;property id=&quot;20300&quot; value=&quot;Slide 33&quot;/&gt;&lt;property id=&quot;20307&quot; value=&quot;753&quot;/&gt;&lt;/object&gt;&lt;object type=&quot;3&quot; unique_id=&quot;10334&quot;&gt;&lt;property id=&quot;20148&quot; value=&quot;5&quot;/&gt;&lt;property id=&quot;20300&quot; value=&quot;Slide 34&quot;/&gt;&lt;property id=&quot;20307&quot; value=&quot;757&quot;/&gt;&lt;/object&gt;&lt;object type=&quot;3&quot; unique_id=&quot;10335&quot;&gt;&lt;property id=&quot;20148&quot; value=&quot;5&quot;/&gt;&lt;property id=&quot;20300&quot; value=&quot;Slide 35&quot;/&gt;&lt;property id=&quot;20307&quot; value=&quot;758&quot;/&gt;&lt;/object&gt;&lt;object type=&quot;3&quot; unique_id=&quot;10336&quot;&gt;&lt;property id=&quot;20148&quot; value=&quot;5&quot;/&gt;&lt;property id=&quot;20300&quot; value=&quot;Slide 36&quot;/&gt;&lt;property id=&quot;20307&quot; value=&quot;756&quot;/&gt;&lt;/object&gt;&lt;object type=&quot;3&quot; unique_id=&quot;10337&quot;&gt;&lt;property id=&quot;20148&quot; value=&quot;5&quot;/&gt;&lt;property id=&quot;20300&quot; value=&quot;Slide 37 - &amp;quot;Act of electronic switching &amp;quot;&quot;/&gt;&lt;property id=&quot;20307&quot; value=&quot;755&quot;/&gt;&lt;/object&gt;&lt;object type=&quot;3&quot; unique_id=&quot;10574&quot;&gt;&lt;property id=&quot;20148&quot; value=&quot;5&quot;/&gt;&lt;property id=&quot;20300&quot; value=&quot;Slide 15&quot;/&gt;&lt;property id=&quot;20307&quot; value=&quot;765&quot;/&gt;&lt;/object&gt;&lt;object type=&quot;3&quot; unique_id=&quot;10575&quot;&gt;&lt;property id=&quot;20148&quot; value=&quot;5&quot;/&gt;&lt;property id=&quot;20300&quot; value=&quot;Slide 18&quot;/&gt;&lt;property id=&quot;20307&quot; value=&quot;766&quot;/&gt;&lt;/object&gt;&lt;object type=&quot;3&quot; unique_id=&quot;10950&quot;&gt;&lt;property id=&quot;20148&quot; value=&quot;5&quot;/&gt;&lt;property id=&quot;20300&quot; value=&quot;Slide 39 - &amp;quot;Summary&amp;quot;&quot;/&gt;&lt;property id=&quot;20307&quot; value=&quot;767&quot;/&gt;&lt;/object&gt;&lt;/object&gt;&lt;object type=&quot;8&quot; unique_id=&quot;1011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6,1905562773,C:\Files\Courses\ECE687\Lectures_Ghosh\ch1.ppc"/>
</p:tagLst>
</file>

<file path=ppt/tags/tag3.xml><?xml version="1.0" encoding="utf-8"?>
<p:tagLst xmlns:a="http://schemas.openxmlformats.org/drawingml/2006/main" xmlns:r="http://schemas.openxmlformats.org/officeDocument/2006/relationships" xmlns:p="http://schemas.openxmlformats.org/presentationml/2006/main">
  <p:tag name="PPSNARRATION" val="1,1905562773,C:\Files\Courses\ECE687\Lectures_Ghosh\ch1.ppc"/>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cmpd="sng">
          <a:solidFill>
            <a:schemeClr val="tx1"/>
          </a:solidFill>
        </a:ln>
      </a:spPr>
      <a:bodyPr vert="horz" wrap="none" lIns="91440" tIns="45720" rIns="91440" bIns="45720" numCol="1" rtlCol="0" anchor="t" anchorCtr="0" compatLnSpc="1">
        <a:prstTxWarp prst="textNoShape">
          <a:avLst/>
        </a:prstTxWarp>
        <a:spAutoFit/>
      </a:bodyPr>
      <a:lstStyle>
        <a:defPPr marL="342900" marR="0" indent="-342900" algn="just" defTabSz="914400" rtl="0" eaLnBrk="1" fontAlgn="base" latinLnBrk="0" hangingPunct="1">
          <a:lnSpc>
            <a:spcPct val="100000"/>
          </a:lnSpc>
          <a:spcBef>
            <a:spcPct val="20000"/>
          </a:spcBef>
          <a:spcAft>
            <a:spcPct val="0"/>
          </a:spcAft>
          <a:buClrTx/>
          <a:buSzTx/>
          <a:buFontTx/>
          <a:buChar char="•"/>
          <a:tabLst/>
          <a:defRPr kumimoji="0"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342900" marR="0" indent="-342900" algn="just"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Competition</Template>
  <TotalTime>24229</TotalTime>
  <Words>429</Words>
  <Application>Microsoft Macintosh PowerPoint</Application>
  <PresentationFormat>On-screen Show (4:3)</PresentationFormat>
  <Paragraphs>69</Paragraphs>
  <Slides>8</Slides>
  <Notes>2</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Comic Sans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Electronic Devices</dc:title>
  <dc:creator>Administrator</dc:creator>
  <cp:lastModifiedBy>Ghosh, Avik (ag7rq)</cp:lastModifiedBy>
  <cp:revision>1766</cp:revision>
  <cp:lastPrinted>2020-01-02T19:55:03Z</cp:lastPrinted>
  <dcterms:created xsi:type="dcterms:W3CDTF">2003-03-02T22:33:52Z</dcterms:created>
  <dcterms:modified xsi:type="dcterms:W3CDTF">2023-08-31T18:26:39Z</dcterms:modified>
</cp:coreProperties>
</file>