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tags/tag4.xml" ContentType="application/vnd.openxmlformats-officedocument.presentationml.tags+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tags/tag5.xml" ContentType="application/vnd.openxmlformats-officedocument.presentationml.tags+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tags/tag6.xml" ContentType="application/vnd.openxmlformats-officedocument.presentationml.tags+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tags/tag7.xml" ContentType="application/vnd.openxmlformats-officedocument.presentationml.tags+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ink/ink957.xml" ContentType="application/inkml+xml"/>
  <Override PartName="/ppt/ink/ink958.xml" ContentType="application/inkml+xml"/>
  <Override PartName="/ppt/ink/ink959.xml" ContentType="application/inkml+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tags/tag15.xml" ContentType="application/vnd.openxmlformats-officedocument.presentationml.tags+xml"/>
  <Override PartName="/ppt/tags/tag16.xml" ContentType="application/vnd.openxmlformats-officedocument.presentationml.tags+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notesSlides/notesSlide5.xml" ContentType="application/vnd.openxmlformats-officedocument.presentationml.notesSlide+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notesSlides/notesSlide7.xml" ContentType="application/vnd.openxmlformats-officedocument.presentationml.notesSlide+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tags/tag29.xml" ContentType="application/vnd.openxmlformats-officedocument.presentationml.tags+xml"/>
  <Override PartName="/ppt/notesSlides/notesSlide9.xml" ContentType="application/vnd.openxmlformats-officedocument.presentationml.notesSlide+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tags/tag30.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75"/>
  </p:notesMasterIdLst>
  <p:handoutMasterIdLst>
    <p:handoutMasterId r:id="rId76"/>
  </p:handoutMasterIdLst>
  <p:sldIdLst>
    <p:sldId id="558" r:id="rId2"/>
    <p:sldId id="879" r:id="rId3"/>
    <p:sldId id="824" r:id="rId4"/>
    <p:sldId id="838" r:id="rId5"/>
    <p:sldId id="878" r:id="rId6"/>
    <p:sldId id="492" r:id="rId7"/>
    <p:sldId id="855" r:id="rId8"/>
    <p:sldId id="442" r:id="rId9"/>
    <p:sldId id="280" r:id="rId10"/>
    <p:sldId id="276" r:id="rId11"/>
    <p:sldId id="839" r:id="rId12"/>
    <p:sldId id="854" r:id="rId13"/>
    <p:sldId id="884" r:id="rId14"/>
    <p:sldId id="889" r:id="rId15"/>
    <p:sldId id="892" r:id="rId16"/>
    <p:sldId id="891" r:id="rId17"/>
    <p:sldId id="888" r:id="rId18"/>
    <p:sldId id="887" r:id="rId19"/>
    <p:sldId id="890" r:id="rId20"/>
    <p:sldId id="401" r:id="rId21"/>
    <p:sldId id="402" r:id="rId22"/>
    <p:sldId id="495" r:id="rId23"/>
    <p:sldId id="404" r:id="rId24"/>
    <p:sldId id="405" r:id="rId25"/>
    <p:sldId id="496" r:id="rId26"/>
    <p:sldId id="791" r:id="rId27"/>
    <p:sldId id="882" r:id="rId28"/>
    <p:sldId id="310" r:id="rId29"/>
    <p:sldId id="893" r:id="rId30"/>
    <p:sldId id="471" r:id="rId31"/>
    <p:sldId id="470" r:id="rId32"/>
    <p:sldId id="319" r:id="rId33"/>
    <p:sldId id="795" r:id="rId34"/>
    <p:sldId id="796" r:id="rId35"/>
    <p:sldId id="790" r:id="rId36"/>
    <p:sldId id="260" r:id="rId37"/>
    <p:sldId id="894" r:id="rId38"/>
    <p:sldId id="256" r:id="rId39"/>
    <p:sldId id="257" r:id="rId40"/>
    <p:sldId id="258" r:id="rId41"/>
    <p:sldId id="259" r:id="rId42"/>
    <p:sldId id="827" r:id="rId43"/>
    <p:sldId id="895" r:id="rId44"/>
    <p:sldId id="498" r:id="rId45"/>
    <p:sldId id="499" r:id="rId46"/>
    <p:sldId id="877" r:id="rId47"/>
    <p:sldId id="488" r:id="rId48"/>
    <p:sldId id="409" r:id="rId49"/>
    <p:sldId id="487" r:id="rId50"/>
    <p:sldId id="408" r:id="rId51"/>
    <p:sldId id="320" r:id="rId52"/>
    <p:sldId id="885" r:id="rId53"/>
    <p:sldId id="324" r:id="rId54"/>
    <p:sldId id="896" r:id="rId55"/>
    <p:sldId id="327" r:id="rId56"/>
    <p:sldId id="328" r:id="rId57"/>
    <p:sldId id="419" r:id="rId58"/>
    <p:sldId id="420" r:id="rId59"/>
    <p:sldId id="886" r:id="rId60"/>
    <p:sldId id="881" r:id="rId61"/>
    <p:sldId id="475" r:id="rId62"/>
    <p:sldId id="826" r:id="rId63"/>
    <p:sldId id="834" r:id="rId64"/>
    <p:sldId id="835" r:id="rId65"/>
    <p:sldId id="836" r:id="rId66"/>
    <p:sldId id="880" r:id="rId67"/>
    <p:sldId id="825" r:id="rId68"/>
    <p:sldId id="829" r:id="rId69"/>
    <p:sldId id="830" r:id="rId70"/>
    <p:sldId id="832" r:id="rId71"/>
    <p:sldId id="833" r:id="rId72"/>
    <p:sldId id="313" r:id="rId73"/>
    <p:sldId id="883" r:id="rId74"/>
  </p:sldIdLst>
  <p:sldSz cx="9144000" cy="6858000" type="screen4x3"/>
  <p:notesSz cx="6997700" cy="9271000"/>
  <p:custDataLst>
    <p:tags r:id="rId77"/>
  </p:custDataLst>
  <p:defaultTextStyle>
    <a:defPPr>
      <a:defRPr lang="en-US"/>
    </a:defPPr>
    <a:lvl1pPr algn="just" rtl="0" fontAlgn="base">
      <a:spcBef>
        <a:spcPct val="20000"/>
      </a:spcBef>
      <a:spcAft>
        <a:spcPct val="0"/>
      </a:spcAft>
      <a:buChar char="•"/>
      <a:defRPr sz="2400" kern="1200">
        <a:solidFill>
          <a:schemeClr val="tx1"/>
        </a:solidFill>
        <a:latin typeface="Comic Sans MS" charset="0"/>
        <a:ea typeface="MS PGothic" charset="0"/>
        <a:cs typeface="MS PGothic" charset="0"/>
      </a:defRPr>
    </a:lvl1pPr>
    <a:lvl2pPr marL="457200" algn="just" rtl="0" fontAlgn="base">
      <a:spcBef>
        <a:spcPct val="20000"/>
      </a:spcBef>
      <a:spcAft>
        <a:spcPct val="0"/>
      </a:spcAft>
      <a:buChar char="•"/>
      <a:defRPr sz="2400" kern="1200">
        <a:solidFill>
          <a:schemeClr val="tx1"/>
        </a:solidFill>
        <a:latin typeface="Comic Sans MS" charset="0"/>
        <a:ea typeface="MS PGothic" charset="0"/>
        <a:cs typeface="MS PGothic" charset="0"/>
      </a:defRPr>
    </a:lvl2pPr>
    <a:lvl3pPr marL="914400" algn="just" rtl="0" fontAlgn="base">
      <a:spcBef>
        <a:spcPct val="20000"/>
      </a:spcBef>
      <a:spcAft>
        <a:spcPct val="0"/>
      </a:spcAft>
      <a:buChar char="•"/>
      <a:defRPr sz="2400" kern="1200">
        <a:solidFill>
          <a:schemeClr val="tx1"/>
        </a:solidFill>
        <a:latin typeface="Comic Sans MS" charset="0"/>
        <a:ea typeface="MS PGothic" charset="0"/>
        <a:cs typeface="MS PGothic" charset="0"/>
      </a:defRPr>
    </a:lvl3pPr>
    <a:lvl4pPr marL="1371600" algn="just" rtl="0" fontAlgn="base">
      <a:spcBef>
        <a:spcPct val="20000"/>
      </a:spcBef>
      <a:spcAft>
        <a:spcPct val="0"/>
      </a:spcAft>
      <a:buChar char="•"/>
      <a:defRPr sz="2400" kern="1200">
        <a:solidFill>
          <a:schemeClr val="tx1"/>
        </a:solidFill>
        <a:latin typeface="Comic Sans MS" charset="0"/>
        <a:ea typeface="MS PGothic" charset="0"/>
        <a:cs typeface="MS PGothic" charset="0"/>
      </a:defRPr>
    </a:lvl4pPr>
    <a:lvl5pPr marL="1828800" algn="just" rtl="0" fontAlgn="base">
      <a:spcBef>
        <a:spcPct val="20000"/>
      </a:spcBef>
      <a:spcAft>
        <a:spcPct val="0"/>
      </a:spcAft>
      <a:buChar char="•"/>
      <a:defRPr sz="2400" kern="1200">
        <a:solidFill>
          <a:schemeClr val="tx1"/>
        </a:solidFill>
        <a:latin typeface="Comic Sans MS" charset="0"/>
        <a:ea typeface="MS PGothic" charset="0"/>
        <a:cs typeface="MS PGothic" charset="0"/>
      </a:defRPr>
    </a:lvl5pPr>
    <a:lvl6pPr marL="2286000" algn="l" defTabSz="457200" rtl="0" eaLnBrk="1" latinLnBrk="0" hangingPunct="1">
      <a:defRPr sz="2400" kern="1200">
        <a:solidFill>
          <a:schemeClr val="tx1"/>
        </a:solidFill>
        <a:latin typeface="Comic Sans MS" charset="0"/>
        <a:ea typeface="MS PGothic" charset="0"/>
        <a:cs typeface="MS PGothic" charset="0"/>
      </a:defRPr>
    </a:lvl6pPr>
    <a:lvl7pPr marL="2743200" algn="l" defTabSz="457200" rtl="0" eaLnBrk="1" latinLnBrk="0" hangingPunct="1">
      <a:defRPr sz="2400" kern="1200">
        <a:solidFill>
          <a:schemeClr val="tx1"/>
        </a:solidFill>
        <a:latin typeface="Comic Sans MS" charset="0"/>
        <a:ea typeface="MS PGothic" charset="0"/>
        <a:cs typeface="MS PGothic" charset="0"/>
      </a:defRPr>
    </a:lvl7pPr>
    <a:lvl8pPr marL="3200400" algn="l" defTabSz="457200" rtl="0" eaLnBrk="1" latinLnBrk="0" hangingPunct="1">
      <a:defRPr sz="2400" kern="1200">
        <a:solidFill>
          <a:schemeClr val="tx1"/>
        </a:solidFill>
        <a:latin typeface="Comic Sans MS" charset="0"/>
        <a:ea typeface="MS PGothic" charset="0"/>
        <a:cs typeface="MS PGothic" charset="0"/>
      </a:defRPr>
    </a:lvl8pPr>
    <a:lvl9pPr marL="3657600" algn="l" defTabSz="457200" rtl="0" eaLnBrk="1" latinLnBrk="0" hangingPunct="1">
      <a:defRPr sz="2400" kern="1200">
        <a:solidFill>
          <a:schemeClr val="tx1"/>
        </a:solidFill>
        <a:latin typeface="Comic Sans MS"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00"/>
    <a:srgbClr val="CC66FF"/>
    <a:srgbClr val="FFCCCC"/>
    <a:srgbClr val="FF3300"/>
    <a:srgbClr val="FF9900"/>
    <a:srgbClr val="99FFCC"/>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26"/>
    <p:restoredTop sz="93401"/>
  </p:normalViewPr>
  <p:slideViewPr>
    <p:cSldViewPr>
      <p:cViewPr varScale="1">
        <p:scale>
          <a:sx n="119" d="100"/>
          <a:sy n="119" d="100"/>
        </p:scale>
        <p:origin x="14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84" d="100"/>
          <a:sy n="84" d="100"/>
        </p:scale>
        <p:origin x="-2216" y="-96"/>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pPr>
              <a:defRPr/>
            </a:pPr>
            <a:fld id="{4F485B2F-123F-EC4D-BFB6-AE677ED80005}" type="datetimeFigureOut">
              <a:rPr lang="en-US"/>
              <a:pPr>
                <a:defRPr/>
              </a:pPr>
              <a:t>8/31/23</a:t>
            </a:fld>
            <a:endParaRPr lang="en-US"/>
          </a:p>
        </p:txBody>
      </p:sp>
      <p:sp>
        <p:nvSpPr>
          <p:cNvPr id="4" name="Footer Placeholder 3"/>
          <p:cNvSpPr>
            <a:spLocks noGrp="1"/>
          </p:cNvSpPr>
          <p:nvPr>
            <p:ph type="ftr" sz="quarter" idx="2"/>
          </p:nvPr>
        </p:nvSpPr>
        <p:spPr>
          <a:xfrm>
            <a:off x="0" y="8805863"/>
            <a:ext cx="3032125"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lIns="91440" tIns="45720" rIns="91440" bIns="45720" rtlCol="0" anchor="b"/>
          <a:lstStyle>
            <a:lvl1pPr algn="r">
              <a:defRPr sz="1200"/>
            </a:lvl1pPr>
          </a:lstStyle>
          <a:p>
            <a:pPr>
              <a:defRPr/>
            </a:pPr>
            <a:fld id="{BF98D270-65A5-9149-957E-C5651A7936A9}" type="slidenum">
              <a:rPr lang="en-US"/>
              <a:pPr>
                <a:defRPr/>
              </a:pPr>
              <a:t>‹#›</a:t>
            </a:fld>
            <a:endParaRPr lang="en-US"/>
          </a:p>
        </p:txBody>
      </p:sp>
    </p:spTree>
    <p:extLst>
      <p:ext uri="{BB962C8B-B14F-4D97-AF65-F5344CB8AC3E}">
        <p14:creationId xmlns:p14="http://schemas.microsoft.com/office/powerpoint/2010/main" val="320025160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13.470"/>
    </inkml:context>
    <inkml:brush xml:id="br0">
      <inkml:brushProperty name="width" value="0.05" units="cm"/>
      <inkml:brushProperty name="height" value="0.05" units="cm"/>
    </inkml:brush>
  </inkml:definitions>
  <inkml:trace contextRef="#ctx0" brushRef="#br0">0 635 24575,'0'-17'0,"23"-28"0,-9 5 0,34-29 0,-21 7 0,26-17 0,-21 5 0,1 10 0,-7 11 0,-12 14 0,0 4 0,-7 8 0,-4 9 0,-2 7 0,2 9 0,-3 14 0,0 7 0,0 13 0,0-5 0,0 12 0,0 3 0,0-1 0,0 7 0,0 0 0,0-10 0,0 21 0,0-26 0,4 17 0,1-10 0,-1 11 0,0-8 0,-4 2 0,0-6 0,0-11 0,0 5 0,0-11 0,0-3 0,0-5 0,0 0 0,0-7 0,0 6 0,0-6 0,0 3 0,0-4 0,0 1 0,0-1 0,0 0 0,0-2 0,0-2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19.626"/>
    </inkml:context>
    <inkml:brush xml:id="br0">
      <inkml:brushProperty name="width" value="0.05" units="cm"/>
      <inkml:brushProperty name="height" value="0.05" units="cm"/>
    </inkml:brush>
  </inkml:definitions>
  <inkml:trace contextRef="#ctx0" brushRef="#br0">230 310 24575,'0'-13'0,"0"-2"0,0-16 0,3 6 0,-2-7 0,6 1 0,-6 6 0,6-6 0,-6 2 0,2 12 0,-3-9 0,0 18 0,0-6 0,-2 8 0,-9 2 0,0 1 0,-11 3 0,7 0 0,-7 7 0,3 5 0,-5 9 0,0 6 0,3-1 0,-2 1 0,10-4 0,-5-4 0,10-4 0,-2-5 0,7-4 0,0 0 0,0-2 0,5-1 0,-1-9 0,8-2 0,3-10 0,6-1 0,-2-1 0,2-2 0,-7 7 0,3-3 0,-6 0 0,2 6 0,-3-2 0,-3 8 0,1 2 0,-4-2 0,2 8 0,-3 6 0,3 8 0,5 15 0,5-1 0,4 12 0,8 19 0,-1-2 0,2 3 0,2 3 0,-6-19 0,7 13 0,-7-16 0,-1-9 0,-9-6 0,2-13 0,-6-1 0,1-7 0,-5-1 0,-1-3 0,-3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50.260"/>
    </inkml:context>
    <inkml:brush xml:id="br0">
      <inkml:brushProperty name="width" value="0.05" units="cm"/>
      <inkml:brushProperty name="height" value="0.05" units="cm"/>
    </inkml:brush>
  </inkml:definitions>
  <inkml:trace contextRef="#ctx0" brushRef="#br0">3 9 24575,'-3'4'0,"5"-2"0,7-2 0,2 0 0,16 0 0,-6 0 0,7 0 0,-9 0 0,3 0 0,-6 0 0,-2 0 0,-4 0 0,-3 0 0,-1-6 0,-2 4 0,-1-4 0</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47.245"/>
    </inkml:context>
    <inkml:brush xml:id="br0">
      <inkml:brushProperty name="width" value="0.05" units="cm"/>
      <inkml:brushProperty name="height" value="0.05" units="cm"/>
    </inkml:brush>
  </inkml:definitions>
  <inkml:trace contextRef="#ctx0" brushRef="#br0">0 1 24575,'0'6'0,"0"2"0,0 6 0,0 4 0,0 3 0,0 10 0,0-8 0,0 12 0,0-8 0,0 8 0,0-7 0,0 6 0,0-7 0,0 0 0,0-2 0,0-10 0,0 1 0,0-10 0,0 3 0,0-5 0,0-2 0</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48.549"/>
    </inkml:context>
    <inkml:brush xml:id="br0">
      <inkml:brushProperty name="width" value="0.05" units="cm"/>
      <inkml:brushProperty name="height" value="0.05" units="cm"/>
    </inkml:brush>
  </inkml:definitions>
  <inkml:trace contextRef="#ctx0" brushRef="#br0">207 67 24575,'0'-8'0,"0"-4"0,0 6 0,0-7 0,0 6 0,0-2 0,0 3 0,-6 3 0,-1 0 0,-5 3 0,-14 0 0,10 0 0,-20 11 0,24 2 0,-15 15 0,13 4 0,-5-3 0,10 11 0,-1-12 0,6 8 0,-1-5 0,2-4 0,3-1 0,0-9 0,0 0 0,9-7 0,0 0 0,11-3 0,2 0 0,0-3 0,4-1 0,-5-3 0,1 0 0,-1 0 0,-3 0 0,-1 0 0,-4 0 0,-3 0 0,-1-3 0,-3 3 0,-1-3 0,1 3 0,-2-2 0,1 1 0,-5 1 0,3 3 0,-3 3 0,0 0 0,0 3 0,0 0 0,0 4 0,3 0 0,0 0 0,4 0 0,-1-3 0,1 2 0,2-5 0,-2 3 0,5-4 0,-2 0 0,3-2 0,0-1 0,3-3 0,-2 0 0,3 0 0,0 0 0,-3-3 0,7-8 0,-6-4 0,7-9 0,-6 3 0,-1 2 0,-3 2 0,-5 7 0,3-2 0,-4 5 0,-3-5 0,0 5 0,-3-5 0,0 5 0,0-2 0,0 0 0,-3 2 0,-3-5 0,-1 5 0,-6 0 0,4 2 0,-5 4 0,5-2 0,-4 3 0,3 0 0,-7 0 0,3 3 0,-3 4 0,1 3 0,2 4 0,-4 3 0,5-3 0,2 3 0,2-8 0,3 0 0,0-3 0,2 0 0,2-3 0,2 0 0</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46.506"/>
    </inkml:context>
    <inkml:brush xml:id="br0">
      <inkml:brushProperty name="width" value="0.05" units="cm"/>
      <inkml:brushProperty name="height" value="0.05" units="cm"/>
    </inkml:brush>
  </inkml:definitions>
  <inkml:trace contextRef="#ctx0" brushRef="#br0">6 463 24575,'-3'-1'0,"0"-8"0,3-17 0,0-12 0,0-6 0,0-3 0,8 4 0,-3 1 0,8-5 0,-1 8 0,-7-3 0,8 15 0,-8 5 0,2 9 0,-1 0 0,-3 9 0,3-2 0,-1 6 0,1 0 0,0 0 0,0 0 0,0 0 0,0 6 0,0 2 0,1 8 0,0 2 0,0 3 0,0 1 0,4 4 0,-3 1 0,6-1 0,-2 5 0,0-5 0,3 6 0,-7-6 0,3 0 0,-4-8 0,0-1 0,-1-4 0,-2 0 0,1-3 0,-4-1 0,2-3 0,-3-1 0,0 1 0,0-3 0,0 0 0</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46.976"/>
    </inkml:context>
    <inkml:brush xml:id="br0">
      <inkml:brushProperty name="width" value="0.05" units="cm"/>
      <inkml:brushProperty name="height" value="0.05" units="cm"/>
    </inkml:brush>
  </inkml:definitions>
  <inkml:trace contextRef="#ctx0" brushRef="#br0">0 1 24575,'19'0'0,"4"0"0,4 0 0,0 0 0,-2 0 0,1 0 0,-4 0 0,0 0 0,-5 0 0,-8 0 0,0 0 0,-5 0 0,-2 0 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47.476"/>
    </inkml:context>
    <inkml:brush xml:id="br0">
      <inkml:brushProperty name="width" value="0.05" units="cm"/>
      <inkml:brushProperty name="height" value="0.05" units="cm"/>
    </inkml:brush>
  </inkml:definitions>
  <inkml:trace contextRef="#ctx0" brushRef="#br0">0 3 24575,'3'-2'0,"0"4"0,-3 5 0,0 8 0,0 11 0,0 1 0,0 4 0,0 5 0,0-4 0,0 9 0,0-13 0,0-1 0,0-2 0,0-13 0,0 8 0,0-13 0,0 2 0,0-4 0,0-1 0,0-2 0</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51.960"/>
    </inkml:context>
    <inkml:brush xml:id="br0">
      <inkml:brushProperty name="width" value="0.05" units="cm"/>
      <inkml:brushProperty name="height" value="0.05" units="cm"/>
    </inkml:brush>
  </inkml:definitions>
  <inkml:trace contextRef="#ctx0" brushRef="#br0">0 18 24575,'19'0'0,"9"0"0,5 0 0,9 0 0,6 0 0,7 0 0,14 0 0,14 0 0,2 4-626,12-3 626,-5 4 0,-8-5 0,4 0 0,-30 0 0,20 0 0,-26 0 0,21 0 0,2 0 0,-10 0 0,8 0 0,-29 0 626,8 0-626,-8 0 0,11 0 0,-7-8 0,0 6 0,-6-5 0,0 7 0,-5 0 0,-1 0 0,1 0 0,-5 0 0,4 0 0,-9 0 0,3 0 0,-3 3 0,4-2 0,-4 6 0,-1-6 0,-1 5 0,-2-5 0,3 3 0,-1-4 0,-2 0 0,3 0 0,-1 0 0,-2 0 0,3 0 0,-5 0 0,1 0 0,-1 0 0,5 0 0,-4 0 0,4 0 0,0 0 0,1 0 0,4 0 0,0 0 0,-4 0 0,3 0 0,-7 0 0,2 0 0,-3 0 0,-1 0 0,1 0 0,-1 0 0,1 0 0,-1 0 0,0 0 0,-3 0 0,-1 0 0,-4 0 0,0 0 0,-3-3 0,-1 2 0,-3-1 0,0 2 0,-3-3 0,0-7 0,-3 5 0,0-4 0</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52.932"/>
    </inkml:context>
    <inkml:brush xml:id="br0">
      <inkml:brushProperty name="width" value="0.05" units="cm"/>
      <inkml:brushProperty name="height" value="0.05" units="cm"/>
    </inkml:brush>
  </inkml:definitions>
  <inkml:trace contextRef="#ctx0" brushRef="#br0">1 1 24575,'63'0'0,"1"0"0,-3 0 0,-5 0 0,12 0 0,-3 0 0,-10 0 0,-2 0 0,-5 0 0,-8 0 0,1 0 0,-19 0 0,0 0 0,-8 0 0,-2 0 0,-5 0 0,5 0 0,-5 0 0,2 0 0,0 0 0,1 0 0,3 0 0,0 0 0,-3 0 0,-1 0 0,-4 0 0,1 0 0,0 0 0,-2 0 0,-2 0 0</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53.806"/>
    </inkml:context>
    <inkml:brush xml:id="br0">
      <inkml:brushProperty name="width" value="0.05" units="cm"/>
      <inkml:brushProperty name="height" value="0.05" units="cm"/>
    </inkml:brush>
  </inkml:definitions>
  <inkml:trace contextRef="#ctx0" brushRef="#br0">1 1 24575,'0'2'0,"0"7"0,0 13 0,0 1 0,0 12 0,0 3 0,0 11 0,0 5 0,0 1 0,0 5 0,0 2 0,0 13 0,0 1 0,0 21 0,0-11-603,0 12 603,0-1 0,0-4 0,-1-36 0,2 0 0,1-7 0,1 1 0,0 6 0,0 0 0,0-6 0,0-2 0,6 28 0,-6-22 0,0-3 0,5-5 0,-1 48 0,-4-45 0,-3 10 0,0-11 0,0-2 603,0-4-603,0-2 0,0 1 0,0-5 0,4-1 0,-3-9 0,2-2 0,-3-4 0,0-7 0,0-1 0,0-7 0,0-3 0,0 0 0</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57.187"/>
    </inkml:context>
    <inkml:brush xml:id="br0">
      <inkml:brushProperty name="width" value="0.05" units="cm"/>
      <inkml:brushProperty name="height" value="0.05" units="cm"/>
    </inkml:brush>
  </inkml:definitions>
  <inkml:trace contextRef="#ctx0" brushRef="#br0">0 1 24575,'4'3'0,"5"0"0,14-3 0,8 0 0,24 9 0,9-7 0,34 12-749,-5-7 749,-40-4 0,0 0 0,46 2 0,0-5 0,-1 0 0,1 0 0,-7 0 0,4 0 0,-12 0 0,-8 0 0,-3 0 0,-11-4 0,0 2 0,5-6 0,-17 7 0,9-8 749,-16 8-749,4-3 0,-5 0 0,0 4 0,0-4 0,0 4 0,-4 0 0,3 0 0,-4 0 0,5 0 0,0 0 0,0 0 0,-5 0 0,-1 0 0,-4 0 0,-1 0 0,-4 0 0,-2 0 0,-3 0 0,-1 0 0,1 0 0,-1 0 0,1 0 0,-1 0 0,1 0 0,-1 0 0,5 0 0,-4 0 0,4 0 0,-8 3 0,2-3 0,-6 3 0,3-3 0,-7 0 0,-1 0 0,-3 0 0,4 0 0,4 0 0,33 0 0,-4 0 0,30 0 0,-11 0 0,-11 0 0,7 0 0,-14 0 0,5 0 0,-6 0 0,-7 0 0,-13 0 0,2 0 0,-14 0 0,2 0 0,-7 0 0,-1 0 0,1 0 0,-3 3 0,0 0 0,-3 5 0,0 6 0,0 8 0,0 5 0,0 9 0,0 13 0,0-9 0,0 37 0,-4-28 0,3 38 0,-3-16 0,4 10-540,0 9 540,0-6 0,0 13 0,0-31 0,0 20 0,0-28 0,0 10 0,4-14 0,-4-12 0,4-6 0,-4-4 540,0-6-540,0 4 0,0-7 0,0 2 0,0 1 0,0-3 0,0 2 0,0 1 0,3-8 0,-2 7 0,2-11 0,-3 2 0,3-3 0,-3-3 0,3 2 0,0-5 0,-3 5 0,3-2 0,-3 3 0,3 0 0,-2-3 0,2 2 0,-1-5 0,-1 2 0,1-3 0,-2 0 0,0 0 0,0-1 0,0 1 0,3 0 0,-2 0 0,1-1 0,-2 1 0,0 0 0,0-1 0,0 1 0,0 0 0,0-1 0,0 1 0,0 0 0,0 3 0,0 4 0,0 1 0,0 7 0,0-4 0,0 1 0,0-1 0,0-7 0,0 2 0,0-6 0,0 3 0,0-3 0,-4-2 0,-7-2 0,-2-2 0,-7 0 0,-2 0 0,-5 0 0,-14 0 0,-3 0 0,-10 0 0,-6 0 0,-2 4 0,-11 2 0,-4 9 0,12-5 0,-6 5 0,14-6 0,-25 1 0,12-5 0,-12 5 0,14-9 0,0 7 0,-6-7 0,-2 4 0,-1-5 0,14 0 0,-2 0 0,8 0 0,-11 0 0,-13 0 0,15-4 0,2-1 0,6-4 0,0-5 0,0 7 0,-8-6 0,17 8 0,0 0 0,1-3 0,6 7 0,5-3 0,5 4 0,2 0 0,7 0 0,-3 0 0,5 0 0,-1 0 0,-4-3 0,4 2 0,-8-2 0,-2 3 0,-1 0 0,-3 0 0,5 0 0,4 0 0,-3 0 0,7 0 0,-3 0 0,0 0 0,4 0 0,-4 0 0,4 0 0,1 0 0,3 0 0,-3 0 0,7 0 0,-2 0 0,2 0 0,4 0 0,-2 0 0,2 0 0,-3 0 0,-4 0 0,3 0 0,-3 0 0,0 0 0,3 0 0,-6 0 0,9 0 0,-5 0 0,9 0 0,-2 0 0,3 0 0,0 0 0,0 0 0,-3 0 0,-1 0 0,0 0 0,-6 0 0,5 0 0,-6 0 0,4 0 0,3 0 0,-2 0 0,5 0 0,0 0 0,5 0 0</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57.855"/>
    </inkml:context>
    <inkml:brush xml:id="br0">
      <inkml:brushProperty name="width" value="0.05" units="cm"/>
      <inkml:brushProperty name="height" value="0.05" units="cm"/>
    </inkml:brush>
  </inkml:definitions>
  <inkml:trace contextRef="#ctx0" brushRef="#br0">0 0 24575,'3'4'0,"0"9"0,-3 7 0,0 10 0,0 7 0,0-3 0,0 7 0,0-10 0,0 5 0,0-8 0,0 3 0,0-6 0,0-6 0,0 6 0,0-11 0,0 0 0,0-2 0,0-5 0,0 2 0,0-3 0,0-3 0,0-1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51.952"/>
    </inkml:context>
    <inkml:brush xml:id="br0">
      <inkml:brushProperty name="width" value="0.05" units="cm"/>
      <inkml:brushProperty name="height" value="0.05" units="cm"/>
    </inkml:brush>
  </inkml:definitions>
  <inkml:trace contextRef="#ctx0" brushRef="#br0">15 413 24575,'-8'18'0,"2"0"0,6-8 0,0 8 0,0-10 0,0 6 0,0-8 0,0-8 0,0-7 0,0-14 0,0-2 0,0-13 0,4 7 0,0-8 0,9 5 0,-4-5 0,3 8 0,0-2 0,-3 9 0,5 5 0,-2-4 0,-4 4 0,5 0 0,-8 0 0,5 5 0,-3 0 0,3 3 0,-2-3 0,2 6 0,-3 1 0,-4 2 0,3 4 0,-3-2 0,3 3 0,0 0 0,0 0 0,1 0 0,-1 0 0,0 0 0,1 0 0,3 3 0,-3 1 0,6 3 0,-5 3 0,5 1 0,-5 7 0,6 1 0,-5 4 0,6 5 0,-6 2 0,7 3 0,-6 1 0,2-5 0,-4 0 0,-1-6 0,1 0 0,0-4 0,-1-4 0,-1-5 0,1-4 0,-4 1 0,0-1 0,-3-2 0,0-1 0</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58.347"/>
    </inkml:context>
    <inkml:brush xml:id="br0">
      <inkml:brushProperty name="width" value="0.05" units="cm"/>
      <inkml:brushProperty name="height" value="0.05" units="cm"/>
    </inkml:brush>
  </inkml:definitions>
  <inkml:trace contextRef="#ctx0" brushRef="#br0">0 0 24575,'12'0'0,"-7"0"0,39 0 0,-18 0 0,15 0 0,-10 0 0,0 0 0,-4 0 0,3 0 0,-11 0 0,-1 0 0,-9 0 0,-3 0 0,-3 0 0,-1 0 0</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59.510"/>
    </inkml:context>
    <inkml:brush xml:id="br0">
      <inkml:brushProperty name="width" value="0.05" units="cm"/>
      <inkml:brushProperty name="height" value="0.05" units="cm"/>
    </inkml:brush>
  </inkml:definitions>
  <inkml:trace contextRef="#ctx0" brushRef="#br0">1 1 24575,'0'19'0,"0"-1"0,0 12 0,0-3 0,0 20 0,0-16 0,0 16 0,0-16 0,0 6 0,0-4 0,0-2 0,0-10 0,0-6 0,0-2 0,0-8 0,0 1 0,0-5 0,0-13 0,0 6 0,0-8 0</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00.748"/>
    </inkml:context>
    <inkml:brush xml:id="br0">
      <inkml:brushProperty name="width" value="0.05" units="cm"/>
      <inkml:brushProperty name="height" value="0.05" units="cm"/>
    </inkml:brush>
  </inkml:definitions>
  <inkml:trace contextRef="#ctx0" brushRef="#br0">0 96 24575,'6'-9'0,"16"2"0,-6 7 0,24 0 0,-1 0 0,16 0 0,7-5 0,6 4 0,19-8 0,8 2-554,-8-3 554,-36 7 0,0 0 0,21-6-20,11 8 20,-8-4 0,-19 5 0,-3 0 0,-20 0 0,-3 0 554,-12 0-554,-1 0 20,-7 0-20,-1 0 0,-4 0 0,1 0 0,-3-2 0,0-8 0,-3 5 0,0-4 0</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01.715"/>
    </inkml:context>
    <inkml:brush xml:id="br0">
      <inkml:brushProperty name="width" value="0.05" units="cm"/>
      <inkml:brushProperty name="height" value="0.05" units="cm"/>
    </inkml:brush>
  </inkml:definitions>
  <inkml:trace contextRef="#ctx0" brushRef="#br0">338 181 24575,'3'-12'0,"0"3"0,-3-3 0,0 2 0,0-6 0,0 1 0,0 2 0,0-3 0,0 1 0,0-3 0,0-2 0,0 9 0,-3 1 0,-12 7 0,-5 3 0,-11 0 0,-5 0 0,4 3 0,-1 9 0,6 4 0,-2 17 0,3-3 0,-3 4 0,8-2 0,2-4 0,11-2 0,-2 0 0,9-8 0,-3-2 0,4-2 0,6-1 0,5-3 0,11 0 0,10-2 0,5 0 0,6 0 0,-1 1 0,0-1 0,-5 0 0,-1 0 0,-9 3 0,-5 0 0,-8 2 0,-4 1 0,-4 2 0,-2-2 0,-1 7 0,-3-3 0,0-1 0,-3 4 0,-7-7 0,-2 7 0,-9-6 0,-2-1 0,-4 0 0,-4-5 0,0 2 0,4-3 0,-3-4 0,7-1 0,1-3 0,5 0 0,4 0 0,3-9 0,0-3 0,6-6 0,1-3 0,3 7 0,0-7 0,0 11 0,0-3 0,0 9 0,0 2 0</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02.167"/>
    </inkml:context>
    <inkml:brush xml:id="br0">
      <inkml:brushProperty name="width" value="0.05" units="cm"/>
      <inkml:brushProperty name="height" value="0.05" units="cm"/>
    </inkml:brush>
  </inkml:definitions>
  <inkml:trace contextRef="#ctx0" brushRef="#br0">1 2 24575,'6'-2'0,"0"17"0,-6 12 0,0 21 0,0 6 0,0-4 0,0 9 0,0-11 0,0 6 0,0-6 0,0-10 0,0-11 0,0-13 0,0-2 0,0-8 0,0 2 0</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03.334"/>
    </inkml:context>
    <inkml:brush xml:id="br0">
      <inkml:brushProperty name="width" value="0.05" units="cm"/>
      <inkml:brushProperty name="height" value="0.05" units="cm"/>
    </inkml:brush>
  </inkml:definitions>
  <inkml:trace contextRef="#ctx0" brushRef="#br0">6 0 24575,'-3'7'0,"1"9"0,2 14 0,0 12 0,0 1 0,0 0 0,0 3 0,0-8 0,0 10 0,0-6 0,0 0 0,0 11 0,0-18 0,0 34 0,0-31 0,0 17 0,0-14 0,0 1 0,0-3 0,0 3 0,0-16 0,0-7 0,0-3 0,0-9 0,0 2 0,0-6 0,0 0 0</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04.060"/>
    </inkml:context>
    <inkml:brush xml:id="br0">
      <inkml:brushProperty name="width" value="0.05" units="cm"/>
      <inkml:brushProperty name="height" value="0.05" units="cm"/>
    </inkml:brush>
  </inkml:definitions>
  <inkml:trace contextRef="#ctx0" brushRef="#br0">239 59 24575,'3'-5'0,"0"-4"0,-3 2 0,0-2 0,0 3 0,0 0 0,0 0 0,0 1 0,-6 2 0,-1 0 0,-6 3 0,0 0 0,-4 0 0,-10 0 0,4 0 0,-4 3 0,1 9 0,10 3 0,-7 13 0,4-5 0,9 7 0,-3-6 0,12 1 0,-2 1 0,3-7 0,0 6 0,0-11 0,3 2 0,3-3 0,4 0 0,7-2 0,1-1 0,3-3 0,0 0 0,1-3 0,-1-1 0,0-3 0,1 0 0,-5 0 0,0 0 0,-4 0 0,0 0 0,-3 0 0,2 0 0,-8 0 0,2 0 0</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04.439"/>
    </inkml:context>
    <inkml:brush xml:id="br0">
      <inkml:brushProperty name="width" value="0.05" units="cm"/>
      <inkml:brushProperty name="height" value="0.05" units="cm"/>
    </inkml:brush>
  </inkml:definitions>
  <inkml:trace contextRef="#ctx0" brushRef="#br0">0 1 24575,'3'67'0,"0"-10"0,-3 1 0,0-16 0,0-16 0,0 4 0,0-11 0,0-1 0,0-9 0,0-3 0,0-3 0,0 0 0</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04.939"/>
    </inkml:context>
    <inkml:brush xml:id="br0">
      <inkml:brushProperty name="width" value="0.05" units="cm"/>
      <inkml:brushProperty name="height" value="0.05" units="cm"/>
    </inkml:brush>
  </inkml:definitions>
  <inkml:trace contextRef="#ctx0" brushRef="#br0">6 0 24575,'-3'0'0,"0"0"0</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05.270"/>
    </inkml:context>
    <inkml:brush xml:id="br0">
      <inkml:brushProperty name="width" value="0.05" units="cm"/>
      <inkml:brushProperty name="height" value="0.05" units="cm"/>
    </inkml:brush>
  </inkml:definitions>
  <inkml:trace contextRef="#ctx0" brushRef="#br0">0 1 24575,'0'3'0,"0"0"0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53.098"/>
    </inkml:context>
    <inkml:brush xml:id="br0">
      <inkml:brushProperty name="width" value="0.05" units="cm"/>
      <inkml:brushProperty name="height" value="0.05" units="cm"/>
    </inkml:brush>
  </inkml:definitions>
  <inkml:trace contextRef="#ctx0" brushRef="#br0">0 1 24575,'17'0'0,"1"0"0,2 0 0,2 0 0,-7 0 0,7 0 0,-10 0 0,6 0 0,-11 0 0,6 0 0,-6 0 0,3 0 0,-4 0 0,1 0 0,-1 0 0,0 0 0,-1 0 0,1 0 0,0 2 0,-2 2 0,1 2 0,-4 4 0,2 1 0,0 0 0,1 2 0,-1 2 0,3 0 0,-2 3 0,0-4 0,3 4 0,-3-2 0,3 2 0,1 0 0,-4-3 0,2 3 0,-2-4 0,3-3 0,0 2 0,-4-2 0,3 0 0,-5-1 0,5-1 0,-5-1 0,5 2 0,-5-4 0,4 3 0,-4-2 0,2 3 0,-3-4 0,3 0 0,-3 1 0,3-1 0,-3 0 0,0 1 0,0-18 0,0 11 0,0-14 0</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05.393"/>
    </inkml:context>
    <inkml:brush xml:id="br0">
      <inkml:brushProperty name="width" value="0.05" units="cm"/>
      <inkml:brushProperty name="height" value="0.05" units="cm"/>
    </inkml:brush>
  </inkml:definitions>
  <inkml:trace contextRef="#ctx0" brushRef="#br0">0 1 24575,'0'3'0,"0"0"0</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06.637"/>
    </inkml:context>
    <inkml:brush xml:id="br0">
      <inkml:brushProperty name="width" value="0.05" units="cm"/>
      <inkml:brushProperty name="height" value="0.05" units="cm"/>
    </inkml:brush>
  </inkml:definitions>
  <inkml:trace contextRef="#ctx0" brushRef="#br0">1 1 24575,'0'30'0,"0"4"0,0 13 0,0-13 0,0 17 0,0-17 0,0 14 0,0-15 0,0-3 0,0-8 0,0-5 0,0 0 0,0-4 0,0 4 0,0 5 0,0 0 0,0 8 0,0-7 0,0 7 0,0-11 0,0 2 0,0-11 0,0-1 0,0-3 0,0-5 0,0-30 0,0-41 0,0 25 0,0-15 0</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04.925"/>
    </inkml:context>
    <inkml:brush xml:id="br0">
      <inkml:brushProperty name="width" value="0.05" units="cm"/>
      <inkml:brushProperty name="height" value="0.05" units="cm"/>
    </inkml:brush>
  </inkml:definitions>
  <inkml:trace contextRef="#ctx0" brushRef="#br0">0 254 24575,'0'-4'0,"0"13"0,0 15 0,0 13 0,0 11 0,0 0 0,0-4 0,0 6 0,0-11 0,0 3 0,0-11 0,0-9 0,0-5 0,0-8 0,0-5 0,0-16 0,0-12 0,0-25 0,0-8 0,0 6 0,0-12 0,0 12 0,0-10 0,0 1 0,0 5 0,0 11 0,0 3 0,0 14 0,0 5 0,0 5 0,0 7 0,3-2 0,1 8 0,9-5 0,-3 8 0,11-2 0,-3 3 0,3 0 0,0 0 0,5 0 0,-4 0 0,0 0 0,-5 0 0,0 0 0,-3 3 0,-1 3 0,-3 4 0,-4 0 0,1 3 0,-4-4 0,0 4 0,-3 0 0,0 0 0,-3 0 0,-7 1 0,-10 0 0,-3 4 0,-3-5 0,4 4 0,0-6 0,1 1 0,3 1 0,1-6 0,4 2 0,3-2 0,1-1 0,3-3 0,6 0 0,4-3 0,9 0 0,4 0 0,1 0 0,2 0 0,-2 0 0,3 0 0,0 0 0,1 0 0,-4 9 0,0 3 0,-7 9 0,-1 5 0,-6 1 0,0 4 0,-4 0 0,0 0 0,-3-4 0,-5-2 0,-3-3 0,-3-5 0,4 0 0,-3-4 0,3 0 0,0-3 0,-2 2 0,2-2 0,-3 3 0,0-3 0,0 0 0,0-4 0,3 0 0,1 0 0,3-2 0,2-7 0,2 2 0,2-4 0</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05.748"/>
    </inkml:context>
    <inkml:brush xml:id="br0">
      <inkml:brushProperty name="width" value="0.05" units="cm"/>
      <inkml:brushProperty name="height" value="0.05" units="cm"/>
    </inkml:brush>
  </inkml:definitions>
  <inkml:trace contextRef="#ctx0" brushRef="#br0">9 3 24575,'11'0'0,"1"0"0,1 0 0,-3 0 0,2 0 0,-2-2 0,0 3 0,-4 7 0,-3 6 0,-3 7 0,0 1 0,0 4 0,0-4 0,0 8 0,-6-7 0,-3 7 0,-5-12 0,-5 8 0,8-12 0,-6 4 0,10-11 0,-2 1 0,6-15 0,7-2 0,12-12 0,9-2 0,7 2 0,1 1 0,-7 5 0,0 6 0,-5 3 0,-3 6 0,-4 0 0,-5 0 0,-6 14 0,0 3 0,-3 24 0,0-11 0,0 15 0,-4-17 0,-4 7 0,-1 1 0,-5-8 0,3 2 0,-1-8 0,-1-5 0,2 4 0,-2-7 0,3-1 0,-3-3 0,3-4 0,0 0 0,1 0 0,3-2 0,3-2 0,0-2 0</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06.220"/>
    </inkml:context>
    <inkml:brush xml:id="br0">
      <inkml:brushProperty name="width" value="0.05" units="cm"/>
      <inkml:brushProperty name="height" value="0.05" units="cm"/>
    </inkml:brush>
  </inkml:definitions>
  <inkml:trace contextRef="#ctx0" brushRef="#br0">1 5 24575,'3'-4'0,"0"13"0,-3 15 0,0 14 0,0 15 0,0 4 0,0 11 0,0 6 0,0-21 0,0 18 0,0-26 0,0 10 0,0-17 0,0-7 0,0-13 0,0-5 0,0-6 0,0-5 0</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11.877"/>
    </inkml:context>
    <inkml:brush xml:id="br0">
      <inkml:brushProperty name="width" value="0.05" units="cm"/>
      <inkml:brushProperty name="height" value="0.05" units="cm"/>
    </inkml:brush>
  </inkml:definitions>
  <inkml:trace contextRef="#ctx0" brushRef="#br0">77 21 24575,'-17'0'0,"4"0"0,4 0 0,0 0 0,-1 0 0,0 0 0,1 0 0,13 0 0,10 0 0,21 0 0,15 0 0,18 0 0,16 0-651,7 0 651,-38 0 0,1 0 0,8 0 0,2 0 0,-5 0 0,2 0-701,9 0 0,2 0 701,-9 0 0,0 0 0,-3 0 0,-1 0 0,36 0 0,-4 0 0,-26 0 0,15 0 0,-12 0 0,-6 0 605,-2 0-605,-11 0 1448,4 0-1448,-5 0 0,7 0 0,-7 0 0,5 0 0,-10 3 0,5-2 0,-11 3 0,-1 0 0,-10-4 0,0 4 0,-4-4 0,-5 0 0,0 0 0,0 0 0,-3 0 0,6 0 0,-6 0 0,7 0 0,-4 0 0,5 0 0,-1 0 0,1 0 0,-5 0 0,-3 0 0,-2 0 0,-5 0 0,2 0 0,-3 0 0,-1 0 0,1 0 0,0 0 0,0 0 0,0 0 0,0 0 0,0 0 0,-1 0 0,1 0 0,0 0 0,-3-3 0,0-11 0,-3 8 0,0-8 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12.743"/>
    </inkml:context>
    <inkml:brush xml:id="br0">
      <inkml:brushProperty name="width" value="0.05" units="cm"/>
      <inkml:brushProperty name="height" value="0.05" units="cm"/>
    </inkml:brush>
  </inkml:definitions>
  <inkml:trace contextRef="#ctx0" brushRef="#br0">12 0 24575,'-3'12'0,"0"0"0,3-3 0,0 7 0,0-5 0,0 9 0,0-2 0,0 8 0,0 5 0,0 12 0,0 0 0,0 10 0,0-5 0,0 12 0,0 8 0,0 8 0,0 6 0,0 7-965,0 3 965,0-35 0,0 1 0,0-7 0,0 1 0,0 9 0,0 0 0,0 33 0,0-9 0,0-33 0,0-1 0,0 25 0,0 3 0,0 11 0,0-58 0,0 47 0,0-40 0,0 16 965,0-11-965,0-3 0,0-9 0,0-9 0,0-2 0,0-8 0,0-3 0,0-1 0,0-3 0,-2-3 0,1 0 0,-1-3 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16.221"/>
    </inkml:context>
    <inkml:brush xml:id="br0">
      <inkml:brushProperty name="width" value="0.05" units="cm"/>
      <inkml:brushProperty name="height" value="0.05" units="cm"/>
    </inkml:brush>
  </inkml:definitions>
  <inkml:trace contextRef="#ctx0" brushRef="#br0">1 0 24575,'15'0'0,"5"0"0,27 0 0,9 0 0,19 0 0,10 0 0,-34 0 0,2 0-601,47 0 601,-15 0 0,-5 0 0,-11 0 149,-1 0-149,-5 0 0,-6 0 0,-18 0 0,3 0 0,-12 0 452,-3 0-452,-5 0 0,-2 0 0,-6 0 0,0 0 0,-5 3 0,-3-3 0,0 3 0,0-3 0,-1 0 0,1 0 0,0 0 0,16 0 0,3 0 0,18 0 0,4 0 0,2 4 0,-1-3 0,32 8 0,-30-8 0,43 4 0,-41-1 0,15-3 0,-13 3 0,0-4 0,-10 0 0,2 0 0,-13 0 0,-2 0 0,-5 0 0,-5 0 0,0 0 0,1 0 0,3 0 0,-6 0 0,6 0 0,-7 0 0,-1 0 0,-3 0 0,-2 0 0,-5 0 0,2 0 0,-3 0 0,-3-6 0,2 5 0,5-5 0,4 6 0,7 0 0,1 0 0,-5 0 0,0 0 0,-4 0 0,-3 0 0,-1 0 0,-3 0 0,0 0 0,-3 12 0,0 10 0,-3 13 0,0 13 0,0 0 0,0 26 0,0 5 0,0 19-408,0-45 1,0 1 407,0-1 0,0 1 0,0 4 0,0 0 0,0-4 0,0 0-154,0-1 1,0-2 153,0 28 0,0 5 0,0-21 0,0 11 0,0 13 0,0-30 0,4 26 0,2-17 0,-1 5 0,5 11 0,-9-15 0,3-15 801,0 11-801,-3-23 321,4 19-321,-5-20 0,0-2 0,0-12 0,0-7 0,0-1 0,0-8 0,0 0 0,0-3 0,-3-2 0,-3-2 0,-4-2 0,-7 0 0,-1-3 0,-3-1 0,-5 0 0,-1 1 0,-9-1 0,-1 3 0,0-2 0,-4 3 0,-2 0 0,-12 0 0,-1 0 0,-11 0 0,5 0 0,-13 0 0,-1 0 0,-7 0 0,18 0 0,0 0 0,9 0 0,0 0 0,-4 0 0,11 0 0,1 0 0,6 0 0,0 0 0,-12 0 0,3 0 0,1 0 0,-2 0 0,8 0 0,-5 0 0,1 3 0,6-2 0,0 3 0,4-4 0,2 0 0,9 0 0,-3 0 0,7 0 0,-2 0 0,3 0 0,0 0 0,1 0 0,3 0 0,-2 0 0,5 0 0,-1 0 0,-1 0 0,3 0 0,-7 0 0,3 0 0,-2 0 0,2 0 0,-2 0 0,3 0 0,0 0 0,0 0 0,5 0 0,-1 0 0,0-3 0,3 2 0,-1-4 0,1 4 0,0-4 0,1 4 0,3-2 0,1 3 0,1-2 0,-1 1 0,2-1 0,0-1 0,-2 3 0,4-5 0,-1 2 0,-1-3 0,3 0 0,-3 1 0,1-1 0,1 0 0,-5-3 0,3-1 0,-1-3 0,-1 1 0,1-1 0,1 0 0,-3 0 0,2 1 0,1-4 0,0 2 0,3-5 0,0 1 0,0-6 0,0-2 0,0 10 0,0 2 0</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17.381"/>
    </inkml:context>
    <inkml:brush xml:id="br0">
      <inkml:brushProperty name="width" value="0.05" units="cm"/>
      <inkml:brushProperty name="height" value="0.05" units="cm"/>
    </inkml:brush>
  </inkml:definitions>
  <inkml:trace contextRef="#ctx0" brushRef="#br0">0 1 24575,'0'70'0,"0"-15"0,0-15 0,0-17 0,0 8 0,0-13 0,0-2 0,0-3 0,0-3 0,0-1 0,0-3 0,0-3 0,0 0 0</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18.308"/>
    </inkml:context>
    <inkml:brush xml:id="br0">
      <inkml:brushProperty name="width" value="0.05" units="cm"/>
      <inkml:brushProperty name="height" value="0.05" units="cm"/>
    </inkml:brush>
  </inkml:definitions>
  <inkml:trace contextRef="#ctx0" brushRef="#br0">332 0 24575,'-2'7'0,"-4"-2"0,-12-5 0,-5 0 0,-13 0 0,8 0 0,-8 11 0,7 3 0,-3 7 0,2 7 0,3 1 0,6 0 0,1 11 0,8-12 0,4 13 0,4-4 0,4 5 0,0 0 0,0-5 0,4 4 0,8-13 0,9 9 0,3-13 0,8 1 0,-9-7 0,3-3 0,0-4 0,-7 0 0,5-7 0,-10-1 0,3-3 0,-4 0 0,0 0 0,-3 0 0,-4 0 0,-3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56.862"/>
    </inkml:context>
    <inkml:brush xml:id="br0">
      <inkml:brushProperty name="width" value="0.05" units="cm"/>
      <inkml:brushProperty name="height" value="0.05" units="cm"/>
    </inkml:brush>
  </inkml:definitions>
  <inkml:trace contextRef="#ctx0" brushRef="#br0">0 6 24575,'17'0'0,"11"0"0,-2 0 0,8 0 0,5 0 0,-2 0 0,10 0 0,10 0 0,-1 0 0,12 0 0,-14 0 0,16 0 0,-24 0 0,25 0 0,-17 0 0,5 0 0,-1 0 0,-5 0 0,4 0 0,-10 0 0,0 0 0,-3 0 0,-3 0 0,0 0 0,-7 0 0,-6 0 0,-5 0 0,-3 0 0,-2 0 0,-5 0 0,-2 0 0,-2 0 0,-3-2 0,-2 1 0,-2-2 0</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19.258"/>
    </inkml:context>
    <inkml:brush xml:id="br0">
      <inkml:brushProperty name="width" value="0.05" units="cm"/>
      <inkml:brushProperty name="height" value="0.05" units="cm"/>
    </inkml:brush>
  </inkml:definitions>
  <inkml:trace contextRef="#ctx0" brushRef="#br0">67 12 24575,'2'-5'0,"8"2"0,1 0 0,10 3 0,-4 0 0,1 0 0,-1 0 0,-7 0 0,2 0 0,-8 5 0,2 10 0,-6-1 0,-4 11 0,-3-7 0,-9 8 0,1-7 0,-3 4 0,5-11 0,3-4 0,-2 0 0,8-4 0,-5-1 0,11-5 0,1-2 0,11-8 0,0 4 0,3 1 0,-1 1 0,-2 5 0,3-2 0,-7 3 0,-1 0 0,-3 6 0,1 5 0,-4 11 0,0 4 0,-3 1 0,0 3 0,0-3 0,0-1 0,-3 0 0,-3-8 0,-5-2 0,-2-3 0,0-3 0,-4 0 0,3-3 0,-7 0 0,4 0 0,-1-3 0,-3-1 0,7-3 0,1 0 0,0 0 0,7 0 0,-4 0 0,4 0 0,3-3 0,0 0 0,3 0 0,0 0 0</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20.033"/>
    </inkml:context>
    <inkml:brush xml:id="br0">
      <inkml:brushProperty name="width" value="0.05" units="cm"/>
      <inkml:brushProperty name="height" value="0.05" units="cm"/>
    </inkml:brush>
  </inkml:definitions>
  <inkml:trace contextRef="#ctx0" brushRef="#br0">49 167 24575,'3'3'0,"-1"3"0,-2 7 0,0 5 0,0 0 0,0 2 0,0-6 0,0 7 0,0-10 0,0 1 0,0-6 0,0 3 0,3-2 0,0-1 0,6-3 0,1-3 0,3 0 0,3 0 0,2-4 0,3 0 0,-6-2 0,1-4 0,-6 0 0,3-3 0,0-4 0,1-1 0,-3-3 0,0-5 0,-4 4 0,-3-9 0,-1 9 0,-3-4 0,0 5 0,0-1 0,0 5 0,-3 0 0,-3 7 0,-8 0 0,-4 6 0,-3 1 0,-1 3 0,1 0 0,-1 0 0,1 0 0,-1 6 0,5 2 0,-1 9 0,8 1 0,-4 3 0,6 5 0,-3 1 0,7-1 0,0 0 0,1 0 0,2-13 0,-3 1 0</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21.743"/>
    </inkml:context>
    <inkml:brush xml:id="br0">
      <inkml:brushProperty name="width" value="0.05" units="cm"/>
      <inkml:brushProperty name="height" value="0.05" units="cm"/>
    </inkml:brush>
  </inkml:definitions>
  <inkml:trace contextRef="#ctx0" brushRef="#br0">0 56 24575,'87'-1'0,"0"-1"0,0 1 0,7 0 0,1 0 0,-18 1 0,5 0 0,-20 0 0,-2 0 0,-2 0 0,5 0 0,-4 0 0,-16 0 0,-4 0 0,-5 3 0,-7-2 0,0 3 0,-8-4 0,1 0 0,-10 0 0,7 0 0,-7 0 0,2 0 0,-5 0 0,2 0 0,-3 0 0,0 0 0,-1 0 0,1 0 0,0 0 0,0 0 0,-1 0 0,1 0 0,0 0 0,-1 0 0,1 0 0,0 0 0,0 0 0,0 0 0,0 0 0,-1 0 0,1 0 0,0 0 0,0 0 0,0 0 0,3 0 0,0 0 0,1 0 0,2 0 0,-2 0 0,0 0 0,2 0 0,-5-3 0,2 2 0,-3-1 0,0 2 0,-1 0 0,-2-3 0,2-2 0,-1-5 0,2-6 0,-2 8 0,-1-2 0</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51.070"/>
    </inkml:context>
    <inkml:brush xml:id="br0">
      <inkml:brushProperty name="width" value="0.05" units="cm"/>
      <inkml:brushProperty name="height" value="0.05" units="cm"/>
    </inkml:brush>
  </inkml:definitions>
  <inkml:trace contextRef="#ctx0" brushRef="#br0">1 1052 24575,'0'-2'0,"0"-26"0,0-28 0,-1 8 0,2-5-925,4-15 1,2-1 924,-2 11 0,2-1 0,11-21 0,2 4 0,-2-2 0,2 14 0,0 1 0,-4-4 597,6-11-597,-9 29 306,-3 21-306,-5 10 0,4 11 0,-3 4 946,1 3-946,5 10 0,0 11 0,0 17 0,1 11 0,-4 10 0,4 3 0,-2 6 0,3 0 0,-5-12 0,1 9 0,-2-14 0,1 4 0,0-8 0,-4-5 0,2-4 0,-6-7 0,5-5 0,-5-8 0,2 2 0,0-6 0,-2 3 0,2-1 0,0-2 0,-3 7 0,7-3 0,-7-1 0,6 0 0,-5-7 0,5-1 0,-6-3 0,3-3 0,-3 0 0</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51.511"/>
    </inkml:context>
    <inkml:brush xml:id="br0">
      <inkml:brushProperty name="width" value="0.05" units="cm"/>
      <inkml:brushProperty name="height" value="0.05" units="cm"/>
    </inkml:brush>
  </inkml:definitions>
  <inkml:trace contextRef="#ctx0" brushRef="#br0">0 0 24575,'4'0'0,"10"0"0,6 0 0,15 0 0,-7 0 0,18 0 0,-12 0 0,7 0 0,-10 0 0,-4 0 0,-1 0 0,-8 0 0,-7 0 0,-5 0 0</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52.384"/>
    </inkml:context>
    <inkml:brush xml:id="br0">
      <inkml:brushProperty name="width" value="0.05" units="cm"/>
      <inkml:brushProperty name="height" value="0.05" units="cm"/>
    </inkml:brush>
  </inkml:definitions>
  <inkml:trace contextRef="#ctx0" brushRef="#br0">4 26 24575,'12'-6'0,"0"0"0,1 0 0,3 2 0,-2 1 0,3 3 0,0 0 0,-6 0 0,2 0 0,-8 0 0,-1 3 0,-2 11 0,-2 1 0,0 11 0,0 0 0,-3 1 0,-9 0 0,3-1 0,-8-3 0,6-6 0,-3-3 0,4-5 0,4-3 0,1 0 0,4 0 0,3-3 0,5 0 0,9-3 0,-2 0 0,3 0 0,-4 0 0,0 0 0,-4 3 0,1 3 0,-4 4 0,1 7 0,-4 5 0,1 0 0,-4 4 0,0-1 0,0-2 0,0 3 0,-6-9 0,-2 4 0,-5-7 0,-1 3 0,1-4 0,-4 0 0,3-3 0,-3 3 0,4-5 0,0 1 0,0-2 0,3-4 0,1 0 0,3-3 0,2-5 0,2 4 0,2-4 0</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53.158"/>
    </inkml:context>
    <inkml:brush xml:id="br0">
      <inkml:brushProperty name="width" value="0.05" units="cm"/>
      <inkml:brushProperty name="height" value="0.05" units="cm"/>
    </inkml:brush>
  </inkml:definitions>
  <inkml:trace contextRef="#ctx0" brushRef="#br0">0 0 24575,'4'3'0,"-2"3"0,-2 36 0,0-11 0,0 16 0,0-5 0,0 2 0,0 10 0,0-5 0,0 4 0,0-14 0,4 2 0,-3-14 0,5-1 0,-5-5 0,2-3 0,0-1 0,-2-7 0,2 2 0,-3-5 0,0 2 0,0-6 0,0 0 0</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23.548"/>
    </inkml:context>
    <inkml:brush xml:id="br0">
      <inkml:brushProperty name="width" value="0.05" units="cm"/>
      <inkml:brushProperty name="height" value="0.05" units="cm"/>
    </inkml:brush>
  </inkml:definitions>
  <inkml:trace contextRef="#ctx0" brushRef="#br0">958 53 24575,'-9'0'0,"-2"-3"0,-2 3 0,-5-6 0,-10 5 0,0-6 0,-18 6 0,12-2 0,-32 3 0,17 0 0,-13 0 0,6 0 0,1 0 0,-7 0 0,0 0 0,7-4 0,2 3 0,14-6 0,-3 6 0,11-6 0,5 6 0,0-2 0,4-1 0,5 4 0,3-4 0,2 4 0,5 0 0,-1 0 0,4 0 0,2 0 0</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24.707"/>
    </inkml:context>
    <inkml:brush xml:id="br0">
      <inkml:brushProperty name="width" value="0.05" units="cm"/>
      <inkml:brushProperty name="height" value="0.05" units="cm"/>
    </inkml:brush>
  </inkml:definitions>
  <inkml:trace contextRef="#ctx0" brushRef="#br0">1 1 24575,'3'8'0,"0"4"0,-3 26 0,0-1 0,0 10 0,4 2 0,-3-5 0,7 3 0,-4-10 0,1 5 0,-1-9 0,-4-3 0,0-12 0,3-1 0,-3-8 0,3 0 0,-3-5 0,0-2 0</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25.358"/>
    </inkml:context>
    <inkml:brush xml:id="br0">
      <inkml:brushProperty name="width" value="0.05" units="cm"/>
      <inkml:brushProperty name="height" value="0.05" units="cm"/>
    </inkml:brush>
  </inkml:definitions>
  <inkml:trace contextRef="#ctx0" brushRef="#br0">1 6 24575,'6'-3'0,"8"1"0,9 2 0,12 0 0,-3 0 0,5 0 0,-1 0 0,-9 0 0,-5 0 0,-6 0 0,-3 0 0,-3 0 0,-1 0 0,-3 0 0,0 0 0,7 0 0,-5 0 0,11 0 0,0 0 0,3 0 0,4 0 0,0 0 0,-4 0 0,4 0 0,-8 0 0,-1 0 0,-8 0 0,0 0 0,-3 0 0,-2 0 0,-2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57.981"/>
    </inkml:context>
    <inkml:brush xml:id="br0">
      <inkml:brushProperty name="width" value="0.05" units="cm"/>
      <inkml:brushProperty name="height" value="0.05" units="cm"/>
    </inkml:brush>
  </inkml:definitions>
  <inkml:trace contextRef="#ctx0" brushRef="#br0">7 440 24575,'-4'15'0,"1"-2"0,3-7 0,0 4 0,0 0 0,0 0 0,0 3 0,0-3 0,0 1 0,0-2 0,0-13 0,0-6 0,0-26 0,4-2 0,1-3 0,9-9 0,4 7 0,-2-10 0,7 1 0,-13 11 0,6 2 0,-3 5 0,0 8 0,-1-1 0,-5 15 0,0-5 0,-1 10 0,1-1 0,0 6 0,-4-1 0,3 2 0,-3-2 0,4 3 0,-1 0 0,1 0 0,-1 0 0,0 0 0,1 6 0,0 2 0,3 7 0,-2 3 0,3 1 0,-3 4 0,-1 1 0,1 3 0,0-2 0,4 22 0,-3-19 0,3 16 0,-4-17 0,-1-6 0,1 6 0,-1-12 0,1 7 0,-1-6 0,0-2 0,0-4 0,0 0 0,-3-2 0,2 1 0,-6-2 0,6-1 0,-3-2 0,1 1 0,-1-4 0,-3 2 0</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26.237"/>
    </inkml:context>
    <inkml:brush xml:id="br0">
      <inkml:brushProperty name="width" value="0.05" units="cm"/>
      <inkml:brushProperty name="height" value="0.05" units="cm"/>
    </inkml:brush>
  </inkml:definitions>
  <inkml:trace contextRef="#ctx0" brushRef="#br0">0 1 24575,'2'0'0,"10"0"0,10 0 0,20 0 0,8 0 0,25 0 0,3 0 0,-27 0 0,1 0-338,-1 0 0,0 0 338,6 0 0,1 0 0,6 0 0,-3 0 0,20 0-39,-30 0 0,-2 0 39,-2 0 0,15 0 0,-20 0 0,-10 0 0,-13 0 672,-3 0-672,-9 0 0,-1 0 0,-4 0 0</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27.234"/>
    </inkml:context>
    <inkml:brush xml:id="br0">
      <inkml:brushProperty name="width" value="0.05" units="cm"/>
      <inkml:brushProperty name="height" value="0.05" units="cm"/>
    </inkml:brush>
  </inkml:definitions>
  <inkml:trace contextRef="#ctx0" brushRef="#br0">359 153 24575,'3'-12'0,"0"0"0,-3-4 0,0 5 0,0-9 0,0 9 0,0-5 0,0 3 0,0-4 0,-6 6 0,-1 0 0,-10 8 0,-1 3 0,-7 0 0,2 0 0,-7 0 0,7 0 0,-3 0 0,9 6 0,-5 6 0,7 6 0,0 4 0,5-4 0,3 2 0,3-2 0,1 4 0,3-5 0,0 0 0,0-4 0,9-2 0,8 2 0,9-5 0,6 4 0,3-4 0,-2-1 0,3 1 0,-5 0 0,-4 0 0,-5 2 0,-5 0 0,-7 7 0,0 1 0,-3 3 0,-3 0 0,-1 1 0,-3-1 0,0 0 0,-3-3 0,-4 2 0,-7-5 0,-5 2 0,-2-2 0,-5-4 0,-1 3 0,-9-5 0,4 2 0,-9-2 0,9-5 0,-4 0 0,9-4 0,1 0 0,4 0 0,8 0 0,-2-6 0,9-1 0,0-10 0,4-1 0,3-8 0,0 4 0,0-4 0,0 4 0,0-3 0,6 6 0,-5 3 0,5 10 0</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28.385"/>
    </inkml:context>
    <inkml:brush xml:id="br0">
      <inkml:brushProperty name="width" value="0.05" units="cm"/>
      <inkml:brushProperty name="height" value="0.05" units="cm"/>
    </inkml:brush>
  </inkml:definitions>
  <inkml:trace contextRef="#ctx0" brushRef="#br0">1 0 24575,'14'0'0,"4"0"0,0 0 0,4 0 0,3 0 0,-2 0 0,-5 0 0,2 0 0,-12 0 0,5 6 0,-10-2 0,0 12 0,-3-5 0,0 14 0,0-7 0,-3 8 0,-1-8 0,-6 2 0,-1-6 0,1 0 0,-2-5 0,5-3 0,-6-2 0,4-2 0,-1-2 0,-3 0 0,6 0 0,-2 0 0,3 0 0,0 0 0,1 0 0,1-2 0,2-2 0,2-1 0,0-1 0,2 0 0,5 0 0,2 3 0,4-3 0,4 5 0,1-2 0,0 3 0,2 0 0,-6 0 0,3 0 0,-8 0 0,4 3 0,-6 4 0,2 3 0,-5 3 0,-2 0 0,-2 3 0,0-2 0,0 7 0,0-4 0,-2 1 0,-6 2 0,-2-6 0,-4 3 0,1-7 0,0 0 0,-4-3 0,3-1 0,-6-2 0,6-1 0,-7-3 0,7 0 0,0 0 0,5 0 0,3 0 0,3-3 0,0-3 0,3-1 0,0-5 0,0 2 0,0-3 0,0 5 0,0 2 0</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29.196"/>
    </inkml:context>
    <inkml:brush xml:id="br0">
      <inkml:brushProperty name="width" value="0.05" units="cm"/>
      <inkml:brushProperty name="height" value="0.05" units="cm"/>
    </inkml:brush>
  </inkml:definitions>
  <inkml:trace contextRef="#ctx0" brushRef="#br0">1 1 24575,'3'7'0,"-1"0"0,-2 16 0,0 0 0,0 8 0,0-4 0,0 3 0,0-8 0,0 0 0,0-1 0,0-4 0,0 5 0,0-1 0,0-3 0,0 2 0,0-2 0,0 0 0,0-1 0,0-4 0,0-4 0,0 1 0,0-5 0,0 1 0,0 0 0,0-3 0,0 0 0</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31.338"/>
    </inkml:context>
    <inkml:brush xml:id="br0">
      <inkml:brushProperty name="width" value="0.05" units="cm"/>
      <inkml:brushProperty name="height" value="0.05" units="cm"/>
    </inkml:brush>
  </inkml:definitions>
  <inkml:trace contextRef="#ctx0" brushRef="#br0">7 35 24575,'-4'-8'0,"2"-1"0,2 0 0,0 0 0,0 13 0,0 9 0,0 19 0,0 11 0,0 20 0,0 0 0,0 19 0,0-24 0,0 21 0,0-25 0,0 14 0,0-11 0,0-2 0,0-11 0,0-3 0,0-10 0,0 0 0,0-8 0,0 2 0,0-11 0,0 3 0,0-4 0,0-3 0,0-1 0,0-3 0,0 0 0,0 0 0,0 0 0,0-1 0,3-1 0,0 1 0,6-2 0,5 1 0,3 2 0,14-2 0,7 0 0,11 4 0,12-7 0,1 3 0,6-4 0,6 5 0,3-4 0,13 8 0,-6-8-591,13 9 591,-6-9 0,8 9 0,0-9 0,-8 9 0,6-9 0,-30 4 0,-17-5 0,0 0 0,12 0 0,16 0 0,-13 0 0,-14 0 0,4 0 0,-2 0 591,-14 0-591,7 0 0,-14 0 0,4 0 0,-9 0 0,-1 0 0,-4 0 0,-1 0 0,0 0 0,-3 0 0,3 0 0,-7 0 0,-1 0 0,0 0 0,-7 0 0,3 0 0,-3 0 0,0 0 0,0 0 0,-1 0 0,1 0 0,-1 0 0,1 0 0,0 0 0,-1 0 0,1 0 0,-1 0 0,1 0 0,-1 0 0,-2 0 0,0 0 0</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32.101"/>
    </inkml:context>
    <inkml:brush xml:id="br0">
      <inkml:brushProperty name="width" value="0.05" units="cm"/>
      <inkml:brushProperty name="height" value="0.05" units="cm"/>
    </inkml:brush>
  </inkml:definitions>
  <inkml:trace contextRef="#ctx0" brushRef="#br0">251 190 24575,'3'-7'0,"-1"-1"0,-2-14 0,0 3 0,0-6 0,0 3 0,0 1 0,0 3 0,0 1 0,0 7 0,0 1 0,-3 3 0,-3 3 0,-8 0 0,0 3 0,-6 0 0,-2 0 0,-1 10 0,-4 3 0,7 14 0,-10 18 0,16-17 0,-9 27 0,12-24 0,5 16 0,-8-10 0,12 4 0,-5-10 0,7 5 0,0-9 0,6-1 0,2-9 0,10 5 0,-4-11 0,7 3 0,-3-7 0,3 0 0,1-3 0,-1-1 0,1-3 0,-1 0 0,-3 0 0,-2 0 0,-6 0 0,2 0 0,-5-2 0,2-2 0,-6 1 0,0 0 0</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33.113"/>
    </inkml:context>
    <inkml:brush xml:id="br0">
      <inkml:brushProperty name="width" value="0.05" units="cm"/>
      <inkml:brushProperty name="height" value="0.05" units="cm"/>
    </inkml:brush>
  </inkml:definitions>
  <inkml:trace contextRef="#ctx0" brushRef="#br0">0 30 24575,'0'-5'0,"0"-1"0,6 0 0,2 3 0,5-3 0,-4 5 0,7-2 0,-5 3 0,3 0 0,-2 0 0,-2 0 0,0 0 0,-1 0 0,-6 3 0,-1 7 0,-2 4 0,0 4 0,0 2 0,0-2 0,-6 3 0,-1-3 0,-1-1 0,-4-4 0,8 0 0,-6 0 0,4-3 0,0-1 0,0-3 0,0 0 0,3-1 0,-3 1 0,8-2 0,2-2 0,5-2 0,4 0 0,4 0 0,-3 0 0,3 0 0,0 0 0,-3 0 0,2 0 0,-6 0 0,-1 3 0,-3 3 0,1 8 0,-4 3 0,1 1 0,-4 2 0,0-2 0,-3-1 0,-4 4 0,-4-7 0,-2 0 0,-4-5 0,3-2 0,-7 0 0,4 0 0,-1-3 0,1-1 0,4-3 0,0 0 0,3 0 0,1 0 0,3 0 0,2-5 0,8-2 0,-3 1 0,5 0 0</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4:34.001"/>
    </inkml:context>
    <inkml:brush xml:id="br0">
      <inkml:brushProperty name="width" value="0.05" units="cm"/>
      <inkml:brushProperty name="height" value="0.05" units="cm"/>
    </inkml:brush>
  </inkml:definitions>
  <inkml:trace contextRef="#ctx0" brushRef="#br0">0 43 24575,'0'-6'0,"0"-3"0,0 3 0,0-4 0,0 5 0,0-1 0,0 15 0,0 6 0,0 15 0,0 1 0,0 0 0,0 11 0,0-4 0,0 10 0,0-11 0,0-2 0,0-8 0,0-2 0,0-3 0,0-8 0,0 2 0,0-9 0,0 5 0,0-5 0,0 2 0,0-3 0,0 0 0,0-1 0,0 1 0,0-3 0,0 0 0</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7:53.342"/>
    </inkml:context>
    <inkml:brush xml:id="br0">
      <inkml:brushProperty name="width" value="0.05" units="cm"/>
      <inkml:brushProperty name="height" value="0.05" units="cm"/>
      <inkml:brushProperty name="color" value="#E71224"/>
    </inkml:brush>
  </inkml:definitions>
  <inkml:trace contextRef="#ctx0" brushRef="#br0">7 708 24575,'-4'19'0,"2"-78"0,2 30 0,0-36 0,0-6 0,0 7 0,3-24 0,2 34 0,3 12 0,0 5 0,4 1 0,-1 9 0,4 1 0,0 4 0,3 0 0,0 3 0,10-4 0,-5 11 0,4-4 0,-6 9 0,-3 3 0,3 1 0,-4 3 0,5 0 0,-5 0 0,0 6 0,-6 9 0,-1 4 0,-3 11 0,1-3 0,0 9 0,0-4 0,0 4 0,0 0 0,0-3 0,0 8 0,0-9 0,0 4 0,0-5 0,-1-4 0,1-1 0,-1-5 0,0-3 0,-1-1 0,-2-4 0,-1 0 0,-3-3 0,2-1 0,-1-3 0,2 0 0,-3 0 0,0 3 0,0-3 0,0 3 0,0-3 0,0 0 0,0 0 0,0 0 0,0-3 0,0-1 0</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7:54.020"/>
    </inkml:context>
    <inkml:brush xml:id="br0">
      <inkml:brushProperty name="width" value="0.05" units="cm"/>
      <inkml:brushProperty name="height" value="0.05" units="cm"/>
      <inkml:brushProperty name="color" value="#E71224"/>
    </inkml:brush>
  </inkml:definitions>
  <inkml:trace contextRef="#ctx0" brushRef="#br0">0 6 24575,'2'0'0,"2"0"0,12 0 0,6 0 0,10 0 0,5 0 0,-4 0 0,6 0 0,-7 0 0,5 0 0,3 0 0,-12 0 0,-1 0 0,-6 0 0,-11 0 0,6 0 0,-9 0 0,2 0 0,-6-2 0,0 1 0,-3-1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58.525"/>
    </inkml:context>
    <inkml:brush xml:id="br0">
      <inkml:brushProperty name="width" value="0.05" units="cm"/>
      <inkml:brushProperty name="height" value="0.05" units="cm"/>
    </inkml:brush>
  </inkml:definitions>
  <inkml:trace contextRef="#ctx0" brushRef="#br0">7 0 24575,'-6'0'0,"6"0"0,4 0 0,11 0 0,0 0 0,3 0 0,5 0 0,-2 0 0,7 0 0,-5 0 0,1 0 0,-5 0 0,3 0 0,-10 0 0,2 0 0,-8 0 0,-2 0 0,-2 0 0</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7:56.064"/>
    </inkml:context>
    <inkml:brush xml:id="br0">
      <inkml:brushProperty name="width" value="0.05" units="cm"/>
      <inkml:brushProperty name="height" value="0.05" units="cm"/>
      <inkml:brushProperty name="color" value="#E71224"/>
    </inkml:brush>
  </inkml:definitions>
  <inkml:trace contextRef="#ctx0" brushRef="#br0">90 554 24575,'0'18'0,"0"1"0,0 7 0,0-3 0,0 7 0,0-8 0,0 4 0,0-11 0,0 1 0,0-7 0,-3-7 0,-1-7 0,-6-17 0,-3-15 0,4 8 0,-3-17 0,7 8 0,-3-6 0,3-9 0,-3 10 0,7-5 0,-2 10 0,3 2 0,0 5 0,0 0 0,0 4 0,0 5 0,0 1 0,2 7 0,5-3 0,7 3 0,0 1 0,6-1 0,-2 3 0,4-2 0,3 4 0,-2-4 0,7 4 0,-3-5 0,-1 5 0,0-2 0,-4 4 0,-5 0 0,0 0 0,-4 4 0,0 0 0,0 3 0,-3 0 0,-1 0 0,-3 0 0,0 0 0,0 0 0,0 0 0,-3 5 0,0 6 0,-3 6 0,0 8 0,0-2 0,0 7 0,0-3 0,0 0 0,-4-1 0,1-9 0,-4 4 0,-3-7 0,2 2 0,-4-3 0,2 1 0,-7-1 0,3 0 0,-7 1 0,3 0 0,-3-3 0,-5 3 0,4-2 0,-4-1 0,8-1 0,-3-3 0,11 0 0,-7-1 0,11 0 0,-3-2 0,5 1 0,-1-4 0,12-1 0,1-4 0,11-6 0,7-1 0,2-9 0,8 3 0,3-8 0,-1 4 0,3 3 0,-7-1 0,-2 13 0,-2-1 0,-12 7 0,4 0 0,-9 0 0,0 0 0,-3 10 0,0 2 0,-3 14 0,-3-4 0,0 8 0,-4-7 0,0 7 0,0-8 0,0 8 0,0-7 0,0 3 0,0-5 0,0 1 0,-7-1 0,0-3 0,-7-2 0,1-2 0,0-1 0,0-3 0,0-1 0,3-3 0,-3 1 0,7-1 0,-7-3 0,3 0 0,-3-3 0,-4 0 0,-1 0 0,-3 0 0,-5 0 0,-1 0 0,0-3 0,-3-2 0,4-2 0,-1-1 0,1 1 0,4 0 0,4 0 0,-2-1 0,9 2 0,-5-1 0,6 1 0,0-4 0,0 0 0,0-7 0,2-10 0,1 13 0,3-5 0</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7:58.029"/>
    </inkml:context>
    <inkml:brush xml:id="br0">
      <inkml:brushProperty name="width" value="0.05" units="cm"/>
      <inkml:brushProperty name="height" value="0.05" units="cm"/>
      <inkml:brushProperty name="color" value="#E71224"/>
    </inkml:brush>
  </inkml:definitions>
  <inkml:trace contextRef="#ctx0" brushRef="#br0">347 120 24575,'6'-2'0,"0"-4"0,-6-4 0,0-3 0,0-8 0,0 9 0,0-9 0,0 11 0,0 0 0,0 1 0,-3 6 0,-7 0 0,0 3 0,-11 7 0,-8 10 0,4 4 0,-9 13 0,10-5 0,-1 4 0,4 0 0,5-5 0,5-2 0,3-5 0,4-4 0,1 0 0,3-4 0,0 0 0,0-3 0,0 2 0,0-5 0,0 2 0,0-3 0,3 0 0,3 0 0,1 0 0,2-3 0,0 0 0,-2-1 0,5-1 0,-2 2 0,0-1 0,2 2 0,-5-1 0,5 3 0,-5-3 0,2 4 0,-3-2 0,3-1 0,-3 1 0,4-2 0,-5 3 0,1 0 0,0 0 0,-3 3 0,0 1 0,-3 3 0,0 4 0,0-3 0,0 6 0,0-2 0,0 3 0,0 1 0,-3-5 0,-1 4 0,-5-7 0,1 3 0,-4-4 0,1 0 0,-2 0 0,0-3 0,0-1 0,-4-2 0,3 0 0,-6-3 0,2-2 0,0-2 0,1 0 0,4-5 0,0-6 0,-1-3 0,4-3 0,-3 4 0,6-1 0,0 5 0,2-1 0,1 7 0,1-2 0,0 2 0,0-6 0,3 5 0,-3-2 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7:59.745"/>
    </inkml:context>
    <inkml:brush xml:id="br0">
      <inkml:brushProperty name="width" value="0.05" units="cm"/>
      <inkml:brushProperty name="height" value="0.05" units="cm"/>
      <inkml:brushProperty name="color" value="#E71224"/>
    </inkml:brush>
  </inkml:definitions>
  <inkml:trace contextRef="#ctx0" brushRef="#br0">200 312 24575,'0'2'0,"0"-1"0,0 2 0,0-7 0,0-19 0,0-1 0,0-17 0,0 8 0,0-8 0,0 13 0,0-7 0,0 12 0,0-3 0,-3 12 0,0 1 0,-3 7 0,0 3 0,-3 0 0,2 3 0,-5 0 0,2 3 0,-4 7 0,0 9 0,-1 8 0,-1 9 0,-4 1 0,6 4 0,-6 1 0,11 1 0,0-1 0,2 0 0,6-5 0,-3 4 0,4-9 0,0 4 0,0-9 0,0-2 0,3-4 0,1-3 0,6 2 0,0-6 0,4 3 0,-4-4 0,2-3 0,-5 3 0,6-6 0,-6 2 0,2-3 0,0 0 0,-2-2 0,2-1 0,0-3 0,1 0 0,-1 0 0,7-4 0,-5-2 0,11-9 0,-8-3 0,9-6 0,-8 3 0,3-2 0,-4 8 0,0-1 0,-4 6 0,-1 0 0,-3 1 0,0 6 0,0-3 0,0 6 0,-3-3 0,0 3 0</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8:35.948"/>
    </inkml:context>
    <inkml:brush xml:id="br0">
      <inkml:brushProperty name="width" value="0.05" units="cm"/>
      <inkml:brushProperty name="height" value="0.05" units="cm"/>
      <inkml:brushProperty name="color" value="#004FE0"/>
    </inkml:brush>
  </inkml:definitions>
  <inkml:trace contextRef="#ctx0" brushRef="#br0">1882 6 24575,'29'0'0,"4"0"0,9 0 0,3 0 0,-12 0 0,4 0 0,-1 0 0,0 0 0,-8 0 0,3 0 0,-6 0 0,-6 0 0,2 0 0,-4 0 0,-6 0 0,5 0 0,-9 0 0,2 0 0,-4 0 0,1 0 0,0 0 0,-1 0 0,1 0 0,0 0 0,-1 0 0,-1-2 0,-2-1 0,-2 9 0,0 12 0,0 15 0,0 15 0,0 7 0,-5 21 0,-1 17-453,-2-40 0,-1 2 453,3 3 0,-1 0 0,-1 0 0,-1 0 0,3-4 0,1 0 0,-1 3 0,1 0 0,1-7 0,1 0 0,-2 4 0,0-1 0,4 39 0,-4-20 0,5 21 0,0-31 0,0 34 0,0-27 0,0 13 0,0-1 0,0 3 0,0 10 0,0-22 0,0 15 0,0-17 0,0 7 0,0-3 0,0-12 0,0-2 0,0-11 0,0-2 906,0-9-906,0-3 0,0-3 0,0-6 0,0 4 0,0-7 0,0 7 0,0-8 0,0 4 0,0-5 0,0-3 0,0 3 0,0-7 0,0 2 0,0 1 0,0-3 0,0 3 0,0-4 0,0 0 0,0 0 0,0 0 0,0 0 0,0 0 0,0 0 0,0 0 0,0 0 0,0 0 0,0 0 0,0 4 0,0-6 0,0 5 0,0-7 0,3 1 0,-3-1 0,3-3 0,-3 0 0,0 0 0,-7-3 0,-9 0 0,-13-3 0,-4 0 0,-19 0 0,6 0 0,-27 0 0,4 0 0,-21 0 0,-1 0-451,39 0 1,-1 0 450,-1 0 0,0 0 0,-3 0 0,-1 0 0,1-2 0,1-1 0,2 1 0,0-2 0,2-4 0,1 0 0,-48-4-315,26 1 315,-5 6 0,21 5 0,-5 0 0,7 0 0,7 0 886,6 0-886,5 0 330,1 0-330,5 0 0,0 0 0,4 0 0,-3 0 0,7 0 0,-2 0 0,3-3 0,5 2 0,-4-2 0,10 3 0,-5 0 0,9 0 0,-2 0 0,3 0 0,1 0 0,1-2 0,2-5 0,2 18 0,0 1 0,0 36 0,0 3 0,0 16 0,0 1 0,0 0 0,0-12 0,0 9 0,0-14 0,0 4 0,0-8 0,0-14 0,0 2 0,0-16 0,0 6 0,0-11 0,0 3 0,0-4 0,0 0 0,0-3 0,0 2 0,0-5 0,0 2 0,0-4 0,0 1 0,0 0 0,0 0 0,0 0 0,0-1 0,0 1 0,0 0 0,0 0 0,0 0 0,0 0 0,0-1 0,-3-2 0,0 0 0,-6-3 0,-1-3 0,-6-1 0,-3-10 0,-3 2 0,-5-11 0,2-1 0,-3-2 0,3-6 0,2 8 0,3 0 0,3 7 0,7 7 0,1 1 0,3 3 0,5 8 0,5 2 0,3 8 0,6 4 0,-3-2 0,4 7 0,-1-8 0,-3 4 0,3-4 0,-6 0 0,2 0 0,1 0 0,-3 0 0,2-3 0,-2 2 0,2-2 0,-2 0 0,2-1 0,-3-3 0,-1 0 0,-1 0 0,1 0 0,-2-1 0,3 1 0,-3 0 0,2-3 0,-2 2 0,3-4 0,-3 4 0,2-5 0,-2 3 0,3-3 0,0 0 0,0-6 0,4-5 0,1-11 0,8-9 0,5-3 0,2-3 0,3 0 0,-4 7 0,-1-2 0,-5 13 0,2 1 0,-7 4 0,0 4 0,-5 3 0,-3 2 0,0 4 0,0-1 0,-1 2 0,-1-3 0,-2 3 0,-2-3 0</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8:35.949"/>
    </inkml:context>
    <inkml:brush xml:id="br0">
      <inkml:brushProperty name="width" value="0.05" units="cm"/>
      <inkml:brushProperty name="height" value="0.05" units="cm"/>
      <inkml:brushProperty name="color" value="#004FE0"/>
    </inkml:brush>
  </inkml:definitions>
  <inkml:trace contextRef="#ctx0" brushRef="#br0">1 0 24575,'0'0'0</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8:35.950"/>
    </inkml:context>
    <inkml:brush xml:id="br0">
      <inkml:brushProperty name="width" value="0.05" units="cm"/>
      <inkml:brushProperty name="height" value="0.05" units="cm"/>
      <inkml:brushProperty name="color" value="#004FE0"/>
    </inkml:brush>
  </inkml:definitions>
  <inkml:trace contextRef="#ctx0" brushRef="#br0">0 0 24575,'19'0'0,"9"0"0,5 0 0,9 0 0,0 0 0,-9 0 0,7 0 0,-2 0 0,1 0 0,2 0 0,-9 0 0,-9 0 0,2 0 0,-15 0 0,6 0 0,-9 0 0,2 0 0,-3 0 0,-3 0 0,0 0 0</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8:35.951"/>
    </inkml:context>
    <inkml:brush xml:id="br0">
      <inkml:brushProperty name="width" value="0.05" units="cm"/>
      <inkml:brushProperty name="height" value="0.05" units="cm"/>
      <inkml:brushProperty name="color" value="#004FE0"/>
    </inkml:brush>
  </inkml:definitions>
  <inkml:trace contextRef="#ctx0" brushRef="#br0">1 6 24575,'0'-5'0,"0"4"0,5 8 0,0 3 0,11 3 0,-5 0 0,5-6 0,-6 2 0,6 1 0,-8-3 0,5 3 0,-7-1 0,0 0 0,0 1 0,-3-2 0,3-2 0,-6 0 0,3 0 0,-1-3 0,-1 3 0,4-3 0,-1 3 0,2 0 0,-1-3 0,-2 2 0,3-4 0,-6 4 0,5-5 0,-1 5 0,1-4 0,1 4 0,0-5 0,-3 6 0,-1-3 0,-2 2 0,0 1 0,0 0 0,-6 3 0,-5 2 0,-3 2 0,-6 1 0,1 4 0,-3-3 0,3 7 0,-2-7 0,10-2 0,-5 0 0,9-6 0,-2 2 0,5-3 0,-1 0 0,4 0 0,-1-3 0,2 0 0</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41:25.352"/>
    </inkml:context>
    <inkml:brush xml:id="br0">
      <inkml:brushProperty name="width" value="0.05" units="cm"/>
      <inkml:brushProperty name="height" value="0.05" units="cm"/>
    </inkml:brush>
  </inkml:definitions>
  <inkml:trace contextRef="#ctx0" brushRef="#br0">3 164 24575,'0'54'0,"0"-1"0,0 32 0,0-66 0,0-9 0,0 2 0,2-5 0,1 2 0,6-3 0,1 0 0,7 1 0,-3-4 0,6 1 0,-6-4 0,7 0 0,-7 0 0,6 0 0,-6 0 0,3 0 0,-4 0 0,0-6 0,4-2 0,-3-2 0,3-7 0,-4 6 0,1-6 0,-4 0 0,3-1 0,-2 0 0,0-2 0,1 6 0,-4-3 0,1 4 0,-5 3 0,-1-3 0,-3 4 0,0-1 0,0-3 0,0 3 0,0-3 0,0-4 0,0 3 0,-6-3 0,1 1 0,-7 2 0,4-3 0,-4 4 0,4-1 0,-4 4 0,2-2 0,-3 5 0,0-3 0,-1 6 0,1-2 0,0 6 0,0-3 0,0 3 0,0 0 0,0 0 0,3 0 0,-2 0 0,2 3 0,-3 0 0,-1 7 0,4 0 0,-2 0 0,1 6 0,1-8 0,-3 8 0,6-6 0,-2 3 0,2-4 0,4 0 0,-3 1 0,5-4 0,-4 3 0,4-3 0,-2 0 0,3 0 0,-2 0 0,1 0 0,-4-1 0,4 1 0,-1-2 0,2-2 0</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41:27.144"/>
    </inkml:context>
    <inkml:brush xml:id="br0">
      <inkml:brushProperty name="width" value="0.05" units="cm"/>
      <inkml:brushProperty name="height" value="0.05" units="cm"/>
    </inkml:brush>
  </inkml:definitions>
  <inkml:trace contextRef="#ctx0" brushRef="#br0">1 0 24575,'0'25'0,"0"3"0,0 14 0,0 0 0,0 5 0,0 2 0,0-1 0,0-1 0,0-5 0,0 1 0,0-1 0,0-5 0,0-1 0,0-5 0,0-4 0,0-2 0,0-3 0,0-1 0,0 0 0,0 1 0,0-1 0,0-3 0,0 2 0,0-6 0,0 7 0,0-7 0,0 2 0,0 1 0,0-6 0,0 9 0,0-10 0,0 7 0,0-4 0,0-3 0,0 2 0,0-2 0,0 0 0,0-1 0,0-3 0,0 3 0,0-2 0,0 2 0,0-3 0,0 3 0,0 1 0,0 0 0,0 2 0,0-2 0,0 0 0,0-1 0,0-3 0,0-1 0,0 1 0,0 0 0,0-1 0,0 1 0,0 0 0,0 0 0,0-1 0,0 1 0,0 0 0,0-3 0,0-1 0</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43:23.943"/>
    </inkml:context>
    <inkml:brush xml:id="br0">
      <inkml:brushProperty name="width" value="0.05" units="cm"/>
      <inkml:brushProperty name="height" value="0.05" units="cm"/>
      <inkml:brushProperty name="color" value="#E71224"/>
    </inkml:brush>
  </inkml:definitions>
  <inkml:trace contextRef="#ctx0" brushRef="#br0">83 108 24575,'-31'20'0,"19"1"0,-17 17 0,23-10 0,5-2 0,-2-8 0,3-2 0,0 1 0,0-3 0,0 7 0,0-7 0,3 2 0,3-3 0,4 0 0,7-2 0,-3-2 0,3-2 0,-4 0 0,0-4 0,-3 0 0,2-3 0,-2 0 0,0 0 0,2 0 0,-5 0 0,2 0 0,-3-2 0,0-5 0,0 0 0,-3-5 0,0 2 0,-3-3 0,0 0 0,0-4 0,0-1 0,0-4 0,0-3 0,-7-2 0,-1 0 0,-4 1 0,-1 8 0,6 1 0,-6 4 0,6 3 0,-2 1 0,3 6 0,5 1 0,5 2 0,9 0 0,1 0 0,3 0 0,0 0 0,-6 0 0,5 0 0,-10 0 0,4 0 0,-5 0 0,1 0 0,-2 2 0,-2 1 0,-2 9 0,0 3 0,4 15 0,-3-6 0,6 15 0,-2-6 0,3 9 0,0-5 0,4-1 0,-4-5 0,6-8 0,-4-2 0,3-8 0,0-3 0,4-3 0,-3-4 0,3-3 0,-4 0 0,0-6 0,0-5 0,-2-3 0,-1-11 0,-3 6 0,1-11 0,-4 7 0,-1-3 0,-3 5 0,0-1 0,0 5 0,0 3 0,0 2 0,0 5 0,0-2 0,0 3 0,-2 3 0,-1 0 0,-3 11 0,3 4 0,0 12 0,3-1 0,0 7 0,0-7 0,0 2 0,0-3 0,0-4 0,6-2 0,-2-6 0,8 0 0,-2-4 0,0-3 0,2 0 0,-2-3 0,0-2 0,3-9 0,-6-3 0,7-12 0,-6 3 0,3-2 0,-4-1 0,1-1 0,0-4 0,-4 4 0,-1-3 0,-3 7 0,0-7 0,0 8 0,0-4 0,0 4 0,0 1 0,-3-1 0,0 5 0,-4 0 0,0 7 0,1 1 0,0 3 0,0 3 0,3 5 0,1 13 0,2 3 0,0 12 0,3-3 0,6 8 0,3-2 0,8 8 0,-3-9 0,7 5 0,-7-5 0,6-3 0,-7-3 0,2-4 0,-7-4 0,2-5 0,-6-3 0,5-4 0,-5 0 0,2-2 0,-3-2 0,3-2 0,-3 0 0,7-3 0,-6-3 0,2-5 0,-5 4 0,-1 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59.819"/>
    </inkml:context>
    <inkml:brush xml:id="br0">
      <inkml:brushProperty name="width" value="0.05" units="cm"/>
      <inkml:brushProperty name="height" value="0.05" units="cm"/>
    </inkml:brush>
  </inkml:definitions>
  <inkml:trace contextRef="#ctx0" brushRef="#br0">0 893 24575,'4'-20'0,"5"-11"0,9-5 0,1-10 0,8-6 0,-6-7 0,9-9 0,-8-6 0,2 18 0,-9-7 0,6 21 0,-5-10 0,2 7 0,-2 9 0,-7 3 0,2 14 0,-4-4 0,1 8 0,-1 0 0,-1 5 0,-2 4 0,2-1 0,-6 1 0,3-1 0,-3 1 0,3 2 0,-2-1 0,2 1 0,-3-2 0,3 2 0,-3-1 0,6 4 0,-3-1 0,3 2 0,0 0 0,1 0 0,-1 0 0,4 0 0,5-4 0,0 3 0,12-2 0,-7-1 0,18 3 0,-7-2 0,13-1 0,-3 3 0,5-3 0,0 0 0,5 3 0,-3-4 0,-2 5 0,-1 0 0,-5 0 0,0 0 0,-1 0 0,-5 0 0,-4 0 0,-2 0 0,-9 0 0,3 0 0,-10 0 0,5 0 0,-9 0 0,1 0 0,-2 0 0,-1 0 0,-3 0 0,0 0 0</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43:24.444"/>
    </inkml:context>
    <inkml:brush xml:id="br0">
      <inkml:brushProperty name="width" value="0.05" units="cm"/>
      <inkml:brushProperty name="height" value="0.05" units="cm"/>
      <inkml:brushProperty name="color" value="#E71224"/>
    </inkml:brush>
  </inkml:definitions>
  <inkml:trace contextRef="#ctx0" brushRef="#br0">6 49 24575,'-5'0'0,"4"0"0,9-3 0,3-3 0,9-2 0,2 1 0,1 1 0,2 2 0,-3-3 0,-1 3 0,-3 0 0,-1 4 0,-8 0 0,0 0 0,-6 0 0,0 0 0</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44:06.350"/>
    </inkml:context>
    <inkml:brush xml:id="br0">
      <inkml:brushProperty name="width" value="0.05" units="cm"/>
      <inkml:brushProperty name="height" value="0.05" units="cm"/>
      <inkml:brushProperty name="color" value="#E71224"/>
    </inkml:brush>
  </inkml:definitions>
  <inkml:trace contextRef="#ctx0" brushRef="#br0">176 90 24575,'0'6'0,"0"2"0,0-6 0,0-13 0,0-1 0,0-11 0,0 6 0,0 3 0,0-2 0,-3 9 0,-3 1 0,-4 6 0,-3 0 0,1 3 0,-6 8 0,-2 10 0,1 2 0,-1 9 0,5-6 0,-1 6 0,4-1 0,4 0 0,5 0 0,3 0 0,0-4 0,0 3 0,0-8 0,0 4 0,0 0 0,0-3 0,3 2 0,1 1 0,3-3 0,1 2 0,2-3 0,-2-1 0,6 1 0,-7-5 0,3 4 0,-3-7 0,0 2 0,-1-3 0,1-3 0,-1-1 0,0-3 0,-3 0 0,2 0 0,-2-3 0,3 0 0,0-3 0,0 0 0,0 0 0,0 0 0,0 0 0,0 0 0,-1 0 0,1 0 0,0 0 0,0-3 0,-1 0 0,-2-2 0,0-1 0,-3 1 0,0 2 0,0 0 0</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44:07.779"/>
    </inkml:context>
    <inkml:brush xml:id="br0">
      <inkml:brushProperty name="width" value="0.05" units="cm"/>
      <inkml:brushProperty name="height" value="0.05" units="cm"/>
      <inkml:brushProperty name="color" value="#E71224"/>
    </inkml:brush>
  </inkml:definitions>
  <inkml:trace contextRef="#ctx0" brushRef="#br0">9 170 24575,'3'-2'0,"-1"-5"0,-2 1 0,0-3 0,0 0 0,0-1 0,0 0 0,0-3 0,0 3 0,0-3 0,0 3 0,0-2 0,0 5 0,0-2 0,0 3 0,0 0 0,0 5 0,-3 5 0,2 9 0,-1 5 0,-2 4 0,4-1 0,-4 0 0,4-3 0,0 3 0,0-10 0,0 4 0,0-8 0,0 2 0,0-3 0,3 0 0,0-3 0,6 0 0,1-3 0,3 0 0,0 0 0,0-6 0,0-1 0,-3-6 0,3 0 0,-6-4 0,3 3 0,-3-3 0,-1 4 0,1-1 0,-1 1 0,-2 0 0,-1 3 0,-3 1 0,0 3 0,2 0 0,-1 5 0,2 5 0,-3 5 0,0 8 0,0-3 0,0 3 0,0-4 0,0 0 0,0 0 0,2-3 0,2-1 0,1-3 0,1 0 0,0 0 0,0-3 0,0 0 0,0-3 0,0 0 0,0 0 0,0-10 0,0 2 0,2-13 0,-2 3 0,2-3 0,-2 3 0,1-3 0,0 7 0,0-2 0,-1 2 0,4 4 0,-3 1 0,2 3 0,-3 2 0,0-1 0,-1 4 0,1-1 0,0 2 0,-1 0 0,-2 2 0,3 8 0,-2 1 0,3 10 0,0-4 0,0 9 0,0-3 0,0-1 0,0-2 0,0-6 0,0 3 0,-1-7 0,0-1 0,0-3 0,0 0 0,0 0 0,0-3 0,-3-1 0,0-2 0</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44:08.661"/>
    </inkml:context>
    <inkml:brush xml:id="br0">
      <inkml:brushProperty name="width" value="0.05" units="cm"/>
      <inkml:brushProperty name="height" value="0.05" units="cm"/>
      <inkml:brushProperty name="color" value="#E71224"/>
    </inkml:brush>
  </inkml:definitions>
  <inkml:trace contextRef="#ctx0" brushRef="#br0">7 87 24575,'-4'-9'0,"2"8"0,2 3 0,0 7 0,0-4 0,5 1 0,-2-3 0,6 0 0,0-3 0,1 0 0,0 0 0,-1-3 0,-3 0 0,-3-10 0,-1 2 0,-2-6 0,0 4 0,0 3 0,0-2 0,0 5 0,0-2 0,-2 6 0,-1 0 0,-3 3 0,0 0 0,0 0 0,0 0 0,0 0 0,0 3 0,3-3 0,0 3 0</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44:13.309"/>
    </inkml:context>
    <inkml:brush xml:id="br0">
      <inkml:brushProperty name="width" value="0.05" units="cm"/>
      <inkml:brushProperty name="height" value="0.05" units="cm"/>
      <inkml:brushProperty name="color" value="#004FE0"/>
    </inkml:brush>
  </inkml:definitions>
  <inkml:trace contextRef="#ctx0" brushRef="#br0">0 85 24575,'0'8'0,"0"2"0,0 7 0,0 1 0,0 3 0,0 0 0,0 1 0,0-4 0,0 6 0,0-9 0,0 6 0,0-11 0,0 2 0,0-5 0,0 2 0,0-3 0,0 0 0,0 0 0,0 0 0,0-1 0,0 1 0,0 0 0,0 0 0,0 0 0,0-1 0,0 1 0,0-1 0,0 1 0,0 0 0,0 0 0,0 0 0,0 0 0,0-1 0,0 1 0,0 0 0,0-1 0,0 1 0,0 0 0,0 2 0,0-1 0,0 2 0,0-3 0,0 0 0,0-1 0,0-6 0,0-1 0,0-13 0,0 5 0,0-11 0,0 3 0,0-3 0,0-1 0,0 0 0,0-3 0,0 2 0,0-7 0,0 7 0,0-3 0,0 9 0,0-4 0,0 7 0,0-3 0,0 4 0,0 3 0,0-2 0,0 5 0,0-5 0,0 5 0,0-5 0,0 5 0,0-2 0,0 3 0,0-4 0,0 4 0,0-7 0,0 7 0,0-4 0,0 5 0,0-1 0,0 0 0,0 2 0,0 2 0</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27.185"/>
    </inkml:context>
    <inkml:brush xml:id="br0">
      <inkml:brushProperty name="width" value="0.05" units="cm"/>
      <inkml:brushProperty name="height" value="0.05" units="cm"/>
      <inkml:brushProperty name="color" value="#FFFFFF"/>
    </inkml:brush>
  </inkml:definitions>
  <inkml:trace contextRef="#ctx0" brushRef="#br0">1 1 24575,'86'0'0,"1"0"0,-1 0 0,1 0 0,25 0 0,-4 0 0,-50 0 0,-55 0 0,0 0 0</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28.434"/>
    </inkml:context>
    <inkml:brush xml:id="br0">
      <inkml:brushProperty name="width" value="0.05" units="cm"/>
      <inkml:brushProperty name="height" value="0.05" units="cm"/>
      <inkml:brushProperty name="color" value="#FFFFFF"/>
    </inkml:brush>
  </inkml:definitions>
  <inkml:trace contextRef="#ctx0" brushRef="#br0">306 76 24575,'-50'76'0,"11"-18"0,37-69 0,2 1 0,0-15 0,0 3 0,5-1 0,7-3 0,6 8 0,9 1 0,-4 0 0,2 6 0,0 0 0,-2 0 0,5 7 0,-5 1 0,-3 3 0,-3 0 0,-8 0 0,4 14 0,-5 8 0,0 17 0,-4 20 0,-4 8 0,-4 15 0,-12 8-219,6-40 0,-3 0 219,-5-1 0,-1 0 0,-4 6 0,0-1 0,2-7 0,0-3 0,-25 32 0,6-1 0,1-20 0,4 2 0,-3-5 0,13-15 0,-4-3 0,6-11 438,5-9-438,1-4 0,7-6 0,2-2 0,4-15 0,2-5 0,2-13 0,0 0 0,0 1 0,0 4 0,0-2 0,0 6 0,3-3 0,4 8 0,7-4 0,3 7 0,1-3 0,2 6 0,-3 4 0,4 4 0,-1 3 0,2 0 0,6 4 0,-8 6 0,14 15 0,-17 3 0,16 19 0,-16-18 0,11 15 0,-9-20 0,5 10 0,-2-13 0,-1-1 0,1-9 0,-2-1 0,5-6 0,-3-1 0,2-6 0,-1-13 0,-1 0 0,3-16 0,-2 3 0,-2-2 0,-9 13 0,-5 5 0</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29.690"/>
    </inkml:context>
    <inkml:brush xml:id="br0">
      <inkml:brushProperty name="width" value="0.05" units="cm"/>
      <inkml:brushProperty name="height" value="0.05" units="cm"/>
      <inkml:brushProperty name="color" value="#FFFFFF"/>
    </inkml:brush>
  </inkml:definitions>
  <inkml:trace contextRef="#ctx0" brushRef="#br0">231 435 24575,'0'-13'0,"0"-8"0,8-16 0,-3 0 0,12-9 0,-8 1 0,7-5 0,-10-1 0,2 8 0,-8 7 0,0 16 0,0 3 0,0 8 0,-9 5 0,-3-2 0,-8 6 0,-13 7 0,11 5 0,-16 8 0,10 15 0,1-9 0,-4 18 0,9-6 0,1 12 0,4-9 0,5 0 0,8-11 0,1-2 0,3 4 0,0-9 0,0-2 0,0-4 0,9-4 0,3 1 0,21 1 0,-9-1 0,13 2 0,-2 6 0,-9-5 0,19 17 0,-27-14 0,17 16 0,-16-9 0,1 0 0,-5 3 0,0 7 0,-9 4 0,2 2 0,-8 0 0,0-8 0,-8 6 0,-5-4 0,-7-2 0,0-7 0,-2-2 0,4-8 0,-4 0 0,1-4 0,1-1 0,-2-2 0,2-1 0,2-3 0,-2-3 0,6-2 0,-3-2 0,1 0 0,8-9 0,-4-20 0,11-11 0,-3-12 0,4-19 0,0 23 0,0-29 0,4 24 0,5-8 0,7 10 0,3 3 0,8 7 0,-5 3 0,6 2 0,-3 2 0,2 5 0,-6 6 0,4 1 0,-11 8 0,3-1 0,-4 6 0,-3 3 0,-1 0 0,-3 3 0,-1-3 0,-1 6 0,-2-3 0</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30.581"/>
    </inkml:context>
    <inkml:brush xml:id="br0">
      <inkml:brushProperty name="width" value="0.05" units="cm"/>
      <inkml:brushProperty name="height" value="0.05" units="cm"/>
      <inkml:brushProperty name="color" value="#FFFFFF"/>
    </inkml:brush>
  </inkml:definitions>
  <inkml:trace contextRef="#ctx0" brushRef="#br0">0 0 24575,'0'88'0,"0"-1"0,0 0 0,0 1 0,0-1 0,0 1 0,0-2 0,0-7 0,0-11 0,0-1 0,0-15 0,0-12 0,0-4 0,0-14 0,0-5 0,0-5 0,0-8 0,0 2 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31.160"/>
    </inkml:context>
    <inkml:brush xml:id="br0">
      <inkml:brushProperty name="width" value="0.05" units="cm"/>
      <inkml:brushProperty name="height" value="0.05" units="cm"/>
      <inkml:brushProperty name="color" value="#FFFFFF"/>
    </inkml:brush>
  </inkml:definitions>
  <inkml:trace contextRef="#ctx0" brushRef="#br0">0 164 24575,'25'-14'0,"8"-4"0,17-3 0,18-7 0,5 5 0,7-3 0,4 7 0,-24 9 0,5 5 0,-21 5 0,-1 0 0,-4 0 0,-16 0 0,-6 0 0,-8 0 0,-3 0 0,0 0 0,-1 0 0,1 0 0,3 0 0,-5 0 0,1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01.931"/>
    </inkml:context>
    <inkml:brush xml:id="br0">
      <inkml:brushProperty name="width" value="0.05" units="cm"/>
      <inkml:brushProperty name="height" value="0.05" units="cm"/>
    </inkml:brush>
  </inkml:definitions>
  <inkml:trace contextRef="#ctx0" brushRef="#br0">0 0 24575,'0'2'0,"4"12"0,4 5 0,9 15 0,6-3 0,15 13 0,-13-12 0,17 10 0,-19-11 0,12 6 0,-6-1 0,2 1 0,-3 0 0,-6-7 0,-1 0 0,-6-7 0,0-4 0,-3 0 0,-2-5 0,-3 0 0,0 0 0,0-3 0,0 2 0,0-6 0,-4 7 0,3-7 0,-5 6 0,2-5 0,0 4 0,-3-4 0,3 1 0,0-3 0,-2 1 0,2-1 0,-1 0 0,-1 1 0,2-1 0,0 1 0,-3-1 0,6 0 0,-5 1 0,4-1 0,-1 0 0,2-3 0,-1 0 0,1-3 0,0 0 0,1 0 0,2 0 0,6 0 0,4 0 0,10 0 0,11 0 0,2 0 0,15 0 0,-15 0 0,14 0 0,-8 0 0,5 0 0,5 0 0,-5 0 0,1-4 0,-3-2 0,-5-3 0,-5 0 0,4 0 0,-10 0 0,-1 1 0,-1-1 0,-8 1 0,-1 4 0,-6-3 0,-7 6 0,-2-5 0,-2 6 0,-1-3 0,1 3 0,-4-3 0,0-4 0,-3 3 0,0-2 0</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32.420"/>
    </inkml:context>
    <inkml:brush xml:id="br0">
      <inkml:brushProperty name="width" value="0.05" units="cm"/>
      <inkml:brushProperty name="height" value="0.05" units="cm"/>
      <inkml:brushProperty name="color" value="#FFFFFF"/>
    </inkml:brush>
  </inkml:definitions>
  <inkml:trace contextRef="#ctx0" brushRef="#br0">18 152 24575,'-5'8'0,"3"2"0,-6-4 0,8 3 0,-3-11 0,3-6 0,3-5 0,4-8 0,7 3 0,8-6 0,5 7 0,0-8 0,2 9 0,-2-3 0,3 11 0,-1-2 0,-2 9 0,-7-2 0,0 3 0,-9 0 0,1 6 0,-5 17 0,-3 12 0,-1 22 0,-3 4 0,0 7 0,-4-11 0,-10 23 0,4-37 0,-12 27 0,9-32 0,0 7 0,-2-12 0,4 3 0,-1-13 0,-2 5 0,3-6 0,-3 2 0,-4-1 0,3-2 0,-2-1 0,4-6 0,-1-1 0,2-4 0,2-2 0,1-2 0,0-1 0,2-2 0,-2-2 0,3 0 0,1 0 0,-1 0 0,0-6 0,2-5 0,1-6 0,3 0 0,0-2 0,0 5 0,0-6 0,0 3 0,0-4 0,6 3 0,5-2 0,7 5 0,0 1 0,2 7 0,-3 4 0,4 3 0,3 0 0,-5 0 0,5 10 0,-4 8 0,11 14 0,-8-3 0,10 6 0,-13-12 0,11 8 0,-4-7 0,1 0 0,-3-7 0,-4-3 0,-5-4 0,1-3 0,-7-4 0,-4-3 0,-3 0 0</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33.740"/>
    </inkml:context>
    <inkml:brush xml:id="br0">
      <inkml:brushProperty name="width" value="0.05" units="cm"/>
      <inkml:brushProperty name="height" value="0.05" units="cm"/>
      <inkml:brushProperty name="color" value="#FFFFFF"/>
    </inkml:brush>
  </inkml:definitions>
  <inkml:trace contextRef="#ctx0" brushRef="#br0">225 316 24575,'15'0'0,"0"-3"0,-2-4 0,4-11 0,-5-4 0,6-9 0,-9-13 0,-2 14 0,-3-18 0,-4 20 0,0-3 0,0 6 0,-9 10 0,-6 5 0,-16 7 0,0 3 0,-8 3 0,0 19 0,14 0 0,-24 38 0,36-24 0,-27 27 0,30-27 0,-11 17 0,16-12 0,-3 14 0,8-21 0,0 9 0,0-18 0,6 1 0,10 3 0,3-10 0,11 3 0,9-2 0,-10-8 0,19 4 0,-17-5 0,10 2 0,-1 3 0,-3 0 0,-2 3 0,-7 1 0,-2 6 0,-6 1 0,-2 4 0,-6 0 0,-1 2 0,-6 4 0,-2 6 0,-3-5 0,-7 6 0,-11-6 0,-4 2 0,-11-5 0,-4 0 0,-2-16 0,-2 0 0,2-14 0,2-2 0,-1-3 0,2 0 0,-5-7 0,18-9 0,-13-16 0,28-17 0,-6-25 0,14 9 0,-1 8 0,2 1 0,7-8 0,1-25 0,13 30 0,-4 3 0,9-4 0,-9 8 0,2 14 0,-5 8 0,-4 12 0,1 3 0,-2 1 0,-1 5 0,0 0 0,-3 3 0,0 3 0,0-2 0,-3 1 0,0-2 0,-1-3 0,-1 5 0,2-2 0</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34.556"/>
    </inkml:context>
    <inkml:brush xml:id="br0">
      <inkml:brushProperty name="width" value="0.05" units="cm"/>
      <inkml:brushProperty name="height" value="0.05" units="cm"/>
      <inkml:brushProperty name="color" value="#FFFFFF"/>
    </inkml:brush>
  </inkml:definitions>
  <inkml:trace contextRef="#ctx0" brushRef="#br0">1 122 24575,'2'-3'0,"13"0"0,21 3 0,46 0 0,-9 0 0,7 0-1516,-6 0 1,7 0 1515,-8 1 0,9-1 0,2 0 0,-7-1-811,-8 0 1,-5-2 0,7 1 810,14 0 0,9 0 0,2 0 0,-6-1 0,3-2 0,-4-1 0,1 1 0,-12 1 0,1-1 0,1 1 0,0 1 0,-2 0 0,2 1 0,-3 0 0,-4 0 0,1-1 0,-5 1 0,1 0-421,11 2 0,2 0 1,-10 0 420,-16 0 0,-2 0-295,22 0 1,-1 0 294,-25 0 0,-2 0 756,12 0 1,-2 0-757,21 0 3073,-3 0-3073,-40 0 1629,1-3-1629,-1-1 866,-9-7-866,-6 4 232,-6 0-232,-6 1 0,-2 3 0,-2-3 0,-3 3 0,0 0 0</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35.920"/>
    </inkml:context>
    <inkml:brush xml:id="br0">
      <inkml:brushProperty name="width" value="0.05" units="cm"/>
      <inkml:brushProperty name="height" value="0.05" units="cm"/>
      <inkml:brushProperty name="color" value="#FFFFFF"/>
    </inkml:brush>
  </inkml:definitions>
  <inkml:trace contextRef="#ctx0" brushRef="#br0">225 0 24575,'-8'0'0,"2"0"0,-13 3 0,11 4 0,-24 16 0,18-10 0,-21 29 0,23-24 0,-19 29 0,21-23 0,-13 18 0,15-14 0,-3 4 0,7 3 0,1-1 0,3 3 0,0 0 0,0-9 0,0 7 0,0-12 0,0 13 0,0-8 0,6 1 0,6 2 0,6-13 0,5 9 0,2-9 0,-1 6 0,5-9 0,-6 3 0,1-10 0,-3 2 0,0-3 0,-1-4 0,1 1 0,0-4 0,3 0 0,-5-10 0,14-11 0,-15-7 0,21-16 0,-21 15 0,12-12 0,-14 8 0,6-1 0,-5-7 0,2 1 0,-6 3 0,-2-5 0,-7 6 0,-1-3 0,-3 3 0,0 2 0,0 4 0,0 3 0,0 4 0,-6 1 0,2 9 0,-9-4 0,4 11 0,-1-3 0,-2 5 0,2-1 0,-2 4 0,-1-2 0,0 3 0,0 0 0,0 0 0,1 0 0,-1 0 0,0 0 0,0 0 0,1 0 0,-1 0 0,0 0 0,4 0 0,-3 0 0,5 0 0,-1 0 0,2 0 0,-3 0 0,2 0 0,-2 0 0,0 0 0,3 0 0,-3 0 0,3 0 0,0 0 0,0 0 0,3 0 0,0 0 0</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38.128"/>
    </inkml:context>
    <inkml:brush xml:id="br0">
      <inkml:brushProperty name="width" value="0.05" units="cm"/>
      <inkml:brushProperty name="height" value="0.05" units="cm"/>
      <inkml:brushProperty name="color" value="#FFFFFF"/>
    </inkml:brush>
  </inkml:definitions>
  <inkml:trace contextRef="#ctx0" brushRef="#br0">0 1 24575,'25'0'0,"6"0"0,17 0 0,10 0 0,5 0 0,-7 0 0,10 0 0,-14 0 0,9 0 0,-14 0 0,-7 0 0,-14 0 0,-5 0 0,-10 0 0,-5 0 0</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38.773"/>
    </inkml:context>
    <inkml:brush xml:id="br0">
      <inkml:brushProperty name="width" value="0.05" units="cm"/>
      <inkml:brushProperty name="height" value="0.05" units="cm"/>
      <inkml:brushProperty name="color" value="#FFFFFF"/>
    </inkml:brush>
  </inkml:definitions>
  <inkml:trace contextRef="#ctx0" brushRef="#br0">6 0 24575,'-3'7'0,"1"5"0,2 23 0,0 5 0,0 11 0,0 8 0,0-2 0,0 8 0,0-14 0,7 0 0,-6-8 0,12-3 0,-11-4 0,7-15 0,-8-1 0,1-10 0,-2 3 0,0-10 0,0-1 0</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39.303"/>
    </inkml:context>
    <inkml:brush xml:id="br0">
      <inkml:brushProperty name="width" value="0.05" units="cm"/>
      <inkml:brushProperty name="height" value="0.05" units="cm"/>
      <inkml:brushProperty name="color" value="#FFFFFF"/>
    </inkml:brush>
  </inkml:definitions>
  <inkml:trace contextRef="#ctx0" brushRef="#br0">0 113 24575,'9'-8'0,"12"-4"0,29-8 0,-4 6 0,3 0 0,1 1 0,12 5 0,-11-1 0,-1 0 0,8 8 0,11-3 0,-20 4 0,-4 0 0,-4 0 0,-16 0 0,-6 0 0,-7 0 0,-9 0 0,0 0 0</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39.880"/>
    </inkml:context>
    <inkml:brush xml:id="br0">
      <inkml:brushProperty name="width" value="0.05" units="cm"/>
      <inkml:brushProperty name="height" value="0.05" units="cm"/>
      <inkml:brushProperty name="color" value="#FFFFFF"/>
    </inkml:brush>
  </inkml:definitions>
  <inkml:trace contextRef="#ctx0" brushRef="#br0">21 1 24575,'-14'0'0,"8"0"0,21 0 0,15 0 0,20 0 0,16 0 0,6 0 0,4 0 0,-18 0 0,3 0 0,-22 0 0,9 0 0,-11 0 0,-8 0 0,-10 0 0,-9 0 0,-8 0 0</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40.423"/>
    </inkml:context>
    <inkml:brush xml:id="br0">
      <inkml:brushProperty name="width" value="0.05" units="cm"/>
      <inkml:brushProperty name="height" value="0.05" units="cm"/>
      <inkml:brushProperty name="color" value="#FFFFFF"/>
    </inkml:brush>
  </inkml:definitions>
  <inkml:trace contextRef="#ctx0" brushRef="#br0">1 0 24575,'3'0'0,"13"0"0,25 0 0,14 0 0,15 0 0,6 0 0,-6 0 0,-1 0 0,-8 0 0,-6 0 0,-1 0 0,-16 0 0,-10 0 0,-6 0 0,-14 0 0,1 0 0</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41.245"/>
    </inkml:context>
    <inkml:brush xml:id="br0">
      <inkml:brushProperty name="width" value="0.05" units="cm"/>
      <inkml:brushProperty name="height" value="0.05" units="cm"/>
      <inkml:brushProperty name="color" value="#FFFFFF"/>
    </inkml:brush>
  </inkml:definitions>
  <inkml:trace contextRef="#ctx0" brushRef="#br0">38 0 24575,'-3'1'0,"13"8"0,25 10 0,14 11 0,8 6 0,-14-4 0,27 21 0,-44-29 0,34 28 0,-34-31 0,9 14 0,-11-15 0,-4 0 0,-10-10 0,-1 2 0,-3-6 0,-3 3 0,0-3 0,-3-1 0,-6 1 0,-2 7 0,-12 6 0,0 4 0,-15 15 0,-1 3 0,-13 17 0,-7 8 0,-3 7 0,13-16 0,-3 9 0,17-24 0,-2 8 0,8-12 0,8-9 0,7-3 0,2-13 0,5 0 0,1-15 0,3 3 0,0-6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03.235"/>
    </inkml:context>
    <inkml:brush xml:id="br0">
      <inkml:brushProperty name="width" value="0.05" units="cm"/>
      <inkml:brushProperty name="height" value="0.05" units="cm"/>
    </inkml:brush>
  </inkml:definitions>
  <inkml:trace contextRef="#ctx0" brushRef="#br0">1 509 24575,'0'-20'0,"0"-6"0,8-8 0,3-13 0,2 10 0,11-25 0,-9 23 0,10-20 0,-11 13 0,-2 10 0,1-2 0,-5 18 0,1-4 0,-3 17 0,-6-3 0,6 10 0,-3-3 0,3 3 0,0 0 0,1 0 0,-1 0 0,-2 6 0,2 2 0,-3 6 0,4 0 0,1 4 0,3 2 0,-3 3 0,8 5 0,-4-4 0,4 4 0,-4 0 0,3-3 0,-3 3 0,0-5 0,2-4 0,-5 3 0,4-7 0,-5 0 0,2-1 0,-3-7 0,0 3 0,-1-4 0,0 1 0,1-1 0,0 4 0,-1-3 0,1 6 0,0-5 0,-1 5 0,1-6 0,-3 3 0,1-3 0,-1-1 0,0 0 0,-2 1 0,-2-4 0,0 0 0</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42.388"/>
    </inkml:context>
    <inkml:brush xml:id="br0">
      <inkml:brushProperty name="width" value="0.05" units="cm"/>
      <inkml:brushProperty name="height" value="0.05" units="cm"/>
      <inkml:brushProperty name="color" value="#FFFFFF"/>
    </inkml:brush>
  </inkml:definitions>
  <inkml:trace contextRef="#ctx0" brushRef="#br0">161 3 24575,'-2'-3'0,"-6"7"0,-9 11 0,-6 9 0,-1 19 0,3-8 0,-3 25 0,14-29 0,-11 42 0,19-44 0,-7 39 0,9-42 0,0 28 0,0-32 0,7 27 0,1-32 0,18 24 0,-1-31 0,9 15 0,2-16 0,-2 2 0,7-2 0,-3-3 0,-1-5 0,4 2 0,-12-3 0,12-10 0,-17-3 0,13-21 0,-15 8 0,13-26 0,-21 22 0,13-22 0,-13 14 0,1-4 0,-2-6 0,-6 9 0,-2-8 0,-2 13 0,-3-2 0,-5 11 0,-6 3 0,-15-2 0,2 14 0,-22-8 0,16 17 0,-28-3 0,24 4 0,-16 0 0,15 0 0,-2 0 0,9 3 0,6 0 0,6 1 0,3-1 0,4-1 0,0-1 0,5 1 0,2-2 0</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43.166"/>
    </inkml:context>
    <inkml:brush xml:id="br0">
      <inkml:brushProperty name="width" value="0.05" units="cm"/>
      <inkml:brushProperty name="height" value="0.05" units="cm"/>
      <inkml:brushProperty name="color" value="#FFFFFF"/>
    </inkml:brush>
  </inkml:definitions>
  <inkml:trace contextRef="#ctx0" brushRef="#br0">72 1 24575,'6'3'0,"-1"2"0,-2 1 0,2 0 0,-1 18 0,0-12 0,-1 23 0,-3-1 0,0 16 0,0-1 0,-11 8 0,1-13 0,-10 3 0,4-5 0,1-12 0,0 0 0,7-19 0,2-1 0</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44.182"/>
    </inkml:context>
    <inkml:brush xml:id="br0">
      <inkml:brushProperty name="width" value="0.05" units="cm"/>
      <inkml:brushProperty name="height" value="0.05" units="cm"/>
      <inkml:brushProperty name="color" value="#FFFFFF"/>
    </inkml:brush>
  </inkml:definitions>
  <inkml:trace contextRef="#ctx0" brushRef="#br0">0 1 24575,'5'95'0,"1"0"0,-1 0 0,1 1 0,-4-8 0,0 1 0,0-7 0,3-18 0,13 9 0,-17 12 0,7-27 0,-5 3 0,-2-8 0,5-23 0,-5 1 0,2-15 0,-3-3 0,0-11 0,0-30 0,0 16 0,0-17 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07:47.642"/>
    </inkml:context>
    <inkml:brush xml:id="br0">
      <inkml:brushProperty name="width" value="0.05" units="cm"/>
      <inkml:brushProperty name="height" value="0.05" units="cm"/>
      <inkml:brushProperty name="color" value="#FFFFFF"/>
    </inkml:brush>
  </inkml:definitions>
  <inkml:trace contextRef="#ctx0" brushRef="#br0">338 2686 24575,'33'0'0,"24"0"0,34 0 0,-11 0 0,5 0-2094,-13 0 0,6 0 2094,-4 0 0,11 0 0,1 0 0,-8 0 0,-9 0 0,-5 0 0,7 0 0,13 0 0,9 0 0,1 0 0,-4 0-882,3 0 0,-4 0 0,7 0 882,-18 0 0,7 0 0,1 0 0,-1 0 0,-7 0 0,19 0 0,-7 0 0,4 0 0,0 0 0,6-1 0,-3 1 0,-15 1 0,-5 4 0,-5 1-89,0-4 1,6 0 0,-5 2 88,12 4 0,0 2 0,-10-2 0,4 1 0,-4-1 0,6-2 0,-1-1-511,14 5 0,-3-1 511,-30-9 0,-3 0 479,1 0 1,1 0-480,6 0 0,-1 0 2787,34 0-2787,-19 0 2073,18 0-2073,-50 0 1503,52 0-1503,-53 0 797,25-4-797,-25 3 2,19-3-2,-24 4 0,15 0 0,-25 0 0,6 0 0,-6 0 0,0 0 0,-10 0 0,-1 0 0,-5 0 0,-3 0 0,0 0 0,0 0 0,-4 0 0,0 0 0,-3 0 0,-1 0 0,1 0 0,0-2 0,-3-4 0,0 0 0,-3-17 0,-4-2 0,-6-41 0,-7-28 0,9 32 0,0-3-309,-1 4 0,1-4 309,-2-27 0,2 1 0,3 34 0,2 0 0,-4-38 0,2-2-934,4 27 0,2 2 934,-1-13 0,0-1 0,0 6 0,0 1-512,0 4 1,0 1 511,0 12 0,0 0-190,0 1 1,0 1 189,0 3 0,0 1 0,0 1 0,0 1 516,0-42-516,0 22 1776,0 2-1776,0 12 1139,0-5-1139,0 2 457,0 15-457,0-3 0,0 12 0,0 0 0,0 9 0,0 5 0,0 4 0,0 5 0,0 2 0,0-2 0,0 5 0,0-2 0,0 3 0,0 0 0,0-3 0,0 3 0,0-3 0,0 3 0,0 0 0,0 0 0,0 1 0,0-1 0,0 0 0,-3 0 0,0 3 0,-2 0 0,-5 1 0,1 1 0,-4-2 0,0 3 0,0-3 0,0 2 0,-2-1 0,1 2 0,-6 0 0,-5 0 0,-3 0 0,-13 0 0,-9 0 0,-4 0 0,-18 0 0,-1 4 0,-14 6 0,27-2 0,0 1 0,-35 11-535,10-7 1,0-2 534,-7 5 0,7-4 0,-2-1 0,28-4 0,-1-1 0,-6 2 0,-5 1 0,3-1 0,1-2 0,-1 1 0,-12-1 0,-9 2 0,11-3 0,20-2 0,1 0 0,-40 3 0,-3 0 0,32-3 0,1 1 0,-8-1 0,-2 0 0,-4 0 0,1 0 0,9-3 0,2 0 0,-3 0 0,2 0 0,12 0 0,3 0 0,-39 0 0,39 0 0,4 0 0,-7 0 0,2 0 0,1 0 0,6 0 0,-47 0 0,54 0 1069,-50 0-1069,55 0 0,-57-5 0,42 0 0,-17 0 0,-11 1 0,19 4 0,-14 0 0,-6 0 0,34 0 0,-40 0 0,46 0 0,-29 0 0,20 0 0,-6 0 0,2 4 0,6 0 0,7 4 0,-7 0 0,12 0 0,-22 0 0,15 0 0,-5 0 0,-8 1 0,25-2 0,-26 1 0,20 0 0,-6 0 0,3 0 0,1 0 0,4-4 0,5 0 0,2-4 0,7 0 0,0 0 0,5 0 0,6 0 0,1 0 0,4 0 0,-1 0 0,3 2 0,0 4 0,6 7 0,2 16 0,6 8 0,9 39 0,5 8 0,-14-35 0,0 3-310,9 25 1,-2 0 309,-10-26 0,-1 1 0,8 38 0,0 2 0,-9-26 0,-1 0 0,3 11 0,1 1 0,-2-1 0,-1-3 0,2-8 0,0-4 0,-2-11 0,-1-2-75,0 13 0,0-4 75,4-1 0,-3 35 0,-2-43 0,-4 5 0,0-6 615,0-5-615,0-2 154,0-7-154,0 1 0,0-6 0,0 1 0,0-5 0,0 0 0,0-5 0,0 2 0,0-2 0,0 5 0,0-4 0,0 5 0,0-10 0,3 5 0,-2-8 0,2 3 0,-3-3 0,0-3 0,0 1 0,3-4 0,-3 1 0,3-2 0,-3 0 0,0 0 0,2-3 0,-1 2 0,4-4 0,-2 1 0,2-2 0,1 0 0,-2 0 0,-2 0 0</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03:39:53.287"/>
    </inkml:context>
    <inkml:brush xml:id="br0">
      <inkml:brushProperty name="width" value="0.05" units="cm"/>
      <inkml:brushProperty name="height" value="0.05" units="cm"/>
      <inkml:brushProperty name="color" value="#E71224"/>
    </inkml:brush>
  </inkml:definitions>
  <inkml:trace contextRef="#ctx0" brushRef="#br0">1 2238 24575,'19'-64'0,"-1"0"0,1 0 0,4 19 0,2-2 0,-7-8 0,3-11 0,-1 1 0,2 11-811,8 6 0,0 8 811,9-19 0,-10 20 0,-1-1 0,-5 10 0,1-1 0,12-7 0,4-1 0,5-6 0,1 1 0,1 7 0,1 1-792,7-12 0,0 2 792,-12 14 0,1 4 0,-1-3 0,3 1 0,13-5 0,-2 2 0,-12 7 0,-3 0 0,4-1 0,0 0 57,-4 4 0,-5 1-57,3-2-114,-7 5 1,0 1 113,9-4 0,2-4 723,1 1-723,-3 4 1615,-1-3-1615,-4 7 714,3-7-714,-7 3 0,4-4 267,3-10-267,-13 5 0,11-9 0,-17 7 0,4-5 0,-1 4 0,-7-8 0,3 8 0,-5 2 0,-3 1 0,-2 8 0,-3 0 0,0 2 0,-1 9 0,1-5 0,-1 9 0,0-2 0,-3 4 0,-1-5 0,-2 4 0,0-3 0,0 3 0,-4 3 0,-3 6 0,-6 8 0,0 7 0,-5 3 0,2 5 0,-11 7 0,5-1 0,-6 2 0,3-3 0,1 2 0,-1 0 0,1 0 0,1-7 0,0-3 0,4 0 0,1-5 0,4-5 0,2-3 0,2-4 0,1 0 0,3 0 0,3-1 0,-2-1 0,8-2 0,2-2 0,7-3 0,1-1 0,3-5 0,2-6 0,4 0 0,0-6 0,0 1 0,1-3 0,-1 4 0,-4 2 0,-1 3 0,-8 5 0,0 0 0,-3 5 0,0-1 0,-3 9 0,0 4 0,-3 5 0,-3 7 0,2-2 0,-2 6 0,0 3 0,1 3 0,-1 1 0,3 4 0,0-3 0,0 3 0,0-4 0,0-4 0,0-6 0,0-5 0,0-6 0,0-1 0,0-3 0,0 0 0,0 0 0,0-1 0,-2 1 0,-2-3 0,-1 0 0,-4-3 0,2 0 0,-5 0 0,2 0 0,-3 0 0,0-3 0,0-1 0,0-5 0,0 1 0,-4-4 0,4 4 0,-5-2 0,6 4 0,2 0 0,1 2 0,3-1 0,1 2 0,1-3 0,2 0 0,2 1 0,6-8 0,-2 3 0,9-7 0,0 3 0,2-2 0,2 1 0,-4-1 0,-3 2 0,2 5 0,-5 0 0,2 3 0,-3 0 0,0 2 0,-3 6 0,-4 9 0,-6 10 0,-2 0 0,-5 9 0,6-3 0,0 4 0,5-1 0,3-3 0,0-1 0,0-9 0,0-1 0,3-6 0,0-1 0,3-4 0,-1 1 0,1-3 0,-3-5 0,-10-5 0,-1-5 0,-12-3 0,-3 1 0,1 0 0,-9-6 0,8 8 0,-4-6 0,6 10 0,0-5 0,4 5 0,0 1 0,0 1 0,4 5 0,-1-4 0,2 4 0,6-2 0,-3 3 0,5-2 0,2-1 0,4 0 0,1-3 0,2 3 0,1-2 0,-1 2 0,4-6 0,1 5 0,4-5 0,2 2 0,1-3 0,9 2 0,-4-6 0,8 2 0,-8 1 0,4-3 0,-9 6 0,-1-1 0,-3 2 0,0 0 0,-3 1 0,-1 0 0,-3 3 0,0 0 0,-1 3 0,1 0 0,-2 5 0,-2 6 0,-2 5 0,-4 10 0,3-4 0,-5 4 0,2-5 0,0-7 0,-2 2 0,2-12 0,1 2 0,0-6 0</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03:40:01.031"/>
    </inkml:context>
    <inkml:brush xml:id="br0">
      <inkml:brushProperty name="width" value="0.05" units="cm"/>
      <inkml:brushProperty name="height" value="0.05" units="cm"/>
      <inkml:brushProperty name="color" value="#E71224"/>
    </inkml:brush>
  </inkml:definitions>
  <inkml:trace contextRef="#ctx0" brushRef="#br0">1 0 24575,'2'3'0,"2"-1"0,12-2 0,1 0 0,4 0 0,10 0 0,-3 0 0,3 0 0,-8 0 0,1 0 0,-15 0 0,5 0 0</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03:40:02.706"/>
    </inkml:context>
    <inkml:brush xml:id="br0">
      <inkml:brushProperty name="width" value="0.05" units="cm"/>
      <inkml:brushProperty name="height" value="0.05" units="cm"/>
      <inkml:brushProperty name="color" value="#E71224"/>
    </inkml:brush>
  </inkml:definitions>
  <inkml:trace contextRef="#ctx0" brushRef="#br0">0 297 24575,'0'-8'0,"0"-7"0,0 4 0,0-5 0,0 2 0,0 2 0,6-1 0,2 0 0,4 0 0,2-4 0,-1 4 0,4-2 0,-4 3 0,8 4 0,-7 2 0,2-1 0,-3 7 0,0-3 0,0 3 0,-4 0 0,0 3 0,-2 16 0,-3-2 0,0 34 0,-4-21 0,0 27 0,0-19 0,0 14 0,0-9 0,0-1 0,0-6 0,0-5 0,0-8 0,3-3 0,0-10 0,3-1 0,3-2 0,0-4 0,8 0 0,-3-3 0,6-7 0,-5-3 0,2-9 0,-3-2 0,-3-5 0,-1 4 0,-2-4 0,-5 5 0,0-4 0,-3-1 0,0-5 0,0 0 0,0 0 0,0 5 0,0 1 0,-3 7 0,0 1 0,0 7 0,-3 1 0,8 9 0,5 0 0,4 9 0,9-1 0,-3 5 0,4-5 0,5 2 0,-4-3 0,4 1 0,-1-5 0,-3 0 0,4-3 0,-5-3 0,1-7 0,0-6 0,-3-6 0,4-6 0,-7 5 0,-1 1 0,-2 2 0,-6 5 0,3-1 0,-4 3 0,-2 3 0,-2-2 0,-2 3 0,0-1 0,0 1 0,0 3 0,0 0 0,-2 2 0,-5-1 0,1 4 0,-6-2 0,2 3 0,0 0 0,-2 0 0,2 0 0,-3 0 0,3 3 0,-2 3 0,5 8 0,-6 3 0,5 5 0,-2 3 0,2 1 0,4 4 0,-3-3 0,6 2 0,-2-2 0,3-1 0,0 4 0,0-8 0,0 3 0,0-4 0,0 0 0,0-3 0,3 3 0,9-2 0,0-1 0,11-2 0,-10-4 0,8-4 0,-4 2 0,5-3 0,-5-4 0,3 0 0,-3-3 0,5 0 0,-5 0 0,4 0 0,-8 0 0,7 0 0,-5 0 0,1 0 0,-3 0 0,0-3 0,0 0 0,0-3 0,-3-1 0,2 1 0,-6 0 0,3 0 0,-3 2 0,0-1 0,-3 2 0,0-5 0,-3 4 0,0-1 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03:40:03.574"/>
    </inkml:context>
    <inkml:brush xml:id="br0">
      <inkml:brushProperty name="width" value="0.05" units="cm"/>
      <inkml:brushProperty name="height" value="0.05" units="cm"/>
      <inkml:brushProperty name="color" value="#E71224"/>
    </inkml:brush>
  </inkml:definitions>
  <inkml:trace contextRef="#ctx0" brushRef="#br0">6 0 24575,'-3'0'0,"0"0"0</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03:40:03.574"/>
    </inkml:context>
    <inkml:brush xml:id="br0">
      <inkml:brushProperty name="width" value="0.05" units="cm"/>
      <inkml:brushProperty name="height" value="0.05" units="cm"/>
      <inkml:brushProperty name="color" value="#E71224"/>
    </inkml:brush>
  </inkml:definitions>
  <inkml:trace contextRef="#ctx0" brushRef="#br0">6 0 24575,'-3'0'0,"0"0"0</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03:40:03.574"/>
    </inkml:context>
    <inkml:brush xml:id="br0">
      <inkml:brushProperty name="width" value="0.05" units="cm"/>
      <inkml:brushProperty name="height" value="0.05" units="cm"/>
      <inkml:brushProperty name="color" value="#E71224"/>
    </inkml:brush>
  </inkml:definitions>
  <inkml:trace contextRef="#ctx0" brushRef="#br0">6 0 24575,'-3'0'0,"0"0"0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03.959"/>
    </inkml:context>
    <inkml:brush xml:id="br0">
      <inkml:brushProperty name="width" value="0.05" units="cm"/>
      <inkml:brushProperty name="height" value="0.05" units="cm"/>
    </inkml:brush>
  </inkml:definitions>
  <inkml:trace contextRef="#ctx0" brushRef="#br0">1 1 24575,'9'0'0,"1"0"0,5 0 0,3 0 0,1 0 0,4 0 0,1 0 0,-1 0 0,-4 0 0,0 0 0,-5 0 0,-3 0 0,-2 0 0,-5 0 0,-2 0 0</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18"/>
    </inkml:context>
    <inkml:brush xml:id="br0">
      <inkml:brushProperty name="width" value="0.05" units="cm"/>
      <inkml:brushProperty name="height" value="0.05" units="cm"/>
    </inkml:brush>
  </inkml:definitions>
  <inkml:trace contextRef="#ctx0" brushRef="#br0">0 0 24575,'0'14'0,"0"-5"0,0-7 0</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19"/>
    </inkml:context>
    <inkml:brush xml:id="br0">
      <inkml:brushProperty name="width" value="0.05" units="cm"/>
      <inkml:brushProperty name="height" value="0.05" units="cm"/>
    </inkml:brush>
  </inkml:definitions>
  <inkml:trace contextRef="#ctx0" brushRef="#br0">0 0 24575,'0'21'0,"0"-10"0,0-10 0,0-6 0</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61"/>
    </inkml:context>
    <inkml:brush xml:id="br0">
      <inkml:brushProperty name="width" value="0.05" units="cm"/>
      <inkml:brushProperty name="height" value="0.05" units="cm"/>
    </inkml:brush>
  </inkml:definitions>
  <inkml:trace contextRef="#ctx0" brushRef="#br0">10 388 24575,'0'62'0,"0"-1"0,0 30 0,0-120 0,-4-16 0,3-10 0,-3 1 0,4-5 0,0 9 0,0-10 0,0 12 0,0 0 0,0 11 0,0 5 0,0 6 0,0 8 0,0 5 0,0 4 0,0 3 0,2 2 0,1-1 0,7 4 0,-1-1 0,8 2 0,1 0 0,7 0 0,2 0 0,0 0 0,3 0 0,-3 0 0,-1 0 0,0 0 0,-8 0 0,-2 0 0,-6 2 0,2 2 0,-5 2 0,-1 0 0,-3 0 0,-3 3 0,0 4 0,0 1 0,-3 7 0,-8-3 0,-6 9 0,-11 2 0,-2 1 0,-4-2 0,1-3 0,4 0 0,2-8 0,5 0 0,4-9 0,4 1 0,5-2 0,3-1 0,5-3 0,5-1 0,5-5 0,8 3 0,1-6 0,3 5 0,4-2 0,-2 3 0,2 0 0,-3 0 0,-5 0 0,0 0 0,-7 2 0,-1 8 0,-2 5 0,0 6 0,-3 1 0,-1-1 0,-3 0 0,0 5 0,0-4 0,0 4 0,0-5 0,0 1 0,-5-4 0,1-5 0,-9-1 0,0-5 0,-1 3 0,-7-6 0,3-1 0,1-3 0,-4 0 0,7 0 0,-3 0 0,4 0 0,3-3 0,1 0 0,3-3 0,0 2 0,2-1 0,2 2 0,2 0 0,0 0 0</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62"/>
    </inkml:context>
    <inkml:brush xml:id="br0">
      <inkml:brushProperty name="width" value="0.05" units="cm"/>
      <inkml:brushProperty name="height" value="0.05" units="cm"/>
    </inkml:brush>
  </inkml:definitions>
  <inkml:trace contextRef="#ctx0" brushRef="#br0">1 1 24575,'0'12'0,"0"17"0,0 16 0,0 17 0,0 12 0,0-21 0,0 17 0,0-25 0,0 10 0,0-12 0,0-15 0,0-7 0,0-11 0,0-1 0,0-24 0,0 14 0,0-17 0</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66"/>
    </inkml:context>
    <inkml:brush xml:id="br0">
      <inkml:brushProperty name="width" value="0.05" units="cm"/>
      <inkml:brushProperty name="height" value="0.05" units="cm"/>
    </inkml:brush>
  </inkml:definitions>
  <inkml:trace contextRef="#ctx0" brushRef="#br0">6 287 24575,'-3'5'0,"0"8"0,3-3 0,0 15 0,0-6 0,0 10 0,0-6 0,0 3 0,0-5 0,0 1 0,0-5 0,0 4 0,0-11 0,0 6 0,0-6 0,0-11 0,0-9 0,0-25 0,0-9 0,0-5 0,0-10 0,0 14 0,0-14 0,0 21 0,0-3 0,0 14 0,0 1 0,3 12 0,-3-2 0,6 9 0,-3-5 0,3 5 0,0-6 0,4 6 0,0-5 0,6 4 0,-2-1 0,7 2 0,-3 3 0,3 1 0,1 3 0,-5 0 0,0 0 0,-4 0 0,-3 0 0,-1 0 0,-3 0 0,-3 5 0,0 2 0,-3 9 0,-11 3 0,2 7 0,-18-1 0,9 1 0,-9-2 0,8-1 0,-3-4 0,3-1 0,2-5 0,7-3 0,-2-1 0,5-3 0,-2 0 0,3-3 0,3-2 0,4-8 0,6-6 0,8-6 0,3 1 0,4-1 0,0 5 0,-1 3 0,-3 3 0,2 5 0,-6 3 0,3 0 0,-3 14 0,-3 3 0,1 15 0,-8-1 0,-1 5 0,-3-4 0,0 4 0,0-5 0,-7 0 0,-5-4 0,-4-1 0,-2-7 0,1-2 0,3-4 0,-6-2 0,6-1 0,-3-3 0,4-4 0,3 0 0,1-3 0,3 0 0,0 0 0,0 0 0,0 0 0,3-3 0,0-3 0,3-1 0,0-5 0,0 8 0,0-2 0</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67"/>
    </inkml:context>
    <inkml:brush xml:id="br0">
      <inkml:brushProperty name="width" value="0.05" units="cm"/>
      <inkml:brushProperty name="height" value="0.05" units="cm"/>
    </inkml:brush>
  </inkml:definitions>
  <inkml:trace contextRef="#ctx0" brushRef="#br0">61 1 24575,'-9'5'0,"-3"6"0,2 3 0,2 7 0,-1-7 0,6 3 0,-1-4 0,1-1 0,3-2 0,0 1 0,-2-4 0,7-1 0,3-3 0,10 0 0,8-2 0,-4 2 0,4 0 0,-1-2 0,2 2 0,-4-3 0,5 0 0,-12 0 0,5 0 0,-8 0 0,0-6 0,-3-1 0,-1-6 0,-2 0 0,-4 0 0,0 0 0,-3 3 0,0 1 0,-6 5 0,-5-1 0,-3 4 0,-6-3 0,2 4 0,0 0 0,-2 0 0,6 0 0,-3 0 0,0 0 0,3 0 0,-2 0 0,2 0 0,4 0 0,-2 3 0,5 1 0,-2 2 0,3-3 0,3 0 0,0-3 0</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68"/>
    </inkml:context>
    <inkml:brush xml:id="br0">
      <inkml:brushProperty name="width" value="0.05" units="cm"/>
      <inkml:brushProperty name="height" value="0.05" units="cm"/>
    </inkml:brush>
  </inkml:definitions>
  <inkml:trace contextRef="#ctx0" brushRef="#br0">24 6 24575,'0'15'0,"0"-1"0,0 3 0,0 5 0,0 0 0,0 0 0,0-1 0,0 1 0,0 4 0,0 10 0,0-3 0,0-2 0,0 0 0,0-9 0,0 4 0,0-8 0,0-5 0,0-1 0,0-5 0,0 2 0,0-8 0,0-9 0,-3-10 0,2-9 0,-3-5 0,1 1 0,-2-5 0,1 4 0,0-4 0,4 5 0,0 4 0,0 1 0,0 4 0,0 5 0,0 3 0,0 2 0,0 2 0,0 0 0,6 1 0,1 2 0,10 0 0,1 1 0,7 2 0,2 0 0,4 4 0,-4 0 0,3 0 0,-8 0 0,4 0 0,-8 0 0,-1 0 0,-8 0 0,0 0 0,-5 6 0,-2 1 0,-2 10 0,0-3 0,-6 7 0,-2-4 0,-10 6 0,-3 4 0,-2-3 0,-2 9 0,1-9 0,0 4 0,1-9 0,4-1 0,6-7 0,4-2 0,3-3 0,2-1 0,2-6 0,8-7 0,11-11 0,3-4 0,17-2 0,-7 0 0,6 4 0,-4 1 0,0 8 0,-6 1 0,-4 7 0,-1 1 0,-7 3 0,3 0 0,-7 0 0,2 0 0,-5 0 0,2 5 0,-3 6 0,1 7 0,-3 3 0,-1 1 0,-3 4 0,0-4 0,0 4 0,-3 0 0,-4-4 0,-10 9 0,2-8 0,-10 9 0,6-8 0,-5 0 0,5-2 0,2-8 0,0 4 0,3-8 0,-3 0 0,0-3 0,-1-4 0,0 0 0,-2-3 0,2 0 0,0 0 0,2-3 0,-1-1 0,6-5 0,-6-2 0,10-2 0,-2 0 0,5 0 0,-2 0 0,5-4 0,-2 3 0,3-3 0,0 4 0,0 6 0,0 1 0</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69"/>
    </inkml:context>
    <inkml:brush xml:id="br0">
      <inkml:brushProperty name="width" value="0.05" units="cm"/>
      <inkml:brushProperty name="height" value="0.05" units="cm"/>
    </inkml:brush>
  </inkml:definitions>
  <inkml:trace contextRef="#ctx0" brushRef="#br0">19 1 24575,'-9'0'0,"0"0"0,9 0 0,12 3 0,7 2 0,17-1 0,13 4 0,13-7 0,14 3 0,6-4 0,-12 0 0,3 0 0,-12 0 0,-5 0 0,-2 0 0,-17 0 0,-12 0 0,-4 0 0,-15 0 0,3 0 0,-6 0 0,0 0 0</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71"/>
    </inkml:context>
    <inkml:brush xml:id="br0">
      <inkml:brushProperty name="width" value="0.05" units="cm"/>
      <inkml:brushProperty name="height" value="0.05" units="cm"/>
    </inkml:brush>
  </inkml:definitions>
  <inkml:trace contextRef="#ctx0" brushRef="#br0">5 17 24575,'-5'7'0,"14"-2"0,21-5 0,13 0 0,6 0 0,10 0 0,-3 0 0,12 0 0,0 0 0,0 0 0,6 0 0,-5 0 0,5 0 0,-18 0 0,3 0 0,-10 0 0,12 0 0,-11 0 0,4 0 0,-12 0 0,0 0 0,-9 0 0,7 0 0,-20 0 0,14 0 0,-15 0 0,7 0 0,-9 0 0,4 0 0,-7 0 0,3 0 0,-8-2 0,1 1 0,-5-2 0,1 3 0,0 0 0,0-2 0,0 1 0,-3-4 0,-1 2 0,-2-3 0,0 3 0,0 1 0</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72"/>
    </inkml:context>
    <inkml:brush xml:id="br0">
      <inkml:brushProperty name="width" value="0.05" units="cm"/>
      <inkml:brushProperty name="height" value="0.05" units="cm"/>
    </inkml:brush>
  </inkml:definitions>
  <inkml:trace contextRef="#ctx0" brushRef="#br0">0 1 24575,'0'15'0,"0"2"0,0 9 0,0 11 0,0 1 0,0 10 0,0 0 0,0 7 0,0 13 0,0-4 0,0 9 0,0-4 0,0 0 0,0 0 0,0 4 0,0-9 0,0 10 0,0 1 0,0-6 0,0-10 0,0 26 0,0-40 0,0 42 0,0-31 0,0 12 0,5 7 0,-4-17 0,9 28 0,-5-26 0,1 21 0,3-13 0,-5-17 0,1 13 0,3-19 0,-4 10 0,5-2 0,-4-10 0,3 5 0,-4-11 0,4 4 0,0-9 0,1 9 0,-2-9 0,-2 9 0,2-9 0,-3 4 0,1-9 0,1-1 0,-5-5 0,2-3 0,-3-2 0,0-2 0,0-5 0,0 0 0,0-3 0,0 0 0,0 0 0,3-3 0,-3 2 0,3-5 0,-3 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20.184"/>
    </inkml:context>
    <inkml:brush xml:id="br0">
      <inkml:brushProperty name="width" value="0.05" units="cm"/>
      <inkml:brushProperty name="height" value="0.05" units="cm"/>
    </inkml:brush>
  </inkml:definitions>
  <inkml:trace contextRef="#ctx0" brushRef="#br0">575 1 24575,'-6'7'0,"-11"10"0,-11 25 0,-19 16 0,16-7 0,-1 1 0,5-10 0,0 1 0,-11 19 0,-1 1 0,10-17 0,1-2 0,-25 38 0,0 2 0,21-36 0,-4 8 0,14-22 0,6-10 0,9-9 0,3-8 0,1-5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05.438"/>
    </inkml:context>
    <inkml:brush xml:id="br0">
      <inkml:brushProperty name="width" value="0.05" units="cm"/>
      <inkml:brushProperty name="height" value="0.05" units="cm"/>
    </inkml:brush>
  </inkml:definitions>
  <inkml:trace contextRef="#ctx0" brushRef="#br0">0 538 24575,'4'-10'0,"2"-1"0,3-25 0,5-6 0,3 4 0,3-17 0,6 16 0,-4-13 0,5 10 0,-9-3 0,-5 10 0,3 0 0,-7 7 0,2 12 0,-4-1 0,0 9 0,-1-2 0,1 4 0,-1 0 0,0 2 0,0 1 0,0 3 0,0 0 0,0 0 0,-2 7 0,2 0 0,-2 12 0,4 0 0,-1 4 0,1 1 0,0-1 0,0 0 0,0 1 0,-1-1 0,1 0 0,0 0 0,-1-3 0,4 2 0,-3-7 0,3 3 0,-4-7 0,3 2 0,-3-5 0,3 2 0,0-1 0,-3-2 0,2 2 0,-3-2 0,1-1 0,-1 4 0,1-3 0,0 3 0,-1-4 0,-2 1 0,-2-1 0,1-2 0,-2 2 0,2-3 0,-1 0 0,-1 3 0,2-3 0,0 1 0,-2 2 0,4-3 0,-4 3 0,1-2 0,-2-2 0</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73"/>
    </inkml:context>
    <inkml:brush xml:id="br0">
      <inkml:brushProperty name="width" value="0.05" units="cm"/>
      <inkml:brushProperty name="height" value="0.05" units="cm"/>
    </inkml:brush>
  </inkml:definitions>
  <inkml:trace contextRef="#ctx0" brushRef="#br0">0 14 24575,'87'0'0,"0"0"0,1 0 0,-1 0 0,0 0 0,7-1 0,5 0 0,-2-1 0,-8 1 0,-14 0 0,1 0 0,-6 0-739,0 0 1,5-2-1,-10 2 739,26 1 0,-39 0 0,-1 0 711,19 0-711,6 4 365,-7 5-365,-14 5 0,-7 7 0,-11-7 1140,-1 5-1140,-9-11 0,-2 3 0,-3-4 0,-1 0 0,-3-3 0,3 3 0,-11-7 0,6 4 0,-9-4 0,2 0 0,-3 0 0,0 0 0,-3-5 0,-1 8 0,-2 12 0,0 19 0,0 14 0,0 7 0,0 5 0,0 24-573,0-34 1,0 3 572,0 13 0,0 3 0,0 3 0,0 2 0,0 3 0,0 0 0,1 0 0,-2 0 0,-1-4 0,-1-1 0,2 0 0,0-2 0,-1-6 0,-1-1 0,3 0 0,0-2 0,0-6 0,0-1-244,0 0 1,0-2 243,0 40 0,0 4 0,0-12 0,0 5 0,0-6 0,0 7 0,0-5-85,0-13 85,4 6 0,-2-20 0,6 11 0,-7-9 1110,7-16-1110,-8-2 514,4-16-514,-1-4 93,-2-5-93,1-4 0,-2-3 0,0-1 0,0 0 0,0-2 0,0 2 0,0-3 0,0-1 0,-2-1 0,-4-2 0,-1-2 0,-5 0 0,2 0 0,-7 0 0,-1 0 0,-13 0 0,3 0 0,-18 0 0,2 0 0,-11 0 0,-5-4 0,9 3 0,-8-8 0,4 4 0,-1 0 0,-4 0 0,5 5 0,6 0 0,1 0 0,6 0 0,-5 0 0,4 0 0,-5 0 0,6 0 0,1 0 0,-2 0 0,-4 0 0,9 0 0,-9 0 0,10-3 0,-1-2 0,2 1 0,5-3 0,0 2 0,0 1 0,0-3 0,4 6 0,-3-2 0,11 0 0,-6 2 0,8-2 0,-1 3 0,4 0 0,2 0 0,2 0 0,-3-3 0,0 3 0,0-6 0,0 5 0,0-2 0,3 3 0,-3-3 0,4 3 0,-1-3 0,-3 3 0,7-3 0,-7 2 0,3-1 0,-3 2 0,0 0 0,0 0 0,3 0 0,-2 0 0,5 0 0,-2 0 0,3 0 0,0 0 0,0 0 0,1 0 0,-4 0 0,3 0 0,-3 0 0,4 0 0,-1 0 0,0 0 0,0 0 0,1 0 0,1-3 0,-1 0 0,5-3 0,-6 0 0,6-3 0,-6 2 0,6-5 0,-6 2 0,5-3 0,-5-4 0,3 3 0,-5-7 0,1-1 0,0 0 0,-1-8 0,-4-7 0,7-8 0,-8-9 0,12 10 0,-3-8 0,4 13 0,0 1 0,0 17 0,0 11 0</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74"/>
    </inkml:context>
    <inkml:brush xml:id="br0">
      <inkml:brushProperty name="width" value="0.05" units="cm"/>
      <inkml:brushProperty name="height" value="0.05" units="cm"/>
    </inkml:brush>
  </inkml:definitions>
  <inkml:trace contextRef="#ctx0" brushRef="#br0">0 1 24575,'1'96'0,"-1"1"0,1 0 0,0-1 0,-1 1 0,1 16 0,0 7 0,-1-20 0,1-44 0,-1-46 0,0-1 0,0-3 0,0-3 0,0-1 0</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75"/>
    </inkml:context>
    <inkml:brush xml:id="br0">
      <inkml:brushProperty name="width" value="0.05" units="cm"/>
      <inkml:brushProperty name="height" value="0.05" units="cm"/>
    </inkml:brush>
  </inkml:definitions>
  <inkml:trace contextRef="#ctx0" brushRef="#br0">1 38 24575,'16'0'0,"14"0"0,14 0 0,11 0 0,12 0 0,-3 0 0,10 0 0,-22 0 0,12 0 0,-19 0 0,10 0 0,-12 0 0,-7 0 0,-9 0 0,-8 0 0,1 0 0,-13 0 0,6 0 0,-7 0 0,-1 0 0,-1-2 0,-5-1 0,-5-3 0,-4-1 0,-3-2 0,5 4 0,3 0 0</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76"/>
    </inkml:context>
    <inkml:brush xml:id="br0">
      <inkml:brushProperty name="width" value="0.05" units="cm"/>
      <inkml:brushProperty name="height" value="0.05" units="cm"/>
    </inkml:brush>
  </inkml:definitions>
  <inkml:trace contextRef="#ctx0" brushRef="#br0">1 18 24575,'1'0'0,"12"0"0,14 0 0,16 0 0,18 0 0,3 0 0,24 0 0,-10 0-559,19 0 559,-5 0 0,-39 0 0,1 0 0,39 0 0,-40 0 0,-1 0 0,31 0 0,14 0 0,-42 0 0,16 0 0,-25 0 0,-1 0 0,3 0 0,-25 0 559,2 0-559,-15 0 0,3 0 0,-10-8 0,0 6 0,-3-6 0</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77"/>
    </inkml:context>
    <inkml:brush xml:id="br0">
      <inkml:brushProperty name="width" value="0.05" units="cm"/>
      <inkml:brushProperty name="height" value="0.05" units="cm"/>
    </inkml:brush>
  </inkml:definitions>
  <inkml:trace contextRef="#ctx0" brushRef="#br0">266 195 24575,'0'-14'0,"0"-5"0,0 2 0,0-5 0,3 0 0,1 1 0,0 3 0,2 1 0,-5 4 0,1 3 0,-2-2 0,-5 8 0,-5-2 0,-12 6 0,-10 11 0,3 3 0,-3 14 0,3 2 0,3 7 0,-3-2 0,8 1 0,1-4 0,8-1 0,4-4 0,1-1 0,6-8 0,-2-2 0,3-3 0,0-3 0,3-1 0,7-2 0,9 0 0,3 0 0,9-3 0,-5 3 0,1-6 0,3 2 0,-7 0 0,3 1 0,-9 0 0,0 2 0,-7-2 0,-1 5 0,-2 1 0,-4 3 0,0 0 0,-3 0 0,0 4 0,-3-3 0,-8 7 0,0-7 0,-11 4 0,4-4 0,-3 1 0,-5-4 0,3-1 0,-3-2 0,9-1 0,0-3 0,7-2 0,-3-2 0,7 0 0,-1-2 0,4-1 0,3-3 0,0-3 0,0 2 0,0-5 0,0 8 0,0-2 0</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78"/>
    </inkml:context>
    <inkml:brush xml:id="br0">
      <inkml:brushProperty name="width" value="0.05" units="cm"/>
      <inkml:brushProperty name="height" value="0.05" units="cm"/>
    </inkml:brush>
  </inkml:definitions>
  <inkml:trace contextRef="#ctx0" brushRef="#br0">184 7 24575,'-12'0'0,"-4"11"0,-8-5 0,-2 12 0,8-3 0,-5 5 0,4-2 0,1 4 0,8-8 0,0 3 0,6-4 0,1-3 0,3 2 0,0-2 0,0 0 0,0-1 0,0 0 0,0-3 0,0 7 0,0-7 0,3 1 0,7-2 0,4-4 0,1 5 0,4-2 0,-4 2 0,3 1 0,2-3 0,-6-1 0,3-3 0,0 0 0,-3 0 0,3 0 0,-4 0 0,0-3 0,0-4 0,0-3 0,-3-3 0,2 0 0,-5 0 0,3-4 0,-3-1 0,0-3 0,0 3 0,-3-3 0,-1 4 0,-3-1 0,0 1 0,0 4 0,0 0 0,-10 2 0,2-1 0,-13 4 0,-1-2 0,0 5 0,-9-2 0,9 7 0,-9-4 0,9 4 0,-8 0 0,3 0 0,9 0 0,4 0 0</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79"/>
    </inkml:context>
    <inkml:brush xml:id="br0">
      <inkml:brushProperty name="width" value="0.05" units="cm"/>
      <inkml:brushProperty name="height" value="0.05" units="cm"/>
    </inkml:brush>
  </inkml:definitions>
  <inkml:trace contextRef="#ctx0" brushRef="#br0">0 1 24575,'0'6'0,"0"2"0,0 6 0,0 4 0,0 3 0,0 10 0,0-8 0,0 12 0,0-8 0,0 8 0,0-7 0,0 6 0,0-7 0,0 0 0,0-2 0,0-10 0,0 1 0,0-10 0,0 3 0,0-5 0,0-2 0</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80"/>
    </inkml:context>
    <inkml:brush xml:id="br0">
      <inkml:brushProperty name="width" value="0.05" units="cm"/>
      <inkml:brushProperty name="height" value="0.05" units="cm"/>
    </inkml:brush>
  </inkml:definitions>
  <inkml:trace contextRef="#ctx0" brushRef="#br0">207 67 24575,'0'-8'0,"0"-4"0,0 6 0,0-7 0,0 6 0,0-2 0,0 3 0,-6 3 0,-1 0 0,-5 3 0,-14 0 0,10 0 0,-20 11 0,24 2 0,-15 15 0,13 4 0,-5-3 0,10 11 0,-1-12 0,6 8 0,-1-5 0,2-4 0,3-1 0,0-9 0,0 0 0,9-7 0,0 0 0,11-3 0,2 0 0,0-3 0,4-1 0,-5-3 0,1 0 0,-1 0 0,-3 0 0,-1 0 0,-4 0 0,-3 0 0,-1-3 0,-3 3 0,-1-3 0,1 3 0,-2-2 0,1 1 0,-5 1 0,3 3 0,-3 3 0,0 0 0,0 3 0,0 0 0,0 4 0,3 0 0,0 0 0,4 0 0,-1-3 0,1 2 0,2-5 0,-2 3 0,5-4 0,-2 0 0,3-2 0,0-1 0,3-3 0,-2 0 0,3 0 0,0 0 0,-3-3 0,7-8 0,-6-4 0,7-9 0,-6 3 0,-1 2 0,-3 2 0,-5 7 0,3-2 0,-4 5 0,-3-5 0,0 5 0,-3-5 0,0 5 0,0-2 0,0 0 0,-3 2 0,-3-5 0,-1 5 0,-6 0 0,4 2 0,-5 4 0,5-2 0,-4 3 0,3 0 0,-7 0 0,3 3 0,-3 4 0,1 3 0,2 4 0,-4 3 0,5-3 0,2 3 0,2-8 0,3 0 0,0-3 0,2 0 0,2-3 0,2 0 0</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84"/>
    </inkml:context>
    <inkml:brush xml:id="br0">
      <inkml:brushProperty name="width" value="0.05" units="cm"/>
      <inkml:brushProperty name="height" value="0.05" units="cm"/>
    </inkml:brush>
  </inkml:definitions>
  <inkml:trace contextRef="#ctx0" brushRef="#br0">0 18 24575,'19'0'0,"9"0"0,5 0 0,9 0 0,6 0 0,7 0 0,14 0 0,14 0 0,2 4-626,12-3 626,-5 4 0,-8-5 0,4 0 0,-30 0 0,20 0 0,-26 0 0,21 0 0,2 0 0,-10 0 0,8 0 0,-29 0 626,8 0-626,-8 0 0,11 0 0,-7-8 0,0 6 0,-6-5 0,0 7 0,-5 0 0,-1 0 0,1 0 0,-5 0 0,4 0 0,-9 0 0,3 0 0,-3 3 0,4-2 0,-4 6 0,-1-6 0,-1 5 0,-2-5 0,3 3 0,-1-4 0,-2 0 0,3 0 0,-1 0 0,-2 0 0,3 0 0,-5 0 0,1 0 0,-1 0 0,5 0 0,-4 0 0,4 0 0,0 0 0,1 0 0,4 0 0,0 0 0,-4 0 0,3 0 0,-7 0 0,2 0 0,-3 0 0,-1 0 0,1 0 0,-1 0 0,1 0 0,-1 0 0,0 0 0,-3 0 0,-1 0 0,-4 0 0,0 0 0,-3-3 0,-1 2 0,-3-1 0,0 2 0,-3-3 0,0-7 0,-3 5 0,0-4 0</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85"/>
    </inkml:context>
    <inkml:brush xml:id="br0">
      <inkml:brushProperty name="width" value="0.05" units="cm"/>
      <inkml:brushProperty name="height" value="0.05" units="cm"/>
    </inkml:brush>
  </inkml:definitions>
  <inkml:trace contextRef="#ctx0" brushRef="#br0">1 1 24575,'63'0'0,"1"0"0,-3 0 0,-5 0 0,12 0 0,-3 0 0,-10 0 0,-2 0 0,-5 0 0,-8 0 0,1 0 0,-19 0 0,0 0 0,-8 0 0,-2 0 0,-5 0 0,5 0 0,-5 0 0,2 0 0,0 0 0,1 0 0,3 0 0,0 0 0,-3 0 0,-1 0 0,-4 0 0,1 0 0,0 0 0,-2 0 0,-2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06.226"/>
    </inkml:context>
    <inkml:brush xml:id="br0">
      <inkml:brushProperty name="width" value="0.05" units="cm"/>
      <inkml:brushProperty name="height" value="0.05" units="cm"/>
    </inkml:brush>
  </inkml:definitions>
  <inkml:trace contextRef="#ctx0" brushRef="#br0">0 1 24575,'14'0'0,"-6"0"0,13 0 0,-5 0 0,7 0 0,1 0 0,-1 0 0,-4 0 0,4 0 0,-4 0 0,4 0 0,-3 0 0,-2 0 0,-4 0 0,4 0 0,-2 0 0,2 0 0,-4 0 0,-3 0 0,-1 0 0,-4 0 0,0 0 0,-2 0 0,-1 0 0</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87"/>
    </inkml:context>
    <inkml:brush xml:id="br0">
      <inkml:brushProperty name="width" value="0.05" units="cm"/>
      <inkml:brushProperty name="height" value="0.05" units="cm"/>
    </inkml:brush>
  </inkml:definitions>
  <inkml:trace contextRef="#ctx0" brushRef="#br0">0 1 24575,'4'3'0,"5"0"0,14-3 0,8 0 0,24 9 0,9-7 0,34 12-749,-5-7 749,-40-4 0,0 0 0,46 2 0,0-5 0,-1 0 0,1 0 0,-7 0 0,4 0 0,-12 0 0,-8 0 0,-3 0 0,-11-4 0,0 2 0,5-6 0,-17 7 0,9-8 749,-16 8-749,4-3 0,-5 0 0,0 4 0,0-4 0,0 4 0,-4 0 0,3 0 0,-4 0 0,5 0 0,0 0 0,0 0 0,-5 0 0,-1 0 0,-4 0 0,-1 0 0,-4 0 0,-2 0 0,-3 0 0,-1 0 0,1 0 0,-1 0 0,1 0 0,-1 0 0,1 0 0,-1 0 0,5 0 0,-4 0 0,4 0 0,-8 3 0,2-3 0,-6 3 0,3-3 0,-7 0 0,-1 0 0,-3 0 0,4 0 0,4 0 0,33 0 0,-4 0 0,30 0 0,-11 0 0,-11 0 0,7 0 0,-14 0 0,5 0 0,-6 0 0,-7 0 0,-13 0 0,2 0 0,-14 0 0,2 0 0,-7 0 0,-1 0 0,1 0 0,-3 3 0,0 0 0,-3 5 0,0 6 0,0 8 0,0 5 0,0 9 0,0 13 0,0-9 0,0 37 0,-4-28 0,3 38 0,-3-16 0,4 10-540,0 9 540,0-6 0,0 13 0,0-31 0,0 20 0,0-28 0,0 10 0,4-14 0,-4-12 0,4-6 0,-4-4 540,0-6-540,0 4 0,0-7 0,0 2 0,0 1 0,0-3 0,0 2 0,0 1 0,3-8 0,-2 7 0,2-11 0,-3 2 0,3-3 0,-3-3 0,3 2 0,0-5 0,-3 5 0,3-2 0,-3 3 0,3 0 0,-2-3 0,2 2 0,-1-5 0,-1 2 0,1-3 0,-2 0 0,0 0 0,0-1 0,0 1 0,3 0 0,-2 0 0,1-1 0,-2 1 0,0 0 0,0-1 0,0 1 0,0 0 0,0-1 0,0 1 0,0 0 0,0 3 0,0 4 0,0 1 0,0 7 0,0-4 0,0 1 0,0-1 0,0-7 0,0 2 0,0-6 0,0 3 0,0-3 0,-4-2 0,-7-2 0,-2-2 0,-7 0 0,-2 0 0,-5 0 0,-14 0 0,-3 0 0,-10 0 0,-6 0 0,-2 4 0,-11 2 0,-4 9 0,12-5 0,-6 5 0,14-6 0,-25 1 0,12-5 0,-12 5 0,14-9 0,0 7 0,-6-7 0,-2 4 0,-1-5 0,14 0 0,-2 0 0,8 0 0,-11 0 0,-13 0 0,15-4 0,2-1 0,6-4 0,0-5 0,0 7 0,-8-6 0,17 8 0,0 0 0,1-3 0,6 7 0,5-3 0,5 4 0,2 0 0,7 0 0,-3 0 0,5 0 0,-1 0 0,-4-3 0,4 2 0,-8-2 0,-2 3 0,-1 0 0,-3 0 0,5 0 0,4 0 0,-3 0 0,7 0 0,-3 0 0,0 0 0,4 0 0,-4 0 0,4 0 0,1 0 0,3 0 0,-3 0 0,7 0 0,-2 0 0,2 0 0,4 0 0,-2 0 0,2 0 0,-3 0 0,-4 0 0,3 0 0,-3 0 0,0 0 0,3 0 0,-6 0 0,9 0 0,-5 0 0,9 0 0,-2 0 0,3 0 0,0 0 0,0 0 0,-3 0 0,-1 0 0,0 0 0,-6 0 0,5 0 0,-6 0 0,4 0 0,3 0 0,-2 0 0,5 0 0,0 0 0,5 0 0</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88"/>
    </inkml:context>
    <inkml:brush xml:id="br0">
      <inkml:brushProperty name="width" value="0.05" units="cm"/>
      <inkml:brushProperty name="height" value="0.05" units="cm"/>
    </inkml:brush>
  </inkml:definitions>
  <inkml:trace contextRef="#ctx0" brushRef="#br0">0 0 24575,'3'4'0,"0"9"0,-3 7 0,0 10 0,0 7 0,0-3 0,0 7 0,0-10 0,0 5 0,0-8 0,0 3 0,0-6 0,0-6 0,0 6 0,0-11 0,0 0 0,0-2 0,0-5 0,0 2 0,0-3 0,0-3 0,0-1 0</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89"/>
    </inkml:context>
    <inkml:brush xml:id="br0">
      <inkml:brushProperty name="width" value="0.05" units="cm"/>
      <inkml:brushProperty name="height" value="0.05" units="cm"/>
    </inkml:brush>
  </inkml:definitions>
  <inkml:trace contextRef="#ctx0" brushRef="#br0">0 0 24575,'12'0'0,"-7"0"0,39 0 0,-18 0 0,15 0 0,-10 0 0,0 0 0,-4 0 0,3 0 0,-11 0 0,-1 0 0,-9 0 0,-3 0 0,-3 0 0,-1 0 0</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90"/>
    </inkml:context>
    <inkml:brush xml:id="br0">
      <inkml:brushProperty name="width" value="0.05" units="cm"/>
      <inkml:brushProperty name="height" value="0.05" units="cm"/>
    </inkml:brush>
  </inkml:definitions>
  <inkml:trace contextRef="#ctx0" brushRef="#br0">1 1 24575,'0'19'0,"0"-1"0,0 12 0,0-3 0,0 20 0,0-16 0,0 16 0,0-16 0,0 6 0,0-4 0,0-2 0,0-10 0,0-6 0,0-2 0,0-8 0,0 1 0,0-5 0,0-13 0,0 6 0,0-8 0</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53"/>
    </inkml:context>
    <inkml:brush xml:id="br0">
      <inkml:brushProperty name="width" value="0.05" units="cm"/>
      <inkml:brushProperty name="height" value="0.05" units="cm"/>
    </inkml:brush>
  </inkml:definitions>
  <inkml:trace contextRef="#ctx0" brushRef="#br0">0 96 24575,'6'-9'0,"16"2"0,-6 7 0,24 0 0,-1 0 0,16 0 0,7-5 0,6 4 0,19-8 0,8 2-554,-8-3 554,-36 7 0,0 0 0,21-6-20,11 8 20,-8-4 0,-19 5 0,-3 0 0,-20 0 0,-3 0 554,-12 0-554,-1 0 20,-7 0-20,-1 0 0,-4 0 0,1 0 0,-3-2 0,0-8 0,-3 5 0,0-4 0</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54"/>
    </inkml:context>
    <inkml:brush xml:id="br0">
      <inkml:brushProperty name="width" value="0.05" units="cm"/>
      <inkml:brushProperty name="height" value="0.05" units="cm"/>
    </inkml:brush>
  </inkml:definitions>
  <inkml:trace contextRef="#ctx0" brushRef="#br0">338 181 24575,'3'-12'0,"0"3"0,-3-3 0,0 2 0,0-6 0,0 1 0,0 2 0,0-3 0,0 1 0,0-3 0,0-2 0,0 9 0,-3 1 0,-12 7 0,-5 3 0,-11 0 0,-5 0 0,4 3 0,-1 9 0,6 4 0,-2 17 0,3-3 0,-3 4 0,8-2 0,2-4 0,11-2 0,-2 0 0,9-8 0,-3-2 0,4-2 0,6-1 0,5-3 0,11 0 0,10-2 0,5 0 0,6 0 0,-1 1 0,0-1 0,-5 0 0,-1 0 0,-9 3 0,-5 0 0,-8 2 0,-4 1 0,-4 2 0,-2-2 0,-1 7 0,-3-3 0,0-1 0,-3 4 0,-7-7 0,-2 7 0,-9-6 0,-2-1 0,-4 0 0,-4-5 0,0 2 0,4-3 0,-3-4 0,7-1 0,1-3 0,5 0 0,4 0 0,3-9 0,0-3 0,6-6 0,1-3 0,3 7 0,0-7 0,0 11 0,0-3 0,0 9 0,0 2 0</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55"/>
    </inkml:context>
    <inkml:brush xml:id="br0">
      <inkml:brushProperty name="width" value="0.05" units="cm"/>
      <inkml:brushProperty name="height" value="0.05" units="cm"/>
    </inkml:brush>
  </inkml:definitions>
  <inkml:trace contextRef="#ctx0" brushRef="#br0">1 2 24575,'6'-2'0,"0"17"0,-6 12 0,0 21 0,0 6 0,0-4 0,0 9 0,0-11 0,0 6 0,0-6 0,0-10 0,0-11 0,0-13 0,0-2 0,0-8 0,0 2 0</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50"/>
    </inkml:context>
    <inkml:brush xml:id="br0">
      <inkml:brushProperty name="width" value="0.05" units="cm"/>
      <inkml:brushProperty name="height" value="0.05" units="cm"/>
    </inkml:brush>
  </inkml:definitions>
  <inkml:trace contextRef="#ctx0" brushRef="#br0">6 0 24575,'-3'7'0,"1"9"0,2 14 0,0 12 0,0 1 0,0 0 0,0 3 0,0-8 0,0 10 0,0-6 0,0 0 0,0 11 0,0-18 0,0 34 0,0-31 0,0 17 0,0-14 0,0 1 0,0-3 0,0 3 0,0-16 0,0-7 0,0-3 0,0-9 0,0 2 0,0-6 0,0 0 0</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51"/>
    </inkml:context>
    <inkml:brush xml:id="br0">
      <inkml:brushProperty name="width" value="0.05" units="cm"/>
      <inkml:brushProperty name="height" value="0.05" units="cm"/>
    </inkml:brush>
  </inkml:definitions>
  <inkml:trace contextRef="#ctx0" brushRef="#br0">239 59 24575,'3'-5'0,"0"-4"0,-3 2 0,0-2 0,0 3 0,0 0 0,0 0 0,0 1 0,-6 2 0,-1 0 0,-6 3 0,0 0 0,-4 0 0,-10 0 0,4 0 0,-4 3 0,1 9 0,10 3 0,-7 13 0,4-5 0,9 7 0,-3-6 0,12 1 0,-2 1 0,3-7 0,0 6 0,0-11 0,3 2 0,3-3 0,4 0 0,7-2 0,1-1 0,3-3 0,0 0 0,1-3 0,-1-1 0,0-3 0,1 0 0,-5 0 0,0 0 0,-4 0 0,0 0 0,-3 0 0,2 0 0,-8 0 0,2 0 0</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52"/>
    </inkml:context>
    <inkml:brush xml:id="br0">
      <inkml:brushProperty name="width" value="0.05" units="cm"/>
      <inkml:brushProperty name="height" value="0.05" units="cm"/>
    </inkml:brush>
  </inkml:definitions>
  <inkml:trace contextRef="#ctx0" brushRef="#br0">0 1 24575,'3'67'0,"0"-10"0,-3 1 0,0-16 0,0-16 0,0 4 0,0-11 0,0-1 0,0-9 0,0-3 0,0-3 0,0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03.459"/>
    </inkml:context>
    <inkml:brush xml:id="br0">
      <inkml:brushProperty name="width" value="0.05" units="cm"/>
      <inkml:brushProperty name="height" value="0.05" units="cm"/>
    </inkml:brush>
  </inkml:definitions>
  <inkml:trace contextRef="#ctx0" brushRef="#br0">186 2705 24575,'10'19'0,"8"-15"0,24-23 0,13-14 0,-3-1 0,0-3-1139,21-20 1139,-10 13 0,1 0 0,-19 10 0,-2 1 0,7-4 0,1-1 0,3 1 0,-1 1 0,-9-2 0,-2 3 0,21-11 14,3-13-14,-5 10 0,-10 6 0,-14 7 0,-1 1 0,13-9 0,15-24 0,-7 2 0,-23 28 0,1-1 0,-4-1 0,-1-1 0,8-6 0,-2 2 0,13-20 0,7-12 0,-17 32 0,5-12 0,-3 11 0,-6 9 0,-5 5 0,-3 11 848,-9 4-848,3 6 277,-3-3-277,-1 7 0,8-7 0,-6 3 0,11-5 0,-8 5 0,8-4 0,-3 4 0,-1-4 0,0 3 0,-4 1 0,-1 4 0,-3 0 0,-2 0 0,-3 1 0,0-1 0,0 1 0,4-4 0,-3-1 0,12-8 0,-6 0 0,19-17 0,-17 15 0,21-18 0,-17 14 0,12-6 0,-4 2 0,-6 9 0,4-5 0,-9 10 0,4-4 0,-6 4 0,1 1 0,-1 0 0,1-1 0,-1 1 0,0 0 0,6-6 0,-4 5 0,9-9 0,-9 8 0,4-7 0,-5 8 0,-3-3 0,-3 7 0,-6 2 0,-1 3 0,-3 0 0,0 2 0,-3-1 0,-10 4 0,-14-1 0,-30 20 0,-25 24 0,24-8 0,-2 6-1486,-12 18 0,-3 5 1486,13-16 0,-2 1 0,3 0 0,-13 18 0,-1 1 0,11-14 0,-2 2 0,2-2 0,-8 13 0,1-1 0,15-17 0,0 1 0,-1-1 0,1 0 0,0 0 0,2-3 0,-11 8 0,1-3-436,2 1 0,2-3 436,10-10 0,2-2 0,0 0 0,1 0 0,3-3 0,0-1 0,-37 28 0,-1 3 0,3-9-136,7 1 136,12-16 0,5 1 0,9-9 2801,-4 0-2801,4 0 1011,3-6-1011,4-4 168,1-2-168,-1 1 0,-3-3 0,3 3 0,-5 1 0,11-1 0,-6 5 0,9-2 0,-9 2 0,12-2 0,-5-3 0,8-3 0,0 0 0,-3-1 0,-1 1 0,-1-2 0,-7 0 0,-2 4 0,-1 2 0,-4 0 0,5-1 0,1-4 0,-1-1 0,5-3 0,5 2 0,2-7 0,9 3 0,-5-7 0,12 3 0,-5-6 0,25-8 0,6-11 0,20-13 0,9-5 0,2-1 0,11-7 0,-4 1 0,11-8-572,-3-4 572,-28 25 0,1 1 0,36-31 0,-32 28 0,0-1 0,-3 3 0,0 0 0,3-1 0,1 1 0,-4 0 0,-1 2 0,3 1 0,-2 1 0,35-32-157,-15 16 157,2-10 0,-16 19 0,10-14 0,-7 14 0,0-7 0,-7 10 0,1-5 567,6-2-567,0 6 162,-1 0-162,-7 10 0,5-8 0,8 1 0,-11-4 0,18 1 0,-28 7 0,14-6 0,-6 4 0,-4-7 0,4 3 0,4-15 0,-5 8 0,10-9 0,-11 6 0,6-2 0,6-1 0,0-3 0,-6 13 0,9-8 0,-15 11 0,5-1 0,-8-2 0,-4 7 0,-6 3 0,0 1 0,-6 4 0,2-5 0,5-9 0,-9 12 0,13-20 0,-12 15 0,8-8 0,-4 1 0,-1 8 0,-5 2 0,-4 5 0,-5 5 0,-4 3 0,0 1 0,0 3 0,0 3 0,-3-3 0,-1 3 0,1-3 0,-2 0 0,4 3 0,-5-3 0,5 3 0,-4-3 0,2 1 0,-1 2 0,-1-2 0,-1 4 0,-3-4 0,-6 2 0,-5-7 0,-3 2 0,-9-6 0,-10-3 0,2 4 0,-11-7 0,7 7 0,-4 0 0,5 1 0,5 4 0,6 1 0,5-1 0,3 1 0,1 1 0,7-1 0,1 1 0,3 3 0,3-3 0,-6 3 0,5-3 0,-8-1 0,2-2 0,-7 2 0,3-3 0,-3 0 0,4 3 0,4 0 0,-1 2 0,4 1 0,3-1 0,10 1 0,20-2 0,7 1 0,19 0 0,-15-2 0,14 6 0,-8-2 0,5 3 0,4 0 0,-10 0 0,5 0 0,-11 0 0,4 0 0,-8 0 0,2 0 0,-3 0 0,-1 0 0,-5 0 0,0 0 0,-4 3 0,-8-2 0,2 2 0,-9-3 0,2 0 0,-3 0 0,-3 2 0,-1 1 0,-2 3 0,-5 0 0,-3 7 0,-9-1 0,2 8 0,-7-1 0,1 18 0,0-2 0,0 12 0,3 7 0,4 1 0,0 13 0,8-12 0,-2 3 0,7-4 0,-3-5 0,0 9 0,3-21 0,-3 4 0,4-20 0,0 0 0,0-13 0,0 0 0,0-3 0,0 0 0,-2-3 0,-2 0 0,-1-3 0,-1 0 0,-3 0 0,-1-3 0,-4-12 0,-1-5 0,-1-16 0,-5-7 0,3 0 0,-4-16 0,5 19 0,-5-17 0,1 19 0,-2-10 0,-1 6 0,3 4 0,0 2 0,-3 2 0,7 7 0,-2-4 0,4 8 0,4 1 0,-2 6 0,6 6 0,-3-3 0,1 9 0,2-4 0,-2 7 0,3-4 0,7 4 0,8-2 0,3 6 0,9 1 0,-3 6 0,7 2 0,3 7 0,-1-3 0,4 4 0,-4-5 0,0 0 0,3 0 0,-8-4 0,8 0 0,-11-4 0,2-3 0,-8-1 0,-3-3 0,-1 0 0,-3 0 0,-8 0 0,-10-3 0,-6 2 0,-12-2 0,3 3 0,0 0 0,5 0 0,5 0 0,4 0 0,3 0 0,6-5 0,12 0 0,11-4 0,7 2 0,5-1 0,0 3 0,0-2 0,0 7 0,-8-4 0,2 1 0,-14 2 0,2-2 0,-7 3 0,-3-3 0,-1 0 0,-2-10 0,0-2 0,0-6 0,0-1 0,0 1 0,0 3 0,0 1 0,0 4 0,0 3 0,-2 1 0,-1 6 0,-6 0 0,-1 3 0,-3 0 0,-4 0 0,-1 0 0,-8 0 0,4 0 0,-4 4 0,5 0 0,-1 3 0,4-1 0,-2 5 0,2-4 0,0 3 0,2-3 0,6-3 0,1-1 0,3-3 0,7 0 0,12 0 0,9 0 0,14 0 0,1 0 0,5 0 0,0 0 0,-5 0 0,-5 0 0,-7 0 0,-10 0 0,1 0 0,-10 0 0,3 0 0,-5 2 0,-2 1 0,-12 11 0,-3 1 0,-6 8 0,-11 15 0,13-12 0,-9 16 0,11-11 0,-1 2 0,0 3 0,7-5 0,-1 0 0,9 0 0,-3 0 0,4 0 0,0-4 0,0-2 0,0-3 0,0-5 0,3 4 0,1-7 0,2-1 0,1 0 0,-1-7 0,0 3 0,-3-3 0,3-3 0,-8-5 0,-3-9 0,-5-5 0,-8-7 0,2-3 0,-8-3 0,8-2 0,-4-1 0,4 1 0,4 4 0,1 1 0,1 4 0,5 5 0,-7 0 0,8 4 0,-6 0 0,1 2 0,-2-1 0,-2 2 0,-4-4 0,0 4 0,-1-3 0,1 2 0,4 1 0,3-3 0,0 6 0,7-2 0,0 3 0,3 1 0,3-4 0,17 1 0,6-3 0,11 7 0,9 0 0,-7 4 0,8 0 0,-5 0 0,-5 0 0,-5 0 0,-10 0 0,-6 0 0,-6 0 0,-3 0 0,-5 0 0</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20"/>
    </inkml:context>
    <inkml:brush xml:id="br0">
      <inkml:brushProperty name="width" value="0.05" units="cm"/>
      <inkml:brushProperty name="height" value="0.05" units="cm"/>
    </inkml:brush>
  </inkml:definitions>
  <inkml:trace contextRef="#ctx0" brushRef="#br0">6 0 24575,'-3'0'0,"0"0"0</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21"/>
    </inkml:context>
    <inkml:brush xml:id="br0">
      <inkml:brushProperty name="width" value="0.05" units="cm"/>
      <inkml:brushProperty name="height" value="0.05" units="cm"/>
    </inkml:brush>
  </inkml:definitions>
  <inkml:trace contextRef="#ctx0" brushRef="#br0">0 1 24575,'0'3'0,"0"0"0</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22"/>
    </inkml:context>
    <inkml:brush xml:id="br0">
      <inkml:brushProperty name="width" value="0.05" units="cm"/>
      <inkml:brushProperty name="height" value="0.05" units="cm"/>
    </inkml:brush>
  </inkml:definitions>
  <inkml:trace contextRef="#ctx0" brushRef="#br0">0 1 24575,'0'3'0,"0"0"0</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23"/>
    </inkml:context>
    <inkml:brush xml:id="br0">
      <inkml:brushProperty name="width" value="0.05" units="cm"/>
      <inkml:brushProperty name="height" value="0.05" units="cm"/>
    </inkml:brush>
  </inkml:definitions>
  <inkml:trace contextRef="#ctx0" brushRef="#br0">1 1 24575,'0'30'0,"0"4"0,0 13 0,0-13 0,0 17 0,0-17 0,0 14 0,0-15 0,0-3 0,0-8 0,0-5 0,0 0 0,0-4 0,0 4 0,0 5 0,0 0 0,0 8 0,0-7 0,0 7 0,0-11 0,0 2 0,0-11 0,0-1 0,0-3 0,0-5 0,0-30 0,0-41 0,0 25 0,0-15 0</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40"/>
    </inkml:context>
    <inkml:brush xml:id="br0">
      <inkml:brushProperty name="width" value="0.05" units="cm"/>
      <inkml:brushProperty name="height" value="0.05" units="cm"/>
    </inkml:brush>
  </inkml:definitions>
  <inkml:trace contextRef="#ctx0" brushRef="#br0">0 254 24575,'0'-4'0,"0"13"0,0 15 0,0 13 0,0 11 0,0 0 0,0-4 0,0 6 0,0-11 0,0 3 0,0-11 0,0-9 0,0-5 0,0-8 0,0-5 0,0-16 0,0-12 0,0-25 0,0-8 0,0 6 0,0-12 0,0 12 0,0-10 0,0 1 0,0 5 0,0 11 0,0 3 0,0 14 0,0 5 0,0 5 0,0 7 0,3-2 0,1 8 0,9-5 0,-3 8 0,11-2 0,-3 3 0,3 0 0,0 0 0,5 0 0,-4 0 0,0 0 0,-5 0 0,0 0 0,-3 3 0,-1 3 0,-3 4 0,-4 0 0,1 3 0,-4-4 0,0 4 0,-3 0 0,0 0 0,-3 0 0,-7 1 0,-10 0 0,-3 4 0,-3-5 0,4 4 0,0-6 0,1 1 0,3 1 0,1-6 0,4 2 0,3-2 0,1-1 0,3-3 0,6 0 0,4-3 0,9 0 0,4 0 0,1 0 0,2 0 0,-2 0 0,3 0 0,0 0 0,1 0 0,-4 9 0,0 3 0,-7 9 0,-1 5 0,-6 1 0,0 4 0,-4 0 0,0 0 0,-3-4 0,-5-2 0,-3-3 0,-3-5 0,4 0 0,-3-4 0,3 0 0,0-3 0,-2 2 0,2-2 0,-3 3 0,0-3 0,0 0 0,0-4 0,3 0 0,1 0 0,3-2 0,2-7 0,2 2 0,2-4 0</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41"/>
    </inkml:context>
    <inkml:brush xml:id="br0">
      <inkml:brushProperty name="width" value="0.05" units="cm"/>
      <inkml:brushProperty name="height" value="0.05" units="cm"/>
    </inkml:brush>
  </inkml:definitions>
  <inkml:trace contextRef="#ctx0" brushRef="#br0">9 3 24575,'11'0'0,"1"0"0,1 0 0,-3 0 0,2 0 0,-2-2 0,0 3 0,-4 7 0,-3 6 0,-3 7 0,0 1 0,0 4 0,0-4 0,0 8 0,-6-7 0,-3 7 0,-5-12 0,-5 8 0,8-12 0,-6 4 0,10-11 0,-2 1 0,6-15 0,7-2 0,12-12 0,9-2 0,7 2 0,1 1 0,-7 5 0,0 6 0,-5 3 0,-3 6 0,-4 0 0,-5 0 0,-6 14 0,0 3 0,-3 24 0,0-11 0,0 15 0,-4-17 0,-4 7 0,-1 1 0,-5-8 0,3 2 0,-1-8 0,-1-5 0,2 4 0,-2-7 0,3-1 0,-3-3 0,3-4 0,0 0 0,1 0 0,3-2 0,3-2 0,0-2 0</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42"/>
    </inkml:context>
    <inkml:brush xml:id="br0">
      <inkml:brushProperty name="width" value="0.05" units="cm"/>
      <inkml:brushProperty name="height" value="0.05" units="cm"/>
    </inkml:brush>
  </inkml:definitions>
  <inkml:trace contextRef="#ctx0" brushRef="#br0">1 5 24575,'3'-4'0,"0"13"0,-3 15 0,0 14 0,0 15 0,0 4 0,0 11 0,0 6 0,0-21 0,0 18 0,0-26 0,0 10 0,0-17 0,0-7 0,0-13 0,0-5 0,0-6 0,0-5 0</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44"/>
    </inkml:context>
    <inkml:brush xml:id="br0">
      <inkml:brushProperty name="width" value="0.05" units="cm"/>
      <inkml:brushProperty name="height" value="0.05" units="cm"/>
    </inkml:brush>
  </inkml:definitions>
  <inkml:trace contextRef="#ctx0" brushRef="#br0">12 0 24575,'-3'12'0,"0"0"0,3-3 0,0 7 0,0-5 0,0 9 0,0-2 0,0 8 0,0 5 0,0 12 0,0 0 0,0 10 0,0-5 0,0 12 0,0 8 0,0 8 0,0 6 0,0 7-965,0 3 965,0-35 0,0 1 0,0-7 0,0 1 0,0 9 0,0 0 0,0 33 0,0-9 0,0-33 0,0-1 0,0 25 0,0 3 0,0 11 0,0-58 0,0 47 0,0-40 0,0 16 965,0-11-965,0-3 0,0-9 0,0-9 0,0-2 0,0-8 0,0-3 0,0-1 0,0-3 0,-2-3 0,1 0 0,-1-3 0</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45"/>
    </inkml:context>
    <inkml:brush xml:id="br0">
      <inkml:brushProperty name="width" value="0.05" units="cm"/>
      <inkml:brushProperty name="height" value="0.05" units="cm"/>
    </inkml:brush>
  </inkml:definitions>
  <inkml:trace contextRef="#ctx0" brushRef="#br0">1 0 24575,'15'0'0,"5"0"0,27 0 0,9 0 0,19 0 0,10 0 0,-34 0 0,2 0-601,47 0 601,-15 0 0,-5 0 0,-11 0 149,-1 0-149,-5 0 0,-6 0 0,-18 0 0,3 0 0,-12 0 452,-3 0-452,-5 0 0,-2 0 0,-6 0 0,0 0 0,-5 3 0,-3-3 0,0 3 0,0-3 0,-1 0 0,1 0 0,0 0 0,16 0 0,3 0 0,18 0 0,4 0 0,2 4 0,-1-3 0,32 8 0,-30-8 0,43 4 0,-41-1 0,15-3 0,-13 3 0,0-4 0,-10 0 0,2 0 0,-13 0 0,-2 0 0,-5 0 0,-5 0 0,0 0 0,1 0 0,3 0 0,-6 0 0,6 0 0,-7 0 0,-1 0 0,-3 0 0,-2 0 0,-5 0 0,2 0 0,-3 0 0,-3-6 0,2 5 0,5-5 0,4 6 0,7 0 0,1 0 0,-5 0 0,0 0 0,-4 0 0,-3 0 0,-1 0 0,-3 0 0,0 0 0,-3 12 0,0 10 0,-3 13 0,0 13 0,0 0 0,0 26 0,0 5 0,0 19-408,0-45 1,0 1 407,0-1 0,0 1 0,0 4 0,0 0 0,0-4 0,0 0-154,0-1 1,0-2 153,0 28 0,0 5 0,0-21 0,0 11 0,0 13 0,0-30 0,4 26 0,2-17 0,-1 5 0,5 11 0,-9-15 0,3-15 801,0 11-801,-3-23 321,4 19-321,-5-20 0,0-2 0,0-12 0,0-7 0,0-1 0,0-8 0,0 0 0,0-3 0,-3-2 0,-3-2 0,-4-2 0,-7 0 0,-1-3 0,-3-1 0,-5 0 0,-1 1 0,-9-1 0,-1 3 0,0-2 0,-4 3 0,-2 0 0,-12 0 0,-1 0 0,-11 0 0,5 0 0,-13 0 0,-1 0 0,-7 0 0,18 0 0,0 0 0,9 0 0,0 0 0,-4 0 0,11 0 0,1 0 0,6 0 0,0 0 0,-12 0 0,3 0 0,1 0 0,-2 0 0,8 0 0,-5 0 0,1 3 0,6-2 0,0 3 0,4-4 0,2 0 0,9 0 0,-3 0 0,7 0 0,-2 0 0,3 0 0,0 0 0,1 0 0,3 0 0,-2 0 0,5 0 0,-1 0 0,-1 0 0,3 0 0,-7 0 0,3 0 0,-2 0 0,2 0 0,-2 0 0,3 0 0,0 0 0,0 0 0,5 0 0,-1 0 0,0-3 0,3 2 0,-1-4 0,1 4 0,0-4 0,1 4 0,3-2 0,1 3 0,1-2 0,-1 1 0,2-1 0,0-1 0,-2 3 0,4-5 0,-1 2 0,-1-3 0,3 0 0,-3 1 0,1-1 0,1 0 0,-5-3 0,3-1 0,-1-3 0,-1 1 0,1-1 0,1 0 0,-3 0 0,2 1 0,1-4 0,0 2 0,3-5 0,0 1 0,0-6 0,0-2 0,0 10 0,0 2 0</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46"/>
    </inkml:context>
    <inkml:brush xml:id="br0">
      <inkml:brushProperty name="width" value="0.05" units="cm"/>
      <inkml:brushProperty name="height" value="0.05" units="cm"/>
    </inkml:brush>
  </inkml:definitions>
  <inkml:trace contextRef="#ctx0" brushRef="#br0">0 1 24575,'0'70'0,"0"-15"0,0-15 0,0-17 0,0 8 0,0-13 0,0-2 0,0-3 0,0-3 0,0-1 0,0-3 0,0-3 0,0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05.404"/>
    </inkml:context>
    <inkml:brush xml:id="br0">
      <inkml:brushProperty name="width" value="0.05" units="cm"/>
      <inkml:brushProperty name="height" value="0.05" units="cm"/>
    </inkml:brush>
  </inkml:definitions>
  <inkml:trace contextRef="#ctx0" brushRef="#br0">674 1 24575,'-16'0'0,"-10"0"0,-2 0 0,-12 0 0,-3 0 0,0 0 0,-10 0 0,14 0 0,-12 0 0,12 0 0,-8 0 0,10 0 0,5 0 0,2 3 0,7 4 0,1-2 0,1 8 0,8-9 0,2 6 0,3-7 0,7 2 0,-1-2 0,2 3 0,0 0 0,0 7 0,0 6 0,3 12 0,-2 6 0,3 0 0,-4 22 0,0-23 0,0 29 0,0-1 0,0-5 0,0 10 0,0-16 0,-4-4 0,-1 5 0,-4 1 0,0-7 0,1-5 0,3-12 0,-1-9 0,5-5 0,-5-4 0,5-4 0,-2 1 0,3-5 0,3-2 0,7 0 0,8-3 0,20 0 0,0 0 0,15 0 0,-10 0 0,3 0 0,2 0 0,-10 0 0,3 0 0,-10 0 0,-7 3 0,-3 0 0,-8 1 0,-4-1 0,0-3 0,-5 0 0,-2 0 0</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47"/>
    </inkml:context>
    <inkml:brush xml:id="br0">
      <inkml:brushProperty name="width" value="0.05" units="cm"/>
      <inkml:brushProperty name="height" value="0.05" units="cm"/>
    </inkml:brush>
  </inkml:definitions>
  <inkml:trace contextRef="#ctx0" brushRef="#br0">332 0 24575,'-2'7'0,"-4"-2"0,-12-5 0,-5 0 0,-13 0 0,8 0 0,-8 11 0,7 3 0,-3 7 0,2 7 0,3 1 0,6 0 0,1 11 0,8-12 0,4 13 0,4-4 0,4 5 0,0 0 0,0-5 0,4 4 0,8-13 0,9 9 0,3-13 0,8 1 0,-9-7 0,3-3 0,0-4 0,-7 0 0,5-7 0,-10-1 0,3-3 0,-4 0 0,0 0 0,-3 0 0,-4 0 0,-3 0 0</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48"/>
    </inkml:context>
    <inkml:brush xml:id="br0">
      <inkml:brushProperty name="width" value="0.05" units="cm"/>
      <inkml:brushProperty name="height" value="0.05" units="cm"/>
    </inkml:brush>
  </inkml:definitions>
  <inkml:trace contextRef="#ctx0" brushRef="#br0">67 12 24575,'2'-5'0,"8"2"0,1 0 0,10 3 0,-4 0 0,1 0 0,-1 0 0,-7 0 0,2 0 0,-8 5 0,2 10 0,-6-1 0,-4 11 0,-3-7 0,-9 8 0,1-7 0,-3 4 0,5-11 0,3-4 0,-2 0 0,8-4 0,-5-1 0,11-5 0,1-2 0,11-8 0,0 4 0,3 1 0,-1 1 0,-2 5 0,3-2 0,-7 3 0,-1 0 0,-3 6 0,1 5 0,-4 11 0,0 4 0,-3 1 0,0 3 0,0-3 0,0-1 0,-3 0 0,-3-8 0,-5-2 0,-2-3 0,0-3 0,-4 0 0,3-3 0,-7 0 0,4 0 0,-1-3 0,-3-1 0,7-3 0,1 0 0,0 0 0,7 0 0,-4 0 0,4 0 0,3-3 0,0 0 0,3 0 0,0 0 0</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49"/>
    </inkml:context>
    <inkml:brush xml:id="br0">
      <inkml:brushProperty name="width" value="0.05" units="cm"/>
      <inkml:brushProperty name="height" value="0.05" units="cm"/>
    </inkml:brush>
  </inkml:definitions>
  <inkml:trace contextRef="#ctx0" brushRef="#br0">49 167 24575,'3'3'0,"-1"3"0,-2 7 0,0 5 0,0 0 0,0 2 0,0-6 0,0 7 0,0-10 0,0 1 0,0-6 0,0 3 0,3-2 0,0-1 0,6-3 0,1-3 0,3 0 0,3 0 0,2-4 0,3 0 0,-6-2 0,1-4 0,-6 0 0,3-3 0,0-4 0,1-1 0,-3-3 0,0-5 0,-4 4 0,-3-9 0,-1 9 0,-3-4 0,0 5 0,0-1 0,0 5 0,-3 0 0,-3 7 0,-8 0 0,-4 6 0,-3 1 0,-1 3 0,1 0 0,-1 0 0,1 0 0,-1 6 0,5 2 0,-1 9 0,8 1 0,-4 3 0,6 5 0,-3 1 0,7-1 0,0 0 0,1 0 0,2-13 0,-3 1 0</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24"/>
    </inkml:context>
    <inkml:brush xml:id="br0">
      <inkml:brushProperty name="width" value="0.05" units="cm"/>
      <inkml:brushProperty name="height" value="0.05" units="cm"/>
    </inkml:brush>
  </inkml:definitions>
  <inkml:trace contextRef="#ctx0" brushRef="#br0">0 56 24575,'87'-1'0,"0"-1"0,0 1 0,7 0 0,1 0 0,-18 1 0,5 0 0,-20 0 0,-2 0 0,-2 0 0,5 0 0,-4 0 0,-16 0 0,-4 0 0,-5 3 0,-7-2 0,0 3 0,-8-4 0,1 0 0,-10 0 0,7 0 0,-7 0 0,2 0 0,-5 0 0,2 0 0,-3 0 0,0 0 0,-1 0 0,1 0 0,0 0 0,0 0 0,-1 0 0,1 0 0,0 0 0,-1 0 0,1 0 0,0 0 0,0 0 0,0 0 0,0 0 0,-1 0 0,1 0 0,0 0 0,0 0 0,0 0 0,3 0 0,0 0 0,1 0 0,2 0 0,-2 0 0,0 0 0,2 0 0,-5-3 0,2 2 0,-3-1 0,0 2 0,-1 0 0,-2-3 0,2-2 0,-1-5 0,2-6 0,-2 8 0,-1-2 0</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56"/>
    </inkml:context>
    <inkml:brush xml:id="br0">
      <inkml:brushProperty name="width" value="0.05" units="cm"/>
      <inkml:brushProperty name="height" value="0.05" units="cm"/>
    </inkml:brush>
  </inkml:definitions>
  <inkml:trace contextRef="#ctx0" brushRef="#br0">13 414 24575,'-7'13'0,"1"-1"0,6-6 0,0 0 0,0 3 0,0 1 0,0 3 0,0-3 0,0 2 0,0-2 0,0-1 0,0 0 0,0-11 0,0-15 0,0-23 0,9-17 0,8-25 0,-5 27 0,17-29 0,-22 42 0,14-13 0,-15 23 0,4 6 0,-6 8 0,2 4 0,0 8 0,0 3 0,-1 3 0,1 0 0,0 10 0,1 6 0,1 11 0,0 9 0,0-4 0,0 9 0,0-8 0,0 3 0,3-5 0,0-5 0,1 4 0,2-7 0,-3-1 0,-1-2 0,0-6 0,-4 0 0,1-2 0,-1-5 0,-3 2 0,0-3 0,-3-1 0,0-1 0,0-2 0</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57"/>
    </inkml:context>
    <inkml:brush xml:id="br0">
      <inkml:brushProperty name="width" value="0.05" units="cm"/>
      <inkml:brushProperty name="height" value="0.05" units="cm"/>
    </inkml:brush>
  </inkml:definitions>
  <inkml:trace contextRef="#ctx0" brushRef="#br0">1 1 24575,'15'0'0,"9"0"0,-8 0 0,19 0 0,-11 0 0,6 0 0,-12 0 0,-4 0 0,-5 0 0,-6 0 0,0 0 0</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58"/>
    </inkml:context>
    <inkml:brush xml:id="br0">
      <inkml:brushProperty name="width" value="0.05" units="cm"/>
      <inkml:brushProperty name="height" value="0.05" units="cm"/>
    </inkml:brush>
  </inkml:definitions>
  <inkml:trace contextRef="#ctx0" brushRef="#br0">38 67 24575,'-5'0'0,"-1"0"0,3 6 0,-3 1 0,2 9 0,1 2 0,-4 4 0,7 3 0,-4-2 0,4 3 0,0-9 0,0 8 0,0-10 0,0 3 0,0-6 0,0-5 0,0 5 0,0-5 0,3-1 0,0-3 0,6-3 0,5 0 0,0 0 0,6-4 0,-5-6 0,6-2 0,-6-9 0,-1 7 0,-4-3 0,-1 6 0,-2-1 0,3 2 0,-7-3 0,0 0 0,0-4 0,-2 3 0,2-7 0,-3 3 0,0-3 0,0-1 0,0 4 0,0-2 0,0 9 0,0-5 0,0 9 0,-2 1 0,-2 3 0,-5 3 0,3 0 0,-7 0 0,6 0 0,-5 0 0,5 0 0,-2 0 0,0 6 0,2 1 0,-5 6 0,4 4 0,-4-3 0,4 3 0,-1-8 0,2 4 0,4-9 0,0 2 0</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59"/>
    </inkml:context>
    <inkml:brush xml:id="br0">
      <inkml:brushProperty name="width" value="0.05" units="cm"/>
      <inkml:brushProperty name="height" value="0.05" units="cm"/>
    </inkml:brush>
  </inkml:definitions>
  <inkml:trace contextRef="#ctx0" brushRef="#br0">0 1 24575,'0'18'0,"0"-8"0,0-1 0</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60"/>
    </inkml:context>
    <inkml:brush xml:id="br0">
      <inkml:brushProperty name="width" value="0.05" units="cm"/>
      <inkml:brushProperty name="height" value="0.05" units="cm"/>
    </inkml:brush>
  </inkml:definitions>
  <inkml:trace contextRef="#ctx0" brushRef="#br0">0 1 24575,'0'0'0</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63"/>
    </inkml:context>
    <inkml:brush xml:id="br0">
      <inkml:brushProperty name="width" value="0.05" units="cm"/>
      <inkml:brushProperty name="height" value="0.05" units="cm"/>
    </inkml:brush>
  </inkml:definitions>
  <inkml:trace contextRef="#ctx0" brushRef="#br0">0 149 24575,'2'-3'0,"10"0"0,27-1 0,26-7 0,-2-1 0,4-2-532,-8 2 0,0-1 532,9 0 0,1 0 0,-6 1 0,-5 2 0,17 3 46,-23-2 1,-1 2-47,7 6 0,3-4 0,-18 5 0,-15 0 0,-7 0 0,-14 0 0,-1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05.849"/>
    </inkml:context>
    <inkml:brush xml:id="br0">
      <inkml:brushProperty name="width" value="0.05" units="cm"/>
      <inkml:brushProperty name="height" value="0.05" units="cm"/>
    </inkml:brush>
  </inkml:definitions>
  <inkml:trace contextRef="#ctx0" brushRef="#br0">0 94 24575,'3'-3'0,"0"1"0,24 2 0,0 0 0,26 0 0,-11-4 0,12-9 0,-5-2 0,-10-2 0,12-4 0,-36 15 0,9-7 0</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64"/>
    </inkml:context>
    <inkml:brush xml:id="br0">
      <inkml:brushProperty name="width" value="0.05" units="cm"/>
      <inkml:brushProperty name="height" value="0.05" units="cm"/>
    </inkml:brush>
  </inkml:definitions>
  <inkml:trace contextRef="#ctx0" brushRef="#br0">7 373 24575,'-4'9'0,"2"0"0,2 0 0,0 0 0,0 4 0,0-4 0,0 4 0,0-7 0,0 3 0,0-3 0,0-7 0,0-17 0,0-10 0,0-15 0,0-10 0,0 17 0,8-27 0,-2 27 0,7-13 0,-1 8 0,-7 13 0,9 1 0,-10 10 0,5 7 0,-3 1 0,0 6 0,0 0 0,0 3 0,-1 0 0,1 0 0,0 6 0,1 5 0,0 11 0,1 10 0,0 5 0,0 5 0,-3 0 0,3 5 0,-4-8 0,5 7 0,-5-13 0,3 3 0,-2-5 0,2 0 0,-2-4 0,-2-5 0,0-1 0,-2-8 0,2 1 0,-3-5 0,3-3 0,-2 0 0,1-3 0,-2 0 0</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65"/>
    </inkml:context>
    <inkml:brush xml:id="br0">
      <inkml:brushProperty name="width" value="0.05" units="cm"/>
      <inkml:brushProperty name="height" value="0.05" units="cm"/>
    </inkml:brush>
  </inkml:definitions>
  <inkml:trace contextRef="#ctx0" brushRef="#br0">0 13 24575,'5'-3'0,"5"1"0,3 2 0,12 0 0,-2 0 0,4 0 0,-1 0 0,0 0 0,-4-4 0,4 4 0,0-4 0,-13 4 0,0 0 0</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81"/>
    </inkml:context>
    <inkml:brush xml:id="br0">
      <inkml:brushProperty name="width" value="0.05" units="cm"/>
      <inkml:brushProperty name="height" value="0.05" units="cm"/>
    </inkml:brush>
  </inkml:definitions>
  <inkml:trace contextRef="#ctx0" brushRef="#br0">6 463 24575,'-3'-1'0,"0"-8"0,3-17 0,0-12 0,0-6 0,0-3 0,8 4 0,-3 1 0,8-5 0,-1 8 0,-7-3 0,8 15 0,-8 5 0,2 9 0,-1 0 0,-3 9 0,3-2 0,-1 6 0,1 0 0,0 0 0,0 0 0,0 0 0,0 6 0,0 2 0,1 8 0,0 2 0,0 3 0,0 1 0,4 4 0,-3 1 0,6-1 0,-2 5 0,0-5 0,3 6 0,-7-6 0,3 0 0,-4-8 0,0-1 0,-1-4 0,-2 0 0,1-3 0,-4-1 0,2-3 0,-3-1 0,0 1 0,0-3 0,0 0 0</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82"/>
    </inkml:context>
    <inkml:brush xml:id="br0">
      <inkml:brushProperty name="width" value="0.05" units="cm"/>
      <inkml:brushProperty name="height" value="0.05" units="cm"/>
    </inkml:brush>
  </inkml:definitions>
  <inkml:trace contextRef="#ctx0" brushRef="#br0">0 1 24575,'19'0'0,"4"0"0,4 0 0,0 0 0,-2 0 0,1 0 0,-4 0 0,0 0 0,-5 0 0,-8 0 0,0 0 0,-5 0 0,-2 0 0</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83"/>
    </inkml:context>
    <inkml:brush xml:id="br0">
      <inkml:brushProperty name="width" value="0.05" units="cm"/>
      <inkml:brushProperty name="height" value="0.05" units="cm"/>
    </inkml:brush>
  </inkml:definitions>
  <inkml:trace contextRef="#ctx0" brushRef="#br0">0 3 24575,'3'-2'0,"0"4"0,-3 5 0,0 8 0,0 11 0,0 1 0,0 4 0,0 5 0,0-4 0,0 9 0,0-13 0,0-1 0,0-2 0,0-13 0,0 8 0,0-13 0,0 2 0,0-4 0,0-1 0,0-2 0</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35"/>
    </inkml:context>
    <inkml:brush xml:id="br0">
      <inkml:brushProperty name="width" value="0.05" units="cm"/>
      <inkml:brushProperty name="height" value="0.05" units="cm"/>
    </inkml:brush>
  </inkml:definitions>
  <inkml:trace contextRef="#ctx0" brushRef="#br0">1 1052 24575,'0'-2'0,"0"-26"0,0-28 0,-1 8 0,2-5-925,4-15 1,2-1 924,-2 11 0,2-1 0,11-21 0,2 4 0,-2-2 0,2 14 0,0 1 0,-4-4 597,6-11-597,-9 29 306,-3 21-306,-5 10 0,4 11 0,-3 4 946,1 3-946,5 10 0,0 11 0,0 17 0,1 11 0,-4 10 0,4 3 0,-2 6 0,3 0 0,-5-12 0,1 9 0,-2-14 0,1 4 0,0-8 0,-4-5 0,2-4 0,-6-7 0,5-5 0,-5-8 0,2 2 0,0-6 0,-2 3 0,2-1 0,0-2 0,-3 7 0,7-3 0,-7-1 0,6 0 0,-5-7 0,5-1 0,-6-3 0,3-3 0,-3 0 0</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36"/>
    </inkml:context>
    <inkml:brush xml:id="br0">
      <inkml:brushProperty name="width" value="0.05" units="cm"/>
      <inkml:brushProperty name="height" value="0.05" units="cm"/>
    </inkml:brush>
  </inkml:definitions>
  <inkml:trace contextRef="#ctx0" brushRef="#br0">0 0 24575,'4'0'0,"10"0"0,6 0 0,15 0 0,-7 0 0,18 0 0,-12 0 0,7 0 0,-10 0 0,-4 0 0,-1 0 0,-8 0 0,-7 0 0,-5 0 0</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37"/>
    </inkml:context>
    <inkml:brush xml:id="br0">
      <inkml:brushProperty name="width" value="0.05" units="cm"/>
      <inkml:brushProperty name="height" value="0.05" units="cm"/>
    </inkml:brush>
  </inkml:definitions>
  <inkml:trace contextRef="#ctx0" brushRef="#br0">4 26 24575,'12'-6'0,"0"0"0,1 0 0,3 2 0,-2 1 0,3 3 0,0 0 0,-6 0 0,2 0 0,-8 0 0,-1 3 0,-2 11 0,-2 1 0,0 11 0,0 0 0,-3 1 0,-9 0 0,3-1 0,-8-3 0,6-6 0,-3-3 0,4-5 0,4-3 0,1 0 0,4 0 0,3-3 0,5 0 0,9-3 0,-2 0 0,3 0 0,-4 0 0,0 0 0,-4 3 0,1 3 0,-4 4 0,1 7 0,-4 5 0,1 0 0,-4 4 0,0-1 0,0-2 0,0 3 0,-6-9 0,-2 4 0,-5-7 0,-1 3 0,1-4 0,-4 0 0,3-3 0,-3 3 0,4-5 0,0 1 0,0-2 0,3-4 0,1 0 0,3-3 0,2-5 0,2 4 0,2-4 0</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38"/>
    </inkml:context>
    <inkml:brush xml:id="br0">
      <inkml:brushProperty name="width" value="0.05" units="cm"/>
      <inkml:brushProperty name="height" value="0.05" units="cm"/>
    </inkml:brush>
  </inkml:definitions>
  <inkml:trace contextRef="#ctx0" brushRef="#br0">0 0 24575,'4'3'0,"-2"3"0,-2 36 0,0-11 0,0 16 0,0-5 0,0 2 0,0 10 0,0-5 0,0 4 0,0-14 0,4 2 0,-3-14 0,5-1 0,-5-5 0,2-3 0,0-1 0,-2-7 0,2 2 0,-3-5 0,0 2 0,0-6 0,0 0 0</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39"/>
    </inkml:context>
    <inkml:brush xml:id="br0">
      <inkml:brushProperty name="width" value="0.05" units="cm"/>
      <inkml:brushProperty name="height" value="0.05" units="cm"/>
    </inkml:brush>
  </inkml:definitions>
  <inkml:trace contextRef="#ctx0" brushRef="#br0">958 53 24575,'-9'0'0,"-2"-3"0,-2 3 0,-5-6 0,-10 5 0,0-6 0,-18 6 0,12-2 0,-32 3 0,17 0 0,-13 0 0,6 0 0,1 0 0,-7 0 0,0 0 0,7-4 0,2 3 0,14-6 0,-3 6 0,11-6 0,5 6 0,0-2 0,4-1 0,5 4 0,3-4 0,2 4 0,5 0 0,-1 0 0,4 0 0,2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06.422"/>
    </inkml:context>
    <inkml:brush xml:id="br0">
      <inkml:brushProperty name="width" value="0.05" units="cm"/>
      <inkml:brushProperty name="height" value="0.05" units="cm"/>
    </inkml:brush>
  </inkml:definitions>
  <inkml:trace contextRef="#ctx0" brushRef="#br0">254 0 24575,'-24'35'0,"-1"6"0,-1 2 0,-6 11 0,10-15 0,-8 8 0,13-9 0,-4 4 0,4 0 0,1-5 0,3-5 0,5-6 0,5-8 0,3-5 0,0-4 0,0-3 0,8-3 0,7 0 0,6-3 0,14 0 0,-7 0 0,7-3 0,-3 2 0,-1-6 0,-5 6 0,4-3 0,-11 4 0,2 0 0,-8 0 0,-3 0 0,-4 0 0,-3 0 0</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33"/>
    </inkml:context>
    <inkml:brush xml:id="br0">
      <inkml:brushProperty name="width" value="0.05" units="cm"/>
      <inkml:brushProperty name="height" value="0.05" units="cm"/>
    </inkml:brush>
  </inkml:definitions>
  <inkml:trace contextRef="#ctx0" brushRef="#br0">1 1 24575,'3'8'0,"0"4"0,-3 26 0,0-1 0,0 10 0,4 2 0,-3-5 0,7 3 0,-4-10 0,1 5 0,-1-9 0,-4-3 0,0-12 0,3-1 0,-3-8 0,3 0 0,-3-5 0,0-2 0</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34"/>
    </inkml:context>
    <inkml:brush xml:id="br0">
      <inkml:brushProperty name="width" value="0.05" units="cm"/>
      <inkml:brushProperty name="height" value="0.05" units="cm"/>
    </inkml:brush>
  </inkml:definitions>
  <inkml:trace contextRef="#ctx0" brushRef="#br0">1 6 24575,'6'-3'0,"8"1"0,9 2 0,12 0 0,-3 0 0,5 0 0,-1 0 0,-9 0 0,-5 0 0,-6 0 0,-3 0 0,-3 0 0,-1 0 0,-3 0 0,0 0 0,7 0 0,-5 0 0,11 0 0,0 0 0,3 0 0,4 0 0,0 0 0,-4 0 0,4 0 0,-8 0 0,-1 0 0,-8 0 0,0 0 0,-3 0 0,-2 0 0,-2 0 0</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29"/>
    </inkml:context>
    <inkml:brush xml:id="br0">
      <inkml:brushProperty name="width" value="0.05" units="cm"/>
      <inkml:brushProperty name="height" value="0.05" units="cm"/>
    </inkml:brush>
  </inkml:definitions>
  <inkml:trace contextRef="#ctx0" brushRef="#br0">0 1 24575,'2'0'0,"10"0"0,10 0 0,20 0 0,8 0 0,25 0 0,3 0 0,-27 0 0,1 0-338,-1 0 0,0 0 338,6 0 0,1 0 0,6 0 0,-3 0 0,20 0-39,-30 0 0,-2 0 39,-2 0 0,15 0 0,-20 0 0,-10 0 0,-13 0 672,-3 0-672,-9 0 0,-1 0 0,-4 0 0</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30"/>
    </inkml:context>
    <inkml:brush xml:id="br0">
      <inkml:brushProperty name="width" value="0.05" units="cm"/>
      <inkml:brushProperty name="height" value="0.05" units="cm"/>
    </inkml:brush>
  </inkml:definitions>
  <inkml:trace contextRef="#ctx0" brushRef="#br0">359 153 24575,'3'-12'0,"0"0"0,-3-4 0,0 5 0,0-9 0,0 9 0,0-5 0,0 3 0,0-4 0,-6 6 0,-1 0 0,-10 8 0,-1 3 0,-7 0 0,2 0 0,-7 0 0,7 0 0,-3 0 0,9 6 0,-5 6 0,7 6 0,0 4 0,5-4 0,3 2 0,3-2 0,1 4 0,3-5 0,0 0 0,0-4 0,9-2 0,8 2 0,9-5 0,6 4 0,3-4 0,-2-1 0,3 1 0,-5 0 0,-4 0 0,-5 2 0,-5 0 0,-7 7 0,0 1 0,-3 3 0,-3 0 0,-1 1 0,-3-1 0,0 0 0,-3-3 0,-4 2 0,-7-5 0,-5 2 0,-2-2 0,-5-4 0,-1 3 0,-9-5 0,4 2 0,-9-2 0,9-5 0,-4 0 0,9-4 0,1 0 0,4 0 0,8 0 0,-2-6 0,9-1 0,0-10 0,4-1 0,3-8 0,0 4 0,0-4 0,0 4 0,0-3 0,6 6 0,-5 3 0,5 10 0</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31"/>
    </inkml:context>
    <inkml:brush xml:id="br0">
      <inkml:brushProperty name="width" value="0.05" units="cm"/>
      <inkml:brushProperty name="height" value="0.05" units="cm"/>
    </inkml:brush>
  </inkml:definitions>
  <inkml:trace contextRef="#ctx0" brushRef="#br0">1 0 24575,'14'0'0,"4"0"0,0 0 0,4 0 0,3 0 0,-2 0 0,-5 0 0,2 0 0,-12 0 0,5 6 0,-10-2 0,0 12 0,-3-5 0,0 14 0,0-7 0,-3 8 0,-1-8 0,-6 2 0,-1-6 0,1 0 0,-2-5 0,5-3 0,-6-2 0,4-2 0,-1-2 0,-3 0 0,6 0 0,-2 0 0,3 0 0,0 0 0,1 0 0,1-2 0,2-2 0,2-1 0,0-1 0,2 0 0,5 0 0,2 3 0,4-3 0,4 5 0,1-2 0,0 3 0,2 0 0,-6 0 0,3 0 0,-8 0 0,4 3 0,-6 4 0,2 3 0,-5 3 0,-2 0 0,-2 3 0,0-2 0,0 7 0,0-4 0,-2 1 0,-6 2 0,-2-6 0,-4 3 0,1-7 0,0 0 0,-4-3 0,3-1 0,-6-2 0,6-1 0,-7-3 0,7 0 0,0 0 0,5 0 0,3 0 0,3-3 0,0-3 0,3-1 0,0-5 0,0 2 0,0-3 0,0 5 0,0 2 0</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32"/>
    </inkml:context>
    <inkml:brush xml:id="br0">
      <inkml:brushProperty name="width" value="0.05" units="cm"/>
      <inkml:brushProperty name="height" value="0.05" units="cm"/>
    </inkml:brush>
  </inkml:definitions>
  <inkml:trace contextRef="#ctx0" brushRef="#br0">1 1 24575,'3'7'0,"-1"0"0,-2 16 0,0 0 0,0 8 0,0-4 0,0 3 0,0-8 0,0 0 0,0-1 0,0-4 0,0 5 0,0-1 0,0-3 0,0 2 0,0-2 0,0 0 0,0-1 0,0-4 0,0-4 0,0 1 0,0-5 0,0 1 0,0 0 0,0-3 0,0 0 0</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25"/>
    </inkml:context>
    <inkml:brush xml:id="br0">
      <inkml:brushProperty name="width" value="0.05" units="cm"/>
      <inkml:brushProperty name="height" value="0.05" units="cm"/>
    </inkml:brush>
  </inkml:definitions>
  <inkml:trace contextRef="#ctx0" brushRef="#br0">7 35 24575,'-4'-8'0,"2"-1"0,2 0 0,0 0 0,0 13 0,0 9 0,0 19 0,0 11 0,0 20 0,0 0 0,0 19 0,0-24 0,0 21 0,0-25 0,0 14 0,0-11 0,0-2 0,0-11 0,0-3 0,0-10 0,0 0 0,0-8 0,0 2 0,0-11 0,0 3 0,0-4 0,0-3 0,0-1 0,0-3 0,0 0 0,0 0 0,0 0 0,0-1 0,3-1 0,0 1 0,6-2 0,5 1 0,3 2 0,14-2 0,7 0 0,11 4 0,12-7 0,1 3 0,6-4 0,6 5 0,3-4 0,13 8 0,-6-8-591,13 9 591,-6-9 0,8 9 0,0-9 0,-8 9 0,6-9 0,-30 4 0,-17-5 0,0 0 0,12 0 0,16 0 0,-13 0 0,-14 0 0,4 0 0,-2 0 591,-14 0-591,7 0 0,-14 0 0,4 0 0,-9 0 0,-1 0 0,-4 0 0,-1 0 0,0 0 0,-3 0 0,3 0 0,-7 0 0,-1 0 0,0 0 0,-7 0 0,3 0 0,-3 0 0,0 0 0,0 0 0,-1 0 0,1 0 0,-1 0 0,1 0 0,0 0 0,-1 0 0,1 0 0,-1 0 0,1 0 0,-1 0 0,-2 0 0,0 0 0</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26"/>
    </inkml:context>
    <inkml:brush xml:id="br0">
      <inkml:brushProperty name="width" value="0.05" units="cm"/>
      <inkml:brushProperty name="height" value="0.05" units="cm"/>
    </inkml:brush>
  </inkml:definitions>
  <inkml:trace contextRef="#ctx0" brushRef="#br0">251 190 24575,'3'-7'0,"-1"-1"0,-2-14 0,0 3 0,0-6 0,0 3 0,0 1 0,0 3 0,0 1 0,0 7 0,0 1 0,-3 3 0,-3 3 0,-8 0 0,0 3 0,-6 0 0,-2 0 0,-1 10 0,-4 3 0,7 14 0,-10 18 0,16-17 0,-9 27 0,12-24 0,5 16 0,-8-10 0,12 4 0,-5-10 0,7 5 0,0-9 0,6-1 0,2-9 0,10 5 0,-4-11 0,7 3 0,-3-7 0,3 0 0,1-3 0,-1-1 0,1-3 0,-1 0 0,-3 0 0,-2 0 0,-6 0 0,2 0 0,-5-2 0,2-2 0,-6 1 0,0 0 0</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27"/>
    </inkml:context>
    <inkml:brush xml:id="br0">
      <inkml:brushProperty name="width" value="0.05" units="cm"/>
      <inkml:brushProperty name="height" value="0.05" units="cm"/>
    </inkml:brush>
  </inkml:definitions>
  <inkml:trace contextRef="#ctx0" brushRef="#br0">0 30 24575,'0'-5'0,"0"-1"0,6 0 0,2 3 0,5-3 0,-4 5 0,7-2 0,-5 3 0,3 0 0,-2 0 0,-2 0 0,0 0 0,-1 0 0,-6 3 0,-1 7 0,-2 4 0,0 4 0,0 2 0,0-2 0,-6 3 0,-1-3 0,-1-1 0,-4-4 0,8 0 0,-6 0 0,4-3 0,0-1 0,0-3 0,0 0 0,3-1 0,-3 1 0,8-2 0,2-2 0,5-2 0,4 0 0,4 0 0,-3 0 0,3 0 0,0 0 0,-3 0 0,2 0 0,-6 0 0,-1 3 0,-3 3 0,1 8 0,-4 3 0,1 1 0,-4 2 0,0-2 0,-3-1 0,-4 4 0,-4-7 0,-2 0 0,-4-5 0,3-2 0,-7 0 0,4 0 0,-1-3 0,1-1 0,4-3 0,0 0 0,3 0 0,1 0 0,3 0 0,2-5 0,8-2 0,-3 1 0,5 0 0</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28"/>
    </inkml:context>
    <inkml:brush xml:id="br0">
      <inkml:brushProperty name="width" value="0.05" units="cm"/>
      <inkml:brushProperty name="height" value="0.05" units="cm"/>
    </inkml:brush>
  </inkml:definitions>
  <inkml:trace contextRef="#ctx0" brushRef="#br0">0 43 24575,'0'-6'0,"0"-3"0,0 3 0,0-4 0,0 5 0,0-1 0,0 15 0,0 6 0,0 15 0,0 1 0,0 0 0,0 11 0,0-4 0,0 10 0,0-11 0,0-2 0,0-8 0,0-2 0,0-3 0,0-8 0,0 2 0,0-9 0,0 5 0,0-5 0,0 2 0,0-3 0,0 0 0,0-1 0,0 1 0,0-3 0,0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06.877"/>
    </inkml:context>
    <inkml:brush xml:id="br0">
      <inkml:brushProperty name="width" value="0.05" units="cm"/>
      <inkml:brushProperty name="height" value="0.05" units="cm"/>
    </inkml:brush>
  </inkml:definitions>
  <inkml:trace contextRef="#ctx0" brushRef="#br0">1 0 24575,'0'28'0,"0"3"0,0 16 0,0 15 0,0-5 0,0 22 0,0-31 0,0 16 0,0-25 0,0 8 0,0-14 0,0-2 0,0-10 0,0-6 0,0-2 0,0-10 0,0-1 0</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31.791"/>
    </inkml:context>
    <inkml:brush xml:id="br0">
      <inkml:brushProperty name="width" value="0.05" units="cm"/>
      <inkml:brushProperty name="height" value="0.05" units="cm"/>
    </inkml:brush>
  </inkml:definitions>
  <inkml:trace contextRef="#ctx0" brushRef="#br0">3 164 24575,'0'54'0,"0"-1"0,0 32 0,0-66 0,0-9 0,0 2 0,2-5 0,1 2 0,6-3 0,1 0 0,7 1 0,-3-4 0,6 1 0,-6-4 0,7 0 0,-7 0 0,6 0 0,-6 0 0,3 0 0,-4 0 0,0-6 0,4-2 0,-3-2 0,3-7 0,-4 6 0,1-6 0,-4 0 0,3-1 0,-2 0 0,0-2 0,1 6 0,-4-3 0,1 4 0,-5 3 0,-1-3 0,-3 4 0,0-1 0,0-3 0,0 3 0,0-3 0,0-4 0,0 3 0,-6-3 0,1 1 0,-7 2 0,4-3 0,-4 4 0,4-1 0,-4 4 0,2-2 0,-3 5 0,0-3 0,-1 6 0,1-2 0,0 6 0,0-3 0,0 3 0,0 0 0,0 0 0,3 0 0,-2 0 0,2 3 0,-3 0 0,-1 7 0,4 0 0,-2 0 0,1 6 0,1-8 0,-3 8 0,6-6 0,-2 3 0,2-4 0,4 0 0,-3 1 0,5-4 0,-4 3 0,4-3 0,-2 0 0,3 0 0,-2 0 0,1 0 0,-4-1 0,4 1 0,-1-2 0,2-2 0</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5:45.882"/>
    </inkml:context>
    <inkml:brush xml:id="br0">
      <inkml:brushProperty name="width" value="0.1" units="cm"/>
      <inkml:brushProperty name="height" value="0.1" units="cm"/>
      <inkml:brushProperty name="color" value="#9D0FA0"/>
    </inkml:brush>
  </inkml:definitions>
  <inkml:trace contextRef="#ctx0" brushRef="#br0">114 1 24575,'0'98'0,"0"-16"0,0-2 0,0-13 0,-5 15-1215,-1 13 1215,3-39 0,-1 1 0,-1 1 0,0 0 0,4-1 0,1 1 0,-6 4 0,1 0-545,4 1 0,1 1 545,-6 3 0,1 1 0,4-1 0,0 0 0,-4-3 0,0-1 0,4-4 0,0-2 18,-4 29-18,2-26 0,0-1 0,2 20 0,-2-18 0,0-1 0,0 2 0,2 21 0,-3-30 565,0 16-565,3-9 1139,-3-6-1139,4-10 583,0-2-583,-3-19 0,3-2 0,-6-11 0,5 6 0,-1 7 0,2 10 0,0 14 0,0 2 0,0 25 0,0 13-585,0-30 0,0 3 585,0-1 0,0 0 0,0 7 0,0 1 0,0-3 0,0-1 0,0 0 0,0 0 0,0-1 0,0 0 0,0-4 0,0 0 0,-1-4 0,2 0-254,3 46 254,-3-4 0,4-11 0,-5 4 0,0-24 0,0 7 0,0-22 0,0 5 0,0-12 1155,0-11-1155,0-10 269,0-9-269,0-4 0,0 12 0,0 16 0,0 19 0,0 6 0,0 11 0,0 3 0,0-20 0,0 5-1000,0 11 1,0 4 999,0 12 0,0 3-829,0-23 0,0 3 1,0-1 828,0 3 0,0 0 0,0 1 0,0 9 0,0 1 0,0-4 0,0 15 0,0-1 0,1-17 0,1 3 0,1-4 0,4 12 0,1-1 0,-1-14 0,1 3 0,0-2 0,1-6 0,1-1 0,0 0 0,4 34 0,0-5-452,-5-34 0,1-2 452,2 10 0,-1-4-234,0 6 234,5 13 1607,-7-30-1607,-4-21 2559,-2-16-2559,-3 0 1140,0 12-1140,0 31 0,0-12 0,0 6-715,0 7 0,0 5 715,-3 18 0,0 4 0,2 0 0,0 0 0,-5-9 0,1 2 0,4 15 0,0 1-1168,-1-22 0,-1 1 1168,3-11 0,0 4 0,0-3 0,0 24 0,0-3-697,0 1 0,0-1 697,0-6 0,0-2 0,0-6 0,0-2 0,0-4 0,0-3-159,0 32 159,0-2 0,0-27 0,0 8 1383,4-9-1383,-3-17 2312,7-8-2312,-8-19 1723,4-5-1723,-4-10 218,0 14-218,0 10 0,0 16 0,0 13 0,0 7 0,0-11 0,0 4-881,0 9 1,0 5 880,0 17 0,0 2-1065,0-10 0,0 1 1065,3 9 0,0 1 0,1-5 0,0 1-818,1-22 0,0 3 0,0-1 818,0 0 0,-1 0 0,1-1 0,2 31 0,0-3-754,0-8 1,0-3 753,-1-4 0,1-2 255,-1-7 1,1-2-256,-1-5 0,0-1 0,0 2 0,0-3 0,0 23 643,-1-36 0,0-1-643,1 19 2476,-1 6-2476,4-1 2018,-8-13-2018,4-7 975,-5-13-975,3-6 552,-2-9-552,2-5 34,-3-5-34,0-7 0,0 6 0,0 2 0,0 9 0,0 9 0,0 7 0,0 5 0,0 34 0,0 3-511,0 4 511,0 10 0,0-28 0,0 12 0,0-16 0,0-12 0,4-12 0,0-11 0,0-6 0,2-9 511,-2 0-511,-1-4 0,0 0 0,0 0 0,-2 0 0,2 0 0,0 0 0,-3 0 0,3 0 0,-3 0 0,3-3 0,-2-1 0,1-3 0,-2 0 0,0 0 0,0-3 0,0-1 0</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58:10.018"/>
    </inkml:context>
    <inkml:brush xml:id="br0">
      <inkml:brushProperty name="width" value="0.05" units="cm"/>
      <inkml:brushProperty name="height" value="0.05" units="cm"/>
    </inkml:brush>
  </inkml:definitions>
  <inkml:trace contextRef="#ctx0" brushRef="#br0">1 1 24575,'0'11'0,"0"16"0,0-1 0,0 16 0,0 12 0,0-4 0,0 23 0,0-3 0,0 7 0,0-3 0,0 7 0,0-9 0,0 9 0,0 1 0,0-17 0,4 9 0,1-19 0,0 5 0,3-4 0,-3 4 0,4-11 0,-4-2 0,-2-5 0,1-4 0,-3-7 0,2-5 0,-3-4 0,0-5 0,0 0 0,0-4 0,0 0 0,0-3 0,0-1 0,0-3 0,0 0 0,0 0 0,0-1 0,0 1 0,0 0 0,0 0 0,0 0 0,0-1 0,0 1 0,0 0 0,0 0 0,0 3 0,0-2 0,0 5 0,0-2 0,0 3 0,0 0 0,0 0 0,0 0 0,0-3 0,0 6 0,0-5 0,0 6 0,0-1 0,0-2 0,0 7 0,0-3 0,0-1 0,0 0 0,0-4 0,0-3 0,0-1 0,0-3 0,0-1 0,0 1 0,0-2 0,0-2 0</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1:30.310"/>
    </inkml:context>
    <inkml:brush xml:id="br0">
      <inkml:brushProperty name="width" value="0.05" units="cm"/>
      <inkml:brushProperty name="height" value="0.05" units="cm"/>
    </inkml:brush>
  </inkml:definitions>
  <inkml:trace contextRef="#ctx0" brushRef="#br0">1 0 24575,'21'0'0,"0"0"0,15 0 0,5 0 0,3 0 0,10 0 0,6 0 0,2 0 0,5 0 0,-10 0 0,-4 0 0,-6 0 0,-3 0 0,-2 0 0,-6 0 0,-13 0 0,2 0 0,-11 0 0,-1 0 0,-4 0 0,-3 0 0,0 0 0,0 0 0,0 0 0,-1 0 0,-2 0 0,0 0 0</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1:33.168"/>
    </inkml:context>
    <inkml:brush xml:id="br0">
      <inkml:brushProperty name="width" value="0.05" units="cm"/>
      <inkml:brushProperty name="height" value="0.05" units="cm"/>
    </inkml:brush>
  </inkml:definitions>
  <inkml:trace contextRef="#ctx0" brushRef="#br0">1 216 24575,'30'0'0,"9"0"0,37 0 0,13 0-1960,-21 0 1,7 0 1959,3 0 0,3 0 0,12 0 0,3 0 0,1 0 0,2 0-692,-30 0 0,0 0 1,1 0 691,0 0 0,0 0 0,-1 0 0,23 0 0,0 0 0,-25 0 0,2 0 0,-3 0-76,14 0 0,0 0 76,13 0 0,0 0 0,-10-6 0,0 0 0,0 2 0,-2 0 0,-8-5 0,-2-1 0,-3 1 0,-1 1-208,-9 4 0,-3 0 208,32-6 1517,-7 10-1517,-18 0 2561,-1 0-2561,-1 0 1835,-12 0-1835,0 0 592,-6 0-592,-5 0 57,-1 0-57,0 0 0,-4 0 0,4 0 0,-5 0 0,-4 0 0,3 0 0,-3 0 0,5 0 0,-6 0 0,5 0 0,-9 0 0,8 0 0,-7 0 0,2 0 0,-3 0 0,4 0 0,-8 0 0,7 0 0,-7 0 0,3 3 0,0-2 0,1 2 0,-1-3 0,1 3 0,-1-2 0,0 2 0,5-3 0,-4 0 0,4 0 0,0 0 0,1 0 0,4 0 0,0 0 0,0 0 0,0 0 0,0-4 0,0 4 0,1-7 0,-2 2 0,-3 1 0,3-3 0,-7 6 0,-1-2 0,-2-1 0,-2 4 0,0-4 0,2 1 0,-6 2 0,7-2 0,-4 3 0,1 0 0,3 0 0,-4 0 0,5 0 0,-1 0 0,0-3 0,1 2 0,-1-2 0,0 0 0,1 2 0,-1-6 0,1 7 0,-1-7 0,0 3 0,1-3 0,-1 0 0,1 3 0,-1-3 0,-3 3 0,2 1 0,-2-4 0,4 7 0,-5-7 0,4 7 0,-7-3 0,6 3 0,-6-3 0,7 2 0,-7-2 0,3 3 0,-4-3 0,4 2 0,-4-1 0,4-1 0,-7 2 0,2-2 0,-2 3 0,3 0 0,-3 0 0,2 0 0,-2 0 0,0 0 0,-1 0 0,0 0 0,-2 0 0,2 0 0,-3 0 0,0 0 0,0 0 0,3 0 0,-2 0 0,5 0 0,-2 0 0,0 0 0,2 0 0,-6 0 0,7 0 0,-7 0 0,3 0 0,-3 0 0,0 0 0,0-3 0,0 3 0,0-3 0,0 3 0,0 0 0,0 0 0,-1-3 0,1 3 0,-1-3 0,1 3 0,-3 0 0,-1 0 0</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1:37.559"/>
    </inkml:context>
    <inkml:brush xml:id="br0">
      <inkml:brushProperty name="width" value="0.05" units="cm"/>
      <inkml:brushProperty name="height" value="0.05" units="cm"/>
    </inkml:brush>
  </inkml:definitions>
  <inkml:trace contextRef="#ctx0" brushRef="#br0">1 1 24575,'19'3'0,"27"2"0,6 4 0,-2-4 0,5 1 0,8-1 0,2 1-1491,-4-3 0,3 1 1491,21 5 0,3-1 0,-9-6 0,0-1-831,6 8 1,1 0 830,7-8 0,-5-1 0,-31 3 0,-3 0 402,11-3 0,-4 0-402,12 0 0,25 0 0,-23 0 0,-7 0 0,-8 4 0,-20 0 1362,0 5-1362,-13-2 2177,-1 0-2177,0 1 300,-4-1-300,-5 0 0,0-3 0,-4-1 0,-3-3 0,2 0 0,-5 0 0,5 0 0,-2 3 0,0-3 0,2 3 0,-2 0 0,0-2 0,2 2 0,-6-3 0,4 2 0,-5-1 0,1 2 0,0-3 0,0 0 0,0 0 0,3 0 0,1 0 0,0 0 0,2 0 0,1 0 0,1 0 0,3 0 0,-4 0 0,0 0 0,0-3 0,0-1 0,4-3 0,-6 3 0,5-2 0,-7 3 0,4-1 0,-3-2 0,-1 6 0,-3-6 0,0 6 0,0-3 0,-1 3 0,1 0 0,-2-2 0,-2-1 0,-2 0 0,0 0 0</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1:39.810"/>
    </inkml:context>
    <inkml:brush xml:id="br0">
      <inkml:brushProperty name="width" value="0.05" units="cm"/>
      <inkml:brushProperty name="height" value="0.05" units="cm"/>
    </inkml:brush>
  </inkml:definitions>
  <inkml:trace contextRef="#ctx0" brushRef="#br0">0 46 24575,'17'0'0,"7"0"0,24 0 0,47 0 0,3 0-1608,-25 0 1,4 0 1607,1 0 0,2 0 0,7 1 0,3-2 0,-22 0 0,2-2 0,0 1 0,4-1 0,1 0 0,-3 0 0,21-1 0,0 0 0,-19 1 0,1 1 0,-1 0 0,24 2 0,-1 0 0,-28 0 0,2 0 0,1 0 0,5 0 0,1 0 0,-2 0 0,22 0 0,-6 0 0,-18 0 0,1 0 0,27 0 0,-8 0-21,-18 0 21,5 6 0,-3 3 0,-18-1 0,22 16 0,-26-10 0,-7 0 0,-18-3 2356,-5-6-2356,-11-2 880,4-3-880,0 0 0,8 0 0,9 0 0,13 0 0,8 0 0,11 0 0,6 0 0,-4-5 0,-12 1 0,28-12 0,-46 10 0,46-13 0,-46 17 0,19-11 0,-16 12 0,5-7 0,-11 7 0,-5-2 0,-2-1 0,-3 3 0,0-2 0,3-1 0,-8 3 0,8-5 0,-7 1 0,3 1 0,-5 1 0,-3 3 0,-1 0 0,-4 0 0,0 0 0,-3 0 0,2 0 0,-5 0 0,2 0 0,0 0 0,-3 0 0,3 0 0,-3 0 0,0 0 0,0 0 0,0 0 0,0 0 0,-3 0 0,0 0 0</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1:45.966"/>
    </inkml:context>
    <inkml:brush xml:id="br0">
      <inkml:brushProperty name="width" value="0.05" units="cm"/>
      <inkml:brushProperty name="height" value="0.05" units="cm"/>
      <inkml:brushProperty name="color" value="#9D0FA0"/>
    </inkml:brush>
  </inkml:definitions>
  <inkml:trace contextRef="#ctx0" brushRef="#br0">1 0 24575,'2'4'0,"13"-2"0,9-2 0,19 0 0,19 0 0,-5 0 0,30 0 0,-8 0-820,-24 0 0,5 0 820,17 0 0,4 0 0,1 0 0,-1 0 0,-3 0 0,-1 0 0,2 0 0,-1 0 0,-8 0 0,2 0-1005,11 0 0,3 0 1005,6 0 0,2 0 0,-6 0 0,0 0 0,-5 0 0,0 0 0,-1 0 0,0 0-573,-8 0 0,-3 0 573,-5 0 0,-4 0-510,27 0 510,-28 5 0,-4 2 0,-3-1 1295,44 15-1295,-43-11 1967,1 3-1967,-1-4 1347,-12-1-1347,-7 0 664,-13-3-664,-2-2 33,-11-3-33,-1 0 0,6 0 0,10 0 0,10 0 0,7 0 0,1 0 0,-1-4 0,18-1 0,5-5 0,25 4 0,-6-3-661,13 8 661,-5-4 0,-1 5-163,-19 0 163,6 0 0,-6 0 0,-5 0 0,12 0 0,-16 5 0,-10 0 0,12 4 655,-21 0-655,10 0 169,1-4-169,-6 2 0,-2-6 0,-9 3 0,-2-4 0,-13 0 0,-2 0 0,-11 0 0,6 0 0,-2 0 0,12 0 0,1 0 0,21 0 0,-3 4 0,10-3 0,11 3 0,-8-4 0,0 0 0,6 0 0,-18 0 0,20 4 0,-15-3 0,8 4 0,-16-5 0,10 0 0,-9 0 0,3 0 0,-4 0 0,-1 0 0,-5 0 0,4 0 0,-4 0 0,0 0 0,-1 0 0,-4 0 0,-1 0 0,0 0 0,-4 0 0,-1 0 0,-5 0 0,0 0 0,1 0 0,-5 0 0,0 0 0,-4 0 0,-3 0 0,2 0 0,-5 0 0,5 0 0,-5 0 0,2 0 0,0 0 0,-2 0 0,2 0 0,0 0 0,-2 0 0,2 0 0,-3 0 0,-1 0 0,1 0 0,0 0 0,0 0 0,0 0 0,0 0 0,0 0 0,-1 0 0,1 0 0,-3-3 0,-1 3 0,-2-3 0</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1:48.791"/>
    </inkml:context>
    <inkml:brush xml:id="br0">
      <inkml:brushProperty name="width" value="0.05" units="cm"/>
      <inkml:brushProperty name="height" value="0.05" units="cm"/>
      <inkml:brushProperty name="color" value="#9D0FA0"/>
    </inkml:brush>
  </inkml:definitions>
  <inkml:trace contextRef="#ctx0" brushRef="#br0">1 9 24575,'4'2'0,"9"6"0,16 0 0,20 8 0,7-6 0,25 0 0,-33-3 0,4 0-857,25-1 0,3-2 857,-5 2 0,3 0-813,-9-3 1,5-1 0,-2 0 812,20 1 0,-2 0 0,-8-3 0,0 1 0,12 8 0,-1 1 0,-17-6 0,2 1 0,19 8 0,3 1 0,-5-3 0,-2-1 0,-3-2 0,-3 0-680,-5 4 0,-1-1 680,-8-6 0,-1-2 0,-3 4 0,-4-1-474,32-1 474,-37-4 0,-3-2 0,13 1 1324,16 0-1324,-21 0 2360,-14-4-2360,4 3 1652,-8-3-1652,-9 4 649,-6 0-649,-7 0 0,-10 0 0,1 0 0,-9 0 0,-1-6 0,-1 5 0,14-5 0,7 6 0,22-4 0,-5-1 0,10-4 0,-4-4 0,25 2 0,13-8-351,-37 10 0,0 0 351,4 1 0,-1-1 0,26-6 0,-19 6 0,-1 0 0,1-1-65,-5 1 0,0 1 65,3 3 0,17-4 0,-7 8 0,-6-4 0,-2 5 697,-5-4-697,-6 3 135,-1-7-135,-6 4 0,0-1 0,0-3 0,-5 7 0,4-2 0,-8 3 0,3 0 0,-9 0 0,3 0 0,-8 0 0,4 0 0,-5 0 0,0 0 0,1 0 0,-1 0 0,1 3 0,-1-2 0,-3 5 0,2-6 0,-6 6 0,3-5 0,0 5 0,-3-2 0,7 0 0,-7 1 0,6-4 0,-2 2 0,3-3 0,1 0 0,3 0 0,-2 0 0,3 0 0,-5 0 0,5 0 0,-4 0 0,4 0 0,-4 0 0,-1 0 0,1 0 0,-1 0 0,0 0 0,5 0 0,-3 0 0,3 0 0,-9 0 0,4-3 0,-4 2 0,1-5 0,3 5 0,-4-5 0,1 2 0,3 0 0,-4-2 0,5 5 0,-1-5 0,-3 5 0,3-5 0,-7 5 0,2-2 0,-6 3 0,2-3 0,-5 2 0,2-2 0,-3 0 0,0 3 0,0-3 0,0 3 0,0 0 0,-1 0 0,1 0 0,-3 0 0,0 0 0</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02.484"/>
    </inkml:context>
    <inkml:brush xml:id="br0">
      <inkml:brushProperty name="width" value="0.05" units="cm"/>
      <inkml:brushProperty name="height" value="0.05" units="cm"/>
      <inkml:brushProperty name="color" value="#9D0FA0"/>
    </inkml:brush>
  </inkml:definitions>
  <inkml:trace contextRef="#ctx0" brushRef="#br0">98 1 24575,'3'2'0,"-1"2"0,-2 4 0,0-1 0,0 5 0,3-5 0,0 5 0,7 2 0,-2 0 0,-1 3 0,-1-1 0,-6 2 0,4 3 0,-4 5 0,0-3 0,0 7 0,0 2 0,0-4 0,0 6 0,0-7 0,0 9 0,0-3 0,0 8 0,-4-9 0,0 4 0,-8-5 0,4 1 0,-7-1 0,3-5 0,0 5 0,-1-9 0,5 0 0,-2-5 0,3 0 0,0-3 0,0-1 0,1-1 0,3-5 0,-3 2 0,5-3 0,-1 0 0,-1-3 0,2 0 0,-1-3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07.830"/>
    </inkml:context>
    <inkml:brush xml:id="br0">
      <inkml:brushProperty name="width" value="0.05" units="cm"/>
      <inkml:brushProperty name="height" value="0.05" units="cm"/>
    </inkml:brush>
  </inkml:definitions>
  <inkml:trace contextRef="#ctx0" brushRef="#br0">318 0 24575,'-13'0'0,"-6"0"0,-3 0 0,-8 0 0,7 0 0,-3 0 0,8 0 0,1 0 0,4 0 0,0 0 0,3 0 0,1 0 0,0 3 0,5 7 0,-8 1 0,11 6 0,-8-7 0,9 6 0,-3-8 0,3 11 0,0-8 0,0 3 0,0-2 0,0-2 0,0 3 0,0-3 0,0-1 0,0-3 0,0 0 0,3 0 0,0-3 0,3-1 0,7-2 0,-2 0 0,9-3 0,2-1 0,5-7 0,3 2 0,-3-2 0,3 7 0,-8 1 0,0 3 0,-5 0 0,-4 3 0,-2 12 0,-1 0 0,-6 16 0,-1-5 0,-3 6 0,0-2 0,0-3 0,-3-2 0,-4-3 0,-8-4 0,1-1 0,-7-3 0,4 0 0,-5-3 0,1-1 0,-1-3 0,4 0 0,-2-3 0,2-1 0,-3-3 0,-5 0 0,3 0 0,1 0 0,2 0 0,6-3 0,-3-4 0,7 0 0,4 1 0,3 3 0</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03.389"/>
    </inkml:context>
    <inkml:brush xml:id="br0">
      <inkml:brushProperty name="width" value="0.05" units="cm"/>
      <inkml:brushProperty name="height" value="0.05" units="cm"/>
      <inkml:brushProperty name="color" value="#9D0FA0"/>
    </inkml:brush>
  </inkml:definitions>
  <inkml:trace contextRef="#ctx0" brushRef="#br0">1 1 24575,'5'0'0,"8"0"0,1 0 0,8 0 0,-1 0 0,1 0 0,-5 3 0,5 8 0,-8 0 0,1 15 0,-5-3 0,-2 8 0,0 5 0,-4 1 0,0 6 0,0-1 0,-3 0 0,3 6 0,-4-10 0,0 9 0,0-10 0,0 0 0,0-1 0,0 0 0,0-8 0,0 12 0,0-16 0,-4 11 0,0-8 0,-8 4 0,0 0 0,-3 0 0,-4-3 0,-1-1 0,-4-4 0,5 0 0,1-5 0,7-4 0,-1-2 0,5-5 0,1 2 0,0-6 0,3 0 0,0-3 0,1 0 0</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04.976"/>
    </inkml:context>
    <inkml:brush xml:id="br0">
      <inkml:brushProperty name="width" value="0.05" units="cm"/>
      <inkml:brushProperty name="height" value="0.05" units="cm"/>
      <inkml:brushProperty name="color" value="#9D0FA0"/>
    </inkml:brush>
  </inkml:definitions>
  <inkml:trace contextRef="#ctx0" brushRef="#br0">67 23 24575,'19'0'0,"0"0"0,17 0 0,-15-3 0,23-1 0,-19-3 0,21 2 0,-12 1 0,12 4 0,-9 0 0,0 0 0,-1 0 0,0 0 0,-3 0 0,3 0 0,-5 4 0,-3 7 0,-2 6 0,-3 2 0,0 3 0,-1-6 0,-2 10 0,-3-7 0,-2 7 0,-4-5 0,3 1 0,-6-1 0,2 1 0,-3-1 0,1 5 0,-1-4 0,0 4 0,1 0 0,-4-4 0,3 9 0,-7-5 0,4 6 0,-4-6 0,0 5 0,0-9 0,0 4 0,0-8 0,0 2 0,0-6 0,0 3 0,0-4 0,0 4 0,0 0 0,0 5 0,0-1 0,-3 1 0,-5-1 0,-3 1 0,-3-1 0,-1 1 0,1-1 0,-3-3 0,2-1 0,-6-3 0,3 0 0,1-3 0,-4-1 0,3 0 0,-3-2 0,-1 3 0,-4-4 0,4 0 0,-8-3 0,3 0 0,-4-4 0,-1 0 0,1 0 0,4 0 0,1 0 0,5 0 0,-1 0 0,4 0 0,2 0 0,2 0 0,1 0 0,0 0 0,0 0 0,0 0 0,0 0 0,0 0 0,3 0 0,-3 0 0,3 0 0,-3 0 0,3 0 0,1 0 0,0 0 0,2 0 0,-2 0 0,3 0 0,0 0 0,0 0 0,-3 0 0,2 0 0,-2 0 0,0 0 0,2 0 0,-2 0 0,3 0 0,0 0 0,0 0 0,0 0 0,1 0 0,-1 0 0,3-3 0,-2 2 0,2-1 0,-3-1 0,3-3 0,1-22 0,2 17 0,0-13 0</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11.995"/>
    </inkml:context>
    <inkml:brush xml:id="br0">
      <inkml:brushProperty name="width" value="0.05" units="cm"/>
      <inkml:brushProperty name="height" value="0.05" units="cm"/>
      <inkml:brushProperty name="color" value="#9D0FA0"/>
    </inkml:brush>
  </inkml:definitions>
  <inkml:trace contextRef="#ctx0" brushRef="#br0">0 6 24575,'5'-3'0,"6"0"0,20 3 0,3 0 0,9 0 0,3 0 0,-2 0 0,-4 0 0,16 0 0,-20 0 0,23 0 0,-15 0 0,-2 0 0,-1 0 0,-8 0 0,8 0 0,-17 0 0,10 0 0,-19 0 0,10 0 0,-7 0 0,-1 0 0,0 0 0,-4 0 0,0 0 0,0 0 0,0 0 0,-3 0 0,2 0 0,-5 0 0,5 0 0,-5 0 0,2 0 0,-3 0 0,0 3 0,0-2 0,-1 1 0,1-2 0,0 3 0,0-2 0,0 4 0,0-5 0,-1 3 0,1-3 0,0 0 0,-1 0 0,-1 2 0,1-1 0,-2 2 0,3-3 0,-1 0 0,1 0 0,0 0 0,0 0 0,3 0 0,1 0 0,3 0 0,0 0 0,-3 0 0,2 0 0,-5 0 0,2 0 0,-4-3 0,1 2 0,0-1 0,0 2 0,0 0 0,-3 0 0,0 0 0</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1:51.819"/>
    </inkml:context>
    <inkml:brush xml:id="br0">
      <inkml:brushProperty name="width" value="0.05" units="cm"/>
      <inkml:brushProperty name="height" value="0.05" units="cm"/>
      <inkml:brushProperty name="color" value="#9D0FA0"/>
    </inkml:brush>
  </inkml:definitions>
  <inkml:trace contextRef="#ctx0" brushRef="#br0">0 105 24575,'28'0'0,"8"0"0,19 0 0,-3 0 0,6 0-1640,-1 0 1,5 0 1639,22 0 0,5 0-1314,9 0 1,3 0 1313,-27 0 0,2 0 0,1 0-634,9 0 1,2 0 0,1 0 633,5 0 0,2 0 0,0 0 0,0 0 0,1 0 0,0 0 0,-1 0 0,1 0 0,-1 0 0,1 0 0,0 0 0,-5 0 0,-19 0 0,-4 0 0,2 0-590,8 0 0,1 0 1,-4 0 589,7 2 0,-3 2 107,16 2 0,-5 1-107,-29-1 0,-4 1 0,3 2 0,-3-1 1918,13 2-1918,12 0 3285,-16-4-3285,-12-2 2648,-13-4-2648,-13 0 1330,-12 0-1330,2 0 180,11 0-180,7 0 0,16 0 0,15 0 0,19 0-445,-37-2 1,1-1 444,6 1 0,0-2 0,-2-1 0,-1-2 0,4-1 0,0 0 0,1 4 0,-2 0 0,-2-4 0,-2 1 0,1 5 0,-1 2 0,25-4 0,8 4 0,-23 0 0,11 0 0,-12-4 0,-2 3 0,-6-3 0,-5 4 889,4 0-889,-9-4 0,3 3 0,-4-7 0,-1 7 0,-5-6 0,4 6 0,-9-6 0,4 3 0,-9 0 0,-1 0 0,-5 1 0,1 2 0,-4-2 0,-2 0 0,1 2 0,-3-2 0,3 3 0,-4 0 0,4 0 0,-3 0 0,6 0 0,-6 0 0,3 0 0,0 0 0,-3 0 0,2 0 0,-3 0 0,0 0 0,1 0 0,-5 0 0,7 0 0,-8 0 0,11 0 0,-8 0 0,6 0 0,-4 0 0,0 0 0,0 0 0,0-3 0,4 3 0,-6-3 0,5 0 0,-6 2 0,3-5 0,0 3 0,0-1 0,0-2 0,0 2 0,0 1 0,-3-3 0,-1 5 0,-3-1 0,0 2 0,0-3 0,-3 2 0,0-1 0</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1:53.729"/>
    </inkml:context>
    <inkml:brush xml:id="br0">
      <inkml:brushProperty name="width" value="0.05" units="cm"/>
      <inkml:brushProperty name="height" value="0.05" units="cm"/>
      <inkml:brushProperty name="color" value="#9D0FA0"/>
    </inkml:brush>
  </inkml:definitions>
  <inkml:trace contextRef="#ctx0" brushRef="#br0">1 0 24575,'15'0'0,"2"0"0,9 0 0,0 0 0,10 0 0,-3 0 0,8 0 0,-9 0 0,9 0 0,-4 4 0,0 1 0,4-1 0,-8 0 0,3-1 0,-5-2 0,-4 6 0,-1-7 0,-5 7 0,-3-6 0,-1 5 0,-4-6 0,3 6 0,-2-2 0,3 3 0,0 0 0,0 0 0,5 0 0,-1 0 0,-3 3 0,3-3 0,-4 3 0,5-3 0,-1 0 0,5 1 0,-4-4 0,4 3 0,0-7 0,-4 3 0,4 1 0,-8-4 0,2 7 0,-6-6 0,3 5 0,0-2 0,-3-1 0,3 3 0,-4-2 0,0 0 0,0 1 0,-3-4 0,2 2 0,-6-3 0,4 0 0,-5 0 0,1 0 0,0 0 0,0 0 0,0 0 0,0 0 0,-3 0 0,-1 0 0</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06.122"/>
    </inkml:context>
    <inkml:brush xml:id="br0">
      <inkml:brushProperty name="width" value="0.05" units="cm"/>
      <inkml:brushProperty name="height" value="0.05" units="cm"/>
      <inkml:brushProperty name="color" value="#9D0FA0"/>
    </inkml:brush>
  </inkml:definitions>
  <inkml:trace contextRef="#ctx0" brushRef="#br0">0 6 24575,'7'-3'0,"7"0"0,5 3 0,26 0 0,-7 0 0,17 0 0,-13 0 0,-1 0 0,-4 0 0,1 0 0,-2 0 0,-9 0 0,-2 0 0,-3 0 0,-4 0 0,-2 0 0,1 0 0,-6 0 0,9 0 0,-10 0 0,11 0 0,-7 0 0,-3 0 0,-5 0 0</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07.229"/>
    </inkml:context>
    <inkml:brush xml:id="br0">
      <inkml:brushProperty name="width" value="0.05" units="cm"/>
      <inkml:brushProperty name="height" value="0.05" units="cm"/>
      <inkml:brushProperty name="color" value="#9D0FA0"/>
    </inkml:brush>
  </inkml:definitions>
  <inkml:trace contextRef="#ctx0" brushRef="#br0">1 1 24575,'32'64'0,"1"1"0,0-1 0,12 20 0,-11-13 0,-25-19 0,-1-18 0,-3 7 0,2-5 0,-6-4 0,3 4 0,-4-4 0,0-6 0,0 0 0,0-4 0,0-5 0,0 0 0,0-4 0,0 0 0,0 0 0,0 4 0,0 5 0,0 5 0,-4 9 0,-4-3 0,-5 8 0,-3-4 0,-5 1 0,4-1 0,-3-5 0,5-5 0,0-2 0,4-7 0,-2-1 0,6-7 0,1-1 0,0-3 0,3 0 0,-3-1 0,3-1 0,0-2 0</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08.312"/>
    </inkml:context>
    <inkml:brush xml:id="br0">
      <inkml:brushProperty name="width" value="0.05" units="cm"/>
      <inkml:brushProperty name="height" value="0.05" units="cm"/>
      <inkml:brushProperty name="color" value="#9D0FA0"/>
    </inkml:brush>
  </inkml:definitions>
  <inkml:trace contextRef="#ctx0" brushRef="#br0">0 4 24575,'6'0'0,"-1"-3"0,1 5 0,4 5 0,-3 4 0,3 10 0,-3-3 0,0 7 0,1 7 0,0-4 0,-4 7 0,3-3 0,-6-4 0,6 7 0,-6-8 0,6 4 0,-6-4 0,6 3 0,-3-3 0,0 0 0,0 3 0,-4-3 0,0 4 0,0 0 0,0-4 0,0 3 0,0-7 0,0-1 0,0-6 0,0 1 0,0-3 0,0 7 0,0-4 0,0 9 0,0-3 0,-4 7 0,0-8 0,-6 4 0,5-4 0,-5-5 0,7 0 0,-1-7 0,-2 2 0,3-5 0,-1 5 0,-1-5 0,4 5 0,-4-5 0,1 5 0,-2-2 0,3 0 0,-3 2 0,5-6 0,-2 3 0,3-5 0,0-2 0</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09.843"/>
    </inkml:context>
    <inkml:brush xml:id="br0">
      <inkml:brushProperty name="width" value="0.05" units="cm"/>
      <inkml:brushProperty name="height" value="0.05" units="cm"/>
      <inkml:brushProperty name="color" value="#9D0FA0"/>
    </inkml:brush>
  </inkml:definitions>
  <inkml:trace contextRef="#ctx0" brushRef="#br0">0 6 24575,'2'-3'0,"6"1"0,9 2 0,8 0 0,-2 0 0,3 0 0,-5 0 0,1 0 0,-1 0 0,1 0 0,-5 3 0,-3 0 0,-1 10 0,-6-5 0,6 12 0,-9-10 0,8 7 0,-7 4 0,2-6 0,0 10 0,-4-7 0,8 8 0,-3-4 0,3 4 0,-4-5 0,0-3 0,0 3 0,0-10 0,-1 5 0,-2-7 0,1 1 0,-4-1 0,2 0 0,-1-2 0,-1 2 0,2-3 0,-3 0 0,0 0 0,0 3 0,2 1 0,-1 3 0,2-3 0,0 2 0,-2-3 0,2 4 0,-3 1 0,2-1 0,-1 0 0,2 0 0,-3-3 0,0 2 0,0-2 0,0 0 0,0 2 0,0-5 0,0 5 0,0-6 0,0 7 0,0-4 0,0 5 0,0-1 0,0 3 0,0 2 0,-3 4 0,-4-1 0,-1 0 0,-6 1 0,6-1 0,-2-3 0,0 2 0,2-6 0,-2 3 0,4-7 0,-1 2 0,1-2 0,-4 3 0,3 0 0,-2 0 0,-1-3 0,0 3 0,0-3 0,-3 0 0,3 2 0,-3-2 0,0 1 0,0 1 0,2-2 0,-1 0 0,5-1 0,-2-2 0,3-2 0,0 1 0,0 0 0,0 0 0,0-3 0,0 2 0,0-4 0,0 4 0,-3-1 0,2 1 0,-2-1 0,0 2 0,2-6 0,1 6 0,1-6 0,1 3 0,-2-3 0,3-3 0,1 3 0,2-3 0</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13.632"/>
    </inkml:context>
    <inkml:brush xml:id="br0">
      <inkml:brushProperty name="width" value="0.05" units="cm"/>
      <inkml:brushProperty name="height" value="0.05" units="cm"/>
      <inkml:brushProperty name="color" value="#9D0FA0"/>
    </inkml:brush>
  </inkml:definitions>
  <inkml:trace contextRef="#ctx0" brushRef="#br0">1 1 24575,'2'0'0,"7"0"0,9 0 0,8 0 0,17 0 0,-12 0 0,20 0 0,-18 0 0,9 0 0,-4 0 0,3 0 0,-9 0 0,0 0 0,-7 0 0,-3 0 0,-1 0 0,-6 0 0,1 0 0,-6 0 0,-1 0 0,0 0 0,-3 0 0,0 0 0,0 0 0,0 0 0,-3 0 0,-1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08.784"/>
    </inkml:context>
    <inkml:brush xml:id="br0">
      <inkml:brushProperty name="width" value="0.05" units="cm"/>
      <inkml:brushProperty name="height" value="0.05" units="cm"/>
    </inkml:brush>
  </inkml:definitions>
  <inkml:trace contextRef="#ctx0" brushRef="#br0">11 242 24575,'-9'-3'0,"8"0"0,13 3 0,20 0 0,12 0 0,15 0 0,8 0 0,17 0 0,-24 0 0,17 0 0,-31 0 0,9 0 0,-13 0 0,-14 0 0,-7 0 0,-11 0 0,-1 0 0,-3 0 0,-3-5 0,0-1 0,-7-10 0,-3-2 0,-4-3 0,-4-5 0,0-1 0,0 0 0,1 5 0,3 6 0,-1 2 0,5 5 0,-3-1 0,5 4 0,-1 3 0,-4-2 0,4 4 0,-7-2 0,7 3 0,-4 0 0,5 0 0,1 0 0,2 0 0</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1:57.319"/>
    </inkml:context>
    <inkml:brush xml:id="br0">
      <inkml:brushProperty name="width" value="0.05" units="cm"/>
      <inkml:brushProperty name="height" value="0.05" units="cm"/>
      <inkml:brushProperty name="color" value="#9D0FA0"/>
    </inkml:brush>
  </inkml:definitions>
  <inkml:trace contextRef="#ctx0" brushRef="#br0">11 1 24575,'3'3'0,"3"5"0,4-1 0,0 6 0,2 1 0,-2-1 0,1 0 0,-2 3 0,-2 2 0,3 0 0,-2 7 0,-2-10 0,1 9 0,-6-2 0,2 1 0,1 7 0,-4-7 0,4 7 0,-4-8 0,0 8 0,0-7 0,0 3 0,0-5 0,0-3 0,0 2 0,0-6 0,0 7 0,0-7 0,0 6 0,-3-6 0,-5 11 0,0-6 0,-6 11 0,5-7 0,-2 2 0,1 1 0,2-7 0,-3 6 0,4-11 0,0 3 0,3-8 0,2 0 0,-1-3 0,2 0 0,-1 0 0,-1-3 0,0 2 0,-1-2 0,-1 0 0,5 3 0,-6-6 0,6 3 0,-3-3 0</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1:58.362"/>
    </inkml:context>
    <inkml:brush xml:id="br0">
      <inkml:brushProperty name="width" value="0.05" units="cm"/>
      <inkml:brushProperty name="height" value="0.05" units="cm"/>
      <inkml:brushProperty name="color" value="#9D0FA0"/>
    </inkml:brush>
  </inkml:definitions>
  <inkml:trace contextRef="#ctx0" brushRef="#br0">8 0 24575,'1'0'0,"1"0"0,6 0 0,1 6 0,-2 5 0,2 3 0,-2 3 0,-3 0 0,2 5 0,-2 0 0,0 8 0,3-7 0,-6 3 0,2-5 0,-3 5 0,0 0 0,0 6 0,0-1 0,0 5 0,0-4 0,0 4 0,0-9 0,0-1 0,0-9 0,0 0 0,-3-4 0,-1 4 0,-3 1 0,3 3 0,-2 1 0,1-1 0,-2 1 0,3-5 0,-2 0 0,5-4 0,-2 0 0,1-3 0,1-1 0,-2-3 0,3-1 0,0 1 0,-2 0 0,-2 0 0,1 3 0,-2-2 0,4 2 0,-1-3 0,-1-1 0,2-1 0,-1-2 0</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00.682"/>
    </inkml:context>
    <inkml:brush xml:id="br0">
      <inkml:brushProperty name="width" value="0.05" units="cm"/>
      <inkml:brushProperty name="height" value="0.05" units="cm"/>
      <inkml:brushProperty name="color" value="#9D0FA0"/>
    </inkml:brush>
  </inkml:definitions>
  <inkml:trace contextRef="#ctx0" brushRef="#br0">45 59 24575,'0'5'0,"0"-3"0,0 12 0,0-4 0,0 3 0,0 0 0,0-1 0,0 1 0,0 4 0,0-3 0,0 3 0,0-4 0,3 0 0,0 0 0,1-3 0,1 2 0,-4-5 0,5 2 0,-6-4 0,3 1 0,0-3 0,-3-2 0,3-8 0,-6-3 0,-1-3 0,-5 0 0,2 0 0,-3 0 0,4 3 0,-1-2 0,1 5 0,0-2 0,3 3 0,-3 0 0,6 0 0,-3 0 0,0 3 0,3-2 0,-3 2 0,3-3 0,0 0 0,0 1 0,10-5 0,6 2 0,6-6 0,19 1 0,-12-2 0,29-4 0,-23 7 0,23-2 0,-19 6 0,14 3 0,-9 1 0,3 4 0,-5 0 0,-4 0 0,-2 0 0,-5 0 0,0 0 0,-4 3 0,-2 1 0,-3 6 0,-1 2 0,1 2 0,-1 0 0,-3 0 0,-1 3 0,-4-3 0,5 8 0,-6-8 0,5 7 0,-9-7 0,5 7 0,-6-7 0,4 6 0,-5-6 0,1 3 0,0-4 0,-1 0 0,1 0 0,-1 4 0,1-3 0,-3 3 0,-1-4 0,0 3 0,-2 2 0,2 4 0,-3-5 0,0 4 0,0-4 0,0 5 0,0-1 0,0 1 0,0-1 0,0 5 0,0-4 0,0 8 0,0-3 0,-7 4 0,2 0 0,-10 0 0,3 1 0,-4-1 0,1-4 0,-4-1 0,4-4 0,-8 1 0,4 0 0,-8-3 0,4-2 0,-3-6 0,0 2 0,3-6 0,-7 3 0,7-4 0,-2 0 0,3 1 0,1-1 0,-1-3 0,1 2 0,-1-5 0,1 2 0,-5-3 0,3 0 0,-3 0 0,0 0 0,4 0 0,-4 0 0,5 0 0,-1 0 0,4-3 0,2-1 0,2-2 0,1-1 0,3-3 0,1 3 0,2-5 0,1 5 0,3-2 0,-3 3 0,6 0 0,-5 3 0,4-2 0,-4 4 0,2-1 0,-3-1 0,0 3 0,3-3 0,0 3 0</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15.778"/>
    </inkml:context>
    <inkml:brush xml:id="br0">
      <inkml:brushProperty name="width" value="0.05" units="cm"/>
      <inkml:brushProperty name="height" value="0.05" units="cm"/>
      <inkml:brushProperty name="color" value="#9D0FA0"/>
    </inkml:brush>
  </inkml:definitions>
  <inkml:trace contextRef="#ctx0" brushRef="#br0">1 0 24575,'5'0'0,"8"0"0,-2 0 0,9 0 0,-2 0 0,3 0 0,5 0 0,-3 0 0,2 0 0,1 0 0,-7 0 0,10 0 0,-10 0 0,3 0 0,-5 0 0,-1 0 0,-5 0 0,5 0 0,-6 0 0,3 0 0,0 0 0,0 0 0,0 0 0,-3 0 0,2 0 0,-5 0 0,2 3 0,-3-3 0,0 3 0,-1-3 0,1 2 0,0-1 0,0 2 0,0-1 0,0-1 0,-1 1 0,1-2 0,0 0 0,0 0 0,-1 0 0,-1 3 0,0-3 0,3 3 0,-4-3 0,3 0 0</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29.234"/>
    </inkml:context>
    <inkml:brush xml:id="br0">
      <inkml:brushProperty name="width" value="0.05" units="cm"/>
      <inkml:brushProperty name="height" value="0.05" units="cm"/>
      <inkml:brushProperty name="color" value="#9D0FA0"/>
    </inkml:brush>
  </inkml:definitions>
  <inkml:trace contextRef="#ctx0" brushRef="#br0">35 1 24575,'-3'0'0,"0"6"0,3 22 0,0 11 0,0 10 0,0 0 0,0 10 0,0-19 0,0 23 0,0-23 0,0 19 0,0-10 0,0 0 0,0-2 0,0-4 0,0-6 0,0 4 0,0-4 0,0 5 0,0 0 0,0 1 0,0-1 0,0 0 0,0-5 0,-3-1 0,2-9 0,-3-1 0,4-8 0,0-1 0,0-1 0,0-2 0,0 3 0,0 0 0,0 1 0,-3-1 0,3 4 0,-7-3 0,7 3 0,-7 0 0,6-3 0,-2 3 0,3-4 0,0 1 0,0 3 0,0-4 0,0 5 0,0 4 0,0-4 0,0 4 0,0 0 0,0-4 0,0 8 0,0-7 0,0 3 0,0-9 0,0 4 0,0-3 0,0-1 0,0 4 0,0-7 0,0 3 0,0-4 0,0 0 0,3-4 0,-3 0 0,3-3 0,-3 0 0,0 0 0,0-5 0,0-13 0,0-13 0,0-17 0,0-13 0,0-7 0,0-13 0,5-1 0,-4-7 0,8 1 0,-8-1 0,4 0 0,-1 0-630,-3-7 630,9-2 0,-4-7 0,0 25 0,3-5 0,-4 29 0,1-5 0,1 12 0,-6 7 0,6 9 630,-7 1-630,4 4 0,-1 1 0,-3-1 0,4 1 0,-1 0 0,-2-1 0,5 1 0,-5-1 0,2 0 0,-3 5 0,0 0 0,0 7 0,0 1 0,0 0 0,0 2 0,0-2 0,0 3 0,0 0 0,0 0 0,0 0 0,0 1 0,0-1 0,0 0 0,0 0 0,0 3 0,0 0 0</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30.846"/>
    </inkml:context>
    <inkml:brush xml:id="br0">
      <inkml:brushProperty name="width" value="0.05" units="cm"/>
      <inkml:brushProperty name="height" value="0.05" units="cm"/>
      <inkml:brushProperty name="color" value="#9D0FA0"/>
    </inkml:brush>
  </inkml:definitions>
  <inkml:trace contextRef="#ctx0" brushRef="#br0">81 114 24575,'-3'8'0,"1"3"0,2 17 0,0 5 0,0 9 0,0 6 0,0-14 0,0 16 0,0-16 0,0 20 0,0-5 0,0 0 0,0-7 0,0-1 0,0-9 0,0 4 0,0-9 0,0-1 0,0-12 0,0 2 0,0-9 0,0 2 0,0-11 0,0-11 0,-8-14 0,6-10 0,-5-5 0,3 0 0,-2-26 0,1 24 0,0-32 0,5 31 0,0-15 0,0 11 0,0 6 0,0 8 0,0 3 0,0 6 0,0 3 0,0 7 0,3 2 0,1 1 0,2 0 0,3 3 0,2-2 0,2 4 0,3-5 0,2 5 0,4-2 0,3 3 0,-2 2 0,7-2 0,-7 7 0,7-4 0,-8 4 0,4 0 0,-5 0 0,-3 0 0,-1 0 0,-4 6 0,-3 1 0,-3 10 0,-5 10 0,-2 6 0,0 4 0,-12 9 0,-7-6 0,-8 4 0,-8 0 0,5-9 0,-1 4 0,-2-9 0,8-2 0,-8-3 0,9-6 0,-3 0 0,6-7 0,3-2 0,-3-3 0,7-1 0,0-2 0,5-1 0,3-3 0,0 0 0,3-2 0,6-5 0,8-3 0,7-4 0,3 0 0,5 2 0,1-2 0,4 9 0,0-6 0,-4 11 0,3-4 0,-3 4 0,0 0 0,-5 6 0,-1 6 0,-4 20 0,-1-1 0,-4 10 0,-8-5 0,0 1 0,-4 1 0,0 2 0,0-7 0,0-2 0,-3-5 0,-9-4 0,0 0 0,-6-3 0,4-5 0,1-2 0,-4-5 0,3 3 0,-6-6 0,6-1 0,-7-3 0,3 0 0,1 0 0,0 0 0,4 0 0,-1-3 0,1-4 0,3 0 0,1-9 0,2 5 0,-3-10 0,-2-5 0,4 12 0,0-5 0</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31.778"/>
    </inkml:context>
    <inkml:brush xml:id="br0">
      <inkml:brushProperty name="width" value="0.05" units="cm"/>
      <inkml:brushProperty name="height" value="0.05" units="cm"/>
      <inkml:brushProperty name="color" value="#9D0FA0"/>
    </inkml:brush>
  </inkml:definitions>
  <inkml:trace contextRef="#ctx0" brushRef="#br0">396 55 24575,'0'-9'0,"0"-2"0,0 4 0,-3-2 0,0 0 0,-10 5 0,1-2 0,-8 6 0,6 0 0,-3 0 0,4 0 0,0 0 0,2 6 0,2 5 0,-3 21 0,7 3 0,-4 7 0,9-1 0,0 2 0,0 6 0,0 17 0,0-18 0,0 15 0,4-19 0,5 10 0,1-5 0,3-2 0,-5-10 0,0-1 0,-4-9 0,0-1 0,-4-5 0,0-3 0,0-1 0,-3-7 0,-3 2 0,-4-5 0,-7 3 0,-1-7 0,-8 0 0,4-3 0,-9 0 0,4 0 0,-4-7 0,4-1 0,0-11 0,6 4 0,2-3 0,8 10 0,5 2 0</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33.271"/>
    </inkml:context>
    <inkml:brush xml:id="br0">
      <inkml:brushProperty name="width" value="0.05" units="cm"/>
      <inkml:brushProperty name="height" value="0.05" units="cm"/>
      <inkml:brushProperty name="color" value="#9D0FA0"/>
    </inkml:brush>
  </inkml:definitions>
  <inkml:trace contextRef="#ctx0" brushRef="#br0">1 566 24575,'78'-7'0,"0"0"0,-18 3 0,-7-3 0,11-16 0,-36 4 0,2 6 0,-10-5 0,1 4 0,-7-4 0,0-3 0,12-17 0,-13 16 0,17-24 0,-17 16 0,7-7 0,0-4 0,-7 9 0,6-4 0,-14 9 0,5 1 0,-9 5 0,2 3 0,-3 4 0,0 5 0,0 3 0,-2 0 0,-9 3 0,-3 0 0,-8 3 0,1 0 0,-5 4 0,3 7 0,-4 5 0,8 3 0,-3 3 0,7-4 0,0 4 0,4 4 0,7-3 0,0 7 0,4-8 0,0 8 0,0-3 0,0 5 0,0-6 0,4 0 0,3-4 0,8 0 0,0 0 0,3-4 0,-1 0 0,-3-8 0,7 3 0,-7-5 0,2 4 0,1-4 0,-3 1 0,3-2 0,-4 0 0,0-1 0,4-2 0,-3-1 0,3-3 0,-1 0 0,3-10 0,-1-3 0,0-9 0,-3 1 0,-1-1 0,-3 4 0,-1 1 0,-4 7 0,0 1 0,0 6 0,-3 5 0,0 9 0,-3 10 0,0 1 0,0 4 0,0-4 0,0-1 0,0-3 0,0-1 0,0-7 0,0-1 0,0-3 0,3-3 0,3-1 0,4-2 0,3 0 0,0-9 0,4 0 0,-1-12 0,1 3 0,-6-4 0,2 5 0,-5 0 0,4 4 0,-5-1 0,3 1 0,-4 3 0,0 4 0,-3 1 0,0 4 0,-3-2 0</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34.494"/>
    </inkml:context>
    <inkml:brush xml:id="br0">
      <inkml:brushProperty name="width" value="0.05" units="cm"/>
      <inkml:brushProperty name="height" value="0.05" units="cm"/>
      <inkml:brushProperty name="color" value="#9D0FA0"/>
    </inkml:brush>
  </inkml:definitions>
  <inkml:trace contextRef="#ctx0" brushRef="#br0">1 152 24575,'0'16'0,"0"0"0,0 6 0,0 3 0,0-2 0,0 7 0,0-3 0,0 0 0,0-5 0,0-5 0,0-4 0,0-4 0,0 1 0,0-5 0,0 1 0,0 0 0,0 7 0,0-2 0,0 14 0,3-7 0,-2 8 0,5-4 0,-5-1 0,2-3 0,-3-1 0,0-8 0,0 1 0,0-5 0,0 1 0,0-19 0,0-8 0,0-14 0,0-6 0,0 3 0,0-4 0,0-6 0,4 5 0,4-5 0,5 6 0,4 4 0,-1 2 0,-1 9 0,0 1 0,-1 5 0,0 3 0,0-3 0,-4 7 0,3 0 0,-3 2 0,0 5 0,-1-2 0,0 3 0,-2 2 0,2 1 0,-3 3 0,-1 0 0,1 0 0,0 0 0,0 0 0,-3 10 0,0 6 0,-3 6 0,0 8 0,0-3 0,0 4 0,0-4 0,0-2 0,0-3 0,0-4 0,0-5 0,-3-1 0,0-5 0,-7 2 0,0-5 0,-3-1 0,0-3 0,-4 0 0,3 0 0,-3-6 0,4-5 0,-1-3 0,-1-11 0,5 6 0,-1-3 0,7 5 0,1 10 0,3 1 0</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35.131"/>
    </inkml:context>
    <inkml:brush xml:id="br0">
      <inkml:brushProperty name="width" value="0.05" units="cm"/>
      <inkml:brushProperty name="height" value="0.05" units="cm"/>
      <inkml:brushProperty name="color" value="#9D0FA0"/>
    </inkml:brush>
  </inkml:definitions>
  <inkml:trace contextRef="#ctx0" brushRef="#br0">30 82 24575,'-7'-2'0,"6"1"0,5-1 0,7 2 0,-4 0 0,2 0 0,-3-3 0,0 0 0,-3-6 0,2 2 0,-4-5 0,2 2 0,-3-3 0,0 3 0,-3 3 0,-3 5 0,-4 2 0,-3 0 0,-1 0 0,5 0 0,-1 0 0,5 0 0,1 5 0,2 2 0,2 9 0,0-8 0,0 2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09.478"/>
    </inkml:context>
    <inkml:brush xml:id="br0">
      <inkml:brushProperty name="width" value="0.05" units="cm"/>
      <inkml:brushProperty name="height" value="0.05" units="cm"/>
    </inkml:brush>
  </inkml:definitions>
  <inkml:trace contextRef="#ctx0" brushRef="#br0">0 14 24575,'1'-3'0,"9"0"0,20 3 0,2 0 0,4 0 0,6 0 0,-4 0 0,5-3 0,-11 2 0,-7-3 0,-13 4 0,-2 0 0</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38.987"/>
    </inkml:context>
    <inkml:brush xml:id="br0">
      <inkml:brushProperty name="width" value="0.05" units="cm"/>
      <inkml:brushProperty name="height" value="0.05" units="cm"/>
      <inkml:brushProperty name="color" value="#9D0FA0"/>
    </inkml:brush>
  </inkml:definitions>
  <inkml:trace contextRef="#ctx0" brushRef="#br0">2 321 24575,'-2'-4'0,"17"2"0,25 2 0,22 0 0,21 0 0,16 0-1486,-18 0 1,5 0 1485,-7 0 0,0 0 0,7 0 0,1 0 0,3 0 0,-2 0 0,-17 0 0,0 0 0,20 0 0,3 0 0,-9 0 0,4 0 0,-9 0 0,5 0 0,-5 0 0,-1 0 0,1 0 0,-3 0 0,6 0 0,-7 0 0,-3 0 0,-4 0 0,5 0 0,1 0-392,5 0 0,-1 0 392,-14 0 0,-1 0-469,3 0 1,0 0 468,-4 0 0,-2 0 0,-2 0 0,-1 0 0,-1-2 0,0-1 0,-6 0 0,-1 0 0,27-7 0,1 0 0,-20 1 1968,17 3-1968,-14-3 1576,-6 8-1576,-8-6 1148,-4 6-1148,-6-3 0,-1 0 0,-9 4 0,3-4 0,-8 4 0,0 0 0,-5 0 0,-4 0 0,-3 0 0,-1-3 0,-3 3 0,-3-9 0,2 8 0,15-5 0,5 6 0,23 0 0,1 0 0,5 0 0,14 0 0,17-5-909,8-2 909,-36-1 0,1 0 0,-4 2 0,0-1 0,4-4 0,1 0 0,3 4 0,0 1 0,-3-3 0,1 1 0,6 3 0,0 3 0,-6-1 0,-1 1 0,1 1 0,-3 2-57,24-1 57,5 0 0,-28 0 0,16 0 0,-12 0 0,-1 0 0,-12 0 906,-6 0-906,-12 0 60,-5 0-60,-8 0 0,-5-3 0,-3-12 0,1 9 0,18-8 0,9 14 0,22 0 0,2 0 0,6 0 0,14 0-405,11 0 405,-12-4 0,-17 1 0,-2 0 0,-1-3 0,-9 3 0,-1 0 0,6 3 0,11 0 0,0 0 0,-6 0 0,-2 0 405,-6 0-405,-5 0 0,-6 0 0,-7 0 0,-5 0 0,-4 4 0,-1-4 0,-5 7 0,-3-7 0,-1 4 0,-4-2 0,0-1 0,-4 2 0,4-3 0,-7 0 0,7 0 0,-7 0 0,14 0 0,5 0 0,17 0 0,2 0 0,8 0 0,3 0 0,-5 0 0,9 0 0,-20 0 0,2 0 0,-10 0 0,-4 0 0,-1 0 0,-5 0 0,-3 0 0,3 0 0,-4 0 0,1 0 0,-1 0 0,-1 0 0,-2 0 0,3 3 0,0-2 0,-3 2 0,6-3 0,-6 0 0,3 0 0,-4 0 0,0 0 0,0 0 0,-3 0 0,-1 0 0,-3 0 0,0 0 0,-3-5 0,7 3 0,6-6 0,8 0 0,3 0 0,8-8 0,-2 7 0,4-2 0,-1 6 0,-10-2 0,-4 6 0,-5-2 0,-4 3 0,-3 0 0,2 0 0,-5 0 0,2 0 0,0 0 0,-2 0 0,2 0 0,-3 0 0,0 0 0,0 0 0,-1 0 0,1 0 0,0 0 0,0 0 0,0 0 0,-1 0 0,4 3 0,1-2 0,3 2 0,0 0 0,4-3 0,-3 3 0,3-3 0,-4 0 0,0 0 0,-1 0 0,-2 0 0,3 0 0,-7 0 0,3 0 0,-3 0 0,0 0 0,0 0 0,-3 12 0,0 5 0,-3 8 0,0 5 0,0-7 0,0 3 0,3-5 0,1 5 0,4 1 0,-1 0 0,1-2 0,-1-3 0,-3-5 0,2 4 0,-2-7 0,0 6 0,1-6 0,-4 3 0,5 0 0,-5-3 0,5-1 0,-6 0 0,3-7 0,-3 3 0,0-3 0,0-3 0,0 0 0</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40.255"/>
    </inkml:context>
    <inkml:brush xml:id="br0">
      <inkml:brushProperty name="width" value="0.05" units="cm"/>
      <inkml:brushProperty name="height" value="0.05" units="cm"/>
      <inkml:brushProperty name="color" value="#9D0FA0"/>
    </inkml:brush>
  </inkml:definitions>
  <inkml:trace contextRef="#ctx0" brushRef="#br0">0 228 24575,'2'-3'0,"2"7"0,8 3 0,6 10 0,0-2 0,9 8 0,-7-11 0,11 12 0,-12-15 0,8 9 0,-1-6 0,-4-1 0,8 0 0,-7-1 0,7-1 0,-3 2 0,4-7 0,0-1 0,0-3 0,0 0 0,-4 0 0,3 0 0,-3-3 0,0-1 0,3-7 0,-8 2 0,8-2 0,-7 4 0,7-1 0,-8 1 0,8-1 0,-7 1 0,7-5 0,-3 1 0,4-5 0,1-4 0,-4 4 0,4-8 0,-9 8 0,5-7 0,-7 7 0,2-6 0,-5 7 0,4-3 0,-8 4 0,3 1 0,-8 3 0,4-3 0,-6 3 0,2-3 0,-3 3 0,1-2 0,-1 5 0,0-2 0,0 3 0,0 0 0,-1 3 0,-1-2 0,1 4 0,-4-4 0,4 4 0,-5-2 0,3 3 0</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41.801"/>
    </inkml:context>
    <inkml:brush xml:id="br0">
      <inkml:brushProperty name="width" value="0.05" units="cm"/>
      <inkml:brushProperty name="height" value="0.05" units="cm"/>
      <inkml:brushProperty name="color" value="#9D0FA0"/>
    </inkml:brush>
  </inkml:definitions>
  <inkml:trace contextRef="#ctx0" brushRef="#br0">6 258 24575,'-3'-1'0,"0"5"0,7 9 0,2 1 0,2 3 0,8-3 0,-5-1 0,7 9 0,-1-10 0,-2 8 0,2-5 0,-4-4 0,2 8 0,2-7 0,1 2 0,0-1 0,-2-5 0,1 2 0,-3-4 0,7 1 0,-4 0 0,1 0 0,2 0 0,-6 0 0,7 0 0,-3-4 0,3 4 0,0-6 0,1 5 0,-1-5 0,1 2 0,-1-3 0,1 3 0,-1-2 0,-3 2 0,2-3 0,-6 0 0,3 0 0,0 0 0,-3 0 0,3 0 0,-1 0 0,-2 0 0,7 0 0,-3 0 0,3 0 0,1 0 0,-1-6 0,5 1 0,-4-6 0,8 0 0,-7-1 0,7-3 0,-8 0 0,4 1 0,-5-1 0,1 1 0,-4 3 0,-2-2 0,-3 3 0,0-3 0,1-1 0,-2 4 0,-1-2 0,1 5 0,-2-6 0,3 3 0,4-4 0,-3-3 0,7 2 0,-2-6 0,-1 6 0,3-4 0,-2 1 0,3 3 0,-4-3 0,3 4 0,-7 1 0,6-2 0,-6 2 0,3-1 0,0 1 0,-3-4 0,3 2 0,-6-2 0,1 7 0,-5-2 0,3 5 0,-4 0 0,0 2 0,-3 2 0,0 0 0,-3 0 0</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44.112"/>
    </inkml:context>
    <inkml:brush xml:id="br0">
      <inkml:brushProperty name="width" value="0.05" units="cm"/>
      <inkml:brushProperty name="height" value="0.05" units="cm"/>
      <inkml:brushProperty name="color" value="#9D0FA0"/>
    </inkml:brush>
  </inkml:definitions>
  <inkml:trace contextRef="#ctx0" brushRef="#br0">1395 56 24575,'-3'-2'0,"-4"-1"0,3-1 0,-5-4 0,3 7 0,-1-11 0,1 8 0,0-3 0,3 2 0,-3 4 0,6-4 0,-6 4 0,3-1 0,-3 2 0,1 0 0,-1 0 0,0 0 0,3 2 0,1 8 0,2 4 0,0 8 0,0 4 0,0-4 0,0 8 0,0-3 0,0 4 0,0-4 0,-4-1 0,4-8 0,-4-1 0,4-4 0,0-4 0,-3 4 0,3-7 0,-6 4 0,5-5 0,-4 1 0,2 0 0,-3 0 0,0 0 0,0 0 0,3 0 0,-3-3 0,6 2 0,-6-4 0,3 2 0,-3-1 0,0-1 0,-3 1 0,2 1 0,-2-2 0,3 4 0,-3-4 0,2 4 0,-2-5 0,3 6 0,0-3 0,0 3 0,-3 0 0,-1 0 0,0 1 0,-2-1 0,2 0 0,0 1 0,-3-1 0,7 0 0,-3 0 0,3 0 0,0 0 0,0 0 0,0 0 0,-4 0 0,4 0 0,-4 0 0,5 0 0,-1 0 0,-4 0 0,0 0 0,1 0 0,-4 1 0,6-1 0,-5 0 0,2 0 0,-3 1 0,3-1 0,-6 1 0,5-1 0,-6 1 0,4 0 0,0-1 0,0-2 0,0 2 0,-1-3 0,1 1 0,0-1 0,-4 0 0,3-2 0,-6 5 0,6-5 0,-7 2 0,3 0 0,-3-2 0,-1 2 0,4 0 0,-2-2 0,6 2 0,-3-3 0,0 0 0,3 0 0,-3 0 0,0 0 0,3 0 0,-6 0 0,6 0 0,-7 0 0,3 0 0,0 0 0,-2 0 0,6 0 0,-7 0 0,7-3 0,-3-1 0,4-2 0,3-1 0,-2 1 0,5 0 0,-5-4 0,5 3 0,-2-2 0,3 0 0,0 2 0,-1-5 0,-3-2 0,0-3 0,-2-5 0,-6-5 0,5 0 0,-11-7 0,3 1 0,-1 1 0,3 4 0,4 2 0,4 4 0,-2 5 0,8 0 0,-3 4 0,7 5 0,-2 0 0,3 5 0,0-3 0,0 0 0,0 0 0,-3 3 0,3-2 0,-3 1 0,3-1 0,0-1 0,0 0 0,0 0 0,0 0 0,0-4 0,0 4 0,0-3 0,0 3 0,0 0 0,0 0 0,0 0 0,2 3 0,-1 1 0,1 2 0</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52.142"/>
    </inkml:context>
    <inkml:brush xml:id="br0">
      <inkml:brushProperty name="width" value="0.05" units="cm"/>
      <inkml:brushProperty name="height" value="0.05" units="cm"/>
    </inkml:brush>
  </inkml:definitions>
  <inkml:trace contextRef="#ctx0" brushRef="#br0">1 1 24575,'0'2'0,"0"-1"0,0 8 0,0 0 0,0-2 0,0 5 0,0-6 0,0 7 0,0-3 0,0 3 0,0 0 0,0 0 0,0 0 0,0 0 0,0 0 0,0 0 0,0 0 0,0-3 0,0 2 0,0-5 0,0 5 0,0-6 0,0 7 0,0-7 0,0 7 0,0-4 0,0 5 0,0-1 0,0 0 0,0 0 0,0 0 0,0-4 0,0 1 0,0-5 0,0 1 0,0 0 0,0 0 0,0 0 0,2-3 0,-1 2 0,2-2 0,-3 3 0,0-3 0,0-1 0</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02:53.597"/>
    </inkml:context>
    <inkml:brush xml:id="br0">
      <inkml:brushProperty name="width" value="0.05" units="cm"/>
      <inkml:brushProperty name="height" value="0.05" units="cm"/>
    </inkml:brush>
  </inkml:definitions>
  <inkml:trace contextRef="#ctx0" brushRef="#br0">0 0 24575,'0'48'0,"0"0"0,0-22 0,0 11 0,0-5 0,0 14 0,0-16 0,0 15 0,0-21 0,0 11 0,0-13 0,0 4 0,0-5 0,0 1 0,0-1 0,0 1 0,0-1 0,3-3 0,-2 3 0,2-4 0,0 1 0,-3 2 0,3-6 0,-3 3 0,0-4 0,0 0 0,0 0 0,0 4 0,0-3 0,0 3 0,0-1 0,0-2 0,3 3 0,-2-4 0,2 0 0,-3 0 0,0-3 0,2-1 0,-1-3 0,2 0 0,-3 0 0,0 0 0,0-1 0,0 1 0,0 0 0,0 0 0,2 0 0,-1 0 0,1 0 0,-2 0 0,0-1 0,0 1 0,0-1 0,3 1 0,-2 0 0,1 0 0,-2-1 0,0 1 0,3-3 0,-2-3 0,1-14 0,-2 8 0,0-8 0</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2:50.403"/>
    </inkml:context>
    <inkml:brush xml:id="br0">
      <inkml:brushProperty name="width" value="0.05" units="cm"/>
      <inkml:brushProperty name="height" value="0.05" units="cm"/>
    </inkml:brush>
  </inkml:definitions>
  <inkml:trace contextRef="#ctx0" brushRef="#br0">0 1 24575,'0'17'0,"0"-6"0,0 14 0,0 2 0,0 1 0,0 8 0,0-5 0,0 5 0,0-8 0,0 7 0,0-12 0,0-1 0,0-5 0,3-7 0,-3-1 0,3-4 0,-3 1 0,2-2 0,-1-2 0,1-2 0</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59.037"/>
    </inkml:context>
    <inkml:brush xml:id="br0">
      <inkml:brushProperty name="width" value="0.05" units="cm"/>
      <inkml:brushProperty name="height" value="0.05" units="cm"/>
    </inkml:brush>
  </inkml:definitions>
  <inkml:trace contextRef="#ctx0" brushRef="#br0">0 25 24575,'6'0'0,"-1"0"0,1 0 0,0 0 0,0 0 0,3 0 0,-2 0 0,2 0 0,0 0 0,-3 0 0,3 0 0,-3 0 0,0 0 0,0 0 0,-1 0 0,1 0 0,-1 0 0,1 0 0,0 0 0,0 0 0,0 0 0,3 0 0,-3 0 0,7 0 0,-4 0 0,8 0 0,-3 0 0,3 0 0,0 0 0,-3 0 0,6 0 0,-6 0 0,6 0 0,-6 0 0,7 0 0,-7 0 0,-1 0 0,0 0 0,-7 0 0,3 0 0,-2-9 0,-1 7 0,11-8 0,13 10 0,20 0 0,11 4 0,21 2 0,2 0 0,14-2-617,-41-3 1,1-2 616,0 1 0,2 0 0,7 0 0,1 0 0,-5 0 0,0 0 0,1 0 0,-3 0-289,28 0 289,-37 0 0,-2 0 0,15 0 0,16 0 0,-25 0 0,-7 0 0,-13 0 0,-9 0 0,-5 0 1214,-6 0-1214,-3 0 308,-3 0-308,-1 0 0,-3 0 0,0 0 0,0 0 0,0 0 0,0 0 0,0 0 0,0 0 0,-1 0 0,-2-2 0,2-5 0,-1-6 0,0 11 0,-1 8 0,-3 19 0,0 6 0,-3 0 0,2 0 0,-2 0 0,3 0 0,-4 0 0,3 1 0,-2-6 0,3 5 0,0-9 0,0 8 0,0-7 0,0 7 0,0-3 0,0 4 0,0 0 0,0-4 0,0-1 0,3-1 0,-2-6 0,2 6 0,-3-7 0,0 3 0,0-3 0,3 2 0,-2-6 0,2 7 0,-3-7 0,4 6 0,-4-2 0,4 0 0,-1 2 0,-3-2 0,4 3 0,-4 5 0,0-3 0,0 2 0,0-3 0,0-1 0,0 1 0,0-5 0,0 0 0,0-4 0,0 4 0,0-3 0,0 3 0,0-4 0,0 0 0,0 0 0,0 0 0,3 4 0,-2-3 0,2 2 0,-3-6 0,0 3 0,2-7 0,-1 3 0,2-3 0,-3 0 0,0 0 0,0-5 0,0-8 0,0 3 0,0-5 0</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2:46.563"/>
    </inkml:context>
    <inkml:brush xml:id="br0">
      <inkml:brushProperty name="width" value="0.05" units="cm"/>
      <inkml:brushProperty name="height" value="0.05" units="cm"/>
    </inkml:brush>
  </inkml:definitions>
  <inkml:trace contextRef="#ctx0" brushRef="#br0">243 1 24575,'-41'54'0,"0"1"0,3-13 0,11-5 0,27-8 0,6-20 0,5-3 0,11 2 0,0-1 0,8 0 0,-7 1 0,2-1 0,-7 3 0,-1 0 0,-7 3 0,-1 4 0,-2-3 0,0 3 0,-3-4 0,-2 3 0,-2-2 0,0 7 0,-2-7 0,-10 7 0,1-7 0,-11 8 0,7-4 0,-7 1 0,0-4 0,3-2 0,-6-5 0,7 2 0,-3-6 0,3-1 0,-3-3 0,7 0 0,-3 0 0,7 0 0,-2-3 0,5 2 0,-2-4 0,6 1 0,-2 1 0,4 1 0,-2 2 0</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2:47.391"/>
    </inkml:context>
    <inkml:brush xml:id="br0">
      <inkml:brushProperty name="width" value="0.05" units="cm"/>
      <inkml:brushProperty name="height" value="0.05" units="cm"/>
    </inkml:brush>
  </inkml:definitions>
  <inkml:trace contextRef="#ctx0" brushRef="#br0">1 16 24575,'0'13'0,"0"1"0,0 4 0,0 2 0,0-2 0,0 3 0,0-3 0,0-1 0,0-4 0,0-3 0,0-1 0,0-3 0,5-1 0,2-1 0,5-2 0,5-2 0,-4 0 0,8 0 0,-10 0 0,8 0 0,-8 0 0,3 0 0,-5 0 0,-3-3 0,-1 0 0,2-6 0,-1-1 0,-3-3 0,3 0 0,-5 0 0,2-4 0,-3-1 0,0 0 0,0 2 0,0 3 0,0 0 0,0-1 0,0 4 0,-3 1 0,0 3 0,-6 3 0,-1 0 0,0 3 0,-3 0 0,3 0 0,-3 0 0,0 0 0,0 0 0,3 0 0,1 0 0,3 0 0,0 6 0,2-4 0,1 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20.650"/>
    </inkml:context>
    <inkml:brush xml:id="br0">
      <inkml:brushProperty name="width" value="0.05" units="cm"/>
      <inkml:brushProperty name="height" value="0.05" units="cm"/>
    </inkml:brush>
  </inkml:definitions>
  <inkml:trace contextRef="#ctx0" brushRef="#br0">0 1 24575,'3'8'0,"0"12"0,-3 19 0,0 26 0,0 26 0,0-12 0,0-24 0,0-1 0,0 30 0,0-9 0,0-2 0,0-32 0,0 1 0,0-12 0,0-11 0,0-12 0,0-5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09.825"/>
    </inkml:context>
    <inkml:brush xml:id="br0">
      <inkml:brushProperty name="width" value="0.05" units="cm"/>
      <inkml:brushProperty name="height" value="0.05" units="cm"/>
    </inkml:brush>
  </inkml:definitions>
  <inkml:trace contextRef="#ctx0" brushRef="#br0">0 0 24575,'4'0'0,"5"0"0,14 0 0,4 0 0,4 0 0,0 0 0,-8 0 0,2 0 0,-14 0 0,-1 0 0,-7 0 0</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08.942"/>
    </inkml:context>
    <inkml:brush xml:id="br0">
      <inkml:brushProperty name="width" value="0.05" units="cm"/>
      <inkml:brushProperty name="height" value="0.05" units="cm"/>
    </inkml:brush>
  </inkml:definitions>
  <inkml:trace contextRef="#ctx0" brushRef="#br0">0 1 24575,'0'2'0,"0"3"0,0 4 0,0 3 0,0-5 0,0 5 0,0-2 0,0 7 0,0 1 0,0-1 0,0 0 0,0 0 0,0-3 0,0 2 0,0-6 0,0-1 0,0 0 0,0-5 0,0 2 0</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11.497"/>
    </inkml:context>
    <inkml:brush xml:id="br0">
      <inkml:brushProperty name="width" value="0.05" units="cm"/>
      <inkml:brushProperty name="height" value="0.05" units="cm"/>
    </inkml:brush>
  </inkml:definitions>
  <inkml:trace contextRef="#ctx0" brushRef="#br0">0 1 24575,'0'25'0,"0"3"0,0 9 0,0 4 0,0-8 0,0 8 0,0 14 0,0-13 0,0 16 0,0-15 0,0 0 0,0 5 0,0-11 0,0-6 0,0-5 0,0-8 0,0-5 0,0-4 0,0 0 0,0-2 0,0 2 0,0-4 0,0 1 0,0-1 0,0 1 0,0 0 0,0 0 0,3-1 0,0 1 0,3 0 0,-3 0 0,0 0 0,-3 0 0,3-3 0,-3 2 0,3-2 0,-3 3 0,0 0 0,0 2 0,0 6 0,0 0 0,0 6 0,0-6 0,0 3 0,0-4 0,0-3 0,0-1 0,0-3 0,0 0 0,-3-3 0,3 3 0,-5-6 0,2 3 0,-3-3 0,3 0 0,1 0 0</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15.766"/>
    </inkml:context>
    <inkml:brush xml:id="br0">
      <inkml:brushProperty name="width" value="0.05" units="cm"/>
      <inkml:brushProperty name="height" value="0.05" units="cm"/>
    </inkml:brush>
  </inkml:definitions>
  <inkml:trace contextRef="#ctx0" brushRef="#br0">1 20 24575,'6'0'0,"4"0"0,26 0 0,-2 0 0,14 0 0,5 0 0,-17 0 0,40 0 0,-41 0 0,36 0 0,-20 0 0,17 0 0,-19 0 0,14 0 0,-29 0 0,14 0 0,-6 0 0,-5 0 0,4 0 0,-13 0 0,7 0 0,-12 0 0,2 0 0,-3 0 0,-4 0 0,-2 0 0,-6 0 0,2 0 0,-5 0 0,2 0 0,-3 0 0,0 0 0,0 0 0,-1 0 0,1 0 0,-1 0 0,1 0 0,0 0 0,-1 0 0,1 0 0,0 0 0,0 0 0,0 0 0,0-6 0,0 4 0,0-4 0,0 6 0,-1 0 0,1-2 0,0 1 0,-1-1 0,1 2 0,-1 0 0,1 0 0,0 7 0,-3 5 0,-1 7 0,1 7 0,-2-4 0,3 9 0,-1-5 0,-2 1 0,6-1 0,-3 0 0,0 1 0,3 4 0,-3-4 0,4 2 0,-1-6 0,0 6 0,-3-6 0,3-2 0,-4 0 0,1-10 0,-1 4 0,0-8 0,-2 2 0,1-13 0,-2-3 0</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16.980"/>
    </inkml:context>
    <inkml:brush xml:id="br0">
      <inkml:brushProperty name="width" value="0.05" units="cm"/>
      <inkml:brushProperty name="height" value="0.05" units="cm"/>
    </inkml:brush>
  </inkml:definitions>
  <inkml:trace contextRef="#ctx0" brushRef="#br0">12 1 24575,'3'0'0,"6"0"0,23 0 0,2 0 0,5 0 0,1 0 0,-7 0 0,9 0 0,-5 0 0,4 0 0,-4 0 0,5 0 0,0 0 0,-4 0 0,-2 0 0,-9 0 0,-2 0 0,-10 0 0,1 0 0,-9 0 0,2 0 0,-4 0 0,1 0 0,-2 5 0,-2 2 0,-2 9 0,0 10 0,-6-2 0,-3 16 0,-11-7 0,2 9 0,-6-3 0,2 2 0,-3-3 0,3 4 0,2 1 0,3-6 0,1 3 0,0-7 0,3 7 0,-2-8 0,6 4 0,-2-9 0,1-2 0,5-3 0,-4-5 0,5-3 0,-2-5 0,3-3 0,-3 0 0,6 0 0,-6-3 0,3 0 0,-3-3 0,-3 0 0,2 0 0,-5-3 0,2-4 0,-3-7 0,-2-8 0,-3-1 0,1-12 0,-2 6 0,2-12 0,1 4 0,-6-16 0,8 14 0,-7-13 0,8 15 0,-4-11 0,3 4 0,1-3 0,5 4 0,0 6 0,0 5 0,0 6 0,4 8 0,1 5 0,0 4 0,3 3 0,-3 2 0,3 2 0</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17.962"/>
    </inkml:context>
    <inkml:brush xml:id="br0">
      <inkml:brushProperty name="width" value="0.05" units="cm"/>
      <inkml:brushProperty name="height" value="0.05" units="cm"/>
    </inkml:brush>
  </inkml:definitions>
  <inkml:trace contextRef="#ctx0" brushRef="#br0">35 153 24575,'-9'-3'0,"1"0"0,2 3 0,0 0 0,3 5 0,1 2 0,2 6 0,0 0 0,0 4 0,0-3 0,0 6 0,0-6 0,0 3 0,0-4 0,0 0 0,0 0 0,0-3 0,5-4 0,3 0 0,5-6 0,3 6 0,-2-5 0,3 2 0,0-3 0,-3 0 0,3 0 0,-1-3 0,-2-3 0,4-9 0,-8-2 0,1-9 0,-4-1 0,1-4 0,0-5 0,-4 3 0,0-3 0,-4 5 0,0 8 0,0 2 0,0 8 0,0 3 0,-3 3 0,-3 5 0,-4 2 0,-3 0 0,-4 0 0,3 0 0,-6 6 0,6 1 0,-3 7 0,10-7 0,1-1 0</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18.872"/>
    </inkml:context>
    <inkml:brush xml:id="br0">
      <inkml:brushProperty name="width" value="0.05" units="cm"/>
      <inkml:brushProperty name="height" value="0.05" units="cm"/>
    </inkml:brush>
  </inkml:definitions>
  <inkml:trace contextRef="#ctx0" brushRef="#br0">6 6 24575,'-6'-3'0,"13"0"0,11 3 0,15 0 0,20 0 0,10 0 0,13 0 0,14 0-821,2 0 821,7 0 0,-2 0 0,2 0 0,-32 0 0,5 0 0,-28 0 0,5 0 0,-11 0 0,-11 0 0,-7 0 821,-6 0-821,-1 0 0,-7 0 0,-3 0 0</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19.921"/>
    </inkml:context>
    <inkml:brush xml:id="br0">
      <inkml:brushProperty name="width" value="0.05" units="cm"/>
      <inkml:brushProperty name="height" value="0.05" units="cm"/>
    </inkml:brush>
  </inkml:definitions>
  <inkml:trace contextRef="#ctx0" brushRef="#br0">0 0 24575,'3'2'0,"0"5"0,-3 6 0,0 5 0,0 3 0,0 1 0,0 8 0,0-2 0,0 13 0,0 8 0,0-13 0,0 33 0,0-41 0,0 48 0,0-33 0,0 18 0,0-13 0,4-2 0,1 3 0,3-6 0,-3 3 0,1-18 0,-5 2 0,2-12 0,-3-4 0,0-5 0,0-6 0,0 0 0</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21.248"/>
    </inkml:context>
    <inkml:brush xml:id="br0">
      <inkml:brushProperty name="width" value="0.05" units="cm"/>
      <inkml:brushProperty name="height" value="0.05" units="cm"/>
    </inkml:brush>
  </inkml:definitions>
  <inkml:trace contextRef="#ctx0" brushRef="#br0">0 0 24575,'8'0'0,"9"0"0,26 0 0,11 0 0,8 0 0,0 0 0,4 0 0,-20 0 0,18 0 0,-24 0 0,19 0 0,-20 0 0,-2 0 0,-15 0 0,-5 0 0,-8 0 0,0 0 0,-5 10 0,-2 6 0,-2 16 0,0 0 0,0 21 0,0 5 0,0 0 0,0 14 0,0-16 0,0 12 0,4-6 0,-3-1 0,7-7 0,-7 1 0,7-6 0,-3-2 0,-1-14 0,3-2 0,-3-10 0,0-6 0,-1 1 0,-3-10 0,3 3 0,-2-3 0,1-2 0,-2-2 0</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22.259"/>
    </inkml:context>
    <inkml:brush xml:id="br0">
      <inkml:brushProperty name="width" value="0.05" units="cm"/>
      <inkml:brushProperty name="height" value="0.05" units="cm"/>
    </inkml:brush>
  </inkml:definitions>
  <inkml:trace contextRef="#ctx0" brushRef="#br0">45 9 24575,'4'0'0,"12"0"0,18 0 0,13 0 0,8 0 0,7 0 0,0-4 0,4 3 0,-25-3 0,15 4 0,-26 0 0,11 0 0,-10 0 0,-8 0 0,-5 0 0,-9 0 0,-4 0 0,-1 5 0,-2 15 0,-8-1 0,-3 21 0,-12-1 0,-5 6 0,2-2 0,-5-1 0,3-3 0,0-1 0,0 0 0,2-5 0,8-6 0,-8 1 0,12-6 0,-5-4 0,6-1 0,1-4 0,1-3 0,2 2 0,1-5 0,3 2 0,0-3 0,0-3 0,0 0 0,-2-3 0,-1 0 0,-3 0 0,-1 0 0,-7-6 0,-3-11 0,-3-12 0,-4-15 0,6 5 0,0-7 0,0 3 0,-1-1 0,-1-3 0,7 9 0,1 6 0,6 2 0,-1 12 0,3-7 0,0 7 0,0 0 0,3 2 0,1 2 0,0 1 0,2 3 0,-2 1 0,3 3 0,0 3 0,0 1 0</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23.246"/>
    </inkml:context>
    <inkml:brush xml:id="br0">
      <inkml:brushProperty name="width" value="0.05" units="cm"/>
      <inkml:brushProperty name="height" value="0.05" units="cm"/>
    </inkml:brush>
  </inkml:definitions>
  <inkml:trace contextRef="#ctx0" brushRef="#br0">116 134 24575,'-9'0'0,"0"0"0,3 0 0,0 0 0,0 0 0,-2 0 0,1 0 0,-4 0 0,1 0 0,1 0 0,-3 0 0,5 0 0,-2 6 0,5-2 0,1 5 0,3 0 0,0 1 0,0 3 0,0 0 0,0 0 0,0 3 0,0-2 0,0 7 0,0-7 0,0 2 0,0-6 0,0-1 0,0-3 0,3 0 0,3 0 0,4-3 0,7 0 0,1-3 0,-1 0 0,4 0 0,-7-6 0,6-2 0,-5-9 0,2-1 0,-2-8 0,-4 4 0,1-9 0,-2 9 0,-2-4 0,3 5 0,-8-1 0,1 1 0,-4 3 0,0 1 0,0 4 0,0 0 0,0-1 0,-3 7 0,-4-2 0,-6 9 0,-1-3 0,-7 3 0,3 0 0,-3 0 0,-1 6 0,0 6 0,-1 7 0,4 4 0,7-10 0,5-4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23.219"/>
    </inkml:context>
    <inkml:brush xml:id="br0">
      <inkml:brushProperty name="width" value="0.05" units="cm"/>
      <inkml:brushProperty name="height" value="0.05" units="cm"/>
    </inkml:brush>
  </inkml:definitions>
  <inkml:trace contextRef="#ctx0" brushRef="#br0">10 219 24575,'-4'1'0,"-1"-5"0,4-5 0,4-4 0,-1-4 0,10-1 0,-7-8 0,5 4 0,1-4 0,-4 8 0,3 1 0,-3 4 0,-1 3 0,0 1 0,0 3 0,-3 0 0,0 3 0,-3 0 0</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24.602"/>
    </inkml:context>
    <inkml:brush xml:id="br0">
      <inkml:brushProperty name="width" value="0.05" units="cm"/>
      <inkml:brushProperty name="height" value="0.05" units="cm"/>
    </inkml:brush>
  </inkml:definitions>
  <inkml:trace contextRef="#ctx0" brushRef="#br0">13 1 24575,'-7'6'0,"2"8"0,5 18 0,0 10 0,0 7 0,0 12 0,0 1 0,0 5 0,0 8 0,0-7 0,0-10 0,0 6 0,0-19 0,0 15 0,0-6 0,0-10 0,0-3 0,0-9 0,0-2 0,0-3 0,0-5 0,0-2 0,0-6 0,0 7 0,0-11 0,0 6 0,0-9 0,0 2 0,0-3 0,0 0 0,0-3 0,0-1 0</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25.838"/>
    </inkml:context>
    <inkml:brush xml:id="br0">
      <inkml:brushProperty name="width" value="0.05" units="cm"/>
      <inkml:brushProperty name="height" value="0.05" units="cm"/>
    </inkml:brush>
  </inkml:definitions>
  <inkml:trace contextRef="#ctx0" brushRef="#br0">145 54 24575,'-8'15'0,"-1"-3"0,1-9 0,-5 7 0,3 5 0,-5 6 0,4 5 0,-3-4 0,2 4 0,1-4 0,4-5 0,1-3 0,3-5 0,0-3 0,0 0 0,0-3 0,0 0 0,0-11 0,1-4 0,2-22 0,0 0 0,0-26 0,0-1 0,0 21 0,0 5 0</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32.504"/>
    </inkml:context>
    <inkml:brush xml:id="br0">
      <inkml:brushProperty name="width" value="0.05" units="cm"/>
      <inkml:brushProperty name="height" value="0.05" units="cm"/>
    </inkml:brush>
  </inkml:definitions>
  <inkml:trace contextRef="#ctx0" brushRef="#br0">109 1 24575,'-8'0'0,"-7"6"0,7-2 0,-5 13 0,7-10 0,-4 9 0,6-2 0,-5-3 0,9 5 0,-9-6 0,8 3 0,-5 0 0,6 0 0,0 0 0,0-3 0,0-1 0,0-3 0,0 3 0,2-3 0,5 4 0,3-4 0,3 0 0,4 1 0,0 3 0,1 1 0,2 3 0,-6-1 0,7 1 0,-7-1 0,0 5 0,-4-1 0,-4 1 0,2 3 0,-5-4 0,0 5 0,-3-5 0,0 4 0,0-4 0,-3 5 0,-4-5 0,-7 1 0,0-5 0,-3 1 0,0-4 0,3-1 0,-2-2 0,3-3 0,-1-1 0,4-3 0,-2 0 0,2 0 0,-3 0 0,3 0 0,1 0 0,3 0 0,0 0 0,0 0 0,3 0 0,0 0 0</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33.101"/>
    </inkml:context>
    <inkml:brush xml:id="br0">
      <inkml:brushProperty name="width" value="0.05" units="cm"/>
      <inkml:brushProperty name="height" value="0.05" units="cm"/>
    </inkml:brush>
  </inkml:definitions>
  <inkml:trace contextRef="#ctx0" brushRef="#br0">1 1 24575,'0'12'0,"0"3"0,0 6 0,0 5 0,0 1 0,0 4 0,0-5 0,0 0 0,0 5 0,0-7 0,0 11 0,0-17 0,0 7 0,0-11 0,0 0 0,0-5 0,0-3 0,0-3 0,0 0 0</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34.410"/>
    </inkml:context>
    <inkml:brush xml:id="br0">
      <inkml:brushProperty name="width" value="0.05" units="cm"/>
      <inkml:brushProperty name="height" value="0.05" units="cm"/>
    </inkml:brush>
  </inkml:definitions>
  <inkml:trace contextRef="#ctx0" brushRef="#br0">0 1 24575,'0'21'0,"0"10"0,0 7 0,0 17 0,0 14 0,0 7 0,0-16 0,0 17 0,0-23 0,0 20 0,0-6 0,0-6 0,4-2 0,-3-11 0,7-1 0,-7-11 0,3-1 0,-1-9 0,-2 3 0,2-7 0,-3 2 0,0-3 0,3-5 0,-3 4 0,3-7 0,-3 3 0,0-4 0,3-4 0,-3 4 0,3-3 0,-3-1 0,0 4 0,0 0 0,0 1 0,0 3 0,0-4 0,0 0 0,0 0 0,0-3 0,0 2 0,0-5 0,0 2 0,3-3 0,-3 0 0,3 0 0,-3 0 0,0-1 0,0 1 0,0 0 0,0 0 0,0 0 0,0 3 0,0-2 0,0 2 0,0-3 0,0-1 0,0-4 0,0-13 0,0 6 0,0-7 0</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37.121"/>
    </inkml:context>
    <inkml:brush xml:id="br0">
      <inkml:brushProperty name="width" value="0.05" units="cm"/>
      <inkml:brushProperty name="height" value="0.05" units="cm"/>
    </inkml:brush>
  </inkml:definitions>
  <inkml:trace contextRef="#ctx0" brushRef="#br0">1 1 24575,'0'8'0,"0"6"0,0 3 0,0 1 0,0 3 0,0-4 0,0 5 0,0 4 0,0 0 0,0 1 0,0-1 0,0 0 0,0-4 0,0 8 0,0-11 0,0 10 0,0-10 0,0 11 0,0-3 0,0 0 0,0-1 0,0-1 0,0-2 0,0 3 0,0-5 0,0 1 0,0-1 0,0-3 0,0 2 0,0-6 0,0 3 0,0-4 0,0 0 0,0-3 0,0 2 0,0-2 0,0 0 0,0 2 0,0-5 0,0 5 0,0-5 0,2 2 0,-1-3 0,2 0 0,-3-1 0,2-1 0,-1-2 0,1-2 0</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39.157"/>
    </inkml:context>
    <inkml:brush xml:id="br0">
      <inkml:brushProperty name="width" value="0.05" units="cm"/>
      <inkml:brushProperty name="height" value="0.05" units="cm"/>
    </inkml:brush>
  </inkml:definitions>
  <inkml:trace contextRef="#ctx0" brushRef="#br0">0 1 24575,'0'12'0,"0"2"0,0 8 0,0 4 0,0 1 0,0 4 0,0 0 0,0 0 0,0 0 0,0 5 0,0-3 0,0 3 0,0 0 0,0-12 0,0 10 0,0-19 0,0 15 0,0-18 0,0 12 0,0-10 0,0 8 0,0-1 0,0-3 0,0-2 0,0 1 0,0-3 0,0 7 0,0-7 0,0 6 0,0-6 0,0 7 0,3-7 0,-2 6 0,5-6 0,-6 7 0,3-4 0,-3 5 0,4-1 0,-4 1 0,3-4 0,-3 2 0,0-6 0,4 7 0,-4-8 0,4 4 0,-4-4 0,0 0 0,3 4 0,-2-3 0,2 7 0,-3-4 0,0 5 0,3-1 0,-2-3 0,2 3 0,-3-8 0,3 8 0,-2-7 0,2 7 0,0-7 0,-2 2 0,2-3 0,0 4 0,-2-3 0,5 7 0,-5-7 0,5 6 0,-5-6 0,2 7 0,-3-4 0,0 9 0,3-3 0,-2 2 0,2-3 0,-3-1 0,0-3 0,0 3 0,0-7 0,3 6 0,-2-6 0,2 3 0,-3-4 0,0 4 0,0-3 0,0 6 0,0-6 0,0 7 0,0-7 0,0 2 0,0-3 0,0-3 0,0 2 0,0-5 0,0 2 0,0-3 0,0 0 0,0-1 0,0 1 0,0 3 0,0 1 0,0 3 0,0 0 0,0 0 0,0 0 0,0 0 0,0-3 0,0-1 0,0-3 0,0 0 0,-2-3 0,-1 0 0,-7-13 0,6 8 0,-2-8 0</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40.678"/>
    </inkml:context>
    <inkml:brush xml:id="br0">
      <inkml:brushProperty name="width" value="0.05" units="cm"/>
      <inkml:brushProperty name="height" value="0.05" units="cm"/>
    </inkml:brush>
  </inkml:definitions>
  <inkml:trace contextRef="#ctx0" brushRef="#br0">0 1 24575,'0'20'0,"0"7"0,0-3 0,0 15 0,0-5 0,0 10 0,0 3 0,0-9 0,0 3 0,0-13 0,0 7 0,0-9 0,0 1 0,0 3 0,0-7 0,0 3 0,0-5 0,0-3 0,0-1 0,0-7 0,0-1 0,0-3 0,0-1 0,0 1 0,0-1 0,0 1 0,0-1 0,0 1 0,0 0 0,0 0 0,0 0 0,0 0 0,0 0 0,0 0 0,0 0 0,0 6 0,0-1 0,0 10 0,0 1 0,0 0 0,0 8 0,0-7 0,0 2 0,0-3 0,0-8 0,0 2 0,0-9 0,0 2 0,0-6 0,0 0 0</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42.896"/>
    </inkml:context>
    <inkml:brush xml:id="br0">
      <inkml:brushProperty name="width" value="0.05" units="cm"/>
      <inkml:brushProperty name="height" value="0.05" units="cm"/>
    </inkml:brush>
  </inkml:definitions>
  <inkml:trace contextRef="#ctx0" brushRef="#br0">0 1 24575,'19'0'0,"14"0"0,2 0 0,12 0 0,7 0 0,2 0 0,26 0 0,3 0-553,14 0 553,-1 0 0,1 0 0,-1 0 0,1 0 0,-16 0 0,12 0 0,-46 0 0,34 0 0,-34 0 0,15 0 0,-5 0 0,-10 0 553,5 0-553,-5 0 0,-1 0 0,-6 0 0,0 0 0,0 4 0,0-3 0,-4 2 0,-2-3 0,-5 4 0,-4-3 0,-2 2 0,-3-3 0,-1 0 0,1 0 0,-1 3 0,-3-2 0,2 2 0,-6-3 0,3 0 0,0 0 0,-3 0 0,3 0 0,-1 3 0,2-2 0,0 2 0,2-3 0,-2 0 0,8 4 0,-4-3 0,4 2 0,-4-3 0,-1 0 0,1 0 0,-1 0 0,0 0 0,1 0 0,-5 0 0,4 0 0,-7 0 0,6 0 0,-6 0 0,3 0 0,-7 0 0,2 0 0,-5 0 0,2 0 0,-3 0 0,0 0 0,-1 0 0,-1 7 0,-2 5 0,-2 11 0,-7 4 0,-1 4 0,-5 5 0,-6 1 0,5 5 0,-7 0 0,5 0 0,-1-5 0,1-1 0,1-9 0,0 3 0,0-7 0,0 7 0,0-8 0,-5 9 0,5-8 0,-10 10 0,5-5 0,-9 6 0,4-5 0,-8 3 0,4-7 0,1-1 0,-4 0 0,9-8 0,-4 0 0,1-2 0,-1-6 0,0 3 0,-3 0 0,3-2 0,-9 2 0,-7 1 0,5-2 0,-9 2 0,4-3 0,0-1 0,-23 2 0,24-6 0,-22 1 0,20-5 0,-5 0 0,1 0 0,6 0 0,-1 0 0,6 0 0,1 0 0,0 0 0,3 0 0,-8 0 0,9 0 0,-9 0 0,-2 0 0,-1-4 0,2 0 0,6-4 0,-1 0 0,5 0 0,-4 0 0,4 3 0,5-2 0,2 3 0,-1 0 0,3-2 0,-3 2 0,1-4 0,2 1 0,-3 0 0,0-4 0,4-1 0,-4-3 0,4 1 0,1 0 0,-2-5 0,2 4 0,2-3 0,-2 4 0,7 0 0,-6 0 0,5-3 0,-3-1 0,8 0 0,-4-7 0,6 6 0,-6-6 0,6 3 0,-3-4 0,3 4 0,1-4 0,0 4 0,-4-4 0,3 4 0,-4-13 0,4 6 0,0-7 0,0 5 0,1 0 0,2 4 0,2 1 0,0 5 0,2 3 0,-2 1 0,3 4 0,0 0 0,-3 3 0,2-2 0,-1 5 0,2-2 0,0 3 0,-3 0 0,2 0 0,-4 3 0,2 0 0,-3 0 0,1 0 0,-1 0 0,0-3 0,-1 0 0,1 2 0,3-2 0,0 6 0</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44.289"/>
    </inkml:context>
    <inkml:brush xml:id="br0">
      <inkml:brushProperty name="width" value="0.05" units="cm"/>
      <inkml:brushProperty name="height" value="0.05" units="cm"/>
    </inkml:brush>
  </inkml:definitions>
  <inkml:trace contextRef="#ctx0" brushRef="#br0">0 1 24575,'0'75'0,"0"1"0,0 0 0,0 22 0,0-17 0,0-36 0,0-14 0,0-4 0,0-5 0,0-6 0,0-3 0,0 0 0,0-3 0,0-1 0,0-3 0,0 0 0,0 0 0,0 0 0,0 0 0,3-3 0,-3-1 0,3-2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0.874"/>
    </inkml:context>
    <inkml:brush xml:id="br0">
      <inkml:brushProperty name="width" value="0.05" units="cm"/>
      <inkml:brushProperty name="height" value="0.05" units="cm"/>
    </inkml:brush>
  </inkml:definitions>
  <inkml:trace contextRef="#ctx0" brushRef="#br0">316 1 24575,'-17'0'0,"-3"0"0,-7 0 0,-7 0 0,6 0 0,-8 0 0,9 0 0,-7 0 0,13 0 0,-8 0 0,18 0 0,-2 0 0,4 0 0,5 2 0,-2 1 0,6 3 0,0 7 0,0 1 0,0 17 0,0 1 0,0 6 0,0 7 0,0 12 0,0 6 0,0-5 0,0 6 0,0-18 0,0 13 0,0-4 0,0-1 0,0 0 0,0-6 0,0 0 0,0-11 0,0-1 0,0-9 0,0-5 0,0-5 0,0-7 0,0-1 0,0-3 0,0 0 0,0-1 0,0 1 0,0 0 0,0-1 0,3-2 0,0 0 0,10-3 0,1 0 0,8 0 0,3 0 0,6 0 0,7 0 0,3-4 0,-4-4 0,4-1 0,-4-6 0,-4 6 0,2-3 0,-16 8 0,2 1 0,-8 0 0,-3 2 0,-4-2 0,-3 3 0</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47.079"/>
    </inkml:context>
    <inkml:brush xml:id="br0">
      <inkml:brushProperty name="width" value="0.05" units="cm"/>
      <inkml:brushProperty name="height" value="0.05" units="cm"/>
    </inkml:brush>
  </inkml:definitions>
  <inkml:trace contextRef="#ctx0" brushRef="#br0">1 1 24575,'0'5'0,"0"8"0,0-3 0,0 15 0,0-6 0,0 11 0,0 2 0,0 5 0,0-4 0,0 7 0,0-16 0,0 11 0,0-17 0,0 3 0,0-7 0,0-5 0,0 0 0,0-3 0,0 0 0,0 0 0,0 0 0,0-1 0,2 1 0,2-3 0,2 2 0,-1-4 0,1 4 0,0-4 0,7 1 0,2-2 0,2 0 0,8 0 0,-6 0 0,7 0 0,-5 0 0,0 0 0,1 0 0,-1 0 0,1 0 0,-1 3 0,1-2 0,-5 2 0,4-3 0,-7 3 0,6-2 0,-6 2 0,3 0 0,0 1 0,-7-1 0,6 3 0,-6-5 0,0 5 0,-1-6 0,-3 3 0,0 0 0,3-3 0,-2 3 0,2-3 0,-3 0 0,0 3 0,0-3 0,-1 3 0,1-3 0,0 0 0,-1 0 0,1 0 0,0 0 0,0 0 0,-1 0 0,-1 0 0,-2 0 0</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53.935"/>
    </inkml:context>
    <inkml:brush xml:id="br0">
      <inkml:brushProperty name="width" value="0.05" units="cm"/>
      <inkml:brushProperty name="height" value="0.05" units="cm"/>
    </inkml:brush>
  </inkml:definitions>
  <inkml:trace contextRef="#ctx0" brushRef="#br0">1 0 24575,'29'0'0,"0"0"0,7 0 0,7 0 0,-9 0 0,16 0 0,-16 0 0,9 0 0,-2 0 0,-4 0 0,-4 0 0,2 0 0,-8 0 0,0 0 0,-2 0 0,-7 0 0,3 0 0,-4 0 0,-2 0 0,-2 0 0,-8 0 0,1 0 0,0 0 0,0 0 0,0 0 0,-3 3 0,-1 0 0,-2 9 0,4 12 0,-3 9 0,7 21 0,-7 2 0,8 26 0,-3 3-459,1 7 459,2 4 0,-8-29 0,9 18-17,-5-27 17,5 11 0,-1-9 0,-4-16 0,3-2 0,-7-15 458,5-2-458,-5-10 18,2-2-18,0-7 0,-2 0 0,1-1 0,-2 1 0,0-3 0,0 0 0</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55.389"/>
    </inkml:context>
    <inkml:brush xml:id="br0">
      <inkml:brushProperty name="width" value="0.05" units="cm"/>
      <inkml:brushProperty name="height" value="0.05" units="cm"/>
    </inkml:brush>
  </inkml:definitions>
  <inkml:trace contextRef="#ctx0" brushRef="#br0">0 0 24575,'0'19'0,"0"-2"0,0 41 0,0 3 0,0-3 0,0 15 0,0-23 0,0 22 0,0-25 0,0 18 0,0-21 0,0-1 0,0-12 0,0-5 0,0-8 0,0-4 0,0-5 0,0-3 0,3-1 0,-3 1 0,3 0 0,0 0 0,-3 0 0,3 3 0,-1-2 0,-1 5 0,2-2 0,0 3 0,-3 0 0,6 0 0,-5 0 0,5 0 0,-6-3 0,3-1 0,-3-3 0,3 0 0,-3-1 0,3 1 0,-3 0 0,0 0 0,0-1 0,0 1 0,0 3 0,0 5 0,0 3 0,0 9 0,0-3 0,0 2 0,0 1 0,0-7 0,0 6 0,0-11 0,0-1 0,0-4 0,0-3 0,0 0 0,0 0 0,-2-3 0,-2 0 0,-1-9 0,1 5 0,1-5 0</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57.769"/>
    </inkml:context>
    <inkml:brush xml:id="br0">
      <inkml:brushProperty name="width" value="0.05" units="cm"/>
      <inkml:brushProperty name="height" value="0.05" units="cm"/>
    </inkml:brush>
  </inkml:definitions>
  <inkml:trace contextRef="#ctx0" brushRef="#br0">17 4 24575,'82'0'0,"0"1"0,0 0 0,0 0 0,5-1 0,1 1 0,-4 0 0,-16-1 0,-13 0 0,-7 0 0,18 0 0,-4 0 0,1 0 0,2 0 0,-14-4 0,4 3 0,-8-3 0,-9 4 0,-6 0 0,-7 0 0,-3 0 0,-5 0 0,0 0 0,-7 0 0,2 0 0,-2 0 0,0 0 0,2 0 0,-5 0 0,5 0 0,-5 0 0,2 0 0,-3 0 0,0 0 0,0 0 0,-1 0 0,1 0 0,-1 0 0,1 0 0,0 3 0,0 0 0,-3 6 0,3 1 0,-3 3 0,1 4 0,2 1 0,-5 3 0,6 5 0,-7 5 0,4 2 0,-4 7 0,0-2 0,0 3 0,0 2 0,0-1 0,0-1 0,0 2 0,-4-7 0,-3 1 0,-2-6 0,-6 5 0,6-4 0,-7 4 0,3 0 0,-2-3 0,-2 7 0,5-7 0,-3 2 0,2-3 0,-2-1 0,0-4 0,-5 4 0,4-8 0,-7 4 0,3-4 0,-3 0 0,0-3 0,-3-2 0,3-3 0,-7 0 0,3-3 0,-4-1 0,-1-3 0,1 0 0,-5 0 0,3 0 0,-8-4 0,4 0 0,0-4 0,-4 0 0,8 0 0,-8 0 0,9 0 0,-9-4 0,-2-9 0,9 0 0,-12-9 0,13 3 0,-9-3 0,3-3 0,2 0 0,9 4 0,0-2 0,6 8 0,3-7 0,1 4 0,8 0 0,-4-3 0,6 4 0,-5-1 0,6-3 0,-7-1 0,6 0 0,-7-9 0,3 4 0,0-4 0,-3 0 0,7 0 0,-4 0 0,8 4 0,-3-3 0,6 3 0,-2 0 0,3-4 0,0 5 0,0-1 0,0 1 0,0 4 0,0 1 0,0 3 0,0 1 0,0 4 0,-3 0 0,2 0 0,-2 0 0,3 0 0,0-1 0,0-2 0,0 1 0,0-5 0,0 6 0,0 0 0,0 2 0,0 5 0,0-2 0,0 3 0,0-3 0,0 2 0,-3-2 0,3 3 0,-6 0 0,6 0 0,-6 3 0,6-2 0,-5 4 0,1-1 0,-2-1 0,0 0 0,1-3 0,-1 0 0,-4 0 0,3-4 0,-2 3 0,6 1 0,0 3 0</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4:58.705"/>
    </inkml:context>
    <inkml:brush xml:id="br0">
      <inkml:brushProperty name="width" value="0.05" units="cm"/>
      <inkml:brushProperty name="height" value="0.05" units="cm"/>
    </inkml:brush>
  </inkml:definitions>
  <inkml:trace contextRef="#ctx0" brushRef="#br0">1 1 24575,'0'12'0,"0"2"0,0 12 0,0-3 0,0 12 0,0 3 0,0-7 0,0 18 0,0-23 0,0 16 0,0-11 0,0-8 0,0-2 0,0-8 0,0 0 0,0-3 0,0-1 0,0-4 0,0 1 0,0 0 0,0-1 0,0 1 0,0-3 0,0 0 0</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08.603"/>
    </inkml:context>
    <inkml:brush xml:id="br0">
      <inkml:brushProperty name="width" value="0.05" units="cm"/>
      <inkml:brushProperty name="height" value="0.05" units="cm"/>
    </inkml:brush>
  </inkml:definitions>
  <inkml:trace contextRef="#ctx0" brushRef="#br0">0 0 24575,'0'0'0</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10.940"/>
    </inkml:context>
    <inkml:brush xml:id="br0">
      <inkml:brushProperty name="width" value="0.05" units="cm"/>
      <inkml:brushProperty name="height" value="0.05" units="cm"/>
    </inkml:brush>
  </inkml:definitions>
  <inkml:trace contextRef="#ctx0" brushRef="#br0">0 1 24575,'2'3'0,"6"-1"0,5-2 0,16 0 0,1 0 0,-1 0 0,10 0 0,-10 0 0,8 0 0,4 0 0,-4 0 0,1 0 0,3 0 0,-4 0 0,5 0 0,0 0 0,1 0 0,-6 0 0,4 0 0,-4 0 0,5 0 0,-5 0 0,-1 0 0,-5 0 0,-4 0 0,-1 0 0,-4 0 0,-5 0 0,0 0 0,-4 0 0,-3 0 0,-1 0 0,0 0 0,-2 3 0,2-2 0,-4 1 0,1 1 0,0 0 0,-1 2 0,-2 1 0,0-1 0,-1-2 0,-1 0 0,2-3 0</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12.208"/>
    </inkml:context>
    <inkml:brush xml:id="br0">
      <inkml:brushProperty name="width" value="0.05" units="cm"/>
      <inkml:brushProperty name="height" value="0.05" units="cm"/>
    </inkml:brush>
  </inkml:definitions>
  <inkml:trace contextRef="#ctx0" brushRef="#br0">1 1 24575,'8'3'0,"12"-1"0,-8-2 0,13 0 0,-15 0 0,3 0 0,-4 0 0,1 0 0,-1 0 0,-1 0 0,-2 0 0,-1 0 0,1 0 0,0 0 0,0 0 0,0 0 0,3 0 0,-2 0 0,5 0 0,-5 0 0,2 0 0,0 0 0,-3 0 0,7 0 0,-7 0 0,3 0 0,-3 0 0,3 0 0,-2 0 0,2 0 0,-3 0 0,0 0 0,-3 0 0,0 0 0</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13.881"/>
    </inkml:context>
    <inkml:brush xml:id="br0">
      <inkml:brushProperty name="width" value="0.05" units="cm"/>
      <inkml:brushProperty name="height" value="0.05" units="cm"/>
    </inkml:brush>
  </inkml:definitions>
  <inkml:trace contextRef="#ctx0" brushRef="#br0">1 0 24575,'23'0'0,"-3"0"0,15 0 0,-3 0 0,11 4 0,-1-3 0,0 3 0,0-4 0,-5 0 0,4 0 0,-9 0 0,4 0 0,-4 0 0,-6 0 0,5 0 0,-9 0 0,4 3 0,-5-2 0,1 5 0,-1-5 0,1 2 0,-1 0 0,-3-2 0,2 5 0,-2-5 0,3 5 0,5-5 0,-3 6 0,3-7 0,-5 7 0,0-6 0,1 2 0,-4-3 0,2 3 0,-2-2 0,0 2 0,-2 0 0,-3-3 0,0 6 0,0-5 0,0 5 0,-3-5 0,3 4 0,-4-1 0,1 0 0,3 1 0,-4-1 0,4 0 0,-3 1 0,3-4 0,-4 1 0,1 1 0,3-2 0,-4 4 0,1-4 0,3 2 0,-7-3 0,6 0 0,-2 0 0,0 0 0,2 3 0,-2-3 0,0 3 0,2-3 0,-5 0 0,2 0 0,-3 0 0,0 0 0,0 0 0,-1 0 0,1 0 0,0 0 0,-1 0 0,1 0 0,0 0 0,0 0 0,0 0 0,-1 0 0,1 0 0,0 0 0,-3 0 0,0 0 0</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15.338"/>
    </inkml:context>
    <inkml:brush xml:id="br0">
      <inkml:brushProperty name="width" value="0.05" units="cm"/>
      <inkml:brushProperty name="height" value="0.05" units="cm"/>
    </inkml:brush>
  </inkml:definitions>
  <inkml:trace contextRef="#ctx0" brushRef="#br0">0 350 24575,'0'-45'0,"0"5"0,0 20 0,0 4 0,0-1 0,0 6 0,0-9 0,0 12 0,0-7 0,0 8 0,0-2 0,0 3 0,0-3 0,0 3 0,0-3 0,0 1 0,0-2 0,0-4 0,0 5 0,0-4 0,0 6 0,0-2 0,0 0 0,0 3 0,0-4 0,0 5 0,0-1 0,0 3 0,0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1.341"/>
    </inkml:context>
    <inkml:brush xml:id="br0">
      <inkml:brushProperty name="width" value="0.05" units="cm"/>
      <inkml:brushProperty name="height" value="0.05" units="cm"/>
    </inkml:brush>
  </inkml:definitions>
  <inkml:trace contextRef="#ctx0" brushRef="#br0">1 6 24575,'2'-3'0,"8"0"0,5 3 0,6 0 0,5 0 0,-4 0 0,4 0 0,-5 0 0,0 0 0,1 0 0,-1 0 0,-3 0 0,-7 0 0,-5 0 0</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16.907"/>
    </inkml:context>
    <inkml:brush xml:id="br0">
      <inkml:brushProperty name="width" value="0.05" units="cm"/>
      <inkml:brushProperty name="height" value="0.05" units="cm"/>
    </inkml:brush>
  </inkml:definitions>
  <inkml:trace contextRef="#ctx0" brushRef="#br0">1 1 24575,'32'0'0,"4"0"0,7 0 0,1 0 0,28 4 0,10 3-786,-25-2 1,3 1 785,-1 0 0,0 0 0,7 0 0,0 0 0,-3 0 0,0 0 0,-4-2 0,-1-1-9,1 2 1,-3 0 8,23-4 0,6 4 0,-21-5 0,9 0 0,-11 0 0,-1 0 0,-12 0 0,-7 0 1165,-1 0-1165,-8 0 423,-2 0-423,-5 0 0,-4 0 0,-1 0 0,-3 0 0,-1 0 0,-1 0 0,-2 3 0,0-2 0,-2 2 0,-2-3 0,3 0 0,0 0 0,-3 0 0,2 0 0,-2 0 0,0 0 0,2 0 0,-2 0 0,0 0 0,2 0 0,-2 0 0,3 0 0,0 0 0,0 0 0,0 0 0,-3 0 0,2 0 0,-5 0 0,2 0 0,-3 0 0,0 0 0,0 0 0,0 0 0,-1 0 0,1 0 0,0 0 0,0 0 0,0 0 0,-1 0 0,1 0 0,-1 0 0,0 0 0,1-3 0,-3 0 0,-1 0 0,-2 0 0</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19.616"/>
    </inkml:context>
    <inkml:brush xml:id="br0">
      <inkml:brushProperty name="width" value="0.05" units="cm"/>
      <inkml:brushProperty name="height" value="0.05" units="cm"/>
    </inkml:brush>
  </inkml:definitions>
  <inkml:trace contextRef="#ctx0" brushRef="#br0">296 55 24575,'-10'-10'0,"2"4"0,-1 0 0,2 3 0,-2-1 0,-1 2 0,4 2 0,-7 0 0,4 0 0,-1 0 0,2 0 0,4 5 0,2 2 0,2 5 0,0 1 0,0 0 0,0 8 0,0-6 0,0 6 0,0-8 0,0-3 0,0 2 0,0-5 0,6-1 0,1-3 0,3-3 0,2 0 0,-2 0 0,0-6 0,-1-1 0,-2-6 0,-4-1 0,0-2 0,-3 2 0,0-3 0,-6 4 0,-5-5 0,-7 6 0,-9-6 0,4 13 0,-7-6 0,7 11 0,-3-4 0,5 4 0,-1 0 0,5 0 0,0 0 0,6 6 0,2 1 0,5 10 0,1-3 0,3 6 0,0-2 0,0 0 0,0 2 0,0-6 0,10 4 0,2-5 0,9 2 0,1-4 0,-1-1 0,-3-3 0,2-3 0,-6-1 0,3-3 0,-4 0 0,0 0 0,0-3 0,-3-4 0,0-3 0,-4 0 0,0 1 0,0 0 0,0 2 0,-2-2 0,-1 3 0,-3-3 0,0 2 0,0-2 0,-3 0 0,-1 2 0,-5-3 0,-1 1 0,-3 2 0,0 0 0,0 2 0,-1 4 0,5-2 0,-4 3 0,6 0 0,-2 0 0,3 0 0,0 0 0,3 2 0,0 5 0,3 6 0,0 1 0,0 7 0,0-7 0,0 3 0,0-4 0,0-3 0,6-1 0,-2-3 0,8-3 0,-2 0 0,3-3 0,-3 0 0,0-6 0,-4 2 0,0-8 0,-3 2 0,0-3 0,-3 3 0,0-2 0,0 5 0,-9-6 0,0 6 0,-11 0 0,6 1 0,-3 5 0,4-2 0,0 3 0,3 0 0,0 0 0,7 2 0,0 5 0,3 6 0,0-2 0,0 9 0,0-13 0,6 9 0,5-8 0,7 1 0,3-2 0,5-3 0,-3 0 0,7-4 0,-8 0 0,0-3 0,-5-4 0,-4-3 0,0-3 0,-3 0 0,0-4 0,-7 3 0,1-7 0,-4 7 0,0-7 0,0 7 0,-3-3 0,-4 7 0,-7-3 0,0 6 0,-3 0 0,4 4 0,0 3 0,0 0 0,3 0 0,1 0 0,3 0 0,0 0 0,2 9 0,2 3 0,2 10 0,0-1 0,0 1 0,0-1 0,0 0 0,0 1 0,0-4 0,0-5 0,3-1 0,0-5 0,6-1 0,-2-3 0,5-3 0,-5 0 0,2 0 0,-3 0 0,0 0 0,-3-2 0,0-1 0,-3-1 0,0 2 0</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25.145"/>
    </inkml:context>
    <inkml:brush xml:id="br0">
      <inkml:brushProperty name="width" value="0.05" units="cm"/>
      <inkml:brushProperty name="height" value="0.05" units="cm"/>
    </inkml:brush>
  </inkml:definitions>
  <inkml:trace contextRef="#ctx0" brushRef="#br0">94 95 24575,'0'6'0,"0"-1"0,0 1 0,0 0 0,2-3 0,4-1 0,4-2 0,3 0 0,-3-2 0,2-2 0,-8-2 0,5 0 0,-6 0 0,0 0 0,0-3 0,-3 2 0,0-5 0,-5 5 0,-3 2 0,-4-1 0,-1 5 0,-4-2 0,3 3 0,-3 0 0,4 0 0,3 0 0,-3 0 0,7 0 0,-3 3 0,3 0 0,0 3 0,-1 3 0,4 1 0,-3 0 0,6 6 0,-3-9 0,3 9 0,0-6 0,0 0 0,0-1 0,0-3 0,0 0 0,0 0 0,6-3 0,1 0 0,6-3 0,4 0 0,1-3 0,-1-4 0,4-4 0,-7-2 0,3-5 0,-4 4 0,1-3 0,-4 4 0,-1 0 0,-2 3 0,-4 1 0,0 3 0,-3 0 0,0 0 0,0 0 0,0 0 0,0 0 0,-3 3 0,0-2 0,-6 4 0,-1-2 0,-3 3 0,3 0 0,-3 0 0,7 0 0,-7 0 0,7 0 0,-4 0 0,4 0 0,-3 3 0,5 0 0,-4 4 0,4 2 0,-2-3 0,2 7 0,-1-3 0,4-1 0,-2 4 0,3-7 0,0 3 0,0 1 0,0-4 0,0 3 0,0-3 0,0 0 0,0 0 0,3 0 0,0 0 0,3 0 0,0 0 0,3 0 0,-2 0 0,2-3 0,0 3 0,-3-5 0,4 1 0,-5-2 0,4 0 0,-2 0 0,2 0 0,-3 0 0,0-2 0,0-5 0,0 1 0,1-7 0,-4 6 0,3-5 0,-6 5 0,3-2 0,-3 3 0,0 0 0,0 0 0,0 0 0,-2 0 0,-5 0 0,-3 0 0,-3-1 0,0 3 0,0 1 0,0 3 0,3 0 0,-3 0 0,4 0 0,-1 0 0,0 0 0,4 0 0,1 3 0,1 4 0,-1-1 0,4 6 0,-1-2 0,2 3 0,0 0 0,0 0 0,0 0 0,0 0 0,0 1 0,0-5 0,0 4 0,0-7 0,2 3 0,2-3 0,5 0 0,0-2 0,1-1 0,6-3 0,-5 0 0,6 0 0,-7 0 0,2 0 0,-5 0 0,2 0 0,-3 0 0,0-3 0,-1 0 0,1-1 0,-2-1 0,1 2 0,-4-3 0,1-3 0,-2-1 0,0-3 0,0-1 0,0 1 0,0 0 0,0-4 0,0 6 0,0-5 0,0 6 0,-2 0 0,-2 1 0,-2 6 0,-3-3 0,2 6 0,-2-3 0,0 3 0,2 0 0,-2 0 0,3 0 0,0 0 0,0 6 0,0 1 0,2 3 0,-2 2 0,5-2 0,-2 0 0,3 2 0,0-6 0,0 4 0,0-1 0,0-3 0,0 3 0,0-3 0,0 0 0,0 0 0,0 0 0,3-3 0,3-1 0,-2-2 0,2 0 0</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26.544"/>
    </inkml:context>
    <inkml:brush xml:id="br0">
      <inkml:brushProperty name="width" value="0.05" units="cm"/>
      <inkml:brushProperty name="height" value="0.05" units="cm"/>
    </inkml:brush>
  </inkml:definitions>
  <inkml:trace contextRef="#ctx0" brushRef="#br0">0 1 24575,'6'0'0,"3"0"0,4 0 0,1 0 0,3 0 0,-4 0 0,4 0 0,-3 0 0,6 0 0,-6 0 0,7 0 0,-7 0 0,6 0 0,-2 0 0,-4 0 0,6 0 0,-9 0 0,6 0 0,-4 0 0,-3 0 0,2 0 0,-5 0 0,5 0 0,-5 0 0,2 0 0,-4 0 0,1 0 0,0 0 0,3 0 0,-2 0 0,2 0 0,-3 0 0,0 0 0,0 0 0,0 0 0,-1 0 0,1 0 0,-3 2 0,2-1 0,-1 2 0,1-3 0,-1 0 0,-2 0 0</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28.804"/>
    </inkml:context>
    <inkml:brush xml:id="br0">
      <inkml:brushProperty name="width" value="0.05" units="cm"/>
      <inkml:brushProperty name="height" value="0.05" units="cm"/>
    </inkml:brush>
  </inkml:definitions>
  <inkml:trace contextRef="#ctx0" brushRef="#br0">1 17 24575,'1'0'0,"4"0"0,10 0 0,8 0 0,3 0 0,1 0 0,8 0 0,-7 0 0,8 0 0,-5-4 0,-4 3 0,-1-2 0,0-1 0,-4 3 0,4-2 0,-5 3 0,-3 0 0,-1 0 0,-4 0 0,0 0 0,-3 0 0,2 0 0,-5 0 0,5 0 0,-5 0 0,5 0 0,-5 0 0,5 0 0,-5 0 0,5 0 0,-5 0 0,5 0 0,-5 0 0,2 0 0,-3 0 0,-1 0 0,1 0 0,0 0 0,0 0 0,0 0 0,0 0 0,0 0 0,0 0 0,0 0 0,0 0 0,-1 0 0,1 0 0,3 0 0,-2 0 0,5 3 0,-5-3 0,5 3 0,-2-3 0,0 3 0,2-2 0,-2 1 0,0 1 0,2-3 0,-5 6 0,5-6 0,-5 6 0,5-6 0,-5 5 0,2-4 0,-3 4 0,3-4 0,-3 2 0,4-1 0,-5-1 0,1 4 0,0-4 0,0 4 0,3-4 0,-2 1 0,2 1 0,-3-2 0,0 1 0,0-2 0,-1 3 0,5-3 0,-4 3 0,3 0 0,-3-3 0,3 6 0,-2-5 0,5 4 0,-5-4 0,5 2 0,-5-1 0,2-1 0,0 2 0,-3-3 0,3 0 0,-3 0 0,0 0 0,3 0 0,1 0 0,0-6 0,-3 4 0,-4-3 0</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29.920"/>
    </inkml:context>
    <inkml:brush xml:id="br0">
      <inkml:brushProperty name="width" value="0.05" units="cm"/>
      <inkml:brushProperty name="height" value="0.05" units="cm"/>
    </inkml:brush>
  </inkml:definitions>
  <inkml:trace contextRef="#ctx0" brushRef="#br0">0 1 24575,'22'0'0,"3"0"0,2 0 0,4 0 0,-8 0 0,-1 0 0,3 0 0,-7 0 0,12 0 0,-11 0 0,10 0 0,-14 0 0,10 0 0,-14 0 0,9 0 0,-10 0 0,7 0 0,0 0 0,-3 0 0,3 0 0,-1 0 0,-2 0 0,3 0 0,-4 0 0,4 0 0,-3 0 0,0 0 0,-2 0 0,-2 0 0,-1 0 0,1 0 0,-5 0 0,1 0 0,0 0 0,0 0 0,0 0 0,0 0 0,-1 0 0,-2 0 0,0 0 0</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47.218"/>
    </inkml:context>
    <inkml:brush xml:id="br0">
      <inkml:brushProperty name="width" value="0.05" units="cm"/>
      <inkml:brushProperty name="height" value="0.05" units="cm"/>
    </inkml:brush>
  </inkml:definitions>
  <inkml:trace contextRef="#ctx0" brushRef="#br0">0 42 24575,'12'0'0,"8"0"0,30 0 0,28 0 0,16 0-1246,-18 0 0,1 0 1246,-22 0 0,1 0 0,10 0 0,6 0 0,-2 0 0,6 0 0,0 0 0,15 0 0,2 0 0,-3 0 0,-2 0 0,-14 0 0,1 0 0,8 0 0,-1 0 0,-21 0 0,-2 0 71,2 0 0,-3 0-71,21 0 0,6 0 0,-9 0 0,-21 0 0,-13 0 0,-6 0 0,-9 0 1852,-1 0-1852,-8 0 498,-2 0-498,1 0 0,-3 0 0,3 0 0,0 0 0,-3 0 0,6 0 0,-2 0 0,3 0 0,1 0 0,-1 0 0,1 0 0,-5 0 0,0-5 0,-3-6 0,0-7 0,1 10 0,4 15 0,1 12 0,4 9 0,-5-9 0,-1 2 0,-4-7 0,-4 6 0,0-2 0,-3 4 0,-3-1 0,0 5 0,-4 0 0,0 6 0,0 15 0,0-7 0,0 25 0,0-8 0,0 11 0,0 6 0,0 2 0,0 7 0,0-1 0,0 1 0,0 0 0,0 0 0,4 0 0,2-1 0,-1 1 0,5 0 0,-5 0 0,1-19 0,-1 8 0,-1-22 0,-3 5 0,3-8 0,-4-9 0,0-2 0,0-10 0,0 0 0,0-5 0,0-3 0,0-2 0,0-3 0,0 0 0,0 0 0,0-3 0,0 3 0,0-4 0,0 1 0,0 2 0,0-5 0,0 5 0,0-5 0,0 2 0,0 0 0,0-2 0,0 5 0,0-5 0,0 2 0,0 0 0,0-2 0,0 5 0,0-2 0,0 3 0,0 3 0,-3-2 0,2 7 0,-5-4 0,5 1 0,-2 3 0,3-4 0,0 9 0,0-4 0,0 4 0,0-4 0,0-1 0,0-3 0,0-2 0,0-2 0,0-5 0,0 0 0,0-3 0,0 0 0,0 0 0,0 0 0,-3-3 0,-3-6 0,2 1 0,-2-4 0</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48.261"/>
    </inkml:context>
    <inkml:brush xml:id="br0">
      <inkml:brushProperty name="width" value="0.05" units="cm"/>
      <inkml:brushProperty name="height" value="0.05" units="cm"/>
    </inkml:brush>
  </inkml:definitions>
  <inkml:trace contextRef="#ctx0" brushRef="#br0">1 1 24575,'0'90'0,"0"-1"0,0 2 0,0-14 0,0-34 0,0 26 0,0-15 0,0 3 0,0 22 0,0-37 0,0 22 0,0-25 0,0 4 0,0-7 0,0-10 0,0-4 0,0-5 0,0-7 0,0-1 0,0-3 0,0-3 0,0 0 0</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49.974"/>
    </inkml:context>
    <inkml:brush xml:id="br0">
      <inkml:brushProperty name="width" value="0.05" units="cm"/>
      <inkml:brushProperty name="height" value="0.05" units="cm"/>
    </inkml:brush>
  </inkml:definitions>
  <inkml:trace contextRef="#ctx0" brushRef="#br0">155 61 24575,'18'0'0,"-5"0"0,34 0 0,-7 0 0,20 0 0,9 0 0,7 0 0,0 0 0,5-4 0,-4-7 0,6-5 0,-24 5 0,12 1 0,-31 7 0,25 2 0,-25-3 0,13 4 0,-21 0 0,4 0 0,-9 0 0,-1 0 0,-5 0 0,1 0 0,-1 0 0,-6 0 0,4 0 0,-8 0 0,6 0 0,-4 0 0,0 0 0,0 3 0,-3-3 0,2 6 0,-5-2 0,2-1 0,-3 2 0,0-4 0,0 4 0,-1-4 0,1 2 0,0-3 0,0 0 0,0 0 0,0 0 0,0 0 0,0 2 0,-1-1 0,-1 4 0,-2-2 0,-2 3 0,0-1 0,0 5 0,0 3 0,0 9 0,0 5 0,0 4 0,0 0 0,-4 5 0,3-4 0,-6 9 0,6-8 0,-7 8 0,4-4 0,-5 5 0,1 0 0,-1 0 0,-3 0 0,3 6 0,-7-5 0,-3 16 0,-4-9 0,0 1 0,-2-5 0,4-12 0,-9 8 0,3-7 0,-2-1 0,4-2 0,-2-11 0,2 6 0,-5-10 0,2 2 0,-8-3 0,-7-4 0,6 0 0,-15-3 0,8-5 0,-5 0 0,-4-4 0,9 0 0,-8 0 0,8 0 0,-15 0 0,19-3 0,-24-11 0,29 0 0,-17-12 0,13 1 0,-3-2 0,2-7 0,3 8 0,3-3 0,5 5 0,5 0 0,6 2 0,4 1 0,2-5 0,-2 3 0,6-7 0,-3-2 0,2-10 0,1 3 0,3-13 0,-2 14 0,2-10 0,1 12 0,-3 0 0,6 9 0,-3 1 0,1 4 0,2 4 0,-2 2 0,3-1 0,0 6 0,0-5 0,0 6 0,0-3 0,0 0 0,0 3 0,0-3 0,0 7 0,0-4 0,-3 1 0,2 2 0,-1-5 0,-1 2 0,2 0 0,-2 1 0,3 3 0,-3 0 0,3 0 0,-3 3 0,3 1 0</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50.608"/>
    </inkml:context>
    <inkml:brush xml:id="br0">
      <inkml:brushProperty name="width" value="0.05" units="cm"/>
      <inkml:brushProperty name="height" value="0.05" units="cm"/>
    </inkml:brush>
  </inkml:definitions>
  <inkml:trace contextRef="#ctx0" brushRef="#br0">1 36 24575,'0'-5'0,"0"-1"0,2 3 0,2-3 0,8 6 0,-4-6 0,8 3 0,-6-1 0,3 1 0,-4 3 0,4 0 0,-3 0 0,-1 0 0,4 0 0,-4 0 0,1 0 0,2 0 0,-5 0 0,2 0 0,-3 0 0,0 0 0,0 0 0,0 0 0,-3 0 0,0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2.122"/>
    </inkml:context>
    <inkml:brush xml:id="br0">
      <inkml:brushProperty name="width" value="0.05" units="cm"/>
      <inkml:brushProperty name="height" value="0.05" units="cm"/>
    </inkml:brush>
  </inkml:definitions>
  <inkml:trace contextRef="#ctx0" brushRef="#br0">103 83 24575,'-3'9'0,"0"-1"0,-6-2 0,2 0 0,-5 1 0,5 2 0,-5 1 0,1 0 0,1 2 0,1-2 0,2 3 0,1 0 0,2-3 0,1-1 0,3 0 0,0-2 0,0 2 0,0-3 0,0 0 0,0 2 0,2-2 0,5 0 0,3-3 0,6-3 0,-2 0 0,7 0 0,-4 0 0,5 0 0,-4 0 0,2 0 0,-2 0 0,3-7 0,-3 0 0,-1-10 0,1-2 0,-6-3 0,5 0 0,-8-3 0,1 6 0,-3-5 0,-1 10 0,1-3 0,0 4 0,-4 3 0,0-3 0,-3 7 0,0-4 0,0 4 0,0 0 0,0 0 0,-2 0 0,-5 3 0,-3 1 0,-3 2 0,-4 0 0,3 0 0,-6 0 0,2 0 0,0 0 0,1 5 0,4 0 0,6 1 0,1-3 0</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5:51.574"/>
    </inkml:context>
    <inkml:brush xml:id="br0">
      <inkml:brushProperty name="width" value="0.05" units="cm"/>
      <inkml:brushProperty name="height" value="0.05" units="cm"/>
    </inkml:brush>
  </inkml:definitions>
  <inkml:trace contextRef="#ctx0" brushRef="#br0">6 1 24575,'0'8'0,"0"10"0,0-3 0,0 10 0,0-7 0,0 12 0,0-2 0,0 4 0,0-2 0,0-12 0,0 7 0,0-7 0,0-4 0,0-1 0,0-4 0,0-2 0,0 2 0,0 0 0,0 1 0,0 3 0,0 0 0,0 0 0,0-1 0,0-2 0,0-2 0,0-2 0,-2-5 0,1 1 0,-1-4 0</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10.676"/>
    </inkml:context>
    <inkml:brush xml:id="br0">
      <inkml:brushProperty name="width" value="0.05" units="cm"/>
      <inkml:brushProperty name="height" value="0.05" units="cm"/>
    </inkml:brush>
  </inkml:definitions>
  <inkml:trace contextRef="#ctx0" brushRef="#br0">122 183 24575,'4'0'0,"5"0"0,3 0 0,4 0 0,-6 0 0,0 0 0,-1 0 0,-3 0 0,0 0 0,-3-2 0,-1-1 0,-2-3 0,0 0 0,0 0 0,0-3 0,-5 2 0,1-2 0,-9 2 0,7 1 0,-7 0 0,6 2 0,-2 1 0,3 1 0,0 1 0,0-2 0,0 3 0,0 0 0,1 0 0,-1 3 0,3 3 0,-3 4 0,5 3 0,-2 0 0,3 0 0,0 0 0,0 0 0,0-3 0,0-1 0,0-3 0,0 0 0,0 0 0,0 0 0,3-3 0,0-1 0,3-2 0,0 0 0,0 0 0,3 0 0,-2 0 0,2 0 0,-4 0 0,2-6 0,-1-1 0,0-6 0,1 0 0,-3 0 0,-2-4 0,-2 3 0,0-7 0,0 7 0,0-6 0,0 5 0,0-1 0,0 2 0,-2 4 0,-5-2 0,-3 5 0,-3-2 0,0 5 0,0-2 0,0 5 0,0-2 0,3 3 0,1 0 0,0 0 0,2 0 0,-2 0 0,3 3 0,3 3 0,-3 4 0,5 3 0,-1-3 0,2 2 0,0-5 0,0 5 0,0-5 0,0 2 0,0-3 0,0 0 0,2 0 0,5 0 0,2 0 0,4 0 0,-3 1 0,2-1 0,-2-3 0,0 3 0,-1-5 0,0 1 0,-2-2 0,2 0 0,-3 0 0,0 0 0,0 0 0,0 0 0,-3-2 0,2-2 0,-4-2 0,1 0 0,1 0 0,-2 0 0,1 0 0,-2 1 0,0-1 0,0 0 0,0-4 0,-2 4 0,-5-7 0,-3 6 0,-7 1 0,3 0 0,-6 5 0,6-5 0,-7 6 0,7-3 0,-3 3 0,7 0 0,-2 0 0,5 0 0,-2 2 0,3 2 0,3 2 0,0-1 0,3 1 0,0 0 0,0 0 0,0 0 0,0 0 0,0 0 0,3-1 0,3 2 0,8-4 0,3 0 0,1-3 0,3 0 0,-7 0 0,2 0 0,-3 0 0,0 0 0,-3 0 0,2 0 0,-5-3 0,2 0 0,-3-3 0,-3 0 0,3 0 0,-6-3 0,3 2 0,-3-2 0,0 0 0,0 2 0,0-2 0,0 3 0,-3 0 0,-3 0 0,-4 2 0,-3 1 0,3 3 0,-2 0 0,5 0 0,-6 0 0,7 0 0,-3 0 0,5 3 0,2 0 0,2 6 0,0 1 0,0 0 0,0 2 0,0-5 0,0 2 0,0-3 0,0-1 0,3-1 0,3-2 0,1-2 0,5 0 0,-5 0 0,2 0 0,0 0 0,-3 0 0,4 0 0,-5 0 0,-1 3 0,-2 0 0,1 2 0,3 5 0,8 0 0,4 4 0,3-3 0,5 3 0,0-6 0,16 8 0,-9-7 0,13 3 0,-8-4 0,4-3 0,0 2 0,0-6 0,0 7 0,-4-4 0,-2 1 0,-5 2 0,0-3 0,-4 0 0,3 3 0,-3-6 0,4 6 0,-4-6 0,3 2 0,-3-3 0,0 4 0,3-4 0,-7 4 0,2-1 0,-3-2 0,-1 2 0,1 0 0,-1-2 0,-3 2 0,2 0 0,-2-2 0,0 2 0,-1-3 0,-4 3 0,0-2 0,0 4 0,-3-4 0,2 5 0,-6-3 0,4 1 0,-5-2 0,1 1 0,5-2 0,3 1 0,5-2 0,11 0 0,3 0 0,9 0 0,6 0 0,-5 0 0,5 0 0,-11 0 0,-1 0 0,0 0 0,-8 0 0,7 0 0,-12 3 0,3-2 0,-5 2 0,1 1 0,-5-4 0,0 4 0,-4-4 0,0 0 0,-3 0 0,-1 0 0,-3 0 0,0 0 0,-3-8 0,9 6 0,0-6 0,18 8 0,15 0 0,-6 0 0,32 0 0,-34 0 0,47 0 0,-45 0 0,52 0 0,-52 0 0,52 0 0,-52 0 0,33 0 0,-22 0 0,6 0 0,-1 0 0,-8 0 0,-5-4 0,-4 3 0,-7-6 0,-9 3 0,-5 0 0,-7-1 0,-1 1 0,-6-5 0,10 5 0,-1-2 0,13 6 0,13 0 0,6 4 0,16-3 0,2 8 0,0-8 0,11 3 0,-10 0 0,18-3 0,-5 4 0,14-5 0,-12 0 0,-8 0 0,-5 0 0,-15 0 0,11 0 0,-13 0 0,-5 0 0,-11 0 0,-7 0 0,-3 0 0,-8 0 0,2 0 0,-9-3 0,11 2 0,2-1 0,14 2 0,9 0 0,6 4 0,25-3 0,5 3-493,20 0 493,-7-2 0,-20 3 0,-21-2 0,-1-1 0,3-1 0,42 9 0,-45-9 0,17 8 0,-12-8 0,5 7 0,-5-3 493,-7 0-493,5 3 0,-9-3 0,4 3 0,-6 1 0,-5-1 0,-1 0 0,-9 0 0,-1-1 0,-8 0 0,-2 3 0,-6-4 0,2 4 0,-5-4 0,2 0 0,-3-3 0,0 2 0,-1-4 0,1 2 0,0-3 0,-1 0 0,1 0 0,0 0 0,0 0 0,3 0 0,4 0 0,5 0 0,4 0 0,-1 0 0,0 0 0,5 0 0,1 0 0,4 0 0,-4 3 0,3 1 0,-8 3 0,8 1 0,-7-1 0,3 1 0,-9-5 0,4 1 0,-7-4 0,3 0 0,-4 0 0,0 0 0,0 0 0,-3 0 0,-1 0 0,-3 0 0,-1 0 0,1 0 0,0 0 0,-5 0 0,-4 0 0,-4 0 0,-4 0 0,1 0 0,0-3 0,4 5 0,3 20 0,3 5 0,0 21 0,0-1 0,0-3 0,0-2 0,-3-5 0,2-6 0,-3 10 0,4-2 0,-3 3 0,2-10 0,-3-6 0,4-12 0,-2-1 0,1-7 0,-2 0 0,3-3 0,0 0 0</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11.637"/>
    </inkml:context>
    <inkml:brush xml:id="br0">
      <inkml:brushProperty name="width" value="0.05" units="cm"/>
      <inkml:brushProperty name="height" value="0.05" units="cm"/>
    </inkml:brush>
  </inkml:definitions>
  <inkml:trace contextRef="#ctx0" brushRef="#br0">6 0 24575,'-3'3'0,"1"3"0,2 17 0,0 1 0,0 22 0,4-2 0,1 17 0,0 1 0,4 12 0,0-4 0,-2 4 0,2 8 0,-5-10 0,-3 23 0,8-24 0,-8 18 0,3-36 0,-4 17 0,0-24 0,0 9 0,0-8 0,0-9 0,0-7 0,0-9 0,0-5 0,0-4 0,0 0 0,0-3 0,0 2 0,0-5 0,0 2 0,0-3 0,0 0 0,0 0 0,0 0 0,0-1 0</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12.487"/>
    </inkml:context>
    <inkml:brush xml:id="br0">
      <inkml:brushProperty name="width" value="0.05" units="cm"/>
      <inkml:brushProperty name="height" value="0.05" units="cm"/>
    </inkml:brush>
  </inkml:definitions>
  <inkml:trace contextRef="#ctx0" brushRef="#br0">0 0 24575,'0'13'0,"0"10"0,0 9 0,0 16 0,0-10 0,0 14 0,0-13 0,0 14 0,0-10 0,0 5 0,0-11 0,0 4 0,0-8 0,0-2 0,0-1 0,0-11 0,0 2 0,0-11 0,0-1 0,0-3 0,0 0 0,0-30 0,4 1 0,-3-8 0,2 12 0</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14.226"/>
    </inkml:context>
    <inkml:brush xml:id="br0">
      <inkml:brushProperty name="width" value="0.05" units="cm"/>
      <inkml:brushProperty name="height" value="0.05" units="cm"/>
    </inkml:brush>
  </inkml:definitions>
  <inkml:trace contextRef="#ctx0" brushRef="#br0">116 1 24575,'7'0'0,"6"0"0,10 0 0,12 0 0,-7 0 0,24 0 0,-17 0 0,18 0 0,17 0 0,-14 0 0,26 0 0,-22 0 0,-14 0 0,12 0 0,-20 0 0,16 0 0,-16 0 0,8 0 0,-18 0 0,3 0 0,-5 0 0,-8 0 0,4 0 0,-9 0 0,0 0 0,-4 0 0,4 0 0,-7 0 0,3 2 0,-3 1 0,0 1 0,0 1 0,0-4 0,0 4 0,-1-5 0,1 3 0,0-3 0,0 0 0,-3 2 0,0 18 0,-3 17 0,0 19 0,-5 12 0,4-12 0,-7 8 0,2-7 0,-7 4 0,2 0 0,-2-7 0,1-5 0,2-1 0,-6-11 0,4-1 0,-4-5 0,1 1 0,-5-5 0,0 0 0,-4 1 0,-4-3 0,2 4 0,-6-4 0,2-1 0,2-3 0,-3-2 0,4-4 0,-4-3 0,4-1 0,-8-3 0,6 0 0,-7-4 0,0 0 0,4-4 0,-9 0 0,8 0 0,-8 0 0,9 0 0,-4 0 0,9 0 0,-3-4 0,7 0 0,-3-6 0,5 2 0,3-5 0,-3 2 0,3-3 0,0-4 0,0-4 0,3-1 0,0-7 0,0 3 0,3-4 0,0-1 0,5 1 0,-1 0 0,3-5 0,-2 3 0,6-3 0,-5 9 0,5-3 0,-2 3 0,-1-4 0,3 4 0,-2-4 0,-1 4 0,3 0 0,-2-7 0,3 1 0,0-5 0,0-2 0,0 2 0,4-3 0,0 4 0,7 1 0,-2 9 0,1 5 0,-3 5 0,0 4 0,-1 3 0,0 4 0,-3 0 0,-3 6 0,-3-3 0,0 3 0,0 0 0</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15.009"/>
    </inkml:context>
    <inkml:brush xml:id="br0">
      <inkml:brushProperty name="width" value="0.05" units="cm"/>
      <inkml:brushProperty name="height" value="0.05" units="cm"/>
    </inkml:brush>
  </inkml:definitions>
  <inkml:trace contextRef="#ctx0" brushRef="#br0">13 0 24575,'0'9'0,"0"6"0,0-1 0,0 8 0,0-1 0,0 14 0,0-1 0,0 13 0,0 1 0,0 1 0,0 11 0,0 16 0,0-5 0,0 25 0,0-19 0,0-5-225,0-21 1,0-1 224,0 21 0,0 12 0,0-13 0,0-30 0,0 19 0,0-15 0,0-2 449,0-14-449,0-7 0,0-11 0,-6-4 0,5-3 0,-4-3 0</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16.406"/>
    </inkml:context>
    <inkml:brush xml:id="br0">
      <inkml:brushProperty name="width" value="0.05" units="cm"/>
      <inkml:brushProperty name="height" value="0.05" units="cm"/>
    </inkml:brush>
  </inkml:definitions>
  <inkml:trace contextRef="#ctx0" brushRef="#br0">1 468 24575,'0'42'0,"0"-24"0,0-54 0,13-19 0,-6-7 0,15 5 0,-7-8 0,2 14 0,6-9 0,-8 16 0,4 6 0,-8 12 0,0 12 0,-1 1 0,-1 10 0,-3 0 0,3 3 0,1 0 0,-3 6 0,3 14 0,-3 9 0,2 19 0,0 1 0,0 11 0,0-9 0,0 14 0,0-15 0,-3 11 0,2-7 0,-4-10 0,1 3 0,2-19 0,-4 2 0,4-12 0,-3-4 0,-1-5 0,0-3 0,-3 0 0,3-1 0,-3-1 0,0-2 0</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16.765"/>
    </inkml:context>
    <inkml:brush xml:id="br0">
      <inkml:brushProperty name="width" value="0.05" units="cm"/>
      <inkml:brushProperty name="height" value="0.05" units="cm"/>
    </inkml:brush>
  </inkml:definitions>
  <inkml:trace contextRef="#ctx0" brushRef="#br0">1 7 24575,'6'-4'0,"46"2"0,-20 2 0,41 0 0,-40 0 0,9 0 0,-19 0 0,-4 0 0</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17.209"/>
    </inkml:context>
    <inkml:brush xml:id="br0">
      <inkml:brushProperty name="width" value="0.05" units="cm"/>
      <inkml:brushProperty name="height" value="0.05" units="cm"/>
    </inkml:brush>
  </inkml:definitions>
  <inkml:trace contextRef="#ctx0" brushRef="#br0">0 1 24575,'88'0'0,"-1"0"0,-3 0 0,-15 0 0,-35 0 0,-6 0 0,-17 0 0,-9 0 0</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19.351"/>
    </inkml:context>
    <inkml:brush xml:id="br0">
      <inkml:brushProperty name="width" value="0.05" units="cm"/>
      <inkml:brushProperty name="height" value="0.05" units="cm"/>
    </inkml:brush>
  </inkml:definitions>
  <inkml:trace contextRef="#ctx0" brushRef="#br0">6 1 24575,'0'10'0,"0"2"0,0 27 0,0-7 0,0 21 0,0-13 0,0 4 0,0 2 0,0-12 0,0 14 0,0-11 0,0-1 0,0-13 0,0 2 0,0-11 0,0 2 0,0-2 0,0-5 0,0 0 0,0-3 0,0 3 0,0-2 0,0 5 0,0-5 0,0 5 0,0-5 0,0 2 0,0-3 0,0 0 0,0 0 0,0-1 0,0 1 0,0 0 0,0-5 0,-2 0 0,1-1 0,-2 3 0,3 3 0,0 0 0,0 3 0,0 4 0,0 1 0,0 7 0,0-7 0,0 6 0,0-2 0,0 8 0,0-4 0,0 8 0,0-3 0,4 4 0,-3-4 0,2 3 0,-3-7 0,0 3 0,0-9 0,0-3 0,0-2 0,0-5 0,0 2 0,0-6 0,0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2.743"/>
    </inkml:context>
    <inkml:brush xml:id="br0">
      <inkml:brushProperty name="width" value="0.05" units="cm"/>
      <inkml:brushProperty name="height" value="0.05" units="cm"/>
    </inkml:brush>
  </inkml:definitions>
  <inkml:trace contextRef="#ctx0" brushRef="#br0">1 1 24575,'2'-1'0,"5"9"0,12 11 0,9 6 0,7 7 0,8 5 0,-13-11 0,14 14 0,-14-15 0,9 6 0,-10-3 0,2-7 0,-7-2 0,-5-5 0,-6-4 0,-4-1 0,-5-3 0,2-2 0,-6-1 0</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20.038"/>
    </inkml:context>
    <inkml:brush xml:id="br0">
      <inkml:brushProperty name="width" value="0.05" units="cm"/>
      <inkml:brushProperty name="height" value="0.05" units="cm"/>
    </inkml:brush>
  </inkml:definitions>
  <inkml:trace contextRef="#ctx0" brushRef="#br0">0 1 24575,'0'8'0,"0"6"0,0 0 0,0 10 0,0 4 0,0 0 0,0 7 0,0-8 0,0 4 0,0-4 0,0-5 0,0-1 0,0-10 0,0 8 0,0-11 0,0 5 0,0-10 0,0-1 0</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21.025"/>
    </inkml:context>
    <inkml:brush xml:id="br0">
      <inkml:brushProperty name="width" value="0.05" units="cm"/>
      <inkml:brushProperty name="height" value="0.05" units="cm"/>
    </inkml:brush>
  </inkml:definitions>
  <inkml:trace contextRef="#ctx0" brushRef="#br0">1 0 24575,'0'6'0,"0"-1"0,0 4 0,0-3 0,0 4 0,0-5 0,0 1 0,0 0 0,0-5 0,0 1 0,0-5 0</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22.854"/>
    </inkml:context>
    <inkml:brush xml:id="br0">
      <inkml:brushProperty name="width" value="0.05" units="cm"/>
      <inkml:brushProperty name="height" value="0.05" units="cm"/>
    </inkml:brush>
  </inkml:definitions>
  <inkml:trace contextRef="#ctx0" brushRef="#br0">47 6 24575,'11'0'0,"20"0"0,-1 0 0,23 0 0,2 0 0,1 0 0,-6 0 0,22 0 0,-33 0 0,27 0 0,-23 0 0,0 0 0,10 0 0,-10 0 0,10 0 0,-14 0 0,2 0 0,-10 0 0,1 0 0,-1 0 0,-4 0 0,-2 0 0,-3 0 0,-5 0 0,-3 0 0,-2 0 0,-5 0 0,2 0 0,-3 0 0,0 0 0,0 0 0,0 0 0,-1 0 0,1 0 0,0 0 0,-2-5 0,-2 11 0,-2 4 0,0 15 0,-3 6 0,-2 5 0,-4 13 0,1-9 0,-7 37 0,5-33 0,-9 29 0,5-24 0,-4 5 0,1-5 0,-1-2 0,-2-8 0,-2 2 0,-3-7 0,-1 4 0,2-9 0,-1-1 0,2-5 0,-4-3 0,3-1 0,-6-4 0,8 0 0,-8-3 0,-2-2 0,-1-2 0,-3 0 0,5 0 0,-1-4 0,1 0 0,0-4 0,0 0 0,0 0 0,0 0 0,4 0 0,-4 0 0,9 0 0,-8-4 0,7 0 0,1-6 0,1-1 0,2-11 0,-1-2 0,4-9 0,4 2 0,5 0 0,-5-1 0,4 1 0,-4-5 0,1 3 0,2-3 0,-3 5 0,4 0 0,0-5 0,0 3 0,4-3 0,0 5 0,4-1 0,0 6 0,0 0 0,0 11 0,0-1 0,0 10 0,0-7 0,0 7 0,0-7 0,0 6 0,0-5 0,0 2 0,0-3 0,0 3 0,0-2 0,0 5 0,0-2 0,0 3 0,0 1 0,0-1 0,0 0 0,0-3 0,3 2 0,0-5 0,1 5 0,1-2 0,-4 3 0,4 3 0,-4-3 0,4 6 0,-5-6 0,3 3 0,-3-9 0,0 7 0,0-5 0</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24.955"/>
    </inkml:context>
    <inkml:brush xml:id="br0">
      <inkml:brushProperty name="width" value="0.05" units="cm"/>
      <inkml:brushProperty name="height" value="0.05" units="cm"/>
    </inkml:brush>
  </inkml:definitions>
  <inkml:trace contextRef="#ctx0" brushRef="#br0">1 0 24575,'0'0'0</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27.160"/>
    </inkml:context>
    <inkml:brush xml:id="br0">
      <inkml:brushProperty name="width" value="0.05" units="cm"/>
      <inkml:brushProperty name="height" value="0.05" units="cm"/>
    </inkml:brush>
  </inkml:definitions>
  <inkml:trace contextRef="#ctx0" brushRef="#br0">138 196 24575,'0'15'0,"0"2"0,0 4 0,0 10 0,0-8 0,0 12 0,0-8 0,0 0 0,0-1 0,0-5 0,0-3 0,0-5 0,0-1 0,0-15 0,0-17 0,0-2 0,0-28 0,0 10 0,0-21 0,0 15 0,0-13 0,0 25 0,0-7 0,0 14 0,0 5 0,6 5 0,-1 4 0,10 3 0,-4 3 0,5 4 0,-3 0 0,0 2 0,0-2 0,4 3 0,-3 0 0,2 0 0,-3 0 0,4 0 0,-6 3 0,5 0 0,-10 3 0,3 0 0,-3 0 0,0-2 0,0 1 0,-3-2 0,0 3 0,-3 0 0,0 3 0,-3 5 0,-8 0 0,-1 7 0,-14-1 0,7 1 0,-8-1 0,6-3 0,-1-3 0,5-3 0,0-1 0,8-4 0,-1-3 0,4 3 0,6-6 0,7 3 0,7-6 0,4 2 0,7-6 0,-6 6 0,11-6 0,-4 7 0,5-4 0,0 4 0,-4 0 0,-1 0 0,-8 0 0,-2 0 0,-6 0 0,0 6 0,-4 1 0,-3 10 0,0 0 0,-3 9 0,0-4 0,-7 8 0,-5-6 0,-12 3 0,-5-2 0,-9-4 0,0 0 0,-4-8 0,0-1 0,-5-4 0,6-3 0,-6-1 0,12-4 0,0 0 0,12 0 0,4 0 0,11 0 0,2 0 0</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28.434"/>
    </inkml:context>
    <inkml:brush xml:id="br0">
      <inkml:brushProperty name="width" value="0.05" units="cm"/>
      <inkml:brushProperty name="height" value="0.05" units="cm"/>
    </inkml:brush>
  </inkml:definitions>
  <inkml:trace contextRef="#ctx0" brushRef="#br0">1 28 24575,'9'0'0,"5"0"0,26 0 0,16 0 0,14 0 0,20 0-1045,9 0 1045,-45 0 0,1 0 0,6 0 0,2 0 0,0 0 0,0 0 0,5 0 0,-1 0 0,-3 0 0,-1 0 0,4 0 0,-1 0 0,-10 0 0,-1 0 0,-1 0 0,-1 0 0,45 0 0,-14 0 0,6 4-17,-13 2 17,4 4 0,-12-5 0,-10 3 0,5-2 0,-19-2 0,16 0 778,-7-4-778,-5 0 284,-6 0-284,-7 0 0,-5 0 0,-4 0 0,3 0 0,-8 0 0,4 0 0,-4 0 0,-1 0 0,-3 0 0,2 0 0,-2 0 0,3 0 0,-3 0 0,3 0 0,-7 0 0,2 0 0,1 0 0,-3 0 0,7-3 0,-7 2 0,6-5 0,-6 5 0,7-5 0,-4 5 0,1-5 0,3 5 0,-7-5 0,2 5 0,-2-2 0,-1 3 0,0-2 0,-4 1 0,4-2 0,-7 3 0,7 0 0,-7 0 0,3 0 0,0 0 0,-2 0 0,2 0 0,-3 0 0,0 0 0,0 0 0,0 0 0,-3-5 0,0-6 0,-3 3 0,0-2 0</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29.908"/>
    </inkml:context>
    <inkml:brush xml:id="br0">
      <inkml:brushProperty name="width" value="0.05" units="cm"/>
      <inkml:brushProperty name="height" value="0.05" units="cm"/>
    </inkml:brush>
  </inkml:definitions>
  <inkml:trace contextRef="#ctx0" brushRef="#br0">47 0 24575,'0'20'0,"0"2"0,0 14 0,0 1 0,0 11 0,0 7 0,0 7 0,0 12 0,0-5 0,0 12 0,0-5 0,0 14 0,0 2-602,0 7 602,0-1 0,0-45 0,0 0 0,0-3 0,0 1 0,0 6 0,0 0 0,0-1 0,0-3 0,0 25-183,0 14 183,0-39 0,0 16 0,0-19 0,0-13 0,0-12 596,0-10-596,0 0 189,0-2-189,0 8 0,0 2 0,0 23 0,0-5 0,0 26 0,0 1 0,0 2 0,0 11 0,0-12 0,0-6 0,0 2 0,0-9 0,0 6 0,0-1 0,0-7 0,0-5 0,0-1 0,0-6 0,0 0 0,0 0 0,0 0 0,0-1 0,-4-4 0,4-2 0,-7-4 0,6 0 0,-6-4 0,6-6 0,-2-4 0,0-7 0,3 2 0,-6-5 0,6 2 0,-5-6 0,1 0 0,1-3 0,1 0 0</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30.692"/>
    </inkml:context>
    <inkml:brush xml:id="br0">
      <inkml:brushProperty name="width" value="0.05" units="cm"/>
      <inkml:brushProperty name="height" value="0.05" units="cm"/>
    </inkml:brush>
  </inkml:definitions>
  <inkml:trace contextRef="#ctx0" brushRef="#br0">12 2 24575,'-6'-2'0,"0"12"0,6 17 0,0 9 0,0 12 0,0-10 0,0 14 0,0-9 0,0 18 0,0-11 0,0 4 0,0-12 0,0-9 0,0-2 0,0-13 0,0-5 0,0-4 0,0-3 0,0-3 0,0 0 0</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31.890"/>
    </inkml:context>
    <inkml:brush xml:id="br0">
      <inkml:brushProperty name="width" value="0.05" units="cm"/>
      <inkml:brushProperty name="height" value="0.05" units="cm"/>
    </inkml:brush>
  </inkml:definitions>
  <inkml:trace contextRef="#ctx0" brushRef="#br0">56 123 24575,'11'0'0,"4"0"0,21 0 0,7 0 0,0 0 0,23 0 0,-2 0 0,18 0 0,-6 0 0,4 0 0,-26 0 0,16 0 0,-24 0 0,9 0 0,-8 0 0,1 0 0,-9 0 0,2 0 0,-10 0 0,-4 0 0,3 0 0,-11 0 0,6 0 0,-11 0 0,-1 0 0,0 0 0,-7 0 0,4 0 0,-5 0 0,-1 2 0,-2 8 0,-2 5 0,0 6 0,-7 5 0,-1-4 0,-7 8 0,-5-2 0,4 4 0,-8-3 0,3 2 0,-7-2 0,-9 12 0,8-15 0,-10 12 0,10-16 0,-4 7 0,0-9 0,1 0 0,1-4 0,4-5 0,-3 0 0,8-7 0,-8 0 0,-2-4 0,0 0 0,-9 0 0,4 0 0,-5 0 0,5 0 0,-4 0 0,9 0 0,-4-4 0,6-4 0,-2-4 0,1-3 0,3-9 0,-4 3 0,7-7 0,-4-1 0,5 4 0,0-3 0,5 6 0,1-1 0,6 2 0,2-5 0,2 4 0,4-14 0,1 8 0,3-13 0,0 9 0,0-9 0,0 13 0,0-3 0,0 9 0,0 1 0,3 6 0,0 3 0,3 6 0,0 0 0,-1 0 0,1 2 0,0 2 0,0 2 0,-1 0 0,-1 0 0,-2 0 0</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33.586"/>
    </inkml:context>
    <inkml:brush xml:id="br0">
      <inkml:brushProperty name="width" value="0.05" units="cm"/>
      <inkml:brushProperty name="height" value="0.05" units="cm"/>
    </inkml:brush>
  </inkml:definitions>
  <inkml:trace contextRef="#ctx0" brushRef="#br0">391 197 24575,'0'-15'0,"0"-5"0,0-1 0,0-8 0,0 10 0,0-7 0,0 8 0,0 1 0,0 4 0,0 3 0,-3 4 0,-7 3 0,-1 3 0,-9 0 0,2 0 0,-13 0 0,3 0 0,-8 0 0,-12 0 0,17 7 0,-15 1 0,18 15 0,3 7 0,1 3 0,8 3 0,8 8 0,1-14 0,7 12 0,0-15 0,3 4 0,8-3 0,21 6 0,-1-12 0,17 4 0,-11-13 0,6 3 0,-2-7 0,-4 3 0,-5-5 0,-7 1 0,-7-4 0,-1-1 0,-4-3 0,-6 0 0,-1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3.282"/>
    </inkml:context>
    <inkml:brush xml:id="br0">
      <inkml:brushProperty name="width" value="0.05" units="cm"/>
      <inkml:brushProperty name="height" value="0.05" units="cm"/>
    </inkml:brush>
  </inkml:definitions>
  <inkml:trace contextRef="#ctx0" brushRef="#br0">287 0 24575,'-15'3'0,"-9"13"0,4 5 0,-9 16 0,4-2 0,-1 11 0,5-15 0,-4 14 0,5-12 0,-1 0 0,-2-2 0,11-13 0,-2-4 0,8-7 0,3-10 0,1-1 0,2-1 0,0 2 0</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35.053"/>
    </inkml:context>
    <inkml:brush xml:id="br0">
      <inkml:brushProperty name="width" value="0.05" units="cm"/>
      <inkml:brushProperty name="height" value="0.05" units="cm"/>
    </inkml:brush>
  </inkml:definitions>
  <inkml:trace contextRef="#ctx0" brushRef="#br0">1 250 24575,'0'-11'0,"0"1"0,0 2 0,9 5 0,24 0 0,8 3 0,32 0 0,-10 0 0,25 0-1033,-21 0 0,6 0 1033,7 1 0,6-2-1266,-4-5 1,6-2 0,0 0 1265,-1 2 0,1 0 0,2-3 0,-13-2 0,1-2 0,1 0 0,0 1-890,0 4 0,0 1 0,1 1 0,-1-1 890,0-2 0,0 0 0,0 1 0,0 1 0,1 3 0,1 2 0,-2 1 0,-4-1-562,3-1 0,-4 0 0,1 1 562,9 2 0,1 0 0,-6 0-47,4 0 0,-3 0 47,19 0 0,-1 0 0,-18 0 0,-3 0 821,-3 0 1,-3 0-822,-10 0 0,-5 0 3480,26 0-3480,3 0 0,-27 0 0,17 0 2591,-13 0-2591,-2 0 2097,-11 0-2097,-1 0 1339,-11 0-1339,-1 0 52,-9 0-52,-1 0 0,-9 0 0,0 0 0,-4 0 0,-3 0 0,-1 0 0,0 0 0,-2 0 0,2 0 0,-3 0 0,-3-14 0,0 5 0,6-6 0,8 9 0,14 6 0,2 0 0,8 0 0,-9 0 0,0 0 0,-7 0 0,-7 0 0,-1 0 0,-7 0 0,-1 0 0,-3 0 0,0 0 0,-3 2 0,2-1 0,-5 4 0,3-2 0,-3 3 0,0-1 0,0 8 0,0 2 0,0 15 0,0-2 0,0 13 0,0-3 0,0 9 0,0-3 0,0 3 0,0-5 0,0-9 0,0-2 0,0-13 0,0-2 0,0-6 0,0-1 0,-2-5 0,1-2 0,-1-2 0</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36.554"/>
    </inkml:context>
    <inkml:brush xml:id="br0">
      <inkml:brushProperty name="width" value="0.05" units="cm"/>
      <inkml:brushProperty name="height" value="0.05" units="cm"/>
    </inkml:brush>
  </inkml:definitions>
  <inkml:trace contextRef="#ctx0" brushRef="#br0">54 1 24575,'0'92'0,"0"1"0,0 0 0,0 0 0,0-1 0,0 1 0,0-1 0,0 2 0,0 1 0,0-5 0,0-6 0,0-10-2321,0 1 0,0-10 1,0 5 2320,0 5 0,0 7 0,0 0 0,0-6 0,0-1 0,0-5 0,0 1-179,0 3 1,0-1 0,0-1 178,0 18 0,0-5 168,0-23 1,0 1-169,0 18 0,0 2 0,0-12 0,0-4-228,0 28 228,0 4 0,0-43 0,0 25 0,0-24 0,0 22 3023,0-40-3023,0 32 2313,0-37-2313,0 19 1702,0-14-1702,0 7 350,0-9-350,0 11 0,0-5 0,0 5 0,0-6 0,0 0 0,0 0 0,0 6 0,0-4 0,0 3 0,0 1 0,0-10 0,0 9 0,0-15 0,0 9 0,0-13 0,0 3 0,0-10 0,0-3 0,0-1 0,0-4 0,0-3 0,0-1 0,0-3 0,0 0 0,0-1 0,0 1 0,0 0 0,0 0 0,0 0 0,0 0 0,0 0 0,0 0 0,0-1 0,0 1 0,0 3 0,-3 1 0,2 3 0,-1 0 0,2 4 0,0 1 0,-4 3 0,4 5 0,-7-4 0,6 9 0,-2-9 0,0 0 0,2-5 0,-1-4 0,2-3 0,0-1 0,-3-3 0,2 0 0,-4-3 0,2-6 0,-4-17 0,3 10 0,0-9 0</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38.135"/>
    </inkml:context>
    <inkml:brush xml:id="br0">
      <inkml:brushProperty name="width" value="0.05" units="cm"/>
      <inkml:brushProperty name="height" value="0.05" units="cm"/>
    </inkml:brush>
  </inkml:definitions>
  <inkml:trace contextRef="#ctx0" brushRef="#br0">2 26 24575,'-2'3'0,"11"0"0,-3-3 0,28 0 0,2 0 0,24 0 0,8 0 0,15 0 0,8 0-734,8 0 734,0 0 0,0 0 0,0 0 0,-30 0 0,8 0 0,-25 0 0,4 0 0,4 0 0,-22 0 0,4 0 734,-15 0-734,3 0 0,-12 0 0,3 0 0,-11 0 0,-1 0 0,-3 0 0,0 0 0,0 0 0,0 0 0,-1 0 0,1 0 0,0 0 0,0 0 0,0 0 0,3 0 0,-3 0 0,3 0 0,-3 0 0,0 0 0,0 0 0,0 0 0,-3 5 0,-1 6 0,-2 7 0,0 4 0,0 3 0,0 2 0,0 0 0,0 3 0,0 2 0,-10-4 0,0 12 0,-13-14 0,-2 10 0,-5-7 0,-3 5 0,-5-4 0,-1-1 0,-3-4 0,0-3 0,-5-2 0,4-6 0,-4-2 0,-1-3 0,5-1 0,-5-3 0,6-1 0,5-4 0,-4 0 0,8 0 0,-3 0 0,0-4 0,4 0 0,-9-8 0,9-1 0,-9-3 0,7-5 0,-7 0 0,12 0 0,-8-3 0,14 4 0,-6-4 0,10 1 0,1 1 0,3 1 0,4-1 0,-3 1 0,6-5 0,-2 3 0,2-2 0,1 3 0,0 1 0,0-1 0,0 1 0,-1-1 0,4 5 0,-2-4 0,2 7 0,0 1 0,-2 0 0,6 6 0,-6-2 0,5 3 0,-1 0 0,-1 3 0,2-2 0,-4 5 0,4-6 0,-4 6 0,4-5 0,-1 4 0,2-1 0</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39.693"/>
    </inkml:context>
    <inkml:brush xml:id="br0">
      <inkml:brushProperty name="width" value="0.05" units="cm"/>
      <inkml:brushProperty name="height" value="0.05" units="cm"/>
    </inkml:brush>
  </inkml:definitions>
  <inkml:trace contextRef="#ctx0" brushRef="#br0">46 1 24575,'0'5'0,"0"2"0,0 29 0,0-8 0,0 13 0,0-4 0,0-2 0,0 3 0,0-6 0,0-6 0,0-1 0,0-12 0,0 1 0,0-6 0,-2-5 0,-1 0 0,-3-3 0,-3 0 0,5-10 0,-5-14 0,8-15 0,-6-9 0,6 5 0,-2 1 0,3 24 0,0 1 0</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40.344"/>
    </inkml:context>
    <inkml:brush xml:id="br0">
      <inkml:brushProperty name="width" value="0.05" units="cm"/>
      <inkml:brushProperty name="height" value="0.05" units="cm"/>
    </inkml:brush>
  </inkml:definitions>
  <inkml:trace contextRef="#ctx0" brushRef="#br0">1 0 24575,'66'0'0,"-10"0"0,-25 0 0,-1 0 0,-5 0 0,1 0 0,-2 0 0,-2 7 0,-5 0 0,0 10 0,-6 1 0,2-1 0,-9 4 0,2-3 0,-3 3 0,-2 0 0,5 1 0,-5-5 0,2 4 0,-3-3 0,0-4 0,0 6 0,0-10 0,0 11 0,0-7 0,0 6 0,0-6 0,0 3 0,0-4 0,0 0 0,-3 0 0,-3 0 0,-1 0 0,-6-3 0,3 3 0,-7-3 0,0 4 0,-12 0 0,2-2 0,-7-1 0,4-4 0,-5 1 0,8-4 0,-7-1 0,12-3 0,2 0 0,3 0 0,10 0 0,1 0 0</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42.217"/>
    </inkml:context>
    <inkml:brush xml:id="br0">
      <inkml:brushProperty name="width" value="0.05" units="cm"/>
      <inkml:brushProperty name="height" value="0.05" units="cm"/>
    </inkml:brush>
  </inkml:definitions>
  <inkml:trace contextRef="#ctx0" brushRef="#br0">1 171 24575,'19'0'0,"18"4"0,24 2 0,-2 0 0,6 0-2300,6 0 0,5 0 2300,-11-3 0,5-1 0,1 1-1478,3-1 1,3 0 0,6 0 1477,-9-2 0,5 0 0,4 0 0,0 0 0,-2 0 0,14 0 0,-1 0 0,0 0 0,2 0 0,-14 0 0,1 0 0,1 0 0,0 0 0,-1 0 0,-2-1 0,1-1 0,-1 0 0,-1 0 0,-2 0-550,11 0 0,-4-1 0,1 0 1,4 0 549,-6 1 0,3 0 0,2 0 0,-3-1 0,-3 1 0,0 0 0,-3-1 0,-1 1 0,-1 0-380,3 2 1,2 0 0,-4 0 0,-5 0 379,26 0 0,-5 0 50,-24 0 1,2 0 0,-4 0-51,4 0 0,-4 0 1275,-2 0 0,-6 0-1275,4 0 4502,0 4-4502,-22 0 2929,-24 0-2929,-9-7 2032,2 2-2032,4-5 583,11 6-583,9 0 0,12 0 0,15 0 0,20 0 0,8 0-443,-38 0 0,1 0 443,-1 0 0,1 0 0,4 0 0,1 0 0,-1 1 0,0-2 0,0-4 0,0 0 0,-3 2 0,-1-2 0,-4-5 0,-1-1 0,48-1-131,-19-2 131,-7 8 0,-6-3 0,13 3 0,-21-3 0,22-2 0,-35 7 0,5-4 0,-2 3 880,-9-3-880,-2 0 137,-5 0-137,-4 1 0,-5-1 0,-6 4 0,-3-1 0,-3 4 0,-1-5 0,-3 6 0,0-3 0,0 3 0,-3 5 0,0 2 0,-3 8 0,0 3 0,0 4 0,0-1 0,0 0 0,0 1 0,0-4 0,0-2 0,0-3 0,0-3 0,0-1 0,0-3 0,0 0 0,0 0 0,0 0 0,0 0 0,0 0 0,0 0 0,0 0 0,0-1 0,0 1 0,0 0 0,0 0 0,0-1 0,0 1 0,0-1 0,0 1 0,0-3 0,0-1 0</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44.154"/>
    </inkml:context>
    <inkml:brush xml:id="br0">
      <inkml:brushProperty name="width" value="0.05" units="cm"/>
      <inkml:brushProperty name="height" value="0.05" units="cm"/>
    </inkml:brush>
  </inkml:definitions>
  <inkml:trace contextRef="#ctx0" brushRef="#br0">109 6 24575,'-3'-6'0,"0"13"0,3 25 0,0 17 0,0 13 0,0 12 0,0 8-1110,0 10 1110,0-24 0,0 5-768,0-2 0,0 2 768,0 17 0,0 2-919,0-4 1,0-1 918,0 3 0,0 1 0,0 10 0,0-3 0,0-21 0,0 1 0,0-9 0,0 3 0,0-4 0,0 6 0,0-1 0,0 24 0,0 2 0,0-18 0,0-5 0,0-16 0,0-3-140,0-1 0,0-2 140,0 25 0,0 12 0,0-38 0,0-1 0,0 26 0,0 12 900,0-34-900,0 3 1432,-5-4-1432,0 1 2072,0-1-2072,-3-7 359,7-6-359,-3-5 0,4-5 0,0-7 0,0-7 0,0-1 0,0-7 0,0-1 0,0 0 0,0-2 0,0 5 0,0-2 0,0 6 0,0 7 0,-3-1 0,2 8 0,-2-3 0,3 4 0,0 0 0,-3 0 0,2-4 0,-3-1 0,4-5 0,0 1 0,0-1 0,0 1 0,0 3 0,0-6 0,0 6 0,0-7 0,0 0 0,0-2 0,0-6 0,0-1 0,0-3 0,0 0 0,0 0 0,0-1 0,0 1 0,-2-1 0,-2 1 0,-1 0 0,-1-1 0,0-1 0,2 1 0,-1-2 0,4 3 0,-4 0 0,2 0 0,-1 0 0,2 0 0,-1-1 0,2 1 0,-1 0 0,2 0 0,-3 3 0,2 1 0,-2 7 0,3-3 0,0 2 0,0-3 0,0-3 0,0 2 0,0-5 0,0 2 0,0 0 0,0 5 0,0 0 0,0 6 0,0-2 0,0 0 0,0 2 0,0-6 0,0-1 0,0-4 0,0-3 0,0 0 0,0 0 0,0-3 0,0 0 0</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46.094"/>
    </inkml:context>
    <inkml:brush xml:id="br0">
      <inkml:brushProperty name="width" value="0.05" units="cm"/>
      <inkml:brushProperty name="height" value="0.05" units="cm"/>
    </inkml:brush>
  </inkml:definitions>
  <inkml:trace contextRef="#ctx0" brushRef="#br0">1 82 24575,'99'-6'0,"0"1"0,1-1 0,-1 1 0,0-1 0,0 0 0,0 1 0,1-1 0,-1 0 0,6 0 0,0-1 0,-5 1 0,-11 1 0,-15 1 0,-23 2 0,-1 2 0,-33 0 0,0 0 0,-7 0 0,-1 0 0,-3 0 0,0 0 0,0 0 0,-1 0 0,1 0 0,0 0 0,0 0 0,-1 0 0,0 0 0,-2 2 0,0 2 0,-3 5 0,0-3 0,0 6 0,0-5 0,0 5 0,0-2 0,-3 0 0,0 2 0,-7 2 0,-1 4 0,0 3 0,-7 1 0,5 4 0,-6 2 0,-1 8 0,-1 1 0,-4 5 0,0 0 0,-1 0 0,1 1 0,-5 0 0,-1-4 0,0 4 0,-2-8 0,0-2 0,-2-4 0,-2-4 0,4-4 0,-4-1 0,0-7 0,-17-1 0,14-7 0,-13-1 0,16-4 0,-11 0 0,5 0 0,-5-3 0,6-6 0,4-4 0,2-3 0,4-4 0,-1-1 0,0 0 0,5-2 0,1 3 0,0 0 0,8 0 0,-7 0 0,7-2 0,0 0 0,0-4 0,1 3 0,3-1 0,-4-2 0,5 4 0,-4 0 0,3 1 0,-5 6 0,5-5 0,-2 6 0,3-7 0,1 7 0,-1-6 0,1 6 0,2-2 0,2 3 0,3 3 0,-1-2 0,1 5 0,3-2 0,-2 4 0,4-1 0,-4 3 0,4-3 0,-1 3 0,2-2 0,0-1 0,0 1 0,0-1 0,0 0 0,3-3 0,-3 2 0,3 1 0,-3 3 0</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52.588"/>
    </inkml:context>
    <inkml:brush xml:id="br0">
      <inkml:brushProperty name="width" value="0.05" units="cm"/>
      <inkml:brushProperty name="height" value="0.05" units="cm"/>
    </inkml:brush>
  </inkml:definitions>
  <inkml:trace contextRef="#ctx0" brushRef="#br0">1 1 24575,'0'25'0,"0"26"0,0 32 0,0-20 0,0 5-2339,0 19 0,0 5 2339,0-27 0,0 3 0,0 1-841,0 11 0,0 3 0,0-1 841,0-2 0,0-1 0,0 2 0,0 5 0,0 1 0,0-1 0,0-6 0,0 0 0,0-4-221,0 22 0,0-1 221,0-26 0,0 1 0,0-2 0,0 21 0,0 1 0,0-22 0,0 1 0,0 0-489,0-2 0,0-1 0,0-1 489,0 23 0,0-1 0,2 2 0,2-3 299,2-17 0,0-2-299,-2 9 0,0-5 2008,11 18-2008,-15-35 0,1-2 2136,7 17-2136,-7 12 2079,4-16-2079,-5-12 1484,0-13-1484,0-14 805,0-3-805,0-14 0,0 2 0,0-6 0,0 7 0,0 2 0,0 6 0,0-8 0,0 2 0,0-6 0,0 0 0,0-1 0,0-6 0,0 0 0</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53.961"/>
    </inkml:context>
    <inkml:brush xml:id="br0">
      <inkml:brushProperty name="width" value="0.05" units="cm"/>
      <inkml:brushProperty name="height" value="0.05" units="cm"/>
    </inkml:brush>
  </inkml:definitions>
  <inkml:trace contextRef="#ctx0" brushRef="#br0">0 1 24575,'0'84'0,"0"1"0,0-1 0,0 1 0,0 3 0,0 3 0,0-5 0,0-13 0,0-6 0,0-7-926,0 17 0,0-1 926,0-18 0,0-2 0,0 37 0,0-8 0,0-32 0,0-3 598,0 8-598,0 31 306,0-27-306,0-10 0,0 19 0,0-26 948,0 9-948,0-12 0,0-9 0,0-2 0,0-10 0,0-3 0,0-1 0,0-4 0,0-4 0,3 4 0,-2-3 0,2 2 0,-3 2 0,3-2 0,-3 2 0,3-1 0,-3 0 0,0 0 0,3-3 0,-3 2 0,3-6 0,-3 4 0,0-5 0,0 1 0,3 0 0,-3 7 0,3-2 0,-3 5 0,3 1 0,-2-3 0,2 7 0,-3-7 0,3 6 0,-2-6 0,5 3 0,-2-4 0,-1 4 0,3-7 0,-5 3 0,1-4 0,1-2 0,-3 2 0,3-3 0,-3-3 0,0-1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4.064"/>
    </inkml:context>
    <inkml:brush xml:id="br0">
      <inkml:brushProperty name="width" value="0.05" units="cm"/>
      <inkml:brushProperty name="height" value="0.05" units="cm"/>
    </inkml:brush>
  </inkml:definitions>
  <inkml:trace contextRef="#ctx0" brushRef="#br0">6 258 24575,'-3'-2'0,"0"-12"0,3-6 0,11-16 0,-5 8 0,18-12 0,-12 12 0,5-4 0,-4 10 0,-6 6 0,3 6 0,-4 3 0,2 4 0,1 6 0,0 3 0,9 14 0,-6 3 0,11 6 0,-7-4 0,7 3 0,-3 0 0,1 0 0,-2-1 0,-5-6 0,-1-3 0,-2-5 0,-2-4 0,-3-3 0,0 0 0,0-3 0,-3 0 0,-1-3 0</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54.981"/>
    </inkml:context>
    <inkml:brush xml:id="br0">
      <inkml:brushProperty name="width" value="0.05" units="cm"/>
      <inkml:brushProperty name="height" value="0.05" units="cm"/>
    </inkml:brush>
  </inkml:definitions>
  <inkml:trace contextRef="#ctx0" brushRef="#br0">6 1 24575,'2'97'0,"-1"0"0,1-3 0,-1-12 0,-1-13 0,0 12 0,0-23 0,0 13 0,0-20 0,0 9 0,0-11 0,0-2 0,0-14 0,0 2 0,0-19 0,0 4 0,0-13 0,-5-1 0,4-3 0,-5-3 0</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6:56.190"/>
    </inkml:context>
    <inkml:brush xml:id="br0">
      <inkml:brushProperty name="width" value="0.05" units="cm"/>
      <inkml:brushProperty name="height" value="0.05" units="cm"/>
    </inkml:brush>
  </inkml:definitions>
  <inkml:trace contextRef="#ctx0" brushRef="#br0">0 0 24575,'4'5'0,"-2"6"0,-2 2 0,0 12 0,0-2 0,0 18 0,0-11 0,0 15 0,0-17 0,0 13 0,0-4 0,0 11 0,0-9 0,0-2 0,0-7 0,0-11 0,0 6 0,3-15 0,-3 3 0,3-7 0,-3 0 0,0-3 0,0-1 0</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7:00.997"/>
    </inkml:context>
    <inkml:brush xml:id="br0">
      <inkml:brushProperty name="width" value="0.05" units="cm"/>
      <inkml:brushProperty name="height" value="0.05" units="cm"/>
    </inkml:brush>
  </inkml:definitions>
  <inkml:trace contextRef="#ctx0" brushRef="#br0">1 39 24575,'5'0'0,"4"0"0,5-3 0,8 6 0,4 1 0,16 5 0,2 7 0,23-5 0,3 12 0,20-5-1006,2 13 1006,-40-19 0,2-1 0,8 3 0,2 1 0,-5 0 0,2-1-677,14-4 0,1 1 677,-12 6 0,1-1 0,7-8 0,-1-1 0,-7 7 0,-1 0 0,8-6 0,0-2 0,-7 2 0,0 1 0,0-1 0,0 1 0,1 0 0,0 1-418,-9-4 0,-2 0 418,5 4 0,-1 1 0,-3-5 0,-3 0 0,22 10 0,11-1 0,-27-1 893,11-4-893,-14 4 1358,-13-9-1358,-10-2 945,-6-3-945,-11-14 0,5 11 0,4-11 0,9 14 0,9 0 0,18 5 0,-8 0 0,21 0 0,-11-1 0,6-4 0,-16 0 0,33 5 0,-44-3 0,44 7 0,-19-3 0,-1 4 0,-2-5 0,-5 4 0,0-4 0,12 5 0,5-4 0,-7 2 0,-17-7 0,13 4 0,-18-5 0,14 4 0,-5-3 0,-6 3 0,-7-1 0,-1 2 0,-13-1 0,7 3 0,-12-6 0,-1 3 0,-5-4 0,-7 0 0,-1 0 0,1 0 0,8 0 0,12 0 0,12 0 0,2 0 0,9 0 0,8 4 0,3-3 0,-6 4 0,20-5 0,-39 0 0,38 0 0,-31 0 0,14 0 0,-5 0 0,-1 4 0,1-3 0,-7 3 0,-5-4 0,-2 4 0,-9-3 0,9 2 0,-8-3 0,3 0 0,-5 0 0,5 0 0,-3 0 0,3 0 0,-5 0 0,0 0 0,0 0 0,0 0 0,1 0 0,-1 0 0,0 0 0,0 0 0,-4 0 0,3 0 0,-7 0 0,7-3 0,-8-1 0,4-1 0,0-1 0,-4 5 0,4-3 0,-4 4 0,-1 0 0,-3 0 0,-2-3 0,-6 0 0,0-6 0,0 5 0,14-2 0,18 6 0,8 0 0,23 0 0,-25 0 0,22 0 0,-24 0 0,20 0 0,-15-4 0,8 3 0,-16-7 0,5 4 0,0-1 0,-5-3 0,5 7 0,-6-6 0,6 2 0,-5 0 0,5-3 0,-6 4 0,-5-1 0,-1-2 0,-5 6 0,-4-6 0,-1 6 0,-8-5 0,-2 5 0,-3-2 0,-3 3 0,-1 0 0,-3 0 0,0 0 0,0 0 0,0 0 0,-1 0 0,1 0 0,-1 0 0,1 0 0,-3-2 0,1 1 0,-3-4 0,1 7 0,-2 1 0,0 7 0,-3 7 0,-4 1 0,-1 3 0,-3 0 0,1 1 0,-2 4 0,-2-4 0,-1 4 0,1-5 0,-1 1 0,4-1 0,-2-3 0,2 2 0,-2-6 0,-2 7 0,5-7 0,-3 3 0,2 0 0,-3 0 0,-3 2 0,-3 7 0,-3-6 0,-2 8 0,1 0 0,0-3 0,-1 7 0,2-7 0,2 2 0,3-8 0,4 1 0,-3-5 0,2 5 0,-7-1 0,3 4 0,-9 5 0,-1-3 0,-9 8 0,-1-6 0,-6 8 0,0-4 0,6-4 0,-8 3 0,3-8 0,-11 5 0,6-4 0,-4-1 0,5-5 0,-19 7 0,21-6 0,-29 10 0,28-13 0,-25 7 0,16-7 0,-10 4 0,15-5 0,-8-1 0,-10-3 0,20-1 0,-29 1 0,33-2 0,-35 2 0,21-1 0,-10-3 0,-2-2 0,11 1 0,-20-4 0,5 7 0,-1-6 0,-5 2 0,-2-4 0,-6 0 0,5 0-755,-14 0 755,-1 0 0,49 0 0,-1 0 0,-3 0 0,1 0 0,-46 0 0,0 0 0,1 0 0,-1 0 0,8-4 0,2-2 0,6-4 0,2-5 0,-1-1 0,5-3 0,18 1 0,0 0 0,17 2 0,-5-1 0,6 1 755,11 4-755,8 1 0,6 4 0,9-9 0,1-9 0,4 8 0,-13-2 0,-9 19 0,-12 0 0,-17 4 0,-11 2 0,-19-1 0,-8-1 0,39-3 0,-2-2 0,-13-6 0,0-2 0,16 4 0,1-2 0,-19-10 0,1-2 0,-24-10-323,35 8 0,1 0 323,-25-6-94,22 6 1,4 0 93,3 1 0,-11-4 0,-1-2 0,3 0 0,11 2 0,-1-1 0,-13-4 0,-2-8 0,-1 8 0,4-6 0,10 6 640,-5-7-640,18 9 193,-16-10-193,-3 0 0,14 4 0,-17-8 0,26 15 0,-17-13 0,15 16 0,-3-9 0,3 7 0,0-9 0,6 3 0,-4-10 0,14 8 0,-7-6 0,8-2 0,2 10 0,3-6 0,4 8 0,1 2 0,0-1 0,3 6 0,-3-8 0,4 8 0,-3 0 0,3 2 0,-3 6 0,1-2 0,-1 3 0,0 3 0,-2-2 0,6 6 0,-3-3 0,3 0 0,-1-1 0,4-3 0,0-3 0,3-1 0,0 0 0,0-3 0,0 6 0,0-2 0,0 6 0,0 1 0,0 3 0,-3 3 0,0 0 0,-2 3 0,2 0 0,0 0 0</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7:17.621"/>
    </inkml:context>
    <inkml:brush xml:id="br0">
      <inkml:brushProperty name="width" value="0.05" units="cm"/>
      <inkml:brushProperty name="height" value="0.05" units="cm"/>
    </inkml:brush>
  </inkml:definitions>
  <inkml:trace contextRef="#ctx0" brushRef="#br0">0 1 24575,'0'12'0,"0"3"0,0 3 0,0 3 0,0 5 0,0-4 0,0 13 0,0-11 0,0 11 0,0-9 0,0 1 0,0-1 0,0-5 0,0 1 0,0-1 0,0-6 0,0 4 0,0-8 0,0 3 0,0-2 0,0-5 0,0 2 0,0-4 0,0-1 0,0-2 0</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7:18.487"/>
    </inkml:context>
    <inkml:brush xml:id="br0">
      <inkml:brushProperty name="width" value="0.05" units="cm"/>
      <inkml:brushProperty name="height" value="0.05" units="cm"/>
    </inkml:brush>
  </inkml:definitions>
  <inkml:trace contextRef="#ctx0" brushRef="#br0">1 402 24575,'0'-26'0,"0"0"0,0-11 0,0-5 0,0-2 0,0-4 0,0 11 0,0 1 0,0 5 0,0 11 0,0-1 0,0 14 0,0-2 0,0 1 0,2 4 0,1-2 0,3 6 0,0 0 0,0 0 0,0 0 0,3 0 0,4 0 0,1 0 0,3 0 0,-4 0 0,4 0 0,1 0 0,-1 0 0,0 0 0,-4 0 0,4 0 0,-6 0 0,5 0 0,-6 0 0,-1 0 0,0 0 0,-3 0 0,0 0 0,0 0 0,-3 0 0,0 0 0</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7:17:19.231"/>
    </inkml:context>
    <inkml:brush xml:id="br0">
      <inkml:brushProperty name="width" value="0.05" units="cm"/>
      <inkml:brushProperty name="height" value="0.05" units="cm"/>
    </inkml:brush>
  </inkml:definitions>
  <inkml:trace contextRef="#ctx0" brushRef="#br0">0 12 24575,'12'0'0,"0"0"0,5 0 0,-3 0 0,6 0 0,-6 0 0,7 0 0,-11 0 0,3 0 0,-7 0 0,0 0 0,0 0 0,-3-3 0,2 0 0,-2 0 0,0 1 0,0 2 0</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05.714"/>
    </inkml:context>
    <inkml:brush xml:id="br0">
      <inkml:brushProperty name="width" value="0.05" units="cm"/>
      <inkml:brushProperty name="height" value="0.05" units="cm"/>
    </inkml:brush>
  </inkml:definitions>
  <inkml:trace contextRef="#ctx0" brushRef="#br0">10 520 24575,'-2'96'0,"0"0"0,1-41 0,0 13 0,-1 16 0,1-24 0,1-37 0,0-7 0,0-2 0,0-7 0,0-6 0,0-10 0,0-22 0,0-19 0,0-25 0,15-8-540,-6 35 1,2-2 539,6-4 0,2 0 0,-1-2 0,0 2-226,7-35 226,7-4 0,-11 30 0,6-6 0,-7 10 0,-7 23 0,-5 7 0,-1 14 1066,0 5-1066,-1 4 239,0 2-239,1 1 0,-1 3 0,0 0 0,0 0 0,0 0 0,1 10 0,1 8 0,0 17 0,2 11 0,-5-4 0,3 15 0,-1 11 0,2-15 0,2 24 0,-2-22 0,1 5 0,0 6 0,0-12 0,-1-3 0,0-10 0,4-2 0,-4-5 0,3-5 0,-4 0 0,-1-10 0,1-1 0,-4-4 0,2-3 0,-5-1 0,1-4 0,-2 1 0,3-1 0,-2 0 0,2-2 0,-3-2 0</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06.222"/>
    </inkml:context>
    <inkml:brush xml:id="br0">
      <inkml:brushProperty name="width" value="0.05" units="cm"/>
      <inkml:brushProperty name="height" value="0.05" units="cm"/>
    </inkml:brush>
  </inkml:definitions>
  <inkml:trace contextRef="#ctx0" brushRef="#br0">1 48 24575,'0'-6'0,"13"-2"0,-1 5 0,20-8 0,-7 9 0,15-10 0,-5 11 0,4-3 0,-5 4 0,-5 0 0,-1 0 0,-5 0 0,-3 0 0,-2 0 0,0 0 0,-9 0 0,2 0 0</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07.283"/>
    </inkml:context>
    <inkml:brush xml:id="br0">
      <inkml:brushProperty name="width" value="0.05" units="cm"/>
      <inkml:brushProperty name="height" value="0.05" units="cm"/>
    </inkml:brush>
  </inkml:definitions>
  <inkml:trace contextRef="#ctx0" brushRef="#br0">0 445 24575,'0'13'0,"0"-1"0,0 10 0,0 2 0,0 1 0,0-1 0,0-2 0,0-7 0,0 0 0,0-5 0,0-4 0,0 1 0,0-6 0,0-9 0,0-24 0,0-6 0,0-13 0,0-23 0,0 31 0,0-33 0,0 38 0,0-14 0,0 16 0,0 3 0,0 9 0,0 8 0,0 2 0,0 8 0,3 2 0,1 1 0,2 3 0,1 0 0,-1 0 0,0 0 0,1 0 0,3 0 0,1 11 0,4 2 0,1 15 0,0 1 0,1 5 0,0 0 0,0 0 0,0 0 0,0 0 0,-1-5 0,-3-1 0,2-5 0,-4-3 0,4-2 0,-4-7 0,-1-2 0,0-2 0,-3 0 0,3-1 0,-4 1 0,1-4 0,-1 0 0,-3-11 0,0-5 0,-3-25 0,0 1 0,0-21 0,0 16 0,0-15 0,0 15 0,0-10 0,0 12 0,0 5 0,0 7 0,0 9 0,0 1 0,0 7 0,0 1 0,0 6 0,0 2 0</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08.833"/>
    </inkml:context>
    <inkml:brush xml:id="br0">
      <inkml:brushProperty name="width" value="0.05" units="cm"/>
      <inkml:brushProperty name="height" value="0.05" units="cm"/>
    </inkml:brush>
  </inkml:definitions>
  <inkml:trace contextRef="#ctx0" brushRef="#br0">13 68 24575,'0'13'0,"0"14"0,0-10 0,0 20 0,0-11 0,0 13 0,0 2 0,0-1 0,0 5 0,0-10 0,0 4 0,0-5 0,0 0 0,0-9 0,0 2 0,0-12 0,0 2 0,0-17 0,0-7 0,0-18 0,0-5 0,0-4 0,0 0 0,0-5 0,0 3 0,0 2 0,0 1 0,0 8 0,3-3 0,-2 5 0,3 0 0,-1 3 0,-2 2 0,2 4 0,-3-1 0,3 1 0,-2 3 0,2-2 0,-3 6 0,0-3 0,0 3 0,0 1 0,0-1 0,3 1 0,-2 0 0,4 2 0,-1-2 0,-1 3 0,3-4 0,-2 1 0,2-1 0,0 1 0,4 2 0,1 1 0,3 0 0,0 2 0,1-2 0,3 3 0,-3 0 0,7 0 0,-6 0 0,6 0 0,-7 0 0,7 7 0,-6 1 0,6 7 0,-7 0 0,8 5 0,-6-1 0,-1 5 0,-1 0 0,-7-1 0,4 5 0,-4-3 0,-4 3 0,0 0 0,-4-4 0,0 4 0,0-4 0,0-1 0,-4 0 0,-3 1 0,-9-4 0,-1 2 0,-5-5 0,1 6 0,-3-6 0,0 3 0,0-8 0,-4 3 0,-1-6 0,-5 3 0,5-4 0,-4-3 0,8-2 0,1-3 0,6 0 0,3 0 0,5 0 0,0 0 0,3 0 0,4 0 0,0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4.728"/>
    </inkml:context>
    <inkml:brush xml:id="br0">
      <inkml:brushProperty name="width" value="0.05" units="cm"/>
      <inkml:brushProperty name="height" value="0.05" units="cm"/>
    </inkml:brush>
  </inkml:definitions>
  <inkml:trace contextRef="#ctx0" brushRef="#br0">1 0 24575,'0'20'0,"0"12"0,0 12 0,0 16 0,0 9 0,0 7 0,0-12 0,0 14 0,0-27 0,0 6 0,0-20 0,0-15 0,0-5 0,0-10 0,0-1 0</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0.218"/>
    </inkml:context>
    <inkml:brush xml:id="br0">
      <inkml:brushProperty name="width" value="0.05" units="cm"/>
      <inkml:brushProperty name="height" value="0.05" units="cm"/>
    </inkml:brush>
  </inkml:definitions>
  <inkml:trace contextRef="#ctx0" brushRef="#br0">6 186 24575,'-3'8'0,"0"4"0,3 14 0,0 3 0,0 10 0,0 6 0,0 3 0,0-3 0,0 5 0,0-8 0,0 16 0,0-10 0,0-2 0,0-1 0,0-15 0,0-4 0,0-9 0,0-9 0,0 2 0,0-9 0,0-14 0,0-27 0,0-16 0,0-18 0,0-8 0,0 19 0,0 12 0,0 1 0,0-5 0,0-33 0,0 34 0,0 1 0,0 11 0,0 9 0,0 14 0,0 4 0,0 5 0,3 6 0,1 1 0,2 3 0,0 0 0,4 7 0,2 5 0,3 12 0,1 5 0,1 5 0,5 1 0,-4-1 0,8 7 0,-8-6 0,9 9 0,-4-7 0,-1 3 0,0-5 0,-5-1 0,-1-9 0,0 2 0,-2-12 0,-3 0 0,0-2 0,-5-6 0,1 3 0,-1-6 0,1-1 0,-1-3 0,-2-6 0,-2-10 0,-2-4 0,0-12 0,0-3 0,0 0 0,0-4 0,0-1 0,0 5 0,-3 0 0,2 7 0,-3 5 0,4 3 0,0 2 0,0 4 0,0-1 0,0 1 0,0 0 0,0-1 0,0 1 0,0 3 0,0-2 0,0 6 0,0-3 0,0 3 0,0 1 0,0-1 0,0 1 0,0-1 0,0 1 0,0-1 0,0 1 0,0 0 0,0 2 0,0 1 0</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1.073"/>
    </inkml:context>
    <inkml:brush xml:id="br0">
      <inkml:brushProperty name="width" value="0.05" units="cm"/>
      <inkml:brushProperty name="height" value="0.05" units="cm"/>
    </inkml:brush>
  </inkml:definitions>
  <inkml:trace contextRef="#ctx0" brushRef="#br0">116 1 24575,'-3'0'0,"-5"13"0,-3 0 0,-2 19 0,-2-7 0,2 9 0,3 0 0,-1 0 0,6 5 0,-8-4 0,7 5 0,-1-7 0,7 1 0,0 6 0,0-10 0,0 3 0,0-4 0,0-5 0,0 4 0,0-12 0,0 5 0,10-8 0,-4-1 0,15-2 0,-5-5 0,3-1 0,4-1 0,-4-3 0,4 0 0,0 0 0,-3-3 0,-2-4 0,1-9 0,-3 0 0,3-7 0,-7-1 0,4-6 0,-7-4 0,3 0 0,-3-5 0,0-2 0,0 1 0,-4-5 0,-2 10 0,-3-5 0,0 11 0,0 1 0,0 8 0,0 2 0,-6 4 0,-2 3 0,-3 4 0,-2 0 0,6 6 0,-7-2 0,7 3 0,-7 0 0,7 0 0,-3 0 0,3 0 0,1 0 0,-1 0 0,1 0 0,0 0 0,2 0 0,1 0 0</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1.769"/>
    </inkml:context>
    <inkml:brush xml:id="br0">
      <inkml:brushProperty name="width" value="0.05" units="cm"/>
      <inkml:brushProperty name="height" value="0.05" units="cm"/>
    </inkml:brush>
  </inkml:definitions>
  <inkml:trace contextRef="#ctx0" brushRef="#br0">1 36 24575,'20'0'0,"-3"0"0,15 0 0,-6 0 0,19 0 0,-4-4 0,10-1 0,-3 0 0,-2-7 0,-6 10 0,-1-6 0,-4 8 0,-4 0 0,0 0 0,-18 0 0,9 0 0,-11 0 0,0 0 0,-4 0 0,-5 0 0</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2.327"/>
    </inkml:context>
    <inkml:brush xml:id="br0">
      <inkml:brushProperty name="width" value="0.05" units="cm"/>
      <inkml:brushProperty name="height" value="0.05" units="cm"/>
    </inkml:brush>
  </inkml:definitions>
  <inkml:trace contextRef="#ctx0" brushRef="#br0">7 0 24575,'-3'3'0,"0"0"0,3 11 0,0 6 0,0 5 0,0 13 0,0 4 0,0 5 0,0 5 0,0-6 0,0-5 0,0 9 0,0-8 0,0 10 0,0 0 0,0-10 0,0 8 0,0-20 0,0 3 0,0-14 0,0-1 0,0-4 0,0-3 0,0-1 0,0-4 0,0-2 0,0-2 0</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3.126"/>
    </inkml:context>
    <inkml:brush xml:id="br0">
      <inkml:brushProperty name="width" value="0.05" units="cm"/>
      <inkml:brushProperty name="height" value="0.05" units="cm"/>
    </inkml:brush>
  </inkml:definitions>
  <inkml:trace contextRef="#ctx0" brushRef="#br0">0 7 24575,'3'-4'0,"0"2"0,7 2 0,0 0 0,1 0 0,-1 0 0,-4 0 0,-2 0 0,-2 0 0</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4.312"/>
    </inkml:context>
    <inkml:brush xml:id="br0">
      <inkml:brushProperty name="width" value="0.05" units="cm"/>
      <inkml:brushProperty name="height" value="0.05" units="cm"/>
    </inkml:brush>
  </inkml:definitions>
  <inkml:trace contextRef="#ctx0" brushRef="#br0">1 81 24575,'9'0'0,"4"0"0,1 0 0,3 0 0,-3 0 0,0 0 0,0 0 0,4 0 0,-2 0 0,6 0 0,-3-3 0,5-2 0,-5-2 0,3-1 0,-7 4 0,8-7 0,-8 10 0,3-9 0,-4 9 0,1-9 0,-1 9 0,-4-6 0,0 7 0,-4-3 0,1 3 0,-1-3 0,1 3 0,-1 0 0,0 0 0,0 0 0,0 0 0,-2-3 0,-2 2 0,-2-1 0</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5.579"/>
    </inkml:context>
    <inkml:brush xml:id="br0">
      <inkml:brushProperty name="width" value="0.05" units="cm"/>
      <inkml:brushProperty name="height" value="0.05" units="cm"/>
    </inkml:brush>
  </inkml:definitions>
  <inkml:trace contextRef="#ctx0" brushRef="#br0">32 193 24575,'0'21'0,"0"16"0,0 0 0,0 21 0,0 2 0,0 0 0,0-5 0,0 1 0,0-1 0,0 0 0,0 3 0,0-17 0,0-7 0,0-10 0,0-9 0,0-5 0,0-15 0,0-5 0,0-34 0,0 5 0,0-32 0,0 10 0,0-1 0,0-9 0,0 16 0,0-11 0,-5 7 0,4 5 0,-3 8 0,0 11 0,3 11 0,-5 6 0,5 3 0,-2 5 0,3 0 0,-3 6 0,2-2 0,-2 3 0,3-3 0,3 0 0,4 2 0,8-2 0,9 5 0,0-6 0,9 2 0,-4-3 0,5 0 0,0 3 0,0-3 0,-5 4 0,4-5 0,-8 1 0,-1 4 0,-6-3 0,-4 6 0,-3-2 0,-1 3 0,-4 0 0,0 0 0,-2 0 0,-1 0 0</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6.059"/>
    </inkml:context>
    <inkml:brush xml:id="br0">
      <inkml:brushProperty name="width" value="0.05" units="cm"/>
      <inkml:brushProperty name="height" value="0.05" units="cm"/>
    </inkml:brush>
  </inkml:definitions>
  <inkml:trace contextRef="#ctx0" brushRef="#br0">1 18 24575,'17'0'0,"1"0"0,10 0 0,1 0 0,5 0 0,0 0 0,5-4 0,-8-1 0,2 0 0,-10 2 0,-10 3 0,-2 0 0</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7.088"/>
    </inkml:context>
    <inkml:brush xml:id="br0">
      <inkml:brushProperty name="width" value="0.05" units="cm"/>
      <inkml:brushProperty name="height" value="0.05" units="cm"/>
    </inkml:brush>
  </inkml:definitions>
  <inkml:trace contextRef="#ctx0" brushRef="#br0">8 515 24575,'-4'22'0,"1"3"0,3-9 0,0-1 0,0-2 0,0-6 0,0 3 0,0-4 0,0-5 0,0-9 0,0-18 0,0-9 0,0-17 0,0-2 0,0-5 0,0 5 0,0-3 0,0 3 0,0 1 0,8 6 0,-7 8 0,10 10 0,-7 8 0,0 4 0,2 9 0,-2-2 0,2 7 0,0 0 0,0 3 0,0 0 0,0 0 0,1 3 0,-1 4 0,1 3 0,4 9 0,-3 0 0,3 0 0,1 4 0,-4 1 0,7 0 0,-6 9 0,3-4 0,0 5 0,-3 0 0,4 0 0,-1 0 0,-3 0 0,3-5 0,-4-1 0,0-5 0,-1-3 0,-2-6 0,-2 0 0,-3-7 0,3 3 0,-3-4 0,3 1 0,-3-1 0,0 0 0,0 1 0,3-4 0,-2 0 0,2-3 0</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7.608"/>
    </inkml:context>
    <inkml:brush xml:id="br0">
      <inkml:brushProperty name="width" value="0.05" units="cm"/>
      <inkml:brushProperty name="height" value="0.05" units="cm"/>
    </inkml:brush>
  </inkml:definitions>
  <inkml:trace contextRef="#ctx0" brushRef="#br0">1 81 24575,'0'-10'0,"6"3"0,2-7 0,6 6 0,5-2 0,0 2 0,4 0 0,0 0 0,-7 4 0,2 0 0,-11 4 0,3 0 0,-4 0 0,-2 0 0,-2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5.171"/>
    </inkml:context>
    <inkml:brush xml:id="br0">
      <inkml:brushProperty name="width" value="0.05" units="cm"/>
      <inkml:brushProperty name="height" value="0.05" units="cm"/>
    </inkml:brush>
  </inkml:definitions>
  <inkml:trace contextRef="#ctx0" brushRef="#br0">1 96 24575,'7'0'0,"6"0"0,25-8 0,5-2 0,6-4 0,-12 5 0,9-3 0,-12 3 0,13-5 0,-14 6 0,-2 1 0,-14 6 0,-3-2 0,-5 3 0,-3 0 0,-3 0 0,0 0 0</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8.876"/>
    </inkml:context>
    <inkml:brush xml:id="br0">
      <inkml:brushProperty name="width" value="0.05" units="cm"/>
      <inkml:brushProperty name="height" value="0.05" units="cm"/>
    </inkml:brush>
  </inkml:definitions>
  <inkml:trace contextRef="#ctx0" brushRef="#br0">0 508 24575,'0'3'0,"0"-2"0,0 12 0,0-3 0,0 1 0,0 7 0,0-7 0,0 8 0,0-1 0,0-6 0,0 5 0,0-10 0,0 3 0,0 0 0,0-3 0,0 3 0,0-10 0,0-18 0,0-5 0,0-27 0,0 8 0,0-16 0,0 5 0,0-6 0,0 5 0,0 3 0,0 10 0,0 7 0,0 10 0,0 6 0,0 7 0,3 4 0,0 4 0,7 9 0,0 2 0,5 10 0,0 2 0,5 4 0,1 0 0,1 5 0,2-2 0,-1 7 0,-1-4 0,3 2 0,-8-4 0,3-3 0,-4-2 0,-1-4 0,0-1 0,-5-7 0,0-1 0,-3-4 0,-1 1 0,1-1 0,-1 1 0,-3-1 0,3-2 0,-5-4 0,2-16 0,-3-11 0,0-19 0,0 3 0,-5-13 0,4 8 0,-8-11 0,8 6 0,-3 1 0,4 11 0,0 7 0,0 5 0,0 13 0,0-1 0,0 10 0,0-3 0,0 6 0,0 1 0</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19.968"/>
    </inkml:context>
    <inkml:brush xml:id="br0">
      <inkml:brushProperty name="width" value="0.05" units="cm"/>
      <inkml:brushProperty name="height" value="0.05" units="cm"/>
    </inkml:brush>
  </inkml:definitions>
  <inkml:trace contextRef="#ctx0" brushRef="#br0">57 1 24575,'-10'12'0,"4"1"0,0 6 0,1 0 0,1 0 0,-3 3 0,6-6 0,-3 6 0,4-3 0,0 1 0,0-2 0,0 0 0,0-6 0,0 9 0,0-12 0,0 4 0,0-3 0,7-2 0,-3 2 0,10-3 0,-4 0 0,4 0 0,5 0 0,-4 0 0,7 1 0,-7-4 0,4-1 0,-5-3 0,0 0 0,0 0 0,0 0 0,1 0 0,-1 0 0,-3 0 0,2-3 0,-2-4 0,0-4 0,-1-3 0,-3-5 0,1 0 0,0-5 0,-1 1 0,-2 0 0,-2-1 0,-3 1 0,0-1 0,0 1 0,0 4 0,0 0 0,0 8 0,-6 1 0,-6 3 0,-4 0 0,-6 2 0,3 2 0,-5 0 0,1 2 0,4-3 0,-4 4 0,8 0 0,-8 0 0,8 0 0,-3 0 0,4 0 0,-1 0 0,4 0 0,-2 3 0,6 1 0,-3 0 0,3 2 0,1-3 0,-1 1 0,4-1 0,0-3 0</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21.029"/>
    </inkml:context>
    <inkml:brush xml:id="br0">
      <inkml:brushProperty name="width" value="0.05" units="cm"/>
      <inkml:brushProperty name="height" value="0.05" units="cm"/>
    </inkml:brush>
  </inkml:definitions>
  <inkml:trace contextRef="#ctx0" brushRef="#br0">0 252 24575,'0'17'0,"0"-3"0,0 4 0,0 0 0,0 6 0,0-3 0,0 2 0,0-5 0,0-3 0,0 4 0,0-5 0,0-3 0,3 2 0,-2-2 0,9-3 0,-3 1 0,8-2 0,-1 1 0,-3 2 0,2-6 0,-2-1 0,-1-3 0,4 0 0,-4 0 0,5 0 0,-1 0 0,-3 0 0,2 0 0,-6 0 0,3-3 0,-3-1 0,-1-2 0,0-1 0,1 1 0,0-4 0,-1 2 0,1-9 0,-3 5 0,3-11 0,-6-1 0,2 0 0,-3-14 0,0 7 0,0-8 0,0-1 0,0 5 0,0-5 0,0 6 0,0 5 0,0 1 0,0 9 0,0 0 0,0 8 0,0 1 0,0 4 0,0-1 0,0 4 0,0 0 0</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21.763"/>
    </inkml:context>
    <inkml:brush xml:id="br0">
      <inkml:brushProperty name="width" value="0.05" units="cm"/>
      <inkml:brushProperty name="height" value="0.05" units="cm"/>
    </inkml:brush>
  </inkml:definitions>
  <inkml:trace contextRef="#ctx0" brushRef="#br0">1 151 24575,'10'0'0,"5"0"0,22-4 0,-6-1 0,12-4 0,-12 1 0,13-5 0,-9 3 0,4-3 0,-5 1 0,0 2 0,-5-5 0,4 9 0,-9-4 0,4 9 0,0-10 0,-7 9 0,2-5 0,-5 3 0,-3 3 0,0-2 0,-5 0 0,-4 2 0,-2-2 0,-2 3 0</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22.278"/>
    </inkml:context>
    <inkml:brush xml:id="br0">
      <inkml:brushProperty name="width" value="0.05" units="cm"/>
      <inkml:brushProperty name="height" value="0.05" units="cm"/>
    </inkml:brush>
  </inkml:definitions>
  <inkml:trace contextRef="#ctx0" brushRef="#br0">14 1 24575,'-8'5'0,"3"3"0,5 5 0,0 10 0,0 2 0,0 9 0,0 0 0,0-1 0,0 7 0,0 0 0,0 1 0,0 3 0,0-3 0,0-5 0,0 2 0,0-18 0,0 7 0,0-11 0,0 2 0,0-7 0,0 2 0,0-6 0,0 3 0,0-4 0,0-2 0,0-1 0</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23.209"/>
    </inkml:context>
    <inkml:brush xml:id="br0">
      <inkml:brushProperty name="width" value="0.05" units="cm"/>
      <inkml:brushProperty name="height" value="0.05" units="cm"/>
    </inkml:brush>
  </inkml:definitions>
  <inkml:trace contextRef="#ctx0" brushRef="#br0">1 1 24575,'0'9'0,"0"3"0,0-1 0,0 7 0,0-2 0,0 10 0,0-5 0,0 6 0,0-3 0,0-5 0,0 3 0,0-7 0,0 8 0,0-9 0,0-2 0,0-6 0</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24.909"/>
    </inkml:context>
    <inkml:brush xml:id="br0">
      <inkml:brushProperty name="width" value="0.05" units="cm"/>
      <inkml:brushProperty name="height" value="0.05" units="cm"/>
    </inkml:brush>
  </inkml:definitions>
  <inkml:trace contextRef="#ctx0" brushRef="#br0">422 1 24575,'-13'0'0,"1"0"0,-10 0 0,-4 10 0,-4 0 0,-6 2 0,-3 4 0,4-7 0,-4 5 0,9-2 0,-3-4 0,9 0 0,0 0 0,5-1 0,9 0 0,0-3 0,3 1 0,1-1 0,2 2 0,1 0 0,3 4 0,0 1 0,0 7 0,0 2 0,0 3 0,0 0 0,0 5 0,0-3 0,0 8 0,0-4 0,0 5 0,0 5 0,0-4 0,0 4 0,0 1 0,0-5 0,0 4 0,0-5 0,0-5 0,0-1 0,0-8 0,0-2 0,0-4 0,0 0 0,0 0 0,0-3 0,0-1 0,0-4 0,0 1 0,0-1 0,3-2 0,1-1 0,2-3 0,0 0 0,4 0 0,1 0 0,7-7 0,6-3 0,1-5 0,8 1 0,-4-1 0,5 6 0,0-4 0,-5 5 0,-1 3 0,-5-2 0,-3 3 0,-2 0 0,-4 1 0,-6 3 0,-2 0 0</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25.441"/>
    </inkml:context>
    <inkml:brush xml:id="br0">
      <inkml:brushProperty name="width" value="0.05" units="cm"/>
      <inkml:brushProperty name="height" value="0.05" units="cm"/>
    </inkml:brush>
  </inkml:definitions>
  <inkml:trace contextRef="#ctx0" brushRef="#br0">0 33 24575,'14'0'0,"-3"0"0,16-4 0,-6 0 0,12-5 0,-9 2 0,9 2 0,-4 1 0,-10 4 0,-4 0 0</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26.085"/>
    </inkml:context>
    <inkml:brush xml:id="br0">
      <inkml:brushProperty name="width" value="0.05" units="cm"/>
      <inkml:brushProperty name="height" value="0.05" units="cm"/>
    </inkml:brush>
  </inkml:definitions>
  <inkml:trace contextRef="#ctx0" brushRef="#br0">1 7 24575,'5'-4'0,"-1"2"0,12 5 0,0 5 0,18 9 0,-3 5 0,10 6 0,-4 4 0,1 6 0,0 6 0,-9-7 0,7 4 0,-14-15 0,10 10 0,-11-6 0,4-6 0,-12-2 0,5-14 0,-11 2 0,3-3 0,-7-4 0,0 0 0</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26.868"/>
    </inkml:context>
    <inkml:brush xml:id="br0">
      <inkml:brushProperty name="width" value="0.05" units="cm"/>
      <inkml:brushProperty name="height" value="0.05" units="cm"/>
    </inkml:brush>
  </inkml:definitions>
  <inkml:trace contextRef="#ctx0" brushRef="#br0">428 0 24575,'-13'0'0,"-5"16"0,-12 1 0,-2 14 0,-11 2 0,4 6 0,5-6 0,-1 8 0,11-10 0,-2 0 0,5-2 0,5-6 0,8-4 0,-6 0 0,13-9 0,-6 4 0,7-7 0,0 6 0,0-6 0,0 2 0,0-3 0,0 1 0,0-1 0,0 1 0,0 2 0,-3-1 0,0 2 0,-4-1 0,0-1 0,0 2 0,1-1 0,-1-1 0,0 2 0,4-4 0,-3 0 0,5 1 0,-5-4 0,6 0 0,-3-3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21.641"/>
    </inkml:context>
    <inkml:brush xml:id="br0">
      <inkml:brushProperty name="width" value="0.05" units="cm"/>
      <inkml:brushProperty name="height" value="0.05" units="cm"/>
    </inkml:brush>
  </inkml:definitions>
  <inkml:trace contextRef="#ctx0" brushRef="#br0">1 0 24575,'0'22'0,"14"28"0,-3-5 0,5 0 0,5 4 0,5 4 0,1 0 0,-3-7 0,2 2 0,12 24 0,0-6 0,1-7 0,-12-11 0,0 1 0,15 11 0,-5-2 0,3-3 0,-23-30 0,2-4 0,-14-15 0,1-2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6.203"/>
    </inkml:context>
    <inkml:brush xml:id="br0">
      <inkml:brushProperty name="width" value="0.05" units="cm"/>
      <inkml:brushProperty name="height" value="0.05" units="cm"/>
    </inkml:brush>
  </inkml:definitions>
  <inkml:trace contextRef="#ctx0" brushRef="#br0">341 7 24575,'-4'-4'0,"-9"2"0,-8 2 0,-13 0 0,6 0 0,-13 0 0,8 0 0,-13 0 0,17 0 0,-7 0 0,21 0 0,-5 0 0,13 0 0,-4 2 0,9 4 0,2 4 0,0 2 0,0 14 0,0 4 0,0 17 0,0 2 0,0 11 0,0-11 0,0 16 0,0-8 0,0 10 0,0-5 0,0-7 0,0-7 0,0-11 0,0-1 0,0-9 0,0-1 0,0-9 0,0 0 0,0-7 0,0-1 0,0-3 0,0 0 0,0 0 0,0-1 0,2-1 0,8-2 0,5-2 0,10 0 0,2 0 0,4 0 0,1 0 0,-1 0 0,0 0 0,0 0 0,-8 0 0,2 0 0,-14 0 0,5 0 0,-10 0 0,3 0 0,-5 0 0,-2 0 0</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27.929"/>
    </inkml:context>
    <inkml:brush xml:id="br0">
      <inkml:brushProperty name="width" value="0.05" units="cm"/>
      <inkml:brushProperty name="height" value="0.05" units="cm"/>
    </inkml:brush>
  </inkml:definitions>
  <inkml:trace contextRef="#ctx0" brushRef="#br0">183 110 24575,'0'-10'0,"0"-2"0,0 1 0,0-3 0,0 0 0,0 3 0,0-3 0,0 7 0,0-3 0,-2 7 0,-2 0 0,-6 3 0,-5 0 0,0 0 0,-4 10 0,5-1 0,-7 19 0,8-2 0,-9 14 0,9-9 0,0 7 0,1-3 0,7 0 0,1 4 0,4-10 0,0 4 0,0-8 0,0 3 0,0-5 0,0-4 0,3-4 0,8-5 0,0-3 0,12 1 0,-4-4 0,9-1 0,-4-3 0,9 0 0,-4 0 0,0 0 0,3-7 0,-11 2 0,6-11 0,-12 8 0,3-3 0,-7 5 0,-1-1 0,-4 0 0,1 4 0,-4-3 0,0 5 0,-3-1 0</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29.322"/>
    </inkml:context>
    <inkml:brush xml:id="br0">
      <inkml:brushProperty name="width" value="0.05" units="cm"/>
      <inkml:brushProperty name="height" value="0.05" units="cm"/>
    </inkml:brush>
  </inkml:definitions>
  <inkml:trace contextRef="#ctx0" brushRef="#br0">37 121 24575,'0'-6'0,"0"19"0,0-5 0,0 25 0,0-8 0,0 9 0,0 0 0,0 0 0,0 0 0,0 0 0,0 0 0,0 0 0,0-5 0,0-1 0,0 0 0,0-3 0,0 3 0,0-5 0,0-4 0,0 0 0,0-9 0,0 0 0,-2-12 0,1-7 0,-5-9 0,2-6 0,-1-4 0,-2 3 0,6-3 0,-5 9 0,5 0 0,-2 5 0,3 0 0,0 3 0,0 1 0,0 4 0,0-1 0,0 0 0,0 1 0,2 0 0,5-1 0,8 0 0,0 0 0,3-1 0,1 1 0,0-1 0,4-3 0,1 2 0,-1-6 0,-4 7 0,4-4 0,-4 5 0,0-4 0,-4 3 0,-2-2 0,-5 6 0,1-2 0,-2 2 0,-1 1 0,-2-3 0,-1 2 0,-3-6 0,0 3 0,0-6 0,0 2 0,0-8 0,0 0 0,0 0 0,0-4 0,0 4 0,0-5 0,0 5 0,0 1 0,0 7 0,0 1 0,0 3 0,0 1 0,0 20 0,0 3 0,0 20 0,0-3 0,0 0 0,0 5 0,0 2 0,0-1 0,0 0 0,0-6 0,0-5 0,0-1 0,0-9 0,0-4 0,0-5 0,0-4 0,0 1 0,0-4 0,0 0 0</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30.222"/>
    </inkml:context>
    <inkml:brush xml:id="br0">
      <inkml:brushProperty name="width" value="0.05" units="cm"/>
      <inkml:brushProperty name="height" value="0.05" units="cm"/>
    </inkml:brush>
  </inkml:definitions>
  <inkml:trace contextRef="#ctx0" brushRef="#br0">1 641 24575,'0'9'0,"0"1"0,0-10 0,0-4 0,0-21 0,0-1 0,0-31 0,0 7 0,0-15 0,0-9 0,0 28 0,0-23 0,4 25 0,1-4 0,4 3 0,-1 16 0,-3 5 0,1 5 0,-2 9 0,2 3 0,-2-3 0,2 9 0,-3-6 0,0 14 0,3 5 0,-1 7 0,3 4 0,0 5 0,0 2 0,0 4 0,1 0 0,-1-1 0,1 1 0,-1 0 0,4 0 0,-3-4 0,3-2 0,-1-5 0,-2-4 0,2-1 0,-4-3 0,0-1 0,0-3 0,-3-1 0,1-4 0,-1 0 0,-1 1 0,3-1 0,-2 1 0,-1-1 0,3 0 0,-5 1 0,4-1 0,-4 1 0,5-1 0,-6-2 0,3-1 0</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30.766"/>
    </inkml:context>
    <inkml:brush xml:id="br0">
      <inkml:brushProperty name="width" value="0.05" units="cm"/>
      <inkml:brushProperty name="height" value="0.05" units="cm"/>
    </inkml:brush>
  </inkml:definitions>
  <inkml:trace contextRef="#ctx0" brushRef="#br0">0 96 24575,'21'-3'0,"0"-2"0,-2-5 0,9-8 0,-11 9 0,11-10 0,-12 11 0,6-5 0,-10 6 0,2 4 0,-11 3 0,0 0 0</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31.898"/>
    </inkml:context>
    <inkml:brush xml:id="br0">
      <inkml:brushProperty name="width" value="0.05" units="cm"/>
      <inkml:brushProperty name="height" value="0.05" units="cm"/>
    </inkml:brush>
  </inkml:definitions>
  <inkml:trace contextRef="#ctx0" brushRef="#br0">27 569 24575,'0'14'0,"0"-3"0,0 7 0,0-3 0,0 3 0,0-3 0,0 0 0,0-2 0,0-5 0,0 1 0,0-11 0,0-17 0,0-6 0,-3-14 0,2-7 0,-3 4 0,-4-10 0,6 12 0,-7 5 0,9 11 0,0 5 0,0 9 0,0 0 0,0 3 0,3 4 0,0 0 0,7 6 0,1 4 0,8 9 0,-3-1 0,3 9 0,1-4 0,-4 4 0,9 1 0,-4-1 0,-1-3 0,5 3 0,-6-8 0,1 3 0,-1-7 0,-5-2 0,0-3 0,-3 0 0,-2 0 0,-2-1 0,-1-2 0,-2-7 0,-1-13 0,-3-14 0,0-16 0,-5-14 0,4-1 0,-9-12 0,9 12 0,-8-5 0,8 13 0,-3 6 0,4 13 0,0 10 0,0 5 0,0 8 0,0 2 0,-3 5 0,0 1 0,-1 3 0,2 0 0</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33.187"/>
    </inkml:context>
    <inkml:brush xml:id="br0">
      <inkml:brushProperty name="width" value="0.05" units="cm"/>
      <inkml:brushProperty name="height" value="0.05" units="cm"/>
    </inkml:brush>
  </inkml:definitions>
  <inkml:trace contextRef="#ctx0" brushRef="#br0">189 1 24575,'-9'0'0,"0"0"0,-1 0 0,-1 3 0,0 8 0,-4 10 0,-2 5 0,-1 7 0,-3-3 0,4 4 0,4 0 0,-3 0 0,10-5 0,-5 4 0,10-4 0,-3-4 0,4-2 0,0-9 0,0 0 0,3 1 0,8-4 0,5-1 0,8-5 0,-1 2 0,-4-6 0,4 2 0,-8-3 0,3 0 0,-4 0 0,-3 0 0,2 0 0,-5-6 0,2 1 0,-3-5 0,-1 0 0,-2 3 0,-1-3 0,-3 3 0,0 1 0,0-1 0,0 1 0,0-1 0,-6 1 0,2 2 0,-5 1 0,2 3 0,1 0 0,3-2 0,0-2 0,3-2 0,0-1 0,0-3 0,6 3 0,2-7 0,6 6 0,1-5 0,-1 8 0,-3-4 0,-2 5 0,-2 0 0,-1 1 0,1 3 0,-4 3 0,0 4 0,-3 7 0,0 2 0,0 6 0,0-3 0,0 1 0,0 2 0,0-7 0,0 3 0,0-7 0,0 2 0,3-5 0,-2 1 0,4-2 0,-1-4 0,2 0 0,0-3 0,0 0 0,-2-9 0,-2 7 0,-2-7 0</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34.213"/>
    </inkml:context>
    <inkml:brush xml:id="br0">
      <inkml:brushProperty name="width" value="0.05" units="cm"/>
      <inkml:brushProperty name="height" value="0.05" units="cm"/>
    </inkml:brush>
  </inkml:definitions>
  <inkml:trace contextRef="#ctx0" brushRef="#br0">124 0 24575,'-12'0'0,"-7"0"0,7 0 0,-7 0 0,5 0 0,0 0 0,3 0 0,1 3 0,4-2 0,2 7 0,1-4 0,3 8 0,0-1 0,0 3 0,0 9 0,0-7 0,0 16 0,4-7 0,1 9 0,3 0 0,0-5 0,1 4 0,-5 2 0,0 0 0,0 4 0,-3-10 0,2-1 0,-3-4 0,0-5 0,3-4 0,-2-2 0,2-6 0,-3 3 0,0-3 0,0-1 0,3-2 0,0-2 0,1 1 0,1-2 0,-2 2 0,4-3 0,-1 0 0,0 0 0,4 0 0,1 0 0,3 0 0,0 0 0,5 0 0,-4 0 0,3 0 0,-4 0 0,0-4 0,1 4 0,-1-7 0,-3 6 0,2-2 0,-6 0 0,3 3 0,-4-3 0,1 3 0,-1 0 0,-2 0 0,-2 0 0</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34.760"/>
    </inkml:context>
    <inkml:brush xml:id="br0">
      <inkml:brushProperty name="width" value="0.05" units="cm"/>
      <inkml:brushProperty name="height" value="0.05" units="cm"/>
    </inkml:brush>
  </inkml:definitions>
  <inkml:trace contextRef="#ctx0" brushRef="#br0">0 16 24575,'6'0'0,"0"0"0,11-4 0,-3 4 0,4-7 0,-2 6 0,6-2 0,-10 3 0,2 0 0,-8 0 0,0 0 0,-2 0 0,-2 0 0</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8:41.008"/>
    </inkml:context>
    <inkml:brush xml:id="br0">
      <inkml:brushProperty name="width" value="0.05" units="cm"/>
      <inkml:brushProperty name="height" value="0.05" units="cm"/>
    </inkml:brush>
  </inkml:definitions>
  <inkml:trace contextRef="#ctx0" brushRef="#br0">4222 219 24575,'4'-26'0,"-1"-4"0,-3 22 0,0 3 0,0 14 0,0 20 0,0 1 0,0 27 0,0-7 0,0 22 0,0 10-472,0-32 1,0 2 471,0 1 0,0 3 0,0 15 0,0 1-819,0-11 1,0 1 818,0 25 0,0 1 0,0-17 0,0 0 0,0 17 0,0 1 0,0-9 0,0-1 0,0 0 0,0 1 0,0 2 0,0-1 0,0-11 0,0 0 0,0 6 0,0 0 0,0-16 0,0 0-299,3 7 0,0 0 299,0-13 0,1 0 0,1 4 0,2 0 0,-1-5 0,0 0 0,0 1 0,0 0 0,-1-4 0,1-1 0,6 48 0,-6-7 0,-1-20 0,0 15 0,-4 2-164,8-18 164,-8 24 0,7-37 826,-7 11-826,8-1 1643,-8-8-1643,8-4 678,-8-2-678,7-6 195,-7-1-195,3 1 0,0-5 0,-3-2 0,2-5 0,1 0 0,-3-5 0,3-1 0,-4-4 0,3-5 0,-2 3 0,2-6 0,-3 2 0,3-4 0,-2 0 0,5 4 0,-5-2 0,3 2 0,-1-4 0,-2 0 0,5 5 0,-5 0 0,6 4 0,-6 5 0,6-3 0,-6 3 0,2-5 0,1 0 0,-3-3 0,2-2 0,-3-4 0,0-3 0,3-1 0,-2-4 0,1 0 0,-2 1 0,3-1 0,-2 0 0,5-2 0,-6 1 0,6-2 0,-5 3 0,1 0 0,1-2 0,-2 1 0,2-2 0,-3 3 0,0 0 0,0 1 0,-11 0 0,2-1 0,-13 2 0,3 0 0,-5-1 0,-4 1 0,-1 0 0,-5 1 0,-5 0 0,4-1 0,-22 2 0,18-2 0,-37-2 0,24-2 0,-21-4 0,20 0 0,-4 0 0,4 0 0,-12-5 0,4 0 0,-4-10 0,-8 3 0,22-1 0,-33 2 0,32 1 0,-9 4 0,4 2 0,3-1 0,-1 4 0,-9-4 0,10 5 0,2 0 0,0 0 0,11 0 0,-3 0 0,9 0 0,-10 0 0,10 0 0,-10 0 0,10 0 0,-10 0 0,5 0 0,-6 0 0,0 0 0,5 0 0,-4 4 0,10-3 0,-4 7 0,5-7 0,0 2 0,0 1 0,1-3 0,-1 3 0,0-4 0,0 4 0,5-3 0,-4 6 0,8-6 0,-8 7 0,4-8 0,-5 8 0,0-7 0,0 6 0,0-6 0,-6 3 0,0 0 0,-1-3 0,-4 3 0,10-4 0,-4 0 0,5 0 0,0 0 0,-1 0 0,6 0 0,1 0 0,5 0 0,3 0 0,2 3 0,4-2 0,-1 2 0,4-3 0,1 0 0,4 0 0,-12 0 0,1 0 0,-21 9 0,-4 1 0,-5 5 0,-21 1 0,-19 3 0,13-2 0,-6 1-197,9-4 1,-12 2 0,26-3 196,38-7 0,1-5 0,3 2 0,1 0 0,0-2 0,0 2 0,3-3 589,-3 3-589,4-2 0,-1 2 0,-3-3 0,4 0 0,-1 3 0,-3-2 0,7 2 0,-6-3 0,5 2 0,-2-1 0,4 2 0,0-3 0,-1 3 0,1-2 0,-1 1 0,1-2 0,0 0 0,0 0 0,0 0 0,-1 0 0,1 0 0,-4 0 0,2 0 0,-5 0 0,6 0 0,-7 0 0,7 0 0,-7 0 0,4 0 0,-5 0 0,-3 0 0,3 0 0,-4 0 0,8 0 0,-2 0 0,6 0 0,-3 0 0,3 0 0,1 0 0,-1 0 0,1 0 0,0 0 0,0 0 0,3-10 0,0-13 0,3-25 0,0-14 0,0-19 0,0 18 0,0-23 0,0 0 0,0 11 0,0 15 0,0 2 0,0 9 0,0-9 0,0-1 0,0-3 0,0-35 0,0 17-476,0-3 476,0-6 0,0-8 0,0-3 0,0 1 0,0 21 0,0-7 0,0-1 0,4 11 0,2-13 0,3 35 0,-3-7 0,2 1 0,-3 6 0,5 6 0,-1 2 476,-1 10-476,1 0 0,-2 11 0,1 6 0,-1 4 0,0 3 0,-3 1 0,-2-8 0,-2-15 0,0-29 0,0-14 0,0-23-840,0 47 1,0-3 839,0-8 0,0-1 0,0 0 0,0 0 0,0-3 0,0-1 0,0 0 0,0 0 0,0 4 0,0 0 0,0-4 0,0 1-365,0 8 0,0 1 365,0 0 0,0 0 0,0 2 0,0 4 0,0-23-63,0-9 63,0 27 0,0-4 0,0 3 1608,0 18-1608,0 0 792,0 7-792,-3-1 72,2 4-72,-3-2 0,4 7 0,0-8 0,0 4 0,0-5 0,0 5 0,0-4 0,0 3 0,0 1 0,0-4 0,0 9 0,4-9 0,-3 12 0,2-6 0,0 12 0,-2-3 0,2 3 0,-3 4 0,0-2 0,0 6 0,0-3 0,0 3 0,0 1 0,0-1 0,0 1 0,3 0 0,-2-1 0,2 1 0,-3-1 0,0 1 0,3-1 0,-3 1 0,6 2 0,-3 2 0,3 2 0,0 0 0,1 0 0,3 0 0,4 0 0,6 0 0,8 0 0,1 0 0,4 0 0,12 0 0,3 0 0,18 0 0,1-5 0,7-1 0,8-5 0,8 0-863,2 0 863,-39 2 0,0 0 0,39-3 0,6-5 0,-8 5 0,1 1 0,-1 5-372,-25 1 372,12 5 0,-21 0 0,11 0 0,-1 0 0,-7 0 847,-6 0-847,-1 0 388,-6 0-388,6 0 0,-5 0 0,5 0 0,-6 0 0,6 4 0,-5-3 0,5 4 0,-6-1 0,-1-3 0,0 6 0,1-6 0,-6 7 0,5-7 0,-10 3 0,4-4 0,-5 0 0,0 4 0,0-3 0,-5 2 0,4 1 0,-9-3 0,4 6 0,0-2 0,-3-1 0,8 4 0,-9-4 0,8 1 0,-2 2 0,3-6 0,-4 3 0,4-1 0,-8-2 0,7 3 0,-7-4 0,3 4 0,0-4 0,-3 4 0,3-4 0,-5 0 0,0 0 0,1 0 0,-1 0 0,-4 0 0,-1 0 0,1 3 0,-7-2 0,9 3 0,-9-4 0,6 3 0,-4-2 0,0 2 0,1-3 0,-1 0 0,0 3 0,4-2 0,-6 2 0,9-3 0,-9 0 0,6 0 0,-3 3 0,3-2 0,-3 2 0,3-3 0,-4 0 0,1 0 0,-1 0 0,0 0 0,0 0 0,0 0 0,5 3 0,-4-2 0,0 3 0,-2-4 0,-2 0 0,3 0 0,0 0 0,-3 0 0,2 0 0,-2 0 0,-1 0 0,4 0 0,-7 0 0,6 0 0,-6 0 0,7 0 0,-7 0 0,3 0 0,-4 0 0,4 0 0,-3 0 0,3 0 0,-3 0 0,-1 0 0,1 3 0,-1-3 0,0 3 0,1-3 0,-1 0 0,0 0 0,0 0 0,-3 3 0,2-2 0,-2 1 0,3-2 0,-2 3 0,1-2 0,-4 1 0,1-2 0</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21.704"/>
    </inkml:context>
    <inkml:brush xml:id="br0">
      <inkml:brushProperty name="width" value="0.05" units="cm"/>
      <inkml:brushProperty name="height" value="0.05" units="cm"/>
    </inkml:brush>
  </inkml:definitions>
  <inkml:trace contextRef="#ctx0" brushRef="#br0">1 1 24575,'0'31'0,"0"6"0,0 10 0,0 13 0,5 13 0,-4 10 0,4-1 0,0 7 0,-4-14 0,4-12 0,-1-1 0,-3-20 0,4 9 0,-5-11 0,0-5 0,0-7 0,0-12 0,0-2 0,0-8 0,0 0 0,0-2 0,0-1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6.625"/>
    </inkml:context>
    <inkml:brush xml:id="br0">
      <inkml:brushProperty name="width" value="0.05" units="cm"/>
      <inkml:brushProperty name="height" value="0.05" units="cm"/>
    </inkml:brush>
  </inkml:definitions>
  <inkml:trace contextRef="#ctx0" brushRef="#br0">0 6 24575,'3'-3'0,"6"1"0,6 2 0,6 0 0,4 0 0,2 0 0,4 0 0,-8 0 0,6 0 0,-10 0 0,3 0 0,-9 0 0,0 0 0,-7 0 0,3 0 0,-6 0 0,0 0 0</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22.496"/>
    </inkml:context>
    <inkml:brush xml:id="br0">
      <inkml:brushProperty name="width" value="0.05" units="cm"/>
      <inkml:brushProperty name="height" value="0.05" units="cm"/>
    </inkml:brush>
  </inkml:definitions>
  <inkml:trace contextRef="#ctx0" brushRef="#br0">6 30 24575,'-5'-4'0,"6"-2"0,13 2 0,6-4 0,-1 4 0,3 0 0,-2 4 0,8 0 0,-4 0 0,0 0 0,-2 0 0,-6 0 0,2 0 0,-3 15 0,-3-4 0,0 31 0,-7-3 0,-1 20 0,-4-5 0,0-8 0,-4 4 0,-2-2 0,-8 5 0,0-2 0,-3-15 0,-6 4 0,7-20 0,-8 5 0,8-10 0,-6-3 0,7-2 0,-8-2 0,8-4 0,-3-1 0,3-3 0,5 0 0,0 0 0,3 0 0,4 0 0,0 0 0</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23.357"/>
    </inkml:context>
    <inkml:brush xml:id="br0">
      <inkml:brushProperty name="width" value="0.05" units="cm"/>
      <inkml:brushProperty name="height" value="0.05" units="cm"/>
    </inkml:brush>
  </inkml:definitions>
  <inkml:trace contextRef="#ctx0" brushRef="#br0">1 0 24575,'0'4'0,"0"20"0,0 14 0,0 20 0,0-11 0,0 18 0,0-5 0,0 21 0,0-8 0,0-4 0,0 1 0,0-21 0,0 15 0,0-22 0,0 3 0,0-16 0,0-1 0,0-8 0,3-6 0,-3-4 0,6-4 0,-2 1 0,2-4 0,0 0 0,1-3 0,-1 0 0,4 0 0,1 0 0,3 0 0,0 0 0,4 0 0,-3 0 0,4 0 0,-5 0 0,0 0 0,0 0 0,-3 0 0,2 0 0,-5 0 0,1 0 0,-5 0 0,-1 0 0</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24.225"/>
    </inkml:context>
    <inkml:brush xml:id="br0">
      <inkml:brushProperty name="width" value="0.05" units="cm"/>
      <inkml:brushProperty name="height" value="0.05" units="cm"/>
    </inkml:brush>
  </inkml:definitions>
  <inkml:trace contextRef="#ctx0" brushRef="#br0">1 1015 24575,'0'-18'0,"0"-9"0,0-20 0,0-20 0,0-9 0,0-22-608,2 43 0,1 2 608,3-29 0,1 27 0,3 3 0,1-7 297,9-27-297,-5 31 0,1-3 0,-4 22 0,-3 3 0,-2 17 919,0-2-919,0 8 0,-1 2 0,1 2 0,-1 6 0,4 0 0,-3 0 0,7 7 0,-3 9 0,5 5 0,-3 11 0,3 3 0,-3 5 0,6 6 0,-1-1 0,1 7 0,-1-5 0,-3 4 0,3 1 0,-4-5 0,1 5 0,2-7 0,-7-4 0,7-2 0,-8-9 0,3-2 0,-4-5 0,-1-4 0,0-4 0,0-2 0,0-5 0,-3 2 0,1-4 0,-4-2 0,2-2 0</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24.727"/>
    </inkml:context>
    <inkml:brush xml:id="br0">
      <inkml:brushProperty name="width" value="0.05" units="cm"/>
      <inkml:brushProperty name="height" value="0.05" units="cm"/>
    </inkml:brush>
  </inkml:definitions>
  <inkml:trace contextRef="#ctx0" brushRef="#br0">0 46 24575,'17'-10'0,"1"1"0,16 0 0,7 5 0,-4 0 0,12-1 0,-13 4 0,5-3 0,3 4 0,-13 0 0,2 0 0,-9 0 0,-9 0 0,-1 0 0,-7 0 0,-4 0 0,0 0 0</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26.935"/>
    </inkml:context>
    <inkml:brush xml:id="br0">
      <inkml:brushProperty name="width" value="0.05" units="cm"/>
      <inkml:brushProperty name="height" value="0.05" units="cm"/>
    </inkml:brush>
  </inkml:definitions>
  <inkml:trace contextRef="#ctx0" brushRef="#br0">1 663 24575,'0'17'0,"0"6"0,0 1 0,0 9 0,0-9 0,0 4 0,0-4 0,0 4 0,0 6 0,7-3 0,-2 2 0,6-14 0,-1 0 0,-5-9 0,8 1 0,-9-8 0,9 0 0,-6-5 0,4-9 0,0-10 0,-2-8 0,3-1 0,-1 2 0,-2 5 0,2 3 0,-4 5 0,0 2 0,0 9 0,-1-6 0,1 10 0,-1-3 0,0 3 0,1 0 0,-1 0 0,1 0 0,2 0 0,-1 0 0,5 6 0,3 7 0,-1 2 0,5 9 0,-1-4 0,-3 0 0,4-1 0,-6-5 0,-3-3 0,2-1 0,-6-4 0,3-2 0,-4-1 0,1-9 0,0-6 0,-3-12 0,0-6 0,-4-4 0,0-5 0,0 8 0,0-7 0,0 18 0,0-3 0,0 8 0,0 5 0,0 0 0,2 6 0,5 1 0,8 3 0,4 0 0,0 0 0,8 0 0,-7 0 0,8 0 0,-4 0 0,-1-3 0,0-5 0,1-4 0,-1-4 0,-4 1 0,0-4 0,-3-5 0,0-5 0,2-17 0,-4 4 0,0-15 0,-5 9 0,-3-10 0,-2 11 0,-4-11 0,0 11 0,0 1 0,0 7 0,-3 14 0,-5 2 0,1 12 0,-7 4 0,4 4 0,-1 3 0,-3 0 0,7 0 0,-3 0 0,3 3 0,0 8 0,0 9 0,-2 15 0,4 5 0,1 0 0,4 25 0,0-14 0,0 28 0,0-24 0,0 10 0,0-6 0,0 2 0,4-1 0,2-2 0,6-16 0,-1 8 0,1-20 0,-4 8 0,0-17 0,-1 2 0,1-9 0,-5-3 0,3-1 0,-2-7 0,2 0 0,1-9 0,0-11 0,1-4 0,4-11 0,-3 2 0,7-4 0,-4 5 0,4 1 0,-4 9 0,2 3 0,-6 3 0,5 8 0,-5-4 0,5 8 0,-5-2 0,5 3 0,-2 0 0,3 0 0,-3 3 0,2 4 0,-5 8 0,6 4 0,-3 1 0,1 2 0,2-3 0,-5 0 0,2 0 0,-7-11 0,-1-2 0</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27.299"/>
    </inkml:context>
    <inkml:brush xml:id="br0">
      <inkml:brushProperty name="width" value="0.05" units="cm"/>
      <inkml:brushProperty name="height" value="0.05" units="cm"/>
    </inkml:brush>
  </inkml:definitions>
  <inkml:trace contextRef="#ctx0" brushRef="#br0">1 7 24575,'3'-3'0,"0"2"0,-3-1 0</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28.008"/>
    </inkml:context>
    <inkml:brush xml:id="br0">
      <inkml:brushProperty name="width" value="0.05" units="cm"/>
      <inkml:brushProperty name="height" value="0.05" units="cm"/>
    </inkml:brush>
  </inkml:definitions>
  <inkml:trace contextRef="#ctx0" brushRef="#br0">1 770 24575,'3'-11'0,"0"-6"0,-3-24 0,0-14 0,0-6 0,0-25 0,5 0 0,-3 7 0,8-7 0,-5 31 0,9-5 0,-3 8 0,-2 20 0,-2 4 0,-6 17 0,5 4 0,-3 4 0,3 3 0,5 10 0,-3 13 0,4 18 0,2 12 0,-4-5 0,4 8 0,0-8 0,8 32 0,-5-27 0,8 24 0,-15-35 0,8 10 0,-8-12 0,3 0 0,-3-15 0,-1 2 0,1-16 0,-6 3 0,2-7 0,-5-1 0,2-2 0,-3-1 0</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28.450"/>
    </inkml:context>
    <inkml:brush xml:id="br0">
      <inkml:brushProperty name="width" value="0.05" units="cm"/>
      <inkml:brushProperty name="height" value="0.05" units="cm"/>
    </inkml:brush>
  </inkml:definitions>
  <inkml:trace contextRef="#ctx0" brushRef="#br0">1 68 24575,'16'0'0,"3"-7"0,8 1 0,-2-1 0,8-1 0,-9 4 0,0-1 0,-6-2 0,-7 6 0,-1-5 0,-6 3 0,5-4 0,-8 3 0,6 1 0</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29.484"/>
    </inkml:context>
    <inkml:brush xml:id="br0">
      <inkml:brushProperty name="width" value="0.05" units="cm"/>
      <inkml:brushProperty name="height" value="0.05" units="cm"/>
    </inkml:brush>
  </inkml:definitions>
  <inkml:trace contextRef="#ctx0" brushRef="#br0">4 433 24575,'3'-2'0,"0"3"0,-3 21 0,0-1 0,0 11 0,0-11 0,0 11 0,0-16 0,0 7 0,0-9 0,0-3 0,0-1 0,0-9 0,0-14 0,0-20 0,0-15 0,0 0 0,0-15 0,0 14 0,0-17 0,-4 13 0,3 7 0,-3 11 0,4 7 0,0 12 0,0 2 0,5 13 0,3 10 0,7 11 0,6 10 0,-3 4 0,8 7 0,-3-5 0,4 9 0,-4-9 0,3-1 0,-9-2 0,8-7 0,-12-1 0,6-6 0,-12-9 0,3 0 0,-4-3 0,1-4 0,-4-5 0,0-6 0,-3-9 0,0-3 0,0-8 0,0-6 0,0-2 0,0-8 0,0 3 0,0-5 0,0 0 0,0 6 0,0 0 0,0 6 0,0 5 0,0 5 0,0 6 0,0 7 0,0 1 0,0 4 0,0 2 0,0 1 0</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30.848"/>
    </inkml:context>
    <inkml:brush xml:id="br0">
      <inkml:brushProperty name="width" value="0.05" units="cm"/>
      <inkml:brushProperty name="height" value="0.05" units="cm"/>
    </inkml:brush>
  </inkml:definitions>
  <inkml:trace contextRef="#ctx0" brushRef="#br0">3 109 24575,'4'9'0,"-2"-2"0,-2 9 0,0 0 0,0 7 0,0 1 0,0 4 0,0 1 0,0 5 0,0-5 0,0 4 0,0-9 0,0 0 0,0-6 0,0-7 0,0-1 0,0-4 0,0-20 0,0-3 0,0-20 0,0 2 0,0 1 0,-4-5 0,3 4 0,-3-5 0,4 6 0,0 5 0,0 1 0,0 5 0,0 3 0,0 2 0,0 7 0,0 1 0,0 4 0,0-1 0,0 1 0,3 2 0,4 1 0,8 3 0,0 0 0,7 0 0,-3 0 0,5 0 0,-1 4 0,0 3 0,1 5 0,0 8 0,-4 1 0,4 4 0,-7-2 0,3 2 0,-4-2 0,-4 0 0,-1-3 0,-4 2 0,1-3 0,-1 1 0,1 2 0,-4-7 0,0 7 0,-1-2 0,-2-1 0,2 3 0,-3-6 0,0 2 0,0 0 0,0-3 0,0 4 0,-6-5 0,-6-3 0,-7 3 0,-5-5 0,1 2 0,-1-3 0,5-4 0,-3 0 0,2-4 0,1 0 0,1 0 0,3 0 0,1 0 0,3 0 0,1 0 0,0 0 0,3 0 0,-3 0 0,4 0 0,0 0 0,-1 0 0,1 0 0,-1 0 0,1 0 0,-1 0 0,1 0 0,0 0 0,2-3 0,1-8 0,3-9 0,0 5 0,0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7.526"/>
    </inkml:context>
    <inkml:brush xml:id="br0">
      <inkml:brushProperty name="width" value="0.05" units="cm"/>
      <inkml:brushProperty name="height" value="0.05" units="cm"/>
    </inkml:brush>
  </inkml:definitions>
  <inkml:trace contextRef="#ctx0" brushRef="#br0">114 67 24575,'-2'3'0,"0"5"0,-13 0 0,4 5 0,-10 1 0,7 3 0,-5 6 0,11-5 0,-2 7 0,6-7 0,0 0 0,1 2 0,3-6 0,0 0 0,0-5 0,0-3 0,0-1 0,0 1 0,2-3 0,5-1 0,2-2 0,8 0 0,-4 0 0,7 0 0,-2 0 0,4 0 0,-1-6 0,-3-2 0,2-6 0,-6 1 0,7-6 0,-10 8 0,6-6 0,-10 7 0,2 1 0,-3-1 0,0 4 0,0-3 0,-2 2 0,-1-5 0,-3 2 0,0-7 0,0 3 0,-7-6 0,-1 2 0,-5 0 0,-1 1 0,1 7 0,0-2 0,0 4 0,-1-1 0,1 5 0,4 1 0,-4 3 0,3 0 0,0 0 0,1 0 0,0 0 0,3 0 0,-3 0 0,3 0 0,0 0 0,2 0 0,2 0 0</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31.826"/>
    </inkml:context>
    <inkml:brush xml:id="br0">
      <inkml:brushProperty name="width" value="0.05" units="cm"/>
      <inkml:brushProperty name="height" value="0.05" units="cm"/>
    </inkml:brush>
  </inkml:definitions>
  <inkml:trace contextRef="#ctx0" brushRef="#br0">115 0 24575,'-9'0'0,"-6"0"0,0 0 0,-3 0 0,3 0 0,1 0 0,3 7 0,1 1 0,6 15 0,1-7 0,3 7 0,0-5 0,0-6 0,0 2 0,0-4 0,0-3 0,2 3 0,5-3 0,8-4 0,4 0 0,1-3 0,-2 0 0,-4 0 0,0 0 0,-3 0 0,-1 0 0,-4 0 0,-2 3 0,-1 4 0,-3 0 0,-7 6 0,0-5 0,-5 9 0,2-5 0,-2 10 0,4-6 0,-3 6 0,4-7 0,2 0 0,2-2 0,3-5 0,0 1 0,0-2 0,0-1 0,3-2 0,8-2 0,5-2 0,3 0 0,3 0 0,-2-3 0,-1-1 0,-1-7 0,-4 3 0,0-2 0,-3 6 0,-1-2 0,-4 2 0,1 1 0,-4 0 0,0 3 0</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32.226"/>
    </inkml:context>
    <inkml:brush xml:id="br0">
      <inkml:brushProperty name="width" value="0.05" units="cm"/>
      <inkml:brushProperty name="height" value="0.05" units="cm"/>
    </inkml:brush>
  </inkml:definitions>
  <inkml:trace contextRef="#ctx0" brushRef="#br0">0 0 24575,'0'5'0,"0"5"0,0 5 0,0 6 0,0-5 0,0 7 0,0 0 0,0-3 0,0-8 0,0-6 0</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33.377"/>
    </inkml:context>
    <inkml:brush xml:id="br0">
      <inkml:brushProperty name="width" value="0.05" units="cm"/>
      <inkml:brushProperty name="height" value="0.05" units="cm"/>
    </inkml:brush>
  </inkml:definitions>
  <inkml:trace contextRef="#ctx0" brushRef="#br0">224 56 24575,'-6'0'0,"-4"0"0,3 0 0,-11 0 0,-2 8 0,-6 5 0,5 4 0,2 6 0,2-3 0,0 8 0,-4 2 0,8 4 0,1 0 0,4-5 0,3 3 0,2-7 0,3-1 0,0-6 0,0-4 0,0 0 0,2-6 0,14 2 0,6-9 0,17 3 0,1-4 0,1 0 0,3-4 0,-13-4 0,12-10 0,-12 4 0,4-6 0,-6 3 0,-10 0 0,0-2 0,-8 5 0,0 0 0,-4-1 0,-3 1 0,-1 3 0,-3-2 0,0 2 0,0-3 0,0-5 0,0 4 0,-3-4 0,-10 0 0,1 4 0,-12-10 0,8 6 0,-4-2 0,5 3 0,1 7 0,0 1 0,3 3 0,1 0 0,3 3 0,1-2 0,-1 6 0,1-3 0,2 3 0,2 0 0</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33.876"/>
    </inkml:context>
    <inkml:brush xml:id="br0">
      <inkml:brushProperty name="width" value="0.05" units="cm"/>
      <inkml:brushProperty name="height" value="0.05" units="cm"/>
    </inkml:brush>
  </inkml:definitions>
  <inkml:trace contextRef="#ctx0" brushRef="#br0">1 1 24575,'7'5'0,"-1"7"0,-6 10 0,0 3 0,0 2 0,0 2 0,0 0 0,0 5 0,0-1 0,0 1 0,0-9 0,0-2 0,0-8 0,0-1 0,0 0 0,0-3 0,0-1 0,0-4 0,0-2 0,0-2 0</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34.810"/>
    </inkml:context>
    <inkml:brush xml:id="br0">
      <inkml:brushProperty name="width" value="0.05" units="cm"/>
      <inkml:brushProperty name="height" value="0.05" units="cm"/>
    </inkml:brush>
  </inkml:definitions>
  <inkml:trace contextRef="#ctx0" brushRef="#br0">46 14 24575,'5'-8'0,"3"3"0,5 5 0,-2 0 0,2 0 0,-2 0 0,7 0 0,1 0 0,1 0 0,2 0 0,-7 0 0,3 0 0,0 0 0,-6 0 0,5 0 0,-10 0 0,3 0 0,-7 2 0,0 5 0,-3 4 0,0 7 0,-3 2 0,-5 3 0,-9 6 0,-10 2 0,0 0 0,-4 0 0,6-6 0,0-4 0,5-2 0,-3-7 0,8-1 0,-3-4 0,7 0 0,1-3 0,0-2 0,3-2 0,-3 0 0,9 0 0,12 0 0,1-3 0,13-1 0,-6 0 0,1 0 0,2 4 0,-3 0 0,4 0 0,1 0 0,-5 0 0,3 4 0,-3 0 0,5 4 0,-1-1 0,0 5 0,-4-4 0,4 7 0,-8-7 0,3 3 0,-7-5 0,2 1 0,-6 0 0,3-3 0,-3-2 0,-4-2 0,0 0 0</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0:35.471"/>
    </inkml:context>
    <inkml:brush xml:id="br0">
      <inkml:brushProperty name="width" value="0.05" units="cm"/>
      <inkml:brushProperty name="height" value="0.05" units="cm"/>
    </inkml:brush>
  </inkml:definitions>
  <inkml:trace contextRef="#ctx0" brushRef="#br0">1 1 24575,'0'14'0,"0"1"0,0 4 0,0 4 0,0 1 0,0-4 0,0 7 0,0-8 0,0 5 0,0-5 0,0-1 0,0-4 0,0 0 0,0-3 0,0-1 0,0-7 0,0 0 0</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04.737"/>
    </inkml:context>
    <inkml:brush xml:id="br0">
      <inkml:brushProperty name="width" value="0.05" units="cm"/>
      <inkml:brushProperty name="height" value="0.05" units="cm"/>
    </inkml:brush>
  </inkml:definitions>
  <inkml:trace contextRef="#ctx0" brushRef="#br0">3 470 24575,'4'10'0,"-1"5"0,-3 16 0,0 4 0,0 6 0,-4-1 0,3 7 0,-4-4 0,5-2 0,0-7 0,0 0 0,0-5 0,0 0 0,0-2 0,0-13 0,0 2 0,0-8 0,0-14 0,0-11 0,0-30 0,0-18 0,0-16-473,5 28 0,3-1 473,-2 2 0,3 2 0,17-44-415,-1 0 415,3 35 0,-3-18 0,1 26 0,-4-3 0,-6 18 0,-3 8 927,-4 10-927,-1 6 434,0 7-434,-4-2 0,3 7 0,-3-4 0,3 4 0,1 0 0,0 13 0,1 8 0,0 8 0,2 17 0,-1-3 0,6 12 0,-4 0 0,9 0 0,-3 7 0,-1-5 0,5 12 0,-5-12 0,6 5 0,-1-7 0,-5-6 0,2-8 0,-8-7 0,3-6 0,-5-5 0,-1-5 0,0-6 0,0-5 0,0 1 0,-4 0 0,-1-4 0,-3-1 0</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05.497"/>
    </inkml:context>
    <inkml:brush xml:id="br0">
      <inkml:brushProperty name="width" value="0.05" units="cm"/>
      <inkml:brushProperty name="height" value="0.05" units="cm"/>
    </inkml:brush>
  </inkml:definitions>
  <inkml:trace contextRef="#ctx0" brushRef="#br0">1 0 24575,'20'0'0,"7"0"0,3 0 0,15 0 0,-14 0 0,15 0 0,-17 0 0,11 0 0,-11 0 0,0 0 0,-3 0 0,-7 0 0,7 0 0,-7 0 0,-2 0 0,-5 0 0,-4 0 0,0 0 0,-1 0 0,1 0 0,-4 0 0,0 0 0</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06.960"/>
    </inkml:context>
    <inkml:brush xml:id="br0">
      <inkml:brushProperty name="width" value="0.05" units="cm"/>
      <inkml:brushProperty name="height" value="0.05" units="cm"/>
    </inkml:brush>
  </inkml:definitions>
  <inkml:trace contextRef="#ctx0" brushRef="#br0">476 275 24575,'0'-12'0,"0"0"0,0-10 0,0-2 0,0-4 0,0-6 0,0 10 0,0-14 0,0 22 0,-8-11 0,3 18 0,-11-7 0,7 11 0,-7-3 0,-7 8 0,-2 0 0,-15 0 0,11 0 0,-5 5 0,0 5 0,-2 11 0,-1 5 0,-1 12 0,12-2 0,0 6 0,5 5 0,5-4 0,0 4 0,6-6 0,4-1 0,1 1 0,5-6 0,0 5 0,0-11 0,0 5 0,0-6 0,5 0 0,3-5 0,7 4 0,7-8 0,-3 3 0,7-4 0,-7-1 0,8 2 0,-4-5 0,0-1 0,4-4 0,-4 0 0,0 0 0,4-4 0,-4-1 0,0-4 0,4 0 0,-4 0 0,0 0 0,3 0 0,-3 0 0,1-4 0,-2-1 0,-5-3 0,0-1 0,0 0 0,-4 5 0,-2-4 0,-3 4 0,0 0 0,0 0 0,-1 1 0,-2-2 0,-2-2 0,-3-5 0,0-6 0,0 7 0,0-1 0</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09.176"/>
    </inkml:context>
    <inkml:brush xml:id="br0">
      <inkml:brushProperty name="width" value="0.05" units="cm"/>
      <inkml:brushProperty name="height" value="0.05" units="cm"/>
    </inkml:brush>
  </inkml:definitions>
  <inkml:trace contextRef="#ctx0" brushRef="#br0">1 82 24575,'12'-12'0,"10"-5"0,7 3 0,5-1 0,-1 1 0,-3 9 0,-2 0 0,-6 5 0,-5 0 0,-4 0 0,0 8 0,-5 6 0,-3 15 0,-1 6 0,-4 12 0,0-5 0,0 12 0,0-5 0,0-1 0,0-1 0,-4-12 0,3-1 0,-7-11 0,7-1 0,-3-9 0,0-1 0,4-4 0,-4-10 0,4-9 0,0-11 0,0-6 0,4 0 0,1 0 0,5 0 0,-1 0 0,0 4 0,0 2 0,-1 9 0,1-3 0,-2 11 0,1-6 0,0 10 0,0-3 0,-1 4 0,0 0 0,1 4 0,-4 4 0,-1 9 0,-3 2 0,4 8 0,-3-9 0,3 9 0,0-4 0,1 0 0,0-1 0,3 0 0,-3-8 0,3 7 0,0-13 0,0 4 0,0-4 0,0 0 0,-1-4 0,1-1 0,0-3 0,-1 0 0,5 0 0,1 0 0,0-3 0,3-6 0,-2-8 0,3-2 0,-3-8 0,-1 4 0,-4 0 0,0-4 0,0 4 0,-4-1 0,0-3 0,-5 4 0,0 0 0,0-4 0,0 9 0,0-4 0,0 4 0,0 5 0,0 1 0,-7 8 0,2 1 0,-10 10 0,6 8 0,-4 3 0,4 9 0,0-4 0,-1 0 0,5 4 0,1-4 0,4 0 0,0-1 0,0-5 0,0-4 0,4 3 0,5-7 0,4 3 0,9-7 0,-4-1 0,9-4 0,-4 0 0,0 0 0,4 0 0,-4 0 0,0 0 0,-1-4 0,0-1 0,-4-4 0,1-4 0,-3 4 0,-7-7 0,3 2 0,-3-3 0,-1 0 0,-3 0 0,3 0 0,-7-1 0,3 1 0,-4 4 0,0 1 0,0 0 0,0 4 0,0-4 0,0 4 0,0 0 0,0 0 0,0 0 0,3 10 0,1 4 0,4 15 0,1 2 0,5 5 0,0 0 0,1 0 0,2 0 0,-2 0 0,3-5 0,0 3 0,-5-7 0,4 2 0,-7-4 0,1-4 0,-2-1 0,-2-4 0,1 0 0,0-1 0,-4 1 0,-1 0 0,-3-1 0,0 0 0,0-3 0,0-1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8.872"/>
    </inkml:context>
    <inkml:brush xml:id="br0">
      <inkml:brushProperty name="width" value="0.05" units="cm"/>
      <inkml:brushProperty name="height" value="0.05" units="cm"/>
    </inkml:brush>
  </inkml:definitions>
  <inkml:trace contextRef="#ctx0" brushRef="#br0">36 0 24575,'3'4'0,"0"5"0,-3 15 0,0 2 0,0 1 0,0-1 0,0-5 0,2-3 0,5-7 0,7-3 0,0-7 0,11 2 0,-10-3 0,10 0 0,-4 0 0,-5-9 0,8 0 0,-12-8 0,5 0 0,-7 3 0,0-3 0,-3 7 0,-1-3 0,0 7 0,0-3 0,-3 10 0,0 16 0,-3 11 0,0 19 0,0 7 0,0 8 0,0 11 0,0 3 0,4-12 0,1 1 0,8-10 0,0-5 0,1-1 0,-3-18 0,-3-6 0,-1-7 0,-1-4 0,-2-5 0,-2-3 0,-2-1 0,0 4 0,0-2 0,0 2 0,-5 0 0,-3 1 0,-9 8 0,-6-3 0,-5 4 0,-3-7 0,-5 3 0,3-9 0,-8 1 0,9-7 0,-4 0 0,9 0 0,1-3 0,11-8 0,4-8 0,8-8 0,3-14 0,0 3 0,8-10 0,4 14 0,14-8 0,4 12 0,4-9 0,5 4 0,-4 4 0,3 5 0,-6 7 0,-5 7 0,-1 1 0,-8 4 0,-2 3 0,-3 1 0,-3 0 0,-1 3 0,-3-3 0,0 3 0,0 0 0,-3 0 0,0 0 0</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09.793"/>
    </inkml:context>
    <inkml:brush xml:id="br0">
      <inkml:brushProperty name="width" value="0.05" units="cm"/>
      <inkml:brushProperty name="height" value="0.05" units="cm"/>
    </inkml:brush>
  </inkml:definitions>
  <inkml:trace contextRef="#ctx0" brushRef="#br0">307 1 24575,'-11'4'0,"-9"14"0,-10 14 0,-5 12 0,4-8 0,-6 7 0,15-8 0,-20 4 0,19 1 0,-2-13 0,11-4 0,6-7 0,3-8 0,1-9 0,4 2 0,0-11 0</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10.728"/>
    </inkml:context>
    <inkml:brush xml:id="br0">
      <inkml:brushProperty name="width" value="0.05" units="cm"/>
      <inkml:brushProperty name="height" value="0.05" units="cm"/>
    </inkml:brush>
  </inkml:definitions>
  <inkml:trace contextRef="#ctx0" brushRef="#br0">1 0 24575,'0'17'0,"0"7"0,0 11 0,0 19 0,0-3 0,0-1 0,0 1 0,0-8 0,0 19 0,0-12 0,0 11 0,0-5 0,0-6 0,0 11 0,0-19 0,0-1 0,0-1 0,0-20 0,0 7 0,0-19 0,0 4 0,0-4 0,3-4 0,6 0 0,0-4 0,2 0 0,1 0 0,-3 0 0,7 0 0,-3 0 0,4 0 0,0 0 0,0 0 0,0 0 0,0 0 0,0-4 0,-4-5 0,3 0 0,-6-8 0,6 8 0,-7-3 0,3-1 0,-4 5 0,0-9 0,-3 12 0,-1-3 0</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11.235"/>
    </inkml:context>
    <inkml:brush xml:id="br0">
      <inkml:brushProperty name="width" value="0.05" units="cm"/>
      <inkml:brushProperty name="height" value="0.05" units="cm"/>
    </inkml:brush>
  </inkml:definitions>
  <inkml:trace contextRef="#ctx0" brushRef="#br0">0 0 24575,'15'0'0,"6"0"0,2 0 0,5 0 0,0 0 0,0 0 0,-5 0 0,-1 0 0,0 0 0,-8 0 0,3 0 0,-13 0 0,-1 0 0</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12.342"/>
    </inkml:context>
    <inkml:brush xml:id="br0">
      <inkml:brushProperty name="width" value="0.05" units="cm"/>
      <inkml:brushProperty name="height" value="0.05" units="cm"/>
    </inkml:brush>
  </inkml:definitions>
  <inkml:trace contextRef="#ctx0" brushRef="#br0">271 76 24575,'4'-3'0,"-1"-2"0,-3-2 0,0-10 0,0 7 0,0-7 0,-7 9 0,-3 4 0,-3 0 0,-8 4 0,11 0 0,-16 0 0,7 0 0,-4 0 0,1 0 0,0 4 0,3 1 0,-3 12 0,4-2 0,4 12 0,1-9 0,4 9 0,4-9 0,1 9 0,4-4 0,0 0 0,0 4 0,0-4 0,0 0 0,0 4 0,7-9 0,3 4 0,8 0 0,-1-4 0,5 5 0,-3-10 0,3 0 0,-5 0 0,0-4 0,0 3 0,0-3 0,0-4 0,0-2 0,0-3 0,5 0 0,-4 0 0,4 0 0,-5-3 0,0-2 0,0-8 0,0 0 0,0 0 0,0-4 0,-4 8 0,3-3 0,-7 4 0,3 0 0,-5 0 0,1 4 0,0-3 0,-1 6 0,-3-3 0,0 4 0</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16.395"/>
    </inkml:context>
    <inkml:brush xml:id="br0">
      <inkml:brushProperty name="width" value="0.05" units="cm"/>
      <inkml:brushProperty name="height" value="0.05" units="cm"/>
    </inkml:brush>
  </inkml:definitions>
  <inkml:trace contextRef="#ctx0" brushRef="#br0">7488 1 24575,'0'2'0,"0"14"0,0 26 0,0 9 0,0 11 0,0-7 0,0 7 0,0 10 0,0 17-579,0-35 1,0 1 578,0 5 0,0 0 0,0 4 0,0 1 0,0 5 0,0 0 0,-1-5 0,2 1 0,2 14 0,1 0-880,-4-9 0,2 2 880,4 13 0,2 1 0,-4-5 0,1 1 0,3 5 0,0 0 0,-3-10 0,-2 0 0,2 8 0,-2-1 0,-3-13 0,0 0 0,0 4 0,0 1 0,0-2 0,0-1 0,0-3 0,0 0 0,0 1 0,0-2-384,0-17 1,0 0 383,-4 20 0,1-5 0,1-7-133,-1-4 0,-1 0 133,-1 0 989,-2 7-989,1-2 1756,-4-7-1756,9-6 879,-4-7-879,5-9 326,0-5-326,-4 0 0,2-5 0,-2-1 0,4-9 0,-3-4 0,-6-6 0,4 0 0,-3 15 0,8 8 0,0 20 0,5 2 0,6 7 0,1-6 0,10 19 0,-2 17 0,4-13 0,1 22 0,-8-37 0,0 7 0,-2-8 0,-4-15 0,3-12 0,-5-7 0,-5-5 0,0-5 0,-4 0 0,0-4 0,0-1 0,0 1 0,0-1 0,0 0 0,0 1 0,0-1 0,0 0 0,0 0 0,-7 1 0,-8 1 0,-8-1 0,-24 3 0,3-1 0,-33 2 0,-5 0-1123,30-5 0,-5 0 1123,-23 0 0,-4 1 0,15-1 0,-2 1 0,5-2 0,-3-1 0,1 0 0,-21 0 0,-3-2-1366,1 3 0,-8 0 0,2-1 1366,6-3 0,0-2 0,-3 1-973,9 1 1,-4 1-1,-1 0 1,3-2 972,8 0 0,1-1 0,1 0 0,2-1 0,-11 1 0,2 0 0,-1 0 0,-10 0 0,-3 0 0,-1 0 0,15 1 0,-2-1 0,1 0 0,4-1-739,-5-1 1,5 0-1,-6 0 739,-4 1 0,-7 1 0,0 0 0,11-1 0,16-1 0,7-1 0,-3 1-100,-17 2 0,-4 0 0,3 0 100,11 0 0,2 0 0,1 0 0,-27 0 0,4 0 0,4 0 0,6 0 744,29 1 0,1 3-744,-29 7 0,2 2 0,-14 3 0,21-1 0,-2 0 0,20-8 0,4-1 1728,1 1 1,2 0-1729,-27 0 0,-8 4 0,24-9 3498,-12 8-3498,10-9 2698,13 9-2698,2-9 1541,12 7-1541,6-7 68,7 4-68,5-5 0,4 0 0,5-4 0,-8 4 0,0-4 0,-18 4 0,-1 0 0,-12 0 0,-9-5 0,-16-2 0,-9-5-654,-16-7 654,6 4 0,8-8 0,-2 9 0,11-8 0,-7 8-128,9-4 128,3 7 0,18 4 0,-3-2 0,18 7 0,3-2 649,9 4-649,7 0 133,0 0-133,9 0 0,-4 0 0,0 0 0,3 0 0,-3 0 0,4 0 0,0 0 0,1 0 0,-1 0 0,1 0 0,3-8 0,-3-1 0,6-19 0,-8-9 0,8-19 0,-4-8 0,-1-23-781,5 37 1,0-2 780,-2-6 0,0-4 0,3-11 0,0-2 0,-3-1 0,-1-3-1099,3-12 0,0-3 1099,-2-1 0,-1-1-944,4 29 1,1 0 0,-2-1 943,-1-3 0,-1-1 0,0 0 0,3-1 0,-1 1 0,0-1 0,-1 0 0,-1 1 0,1-1-540,1 1 0,1 0 0,1 2 540,-1 1 0,0 1 0,0 4 0,0-9 0,0 3 152,0-9 0,0 5-152,0-20 826,0 42 0,0 3-826,0-14 2900,0-2-2900,0 12 0,0-28 0,0-8 0,0-7 1375,0 5-1375,0 30 0,0-2 0,0 1 0,0 1 0,-3 6 0,1 1 0,1-13 0,0 3 0,-4-23 0,3 32 0,-1 1 0,-9-36 623,-2 12-623,-2 14 0,5 9 0,1 18 0,0 4 0,5 19 915,1-2-915,4 8 440,-4 3-440,7 2 0,6 3 0,10 0 0,9 0 0,12 0 0,3 0 0,18 0 0,3 0 0,24 0-971,3 0 971,-33 0 0,2 0-701,4 0 0,2 0 701,3 0 0,3 0 0,14 0 0,3 0-1193,0 0 0,2 0 1193,-25 0 0,3 1 0,-2-2 0,28-6 0,1 0 0,4 2 0,-1-1 0,-9-6 0,-1 0 0,9 3 0,0 2 0,-9 2 0,0 1 0,-2 0 0,-1 1-733,-4 2 0,-1 2 733,-3-1 0,-4 0-134,-20 0 1,0 0 133,30 0 0,-4 0 0,-9 0 0,11 2 0,0 2 0,-1 4 599,14 4-599,-42-5 0,-4-1 0,1 0 0,10-2 0,0-1 2214,-10-3-2214,44 0 0,-37 0 0,14 0 1728,1 0-1728,-9 0 1292,-7 0-1292,-3 0 659,-10 0-659,4 0 0,-6 0 0,-6 0 0,4 0 0,3 0 0,0 4 0,5 2 0,-6 0 0,-1-2 0,1 1 0,-6-4 0,5 3 0,-16 0 0,9-3 0,-15 3 0,4-4 0,-9 0 0,-2 0 0,-3 0 0,-1 0 0,16 0 0,9 0 0,17 0 0,13 0 0,28 0-474,-40-3 0,3-1 474,6 4 0,2-1 0,2-6 0,1 1 0,-5 5 0,-1 0 0,2-2 0,-1 0 0,-1 2 0,0 2 0,-5-1 0,0 0 0,46 0 0,-18 0-473,4 0 473,-11 0 0,7 0 0,-2 0 0,-8-6 0,0 5 0,-7-9 0,-2 4 0,-13-5 0,-2 5 925,-7-3-925,-4 8 496,3-8-496,-10 7 0,5-2 0,-6 0 0,6 3 0,-5-8 0,5 8 0,-6-7 0,0 7 0,-5-7 0,-1 7 0,-5-3 0,0 4 0,0 0 0,-4 0 0,3 0 0,-4 0 0,5 0 0,0 0 0,1 0 0,-1 0 0,0 0 0,-5 0 0,4 0 0,-7 0 0,3 0 0,-4 0 0,0 0 0,-1 0 0,1 0 0,0 0 0,-1 0 0,1 0 0,4 0 0,-4 0 0,4 0 0,-4 0 0,-4-3 0,0 2 0,-4-2 0</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18.733"/>
    </inkml:context>
    <inkml:brush xml:id="br0">
      <inkml:brushProperty name="width" value="0.05" units="cm"/>
      <inkml:brushProperty name="height" value="0.05" units="cm"/>
    </inkml:brush>
  </inkml:definitions>
  <inkml:trace contextRef="#ctx0" brushRef="#br0">1 1 24575,'5'0'0,"26"0"0,10 0 0,37 0 0,13 0-1558,-9 0 0,6 0 1558,-8 0 0,4 0-824,-4 0 1,6 0 0,-2 0 823,-9 0 0,-2 0 0,2 0 0,15 0 0,4 0 0,-5 0 0,-19 0 0,-4 0 0,3 0 0,21 0 0,4 0 0,-5 0 0,7-1 0,0 2 0,-13 0 0,3 2 0,-1 1 0,-7 0 0,-2 2 0,0 1 0,-4 1 0,0 1 0,-1 1-530,-3 1 1,0 0 0,-1 0 529,33 3 0,-4-2 0,-11 0 0,-2-1 0,-2-3 0,-1-1-400,-9 0 1,-3 1 399,-7-1 0,-2 0 0,5-3 0,-1 0 617,-12-1 1,0 0-618,7-3 0,-1 0 0,43 0 0,0 0 0,-24 0 0,7 0 0,-15 0 0,12 0 0,-1 0 0,-15 0 2954,-2 0-2954,-7 0 1993,0 0-1993,-6 4 1193,4 2-1193,-11 0 598,5 3-598,-6-3 0,-1-1 0,7 5 0,-10-5 0,8 1 0,-15 2 0,3-7 0,-10 4 0,-1-5 0,-9 0 0,-1 0 0,-5 0 0,10 0 0,14 0 0,12 0 0,19-6 0,26-1 0,6-6-677,-31 8 0,-1 2 677,24-3 0,-15 2 0,-1 1-273,-2 1 273,-6-2 0,0 1 0,12 3 0,-20 0 0,-1 0 0,19 0 0,21 0 0,-9 0 0,-20 0 0,29 0 0,-35 0 0,5 0 0,6 0 0,-12 0 0,5 0 0,-7 0 1334,-7 0-1334,0 0 293,-8 4-293,-5-3 0,-6 8 0,-2-8 0,-9 6 0,4-6 0,-9 6 0,-1-6 0,0 6 0,-4-2 0,4-1 0,-4 0 0,0-1 0,-1-2 0,1 3 0,0-4 0,3 3 0,-2-2 0,3 3 0,-4-4 0,-1 0 0,-3 3 0,-7 1 0,2 0 0,-6-1 0</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20.496"/>
    </inkml:context>
    <inkml:brush xml:id="br0">
      <inkml:brushProperty name="width" value="0.05" units="cm"/>
      <inkml:brushProperty name="height" value="0.05" units="cm"/>
    </inkml:brush>
  </inkml:definitions>
  <inkml:trace contextRef="#ctx0" brushRef="#br0">1 0 24575,'0'30'0,"0"2"0,0 14 0,0 27 0,0 11-969,0-22 1,0 3 968,0-4 0,0 1 0,0 16 0,0 3 0,0 1 0,0 3-1069,0-7 1,0 5 0,0 0 1068,0-2 0,0-1 0,0 1 0,0-3 0,0 1 0,0 4 0,0-5 0,0 6 0,0-2 0,0-9 0,0 13 0,0 0 0,0-13 0,0 8 0,0 2 0,0-8 0,0-5 0,0-6 0,0 3 0,0 12 0,0 3 0,0 0-830,2-1 0,1 1 1,0-3 829,-3-9 0,0-2 0,2 0-694,5 32 1,1-2 693,-4-14 0,0-2 0,4-5 0,-1-2 142,-3-4 1,1-4-143,6 29 0,-11-40 0,1-1 0,10 21 2583,-10 20-2583,5-15 0,-1-3 0,-4-14 0,9-2 2776,-9-13-2776,9-3 2069,-9-5-2069,8-1 983,-8-5-983,7-1 322,-7-1-322,4-3 0,-1 9 0,-3-10 0,4 5 0,-5 0 0,0-5 0,0 5 0,0-6 0,0 0 0,0 0 0,0-9 0,0 2 0,3-13 0,-2-9 0,2 2 0,-3-12 0</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22.507"/>
    </inkml:context>
    <inkml:brush xml:id="br0">
      <inkml:brushProperty name="width" value="0.05" units="cm"/>
      <inkml:brushProperty name="height" value="0.05" units="cm"/>
    </inkml:brush>
  </inkml:definitions>
  <inkml:trace contextRef="#ctx0" brushRef="#br0">115 1 24575,'0'22'0,"0"25"0,0 14 0,0 25 0,0-5-986,-6 8 986,5 0-1217,-5-22 1,-1 5 1216,2-4 0,1 4 0,-1 25 0,0 4 0,2-6 0,-1 1-788,1-25 0,1 1 0,-1 0 788,2 0 0,1 0 0,-1 1 0,-1 2 0,-1 1 0,0 3 0,3-4 0,0 3 0,0 0 0,0-6 0,1 0 0,-1-5 0,-1 4 0,-1 26 0,-1 5 0,1-7 0,1 2 0,0-3-727,-2-22 0,0 2 0,1-2 727,1 27 0,2-6-279,-1-22 1,0-3 278,0 0 0,0-4 1180,0 22-1180,0-33 0,0 1 0,0 27 2826,0-10-2826,0-15 2782,0-9-2782,0-6 1364,0 6-1364,0-10 369,0 9-369,0-17 0,0 5 0,0-6 0,0 0 0,0-5 0,0-1 0,0 0 0,0-4 0,0 9 0,0-9 0,-4 9 0,2-9 0,-2 4 0,4 0 0,-4-4 0,3 4 0,-2-5 0,3-4 0,0 3 0,-4-7 0,3 3 0,-2-5 0,3 1 0,0 0 0,-3-4 0,2-4 0,-2-1 0,3-2 0</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27.927"/>
    </inkml:context>
    <inkml:brush xml:id="br0">
      <inkml:brushProperty name="width" value="0.05" units="cm"/>
      <inkml:brushProperty name="height" value="0.05" units="cm"/>
    </inkml:brush>
  </inkml:definitions>
  <inkml:trace contextRef="#ctx0" brushRef="#br0">0 259 24575,'0'7'0,"0"1"0,0 3 0,0-2 0,0 3 0,0-5 0,0 1 0,0 0 0,0-1 0,8-3 0,6-1 0,9-3 0,5 0 0,6 0 0,-5-8 0,12-9 0,-5-4 0,-4-9 0,2 5 0,-9-5 0,0 9 0,-6-1 0,-7 13 0,-4-7 0,0 7 0,-3-7 0,2 7 0,-7-3 0,4 4 0,-4 0 0,0 0 0,0 1 0,0-1 0,0 0 0,-8 0 0,3 0 0,-11-1 0,3 5 0,-5-4 0,1 3 0,0 1 0,0 0 0,4 4 0,-3 0 0,3 0 0,0 0 0,-3 0 0,7 7 0,-8 3 0,7 12 0,-6-4 0,6 9 0,-3-9 0,4 9 0,0-9 0,4 9 0,-3-4 0,7 5 0,-3 0 0,4-5 0,0 4 0,0-9 0,0 4 0,0-5 0,0-8 0,0-1 0</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29.070"/>
    </inkml:context>
    <inkml:brush xml:id="br0">
      <inkml:brushProperty name="width" value="0.05" units="cm"/>
      <inkml:brushProperty name="height" value="0.05" units="cm"/>
    </inkml:brush>
  </inkml:definitions>
  <inkml:trace contextRef="#ctx0" brushRef="#br0">50 227 24575,'0'12'0,"0"7"0,0 0 0,0 0 0,0 7 0,0-16 0,0 11 0,0-13 0,0 4 0,0-4 0,6-1 0,3-2 0,7-2 0,6-3 0,-3 0 0,3 0 0,-1 0 0,-2 0 0,3 0 0,-5 0 0,-5 0 0,4 0 0,-7 0 0,7-4 0,-7 0 0,7-5 0,-7-3 0,3-1 0,-3-4 0,0-6 0,-1 5 0,-3-9 0,-1 4 0,-4 0 0,0-4 0,0 8 0,0-8 0,0 9 0,0-4 0,0 5 0,0 0 0,-3 4 0,-2-3 0,-7 6 0,3-2 0,-3 4 0,0 4 0,-1-3 0,-4 6 0,0-3 0,-1 4 0,1 0 0,-5 0 0,4 0 0,-9 0 0,9 8 0,-9-2 0,8 10 0,-3-6 0,5 6 0,4-3 0,0 4 0,5 0 0,3 0 0,-3 0 0,7 0 0,-2-4 0,3-5 0,0-4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19.924"/>
    </inkml:context>
    <inkml:brush xml:id="br0">
      <inkml:brushProperty name="width" value="0.05" units="cm"/>
      <inkml:brushProperty name="height" value="0.05" units="cm"/>
    </inkml:brush>
  </inkml:definitions>
  <inkml:trace contextRef="#ctx0" brushRef="#br0">6 313 24575,'-3'8'0,"0"1"0,3 0 0,0-1 0,3-5 0,0-10 0,7-9 0,7-20 0,-1 6 0,5-14 0,-5 11 0,0-9 0,1 5 0,-2 5 0,-3 6 0,-2 12 0,-4-3 0,0 11 0,0-1 0,0 5 0,0 2 0,0 0 0,3 0 0,1 0 0,-1 2 0,8 9 0,-6 0 0,12 12 0,-5-5 0,7 10 0,-2-3 0,6 7 0,-5-7 0,5 7 0,-6-7 0,-2 2 0,0-8 0,-6-2 0,-2-7 0,0 3 0,-7-7 0,3 3 0,-3-5 0,-3-2 0,0-2 0</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30.255"/>
    </inkml:context>
    <inkml:brush xml:id="br0">
      <inkml:brushProperty name="width" value="0.05" units="cm"/>
      <inkml:brushProperty name="height" value="0.05" units="cm"/>
    </inkml:brush>
  </inkml:definitions>
  <inkml:trace contextRef="#ctx0" brushRef="#br0">17 97 24575,'-9'13'0,"2"-2"0,7 1 0,0 0 0,0 1 0,0 8 0,0-7 0,0 12 0,0-8 0,0 9 0,0-4 0,0-4 0,0 7 0,0-12 0,0 7 0,0-8 0,0 3 0,0-7 0,3-1 0,5-5 0,1-3 0,12 0 0,-7 0 0,18 0 0,-12 0 0,12-4 0,-17-4 0,12-12 0,-7 9 0,0-15 0,1 15 0,-7-7 0,3 2 0,-4 2 0,-1-3 0,-3 4 0,-1-3 0,0 3 0,0-4 0,-3 0 0,-1 0 0,-4-5 0,0-1 0,0-5 0,0 4 0,0 2 0,0 5 0,-3 4 0,-2 1 0,-7 4 0,-1 4 0,-4 0 0,0 4 0,0 0 0,0 0 0,-5 0 0,3 4 0,-3 4 0,5 5 0,-1 9 0,1-4 0,-2 9 0,1-4 0,4 5 0,1-5 0,3 4 0,2-9 0,2 0 0,-1-6 0,6-4 0,-2-4 0,3-1 0</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31.151"/>
    </inkml:context>
    <inkml:brush xml:id="br0">
      <inkml:brushProperty name="width" value="0.05" units="cm"/>
      <inkml:brushProperty name="height" value="0.05" units="cm"/>
    </inkml:brush>
  </inkml:definitions>
  <inkml:trace contextRef="#ctx0" brushRef="#br0">0 9 24575,'0'-8'0,"0"8"0,0 5 0,0 8 0,0 9 0,0 1 0,0 5 0,0 6 0,0-5 0,0 4 0,0-5 0,0 0 0,0-5 0,0 4 0,0-9 0,0 4 0,0-10 0,0-1 0,0-6 0,0-2 0</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32.048"/>
    </inkml:context>
    <inkml:brush xml:id="br0">
      <inkml:brushProperty name="width" value="0.05" units="cm"/>
      <inkml:brushProperty name="height" value="0.05" units="cm"/>
    </inkml:brush>
  </inkml:definitions>
  <inkml:trace contextRef="#ctx0" brushRef="#br0">7 0 24575,'-4'8'0,"1"-1"0,3 1 0,0-1 0,0 1 0,0 0 0,0 3 0,0 2 0,0 9 0,0-4 0,0 15 0,0-3 0,0 10 0,0-5 0,0 5 0,0-5 0,0 0 0,0-2 0,0-10 0,0-5 0,0-6 0,0 0 0,0-7 0,0 3 0</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33.198"/>
    </inkml:context>
    <inkml:brush xml:id="br0">
      <inkml:brushProperty name="width" value="0.05" units="cm"/>
      <inkml:brushProperty name="height" value="0.05" units="cm"/>
    </inkml:brush>
  </inkml:definitions>
  <inkml:trace contextRef="#ctx0" brushRef="#br0">77 120 24575,'0'25'0,"0"-5"0,0 2 0,0-5 0,0 4 0,0-2 0,0 3 0,0-5 0,0-5 0,0 4 0,0-7 0,0 7 0,0-7 0,0 3 0,0 0 0,0-4 0,0 4 0,4 0 0,5-7 0,0 6 0,7-10 0,1 2 0,2-3 0,7 0 0,-12 0 0,12 0 0,-12 0 0,13 0 0,-9 0 0,4 0 0,-5 0 0,0 0 0,0-7 0,0 1 0,-3-15 0,2 6 0,-6-12 0,3 4 0,-4-5 0,0 5 0,1-4 0,-6 8 0,0-8 0,-4 9 0,0-9 0,0 9 0,0-4 0,0 5 0,0-1 0,-3 1 0,-2 0 0,-8 4 0,0 0 0,-4 9 0,-5-4 0,4 7 0,-9-4 0,4 5 0,-5 0 0,-6 0 0,4 0 0,-3 0 0,9 4 0,-4 11 0,10 0 0,-6 12 0,9 2 0,-2 1 0,5 9 0,-1-10 0,3 11 0,1-16 0,-1 4 0,5-15 0,2-5 0,3-5 0</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34.291"/>
    </inkml:context>
    <inkml:brush xml:id="br0">
      <inkml:brushProperty name="width" value="0.05" units="cm"/>
      <inkml:brushProperty name="height" value="0.05" units="cm"/>
    </inkml:brush>
  </inkml:definitions>
  <inkml:trace contextRef="#ctx0" brushRef="#br0">1 0 24575,'0'7'0,"0"0"0,0 13 0,0 2 0,0 1 0,0 5 0,0 0 0,0 5 0,0 3 0,0-1 0,0 10 0,0-9 0,0 11 0,0-12 0,0-1 0,0-11 0,0 3 0,0-7 0,0-2 0,0-5 0,0-4 0,0-4 0,0-1 0</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35.227"/>
    </inkml:context>
    <inkml:brush xml:id="br0">
      <inkml:brushProperty name="width" value="0.05" units="cm"/>
      <inkml:brushProperty name="height" value="0.05" units="cm"/>
    </inkml:brush>
  </inkml:definitions>
  <inkml:trace contextRef="#ctx0" brushRef="#br0">0 1 24575,'0'20'0,"0"7"0,0 3 0,0 9 0,0-4 0,0 0 0,0 4 0,0-10 0,0 5 0,0-1 0,0-3 0,0-1 0,0-7 0,0-5 0,0-5 0,0 0 0,0-4 0,0 0 0,0-4 0,0-1 0</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36.882"/>
    </inkml:context>
    <inkml:brush xml:id="br0">
      <inkml:brushProperty name="width" value="0.05" units="cm"/>
      <inkml:brushProperty name="height" value="0.05" units="cm"/>
    </inkml:brush>
  </inkml:definitions>
  <inkml:trace contextRef="#ctx0" brushRef="#br0">10 174 24575,'0'7'0,"0"5"0,0-4 0,0 4 0,0 0 0,0-3 0,0 2 0,0-3 0,0 4 0,0-3 0,0 6 0,0-7 0,0 3 0,0-3 0,7-4 0,-1 3 0,6-7 0,-5 4 0,5 0 0,-3-3 0,7 2 0,-3-3 0,0 0 0,3 0 0,-8 0 0,4 0 0,0 0 0,-3 0 0,3-7 0,-4 1 0,0-10 0,1-2 0,-1 0 0,1-4 0,0 0 0,0 4 0,-4-4 0,-1 4 0,-4 1 0,0 0 0,0 0 0,0-5 0,0 8 0,0-7 0,0 8 0,0 0 0,-4-3 0,-1 7 0,-3 0 0,0 6 0,0 3 0,1 0 0,-5 0 0,3 0 0,-3 0 0,0 0 0,3 0 0,-7 4 0,7 0 0,-3 4 0,4 0 0,0 4 0,-4-3 0,6 7 0,-5-3 0,6 4 0,-4 0 0,0 5 0,1-4 0,-1 4 0,4-5 0,-3 0 0,3 0 0,1-4 0,0 3 0,4-10 0,0 1 0</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37.847"/>
    </inkml:context>
    <inkml:brush xml:id="br0">
      <inkml:brushProperty name="width" value="0.05" units="cm"/>
      <inkml:brushProperty name="height" value="0.05" units="cm"/>
    </inkml:brush>
  </inkml:definitions>
  <inkml:trace contextRef="#ctx0" brushRef="#br0">1 0 24575,'0'7'0,"0"5"0,0 1 0,0 9 0,0-4 0,0 9 0,0-4 0,0-4 0,0-3 0,0-4 0,0-3 0,0 7 0,0-7 0,0 3 0,0-5 0,0 5 0,0-3 0,0 7 0,0-3 0,0-1 0,0 4 0,0-7 0,0 7 0,0-7 0,0 3 0,0-5 0,0 1 0,0 0 0,0-1 0,0 0 0,0 1 0,0-1 0,0 1 0,0-1 0,0 0 0,0 0 0,0 0 0</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39.119"/>
    </inkml:context>
    <inkml:brush xml:id="br0">
      <inkml:brushProperty name="width" value="0.05" units="cm"/>
      <inkml:brushProperty name="height" value="0.05" units="cm"/>
    </inkml:brush>
  </inkml:definitions>
  <inkml:trace contextRef="#ctx0" brushRef="#br0">1 0 24575,'4'6'0,"-1"3"0,-3 7 0,0 12 0,0-13 0,0 12 0,0-19 0,0 8 0,0-3 0,0 3 0,0-3 0,0-2 0,0 1 0,0-4 0,0 0 0,0-5 0</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40.359"/>
    </inkml:context>
    <inkml:brush xml:id="br0">
      <inkml:brushProperty name="width" value="0.05" units="cm"/>
      <inkml:brushProperty name="height" value="0.05" units="cm"/>
    </inkml:brush>
  </inkml:definitions>
  <inkml:trace contextRef="#ctx0" brushRef="#br0">0 122 24575,'0'60'0,"0"1"0,0 37 0,0-86 0,0-3 0,0 3 0,4-5 0,4 1 0,1 0 0,7-4 0,-3 0 0,4-4 0,0 0 0,5 0 0,-4 0 0,9-4 0,-9-1 0,4-8 0,-5 0 0,0-5 0,0 1 0,-4 0 0,-1 0 0,-3 0 0,-1 0 0,1 0 0,0-5 0,-4 3 0,-1-8 0,-4 9 0,0-9 0,0 4 0,0 0 0,0 1 0,-4 5 0,-1-1 0,-3 5 0,-4 1 0,3 8 0,-7 0 0,3 4 0,-5 0 0,5 0 0,-3 0 0,3 0 0,0 7 0,-3 3 0,2 12 0,0-4 0,1 14 0,3-7 0,1 8 0,0-10 0,4 4 0,1-4 0,4 0 0,0 4 0,-4-9 0,3 4 0,-3-9 0,4 3 0,0-7 0,0-1 0,0-5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26.300"/>
    </inkml:context>
    <inkml:brush xml:id="br0">
      <inkml:brushProperty name="width" value="0.05" units="cm"/>
      <inkml:brushProperty name="height" value="0.05" units="cm"/>
    </inkml:brush>
  </inkml:definitions>
  <inkml:trace contextRef="#ctx0" brushRef="#br0">0 6 24575,'7'-3'0,"9"0"0,13 3 0,13 0 0,-8 0 0,17 0 0,-17 0 0,9 0 0,-11 0 0,-10 0 0,-11 0 0,-6 0 0</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45.178"/>
    </inkml:context>
    <inkml:brush xml:id="br0">
      <inkml:brushProperty name="width" value="0.05" units="cm"/>
      <inkml:brushProperty name="height" value="0.05" units="cm"/>
    </inkml:brush>
  </inkml:definitions>
  <inkml:trace contextRef="#ctx0" brushRef="#br0">60 0 24575,'4'1'0,"0"19"0,-4 27 0,0 24 0,-12 10 0,3 17-762,0-44 0,-1 1 762,3 1 0,1-2 0,-2 34 330,2 4-330,6-33 0,0 20 0,0-22 0,0-3 0,0-24 0,0 2 1151,0-13-1151,3-5 43,5-6-43,10 0 0,11-6 0,0 15 0,11-11 0,-15 16 0,9-1 0,-8 14 0,-9 8 0,8 15 0,-17-8 0,9 34 0,-11-35 0,0 35 0,-6-26 0,0 6 0,0-2 0,0-14 0,0-6 0,0-8 0,0-11 0,0-6 0,0-5 0,0-4 0</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45.797"/>
    </inkml:context>
    <inkml:brush xml:id="br0">
      <inkml:brushProperty name="width" value="0.05" units="cm"/>
      <inkml:brushProperty name="height" value="0.05" units="cm"/>
    </inkml:brush>
  </inkml:definitions>
  <inkml:trace contextRef="#ctx0" brushRef="#br0">8 0 24575,'-4'7'0,"1"12"0,12 10 0,1 6 0,16 11 0,1-8 0,12 18 0,-4-10 0,9 5 0,-10-7 0,9 0 0,-9 0 0,9 0 0,-15-7 0,6-6 0,-15-9 0,4 0 0,-10-8 0,-1 0 0,-8-8 0,0-5 0,-4 3 0</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46.335"/>
    </inkml:context>
    <inkml:brush xml:id="br0">
      <inkml:brushProperty name="width" value="0.05" units="cm"/>
      <inkml:brushProperty name="height" value="0.05" units="cm"/>
    </inkml:brush>
  </inkml:definitions>
  <inkml:trace contextRef="#ctx0" brushRef="#br0">280 1 24575,'-17'26'0,"-6"4"0,2 5 0,-11 13 0,6-10 0,3 3 0,-2 0 0,10-12 0,-5 10 0,1-3 0,-2 4 0,6-10 0,1-2 0,9-11 0,1-4 0,4-1 0,0-8 0,0 0 0</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47.166"/>
    </inkml:context>
    <inkml:brush xml:id="br0">
      <inkml:brushProperty name="width" value="0.05" units="cm"/>
      <inkml:brushProperty name="height" value="0.05" units="cm"/>
    </inkml:brush>
  </inkml:definitions>
  <inkml:trace contextRef="#ctx0" brushRef="#br0">9 126 24575,'5'2'0,"-2"4"0,-3 9 0,0-2 0,0 8 0,0-7 0,0 8 0,0-5 0,0 0 0,0 0 0,0-4 0,0-1 0,0 0 0,0-4 0,0 4 0,0-4 0,3-1 0,5-2 0,1-2 0,12-3 0,-2 0 0,4 0 0,3 0 0,-2-4 0,4-6 0,-5 0 0,-5-7 0,-2 4 0,-7 0 0,7-3 0,-7 7 0,3-7 0,-8 3 0,0-4 0,-4-1 0,0 1 0,0-5 0,0 4 0,0-4 0,0 0 0,0 3 0,-4-3 0,-4 5 0,-6 4 0,-8 0 0,-1 8 0,-5 1 0,0 4 0,0 0 0,0 0 0,4 0 0,2 4 0,5 1 0,4 7 0,0 1 0,9 0 0,-4 3 0,7-7 0,-3 3 0,4-5 0,0-2 0,0-2 0</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48.459"/>
    </inkml:context>
    <inkml:brush xml:id="br0">
      <inkml:brushProperty name="width" value="0.05" units="cm"/>
      <inkml:brushProperty name="height" value="0.05" units="cm"/>
    </inkml:brush>
  </inkml:definitions>
  <inkml:trace contextRef="#ctx0" brushRef="#br0">1 239 24575,'0'8'0,"0"8"0,0-2 0,0 13 0,0-4 0,0 5 0,0 0 0,0 6 0,0 1 0,0-5 0,0 2 0,0-13 0,0-2 0,0-5 0,0-4 0,0 0 0,0-7 0,0-6 0,0-13 0,0-5 0,0-11 0,0-1 0,0-6 0,0 0 0,0 0 0,0 0 0,0 6 0,0 1 0,0 1 0,0 3 0,0 1 0,0 7 0,4 5 0,1 0 0,3 0 0,0 4 0,0 1 0,0 4 0,4 0 0,-3 0 0,7 3 0,-8-2 0,8 6 0,-7-2 0,3 3 0,0 0 0,-3 0 0,2 0 0,-3 0 0,0 0 0,0 0 0,-1 3 0,-2 1 0,-2 4 0,-3 4 0,0 1 0,0 4 0,0 0 0,0 0 0,0 0 0,0 0 0,-8 0 0,-1 0 0,-8 0 0,0 0 0,-1 0 0,1 0 0,0-3 0,0-2 0,4 0 0,-4-2 0,8 2 0,-3-4 0,8-1 0,-3-2 0,6 1 0,-6-5 0,6 6 0,-2-3 0,10 3 0,2-3 0,12 4 0,-3-3 0,9 4 0,-8 0 0,7 0 0,-7 3 0,7-2 0,-11 7 0,6-8 0,-12 3 0,3-4 0,-5 0 0,1 0 0,-4-4 0,0 0 0</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49.133"/>
    </inkml:context>
    <inkml:brush xml:id="br0">
      <inkml:brushProperty name="width" value="0.05" units="cm"/>
      <inkml:brushProperty name="height" value="0.05" units="cm"/>
    </inkml:brush>
  </inkml:definitions>
  <inkml:trace contextRef="#ctx0" brushRef="#br0">121 1 24575,'1'2'0,"-7"14"0,-14 19 0,-4 21 0,3-11 0,-1 14 0,10-9 0,1 7 0,6-1 0,5-9 0,0 0 0,0-10 0,0 9 0,0-17 0,0 5 0,4-11 0,5 4 0,10-3 0,5 0 0,5 0 0,-1-10 0,0-1 0,-5-4 0,4 1 0,-9-5 0,9-1 0,-16-4 0,1 0 0</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50.010"/>
    </inkml:context>
    <inkml:brush xml:id="br0">
      <inkml:brushProperty name="width" value="0.05" units="cm"/>
      <inkml:brushProperty name="height" value="0.05" units="cm"/>
    </inkml:brush>
  </inkml:definitions>
  <inkml:trace contextRef="#ctx0" brushRef="#br0">0 419 24575,'0'-8'0,"0"-8"0,0-9 0,0 1 0,0-15 0,0 9 0,0-5 0,0-4 0,0 9 0,0-4 0,0 11 0,0 1 0,0 5 0,0 0 0,0 0 0,0 4 0,0-3 0,0 8 0,3 2 0,2 11 0,3 13 0,1 5 0,5 5 0,-4 6 0,4-5 0,0 10 0,-3-10 0,8 11 0,-9-11 0,5 5 0,-2-6 0,-3-5 0,3-1 0,-4-5 0,-1 0 0,0-4 0,-3-1 0,-2-5 0,-3 1 0,4 0 0,-3-1 0,2-2 0,-3-2 0</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50.486"/>
    </inkml:context>
    <inkml:brush xml:id="br0">
      <inkml:brushProperty name="width" value="0.05" units="cm"/>
      <inkml:brushProperty name="height" value="0.05" units="cm"/>
    </inkml:brush>
  </inkml:definitions>
  <inkml:trace contextRef="#ctx0" brushRef="#br0">4 23 24575,'0'-8'0,"-3"1"0,5 3 0,3 0 0,4 4 0,7 0 0,-3 0 0,4 0 0,0 0 0,-5 0 0,4 0 0,-3 0 0,0 0 0,-1 0 0,-8 0 0,0 0 0</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51.054"/>
    </inkml:context>
    <inkml:brush xml:id="br0">
      <inkml:brushProperty name="width" value="0.05" units="cm"/>
      <inkml:brushProperty name="height" value="0.05" units="cm"/>
    </inkml:brush>
  </inkml:definitions>
  <inkml:trace contextRef="#ctx0" brushRef="#br0">91 0 24575,'8'3'0,"-1"2"0,-7 11 0,0 3 0,0 4 0,0 4 0,0-4 0,0 0 0,0-1 0,0-5 0,0-4 0,-3-1 0,-1-5 0,-13-2 0,3 2 0,-8-6 0,0 2 0,11-3 0,-2 0 0</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51.906"/>
    </inkml:context>
    <inkml:brush xml:id="br0">
      <inkml:brushProperty name="width" value="0.05" units="cm"/>
      <inkml:brushProperty name="height" value="0.05" units="cm"/>
    </inkml:brush>
  </inkml:definitions>
  <inkml:trace contextRef="#ctx0" brushRef="#br0">66 1 24575,'-3'-1'0,"-5"3"0,-1 2 0,-3 7 0,4-6 0,-1 11 0,5-3 0,-4 4 0,7 5 0,-3-4 0,4 4 0,0-5 0,0 5 0,0-3 0,0 2 0,0-4 0,0 5 0,0-3 0,0 3 0,0-1 0,0-6 0,14 12 0,-3-13 0,12 9 0,-1-5 0,1 0 0,0-4 0,4-1 0,-4-4 0,0 0 0,3 0 0,-7-4 0,3-1 0,-5-4 0,0 0 0,-4 0 0,3 0 0,-8 0 0,4 0 0,-4 0 0,-4-3 0,3 2 0,-6-6 0,6 3 0,-7-8 0,4 6 0,-4-1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26.740"/>
    </inkml:context>
    <inkml:brush xml:id="br0">
      <inkml:brushProperty name="width" value="0.05" units="cm"/>
      <inkml:brushProperty name="height" value="0.05" units="cm"/>
    </inkml:brush>
  </inkml:definitions>
  <inkml:trace contextRef="#ctx0" brushRef="#br0">2 1 24575,'-1'3'0,"5"-1"0,9-2 0,9 0 0,5 0 0,0 0 0,-1 0 0,-5 0 0,0 0 0,-3 0 0,-7 0 0,-5 0 0</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52.630"/>
    </inkml:context>
    <inkml:brush xml:id="br0">
      <inkml:brushProperty name="width" value="0.05" units="cm"/>
      <inkml:brushProperty name="height" value="0.05" units="cm"/>
    </inkml:brush>
  </inkml:definitions>
  <inkml:trace contextRef="#ctx0" brushRef="#br0">175 7 24575,'-3'-4'0,"-5"1"0,-1 3 0,-7 0 0,4 0 0,-5 0 0,1 0 0,3 0 0,-3 0 0,3 0 0,-1 4 0,2 4 0,8 5 0,-4 4 0,3 0 0,0 0 0,2-7 0,3-3 0</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03:43:53.502"/>
    </inkml:context>
    <inkml:brush xml:id="br0">
      <inkml:brushProperty name="width" value="0.05" units="cm"/>
      <inkml:brushProperty name="height" value="0.05" units="cm"/>
    </inkml:brush>
  </inkml:definitions>
  <inkml:trace contextRef="#ctx0" brushRef="#br0">0 1 24575,'11'0'0,"-2"0"0,12 0 0,-7 0 0,12 0 0,-3 0 0,-4 0 0,8 13 0,-7-1 0,0 16 0,3 2 0,-8-1 0,5 10 0,-1-4 0,2 6 0,-5 0 0,-2 0 0,-8-1 0,-2 22 0,-4-10 0,0 6 0,0-6 0,-9-9 0,-4 12 0,-13-11 0,9 2 0,-6-20 0,13 2 0,-2-15 0,4-2 0,3-3 0,2 0 0,-1-4 0,3-7 0,-2-6 0,3 1 0,0 0 0</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21.119"/>
    </inkml:context>
    <inkml:brush xml:id="br0">
      <inkml:brushProperty name="width" value="0.05" units="cm"/>
      <inkml:brushProperty name="height" value="0.05" units="cm"/>
    </inkml:brush>
  </inkml:definitions>
  <inkml:trace contextRef="#ctx0" brushRef="#br0">0 763 24575,'0'-2'0,"0"-7"0,0-19 0,0-14 0,0-18 0,5-7 0,1-14 0,15-2 0,-3-7 0,7 25 0,0-6 0,-6 29 0,0-4 0,-6 11 0,-6 14 0,4 7 0,-4 10 0,3 1 0,-4 3 0,1 0 0,-1 0 0,1 10 0,5 13 0,-3 8 0,8 13 0,-7-3 0,9 24 0,-8-19 0,4 24 0,-6-22 0,1 11 0,0 0 0,0 0 0,-1-6 0,0-1 0,0-12 0,0 0 0,-1-11 0,0-1 0,0-9 0,-4-4 0,-1-5 0,-3-4 0,0 1 0,0-4 0,0 0 0</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21.690"/>
    </inkml:context>
    <inkml:brush xml:id="br0">
      <inkml:brushProperty name="width" value="0.05" units="cm"/>
      <inkml:brushProperty name="height" value="0.05" units="cm"/>
    </inkml:brush>
  </inkml:definitions>
  <inkml:trace contextRef="#ctx0" brushRef="#br0">1 30 24575,'8'0'0,"5"0"0,27-5 0,0 4 0,12-7 0,-19 7 0,21-8 0,-26 8 0,22-3 0,-19 4 0,2 0 0,-17 0 0,1 0 0,-9 0 0,-1 0 0,-4 0 0</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22.394"/>
    </inkml:context>
    <inkml:brush xml:id="br0">
      <inkml:brushProperty name="width" value="0.05" units="cm"/>
      <inkml:brushProperty name="height" value="0.05" units="cm"/>
    </inkml:brush>
  </inkml:definitions>
  <inkml:trace contextRef="#ctx0" brushRef="#br0">7 68 24575,'-6'0'0,"13"0"0,17 0 0,21 0 0,-3 0 0,22 0 0,-2-5 0,25-1 0,-38 0 0,3 0-531,10 2 0,2 1 531,4-3 0,1 1 0,0 4 0,0 0 0,3-5 0,-1 0 0,-7 5 0,0 1 0,4-3 0,0 0 0,-8 3 0,-2 0 0,36 0-153,-13 0 153,-15 0 0,-17 0 0,8 0 0,-26 0 0,-5 0 1054,-9 0-1054,-10 0 161,3 0-161,-6-3 0,-1 3 0,-3-3 0</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23.154"/>
    </inkml:context>
    <inkml:brush xml:id="br0">
      <inkml:brushProperty name="width" value="0.05" units="cm"/>
      <inkml:brushProperty name="height" value="0.05" units="cm"/>
    </inkml:brush>
  </inkml:definitions>
  <inkml:trace contextRef="#ctx0" brushRef="#br0">12 5 24575,'0'-5'0,"0"15"0,0 11 0,0 18 0,0 2 0,0 17 0,0 3 0,0 28 0,0 3-620,0-38 0,0 0 620,0-1 0,0 1 0,0 3 0,0 0 0,0 2 0,0 0 0,0 3 0,0 1 0,0 0 0,0 1 0,0-5 0,0 0 0,0 3 0,0 0 0,0-11 0,0 0-235,0 6 0,0-2 235,0 37 0,0-3 0,0-1 0,0-30 0,0 19 0,-5-21 0,4 12 0,-4-3 1209,5-11-1209,0-3 501,0-5-501,0 0 0,0 0 0,0-1 0,0 1 0,0 6 0,0-10 0,0 8 0,0-19 0,0 1 0,3-8 0,-2-8 0,6-2 0,-7-8 0,6-2 0,-5-2 0,1-2 0</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25.691"/>
    </inkml:context>
    <inkml:brush xml:id="br0">
      <inkml:brushProperty name="width" value="0.05" units="cm"/>
      <inkml:brushProperty name="height" value="0.05" units="cm"/>
    </inkml:brush>
  </inkml:definitions>
  <inkml:trace contextRef="#ctx0" brushRef="#br0">183 234 24575,'0'5'0,"0"1"0,12-2 0,12-2 0,25-2 0,13 0 0,26 0-1116,-26-2 1,4-2 1115,14-3 0,5-2 0,-19 1 0,3-3 0,0 0-902,2-2 0,1 0 0,1-1 902,2 1 0,1-1 0,1 1-954,3 0 0,1-1 0,0 2 954,6 0 0,0 1 0,-3 1 0,-14 1 0,-3 1 0,2 0-503,8 2 0,1 0 0,-3 2 503,13 0 0,-2 2 0,8 2 0,-3 0 0,-21 0 0,-3 0 429,-1 0 1,-4 0-430,18 0 909,-26 0 1,-1 0-910,23 0 0,-3 0 3125,-20 0-3125,-6 4 2294,-13-3-2294,-6 3 811,-8-4-811,-6 0 400,-4 0-400,-3 0 0,-1 0 0,1 0 0,-4 21 0,0 17 0,-3 40 0,0 6-835,0 14 835,0 0 0,0-6 0,0 6 0,0 0 0,0-36 0,0 3-1073,3 3 0,0 4 1073,1 14 0,0 6 0,1-18 0,0 3 0,0-5 0,2 7 0,0 0 0,-4-5 0,-1 4 0,1-6 0,3-4 0,-1-2 0,0 22 0,-2 2-491,1-9 0,0-5 491,-1-16 0,0-2 0,-3 3 0,0-3 0,0 9 0,0 15 702,0-32-702,0-4 2111,0-17-2111,0-5 1150,0-10-1150,0-4 0,0-3 0,0-1 0,0 0 0,0 1 0,0-1 0,-3 0 0,-4-3 0,0 0 0,-6 0 0,2-3 0,-3 4 0,-5-1 0,-5-2 0,-5 2 0,-16-3 0,-3 0 0,-11 0 0,-7 0 0,-1 0 0,-13 0 0,-3 0 0,1 0-758,-7 0 758,-2 0 0,-1 0 0,39 0 0,0 0 0,-37 0 0,36 0 0,2 0 0,-19 0-213,-22 0 213,30 0 0,-26 0 0,13 0 0,1 0 0,3 0 0,11 0 0,-5 0 0,-7 0 0,21 0 0,-31 0 0,32 0 0,-10 0 750,4 5-750,9 0 221,-5 1-221,1 2 0,6-3 0,5 4 0,2-4 0,5 3 0,4-4 0,2 4 0,5 0 0,-1 0 0,1-4 0,0 3 0,-1-3 0,5 0 0,-4 3 0,4-6 0,0 3 0,-4-1 0,4-2 0,0 2 0,-4-3 0,8 0 0,-3 0 0,4 0 0,-1 0 0,-3 0 0,3 0 0,-4 4 0,1-4 0,-2 7 0,1-6 0,-3 2 0,6 0 0,-2-2 0,4 2 0,3-3 0,1 0 0,3 0 0,1 0 0,0 0 0,0 0 0,0 0 0,0 0 0,-1 0 0,1 0 0,-1 0 0,-3 0 0,3 0 0,-7 0 0,4 0 0,-5 0 0,1 3 0,-4 2 0,6-1 0,-6-1 0,11 0 0,-3-2 0,3 4 0,1-4 0,-4 5 0,-1-2 0,-3 0 0,0 2 0,-1-2 0,-3 0 0,3 3 0,-4-7 0,5 3 0,0-3 0,3 0 0,1 0 0,4 0 0,2 0 0,1 0 0</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26.825"/>
    </inkml:context>
    <inkml:brush xml:id="br0">
      <inkml:brushProperty name="width" value="0.05" units="cm"/>
      <inkml:brushProperty name="height" value="0.05" units="cm"/>
    </inkml:brush>
  </inkml:definitions>
  <inkml:trace contextRef="#ctx0" brushRef="#br0">1 25 24575,'13'0'0,"-1"0"0,20 0 0,-11 0 0,22 0 0,-9 0 0,6 0 0,22 0 0,-27 0 0,41 0 0,-37 0 0,25 0 0,-17 0 0,5 0 0,-11 0 0,-2 0 0,-10 0 0,4 0 0,-13 0 0,0 0 0,-3 0 0,-8 0 0,8 0 0,-10 0 0,3 0 0,0 0 0,-3 0 0,3 0 0,-3 0 0,-1 0 0,-3-3 0,0 0 0,-3-3 0,0 0 0,0 2 0,0 1 0</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27.958"/>
    </inkml:context>
    <inkml:brush xml:id="br0">
      <inkml:brushProperty name="width" value="0.05" units="cm"/>
      <inkml:brushProperty name="height" value="0.05" units="cm"/>
    </inkml:brush>
  </inkml:definitions>
  <inkml:trace contextRef="#ctx0" brushRef="#br0">219 263 24575,'6'0'0,"0"0"0,0-6 0,4-2 0,-2-14 0,6 5 0,-5-15 0,2 12 0,-3-13 0,0 8 0,-3-3 0,-2 9 0,-3 0 0,0 8 0,0 1 0,-3 4 0,-4 2 0,-4 1 0,-7 3 0,-1 0 0,-5 0 0,0 12 0,-1 2 0,-1 16 0,4 1 0,-5 5 0,9-2 0,-3 4 0,4-3 0,4 2 0,-3-3 0,7-1 0,0 1 0,6-5 0,3-1 0,0-4 0,0-5 0,0-1 0,0-4 0,0 0 0,10 1 0,-1-4 0,13 4 0,-3-7 0,5 4 0,-1-5 0,1 1 0,4 0 0,-4 0 0,4 0 0,-4-3 0,4-2 0,-4-3 0,9 0 0,-9 0 0,4 0 0,-4-3 0,-5-5 0,-1 0 0,-4-2 0,-3 6 0,-1-2 0,-4 5 0,0-2 0,-2 0 0,-1 3 0,-3-3 0</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29.305"/>
    </inkml:context>
    <inkml:brush xml:id="br0">
      <inkml:brushProperty name="width" value="0.05" units="cm"/>
      <inkml:brushProperty name="height" value="0.05" units="cm"/>
    </inkml:brush>
  </inkml:definitions>
  <inkml:trace contextRef="#ctx0" brushRef="#br0">1 0 24575,'6'13'0,"1"2"0,4 11 0,-6-6 0,9 18 0,-9-19 0,11 19 0,-4-13 0,-3-8 0,-2-1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27.405"/>
    </inkml:context>
    <inkml:brush xml:id="br0">
      <inkml:brushProperty name="width" value="0.05" units="cm"/>
      <inkml:brushProperty name="height" value="0.05" units="cm"/>
    </inkml:brush>
  </inkml:definitions>
  <inkml:trace contextRef="#ctx0" brushRef="#br0">0 0 24575,'0'23'0,"0"6"0,0 9 0,0 15 0,0-3 0,0 17 0,0-7 0,0-8 0,0 0 0,0-10 0,0 2 0,0 3 0,0-10 0,0-6 0,0-5 0,0-8 0,0-2 0,0-6 0,0-1 0,0-3 0,0-3 0,0 0 0</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33.582"/>
    </inkml:context>
    <inkml:brush xml:id="br0">
      <inkml:brushProperty name="width" value="0.05" units="cm"/>
      <inkml:brushProperty name="height" value="0.05" units="cm"/>
    </inkml:brush>
  </inkml:definitions>
  <inkml:trace contextRef="#ctx0" brushRef="#br0">9 1 24575,'-3'5'0,"0"-1"0,3 8 0,0-1 0,0 7 0,-3-3 0,5 3 0,-1-4 0,9 1 0,-2-7 0,5 4 0,-5-7 0,1 4 0,-5-5 0,-1-1 0</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34.231"/>
    </inkml:context>
    <inkml:brush xml:id="br0">
      <inkml:brushProperty name="width" value="0.05" units="cm"/>
      <inkml:brushProperty name="height" value="0.05" units="cm"/>
    </inkml:brush>
  </inkml:definitions>
  <inkml:trace contextRef="#ctx0" brushRef="#br0">0 1 24575,'0'19'0,"0"4"0,0 26 0,0 3 0,0 1 0,0-10 0,0 34 0,0-44 0,0 43 0,0-33 0,0 10 0,0-7 0,0-6 0,3-15 0,2 2 0,1-16 0,5 4 0,0-9 0,3-2 0,-4 0 0,4-4 0,-4 0 0,5 0 0,3-4 0,-3-3 0,3-4 0,-10 3 0,-2 1 0</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34.716"/>
    </inkml:context>
    <inkml:brush xml:id="br0">
      <inkml:brushProperty name="width" value="0.05" units="cm"/>
      <inkml:brushProperty name="height" value="0.05" units="cm"/>
    </inkml:brush>
  </inkml:definitions>
  <inkml:trace contextRef="#ctx0" brushRef="#br0">6 122 24575,'-3'-3'0,"0"0"0,3-4 0,0 1 0,0-1 0,0 1 0,0-4 0,0 0 0,3-1 0,4 5 0,7 3 0,2 0 0,6 2 0,-3-2 0,4 3 0,1 0 0,-1 0 0,10 0 0,-7-4 0,12-1 0,-14 1 0,9-7 0,-8 9 0,7-10 0,-11 11 0,-5-2 0,-9 3 0</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35.515"/>
    </inkml:context>
    <inkml:brush xml:id="br0">
      <inkml:brushProperty name="width" value="0.05" units="cm"/>
      <inkml:brushProperty name="height" value="0.05" units="cm"/>
    </inkml:brush>
  </inkml:definitions>
  <inkml:trace contextRef="#ctx0" brushRef="#br0">54 1 24575,'-6'0'0,"0"3"0,2 4 0,-2 3 0,5 4 0,-2 1 0,3-1 0,0 0 0,0 4 0,0-6 0,0 2 0,0-4 0,0 0 0,6-2 0,2 0 0,6-7 0,4 2 0,-3-3 0,8 0 0,-4 0 0,4 0 0,1-3 0,-1-2 0,0-6 0,-3-1 0,-2 1 0,-7-3 0,-1 7 0,-3-3 0,-1 6 0,-3-2 0,0 3 0,-3-4 0,0-3 0,0 3 0,-3-3 0,-4 0 0,-3 2 0,-9-2 0,4 6 0,-7 0 0,2 4 0,-3 0 0,-1 0 0,1 0 0,0 0 0,-1 0 0,1 4 0,4 0 0,0 3 0,8 0 0,1 3 0,6-3 0,1 3 0,3-6 0,0-1 0</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36.714"/>
    </inkml:context>
    <inkml:brush xml:id="br0">
      <inkml:brushProperty name="width" value="0.05" units="cm"/>
      <inkml:brushProperty name="height" value="0.05" units="cm"/>
    </inkml:brush>
  </inkml:definitions>
  <inkml:trace contextRef="#ctx0" brushRef="#br0">184 24 24575,'-7'0'0,"-2"0"0,1 0 0,-2 0 0,4 0 0,0 0 0,0 0 0,0 0 0,2 7 0,1 0 0,1 4 0,1 2 0,-2-5 0,3 5 0,0-6 0,0 3 0,0-4 0,0 1 0,6-4 0,2 0 0,6-3 0,1 0 0,-1 0 0,0 0 0,0-3 0,0-4 0,0-4 0,1-4 0,-4 1 0,-1 0 0,-3 3 0,0-2 0,-1 5 0,-2-2 0,-1 4 0,-6 3 0,0 0 0,-4 3 0,1 0 0,3 3 0,0 0 0,3 11 0,0-2 0,0 10 0,0-3 0,0 4 0,0 5 0,0 1 0,0 5 0,0 0 0,4 0 0,1 5 0,3-4 0,-3 4 0,-1-10 0,-4-1 0,0-5 0,0 1 0,0-5 0,0-1 0,-6-7 0,-2 0 0,-11-4 0,0 0 0,-9 2 0,3-2 0,-8-2 0,4-2 0,0-3 0,1 0 0,9 0 0,0 0 0,8 0 0,1-6 0,7 2 0,0-9 0,3 5 0,0-5 0,0 8 0,0-1 0</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38.204"/>
    </inkml:context>
    <inkml:brush xml:id="br0">
      <inkml:brushProperty name="width" value="0.05" units="cm"/>
      <inkml:brushProperty name="height" value="0.05" units="cm"/>
    </inkml:brush>
  </inkml:definitions>
  <inkml:trace contextRef="#ctx0" brushRef="#br0">181 8 24575,'1'-3'0,"-5"0"0,-9 3 0,-7 0 0,6 0 0,-4 0 0,7 0 0,1 0 0,0 0 0,0 0 0,0 0 0,-1 0 0,5 3 0,3 0 0,3 3 0,0 1 0,0-1 0,0 1 0,0 3 0,0-3 0,0 3 0,3-4 0,0 0 0,4-2 0,3-1 0,-3-3 0,6 0 0,-6 0 0,3 0 0,0 0 0,-3 0 0,3 0 0,-3 0 0,3 0 0,-3-3 0,3-1 0,-4-2 0,1-4 0,-3 2 0,2-1 0,-6 2 0,3 0 0,-3 1 0,0-1 0,0 1 0,0 0 0,0 7 0,0 8 0,0 9 0,0 6 0,0 4 0,4 1 0,-3 5 0,6 0 0,-6 0 0,7 0 0,-7-1 0,2-3 0,-3 2 0,0-12 0,0 7 0,0-8 0,0 1 0,0-6 0,-3 0 0,-8-3 0,-1 0 0,-10 0 0,2-3 0,-3-4 0,4-1 0,0-3 0,1 0 0,6 0 0,-2-6 0,4-2 0,2-6 0,1 0 0,1 3 0,5 1 0,-2 3 0,0 4 0,3-3 0,-3 3 0,3-4 0,0 1 0,3 3 0,-2 0 0,1 3 0</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39.022"/>
    </inkml:context>
    <inkml:brush xml:id="br0">
      <inkml:brushProperty name="width" value="0.05" units="cm"/>
      <inkml:brushProperty name="height" value="0.05" units="cm"/>
    </inkml:brush>
  </inkml:definitions>
  <inkml:trace contextRef="#ctx0" brushRef="#br0">0 0 24575,'0'7'0,"0"0"0,0 25 0,0-10 0,0 34 0,0-17 0,0 9 0,0 7 0,0-16 0,0 17 0,0-16 0,0 4 0,0-9 0,0 0 0,0-7 0,0-5 0,0-3 0,0-2 0,3-5 0,-2-2 0,8-2 0,-1-2 0,6 0 0,0-3 0,0-1 0,5-3 0,-4 0 0,3 0 0,0 0 0,-6 0 0,5 0 0,-9 0 0,5 0 0,-6 0 0,3 0 0,-4 0 0,-2 0 0,-1 0 0</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40.343"/>
    </inkml:context>
    <inkml:brush xml:id="br0">
      <inkml:brushProperty name="width" value="0.05" units="cm"/>
      <inkml:brushProperty name="height" value="0.05" units="cm"/>
    </inkml:brush>
  </inkml:definitions>
  <inkml:trace contextRef="#ctx0" brushRef="#br0">1 175 24575,'6'0'0,"3"0"0,-2 0 0,3 0 0,0 0 0,1 0 0,3 0 0,-3 0 0,6 0 0,-5 0 0,10 0 0,-10-6 0,9 4 0,-9-11 0,7 9 0,-5-7 0,0 1 0,-3 2 0,-1-5 0,-3 5 0,-1-5 0,-2 2 0,-1-2 0,-3 2 0,0-2 0,0 6 0,0-7 0,-6 7 0,-2 0 0,-5 4 0,-1 3 0,-1 0 0,1 0 0,0 0 0,-1 0 0,1 3 0,0 4 0,0 4 0,2 7 0,-2 2 0,5 3 0,-2 5 0,3-4 0,-1 4 0,5 0 0,1-7 0,-1 6 0,3-12 0,-2 3 0,3-3 0,0-5 0,0 4 0,0-7 0,0 3 0,0-4 0,0 1 0,3-1 0,0 0 0,3 1 0,4 0 0,1-4 0,3 3 0,5-5 0,0 6 0,0-6 0,3 6 0,-3-3 0,5 0 0,-1 3 0,0-6 0,-3 2 0,-2-3 0,-4 4 0,-3-4 0,2 3 0,-6-3 0,3 0 0,-3 0 0,-1 0 0,-3 0 0,0 0 0</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41.228"/>
    </inkml:context>
    <inkml:brush xml:id="br0">
      <inkml:brushProperty name="width" value="0.05" units="cm"/>
      <inkml:brushProperty name="height" value="0.05" units="cm"/>
    </inkml:brush>
  </inkml:definitions>
  <inkml:trace contextRef="#ctx0" brushRef="#br0">0 0 24575,'0'2'0,"0"3"0,0 11 0,0 8 0,0 0 0,0 4 0,0-4 0,0-1 0,0-4 0,0 0 0,0-5 0,0 0 0,0-3 0,0-4 0,0-4 0</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41.781"/>
    </inkml:context>
    <inkml:brush xml:id="br0">
      <inkml:brushProperty name="width" value="0.05" units="cm"/>
      <inkml:brushProperty name="height" value="0.05" units="cm"/>
    </inkml:brush>
  </inkml:definitions>
  <inkml:trace contextRef="#ctx0" brushRef="#br0">0 1 24575,'0'17'0,"0"5"0,0 3 0,0 8 0,0-4 0,0 0 0,0-1 0,0-8 0,0 2 0,0-10 0,0 2 0,0-5 0,0-4 0,0 1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28.780"/>
    </inkml:context>
    <inkml:brush xml:id="br0">
      <inkml:brushProperty name="width" value="0.05" units="cm"/>
      <inkml:brushProperty name="height" value="0.05" units="cm"/>
    </inkml:brush>
  </inkml:definitions>
  <inkml:trace contextRef="#ctx0" brushRef="#br0">0 204 24575,'0'-5'0,"0"-4"0,0-1 0,0-3 0,0 0 0,0 0 0,3-4 0,1 6 0,2-5 0,3 6 0,5 0 0,4-3 0,8 4 0,-4-4 0,13 8 0,-7-9 0,4 9 0,-2-2 0,-8 0 0,4 7 0,-8-4 0,2 4 0,-9 0 0,5 0 0,-10 0 0,3 0 0,-3 0 0,1 10 0,-1-2 0,1 6 0,-1 2 0,1-6 0,-1 7 0,-2 0 0,-1 1 0,-3-1 0,0 3 0,0-2 0,0 0 0,0 2 0,0-6 0,0 3 0,0-4 0,-6 4 0,1-3 0,-5-1 0,1 0 0,2-4 0,-3 4 0,1 0 0,1 0 0,-4-2 0,2 1 0,-3-2 0,-4 4 0,3-1 0,-7 1 0,3 0 0,-3 0 0,3 0 0,-2-3 0,6-2 0,-3-2 0,4-1 0,0-2 0,0-1 0,3-3 0,0 0 0,1 0 0,3 0 0,-3 0 0,3 0 0,0 0 0,1 0 0,-1 0 0,3 0 0,1 0 0</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43.091"/>
    </inkml:context>
    <inkml:brush xml:id="br0">
      <inkml:brushProperty name="width" value="0.05" units="cm"/>
      <inkml:brushProperty name="height" value="0.05" units="cm"/>
    </inkml:brush>
  </inkml:definitions>
  <inkml:trace contextRef="#ctx0" brushRef="#br0">318 208 24575,'0'-6'0,"0"-4"0,0 3 0,0-7 0,0 3 0,-6-3 0,4 0 0,-11-1 0,9 5 0,-13-4 0,5 3 0,-3-1 0,-3-2 0,6 6 0,-9-6 0,2 6 0,-3-3 0,3 4 0,-3 3 0,7 1 0,0 3 0,2 0 0,2 0 0,1 0 0,-4 0 0,7 0 0,-3 3 0,3 4 0,1 3 0,2 8 0,1 1 0,3 0 0,0 3 0,0-7 0,0 8 0,0-8 0,0 3 0,0-4 0,0 0 0,0-3 0,2-1 0,5-4 0,4 1 0,3 0 0,4-3 0,2-1 0,8-3 0,1 0 0,5 0 0,0 0 0,0 0 0,-5-3 0,-11 2 0,-8-2 0</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44.322"/>
    </inkml:context>
    <inkml:brush xml:id="br0">
      <inkml:brushProperty name="width" value="0.05" units="cm"/>
      <inkml:brushProperty name="height" value="0.05" units="cm"/>
    </inkml:brush>
  </inkml:definitions>
  <inkml:trace contextRef="#ctx0" brushRef="#br0">215 274 24575,'0'-14'0,"0"6"0,0-14 0,0 7 0,0-9 0,0-4 0,0 4 0,-3-4 0,2 4 0,-6 1 0,3 7 0,-3-2 0,0 11 0,0-3 0,1 4 0,-1 2 0,1 1 0,-1 3 0,1 0 0,-1 0 0,1 0 0,-4 0 0,3 3 0,-7 4 0,3 8 0,-4 4 0,-1 5 0,4-5 0,-3 3 0,7-3 0,-3 1 0,4-2 0,3-4 0,0 0 0,4 0 0,0 1 0,0-5 0,0 4 0,0-7 0,0 6 0,0-5 0,0 2 0,0-4 0,3 0 0,1 1 0,6-1 0,0 1 0,5-3 0,-1 2 0,0-5 0,-3 5 0,2-2 0,-6 0 0,3 2 0,-3-6 0,-1 3 0,0-3 0,-2 0 0,-1 0 0</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50.715"/>
    </inkml:context>
    <inkml:brush xml:id="br0">
      <inkml:brushProperty name="width" value="0.05" units="cm"/>
      <inkml:brushProperty name="height" value="0.05" units="cm"/>
    </inkml:brush>
  </inkml:definitions>
  <inkml:trace contextRef="#ctx0" brushRef="#br0">1 973 24575,'7'0'0,"19"0"0,6 0 0,18 0 0,-3 0 0,6 0 0,0 0 0,5 0 0,-11 0 0,5 0 0,-12 0 0,-1 0 0,-5 0 0,0 0 0,-9 0 0,-2 3 0,-9-2 0,0 2 0,-3-3 0,-1 0 0,-4 0 0,1 0 0,-4-3 0,0-4 0,-3-3 0,0-8 0,0-7 0,0-4 0,0-10 0,0 3 0,0-8 0,0 3 0,-4-5 0,3 0 0,-4 5 0,5 2 0,0 0 0,0 8 0,-3-7 0,2 13 0,-3-3 0,1 9 0,2-4 0,-2 4 0,0-1 0,2-2 0,-2 7 0,3-8 0,0 8 0,0-7 0,0 6 0,0-2 0,0 4 0,0-1 0,0 4 0,0-2 0,-3 6 0,2-3 0,-4 4 0,4-1 0,-4 4 0,4-3 0,-2 3 0,8-1 0,12 2 0,2 2 0,14 0 0,-9 0 0,9 0 0,-8 0 0,7 0 0,-7 0 0,3 0 0,0 4 0,-4-4 0,4 4 0,-4-4 0,4 0 0,-8 0 0,7 0 0,-11 0 0,2 3 0,-4-2 0,-3 2 0,-1-3 0,-4 3 0,0-2 0,1 2 0,-1-3 0,-2 2 0,-2 4 0,-2 4 0,0 8 0,0 1 0,0 4 0,0 5 0,0 1 0,0 5 0,0 12 0,0 2 0,0 0 0,0 21 0,0-29 0,0 30 0,0-28 0,0 16 0,0-11 0,0 5 0,0-12 0,0 5 0,0-15 0,0 8 0,0-14 0,0 4 0,0-5 0,0-3 0,0-2 0,0-4 0,-3-3 0,3-1 0,-3-4 0,3 0 0,0-5 0,0-17 0,10 9 0,8-11 0,11 18 0,0 0 0,4 0 0,-9 0 0,4 0 0,-4 0 0,4 0 0,-4 0 0,0 0 0,-2 0 0,-6 0 0,6 0 0,-7 0 0,3 0 0,-4 0 0,-3 0 0,2 0 0,-6 0 0,3 0 0,-4 0 0,1 0 0,-1 0 0,1 0 0,-1 0 0,0 0 0,0-3 0,-2 0 0,-2-3 0,-2 0 0,0-4 0,0-5 0,0-1 0,0-11 0,0 2 0,0-9 0,0-18 0,0 18 0,0-28 0,0 25 0,0-21 0,0 11 0,0-5 0,0 6 0,0 0 0,0 5 0,0 7 0,0 1 0,0 8 0,0-3 0,0 5 0,0 3 0,0-2 0,0 7 0,0 0 0,0 2 0,0 2 0,0 0 0,0 1 0,0 4 0,-3 2 0,3-2 0,-3 3 0,5-3 0,2 3 0,2-3 0,0 3 0,4-4 0,1 3 0,7-2 0,2 1 0,8-3 0,1 0 0,5-1 0,0 1 0,5-1 0,-4 0 0,4 4 0,-5-2 0,0 6 0,-5-3 0,-1 0 0,-9 4 0,-1-4 0,-3 4 0,-5 0 0,0 0 0,-4 0 0,1 0 0,-1 0 0,-2 8 0,-1 14 0,-3 6 0,0 11 0,0 5 0,0-7 0,0 19 0,-5 5 0,3-9 0,-3 32 0,5-26 0,0 5 0,-4 0 0,3-21 0,-8 10 0,8-7 0,-3-9 0,4-3 0,0-9 0,0-5 0,0-4 0,0-6 0,0-2 0,0-1 0,0 1 0,0-1 0,0 0 0,0 0 0,0 0 0,0 0 0,0 0 0,0 1 0,0-1 0,0 0 0,0 0 0,6-11 0,10 6 0,26-9 0,7 8 0,6 0 0,1 0 0,-2 0 0,7-4 0,-1 3 0,-2-8 0,-16 8 0,8-8 0,-20 5 0,3-5 0,-10 2 0,1-1 0,-9 0 0,3 1 0,-11 0 0,3 4 0,-4 0 0,1 0 0,-1 2 0,-2-5 0,1 6 0,-5-6 0,3-1 0,-3-4 0,0-3 0,0-9 0,0-2 0,0-9 0,0 0 0,0-5 0,0-2 0,0-24 0,0 24 0,0-28 0,0 32 0,0-15 0,0 12 0,0 1 0,0 5 0,0 5 0,0 0 0,0 6 0,0 4 0,0 0 0,0 5 0,-3 0 0,2 3 0,-5 1 0,2 4 0,1-1 0,-3 4 0,5-3 0,-1 3 0,2-3 0,0 0 0,0 0 0,3 0 0,4 2 0,3-2 0,9 1 0,0-2 0,4-1 0,0 0 0,5 4 0,1-3 0,11 6 0,-5-7 0,4 7 0,-5-3 0,-5 1 0,3 2 0,-11-6 0,6 6 0,-12-2 0,3 0 0,-3 2 0,-5-2 0,0 0 0,-3 2 0,-1-1 0,0 2 0,1 0 0,-1 0 0,-2 0 0,-1 0 0</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51.790"/>
    </inkml:context>
    <inkml:brush xml:id="br0">
      <inkml:brushProperty name="width" value="0.05" units="cm"/>
      <inkml:brushProperty name="height" value="0.05" units="cm"/>
    </inkml:brush>
  </inkml:definitions>
  <inkml:trace contextRef="#ctx0" brushRef="#br0">0 0 24575,'0'17'0,"0"-6"0,0 10 0,0-5 0,0 8 0,0-1 0,0 0 0,0 1 0,0-1 0,0 0 0,0 0 0,0 5 0,0-7 0,0 2 0,0-9 0,0-3 0,0-1 0,0-7 0,0 0 0</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53.130"/>
    </inkml:context>
    <inkml:brush xml:id="br0">
      <inkml:brushProperty name="width" value="0.05" units="cm"/>
      <inkml:brushProperty name="height" value="0.05" units="cm"/>
    </inkml:brush>
  </inkml:definitions>
  <inkml:trace contextRef="#ctx0" brushRef="#br0">1 150 24575,'0'9'0,"0"1"0,0 1 0,0 2 0,0-6 0,0 6 0,0-5 0,0 5 0,0-2 0,0 3 0,0 0 0,0 4 0,0-6 0,0 2 0,0-4 0,2-3 0,2 0 0,6-1 0,-3-5 0,6 2 0,2-3 0,0 0 0,4 0 0,-5 0 0,0-3 0,4-5 0,-3-4 0,4 1 0,-8-3 0,2 6 0,-5-5 0,2 2 0,-3-4 0,0 1 0,0 0 0,1-5 0,-1 4 0,-3-3 0,-1-1 0,-3 0 0,0 0 0,0-4 0,0 8 0,0-3 0,0 3 0,-6 4 0,2 1 0,-6 3 0,0 1 0,2-1 0,-5 3 0,2 1 0,0 3 0,-2 0 0,2 0 0,-3 0 0,-1 0 0,1 0 0,0 6 0,-1 6 0,3 8 0,-2 2 0,5 6 0,-2-4 0,3 4 0,0-5 0,0 0 0,4-3 0,1-2 0,3-7 0,0-1 0,0-4 0,0-2 0,0-2 0</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55.893"/>
    </inkml:context>
    <inkml:brush xml:id="br0">
      <inkml:brushProperty name="width" value="0.05" units="cm"/>
      <inkml:brushProperty name="height" value="0.05" units="cm"/>
    </inkml:brush>
  </inkml:definitions>
  <inkml:trace contextRef="#ctx0" brushRef="#br0">1 1 24575,'0'9'0,"0"0"0,0 5 0,0 2 0,0 12 0,0-4 0,0 9 0,0-4 0,0 5 0,4-1 0,4 1 0,1-9 0,-1-8 0,-5-11 0</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56.681"/>
    </inkml:context>
    <inkml:brush xml:id="br0">
      <inkml:brushProperty name="width" value="0.05" units="cm"/>
      <inkml:brushProperty name="height" value="0.05" units="cm"/>
    </inkml:brush>
  </inkml:definitions>
  <inkml:trace contextRef="#ctx0" brushRef="#br0">0 0 24575,'4'9'0,"-2"-2"0,-2 1 0,0 2 0,0-2 0,0 1 0,0 1 0,0-3 0,0 7 0,0-7 0,0 2 0,0 5 0,0-2 0,0 10 0,0-3 0,0 5 0,0-1 0,0 0 0,0 1 0,0-5 0,0-1 0,0-10 0,0-1 0</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58.368"/>
    </inkml:context>
    <inkml:brush xml:id="br0">
      <inkml:brushProperty name="width" value="0.05" units="cm"/>
      <inkml:brushProperty name="height" value="0.05" units="cm"/>
    </inkml:brush>
  </inkml:definitions>
  <inkml:trace contextRef="#ctx0" brushRef="#br0">1 63 24575,'0'10'0,"0"4"0,0 10 0,0 0 0,0 9 0,0-8 0,0 7 0,0-11 0,0 2 0,0-12 0,0-2 0,0-2 0,0-6 0,0-5 0,0-11 0,0-4 0,0-1 0,0-2 0,0-2 0,0-1 0,0-3 0,3 5 0,4 3 0,2-2 0,4 7 0,-4-4 0,1 8 0,-4 1 0,1 4 0,-1-1 0,0 4 0,1 0 0,-1 3 0,1 0 0,-1 0 0,1 0 0,-1 0 0,0 0 0,1 0 0,0 6 0,-1 2 0,-2 6 0,3 5 0,-6 0 0,2 9 0,-3-4 0,0 4 0,0-4 0,0-1 0,0-4 0,0-4 0,0-5 0,0-3 0,0-1 0,0 0 0,0-7 0,0-8 0,0-6 0,3-3 0,2 0 0,2 2 0,0-6 0,1 7 0,-1-8 0,0 8 0,4-3 0,-3 3 0,5 1 0,-2 3 0,0 1 0,2 3 0,-5 3 0,1-2 0,1 5 0,-2-2 0,1 3 0,-2 0 0,-1 0 0,1 0 0,-4 6 0,0 2 0,0 5 0,-2 6 0,2 0 0,-3 0 0,0 4 0,0-4 0,0 0 0,0-1 0,0-3 0,0-1 0,0 0 0,0-3 0,3-1 0,-2-4 0,2 0 0,-1-2 0,-1-1 0,1-3 0</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0:59.614"/>
    </inkml:context>
    <inkml:brush xml:id="br0">
      <inkml:brushProperty name="width" value="0.05" units="cm"/>
      <inkml:brushProperty name="height" value="0.05" units="cm"/>
    </inkml:brush>
  </inkml:definitions>
  <inkml:trace contextRef="#ctx0" brushRef="#br0">1 243 24575,'13'0'0,"0"0"0,1 0 0,0 0 0,0 0 0,4 0 0,-6 0 0,6 0 0,-8 0 0,4-4 0,-3 1 0,3-12 0,-3 0 0,-2-1 0,5-6 0,-9 6 0,3-3 0,-2 0 0,-5 1 0,2 3 0,-3-3 0,0 3 0,0 5 0,0-4 0,0 7 0,0-3 0,-6 7 0,2 0 0,-9 3 0,2 0 0,-3 0 0,0 0 0,0 6 0,-1 6 0,0 7 0,-2 9 0,1 2 0,-1 4 0,1-5 0,3 4 0,1-9 0,8 4 0,0-5 0,4-4 0,0-1 0,0-3 0,0-1 0,0-3 0,0-2 0,6-2 0,2 0 0,15 1 0,-2-4 0,7-1 0,-5-3 0,5 0 0,-3 0 0,7 0 0,-7 0 0,-1 0 0,-2 0 0,-7 0 0,4-3 0,-5-1 0,-3-3 0,-2 1 0,-2-1 0,0-3 0,-1-1 0,1-3 0,1-9 0,-4 13 0,0-5 0</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01.048"/>
    </inkml:context>
    <inkml:brush xml:id="br0">
      <inkml:brushProperty name="width" value="0.05" units="cm"/>
      <inkml:brushProperty name="height" value="0.05" units="cm"/>
    </inkml:brush>
  </inkml:definitions>
  <inkml:trace contextRef="#ctx0" brushRef="#br0">1 206 24575,'0'16'0,"0"-2"0,0 5 0,0-5 0,0 4 0,0-3 0,0 4 0,0-9 0,0-5 0,0-20 0,0-2 0,0-18 0,0 6 0,3-5 0,6 0 0,4 4 0,-1 2 0,4 0 0,-5 8 0,4-4 0,-4 10 0,3 3 0,-7 4 0,3 1 0,-3 5 0,-1-2 0,0 3 0,1 0 0,0 7 0,0 5 0,-3 12 0,-1 5 0,1 0 0,-3-1 0,2 0 0,-3-4 0,0 0 0,0-1 0,0-8 0,0 3 0,0-7 0,0-1 0,0-4 0,0 0 0,0 1 0,3-4 0,0 0 0,3-3 0,0-3 0,1-4 0,0-4 0,0-7 0,0 3 0,4-8 0,-3 8 0,6-3 0,-2 3 0,-1 1 0,2 0 0,-5-1 0,5 1 0,-2 3 0,0 1 0,-1 3 0,-4 1 0,1 2 0,-1 1 0,0 3 0,0 0 0,-2 5 0,-2 3 0,-2 5 0,0 5 0,0 2 0,0 3 0,0 0 0,0 5 0,0-3 0,0 8 0,0-9 0,0 0 0,0-6 0,0-4 0,3-3 0,-2-1 0,2-4 0,-3 1 0,0-4 0,0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1.362"/>
    </inkml:context>
    <inkml:brush xml:id="br0">
      <inkml:brushProperty name="width" value="0.05" units="cm"/>
      <inkml:brushProperty name="height" value="0.05" units="cm"/>
    </inkml:brush>
  </inkml:definitions>
  <inkml:trace contextRef="#ctx0" brushRef="#br0">7 30 24575,'-6'0'0,"6"0"0,4 0 0,13-4 0,2 3 0,7-8 0,4 7 0,-6-4 0,6 2 0,-4 4 0,-4-4 0,4 4 0,-8 0 0,-5 0 0,-1 0 0,-5 0 0,5 0 0,-2 0 0,0 0 0,2 0 0,-2 0 0,3 0 0,0 0 0,4 0 0,-3 0 0,3 0 0,-4 0 0,0 0 0,0 0 0,0 0 0,0 0 0,-4 0 0,4 0 0,-7 3 0,7 1 0,-7 2 0,4 3 0,-4 1 0,0-1 0,-2 0 0,-2 0 0,-2-2 0,0 5 0,0-5 0,0 9 0,0-5 0,0 9 0,0-2 0,0 3 0,0 0 0,0 1 0,-6-4 0,2 2 0,-9-6 0,3 3 0,-3-4 0,0-3 0,-1-1 0,1-2 0,-3 0 0,2-1 0,-7 1 0,3 0 0,-3 0 0,3-3 0,1 2 0,0-5 0,3 2 0,-3-3 0,4 0 0,0 0 0,0 0 0,0 0 0,0 0 0,0 0 0,0 0 0,3 0 0,-3 0 0,7 0 0,-7 0 0,7 0 0,-4 0 0,5 0 0,-1 0 0,0 0 0,3-3 0,-3 3 0,6-6 0,-6 3 0,3-3 0,-3 0 0,0 0 0,3 0 0,-3-3 0,3 2 0,-1-5 0,2-2 0,2-4 0,0-7 0,0 2 0,0-2 0,0 7 0,0-3 0,2 7 0,-1 0 0,5 2 0,-5 5 0,2-2 0,-3 4 0,0-1 0,0 0 0,2 3 0,1 0 0,0 6 0,-1 3 0,-2 7 0,0 9 0,0 1 0,0 12 0,0-7 0,0 12 0,0-3 0,0 0 0,0 4 0,0-3 0,0 4 0,0 0 0,0 0 0,0 5 0,0-3 0,0 3 0,0-5 0,-3 0 0,2-5 0,-6-5 0,6-7 0,-5-7 0,5-1 0,-2-7 0,3 2 0,-3-5 0,3 2 0,-3 0 0,3-3 0,0 4 0,-3-5 0,3 1 0,-3 0 0,3 0 0,0-1 0,0-2 0,0-1 0</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03.941"/>
    </inkml:context>
    <inkml:brush xml:id="br0">
      <inkml:brushProperty name="width" value="0.05" units="cm"/>
      <inkml:brushProperty name="height" value="0.05" units="cm"/>
    </inkml:brush>
  </inkml:definitions>
  <inkml:trace contextRef="#ctx0" brushRef="#br0">121 112 24575,'0'12'0,"-4"10"0,0-6 0,-4 16 0,4-11 0,-4 11 0,7-3 0,-2-1 0,3 5 0,0-8 0,0-1 0,0-6 0,0-4 0,0-3 0,0-1 0,0-4 0,2 0 0,5-3 0,4 0 0,3-3 0,4 0 0,-3 0 0,8-7 0,-8 2 0,3-9 0,-4 3 0,1-3 0,-1-1 0,-3 1 0,-1 0 0,-3-4 0,1-2 0,0-3 0,-1-1 0,1 1 0,-4-5 0,3 3 0,-6-8 0,3 9 0,-4-9 0,0 8 0,0 1 0,0 6 0,-7 4 0,-5 2 0,-3 5 0,-7 0 0,2 6 0,-3-2 0,-5 3 0,3 0 0,-8 0 0,8 11 0,-3-1 0,7 13 0,2-7 0,4 2 0,4-4 0,0 5 0,4-4 0,3 3 0,1-7 0,3-1 0,0 0 0,0-3 0,0 3 0,5-7 0,3 0 0,9-3 0,3 0 0,3 0 0,-4-3 0,4-1 0,-4-4 0,0 0 0,3 4 0,-7 1 0,3 3 0,1-4 0,-4 3 0,3-2 0,0 3 0,-3 0 0,4 0 0,-5-3 0,0 2 0,0-2 0,0 3 0,-3 0 0,2 0 0,-5 0 0,5 0 0,-6 0 0,3 6 0,0-1 0,-1 12 0,1-5 0,-3 6 0,-3 1 0,2-4 0,-5 7 0,2-7 0,-3 3 0,0-4 0,0 1 0,0-5 0,0 0 0,0-4 0,0 1 0,0-1 0,-2-2 0,-2-1 0,1-9 0,0-2 0,3-6 0,0-4 0,0 3 0,0-8 0,0 8 0,0-3 0,0 7 0,0-3 0,0 4 0,0-1 0,3-3 0,1 7 0,3-6 0,7 5 0,-2-6 0,6 6 0,-4-3 0,5 4 0,-4 3 0,3-3 0,0 6 0,-2-5 0,2 5 0,-4-2 0,0 3 0,-3 0 0,-1 0 0,-4 0 0,0 0 0,1 0 0,-6 0 0,1 6 0,-8 1 0,2 11 0,-3-3 0,2 7 0,2-2 0,3-1 0,0-1 0,0 0 0,0-2 0,0 2 0,0-4 0,0 0 0,0 0 0,6 1 0,2-1 0,6-3 0,5-1 0,-4-3 0,3-2 0,-4-2 0,0-3 0,4 0 0,-3 0 0,1-11 0,-3 2 0,-2-9 0,1 0 0,1 3 0,-5-7 0,3 6 0,-4-2 0,0 4 0,-3 0 0,-1 3 0,-3-2 0,0 5 0,0-5 0,0 5 0,0-2 0,0 4 0,0 0 0,0-1 0,0 1 0,0 5 0,0 9 0,0 8 0,0 7 0,0 5 0,0 7 0,0 0 0,5 22 0,0-19 0,4 19 0,1-11 0,-1 1 0,4 0 0,-4-8 0,3-10 0,-4-1 0,-3-9 0,-2 0 0,-3-1 0,0-7 0,0 7 0,0-3 0,-3 0 0,-1 3 0,-7-4 0,0 0 0,-7 1 0,3-1 0,-4 1 0,1 0 0,3-4 0,-7 0 0,7-4 0,-4-3 0,5-1 0,0-3 0,-1 0 0,1 0 0,4 0 0,0-2 0,6-5 0,1-4 0,3-8 0,0 4 0,0-7 0,0 2 0,4-8 0,9-2 0,17-13 0,-2 14 0,10-12 0,-8 18 0,3-9 0,8 4 0,-5 5 0,3 2 0,-5 4 0,-5 4 0,-5 4 0,-6 3 0,-3 2 0,-5 0 0,0 1 0,-3 3 0,-1-3 0,-2 2 0,-2-2 0</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04.579"/>
    </inkml:context>
    <inkml:brush xml:id="br0">
      <inkml:brushProperty name="width" value="0.05" units="cm"/>
      <inkml:brushProperty name="height" value="0.05" units="cm"/>
    </inkml:brush>
  </inkml:definitions>
  <inkml:trace contextRef="#ctx0" brushRef="#br0">1 1 24575,'0'20'0,"0"0"0,0 4 0,0-1 0,0 0 0,0 1 0,0-1 0,0-4 0,0 0 0,0-5 0,0 0 0,0-3 0,0-1 0,0-4 0,0-3 0,0 0 0</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05.163"/>
    </inkml:context>
    <inkml:brush xml:id="br0">
      <inkml:brushProperty name="width" value="0.05" units="cm"/>
      <inkml:brushProperty name="height" value="0.05" units="cm"/>
    </inkml:brush>
  </inkml:definitions>
  <inkml:trace contextRef="#ctx0" brushRef="#br0">1 0 24575,'0'16'0,"0"4"0,0 0 0,0 3 0,0 0 0,0-4 0,0 0 0,0-5 0,0-3 0,0-2 0,0 1 0,0-3 0,0 3 0,0-4 0,0 0 0,0-2 0,0-2 0</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23.571"/>
    </inkml:context>
    <inkml:brush xml:id="br0">
      <inkml:brushProperty name="width" value="0.05" units="cm"/>
      <inkml:brushProperty name="height" value="0.05" units="cm"/>
    </inkml:brush>
  </inkml:definitions>
  <inkml:trace contextRef="#ctx0" brushRef="#br0">3029 0 24575,'0'6'0,"0"0"0,0 1 0,0-1 0,0 1 0,0 2 0,0 2 0,0 7 0,0-2 0,0 6 0,0-3 0,0 4 0,4 5 0,-3 2 0,6 4 0,-2-1 0,-1 6 0,4-4 0,-3 10 0,4-5 0,-4 6 0,3 6 0,-3-5 0,5 11 0,-1-11 0,1 11 0,-5-11 0,3 5 0,-2-6 0,3 0 0,0-1 0,0 1 0,0 0 0,0-6 0,0 5 0,-1-10 0,1 10 0,3-10 0,-2 9 0,3-9 0,-5-1 0,0-1 0,0-9 0,0 5 0,0-6 0,0 0 0,-1-4 0,-3 4 0,3-8 0,-4 0 0,1-2 0,-1-6 0,0 3 0,-3-4 0,6 1 0,-5-1 0,4 0 0,-4 0 0,-4-2 0,-8 2 0,-3-5 0,-8 2 0,-3-3 0,-4 0 0,-16 0 0,-3 0 0,-18 0 0,-2 0 0,-13-10-1014,-10-3 1014,38 1 0,-2 0 0,0 0 0,0 0 0,-3-1 0,0 1 0,3 2 0,2 1 0,1 0 0,-1 1 0,0 2 0,-1 0 0,2 0 0,0 1 0,2 1 0,0 1-253,-47-2 253,-1 5 0,14 0 0,8 0 0,-2 0 0,15 0 0,-11 0 0,8 0 0,7 0 0,0 4 1000,5 1-1000,3 0 267,5 4-267,0-4 0,0 4 0,-6-4 0,5 3 0,-5-3 0,0 0 0,4 3 0,-3-7 0,10 7 0,-1-3 0,2-1 0,1 4 0,-5-7 0,10 3 0,-5-1 0,8-2 0,-3 3 0,6-4 0,-3 4 0,7-4 0,1 4 0,1-4 0,8 0 0,-5 0 0,9 0 0,0 0 0,4 0 0,-1 0 0,-2 0 0,1 0 0,-5-3 0,6 2 0,-6-6 0,5 1 0,-5-2 0,5-2 0,-5 3 0,6 1 0,-3-4 0,3-1 0,0-2 0,4-6 0,0 1 0,3-14 0,0 2 0,0-12 0,0-14 0,0 12 0,0-22 0,0 10 0,0 6 0,0-28 0,0 37 0,0-50 0,0 36 0,0-33 0,0 17 0,0 15 0,0-16 0,0 23 0,0-17 0,-4 15 0,3 5 0,-3 9 0,4 9 0,0 4 0,0 6 0,0 4 0,0 0 0,0 3 0,0-2 0,0 6 0,0-3 0,0 3 0,0 1 0,0 0 0,0 0 0,3-1 0,0 4 0,4 0 0,2 3 0,5-3 0,10 2 0,12-6 0,6 6 0,11-7 0,0 3 0,7-5 0,14 0 0,-6 1 0,0 2 0,-8 3 0,-6 4 0,5 0 0,-11 0 0,0 0 0,-18 0 0,1 0 0,-7 0 0,-5 0 0,-1 0 0,-8 0 0,3 0 0,-5 0 0,2 0 0,-4 3 0,0-2 0,4 2 0,-2-1 0,1-1 0,-2 2 0,3 0 0,-3-2 0,3 2 0,-4-3 0,1 0 0,-1 0 0,0 0 0,0 0 0,0 0 0,1 0 0,-1 0 0,0 0 0,0 0 0,0 0 0,0 0 0,1 0 0,-1 0 0,0 0 0,1 0 0,-1 0 0,1 0 0,-1 0 0,-3 3 0,3-3 0,-5 6 0,2-3 0,-3 0 0,0 0 0</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25.782"/>
    </inkml:context>
    <inkml:brush xml:id="br0">
      <inkml:brushProperty name="width" value="0.05" units="cm"/>
      <inkml:brushProperty name="height" value="0.05" units="cm"/>
    </inkml:brush>
  </inkml:definitions>
  <inkml:trace contextRef="#ctx0" brushRef="#br0">1 1 24575,'0'12'0,"0"10"0,0-2 0,0 13 0,0 7 0,0-3 0,0 26 0,0-25 0,0 32 0,0-32 0,0 25 0,0-21 0,0 5 0,0-8 0,0-5 0,0-5 0,0-9 0,0-2 0,0-11 0,0 3 0,0-4 0,0-5 0,0-9 0,0 3 0,0-6 0</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27.961"/>
    </inkml:context>
    <inkml:brush xml:id="br0">
      <inkml:brushProperty name="width" value="0.05" units="cm"/>
      <inkml:brushProperty name="height" value="0.05" units="cm"/>
    </inkml:brush>
  </inkml:definitions>
  <inkml:trace contextRef="#ctx0" brushRef="#br0">9 100 24575,'0'-10'0,"3"0"0,4-4 0,8-1 0,0 4 0,4-3 0,-5 6 0,4 0 0,-3 2 0,3 5 0,1-2 0,-4 3 0,3 0 0,-4 0 0,-3 0 0,-1 0 0,-7 15 0,4 4 0,-6 15 0,3 5 0,-4 1 0,0 6 0,-4-6 0,-5 5 0,-9-9 0,-1 4 0,-2-10 0,0-1 0,4-5 0,-2-4 0,4-5 0,1-1 0,3-7 0,-3 0 0,3-4 0,1-3 0,0 0 0,0 0 0,5-2 0,-1-5 0,6-1 0,0-5 0,0 6 0,3-3 0,0 3 0,7 0 0,1 4 0,3-1 0,0 4 0,1 0 0,3 0 0,-3 0 0,3 0 0,2 12 0,-4 1 0,4 16 0,-3 6 0,6 11 0,-8-4 0,3 9 0,-13-11 0,-1 1 0,-4-2 0,0-10 0,0-5 0,0-1 0,-3-12 0,-4 4 0,-8-8 0,-4 0 0,-5-3 0,5 0 0,-3-4 0,2 0 0,1 0 0,1 0 0,7 0 0,1 0 0,3 0 0,1 0 0,5 0 0,5 0 0,6 0 0,4 0 0,5 0 0,0 0 0,4 0 0,5 0 0,-3 0 0,7-4 0,-7 0 0,3-4 0,-5-4 0,0 3 0,-3-5 0,-2-1 0,-3-5 0,-3-3 0,4-5 0,-7-7 0,3 5 0,-3-13 0,-1 12 0,0-3 0,-3 6 0,-2 5 0,-3 7 0,0 2 0,0 7 0,0 1 0,0 5 0,0 5 0,0 10 0,0 10 0,0 1 0,0 7 0,0-7 0,4 3 0,0-9 0,4 3 0,2-10 0,1 6 0,3-10 0,-3 2 0,3-6 0,-4-2 0,5-2 0,-5 0 0,4-3 0,-7-8 0,8-10 0,-6-8 0,4-5 0,-5 0 0,0 4 0,-3 2 0,-2 9 0,-3 0 0,0 5 0,0 3 0,0 10 0,-3 9 0,2 15 0,-3 7 0,4 9 0,0-4 0,0 10 0,0-10 0,0 4 0,0-5 0,4-5 0,3-5 0,4-6 0,3-4 0,1-3 0,-1 0 0,0-7 0,0-1 0,0-3 0,1 0 0,-1-11 0,1-2 0,3-26 0,-5 1 0,1-19 0,-5 14 0,1-27 0,-5 12 0,0-23 0,-5 19 0,0-2 0,0 11 0,0-7 0,0 12 0,-4 3 0,0 16 0,-8 0 0,4 10 0,-3 4 0,7 5 0,-1 7 0,1 0 0,-2 3 0,-1 5 0,0 12 0,3 7 0,-4 16 0,7 0 0,-3 6 0,4 0 0,0 6 0,0-5 0,0 25 0,0-31 0,8 22 0,6-27 0,10 10 0,-2-11 0,3 0 0,-9-16 0,8 1 0,-9-9 0,3 0 0,-4-7 0,0-1 0,-3-3 0,2 0 0,-2-6 0,4-6 0,0-7 0,1-9 0,-4 3 0,0-8 0,-7 19 0,-1-1 0</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28.520"/>
    </inkml:context>
    <inkml:brush xml:id="br0">
      <inkml:brushProperty name="width" value="0.05" units="cm"/>
      <inkml:brushProperty name="height" value="0.05" units="cm"/>
    </inkml:brush>
  </inkml:definitions>
  <inkml:trace contextRef="#ctx0" brushRef="#br0">379 10 24575,'-10'0'0,"0"0"0,0 0 0,-4 0 0,-16 0 0,4 0 0,-7 0 0,5 0 0,-7-4 0,4 3 0,-2-3 0,10 4 0,3 0 0,-2 0 0,6 0 0,2 0 0,4 0 0,3 0 0,3 0 0,2 0 0</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40.200"/>
    </inkml:context>
    <inkml:brush xml:id="br0">
      <inkml:brushProperty name="width" value="0.05" units="cm"/>
      <inkml:brushProperty name="height" value="0.05" units="cm"/>
    </inkml:brush>
  </inkml:definitions>
  <inkml:trace contextRef="#ctx0" brushRef="#br0">1 1 24575,'6'0'0,"-3"2"0,3 2 0,1 3 0,0 3 0,4 1 0,-4-1 0,0 4 0,-1-7 0,1 6 0,0-5 0,-1 1 0,1-2 0,-1 3 0,1-3 0,0 3 0,-4-4 0,3 4 0,-2-3 0,0 3 0,-1-3 0,-1-1 0,-1 4 0,5-3 0,-5 3 0,4-3 0,-4 3 0,5-3 0,-6 3 0,3-4 0,0 1 0,-2-1 0,5 0 0,-6 1 0,3 3 0,0-3 0,-2 3 0,4-4 0,-4 1 0,2-1 0,0 0 0,-2 1 0,4-1 0,-4 1 0,5-1 0,-3 0 0,1 1 0,1-1 0,-4 1 0,5-1 0,-5 1 0,4-1 0,-4 0 0,5 1 0,-6-1 0,3 1 0,0-1 0,-2 0 0,5 1 0,-6-1 0,6-3 0,-5 3 0,2-2 0,-1 2 0,-1 0 0,5 1 0,-5-1 0,4 0 0,-4 1 0,5 3 0,-5-3 0,2 6 0,0-2 0,-2 0 0,2 2 0,-3-6 0,0 3 0,0-3 0,3-1 0,-2 0 0,1 1 0,2 3 0,-4-3 0,3 3 0,0-4 0,-2 4 0,5-3 0,-6 3 0,3-3 0,-3 3 0,0-3 0,0 3 0,0-4 0,0 1 0,3-1 0,-2 0 0,2 1 0,-3-1 0,0 1 0,0 3 0,0-3 0,0 3 0,0 0 0,0-3 0,0 3 0,0-4 0,0 1 0,0-1 0,0 0 0,0 1 0,0-1 0,0 4 0,0-3 0,0 3 0,0-3 0,0-1 0,0 0 0,0 1 0,0-1 0,0 1 0,0-1 0,0 1 0,0-1 0,0 0 0,0 1 0,0-1 0,0 1 0,0-1 0,0 0 0,0 1 0,0-1 0,0 4 0,0-3 0,0 3 0,0-3 0,0 2 0,0-1 0,0 2 0,0-4 0,0 0 0,0 1 0,0-1 0,0 1 0,0-1 0,0 1 0,0-1 0,0 0 0,0 4 0,0-2 0,0 1 0,0 1 0,-3-2 0,2 1 0,-2-2 0,3-1 0,0 1 0,0 3 0,-3-3 0,3 3 0,-3 0 0,0-3 0,2 6 0,-2-2 0,0 0 0,3 2 0,-3-6 0,3 7 0,-4-4 0,4 1 0,-7 2 0,6-2 0,-2 0 0,0 2 0,2-2 0,-5 0 0,5-1 0,-5-1 0,6-1 0,-4 2 0,1-4 0,3 0 0,-3 1 0,0-1 0,2 1 0,-5 3 0,5-3 0,-5 3 0,5 0 0,-4-3 0,4 3 0,-5 0 0,5-3 0,-2 3 0,0-4 0,2 1 0,-5-1 0,6 0 0,-6 1 0,5-1 0,-5 1 0,3-1 0,-1 4 0,1-3 0,0 3 0,3-3 0,-3-1 0,0 0 0,2 1 0,-1-1 0,-1-3 0,2 3 0,-2-3 0,0 1 0,3 1 0,-3-4 0,3 1 0</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17.221"/>
    </inkml:context>
    <inkml:brush xml:id="br0">
      <inkml:brushProperty name="width" value="0.05" units="cm"/>
      <inkml:brushProperty name="height" value="0.05" units="cm"/>
    </inkml:brush>
  </inkml:definitions>
  <inkml:trace contextRef="#ctx0" brushRef="#br0">1 53 24575,'26'0'0,"0"0"0,24 0 0,-2 0 0,17 0 0,2 0 0,7 0 0,7 0 0,2-6-753,15 5 753,-6-4 0,-20 5 0,12 0-52,-33-4 52,29 3 0,-25-4 0,9 5 0,-16-8 0,-7 6 751,-2-6-751,-10 8 54,-4 0-54,-2 0 0,-9 0 0,-3 0 0,-1 0 0,-4 0 0,1 0 0,-1 0 0,-2-3 0,-2 0 0,-2-1 0,0 1 0</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18.837"/>
    </inkml:context>
    <inkml:brush xml:id="br0">
      <inkml:brushProperty name="width" value="0.05" units="cm"/>
      <inkml:brushProperty name="height" value="0.05" units="cm"/>
    </inkml:brush>
  </inkml:definitions>
  <inkml:trace contextRef="#ctx0" brushRef="#br0">314 109 24575,'-4'-3'0,"2"0"0,2-3 0,0-1 0,0-3 0,0 0 0,0-4 0,0 4 0,0-3 0,-6 5 0,-2-2 0,-6 3 0,-4 3 0,-1 1 0,-3 3 0,-1 0 0,0 0 0,4 0 0,-3 0 0,3 0 0,0 6 0,1 6 0,3 7 0,-1 5 0,4-1 0,1 4 0,3-3 0,0 2 0,4-2 0,0-1 0,4 0 0,0 1 0,0-2 0,0-3 0,0 3 0,4-7 0,3 3 0,4-4 0,3-2 0,0 1 0,0-5 0,4 2 0,2-2 0,-1-1 0,3 1 0,-6-4 0,2-1 0,0 1 0,-3-3 0,0 2 0,-2-3 0,-5 0 0,5 0 0,-6 0 0,6 0 0,-5 0 0,5 0 0,-6 0 0,3 0 0,-4 0 0,4 0 0,-2-3 0,2 0 0,-4-4 0,0 1 0,1-1 0,-1 1 0,0-1 0,-2 1 0,2 3 0,-3-3 0,3 5 0,-3-4 0,3 4 0,-3-5 0,4 6 0,-4-6 0,2 5 0,-4-1 0,2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22.130"/>
    </inkml:context>
    <inkml:brush xml:id="br0">
      <inkml:brushProperty name="width" value="0.05" units="cm"/>
      <inkml:brushProperty name="height" value="0.05" units="cm"/>
    </inkml:brush>
  </inkml:definitions>
  <inkml:trace contextRef="#ctx0" brushRef="#br0">419 0 24575,'-6'0'0,"-4"0"0,-4 4 0,-2 7 0,-19 23 0,-11 26 0,-6 14 0,20-30 0,3 0 0,-6 27 0,-11 2 0,23-13 0,-8-6 0,13-3 0,5-18 0,4-4 0,6-15 0,3-7 0,0-4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2.090"/>
    </inkml:context>
    <inkml:brush xml:id="br0">
      <inkml:brushProperty name="width" value="0.05" units="cm"/>
      <inkml:brushProperty name="height" value="0.05" units="cm"/>
    </inkml:brush>
  </inkml:definitions>
  <inkml:trace contextRef="#ctx0" brushRef="#br0">0 78 24575,'0'-9'0,"3"2"0,3-5 0,4 2 0,0 0 0,6 1 0,-5 2 0,5 3 0,-3-2 0,-3 6 0,-1-3 0,0 3 0,-2 0 0,-1 0 0,-3 0 0</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43.633"/>
    </inkml:context>
    <inkml:brush xml:id="br0">
      <inkml:brushProperty name="width" value="0.05" units="cm"/>
      <inkml:brushProperty name="height" value="0.05" units="cm"/>
    </inkml:brush>
  </inkml:definitions>
  <inkml:trace contextRef="#ctx0" brushRef="#br0">1 1 24575,'9'0'0,"-2"0"0,11 0 0,-10 0 0,9 0 0,-2 0 0,-3 0 0,5 0 0,-6 0 0,0 0 0,2 0 0,-2 0 0,0 0 0,2 0 0,-2 0 0,3 0 0,0 3 0,0 1 0,1 0 0,-1 2 0,0-2 0,-3 0 0,2 3 0,-6-4 0,6 1 0,-5 2 0,5-6 0,-6 6 0,7-5 0,-7 5 0,6-3 0,-5 1 0,5 2 0,-6-5 0,7 5 0,-7-2 0,6 0 0,-6 2 0,7-6 0,-7 3 0,3 0 0,0-2 0,-3 4 0,3-4 0,0 2 0,-3 0 0,3-2 0,0 1 0,-3-2 0,6 4 0,-2-4 0,3 3 0,1 1 0,-1-4 0,0 7 0,0-6 0,-3 5 0,2-6 0,-2 6 0,0-2 0,2 0 0,-2 2 0,0-3 0,-2 4 0,1 0 0,-2-3 0,5 2 0,-6-3 0,3 4 0,0 0 0,-3-1 0,7 1 0,-7 0 0,6 0 0,-5-1 0,5 1 0,-6 0 0,6 0 0,-2 0 0,0-1 0,2 1 0,-2 0 0,3 0 0,0 0 0,0 1 0,-3 2 0,3-2 0,-3 5 0,3-5 0,-3 5 0,3-5 0,-7 6 0,3-7 0,-3 3 0,-1-4 0,1 4 0,0-3 0,-1 3 0,1-3 0,-1 3 0,1-3 0,0 3 0,-1 0 0,1-3 0,-1 3 0,-2-4 0,2 4 0,-5-3 0,5 3 0,-3-3 0,1-1 0,2 0 0,-6 1 0,6-1 0,-5 1 0,2-1 0,0 1 0,-3-1 0,3 4 0,-3-3 0,0 3 0,3 0 0,-2-3 0,2 3 0,-3-4 0,0 4 0,0-2 0,0 1 0,0 1 0,0-2 0,3 1 0,-2 1 0,2-2 0,-3 2 0,0-4 0,0 4 0,0 1 0,0-1 0,0 4 0,0-4 0,0 4 0,0-3 0,0-1 0,0-3 0,0 2 0,0-1 0,0 2 0,0-4 0,0 0 0,0 1 0,0-1 0,0 4 0,0 1 0,-3 0 0,2 2 0,-5-2 0,5-1 0,-2 0 0,0 0 0,2-3 0,-5 3 0,5-3 0,-5-1 0,6 4 0,-6-3 0,2 7 0,-3-7 0,0 6 0,0-2 0,0 0 0,0 2 0,0-2 0,0 3 0,-3 0 0,2 0 0,-3 1 0,5-5 0,-5 4 0,4-7 0,-3 6 0,3-5 0,0 2 0,1-4 0,-1 0 0,0 4 0,1-2 0,-1 1 0,0 1 0,1-2 0,-5 5 0,4-6 0,-7 7 0,7-7 0,-3 3 0,0 0 0,3-3 0,-3 3 0,0 0 0,2-3 0,-2 3 0,0-3 0,3-1 0,-3 1 0,0-1 0,2 4 0,-2-2 0,0 2 0,3-3 0,-3-1 0,0 1 0,2 0 0,-2-1 0,0 1 0,3 0 0,-3-1 0,4 1 0,-4-1 0,2 1 0,-5 0 0,5-1 0,-5 1 0,6 0 0,-3 0 0,0-1 0,2 1 0,-2-3 0,4 1 0,-1-4 0,1 5 0,-1-3 0,1 1 0,-1-1 0,1 0 0,-1-3 0,1 3 0,-4 0 0,2-2 0,-5 2 0,6 0 0,-3-2 0,0 2 0,2 0 0,-2-3 0,0 3 0,3-3 0,-3 3 0,3-2 0,1 2 0,-4-3 0,-1 3 0,0-2 0,-2 2 0,2-3 0,-3 3 0,-1-2 0,1 2 0,3-3 0,-2 0 0,2 0 0,0 3 0,-2-3 0,5 3 0,-2-3 0,4 3 0,-1-2 0,1 2 0,-1-3 0,1 0 0,-1 0 0,1 0 0,-1 0 0,1 0 0,-1 0 0,4 2 0,-3-1 0,6 2 0,-3-3 0</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44.948"/>
    </inkml:context>
    <inkml:brush xml:id="br0">
      <inkml:brushProperty name="width" value="0.05" units="cm"/>
      <inkml:brushProperty name="height" value="0.05" units="cm"/>
    </inkml:brush>
  </inkml:definitions>
  <inkml:trace contextRef="#ctx0" brushRef="#br0">1 30 24575,'9'0'0,"7"0"0,-4 0 0,10-3 0,-7 2 0,8-6 0,-4 6 0,-3-2 0,1-4 0,-6 6 0,3-6 0,-3 7 0,-1 0 0,-4 0 0,1 0 0,-1 0 0,0 0 0,-2 0 0,-1 0 0</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47.064"/>
    </inkml:context>
    <inkml:brush xml:id="br0">
      <inkml:brushProperty name="width" value="0.05" units="cm"/>
      <inkml:brushProperty name="height" value="0.05" units="cm"/>
    </inkml:brush>
  </inkml:definitions>
  <inkml:trace contextRef="#ctx0" brushRef="#br0">1 1 24575,'5'2'0,"5"-1"0,-3 8 0,1-5 0,-2 6 0,1 0 0,0-3 0,3 3 0,-4-3 0,1-1 0,-1 4 0,1-3 0,-1 3 0,-2-4 0,2 1 0,-6-1 0,3 1 0,0-1 0,1 0 0,-1 1 0,3-1 0,-5-2 0,1-1 0</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09.568"/>
    </inkml:context>
    <inkml:brush xml:id="br0">
      <inkml:brushProperty name="width" value="0.05" units="cm"/>
      <inkml:brushProperty name="height" value="0.05" units="cm"/>
    </inkml:brush>
  </inkml:definitions>
  <inkml:trace contextRef="#ctx0" brushRef="#br0">1 554 24575,'0'13'0,"0"0"0,0 5 0,0-3 0,0 3 0,0-3 0,0-1 0,0 0 0,0 0 0,0-3 0,0 2 0,0-6 0,0 3 0,0-12 0,0-23 0,0-13 0,0-28 0,9-1 0,2-1 0,5-4 0,4 4 0,-5 1 0,1 7 0,-2 13 0,-2 8 0,-3 14 0,2 2 0,-4 12 0,0-3 0,0 7 0,-1 0 0,1 1 0,-1 2 0,-2-2 0,1 2 0,-1 1 0,2 3 0,1 0 0,-1 0 0,0 0 0,1 11 0,0 2 0,1 10 0,0 5 0,0 1 0,-3 5 0,2 0 0,-2-5 0,3 4 0,-4-9 0,4 9 0,-4-8 0,5 7 0,-2-7 0,2 8 0,-1-4 0,0 0 0,0 3 0,1-2 0,-1-1 0,0-1 0,-1-5 0,1 0 0,0-3 0,-1-6 0,0 0 0,-1-7 0,-2 3 0,-1-7 0,-3 0 0</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10.351"/>
    </inkml:context>
    <inkml:brush xml:id="br0">
      <inkml:brushProperty name="width" value="0.05" units="cm"/>
      <inkml:brushProperty name="height" value="0.05" units="cm"/>
    </inkml:brush>
  </inkml:definitions>
  <inkml:trace contextRef="#ctx0" brushRef="#br0">0 1 24575,'6'0'0,"8"0"0,-2 0 0,10 0 0,-3 0 0,0 0 0,3 0 0,-6 0 0,2 0 0,-4 0 0,0 0 0,-3 0 0,-1 0 0,-4 0 0,1 0 0,-1 0 0,0 0 0,1 0 0,-1 0 0,0 0 0,1 0 0,-1 0 0,1 0 0,-1 0 0,-3 0 0,0 0 0</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11.127"/>
    </inkml:context>
    <inkml:brush xml:id="br0">
      <inkml:brushProperty name="width" value="0.05" units="cm"/>
      <inkml:brushProperty name="height" value="0.05" units="cm"/>
    </inkml:brush>
  </inkml:definitions>
  <inkml:trace contextRef="#ctx0" brushRef="#br0">0 1 24575,'14'0'0,"1"0"0,9 0 0,4 0 0,6 0 0,7 0 0,5 0 0,6 0 0,7 0 0,-9 0 0,34 0 0,-42 0 0,35 0 0,-29 0 0,6 0 0,-3 0 0,-10 0 0,-2 0 0,-5 0 0,0 7 0,0 3 0,0 3 0,-5 2 0,4-2 0,-4 0 0,1 2 0,-2-6 0,-5 6 0,-4-7 0,0 3 0,-5-4 0,0 0 0,-3 0 0,-1-3 0,-4-1 0,0-3 0,1 0 0,-4-6 0,0 5 0,-3-4 0</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1:12.121"/>
    </inkml:context>
    <inkml:brush xml:id="br0">
      <inkml:brushProperty name="width" value="0.05" units="cm"/>
      <inkml:brushProperty name="height" value="0.05" units="cm"/>
    </inkml:brush>
  </inkml:definitions>
  <inkml:trace contextRef="#ctx0" brushRef="#br0">0 0 24575,'2'3'0,"7"5"0,6 7 0,4 0 0,0 9 0,2-4 0,4 6 0,4 21 0,-3-12 0,0 29 0,-3-16 0,-3 11 0,-5 6 0,0 2 0,-6-11 0,-3 14 0,-2-21 0,-4 11 0,0-2 0,0 8 0,0-15 0,0 31 0,0-31 0,0 10 0,0 7 0,-4-28 0,-2 29 0,-7-21 0,-2 5 0,-4-2 0,-4-9 0,4-2 0,-2-10 0,6-6 0,-5-1 0,5-8 0,-5 1 0,9-6 0,-2-3 0,6 0 0,-3-3 0,3-2 0,4-2 0,0 0 0</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29.040"/>
    </inkml:context>
    <inkml:brush xml:id="br0">
      <inkml:brushProperty name="width" value="0.05" units="cm"/>
      <inkml:brushProperty name="height" value="0.05" units="cm"/>
    </inkml:brush>
  </inkml:definitions>
  <inkml:trace contextRef="#ctx0" brushRef="#br0">57 26 24575,'0'-6'0,"-3"2"0,2-2 0,-5 6 0,6-6 0,-6 5 0,0-2 0,-1 3 0,-2 0 0,3 0 0,0 0 0,2 0 0,1 0 0</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31.014"/>
    </inkml:context>
    <inkml:brush xml:id="br0">
      <inkml:brushProperty name="width" value="0.05" units="cm"/>
      <inkml:brushProperty name="height" value="0.05" units="cm"/>
    </inkml:brush>
  </inkml:definitions>
  <inkml:trace contextRef="#ctx0" brushRef="#br0">89 1 24575,'-6'0'0,"-3"3"0,5 0 0,-8 4 0,10 0 0,-7-1 0,5-2 0,1 2 0,-3-3 0,5 3 0,-8-2 0,5 1 0,-3-1 0,1-1 0,5 3 0,-4-6 0,7 3 0,2-3 0,6-3 0,9-1 0,0-4 0,0 0 0,3 1 0,2-1 0,1 0 0,-1 3 0,-2-2 0,-7 6 0,0-2 0,-2 3 0,-5 0 0,1-3 0,-2 2 0,-1-2 0,-2 3 0,-2 0 0</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36.752"/>
    </inkml:context>
    <inkml:brush xml:id="br0">
      <inkml:brushProperty name="width" value="0.05" units="cm"/>
      <inkml:brushProperty name="height" value="0.05" units="cm"/>
    </inkml:brush>
  </inkml:definitions>
  <inkml:trace contextRef="#ctx0" brushRef="#br0">0 579 24575,'6'-3'0,"0"0"0,1-4 0,-1-3 0,4 3 0,-2-3 0,5 2 0,-6 5 0,3 0 0,0 3 0,-3 0 0,3 0 0,-3 0 0,-1 0 0,-2 10 0,-1 3 0,-3 15 0,0-4 0,0 9 0,0-4 0,0 5 0,0 0 0,0-5 0,0-6 0,0-4 0,0-9 0,0 0 0,0-3 0,0-1 0,0 0 0,0 1 0,0-7 0,0-8 0,0-8 0,0-12 0,3-1 0,6-11 0,9 4 0,1-4 0,8 3 0,-10 8 0,3 3 0,-8 8 0,-2 7 0,0 1 0,-3 6 0,3 1 0,-3 3 0,-1 0 0,1 0 0,-1 9 0,-2 8 0,-2 10 0,-2 3 0,0 2 0,0-2 0,0-1 0,4 4 0,-3-13 0,3 7 0,-1-12 0,-2 4 0,5-5 0,-2-3 0,2-2 0,1 1 0,0-2 0,-1 1 0,1-2 0,-1-4 0,1 3 0,-1-5 0,0 2 0,4-3 0,1 0 0,0 0 0,2 0 0,-6-3 0,7-8 0,-2-5 0,3-8 0,-3 1 0,4-5 0,-3-2 0,-1 1 0,0 1 0,-4 5 0,0 3 0,-1-2 0,-3 6 0,0 1 0,-4 6 0,0 2 0,0 0 0,0 1 0,0 0 0,-3 2 0,0 1 0,-4 3 0,1 0 0,0 0 0,-1 0 0,1 3 0,-1 1 0,4 2 0,-3 4 0,5 0 0,-5 4 0,5 5 0,-6-4 0,7 3 0,-4 1 0,4-4 0,0 3 0,0-4 0,0 0 0,0 1 0,0-1 0,0-4 0,0 0 0,3-3 0,1 3 0,6-3 0,-2 3 0,5-3 0,-2 0 0,7 0 0,-3-3 0,4 3 0,-5-6 0,4 2 0,-3-3 0,7 0 0,-2 0 0,-1 0 0,3-7 0,-2-2 0,-1-6 0,4-4 0,-8 3 0,5-7 0,-9 8 0,3-4 0,-6 1 0,3 3 0,-4-8 0,1 8 0,-4-4 0,-1 5 0,-3-4 0,0 6 0,0-6 0,0 11 0,0-3 0,-6 6 0,-1 2 0,-4 2 0,-2 0 0,2 0 0,-7 3 0,2 8 0,-3 6 0,6 11 0,-2 1 0,6 0 0,-4 4 0,9-9 0,-3 4 0,6-4 0,-3-1 0,4-4 0,0-4 0,0-2 0,3-6 0,4 3 0,8-2 0,4-1 0,5-3 0,4 0 0,-4-4 0,9 0 0,2 0 0,0 0 0,4-8 0,-4-6 0,1-9 0,-1 0 0,-3-2 0,-3 3 0,-4-4 0,1 1 0,-6 4 0,0-2 0,-9 8 0,0 0 0,-4 1 0,-1 7 0,-2-3 0,-1 3 0,-3 1 0,0-1 0,0 1 0,-6 2 0,-6 1 0,-7 3 0,-1 0 0,-2 0 0,3 0 0,-5 7 0,5 1 0,0 7 0,5-1 0,3 5 0,0-4 0,4 3 0,3-4 0,1 0 0,3 5 0,0-4 0,0 0 0,0-2 0,0-6 0,2 3 0,2-3 0,6-1 0,1 1 0,3 0 0,0-3 0,0 2 0,0-5 0,1 2 0,-5-3 0,4 0 0,-7 0 0,6 0 0,-5 0 0,5 0 0,-6 0 0,3 0 0,0-6 0,-3-2 0,4-10 0,-3-17 0,1-3 0,1-26 0,0 2 0,1-19 0,-1 17 0,-4-14 0,-2 17 0,-4-7 0,0 2 0,0 18 0,0 3 0,0 16 0,0 5 0,0 9 0,0 5 0,0 3 0,-3 15 0,-1 2 0,-4 24 0,-1 7 0,0 12 0,3 6 0,2-5 0,4 3 0,0-10 0,0 11 0,0-12 0,0 6 0,4-7 0,4-4 0,6-2 0,3-5 0,-1-5 0,-1-5 0,1-2 0,-5-10 0,3 2 0,-7-7 0,3 0 0,0-4 0,-3 0 0,3-3 0,-4 0 0,1 0 0,-1 0 0,0-3 0,1-4 0,-4-3 0,0-9 0,-3-16 0,0 8 0,0-2 0,0 18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3.079"/>
    </inkml:context>
    <inkml:brush xml:id="br0">
      <inkml:brushProperty name="width" value="0.05" units="cm"/>
      <inkml:brushProperty name="height" value="0.05" units="cm"/>
    </inkml:brush>
  </inkml:definitions>
  <inkml:trace contextRef="#ctx0" brushRef="#br0">536 0 24575,'-19'3'0,"-5"13"0,-9 7 0,-13 17 0,-3 14 0,-12 9-601,8 10 601,0 0 0,7 4 0,10 1 0,5 4 0,2-6 0,12-2 0,3 0 0,1 2 0,10-1 0,-6 14 0,9-11 0,0 4 0,0-1 148,0-19-148,0 0 0,18 4 0,-2-23 0,28 29 0,-16-38 453,17 16-453,-9-19 0,8 0 0,-1-4 0,-1-3 0,-5-7 0,-6-1 0,-5-2 0,-8-7 0,-2 3 0,-6-4 0,-1-2 0,-3-1 0,-3-19 0,0 12 0,-3-11 0</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38.094"/>
    </inkml:context>
    <inkml:brush xml:id="br0">
      <inkml:brushProperty name="width" value="0.05" units="cm"/>
      <inkml:brushProperty name="height" value="0.05" units="cm"/>
    </inkml:brush>
  </inkml:definitions>
  <inkml:trace contextRef="#ctx0" brushRef="#br0">0 1 24575,'0'13'0,"0"8"0,0 8 0,0 5 0,0 0 0,0 5 0,0-4 0,0 10 0,0-5 0,0 12 0,0 7 0,0-4 0,0 16 0,0-32 0,0 29 0,0-34 0,0 23 0,0-17 0,0-4 0,0-2 0,0-15 0,0-1 0,3-7 0,1-1 0,6-4 0,-3-2 0,6-1 0,-2-3 0,3 0 0,0 0 0,1 0 0,3-7 0,-2-5 0,2-4 0,-3-6 0,0 3 0,-2-9 0,1 3 0,-5-3 0,3 4 0,-5 5 0,0 1 0,0 7 0,-3 1 0,-1 14 0,-3 6 0,-4 15 0,3 0 0,-3 3 0,4 0 0,0-4 0,0 5 0,0-10 0,0-1 0,0-7 0,0-1 0,7-4 0,-3 1 0,9 0 0,-2-3 0,3-1 0,1-3 0,-1 0 0,0 0 0,-3 0 0,2 0 0,-6-3 0,3-1 0,-3-6 0,0-5 0,0 0 0,-3-3 0,-1 3 0,-3-3 0,0 3 0,0-4 0,0 5 0,-2 3 0,-5 1 0,-8 3 0,0 0 0,-12 2 0,6 2 0,-7 3 0,8 0 0,-2 0 0,7 0 0,-4 0 0,9 0 0,-4 0 0,7 3 0,-7 1 0,7 3 0,-3-1 0,6-2 0,1-1 0</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38.646"/>
    </inkml:context>
    <inkml:brush xml:id="br0">
      <inkml:brushProperty name="width" value="0.05" units="cm"/>
      <inkml:brushProperty name="height" value="0.05" units="cm"/>
    </inkml:brush>
  </inkml:definitions>
  <inkml:trace contextRef="#ctx0" brushRef="#br0">0 54 24575,'18'0'0,"4"0"0,12-4 0,5-1 0,7-4 0,7 0 0,-5 3 0,9-3 0,-15 8 0,4-3 0,-7 4 0,-10 0 0,-5 0 0,-6 0 0,-7 0 0,-4-3 0,-5 2 0,-2-1 0</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40.449"/>
    </inkml:context>
    <inkml:brush xml:id="br0">
      <inkml:brushProperty name="width" value="0.05" units="cm"/>
      <inkml:brushProperty name="height" value="0.05" units="cm"/>
    </inkml:brush>
  </inkml:definitions>
  <inkml:trace contextRef="#ctx0" brushRef="#br0">94 670 24575,'0'-10'0,"0"3"0,0-3 0,0 3 0,-3 4 0,-4 0 0,-4 3 0,-3 0 0,3 3 0,-3 8 0,6 1 0,-3 10 0,7 2 0,-3-4 0,7 12 0,-4-12 0,4 13 0,0-8 0,0 3 0,0-9 0,0-1 0,7-4 0,5 1 0,7-3 0,0-1 0,8-7 0,-6-1 0,7-3 0,-5 0 0,5-4 0,-3-4 0,4-9 0,-9-8 0,6-6 0,-8-3 0,4-2 0,-4-16 0,-3 3 0,0-24 0,-5-1 0,1-9 0,-5 13 0,-1-15 0,-5 22 0,0-6 0,0 11 0,0 17 0,0 6 0,0 11 0,0 9 0,-5 8 0,-3 4 0,-2 3 0,-5 11 0,3 11 0,-1 14 0,-1 16 0,9-5 0,1 11 0,4-5 0,0 6 0,0-6 0,0 5 0,0-11 0,3 0 0,6-3 0,4-9 0,4-1 0,0-1 0,3-8 0,-2 8 0,6-7 0,-7-2 0,6 0 0,-7-9 0,-1 1 0,-1-3 0,-7-6 0,6 1 0,-6-6 0,2-2 0,-3 0 0,2-15 0,-1 1 0,-2-19 0,2 4 0,-3-1 0,1 6 0,1 6 0,-5 4 0,2 14 0,-3 6 0,-3 11 0,2 5 0,-2-3 0,3 5 0,0-5 0,0-1 0,0-3 0,3-5 0,4 0 0,4-3 0,3-3 0,4-1 0,1-3 0,5 0 0,-5 0 0,3-3 0,-6-4 0,2-5 0,-7-6 0,0 2 0,-4-6 0,0 7 0,1-4 0,-4 5 0,-1 3 0,-3-2 0,0 2 0,0 0 0,0 1 0,-6 3 0,-2 0 0,-7 3 0,-3 1 0,3 0 0,-8 2 0,8-2 0,0 3 0,2 0 0,5 0 0,-2 0 0,4 0 0,-1 0 0,1 0 0,0 0 0,2-3 0,2 3 0,2-3 0</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42.039"/>
    </inkml:context>
    <inkml:brush xml:id="br0">
      <inkml:brushProperty name="width" value="0.05" units="cm"/>
      <inkml:brushProperty name="height" value="0.05" units="cm"/>
    </inkml:brush>
  </inkml:definitions>
  <inkml:trace contextRef="#ctx0" brushRef="#br0">150 457 24575,'-6'0'0,"-7"0"0,4 0 0,-8 0 0,6 0 0,-7 3 0,6 5 0,-11 8 0,17-4 0,-12 10 0,16-10 0,-8 6 0,9 0 0,-2-6 0,3 10 0,0-11 0,0 12 0,6-8 0,11 4 0,29 4 0,-7-9 0,11 5 0,-18-11 0,-7 0 0,2-3 0,-8-2 0,4-3 0,-8 0 0,0 0 0,-2-3 0,-5-8 0,7-16 0,-5-14 0,4-13 0,-9-19 0,-1-3 0,-4 5 0,0 0 0,0 11 0,0-1 0,0 1 0,0 13 0,0 13 0,0 9 0,0 7 0,0 7 0,0 7 0,0 22 0,0 10 0,0 24 0,0 8 0,0 14 0,-4-11 0,3 15 0,-8-17 0,8 13 0,-3-12 0,4-4 0,0-17 0,0-7 0,0-10 0,0-5 0,0-9 0,0 0 0,2-11 0,2-8 0,7-14 0,2-2 0,3-8 0,1 4 0,4-7 0,-3 2 0,4-1 0,-5 1 0,-1 9 0,0-3 0,-5 13 0,-1 0 0,-3 5 0,0 4 0,-1 2 0,-8 4 0,-2 7 0,-11 12 0,3 1 0,-2 4 0,5-1 0,-1-8 0,2 3 0,4-4 0,1 0 0,3-3 0,0-1 0,0-4 0,0 1 0,3-4 0,4 0 0,7-3 0,5 0 0,9 0 0,1 4 0,5-3 0,0 3 0,-5-4 0,4 0 0,-8 0 0,3 0 0,-5 0 0,-7 0 0,1 0 0,-9 0 0,1 0 0,-2 0 0,-4-3 0,0-1 0,-3 1 0,0 0 0</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44.920"/>
    </inkml:context>
    <inkml:brush xml:id="br0">
      <inkml:brushProperty name="width" value="0.05" units="cm"/>
      <inkml:brushProperty name="height" value="0.05" units="cm"/>
    </inkml:brush>
  </inkml:definitions>
  <inkml:trace contextRef="#ctx0" brushRef="#br0">1 583 24575,'60'7'0,"13"-1"0,-45-6 0,15-3 0,-20-2 0,-3-2 0,-2-4 0,-7 0 0,-1 0 0,-3-2 0,-3 2 0,-1 0 0,-3-2 0,0 2 0,0 0 0,0-3 0,0 4 0,0-4 0,-3 6 0,-1 2 0,-2 6 0,-4 0 0,-1 0 0,-3 0 0,3 0 0,-3 7 0,3 5 0,-1 7 0,1 4 0,3 5 0,0-3 0,0 3 0,3 0 0,2 1 0,3 0 0,0 0 0,0-6 0,0 0 0,0 1 0,3-5 0,1-1 0,6-4 0,1 1 0,7-4 0,-2-1 0,2-2 0,0-1 0,-3-3 0,8-1 0,-8-3 0,3 0 0,0 0 0,2 0 0,-1-3 0,9-14 0,-6-2 0,15-22 0,-3-4 0,2-10 0,5-8 0,-10 3 0,5-8 0,-12 13 0,1-9 0,-5 4 0,-4-1 0,-2 1 0,-4 8 0,-5 16 0,-1-2 0,-4 17 0,0 2 0,0 5 0,-3 10 0,-1-2 0,-2 6 0,-4 3 0,2 8 0,-3 10 0,3 8 0,-1 10 0,0-4 0,4 16 0,-2-9 0,5 16 0,-2-16 0,4 8 0,0-9 0,0 0 0,0-7 0,0-6 0,7-9 0,1 0 0,6-5 0,4-3 0,-3 0 0,7-4 0,-6 0 0,6 1 0,-7-4 0,4 0 0,-5-4 0,0 0 0,0 0 0,0 0 0,1 0 0,-1 0 0,0-7 0,0-1 0,5-11 0,-3-1 0,4-4 0,-4 1 0,0-1 0,0-4 0,-4 3 0,-1 1 0,-3 2 0,-4 2 0,0 1 0,-4 4 0,0 5 0,0 4 0,0-1 0,-3 4 0,-4 0 0,-1 3 0,-5 0 0,2 6 0,-4 6 0,4 3 0,0 8 0,3-4 0,0 0 0,4 0 0,1-5 0,3-3 0,0-2 0,0-2 0,6 0 0,2-1 0,10 2 0,2-4 0,-1 2 0,3-5 0,-6 6 0,-2-4 0,-4 4 0,-3-1 0,-4 4 0,0 5 0,-3 0 0,0 8 0,0-4 0,0 4 0,-3-4 0,-1 0 0,-7-5 0,0 0 0,-3 0 0,-4 1 0,-2-3 0,1-1 0,1-7 0,3-1 0,4-3 0,-2 0 0,6 0 0,0-3 0,4 0 0,3-7 0,0-1 0,0-3 0,3 0 0,1 3 0,6 1 0,1 3 0,-1 0 0,4 0 0,-7 3 0,6 1 0,2 3 0,0 0 0,8-4 0,-4 3 0,9-2 0,1-1 0,11-1 0,-5-4 0,9 0 0,-8-3 0,8-2 0,-13-3 0,8-5 0,-14 5 0,1-8 0,-7 5 0,-4 1 0,-3-3 0,-2 6 0,-6-2 0,0 0 0,-4 2 0,0 1 0,0 2 0,0 6 0,-3-1 0,-4 6 0,-4 2 0,-4 0 0,1 0 0,0 0 0,0 0 0,-1 0 0,4 6 0,0 6 0,4 12 0,2 0 0,1 9 0,4-4 0,0 5 0,0 0 0,0-5 0,12 0 0,1-9 0,11 0 0,4-7 0,-3-2 0,3-3 0,-5-4 0,0 0 0,-3-4 0,-2 0 0,-4 0 0,-3 0 0,-1-6 0,-3-2 0,-3-15 0,-1 12 0,-3-4 0</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45.902"/>
    </inkml:context>
    <inkml:brush xml:id="br0">
      <inkml:brushProperty name="width" value="0.05" units="cm"/>
      <inkml:brushProperty name="height" value="0.05" units="cm"/>
    </inkml:brush>
  </inkml:definitions>
  <inkml:trace contextRef="#ctx0" brushRef="#br0">1 670 24575,'0'6'0,"0"4"0,0-3 0,0 10 0,0-5 0,0 6 0,0-3 0,0-1 0,0-4 0,0 0 0,0-3 0,0-1 0,0-21 0,0-20 0,4-25 0,6-7 0,13-20-462,10 8 462,-4 1 0,13-7 0,-16 28 0,11-16 0,-14 25 0,5 2 0,-11 20 0,0 2 0,-7 13 0,0 4 462,-3 4-462,3 3 0,-4 0 0,1 3 0,-4 13 0,4 5 0,-2 19 0,0 0 0,3 1 0,-3 3 0,3-3 0,1 5 0,0-6 0,0 5 0,4-5 0,-3 6 0,7-6 0,-7 5 0,6-10 0,-6 4 0,1-10 0,-3-5 0,0-6 0,-1-3 0,-1-5 0,-2 0 0,-1-4 0,0-2 0,-3-1 0,3-3 0</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46.384"/>
    </inkml:context>
    <inkml:brush xml:id="br0">
      <inkml:brushProperty name="width" value="0.05" units="cm"/>
      <inkml:brushProperty name="height" value="0.05" units="cm"/>
    </inkml:brush>
  </inkml:definitions>
  <inkml:trace contextRef="#ctx0" brushRef="#br0">1 0 24575,'24'0'0,"3"0"0,2 0 0,4 0 0,-4 0 0,5 0 0,-5 0 0,4 0 0,-13 0 0,7 0 0,-18 0 0,2 0 0</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46.876"/>
    </inkml:context>
    <inkml:brush xml:id="br0">
      <inkml:brushProperty name="width" value="0.05" units="cm"/>
      <inkml:brushProperty name="height" value="0.05" units="cm"/>
    </inkml:brush>
  </inkml:definitions>
  <inkml:trace contextRef="#ctx0" brushRef="#br0">0 0 24575,'9'0'0,"2"0"0,0 0 0,2 0 0,-2 0 0,-1 0 0,4 0 0,-7 0 0,3 0 0,0 0 0,-3 0 0,3 0 0,-7 0 0,-1 0 0</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47.390"/>
    </inkml:context>
    <inkml:brush xml:id="br0">
      <inkml:brushProperty name="width" value="0.05" units="cm"/>
      <inkml:brushProperty name="height" value="0.05" units="cm"/>
    </inkml:brush>
  </inkml:definitions>
  <inkml:trace contextRef="#ctx0" brushRef="#br0">0 19 24575,'6'0'0,"4"0"0,-3 0 0,6 0 0,-2 0 0,0 0 0,-1 0 0,-4 0 0,-2-8 0,-1 5 0,-3-5 0</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48.126"/>
    </inkml:context>
    <inkml:brush xml:id="br0">
      <inkml:brushProperty name="width" value="0.05" units="cm"/>
      <inkml:brushProperty name="height" value="0.05" units="cm"/>
    </inkml:brush>
  </inkml:definitions>
  <inkml:trace contextRef="#ctx0" brushRef="#br0">0 1 24575,'0'1'0,"0"18"0,0 12 0,0 15 0,0 0 0,0 6 0,0-10 0,0 14 0,0-8 0,0 11 0,0-5 0,0-8 0,0-1 0,0-10 0,0 0 0,0-7 0,0-9 0,0-4 0,0-5 0,0-4 0,0-3 0,0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4.482"/>
    </inkml:context>
    <inkml:brush xml:id="br0">
      <inkml:brushProperty name="width" value="0.05" units="cm"/>
      <inkml:brushProperty name="height" value="0.05" units="cm"/>
    </inkml:brush>
  </inkml:definitions>
  <inkml:trace contextRef="#ctx0" brushRef="#br0">306 1 24575,'-13'0'0,"-1"0"0,-8 0 0,1 0 0,-5 0 0,3 0 0,-2 0 0,3 0 0,-4 0 0,8 0 0,-4 0 0,6 0 0,4 5 0,-4-3 0,12 9 0,-5-9 0,9 9 0,-6-3 0,5 2 0,-2 2 0,3 1 0,0 9 0,0 1 0,0 12 0,0-7 0,0 8 0,0 0 0,0-4 0,0 9 0,0-9 0,0 9 0,0-13 0,0 7 0,0-12 0,0 2 0,0-3 0,0-5 0,0 4 0,0-7 0,0-1 0,-2-1 0,1-5 0,-2 2 0,3-3 0,0 0 0,0 0 0,2-3 0,8-1 0,9-5 0,8-2 0,9-3 0,-4-3 0,9 6 0,-9-6 0,0 7 0,-7 0 0,-3 1 0,-8 3 0,2 0 0,-9 0 0,2 0 0,-3 0 0,-3 0 0,0 0 0</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50.719"/>
    </inkml:context>
    <inkml:brush xml:id="br0">
      <inkml:brushProperty name="width" value="0.05" units="cm"/>
      <inkml:brushProperty name="height" value="0.05" units="cm"/>
    </inkml:brush>
  </inkml:definitions>
  <inkml:trace contextRef="#ctx0" brushRef="#br0">0 457 24575,'0'4'0,"0"5"0,0 12 0,4 2 0,0 1 0,7-5 0,-3-1 0,6 1 0,2 1 0,1 3 0,6-2 0,-7-2 0,2-4 0,-4-4 0,1-1 0,-5-4 0,0 1 0,-4 0 0,1-1 0,-1-2 0,1-2 0,-1-2 0,0-3 0,0-4 0,-2-12 0,3-2 0,-7-12 0,4 9 0,-4-4 0,0 4 0,0 1 0,0 3 0,0 2 0,0 4 0,0 3 0,0-3 0,3 7 0,-3-3 0,6 7 0,-2-3 0,2 5 0,1-2 0,-1 3 0,0 0 0,1 0 0,-1 0 0,1 0 0,-1 6 0,4 2 0,-2 7 0,6 3 0,-5 1 0,1 0 0,1 0 0,-3-9 0,2 4 0,-4-7 0,1 3 0,-1-7 0,1 0 0,-1-3 0,1 0 0,-1 0 0,0 0 0,1-10 0,0 1 0,1-14 0,-1 4 0,1 0 0,-1 0 0,0 5 0,-3 0 0,2-1 0,-2 5 0,3-4 0,0 7 0,-1-3 0,1 3 0,-1 1 0,1-1 0,-1 4 0,4-3 0,-3 2 0,6 0 0,-2-2 0,3 5 0,1-2 0,-5 3 0,4 0 0,-7 0 0,3 0 0,-4 0 0,1 0 0,-1 0 0,0 3 0,-2 4 0,-1 8 0,-3 4 0,0 4 0,0 0 0,0 6 0,0 0 0,0 0 0,0 4 0,0-9 0,0 0 0,0-5 0,0-5 0,0 0 0,0-3 0,0-1 0,0-4 0,3-2 0,4-2 0,3-2 0,5 0 0,-1 0 0,0-6 0,5-7 0,3-16 0,4-8 0,-2-15 0,0-8 0,-5 5 0,1-10 0,-5 6 0,4-2 0,-8 1 0,3 8 0,-5 11 0,-4 2 0,-2 9 0,-3 6 0,0 9 0,0 5 0,-5 7 0,-3 0 0,-2 3 0,-3 6 0,5 6 0,-7 12 0,6 5 0,-3 5 0,7 0 0,1 0 0,4 0 0,0 0 0,0-5 0,0 4 0,0-8 0,0 7 0,7-7 0,7 9 0,3-9 0,9 10 0,-5-9 0,6 4 0,-2-4 0,0-5 0,-1-1 0,-5-5 0,4 0 0,-12-4 0,7 3 0,-11-7 0,3 3 0,-4-3 0,1-4 0,-1 0 0,1-3 0,2 0 0,-1 0 0,5 0 0,-6 0 0,7-10 0,-2-3 0,0-16 0,0-5 0,-3-7 0,0-5 0,0 0 0,1-6 0,-1 5 0,0-4 0,-4 5 0,-1 0 0,-4 6 0,0 5 0,0 7 0,0 9 0,0 0 0,0 9 0,-3 3 0,-4 4 0,0 3 0,-6 0 0,2 6 0,-1 11 0,1 3 0,3 8 0,0 0 0,4-3 0,0 8 0,4-4 0,0 0 0,0 4 0,0-9 0,0 4 0,0-5 0,7 1 0,-2-1 0,13-3 0,-5 2 0,5-6 0,1 3 0,-3-5 0,2 1 0,0-3 0,-3 1 0,4-5 0,-5 2 0,-3-3 0,-2 0 0,1-3 0,-2-2 0,1-2 0,-5 0 0,-1 0 0</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51.323"/>
    </inkml:context>
    <inkml:brush xml:id="br0">
      <inkml:brushProperty name="width" value="0.05" units="cm"/>
      <inkml:brushProperty name="height" value="0.05" units="cm"/>
    </inkml:brush>
  </inkml:definitions>
  <inkml:trace contextRef="#ctx0" brushRef="#br0">7 19 24575,'-3'-9'0,"0"5"0,3-1 0</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54.827"/>
    </inkml:context>
    <inkml:brush xml:id="br0">
      <inkml:brushProperty name="width" value="0.05" units="cm"/>
      <inkml:brushProperty name="height" value="0.05" units="cm"/>
    </inkml:brush>
  </inkml:definitions>
  <inkml:trace contextRef="#ctx0" brushRef="#br0">14 340 24575,'-8'56'0,"2"-3"0,6-7 0,0-10 0,0 7 0,0-7 0,0 10 0,0-5 0,0-2 0,0-14 0,0 2 0,6-18 0,-2 1 0,5-10 0,2-15 0,3-15 0,4-12 0,1-15 0,0 9 0,0-10 0,0 11 0,-4-5 0,1 11 0,-6 7 0,2 6 0,-5 8 0,0 5 0,0 5 0,-1 7 0,0 0 0,-3 6 0,3 8 0,-1 9 0,-1 10 0,0 8 0,0 3 0,-3 4 0,7-4 0,-3-2 0,-1-5 0,3-9 0,-6 2 0,5-15 0,-5 2 0,5-8 0,-6 1 0,6-4 0,-3 0 0,4-9 0,0-11 0,1-8 0,1-15 0,-1 5 0,2-10 0,-2 10 0,1 1 0,-1 5 0,-4 10 0,2 1 0,-5 7 0,5 4 0,-3 4 0,4 9 0,-1 5 0,1 8 0,2 9 0,-2-3 0,2 3 0,-2-5 0,4-4 0,0 0 0,0-5 0,3-3 0,-3-1 0,7-2 0,-3-4 0,8 2 0,-4-5 0,0 3 0,3-4 0,-2 0 0,-1 0 0,3 0 0,-2 0 0,-1-3 0,-1-5 0,-4-3 0,2-12 0,-5 3 0,1-13 0,-4 8 0,1-7 0,-1 2 0,-3-4 0,-2 5 0,-3 1 0,0 9 0,0 0 0,-3 8 0,-8 4 0,-1 4 0,-10 3 0,-2 0 0,-1 12 0,-5 7 0,3 17 0,3 6 0,2-2 0,8 5 0,2-15 0,7 4 0,2-11 0,3-4 0,0-1 0,0-7 0,0-1 0,0-4 0,3-2 0,4-1 0,3-3 0,5 0 0,-1-7 0,5-6 0,-2-11 0,7-2 0,-10-3 0,5 5 0,-7 4 0,-1 2 0,-1 4 0,-2-1 0,-4 5 0,-1-4 0,-3 7 0,0 5 0,0 11 0,7 9 0,-2 5 0,15 6 0,-2 2 0,5 4 0,-1 0 0,-6-6 0,0-1 0,0-4 0,-5-5 0,0-1 0,0-7 0,-4-1 0,3-3 0,-4 0 0,1-4 0,-1 0 0,1-3 0,-1-6 0,2-16 0,0-10 0,7-27 0,-4-2 0,4-13 0,-5 6 0,1-4 0,-1 4 0,0 1 0,-4 1 0,2 18 0,-7 3 0,3 20 0,-4 2 0,0 12 0,0 18 0,0 14 0,0 18 0,0 20 0,0-5 0,0 6 0,-5-2 0,4-5 0,-3 6 0,4-5 0,0-8 0,0-11 0,0-7 0,0-5 0,3-4 0,1-4 0,2-5 0,-2-4 0,2 1 0,-3-4 0,4 0 0,-1-3 0,1-6 0,4-16 0,2-5 0,5-17 0,0 3 0,1-5 0,-2 5 0,-3 7 0,-2 6 0,-5 8 0,1 2 0,-2 7 0,1 4 0,-9 4 0,0 13 0,-11 3 0,4 11 0,2-1 0,0 0 0,6-3 0,-3-2 0,4-4 0,0 0 0,0 0 0,0-3 0,7-1 0,4-2 0,9-1 0,8 1 0,-4 0 0,9-3 0,-4-2 0,1-3 0,2 0 0,-7 0 0,3-3 0,-5-5 0,-4-4 0,-1-3 0,-3 1 0,-4 0 0,-1-1 0,-3 1 0,0 0 0,0 0 0,-3-1 0,-1 1 0,-3 0 0,0 3 0,0-3 0,0 7 0,0-3 0,-5 6 0,0 2 0,-7 2 0,1 0 0,-3 0 0,-1 0 0,5 2 0,-4 9 0,5 5 0,-2 8 0,3-1 0,4 0 0,0 1 0,4-1 0,0-4 0,0 4 0,0-8 0,0 7 0,3-7 0,5 4 0,7-8 0,0 3 0,7-6 0,-3 3 0,5-4 0,-1 1 0,0 0 0,1 0 0,-5-4 0,3 0 0,-6-4 0,-2 0 0,0 0 0,-7 0 0,3 0 0,-4 0 0,-2-6 0,-1 5 0,-3-5 0</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55.887"/>
    </inkml:context>
    <inkml:brush xml:id="br0">
      <inkml:brushProperty name="width" value="0.05" units="cm"/>
      <inkml:brushProperty name="height" value="0.05" units="cm"/>
    </inkml:brush>
  </inkml:definitions>
  <inkml:trace contextRef="#ctx0" brushRef="#br0">250 131 24575,'4'-5'0,"-2"-3"0,-2-9 0,0 2 0,0-8 0,0 11 0,0-9 0,0 12 0,0-5 0,-6 11 0,-2 0 0,-2 3 0,-8 0 0,2 0 0,-7 3 0,3 9 0,-5 10 0,3 9 0,-1 10 0,1-5 0,3 9 0,6-10 0,0 9 0,4-9 0,4 4 0,1-9 0,4 2 0,0-7 0,0 3 0,0 0 0,0-4 0,0 0 0,4-1 0,3-8 0,4 3 0,4-7 0,-1 0 0,4-4 0,-3 0 0,8 1 0,-4-4 0,4-1 0,0-3 0,1 0 0,-1 0 0,5 0 0,-4 0 0,0-6 0,-1-3 0,-8-5 0,7-2 0,-10 2 0,2 3 0,-3 0 0,-4 5 0,2-1 0,-5 3 0,-1 2 0</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2:57.613"/>
    </inkml:context>
    <inkml:brush xml:id="br0">
      <inkml:brushProperty name="width" value="0.05" units="cm"/>
      <inkml:brushProperty name="height" value="0.05" units="cm"/>
    </inkml:brush>
  </inkml:definitions>
  <inkml:trace contextRef="#ctx0" brushRef="#br0">32 522 24575,'-9'0'0,"0"3"0,6 8 0,-3 0 0,5 12 0,-2-4 0,3 0 0,0 4 0,0-8 0,0 0 0,0-6 0,0 1 0,10-5 0,3 5 0,15-10 0,-3 4 0,7-4 0,9 0 0,-13-6 0,16-8 0,-21-12 0,8-7 0,-3-4 0,-5 2 0,-5-5 0,-6-1 0,-7 1 0,-1 0 0,-4 11 0,0-4 0,0 12 0,-7-6 0,-5 15 0,-13-3 0,1 10 0,-9 2 0,4 3 0,-5 0 0,0 0 0,4 0 0,1 11 0,5-1 0,-1 14 0,5-4 0,3 4 0,6 0 0,7-1 0,0-4 0,4-4 0,0-5 0,0-4 0,3 1 0,13-4 0,11 0 0,13-11 0,12-7 0,10-17 0,2-5 0,-2 0 0,-2 2 0,-5 0 0,0 0 0,-1-1 0,-6 4 0,-6 4 0,-7 1 0,-5 5 0,-10 3 0,-2 4 0,-7 4 0,-4 1 0,-9 6 0,-10 1 0,-3 3 0,-7 0 0,7 7 0,-4-3 0,8 10 0,1-7 0,6 3 0,1-3 0,3-1 0,0 1 0,0-1 0,0 0 0,7 4 0,-3-2 0,9 5 0,-2-2 0,0 3 0,-1 0 0,-2 4 0,-1-3 0,-3 4 0,-1-1 0,-3-3 0,0 8 0,0-4 0,0 0 0,0 3 0,-3-2 0,-2 3 0,-6 0 0,0-3 0,-1-2 0,-2-4 0,3 0 0,-3-3 0,0 0 0,-1-4 0,1-3 0,0-1 0,0-3 0,3 0 0,-3 0 0,7 0 0,-3 0 0,7-6 0,0 2 0,3-2 0,0 3 0</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01.270"/>
    </inkml:context>
    <inkml:brush xml:id="br0">
      <inkml:brushProperty name="width" value="0.05" units="cm"/>
      <inkml:brushProperty name="height" value="0.05" units="cm"/>
    </inkml:brush>
  </inkml:definitions>
  <inkml:trace contextRef="#ctx0" brushRef="#br0">135 644 24575,'-2'-7'0,"-6"1"0,-3 6 0,-11 0 0,10 0 0,-10 7 0,7 1 0,-1 11 0,5 0 0,3 9 0,4-3 0,0 3 0,4-5 0,0-4 0,0 3 0,0-10 0,0 6 0,0-11 0,10 0 0,8-4 0,11-3 0,5 0 0,-4 0 0,2 0 0,-2-4 0,0-8 0,4-7 0,-8-3 0,4-3 0,-11 9 0,-2-8 0,-7 9 0,-3 0 0,0 5 0,-1 4 0,-2-1 0,-1 9 0,-3 3 0,0 12 0,0-2 0,0 8 0,0-8 0,0 7 0,0-7 0,0 4 0,0-5 0,0-3 0,3-2 0,4 1 0,0-2 0,6 2 0,-2-3 0,3-3 0,-3-1 0,2-3 0,-2 0 0,3 0 0,-3 0 0,6-4 0,-8-7 0,9-6 0,-5-11 0,3-1 0,2-10 0,-4-2 0,9-17 0,-11-3 0,12-7 0,-13-3 0,9 3 0,-8-13 0,2 23 0,-8-19 0,-2 33 0,-4-9 0,0 14 0,0 13 0,0 3 0,-3 15 0,-1 2 0,-2 6 0,-4 0 0,3 0 0,-4 10 0,1 3 0,4 15 0,-4 2 0,5 4 0,0 0 0,1 0 0,4-1 0,0 1 0,0 0 0,0 0 0,0-4 0,0-2 0,0 0 0,4-4 0,0 4 0,4-4 0,3-1 0,1 0 0,4 5 0,0-3 0,0 3 0,0-5 0,-4 1 0,2-5 0,-6-1 0,6-4 0,-7 1 0,3-5 0,-3 0 0,-1-4 0,1 1 0,-1-1 0,1-2 0,-1-1 0,0-3 0,-3-6 0,0-10 0,-3 4 0,12-24 0,-2 17 0,12-24 0,-5 7 0,2-10 0,-5-6 0,0 5 0,-5-5 0,-4 6 0,-1 5 0,-4 7 0,0 5 0,-3 10 0,-4 4 0,-4 1 0,-4 10 0,1-3 0,-4 7 0,3 0 0,-4 0 0,5 0 0,3 7 0,-3 4 0,5 13 0,-2 5 0,2 11 0,4-5 0,1 9 0,4-3 0,0 5 0,0-6 0,0-5 0,12-2 0,2-7 0,12 4 0,5-4 0,1 1 0,3-4 0,0-1 0,-1-6 0,0-2 0,0-2 0,0-4 0,0-3 0,0-1 0,0-4 0,-5 0 0,4 0 0,-13 0 0,7-7 0,-7-2 0,-1-10 0,-3 3 0,-5-6 0,-4 6 0,-3-6 0,-1 7 0,-3-4 0,0 5 0,-3 0 0,-4-1 0,-4 4 0,-7 1 0,2 5 0,-6 2 0,2 3 0,1 0 0,-3 0 0,6 0 0,-2 0 0,3 10 0,0 3 0,3 7 0,1 2 0,7-3 0,0 0 0,4 0 0,0-9 0,0 0 0,0-3 0,9-4 0,0 0 0,12-3 0,-2-3 0,4-5 0,-3-8 0,3 0 0,-11 1 0,5 1 0,-10 7 0,3 0 0,-4 1 0,1 5 0,-1-2 0,1 3 0,-1 0 0,0 0 0,1 0 0,-1 3 0,1 4 0,0 8 0,0-3 0,4 9 0,0-9 0,3 6 0,1-4 0,-1-3 0,0 0 0,0-4 0,-3 0 0,2-4 0,-2 0 0,0-3 0,-1 0 0,0-6 0,-2-6 0,3-23 0,-2-9 0,1-22 0,1-8 0,-5 10 0,-2-14 0,-4 23 0,0-11 0,0 13 0,0 6 0,0 12 0,0 7 0,0 9 0,0 4 0,0 5 0,-2 6 0,-2 1 0,-2 3 0,0 6 0,-2 6 0,1 7 0,3 9 0,0 1 0,4 10 0,0-4 0,0 5 0,0-1 0,0-4 0,0 4 0,4-5 0,1 0 0,7 0 0,-3-4 0,6-2 0,-6-5 0,6 0 0,-7-3 0,3-2 0,-1-4 0,-2-3 0,2-1 0,-1-4 0,-1-2 0,2-1 0,-1-3 0,-1 0 0,5 0 0,-6 0 0,7 0 0,-4-3 0,5-4 0,-4-4 0,2-4 0,-5 1 0,2-4 0,1 2 0,-3-2 0,3 0 0,-4 2 0,0-6 0,-3 7 0,0-4 0,-4 9 0,0 0 0,0 3 0,0 1 0,-3 2 0,0 1 0,-7 3 0,2 0 0,-5 0 0,6 0 0,-3 3 0,0 1 0,2 6 0,-2 1 0,2 3 0,1 4 0,3-3 0,-3 8 0,6-8 0,-2 3 0,3-4 0,0 1 0,0-1 0,0 0 0,0-3 0,0 2 0,0-6 0,0 7 0,2-7 0,5 3 0,4-3 0,3 0 0,5 0 0,0 1 0,4-1 0,0 1 0,1 0 0,-1 0 0,1 0 0,-1-1 0,0 1 0,-4-4 0,-4 0 0,-2-4 0,-5 0 0,1 0 0,-2 0 0,-1 0 0,1 0 0,-1 0 0,-3 0 0,0 0 0</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01.863"/>
    </inkml:context>
    <inkml:brush xml:id="br0">
      <inkml:brushProperty name="width" value="0.05" units="cm"/>
      <inkml:brushProperty name="height" value="0.05" units="cm"/>
    </inkml:brush>
  </inkml:definitions>
  <inkml:trace contextRef="#ctx0" brushRef="#br0">1 12 24575,'2'-6'0,"5"0"0,13 6 0,-4 0 0,11 0 0,-3 0 0,1 0 0,7 0 0,-2 0 0,4 0 0,-5 0 0,3 0 0,-2 0 0,-1 0 0,-1 0 0,-9 0 0,8 0 0,-10 0 0,6 0 0,-5 0 0,-3 0 0,3 0 0,-7 0 0,-1 0 0,-6 0 0,-2 0 0</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02.993"/>
    </inkml:context>
    <inkml:brush xml:id="br0">
      <inkml:brushProperty name="width" value="0.05" units="cm"/>
      <inkml:brushProperty name="height" value="0.05" units="cm"/>
    </inkml:brush>
  </inkml:definitions>
  <inkml:trace contextRef="#ctx0" brushRef="#br0">6 0 24575,'-1'0'0,"2"6"0,-6-2 0,5 5 0,0 0 0,0-1 0,0 1 0,0-2 0,6-1 0,-1-2 0,4-1 0,1-3 0,-2 0 0,1 0 0,-2 0 0,-4-3 0,0 0 0,-3-3 0,-3 3 0,0 0 0,-4 0 0,1 2 0,0-2 0,3 6 0,0 1 0,3-1 0,0 0 0</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49.086"/>
    </inkml:context>
    <inkml:brush xml:id="br0">
      <inkml:brushProperty name="width" value="0.05" units="cm"/>
      <inkml:brushProperty name="height" value="0.05" units="cm"/>
    </inkml:brush>
  </inkml:definitions>
  <inkml:trace contextRef="#ctx0" brushRef="#br0">0 11 24575,'14'0'0,"11"0"0,24 0 0,6 0 0,0-2 0,2-1 0,21 2 0,-21-1 0,0-1 0,24 3 0,-28 0 0,16 0 0,-37 0 0,14 0 0,-17 0 0,-5 0 0,-6 0 0,-7 0 0,-4 0 0,-5 0 0</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49.744"/>
    </inkml:context>
    <inkml:brush xml:id="br0">
      <inkml:brushProperty name="width" value="0.05" units="cm"/>
      <inkml:brushProperty name="height" value="0.05" units="cm"/>
    </inkml:brush>
  </inkml:definitions>
  <inkml:trace contextRef="#ctx0" brushRef="#br0">1 7 24575,'-1'-4'0,"2"2"0,9 5 0,5 4 0,4 5 0,6 13 0,1 3 0,-5-2 0,1 7 0,5 6 0,-12-11 0,13 28 0,-22-23 0,12 32 0,-16-11 0,7-4 0,-9 27 0,0-44 0,0 44 0,-4-40 0,-1 15 0,-8-6 0,-1-1 0,-4-4 0,1-7 0,1-6 0,0-5 0,4-4 0,2-4 0,3-5 0,0-4 0,4 1 0,-3-4 0,5 0 0,-2-3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4.991"/>
    </inkml:context>
    <inkml:brush xml:id="br0">
      <inkml:brushProperty name="width" value="0.05" units="cm"/>
      <inkml:brushProperty name="height" value="0.05" units="cm"/>
    </inkml:brush>
  </inkml:definitions>
  <inkml:trace contextRef="#ctx0" brushRef="#br0">0 21 24575,'3'0'0,"5"-3"0,6-4 0,6 3 0,2-2 0,1 6 0,7 0 0,-8 0 0,0 0 0,-5 0 0,-4 0 0,-6 0 0,-1 0 0</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56.211"/>
    </inkml:context>
    <inkml:brush xml:id="br0">
      <inkml:brushProperty name="width" value="0.05" units="cm"/>
      <inkml:brushProperty name="height" value="0.05" units="cm"/>
    </inkml:brush>
  </inkml:definitions>
  <inkml:trace contextRef="#ctx0" brushRef="#br0">36 192 24575,'-3'5'0,"0"9"0,3 18 0,0 9 0,0 17 0,0-3 0,0 17 0,0-5 0,0 7 0,0-13 0,0 25 0,0-39 0,0 38 0,0-42 0,0 10 0,0-8 0,0-15 0,0 8 0,0-18 0,0 3 0,0-12 0,0-1 0,0 0 0,0-3 0,0 3 0,0-4 0,0 0 0,0 4 0,0 1 0,0-1 0,0 4 0,0-4 0,0 5 0,0-1 0,3 0 0,-2 0 0,2 0 0,0-3 0,-3-1 0,3 0 0,0-3 0,-2 6 0,2-5 0,0 2 0,-3-1 0,6-1 0,-5 2 0,2-4 0,-3 0 0,0 1 0,0-6 0,0-20 0,0-15 0,-5-26 0,-2-30-768,4 35 0,0-3 768,0-9 0,0-4 0,3-3 0,0 1 0,0 19 0,0 0-341,0-10 1,0 1 340,0-17-298,0-18 298,0 23 0,0 15 0,0 8 1456,0 16-1456,0 3 724,0 13-724,0 2 335,0 7-335,0 1 0,0 4 0,0-1 0,0 1 0,0 0 0,0-1 0,0 1 0,3 0 0,8-1 0,5 0 0,12-1 0,6 0 0,12-2 0,7 1 0,13-1 0,1 4 0,7 1 0,7 5 0,8 0-981,10 0 981,-42 0 0,1 0 0,-3 0 0,0 0 0,7 0 0,0 0 0,-6 0 0,-2 0-107,35 0 107,4 0 0,-30 0 0,18 0 0,-19 0 0,-9 0 0,-14 0 0,-10 0 975,-5 0-975,-6 0 113,-7 0-113,-1 3 0,-4-2 0,0 2 0,1 0 0,-1-3 0,1 6 0,-4-2 0,3 2 0,-3-2 0,1 1 0,-1-1 0,-3 2 0,0 0 0,0 4 0,0 1 0,0 7 0,0 6 0,0 16 0,-5 2 0,4 16 0,-3 2 0,4 1 0,0 11 0,0-17 0,0 16 0,0-10 0,0 6 0,5-1 0,-4-13 0,3-2 0,-4-10 0,0-7 0,0-6 0,0-5 0,0-7 0,0 1 0,0-10 0,-3 3 0,0-3 0,-4-1 0,1 0 0,-1 1 0,1-4 0,2 3 0,-1-6 0,4 6 0,-5-5 0,5 4 0,-4-4 0,4 5 0,-4-6 0,-2 3 0,-4-3 0,-12 0 0,-8 0 0,-9 0 0,-12 0 0,-7 0 0,-16 0 0,-7 0-917,-8 0 917,-1 0 0,1 0 0,1 0 0,-1 5 0,1 1 0,-9 11 0,6 1 0,42-7 0,2 1 0,-23 4 0,-7 0 0,23-6 0,-10 4 0,17-4 0,3 3 0,16-4 917,5-2-917,6-2 0,3-2 0,5 0 0,0-3 0,0 3 0,2-3 0,-2 0 0,4 0 0,-1 0 0,1 0 0,3 0 0,0 0 0</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56.987"/>
    </inkml:context>
    <inkml:brush xml:id="br0">
      <inkml:brushProperty name="width" value="0.05" units="cm"/>
      <inkml:brushProperty name="height" value="0.05" units="cm"/>
    </inkml:brush>
  </inkml:definitions>
  <inkml:trace contextRef="#ctx0" brushRef="#br0">0 0 24575,'69'0'0,"0"0"0,0 0 0,34 0 0,-15 0 0,-31 0 0,-5 0 0,-15 0 0,-20 0 0,6 0 0,-9 0 0,-4 0 0,4 0 0,-3 0 0,-1 0 0,-3 0 0,-4 0 0</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57.741"/>
    </inkml:context>
    <inkml:brush xml:id="br0">
      <inkml:brushProperty name="width" value="0.05" units="cm"/>
      <inkml:brushProperty name="height" value="0.05" units="cm"/>
    </inkml:brush>
  </inkml:definitions>
  <inkml:trace contextRef="#ctx0" brushRef="#br0">199 0 24575,'-9'0'0,"-4"0"0,3 0 0,-5 0 0,1 0 0,-4 0 0,6 0 0,-14 0 0,13 3 0,-11 8 0,13 1 0,-3 7 0,5-1 0,2-3 0,4 7 0,3-3 0,0 1 0,0 2 0,0-7 0,0 3 0,0-4 0,10 1 0,3 0 0,10-3 0,6 0 0,5-8 0,1 4 0,10-8 0,-10 4 0,9-4 0,-8 0 0,-2 0 0,-6 0 0,-5 0 0,-3 0 0,-6 0 0,-4 0 0,-3 0 0,-1 0 0,-2 0 0,-1 0 0</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58.322"/>
    </inkml:context>
    <inkml:brush xml:id="br0">
      <inkml:brushProperty name="width" value="0.05" units="cm"/>
      <inkml:brushProperty name="height" value="0.05" units="cm"/>
    </inkml:brush>
  </inkml:definitions>
  <inkml:trace contextRef="#ctx0" brushRef="#br0">1 1 24575,'28'0'0,"7"0"0,18 0 0,2 0 0,18 0 0,-24 0 0,14 0 0,-15 0 0,6 0 0,-3 0 0,-10 0 0,-7 0 0,-10 0 0,-5 0 0,-11 0 0,-2 0 0</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59.413"/>
    </inkml:context>
    <inkml:brush xml:id="br0">
      <inkml:brushProperty name="width" value="0.05" units="cm"/>
      <inkml:brushProperty name="height" value="0.05" units="cm"/>
    </inkml:brush>
  </inkml:definitions>
  <inkml:trace contextRef="#ctx0" brushRef="#br0">392 0 24575,'0'13'0,"0"9"0,0 3 0,0 14 0,0 13 0,0 3 0,0 16 0,0-4 0,0 14 0,0 2-585,0 7 585,0 1 0,0-8 0,0 5 0,0-12 0,0 5 0,0-19 0,0 2 0,0-4 0,0-5 0,0 9 0,4-17 585,-3 0-585,3-17 0,-4-7 0,0-8 0,0-5 0,0 0 0,-3-18 0,-4 8 0,-7-12 0,-6 16 0,-8 4 0,-1 1 0,-5 7 0,0-6 0,0 6 0,0-7 0,0 3 0,4 0 0,2-3 0,9 2 0,0-4 0,9 0 0,0-3 0,6 2 0,-2-6 0,6 6 0,-3-6 0,3 3 0</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01.610"/>
    </inkml:context>
    <inkml:brush xml:id="br0">
      <inkml:brushProperty name="width" value="0.05" units="cm"/>
      <inkml:brushProperty name="height" value="0.05" units="cm"/>
    </inkml:brush>
  </inkml:definitions>
  <inkml:trace contextRef="#ctx0" brushRef="#br0">2050 1 24575,'15'0'0,"-8"0"0,-5 2 0,-4 9 0,2 5 0,0 23 0,0 4 0,0 11 0,0-12 0,0 26 0,0-35 0,0 48 0,0-36 0,0 21 0,0-7 0,0 0 0,0 0 0,0 1 0,0-12 0,0 2 0,0-15 0,0 5 0,0-15 0,0 2 0,3-12 0,-2 0 0,2-5 0,-1-4 0,-1 0 0,-1-2 0,-7-1 0,-7-3 0,-6 0 0,-13 0 0,-9 0 0,-11 0 0,-7 4 0,-13 2 0,-11 5-474,31-5 0,-2 0 474,0 0 0,0 0 0,-3 3 0,0 0 0,4-3 0,0 1 0,0 2 0,0-1 0,3-2 0,2 0-397,-29 4 397,22-3 0,1-2 0,-15 1 0,-24 0 0,9-6 0,37 0 0,-30 0 0,30 0 0,-11 0 0,11 0 929,-3 0-929,16 0 416,0 0-416,7 0 0,9 0 0,-4 0 0,8 0 0,0 0 0,2 0 0,5 0 0,-2 0 0,4 0 0,0 0 0,-1 0 0,1 0 0,3-3 0,0-1 0,0-5 0,2-6 0,-2-1 0,3-6 0,0-2 0,-4-5 0,-1-17 0,0 14 0,-3-17 0,7 13 0,-8-10 0,8 0 0,-3-6 0,4 4 0,0-4 0,0 0 0,0 10 0,0-8 0,0 14 0,0-3 0,0 10 0,0 1 0,0 5 0,0 4 0,0 4 0,0 5 0,0 3 0,0 1 0,3 2 0,-2-2 0,2 3 0,-3-3 0,2-1 0,-1 1 0,2 0 0,-3-1 0,0 1 0,2 2 0,2-2 0,2 3 0,1-1 0,-1-2 0,8 2 0,2 0 0,7-3 0,17 2 0,-3-4 0,21 4 0,9-4 0,2 8 0,27-4-642,-3 5 642,-43-3 0,0 1 0,3 1 0,0 0 0,-3-1 0,0-1 0,3 3 0,1 0 0,-3-2 0,-2-1 0,48 2 0,-27-8 0,7 8 0,-17-3 0,14-1 0,-8 4 0,-6-8 0,-3 4 0,-9-1 0,3-2 642,-10 7-642,-2-3 0,-5 4 0,0-4 0,-5 3 0,-1-3 0,-5 4 0,1 0 0,-1 0 0,-4 0 0,0 0 0,-5 0 0,0 0 0,0 0 0,0 0 0,-3 0 0,-2 0 0,1 0 0,-2 0 0,1 0 0,-2 0 0,-1 0 0,1 0 0,-1 0 0,-2 0 0,-2 0 0</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04.213"/>
    </inkml:context>
    <inkml:brush xml:id="br0">
      <inkml:brushProperty name="width" value="0.05" units="cm"/>
      <inkml:brushProperty name="height" value="0.05" units="cm"/>
    </inkml:brush>
  </inkml:definitions>
  <inkml:trace contextRef="#ctx0" brushRef="#br0">905 1532 24575,'-7'0'0,"-2"0"0,-2 0 0,-7 0 0,-2 0 0,-8 4 0,-1 1 0,-5 3 0,-5 1 0,-1-4 0,-19-1 0,20-4 0,-23 0 0,5 0 0,5 0 0,-18 0 0,28 0 0,-10 0 0,6 0 0,5 0 0,2 0 0,14 0 0,2 0 0,8 0 0,1 0 0,3 0 0,1 0 0,4 0 0,2-3 0,2-4 0,2-8 0,0-4 0,0-9 0,0-7 0,0-11 0,0-7 0,0-7 0,0-5 0,0-2 0,0 10 0,4-12 0,-3 19 0,4-23 0,-5 12 0,0-4 0,0 6 0,0 0 0,0 6 0,0 1 0,0 12 0,0 1 0,0 5 0,3 8 0,-2-1 0,2 12 0,-3-3 0,0 3 0,0 1 0,0 0 0,0 0 0,0-1 0,0 1 0,0 0 0,0 3 0,0-3 0,0 4 0,0-1 0,0 1 0,0 3 0,0 1 0,0 0 0,0-1 0,3 4 0,4-3 0,4 5 0,12-6 0,-3 2 0,24-4 0,-7 1 0,21-7 0,-16 5 0,15-4 0,4-1 0,2 0 0,-2-1 0,-5 2 0,-8 4 0,10 5 0,1-4 0,-7 8 0,-5-4 0,-8 5 0,-5 0 0,-5 0 0,-1 0 0,-9 0 0,3 0 0,-10 0 0,6 0 0,-11 0 0,3 0 0,-4 0 0,0 0 0,1 0 0,-1 0 0,0 0 0,0 0 0,0 0 0,0 0 0,1 0 0,-1 0 0,0 0 0,-1 0 0,2 0 0,-1 0 0,0 0 0,8-3 0,-2-4 0,0 2 0,-6-2 0</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05.353"/>
    </inkml:context>
    <inkml:brush xml:id="br0">
      <inkml:brushProperty name="width" value="0.05" units="cm"/>
      <inkml:brushProperty name="height" value="0.05" units="cm"/>
    </inkml:brush>
  </inkml:definitions>
  <inkml:trace contextRef="#ctx0" brushRef="#br0">10 149 24575,'0'2'0,"0"3"0,0 8 0,0 1 0,0 8 0,0-1 0,0 17 0,0-13 0,0 19 0,0-8 0,0 4 0,-4 11 0,3-14 0,-4 13 0,5-9 0,0 4 0,0-4 0,0-2 0,0-14 0,0 7 0,0-12 0,0 8 0,0-8 0,0-2 0,3-4 0,1 0 0,3-3 0,0-1 0,-4-4 0,3 1 0,-5-1 0,4 1 0,-4-12 0,2-5 0,-3-11 0,0-7 0,0-1 0,0-5 0,0-5 0,0 3 0,0-8 0,0 3 0,0 1 0,0-5 0,0 5 0,0-12 0,0 4 0,0-10 0,0 11 0,-4-5 0,3 11 0,-7 2 0,7 9 0,-3 2 0,4 9 0,0 1 0,0 3 0,0 5 0,0 0 0,0 3 0,0 1 0,0-1 0,0 1 0,0-1 0,0 1 0,0 0 0,0 2 0,0 1 0</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09.278"/>
    </inkml:context>
    <inkml:brush xml:id="br0">
      <inkml:brushProperty name="width" value="0.05" units="cm"/>
      <inkml:brushProperty name="height" value="0.05" units="cm"/>
    </inkml:brush>
  </inkml:definitions>
  <inkml:trace contextRef="#ctx0" brushRef="#br0">1237 1 24575,'-9'0'0,"0"0"0,-5 0 0,6 0 0,-14 0 0,7 0 0,-9 0 0,1 0 0,-1 0 0,1 0 0,-5 0 0,-1 0 0,-5 0 0,0 0 0,-6 0 0,5 0 0,-4 4 0,-1-3 0,5 6 0,-10-6 0,10 7 0,-5-8 0,6 4 0,0-4 0,0 0 0,-5 0 0,9 0 0,-8 0 0,8 0 0,1 0 0,1 0 0,5 0 0,-1 0 0,1 0 0,4 0 0,1 0 0,-1 0 0,4 0 0,-3 0 0,-1 0 0,4 0 0,-3 0 0,3 0 0,1 0 0,0 0 0,0 3 0,3-2 0,-3 2 0,7-3 0,-3 3 0,4-2 0,-1 2 0,1-3 0,2 2 0,1-1 0,3 1 0</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12.242"/>
    </inkml:context>
    <inkml:brush xml:id="br0">
      <inkml:brushProperty name="width" value="0.05" units="cm"/>
      <inkml:brushProperty name="height" value="0.05" units="cm"/>
    </inkml:brush>
  </inkml:definitions>
  <inkml:trace contextRef="#ctx0" brushRef="#br0">6 1 24575,'-6'0'0,"24"0"0,5 0 0,14 0 0,1 0 0,-9 0 0,5 0 0,0 0 0,5 0 0,-8 0 0,-2 0 0,-7 0 0,-7 0 0,4 0 0,-9 0 0,0 0 0,-4 0 0,-2 0 0,-1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5.464"/>
    </inkml:context>
    <inkml:brush xml:id="br0">
      <inkml:brushProperty name="width" value="0.05" units="cm"/>
      <inkml:brushProperty name="height" value="0.05" units="cm"/>
    </inkml:brush>
  </inkml:definitions>
  <inkml:trace contextRef="#ctx0" brushRef="#br0">1 1 24575,'3'8'0,"4"6"0,8 4 0,4 5 0,0-1 0,7-2 0,10 8 0,-10-14 0,15 11 0,-22-14 0,7 4 0,-9-1 0,4-3 0,-7-5 0,3 3 0,-8-7 0,0 4 0,-6-6 0,0 0 0</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20.597"/>
    </inkml:context>
    <inkml:brush xml:id="br0">
      <inkml:brushProperty name="width" value="0.05" units="cm"/>
      <inkml:brushProperty name="height" value="0.05" units="cm"/>
    </inkml:brush>
  </inkml:definitions>
  <inkml:trace contextRef="#ctx0" brushRef="#br0">353 182 24575,'-4'-6'0,"1"-5"0,3-7 0,0-6 0,0 5 0,0-8 0,0 10 0,0-10 0,0 15 0,-6-2 0,2 10 0,-14 1 0,6 3 0,-6 0 0,-1 0 0,4 0 0,-7 0 0,2 7 0,-4 6 0,-2 13 0,0 6 0,2 9 0,2-5 0,5 3 0,0-5 0,4 0 0,0-5 0,5-1 0,4-4 0,1-5 0,3-1 0,0-7 0,0-1 0,0-4 0,2 1 0,9 0 0,5-4 0,8 1 0,-1-4 0,5 0 0,-4 0 0,0 0 0,-5 0 0,-1 0 0,-3 3 0,0-2 0,-2 5 0,-6-2 0,3 3 0,-3-1 0,-1 0 0,1 4 0,-4 1 0,1 3 0,-4 0 0,0 5 0,0-4 0,0 7 0,0-7 0,-4 4 0,-3-5 0,-1 0 0,-5 0 0,5-3 0,-5-1 0,2-3 0,-8 0 0,4 1 0,-7-1 0,6-3 0,-6 0 0,7-4 0,-8 0 0,8 0 0,-3 0 0,3 0 0,4 0 0,1 0 0,4 0 0,-1 0 0,1 0 0,2-3 0,2 0 0,2-4 0,0 1 0,0-4 0,0-9 0,0 9 0,0-6 0</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22.659"/>
    </inkml:context>
    <inkml:brush xml:id="br0">
      <inkml:brushProperty name="width" value="0.05" units="cm"/>
      <inkml:brushProperty name="height" value="0.05" units="cm"/>
    </inkml:brush>
  </inkml:definitions>
  <inkml:trace contextRef="#ctx0" brushRef="#br0">83 152 24575,'0'16'0,"0"7"0,0 18 0,0 1 0,0 16 0,0-16 0,0 14 0,0-14 0,0 10 0,0-11 0,0 3 0,0-13 0,0-2 0,0-7 0,0-7 0,0-8 0,-3-13 0,-2-17 0,-3-6 0,-1-5 0,1-5 0,-7-14 0,9 9 0,-8-19 0,13 15 0,-7-6 0,6 2 0,-2 12 0,4 5 0,0 7 0,0 8 0,0 2 0,0 4 0,0-1 0,0 5 0,0 0 0,0 0 0,0 2 0,0-2 0,3 4 0,4-1 0,4 0 0,3 0 0,4-1 0,2 4 0,-1-2 0,3 5 0,-6-2 0,6 3 0,-3 0 0,0 0 0,4 0 0,-8 0 0,3 0 0,-4 0 0,-3 0 0,2 0 0,-5 6 0,2 2 0,-3 10 0,1 1 0,-4 5 0,0-1 0,-4 5 0,0 1 0,0 1 0,0 2 0,0-2 0,-4-1 0,-4-1 0,0-5 0,-7-3 0,4-5 0,-3-5 0,-1-3 0,1 0 0,0-3 0,-1-1 0,1-3 0,0 0 0,0 0 0,3 0 0,-3-3 0,7-1 0,-3-2 0,3-1 0,4 1 0,-3-1 0,5 1 0,-4-1 0,12 3 0,-2 1 0,15 3 0,-5 4 0,7 3 0,-6 1 0,6 7 0,-7-4 0,3 4 0,1 4 0,-3-4 0,7 5 0,-3-1 0,3-2 0,8 8 0,-6-4 0,11 7 0,-6-7 0,7 6 0,-3-9 0,3 8 0,-3-8 0,1 4 0,-6-9 0,-1 2 0,-4-6 0,-5 2 0,-1-4 0,-7 0 0,-1 0 0,-4-4 0,1 0 0,-4-3 0,0 0 0</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18.209"/>
    </inkml:context>
    <inkml:brush xml:id="br0">
      <inkml:brushProperty name="width" value="0.05" units="cm"/>
      <inkml:brushProperty name="height" value="0.05" units="cm"/>
    </inkml:brush>
  </inkml:definitions>
  <inkml:trace contextRef="#ctx0" brushRef="#br0">90 49 24575,'-3'9'0,"2"-2"0,-5 3 0,2 0 0,-3-3 0,0 7 0,0-3 0,3-1 0,-2 4 0,2-7 0,0 6 0,-2-6 0,2 7 0,1-7 0,-4 6 0,7-5 0,-4 2 0,4-4 0,-3 0 0,3 4 0,-3-2 0,3 1 0,-3-2 0,2-1 0,-2 1 0,3-1 0,0 0 0,0 1 0,0-1 0,0 1 0,0-1 0,0 1 0,0-1 0,0 0 0,0 4 0,0-3 0,0 3 0,0-3 0,0-1 0,0 0 0,0 1 0,0-1 0,0 0 0,0 1 0,0-1 0,0 0 0,0 0 0,0 1 0,0-1 0,0 0 0,0 0 0,3-2 0,-2 1 0,2-1 0,0 0 0,-3 1 0,6-1 0,-3 2 0,4 0 0,-4 0 0,2-2 0,-1 1 0,2-4 0,-3 4 0,3-4 0,-3 2 0,4-3 0,-1 0 0,0 0 0,0 0 0,1 0 0,3 0 0,-3 0 0,6 0 0,-6 0 0,7 0 0,-7 0 0,3 0 0,-4 0 0,1 0 0,-1 0 0,1 0 0,-1 0 0,0 0 0,1 0 0,-1-3 0,0-1 0,1 1 0,-4-7 0,3 6 0,-2-9 0,3 2 0,0-4 0,0 1 0,0 0 0,-3 0 0,3-5 0,-3 4 0,0-7 0,-1 2 0,0 1 0,-2-3 0,2 2 0,-3-8 0,0 3 0,0-3 0,0 5 0,0 4 0,0-4 0,0 8 0,0-4 0,0 1 0,0 6 0,0-5 0,0 9 0,0-5 0,0 6 0,-3 0 0,0 1 0,-4 5 0,-3-2 0,3 3 0,-3 0 0,3 0 0,-3 0 0,3 0 0,-3 0 0,4 0 0,-1 0 0,0 0 0,1 0 0,-1 0 0,1 0 0,0 0 0,-1 3 0,1 0 0,-1 1 0,4 1 0,-3-4 0,3 2 0,-3-3 0,-4 0 0,3 0 0,-2 0 0,-1 0 0,5 0 0,-1 0 0</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53.283"/>
    </inkml:context>
    <inkml:brush xml:id="br0">
      <inkml:brushProperty name="width" value="0.05" units="cm"/>
      <inkml:brushProperty name="height" value="0.05" units="cm"/>
    </inkml:brush>
  </inkml:definitions>
  <inkml:trace contextRef="#ctx0" brushRef="#br0">0 14 24575,'13'0'0,"0"0"0,1 0 0,0 0 0,-3-3 0,3 2 0,-7-5 0,3 6 0,-4-3 0,1 3 0,-1 0 0,0 0 0,1 0 0,-1 0 0,0 0 0,1 0 0,-1 0 0,0 0 0,1 0 0,-1 0 0,1 0 0,3 0 0,-3 0 0,6 0 0,-2 0 0,3 0 0,-3 0 0,2 0 0,-6 0 0,3 3 0,0 1 0,-2 2 0,1 1 0,-2-1 0,0 4 0,-4-3 0,0 7 0,-3 1 0,0 0 0,0 7 0,0-7 0,0 8 0,0-4 0,0 4 0,0 5 0,0 1 0,-3 1 0,-2 2 0,-3-3 0,0 1 0,3 2 0,-2-7 0,3 3 0,-1-9 0,2 3 0,0-7 0,2 4 0,-2-5 0,3 0 0,0 0 0,0 0 0,0 0 0,0 1 0,0-1 0,0 0 0,3-3 0,1 2 0,5-2 0,3 3 0,2 0 0,4-2 0,1 2 0,5-6 0,-1 7 0,-4-7 0,3 3 0,-2-3 0,-1-1 0,-1-2 0,-3 1 0,-5-5 0,4 2 0,-7-3 0,3 0 0,-4 0 0,1 0 0,-9 2 0,-3-1 0,-8 5 0,-5-5 0,2 5 0,-2-5 0,4 5 0,-1-2 0,1 3 0,0 0 0,-1 3 0,4 2 0,-2 2 0,5 0 0,-3 4 0,4-3 0,-1 8 0,0-4 0,1 4 0,2-3 0,-2 2 0,6-3 0,-2 1 0,3 2 0,0-3 0,0 0 0,0 4 0,0-8 0,0 7 0,0-2 0,0 3 0,0-4 0,0 4 0,0-4 0,0 4 0,0 1 0,0-1 0,0 0 0,0 1 0,3-1 0,-2 0 0,6 5 0,-2-3 0,3 3 0,0-5 0,-1 1 0,1-1 0,0 0 0,0 5 0,0-3 0,0 8 0,-3-9 0,2 9 0,-2-4 0,0 0 0,2 4 0,-6-8 0,3 3 0,-1-5 0,-2 0 0,3 1 0,-4-1 0,0-4 0,0 4 0,0-8 0,0 7 0,0-2 0,0-1 0,0 3 0,0-3 0,0 1 0,0 2 0,0-7 0,0 8 0,0-8 0,0 7 0,0-7 0,0 4 0,0-1 0,0-3 0,0 3 0,0-3 0,0-1 0,0 0 0,0 0 0,0 0 0,-4 1 0,0-1 0,-3 4 0,-3-3 0,-3 8 0,-1-8 0,-1 3 0,1-7 0,-4 3 0,-2-6 0,-3 4 0,-5-4 0,3-4 0,-8 0 0,9-4 0,-4 0 0,4 0 0,5 0 0,0 0 0,5 0 0,3 0 0,1 0 0,4 0 0,-1 0 0,1 0 0,0 0 0,2-3 0,2 0 0,-2-7 0,4 6 0,-4-3 0</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38.803"/>
    </inkml:context>
    <inkml:brush xml:id="br0">
      <inkml:brushProperty name="width" value="0.05" units="cm"/>
      <inkml:brushProperty name="height" value="0.05" units="cm"/>
    </inkml:brush>
  </inkml:definitions>
  <inkml:trace contextRef="#ctx0" brushRef="#br0">2000 1 24575,'0'13'0,"0"3"0,0 7 0,0 5 0,0 1 0,0 10 0,0-3 0,0 8 0,0-3 0,0-1 0,0-1 0,0 1 0,4 0 0,1 1 0,3-2 0,1-6 0,-1 1 0,0-5 0,0-1 0,0-4 0,-4-1 0,3 0 0,-3-4 0,4 0 0,-1-5 0,-3-3 0,-1 2 0,-3-6 0,0 3 0,0 0 0,0-3 0,0 3 0,0-3 0,0-1 0,0 0 0,0 1 0,0-1 0,-3-3 0,0 0 0,-7-3 0,0 3 0,-5-2 0,1 2 0,-4-3 0,-2 3 0,-8-2 0,-1 3 0,-5-4 0,-5 0 0,-2 0 0,-5 0 0,-19 0 0,19 0 0,-24 0 0,22 0 0,-5 0 0,1 0 0,0 0 0,10 0 0,-8 0 0,14 0 0,-3 0 0,5 0 0,4 0 0,-2 0 0,2 0 0,1 0 0,-4 0 0,9 3 0,-4-2 0,4 6 0,1-6 0,-1 2 0,5 0 0,-3-2 0,6 2 0,-6-3 0,7 0 0,-8 0 0,4 0 0,-4 0 0,-1 0 0,1 4 0,-1-3 0,5 2 0,-3 1 0,2-3 0,1 2 0,1 0 0,3-2 0,-3 2 0,6-3 0,-5 0 0,6 3 0,-3-2 0,0 2 0,-1 0 0,-3-2 0,3 5 0,-4-5 0,5 5 0,3-5 0,-2 6 0,2-7 0,0 6 0,1-5 0,0 2 0,3 0 0,-3-2 0,0 1 0,3 1 0,-7-2 0,7 5 0,-3-6 0,4 3 0,-1-3 0,1 0 0,-1 3 0,1-2 0,-1 2 0,1-3 0,-1 2 0,1-1 0,0 2 0,0-3 0,0 0 0,0 0 0,-1 0 0,1-3 0,-1-4 0,0-4 0,0-7 0,-1-2 0,0-8 0,0 4 0,4-14 0,-4 7 0,3-14 0,-3 10 0,-1-10 0,-4 5 0,2-6 0,-2 0 0,4 5 0,0 3 0,1 3 0,3 1 0,-2 5 0,2 1 0,1 4 0,-3 5 0,6 4 0,-2 2 0,0 5 0,3-1 0,-3 2 0,0 0 0,2 1 0,1 3 0,3 0 0,4 3 0,-1 0 0,0 0 0,4 0 0,-3 0 0,7 0 0,1 0 0,0 0 0,7 0 0,2 0 0,5 0 0,5 0 0,6-4 0,0-1 0,12 0 0,-5-4 0,11 8 0,-5-7 0,7 7 0,-1-8 0,0 8 0,0-4 0,0 1 0,0 3 0,-5-3 0,3 4 0,-15 0 0,8 0 0,-15 0 0,5-4 0,-6 3 0,-5-7 0,4 8 0,-9-7 0,4 6 0,-5-3 0,1 1 0,-5 2 0,3-6 0,-6 6 0,2-3 0,-4 1 0,0 2 0,1-5 0,-1 5 0,4-5 0,-3 5 0,8-6 0,-8 3 0,7-1 0,-3-1 0,4 1 0,1 1 0,-1-3 0,-4 6 0,3-6 0,-7 6 0,4-2 0,-5 3 0,-3 0 0,2 0 0,-6-3 0,7 2 0,-7-2 0,3 3 0,0 0 0,-3 0 0,3 0 0,-4-2 0,1 1 0,-1-2 0,0 3 0,1 0 0,-1 0 0,1 0 0,3 0 0,-3 0 0,3 0 0,-4 0 0,1 0 0,-1 0 0,0 0 0,1 0 0,-1 0 0,1 0 0,-1 0 0,0 0 0,1 0 0,-1 0 0,0 0 0,1 0 0,-1 0 0,1 0 0,-1 0 0,-3 0 0,0 0 0</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39:55.596"/>
    </inkml:context>
    <inkml:brush xml:id="br0">
      <inkml:brushProperty name="width" value="0.05" units="cm"/>
      <inkml:brushProperty name="height" value="0.05" units="cm"/>
    </inkml:brush>
  </inkml:definitions>
  <inkml:trace contextRef="#ctx0" brushRef="#br0">21 33 24575,'-12'-16'0,"3"8"0,9 0 0</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39:57.329"/>
    </inkml:context>
    <inkml:brush xml:id="br0">
      <inkml:brushProperty name="width" value="0.05" units="cm"/>
      <inkml:brushProperty name="height" value="0.05" units="cm"/>
    </inkml:brush>
  </inkml:definitions>
  <inkml:trace contextRef="#ctx0" brushRef="#br0">308 192 24575,'0'-5'0,"0"-4"0,0-12 0,0-2 0,-3 3 0,-1-2 0,-4 7 0,1-8 0,0 11 0,-4-5 0,4 10 0,-7-4 0,3 8 0,-3-1 0,-4 4 0,3 0 0,-8 0 0,4 0 0,-6 12 0,5 6 0,-5 8 0,8 2 0,0 1 0,3-5 0,5 4 0,1-5 0,4-3 0,1-2 0,2-4 0,-2 0 0,3 1 0,0-5 0,0 0 0,10-3 0,3 0 0,11 1 0,4-4 0,-4 0 0,9-4 0,-9 0 0,9 0 0,-9 0 0,0 3 0,-2-2 0,-6 5 0,-2-2 0,0 3 0,-7 3 0,3 1 0,-2 3 0,-4 0 0,-1 0 0,-3 4 0,0-2 0,0 6 0,0-7 0,-4 7 0,-3-7 0,-5 8 0,1-11 0,-3 5 0,3-10 0,-3 7 0,0-6 0,-5 2 0,4-3 0,-7-2 0,6-2 0,-6-3 0,3 0 0,-1-3 0,-2-5 0,6-8 0,1 4 0,1-5 0,7 9 0,-3-2 0,6 4 0,-2 2 0,6 1 0,-3 3 0</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39:57.858"/>
    </inkml:context>
    <inkml:brush xml:id="br0">
      <inkml:brushProperty name="width" value="0.05" units="cm"/>
      <inkml:brushProperty name="height" value="0.05" units="cm"/>
    </inkml:brush>
  </inkml:definitions>
  <inkml:trace contextRef="#ctx0" brushRef="#br0">0 7 24575,'6'-3'0,"-2"0"0,8 3 0,-1 0 0,-1 0 0,8 0 0,-6 0 0,6 0 0,-4 0 0,4 0 0,-2 0 0,2 0 0,-7 0 0,-2 0 0,-2 0 0,-1 0 0,4 0 0,-5 0 0,1 0 0</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39:58.435"/>
    </inkml:context>
    <inkml:brush xml:id="br0">
      <inkml:brushProperty name="width" value="0.05" units="cm"/>
      <inkml:brushProperty name="height" value="0.05" units="cm"/>
    </inkml:brush>
  </inkml:definitions>
  <inkml:trace contextRef="#ctx0" brushRef="#br0">1 0 24575,'12'0'0,"7"0"0,-3 0 0,7 0 0,-4 0 0,-1 0 0,1 0 0,0 0 0,0 0 0,-4 0 0,-2 0 0,-5 0 0,1 0 0,-2 0 0,-4 0 0,0 0 0</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39:59.231"/>
    </inkml:context>
    <inkml:brush xml:id="br0">
      <inkml:brushProperty name="width" value="0.05" units="cm"/>
      <inkml:brushProperty name="height" value="0.05" units="cm"/>
    </inkml:brush>
  </inkml:definitions>
  <inkml:trace contextRef="#ctx0" brushRef="#br0">0 1 24575,'0'4'0,"0"1"0,0 15 0,0-1 0,0 9 0,0-4 0,0 9 0,0-9 0,0 4 0,0 1 0,0-9 0,0 12 0,0-16 0,0 11 0,0-12 0,0 12 0,0-7 0,0 8 0,0-12 0,0 5 0,0-9 0,0 3 0,0-5 0,0-4 0,0 1 0,0-1 0,0-3 0,0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6.027"/>
    </inkml:context>
    <inkml:brush xml:id="br0">
      <inkml:brushProperty name="width" value="0.05" units="cm"/>
      <inkml:brushProperty name="height" value="0.05" units="cm"/>
    </inkml:brush>
  </inkml:definitions>
  <inkml:trace contextRef="#ctx0" brushRef="#br0">458 6 24575,'-2'-3'0,"-8"0"0,-9 7 0,-12 8 0,-8 10 0,-11 11 0,2 9 0,7-13 0,-4 15 0,10-17 0,-2 13 0,4-14 0,14-3 0,2-13 0,7 3 0,-2-6 0,8-1 0,-2-3 0</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0.144"/>
    </inkml:context>
    <inkml:brush xml:id="br0">
      <inkml:brushProperty name="width" value="0.05" units="cm"/>
      <inkml:brushProperty name="height" value="0.05" units="cm"/>
    </inkml:brush>
  </inkml:definitions>
  <inkml:trace contextRef="#ctx0" brushRef="#br0">43 1 24575,'10'0'0,"-3"0"0,6 0 0,-6 0 0,6 0 0,-2 3 0,-3 4 0,1 1 0,-5 9 0,0-5 0,-1 15 0,-3-7 0,0 8 0,-3-4 0,-5-1 0,-4 0 0,-8 2 0,7-6 0,-6 0 0,12-8 0,-4 2 0,5-5 0,-1 1 0,1-5 0,-1-1 0,1-3 0,3 0 0,0 0 0</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1.832"/>
    </inkml:context>
    <inkml:brush xml:id="br0">
      <inkml:brushProperty name="width" value="0.05" units="cm"/>
      <inkml:brushProperty name="height" value="0.05" units="cm"/>
    </inkml:brush>
  </inkml:definitions>
  <inkml:trace contextRef="#ctx0" brushRef="#br0">450 1 24575,'-6'0'0,"0"0"0,-15 0 0,6 0 0,-7 0 0,-2 0 0,-6 0 0,-4 0 0,-5 0 0,-1 12 0,8-3 0,-6 21 0,15-3 0,-9 9 0,9 0 0,2-1 0,7 4 0,2-4 0,3 5 0,4-11 0,1 4 0,4-9 0,0 4 0,0-4 0,0-1 0,7-4 0,1 3 0,7-3 0,0 1 0,0-2 0,3-3 0,-3-1 0,3-3 0,1 0 0,-4-4 0,7 1 0,-3-4 0,5-1 0,-1-3 0,0 0 0,1 0 0,-5 0 0,-1 0 0,-4 0 0,1 0 0,-5 0 0,0 0 0,-6 0 0,-1 0 0</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2.324"/>
    </inkml:context>
    <inkml:brush xml:id="br0">
      <inkml:brushProperty name="width" value="0.05" units="cm"/>
      <inkml:brushProperty name="height" value="0.05" units="cm"/>
    </inkml:brush>
  </inkml:definitions>
  <inkml:trace contextRef="#ctx0" brushRef="#br0">0 7 24575,'7'-3'0,"-1"0"0,0 3 0,4 0 0,-3 0 0,6 0 0,-2 0 0,3 0 0,-3 0 0,2 0 0,2 0 0,-3 0 0,2 0 0,-4 0 0,0 0 0,1 0 0,-1 0 0,-4 0 0,-2 0 0,-1 0 0</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2.905"/>
    </inkml:context>
    <inkml:brush xml:id="br0">
      <inkml:brushProperty name="width" value="0.05" units="cm"/>
      <inkml:brushProperty name="height" value="0.05" units="cm"/>
    </inkml:brush>
  </inkml:definitions>
  <inkml:trace contextRef="#ctx0" brushRef="#br0">0 0 24575,'10'0'0,"11"0"0,-9 0 0,15 0 0,-7 0 0,3 0 0,-4 0 0,4 0 0,-12 0 0,7 0 0,-11 0 0,3 0 0,-7 0 0,0 0 0</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3.606"/>
    </inkml:context>
    <inkml:brush xml:id="br0">
      <inkml:brushProperty name="width" value="0.05" units="cm"/>
      <inkml:brushProperty name="height" value="0.05" units="cm"/>
    </inkml:brush>
  </inkml:definitions>
  <inkml:trace contextRef="#ctx0" brushRef="#br0">0 0 24575,'0'5'0,"0"0"0,0 15 0,0 4 0,0 5 0,0 10 0,0-4 0,0 5 0,0-6 0,0 0 0,0 0 0,0-5 0,0-1 0,0-9 0,0 3 0,0-10 0,0 5 0,0-6 0,0-1 0,0 0 0,0-3 0,0-4 0,0 0 0</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10.658"/>
    </inkml:context>
    <inkml:brush xml:id="br0">
      <inkml:brushProperty name="width" value="0.05" units="cm"/>
      <inkml:brushProperty name="height" value="0.05" units="cm"/>
    </inkml:brush>
  </inkml:definitions>
  <inkml:trace contextRef="#ctx0" brushRef="#br0">328 22 24575,'-7'-3'0,"-2"3"0,-6-7 0,0 6 0,-4-5 0,5 5 0,0-2 0,-5 3 0,4 0 0,-3 0 0,-1 0 0,7 0 0,-2 0 0,4 3 0,-1 8 0,-1 5 0,-3 7 0,6 5 0,-6 2 0,5 4 0,-6 5 0,6-4 0,-3 0 0,5-3 0,4-3 0,0 1 0,4-2 0,0-9 0,0 3 0,0-6 0,0 2 0,6-4 0,2-3 0,10 0 0,-3-1 0,8-2 0,-8 3 0,7-7 0,-7-1 0,8-3 0,-4 0 0,4 0 0,1 0 0,-1 0 0,0 0 0,-4 0 0,4 0 0,-8 0 0,3 0 0,-4 0 0,-3 0 0,-4 0 0,-4 0 0</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11.165"/>
    </inkml:context>
    <inkml:brush xml:id="br0">
      <inkml:brushProperty name="width" value="0.05" units="cm"/>
      <inkml:brushProperty name="height" value="0.05" units="cm"/>
    </inkml:brush>
  </inkml:definitions>
  <inkml:trace contextRef="#ctx0" brushRef="#br0">0 1 24575,'13'0'0,"4"0"0,-2 0 0,8 0 0,-4 0 0,4 0 0,1 0 0,-5 0 0,-1 0 0,-7 0 0,-1 0 0,-4 0 0,-2 0 0,-2 0 0</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11.821"/>
    </inkml:context>
    <inkml:brush xml:id="br0">
      <inkml:brushProperty name="width" value="0.05" units="cm"/>
      <inkml:brushProperty name="height" value="0.05" units="cm"/>
    </inkml:brush>
  </inkml:definitions>
  <inkml:trace contextRef="#ctx0" brushRef="#br0">1 0 24575,'16'0'0,"2"0"0,6 0 0,4 0 0,-4 0 0,9 0 0,-9 0 0,4 0 0,-5 0 0,-7 0 0,-2 0 0,-4 0 0,-3 0 0,3 0 0,-7 0 0,0 0 0</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25.955"/>
    </inkml:context>
    <inkml:brush xml:id="br0">
      <inkml:brushProperty name="width" value="0.05" units="cm"/>
      <inkml:brushProperty name="height" value="0.05" units="cm"/>
    </inkml:brush>
  </inkml:definitions>
  <inkml:trace contextRef="#ctx0" brushRef="#br0">143 367 24575,'0'-2'0,"0"0"0,-7-10 0,6 1 0,-12 0 0,9 1 0,-10 6 0,10-2 0,-9 6 0,8-3 0,-8 3 0,2 0 0,0 0 0,-1 5 0,4 7 0,1 7 0,-3 4 0,8 1 0,-5-1 0,7-4 0,0 4 0,0-8 0,0 3 0,3-7 0,8-1 0,5-3 0,7 1 0,0 0 0,5-4 0,2 0 0,-1-4 0,3 0 0,-2 0 0,4 0 0,-4-12 0,-1-2 0,-3-16 0,8-14 0,-10 0 0,1-4 0,-8 4 0,-7-3 0,3 5 0,-3-9 0,-2 16 0,-3 0 0,-1 7 0,-4 9 0,0 0 0,0 9 0,0 0 0,-3 6 0,-4 1 0,-4 3 0,-3 0 0,3 3 0,0 13 0,4 6 0,-2 11 0,4 7 0,1 0 0,4 6 0,0 0 0,0-1 0,0-4 0,0-2 0,0-10 0,4-1 0,3-8 0,4-2 0,4-7 0,-5-1 0,4-3 0,-4-3 0,5-1 0,-1-3 0,0 0 0,0-3 0,0-5 0,1-3 0,-4-3 0,-1 0 0,-3 3 0,-1 1 0,1 3 0,-1 4 0,0 2 0,-3 5 0,3 5 0,-2 2 0,3 3 0,0 0 0,3-3 0,1 3 0,4-6 0,-1 2 0,0-6 0,4-1 0,-2-3 0,2 0 0,-4 0 0,0 0 0,-3-10 0,0 1 0,-3-14 0,-1 4 0,-3 0 0,0-4 0,-4 8 0,0 0 0,0 2 0,0 5 0,-7-2 0,-1 3 0,-10 3 0,3-2 0,-8 5 0,8-2 0,-3 3 0,3 0 0,1 0 0,6 0 0,2 0 0</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27.616"/>
    </inkml:context>
    <inkml:brush xml:id="br0">
      <inkml:brushProperty name="width" value="0.05" units="cm"/>
      <inkml:brushProperty name="height" value="0.05" units="cm"/>
    </inkml:brush>
  </inkml:definitions>
  <inkml:trace contextRef="#ctx0" brushRef="#br0">47 164 24575,'-9'0'0,"-3"6"0,4 2 0,-2 6 0,6 5 0,0-4 0,4 3 0,0 0 0,0-6 0,0 10 0,0-14 0,0 6 0,0-4 0,3-6 0,8 6 0,-2-6 0,12 3 0,-5 0 0,7-2 0,-3-2 0,2-3 0,-7 0 0,8 0 0,-8 0 0,3 0 0,-4 0 0,0 0 0,-3-6 0,0-2 0,-4-6 0,0-1 0,0-3 0,1-6 0,-4-1 0,0-8 0,-4 4 0,0 0 0,0-4 0,0 8 0,0-3 0,0 5 0,0 3 0,0 5 0,0 5 0,0 4 0,0-1 0,0 9 0,0 7 0,0 13 0,0 8 0,0 4 0,0 0 0,-4 0 0,3-5 0,-2-1 0,3-5 0,0 1 0,0-5 0,0-1 0,0-4 0,0-3 0,0 2 0,0-5 0,0 2 0,2-7 0,2 0 0,2-3 0,0 0 0,0 0 0,1 0 0,-1-6 0,1-6 0,4-8 0,-2-8 0,11 2 0,-6-7 0,6 8 0,-4-3 0,-1 4 0,0 5 0,-3 0 0,-2 9 0,-3 0 0,-1 3 0,1 4 0,-1-3 0,0 5 0,-5 3 0,-6 10 0,-6 6 0,-17 24 0,13-15 0,-13 25 0,18-17 0,-3 6 0,5-6 0,3-7 0,2-5 0,3-4 0,0-1 0,0-7 0,0-1 0,0-4 0,0 1 0,6-1 0,6 1 0,7 1 0,5-4 0,4 0 0,1-4 0,0 3 0,4-2 0,-4 2 0,5-3 0,-5 0 0,-1 0 0,-5 0 0,-3 0 0,-2 0 0,-4 0 0,-3 0 0,-1 0 0,-4 0 0,1 0 0,-1 0 0,0 0 0,-2-2 0,-5-9 0,0 6 0,-2-6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6.463"/>
    </inkml:context>
    <inkml:brush xml:id="br0">
      <inkml:brushProperty name="width" value="0.05" units="cm"/>
      <inkml:brushProperty name="height" value="0.05" units="cm"/>
    </inkml:brush>
  </inkml:definitions>
  <inkml:trace contextRef="#ctx0" brushRef="#br0">82 1 24575,'6'0'0,"-3"8"0,-1 8 0,-2 5 0,0 14 0,0-12 0,0 12 0,0-4 0,-7 7 0,2-6 0,-10-1 0,4-13 0,-6-4 0,6-8 0,-5-3 0,12-3 0,-2 0 0</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31.036"/>
    </inkml:context>
    <inkml:brush xml:id="br0">
      <inkml:brushProperty name="width" value="0.05" units="cm"/>
      <inkml:brushProperty name="height" value="0.05" units="cm"/>
    </inkml:brush>
  </inkml:definitions>
  <inkml:trace contextRef="#ctx0" brushRef="#br0">4568 258 24575,'0'16'0,"0"8"0,0 1 0,0 15 0,0-5 0,0 4 0,0-5 0,0 0 0,0 0 0,3-5 0,-2 4 0,2-9 0,-3 0 0,4-1 0,-3-8 0,6 7 0,-6-7 0,5 4 0,-5-5 0,2 0 0,0-3 0,1 2 0,-1-2 0,1 3 0,-4-3 0,2-2 0,-1-2 0,2-1 0,0 1 0,-2-1 0,1 1 0,-2-1 0,0 0 0,0 1 0,0-1 0,0 0 0,0 4 0,0-3 0,0 3 0,0-3 0,0-1 0,0 1 0,0-1 0,0 0 0,3-2 0,-5-1 0,2 0 0,-7 0 0,1 4 0,-1-1 0,1 1 0,-1-1 0,-3 1 0,3-1 0,-6 1 0,2 0 0,-7 0 0,-2 1 0,-3-1 0,-17 2 0,-3 0 0,-16 1 0,-7 0 0,-9 1 0,-8-1 0,-7 2 0,8 3-685,-7-3 685,6 9 0,2-9 0,-7 9 0,6-9 0,-1 4 0,-6-5-225,32-1 225,-27-5 0,11-1 0,6-4 0,-18 0 0,29 0 0,-5 0 0,-10 0 0,22 0 676,-15 0-676,11 0 234,-1 0-234,2 0 0,6 0 0,0 0 0,0 0 0,1 4 0,5-3 0,1 3 0,5-4 0,0 4 0,0 0 0,0 1 0,4 2 0,2-2 0,0 3 0,4 0 0,-4-4 0,4 3 0,5-3 0,-3 4 0,2-4 0,-3 2 0,0-1 0,-1-1 0,1 3 0,-1-3 0,1 4 0,0-4 0,-6 4 0,5-7 0,-4 6 0,4-3 0,1 0 0,-1 3 0,1-6 0,-5 6 0,3-6 0,-3 3 0,5-4 0,-1 0 0,1 0 0,-1 0 0,1 0 0,3 0 0,-2 0 0,3 0 0,-5 0 0,1 0 0,-1-3 0,-9-11 0,7 1 0,-14-13 0,11 8 0,-8-8 0,2 3 0,-1 0 0,4-3 0,4 9 0,4 0 0,-4 2 0,7 6 0,-6-3 0,7 5 0,1-1 0,-3 0 0,2 4 0,1 1 0,-4 3 0,8 0 0,-3 0 0,-1 0 0,4 0 0,-7 0 0,7 0 0,-7 0 0,2 0 0,-3 0 0,-1 0 0,-4 0 0,4 0 0,-9 0 0,8 0 0,-8 4 0,9-3 0,-9 2 0,8-3 0,-3 4 0,0-3 0,3 2 0,-3-3 0,9 3 0,-4-2 0,8 2 0,-7-3 0,6 0 0,2 0 0,0 0 0,7 0 0,-3 0 0,3 0 0,1 0 0,-1 0 0,1-3 0,2-4 0,-2-3 0,6-5 0,-4-3 0,4-1 0,-3-5 0,2-4 0,-2-7 0,3 0 0,0-10 0,0-8 0,0 14 0,0-23 0,0 5 0,0 6 0,0-19 0,0 27 0,0-9 0,0 6 0,0 6 0,0 0 0,0 6 0,-4 5 0,3 5 0,-2 2 0,3 6 0,0 2 0,0 0 0,0 7 0,0-3 0,0 3 0,2 4 0,2 0 0,5 3 0,2 0 0,7 0 0,1 0 0,5 0 0,4 0 0,1 0 0,16 0 0,-8 0 0,25 0 0,-7 0 0,12 0 0,5 0 0,-5 0 0,7-5 0,0 0 0,7-6 0,-5 0 0,11 0-899,4 0 899,-1-1 0,-37 6 0,0 0 0,39-5 0,-39 5 0,0 0 0,39-5 0,-39 5 0,-1 0 0,40-6-468,6 6 468,-8-4 0,-20 9 0,-18-2 0,-3 1 0,1-2 0,43 3 0,-44-3 0,17 4 0,-7 0 877,0 0-877,-6 0 490,5 0-490,2 0 0,0-4 0,-5 3 0,1-4 0,-8 5 0,12 0 0,-1 0 0,0 0 0,-5 0 0,3 0 0,-3 0 0,-1-4 0,5 3 0,-5-3 0,0 0 0,18 3 0,-30-3 0,28 4 0,-19 0 0,0 0 0,7 0 0,-11 0 0,2 0 0,3 0 0,-5 0 0,0 0 0,-5 0 0,3 0 0,-8 0 0,-2 0 0,-6 0 0,0 0 0,-3 0 0,3 0 0,-5 0 0,0 0 0,1 3 0,-1-2 0,0 2 0,1-3 0,-1 4 0,-4 0 0,4 0 0,-4 3 0,0-6 0,3 6 0,-6-7 0,2 7 0,-4-3 0,0 0 0,0 2 0,1-2 0,-5 0 0,4 2 0,-7-5 0,3 2 0,-4 0 0,0-2 0,-2 5 0,-1-3 0,-3 3 0,0 1 0,0 2 0,0 2 0,0 3 0,0 1 0,0-1 0,0 0 0,0 0 0,0 4 0,0-2 0,0 6 0,0-3 0,0 5 0,0 4 0,0 1 0,0 5 0,3-1 0,2 1 0,7 0 0,-3-5 0,3-1 0,-4-4 0,-4-11 0,0-3 0</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33.215"/>
    </inkml:context>
    <inkml:brush xml:id="br0">
      <inkml:brushProperty name="width" value="0.05" units="cm"/>
      <inkml:brushProperty name="height" value="0.05" units="cm"/>
    </inkml:brush>
  </inkml:definitions>
  <inkml:trace contextRef="#ctx0" brushRef="#br0">257 0 24575,'-8'0'0,"-2"0"0,-8 0 0,-1 0 0,-4 4 0,-3 13 0,6-3 0,-5 15 0,6-13 0,-3 12 0,3-6 0,3 2 0,4 3 0,4-11 0,1 11 0,6-15 0,-2 9 0,3-9 0,0 3 0,0-5 0,10-3 0,3 0 0,10 1 0,5 0 0,2-4 0,9 0 0,-4-4 0,10 0 0,-10 0 0,9 0 0,-9-4 0,4-1 0,-5-7 0,-4 3 0,-6-3 0,-10 5 0,0 0 0,-7 0 0,0-2 0,-4 1 0,-3-4 0,0 1 0,-7-8 0,-2 0 0,-11-5 0,-1-1 0,-4 4 0,0-4 0,1 8 0,0-3 0,5 5 0,0 4 0,5 0 0,0 7 0,-1-2 0,7 5 0,2-2 0</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33.705"/>
    </inkml:context>
    <inkml:brush xml:id="br0">
      <inkml:brushProperty name="width" value="0.05" units="cm"/>
      <inkml:brushProperty name="height" value="0.05" units="cm"/>
    </inkml:brush>
  </inkml:definitions>
  <inkml:trace contextRef="#ctx0" brushRef="#br0">1 0 24575,'0'30'0,"0"4"0,0 24 0,0-3 0,0-1 0,0 8 0,0-12 0,0 10 0,0-8 0,0-6 0,0-6 0,0 0 0,0-11 0,0-1 0,0-12 0,0 5 0,0-13 0,0 6 0,0-11 0,0 0 0</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34.235"/>
    </inkml:context>
    <inkml:brush xml:id="br0">
      <inkml:brushProperty name="width" value="0.05" units="cm"/>
      <inkml:brushProperty name="height" value="0.05" units="cm"/>
    </inkml:brush>
  </inkml:definitions>
  <inkml:trace contextRef="#ctx0" brushRef="#br0">1 1 24575,'9'0'0,"2"0"0,7 0 0,-3 0 0,3 0 0,-4 0 0,1 0 0,3 0 0,-3 0 0,0 0 0,-5 0 0,0 0 0,-3 0 0,3 0 0,-7 0 0,0 0 0</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34.725"/>
    </inkml:context>
    <inkml:brush xml:id="br0">
      <inkml:brushProperty name="width" value="0.05" units="cm"/>
      <inkml:brushProperty name="height" value="0.05" units="cm"/>
    </inkml:brush>
  </inkml:definitions>
  <inkml:trace contextRef="#ctx0" brushRef="#br0">0 0 24575,'6'0'0,"8"0"0,2 0 0,7 0 0,1 0 0,-1 0 0,0 0 0,-4 0 0,0 0 0,-9 0 0,0 0 0,-3 0 0,-4 0 0,0 0 0</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35.675"/>
    </inkml:context>
    <inkml:brush xml:id="br0">
      <inkml:brushProperty name="width" value="0.05" units="cm"/>
      <inkml:brushProperty name="height" value="0.05" units="cm"/>
    </inkml:brush>
  </inkml:definitions>
  <inkml:trace contextRef="#ctx0" brushRef="#br0">105 0 24575,'-9'0'0,"1"11"0,-6-3 0,2 15 0,-3-4 0,3 4 0,1-4 0,3 4 0,1-4 0,2 0 0,2-1 0,3 1 0,0-4 0,0 0 0,0-5 0,0 0 0,0-3 0,0 3 0,0-4 0,0 0 0,0 1 0,6 0 0,6 0 0,0 0 0,9-3 0,-5-1 0,8-3 0,-1 0 0,-4 0 0,4 0 0,-4 0 0,4 0 0,1-4 0,-5-3 0,-1-1 0,-4-6 0,0 3 0,-3-3 0,-1 3 0,-3-2 0,0 2 0,0-4 0,-3 1 0,-1 0 0,-3 0 0,0-1 0,0-3 0,0 3 0,0-4 0,-6 5 0,1 0 0,-9-1 0,3 4 0,-3 1 0,0 3 0,-1-1 0,1 1 0,3 3 0,-2 1 0,2 3 0,0 0 0,-2 0 0,6 0 0,-7 0 0,7 0 0,-3 0 0,4 0 0,-1 0 0,1 3 0,2 0 0,-2 3 0,6-2 0,-3-1 0</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6.228"/>
    </inkml:context>
    <inkml:brush xml:id="br0">
      <inkml:brushProperty name="width" value="0.05" units="cm"/>
      <inkml:brushProperty name="height" value="0.05" units="cm"/>
    </inkml:brush>
  </inkml:definitions>
  <inkml:trace contextRef="#ctx0" brushRef="#br0">0 97 24575,'0'13'0,"0"14"0,0 0 0,0 23 0,0-8 0,0 10 0,0 0 0,0 1 0,0 6 0,0-6 0,0-2 0,0-15 0,0-3 0,0-14 0,0-1 0,0-7 0,0-1 0,0-4 0,0-5 0,0-5 0,0-10 0,0-16 0,0 4 0,0-17 0,0 7 0,0-10 0,0 0 0,0 1 0,0-1 0,0 5 0,0 6 0,0 2 0,0 13 0,0-3 0,0 8 0,0 5 0,0 0 0,0 3 0,3 1 0,1-4 0,3 2 0,0-5 0,-1 5 0,4-5 0,1 2 0,3-3 0,0 3 0,1-3 0,3 3 0,-3-1 0,7 1 0,-6 4 0,6-1 0,-3 0 0,4 4 0,1 0 0,-5 1 0,3 2 0,-2-2 0,-1 3 0,-1 0 0,-7 0 0,-1 0 0,-4 0 0,0 3 0,1 1 0,-4 2 0,0 0 0,-3 1 0,0-1 0,0 1 0,0 3 0,0 0 0,0 5 0,0-1 0,0 4 0,-6-3 0,-7 8 0,-3-3 0,-3 0 0,-1 3 0,4-4 0,-4 5 0,-1 5 0,4-4 0,-9 10 0,9-10 0,-4 4 0,6-5 0,0-5 0,0-1 0,0-7 0,1 0 0,3-5 0,1 1 0,4-3 0,-1-2 0,1-2 0,3-2 0,0-2 0,3-2 0,0 0 0,0-4 0,0 2 0,3-2 0,0 4 0,4-1 0,-1 1 0,0 2 0,4-2 0,1 2 0,3 0 0,0-2 0,-3 5 0,2-2 0,-5 3 0,5 0 0,-6 0 0,3 0 0,0 6 0,-2 6 0,6 12 0,-1 5 0,4 4 0,0 1 0,0 0 0,0 0 0,-1 0 0,1-5 0,2-4 0,-6-3 0,5-9 0,-10 4 0,2-10 0,-3 3 0,-1-6 0,-3-1 0,0-3 0</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6.755"/>
    </inkml:context>
    <inkml:brush xml:id="br0">
      <inkml:brushProperty name="width" value="0.05" units="cm"/>
      <inkml:brushProperty name="height" value="0.05" units="cm"/>
    </inkml:brush>
  </inkml:definitions>
  <inkml:trace contextRef="#ctx0" brushRef="#br0">0 6 24575,'6'-3'0,"-2"1"0,12 2 0,-4 0 0,6 0 0,-4 0 0,0 0 0,0 0 0,0 0 0,-3 0 0,3 0 0,-7 0 0,3 0 0,-1 0 0,-4 0 0,1 0 0</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7.302"/>
    </inkml:context>
    <inkml:brush xml:id="br0">
      <inkml:brushProperty name="width" value="0.05" units="cm"/>
      <inkml:brushProperty name="height" value="0.05" units="cm"/>
    </inkml:brush>
  </inkml:definitions>
  <inkml:trace contextRef="#ctx0" brushRef="#br0">0 0 24575,'10'0'0,"2"0"0,14 0 0,-3 0 0,5 0 0,-3 0 0,3 0 0,0 0 0,-4 0 0,-3 0 0,0 0 0,-12 0 0,5 0 0,-8 0 0,0 0 0,-2 0 0,-1 0 0</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7.940"/>
    </inkml:context>
    <inkml:brush xml:id="br0">
      <inkml:brushProperty name="width" value="0.05" units="cm"/>
      <inkml:brushProperty name="height" value="0.05" units="cm"/>
    </inkml:brush>
  </inkml:definitions>
  <inkml:trace contextRef="#ctx0" brushRef="#br0">0 1 24575,'0'13'0,"0"-1"0,0 10 0,0-7 0,0 3 0,0 0 0,0-2 0,0 6 0,0-10 0,0 5 0,0-10 0,0 3 0,0 0 0,0-3 0,0 3 0,0-4 0,0-2 0,0-1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7.578"/>
    </inkml:context>
    <inkml:brush xml:id="br0">
      <inkml:brushProperty name="width" value="0.05" units="cm"/>
      <inkml:brushProperty name="height" value="0.05" units="cm"/>
    </inkml:brush>
  </inkml:definitions>
  <inkml:trace contextRef="#ctx0" brushRef="#br0">413 10 24575,'-7'-3'0,"-1"0"0,-19 3 0,-2 0 0,-13-4 0,-6 7 0,9-2 0,-7 8 0,14-2 0,-9 5 0,17-6 0,-10 4 0,22-6 0,-5 3 0,14-2 0,0 1 0,3 0 0,0 0 0,0 6 0,0 2 0,0 8 0,0 3 0,0 12 0,0-3 0,0 11 0,0 10 0,0-13 0,0 22 0,0-20 0,0 5 0,0-2 0,0-10 0,0-6 0,0-5 0,0-9 0,0-3 0,0-5 0,0-3 0,0 0 0,2-3 0,8 0 0,1-3 0,9 0 0,2 0 0,1 0 0,7 0 0,-3 0 0,4 0 0,0 0 0,-4 0 0,-2 0 0,-3 0 0,-1 0 0,-6 0 0,1 0 0,-12 0 0,1 0 0</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8.505"/>
    </inkml:context>
    <inkml:brush xml:id="br0">
      <inkml:brushProperty name="width" value="0.05" units="cm"/>
      <inkml:brushProperty name="height" value="0.05" units="cm"/>
    </inkml:brush>
  </inkml:definitions>
  <inkml:trace contextRef="#ctx0" brushRef="#br0">191 0 24575,'3'3'0,"0"0"0,-3 7 0,0 1 0,0 3 0,0 0 0,0 0 0,0 9 0,0-6 0,0 10 0,-8-3 0,0 0 0,-9 9 0,1-9 0,-5 5 0,1-9 0,-5 4 0,6-14 0,-1 5 0,6-11 0,0 0 0,6-1 0,2-3 0</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0:09.459"/>
    </inkml:context>
    <inkml:brush xml:id="br0">
      <inkml:brushProperty name="width" value="0.05" units="cm"/>
      <inkml:brushProperty name="height" value="0.05" units="cm"/>
    </inkml:brush>
  </inkml:definitions>
  <inkml:trace contextRef="#ctx0" brushRef="#br0">22 0 24575,'0'22'0,"0"-11"0,0 16 0,0-7 0,0 14 0,0 1 0,0 9 0,0-8 0,0 2 0,0 2 0,0-5 0,0-1 0,0-6 0,0-4 0,0-5 0,0-1 0,0-7 0,0-1 0,0-4 0,-3-3 0,-4-10 0,2 4 0,-2-7 0</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20.255"/>
    </inkml:context>
    <inkml:brush xml:id="br0">
      <inkml:brushProperty name="width" value="0.05" units="cm"/>
      <inkml:brushProperty name="height" value="0.05" units="cm"/>
    </inkml:brush>
  </inkml:definitions>
  <inkml:trace contextRef="#ctx0" brushRef="#br0">92 77 24575,'-9'0'0,"-6"0"0,3 0 0,-5 0 0,10 0 0,-4 7 0,4 1 0,0 6 0,3 0 0,1 0 0,3 0 0,0 5 0,0 0 0,0 0 0,0-4 0,0 2 0,0-5 0,0 3 0,0-2 0,0-5 0,3 1 0,4 1 0,4-5 0,7 4 0,6-4 0,5 0 0,5-2 0,0-3 0,0 0 0,0 0 0,0 0 0,0-7 0,-5-2 0,5-13 0,-9 5 0,5-8 0,-10 9 0,0-8 0,-6 5 0,-2 0 0,-1 0 0,-3 1 0,-4 3 0,-1-4 0,-3 1 0,0 3 0,0-4 0,0 9 0,-6-4 0,-2 7 0,-11-4 0,0 7 0,-4 0 0,-1 4 0,-4 0 0,3 0 0,-3 0 0,5 0 0,10 0 0,2 0 0</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20.902"/>
    </inkml:context>
    <inkml:brush xml:id="br0">
      <inkml:brushProperty name="width" value="0.05" units="cm"/>
      <inkml:brushProperty name="height" value="0.05" units="cm"/>
    </inkml:brush>
  </inkml:definitions>
  <inkml:trace contextRef="#ctx0" brushRef="#br0">1 1 24575,'0'24'0,"0"3"0,0 7 0,0 18 0,0-19 0,0 23 0,0-20 0,0 30 0,0-21 0,0 20 0,0-25 0,0 6 0,0-6 0,0-1 0,0-9 0,0-2 0,0-5 0,0-7 0,0-3 0,0-6 0,0-1 0,0-2 0,0-1 0</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21.466"/>
    </inkml:context>
    <inkml:brush xml:id="br0">
      <inkml:brushProperty name="width" value="0.05" units="cm"/>
      <inkml:brushProperty name="height" value="0.05" units="cm"/>
    </inkml:brush>
  </inkml:definitions>
  <inkml:trace contextRef="#ctx0" brushRef="#br0">0 1 24575,'13'0'0,"9"0"0,-2 0 0,13 0 0,-13 0 0,12 0 0,-11 0 0,17 0 0,-12 0 0,3 0 0,-7 0 0,-10 0 0,9 0 0,-12 0 0,4 0 0,-9 0 0,-1 0 0</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22.050"/>
    </inkml:context>
    <inkml:brush xml:id="br0">
      <inkml:brushProperty name="width" value="0.05" units="cm"/>
      <inkml:brushProperty name="height" value="0.05" units="cm"/>
    </inkml:brush>
  </inkml:definitions>
  <inkml:trace contextRef="#ctx0" brushRef="#br0">1 7 24575,'13'0'0,"4"0"0,2 0 0,9 0 0,7 0 0,-5 0 0,8 0 0,-3 0 0,5 0 0,-4 0 0,2 0 0,-13 0 0,3 0 0,-5 0 0,-3 0 0,-6 0 0,-4 0 0,-4 0 0,-2-3 0,-1 3 0,-3-3 0</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22.890"/>
    </inkml:context>
    <inkml:brush xml:id="br0">
      <inkml:brushProperty name="width" value="0.05" units="cm"/>
      <inkml:brushProperty name="height" value="0.05" units="cm"/>
    </inkml:brush>
  </inkml:definitions>
  <inkml:trace contextRef="#ctx0" brushRef="#br0">0 6 24575,'4'-6'0,"-2"9"0,-2 11 0,0 11 0,0 15 0,0-10 0,0 20 0,0-13 0,0 15 0,0-12 0,0 0 0,4-6 0,-3-9 0,6 2 0,-6-12 0,5 0 0,-5-5 0,2-4 0,0 0 0,-2 1 0,4-4 0,-4 3 0,1-3 0,1 1 0,-2 2 0,4-6 0,-4 6 0,4-5 0,-1 1 0,-1 1 0,0-2 0,-3 2 0</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1:24.021"/>
    </inkml:context>
    <inkml:brush xml:id="br0">
      <inkml:brushProperty name="width" value="0.05" units="cm"/>
      <inkml:brushProperty name="height" value="0.05" units="cm"/>
    </inkml:brush>
  </inkml:definitions>
  <inkml:trace contextRef="#ctx0" brushRef="#br0">291 1 24575,'-1'0'0,"-4"0"0,-12 3 0,1 5 0,-6 0 0,2 3 0,-8-3 0,4 3 0,-4-2 0,-1 3 0,9-5 0,-7 1 0,15-4 0,-5 3 0,9-4 0,-2 1 0,7-1 0,0-3 0</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16.103"/>
    </inkml:context>
    <inkml:brush xml:id="br0">
      <inkml:brushProperty name="width" value="0.05" units="cm"/>
      <inkml:brushProperty name="height" value="0.05" units="cm"/>
    </inkml:brush>
  </inkml:definitions>
  <inkml:trace contextRef="#ctx0" brushRef="#br0">1 217 24575,'0'-13'0,"0"0"0,0 0 0,0-10 0,0 2 0,0-12 0,0 8 0,0 1 0,0 6 0,0 7 0,0 1 0,0 4 0,0 2 0,0 1 0</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18.203"/>
    </inkml:context>
    <inkml:brush xml:id="br0">
      <inkml:brushProperty name="width" value="0.05" units="cm"/>
      <inkml:brushProperty name="height" value="0.05" units="cm"/>
    </inkml:brush>
  </inkml:definitions>
  <inkml:trace contextRef="#ctx0" brushRef="#br0">316 0 24575,'-6'0'0,"-4"0"0,-5 0 0,0 0 0,-12 0 0,6 0 0,-3 0 0,-3 0 0,6 0 0,-8 12 0,6-3 0,2 15 0,1-4 0,5 3 0,0-4 0,6-1 0,3-3 0,6-1 0,0 0 0,0-3 0,0-1 0,0-4 0,0 1 0,10-4 0,8 0 0,6-3 0,14 0 0,-2 0 0,5 0 0,-2 0 0,-5 0 0,-5 0 0,-5 3 0,-6 1 0,-6 10 0,-2 2 0,-5 8 0,-2 4 0,-3 1 0,0 5 0,0 0 0,-4 0 0,-4 0 0,-10 1 0,-5 0 0,-5 2 0,2-5 0,-1-2 0,3-12 0,-1 1 0,2-10 0,0 2 0,-1-7 0,5-1 0,1-3 0,3-10 0,3-3 0,1-10 0,3-1 0,0-4 0,3 3 0,2 1 0,3 2 0,0 7 0,0 0 0,0 1 0,0 10 0,0-3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8.027"/>
    </inkml:context>
    <inkml:brush xml:id="br0">
      <inkml:brushProperty name="width" value="0.05" units="cm"/>
      <inkml:brushProperty name="height" value="0.05" units="cm"/>
    </inkml:brush>
  </inkml:definitions>
  <inkml:trace contextRef="#ctx0" brushRef="#br0">0 57 24575,'9'-3'0,"4"-1"0,9-3 0,1-1 0,2 1 0,-7 0 0,-1 0 0,-1 3 0,-2-1 0,7 4 0,-7-2 0,-3 3 0,-6 0 0</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18.651"/>
    </inkml:context>
    <inkml:brush xml:id="br0">
      <inkml:brushProperty name="width" value="0.05" units="cm"/>
      <inkml:brushProperty name="height" value="0.05" units="cm"/>
    </inkml:brush>
  </inkml:definitions>
  <inkml:trace contextRef="#ctx0" brushRef="#br0">1 1 24575,'9'0'0,"1"0"0,9 0 0,0 0 0,0 0 0,4 0 0,-8 0 0,3 0 0,-4 0 0,-3 0 0,-4 0 0,-4 0 0</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19.093"/>
    </inkml:context>
    <inkml:brush xml:id="br0">
      <inkml:brushProperty name="width" value="0.05" units="cm"/>
      <inkml:brushProperty name="height" value="0.05" units="cm"/>
    </inkml:brush>
  </inkml:definitions>
  <inkml:trace contextRef="#ctx0" brushRef="#br0">0 6 24575,'14'0'0,"1"0"0,13 0 0,2 0 0,-1 0 0,4 0 0,-9 0 0,4 0 0,0 0 0,-7 0 0,-2 0 0,-5 0 0,-10-3 0,2 3 0,-6-3 0</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19.648"/>
    </inkml:context>
    <inkml:brush xml:id="br0">
      <inkml:brushProperty name="width" value="0.05" units="cm"/>
      <inkml:brushProperty name="height" value="0.05" units="cm"/>
    </inkml:brush>
  </inkml:definitions>
  <inkml:trace contextRef="#ctx0" brushRef="#br0">0 0 24575,'0'2'0,"0"7"0,0 25 0,0-2 0,0 25 0,0-15 0,0 16 0,0-16 0,0 8 0,0-3 0,0 0 0,0 5 0,0 0 0,0-10 0,0-2 0,0-12 0,0-8 0,0-6 0,0-4 0,0-3 0,0-4 0,0 0 0</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20.613"/>
    </inkml:context>
    <inkml:brush xml:id="br0">
      <inkml:brushProperty name="width" value="0.05" units="cm"/>
      <inkml:brushProperty name="height" value="0.05" units="cm"/>
    </inkml:brush>
  </inkml:definitions>
  <inkml:trace contextRef="#ctx0" brushRef="#br0">0 105 24575,'0'-10'0,"0"1"0,0-1 0,0 3 0,7-4 0,0 1 0,8 2 0,-1-2 0,0 3 0,4-1 0,-2 4 0,2-3 0,0 7 0,-3-4 0,8 4 0,-12 0 0,11 0 0,-14 0 0,6 0 0,-4 0 0,-3 0 0,0 6 0,-4 6 0,-3 3 0,0 7 0,0-7 0,-8 12 0,-1-6 0,-11 8 0,-2 0 0,-4-2 0,4 2 0,-2-8 0,8-2 0,-2-8 0,4 0 0,3-5 0,1 1 0,0 0 0,3-1 0,-3-2 0,6 1 0,-2-4 0,6 4 0,-3-1 0,3 2 0,3 0 0,8 1 0,5 0 0,7 1 0,0 3 0,1-2 0,4 6 0,-4-2 0,4 3 0,-9-4 0,4 2 0,-8-3 0,3 1 0,-4 1 0,1-5 0,-5 2 0,0-3 0,-3-1 0,-1-2 0,-3-1 0,0-3 0</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21.127"/>
    </inkml:context>
    <inkml:brush xml:id="br0">
      <inkml:brushProperty name="width" value="0.05" units="cm"/>
      <inkml:brushProperty name="height" value="0.05" units="cm"/>
    </inkml:brush>
  </inkml:definitions>
  <inkml:trace contextRef="#ctx0" brushRef="#br0">1 13 24575,'2'-7'0,"9"1"0,1 6 0,10 0 0,-10 0 0,5 0 0,-2 0 0,0 0 0,3 0 0,-7 0 0,-1 0 0,-4 0 0,4 0 0,-3 0 0,3 0 0,-4 0 0,-3 0 0,0 0 0</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21.608"/>
    </inkml:context>
    <inkml:brush xml:id="br0">
      <inkml:brushProperty name="width" value="0.05" units="cm"/>
      <inkml:brushProperty name="height" value="0.05" units="cm"/>
    </inkml:brush>
  </inkml:definitions>
  <inkml:trace contextRef="#ctx0" brushRef="#br0">0 1 24575,'10'0'0,"0"0"0,5 0 0,-5 0 0,0 0 0,0 0 0,-3 0 0,3 0 0,-3 0 0,-1 0 0,0 0 0,-2 0 0,-1 0 0</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22.748"/>
    </inkml:context>
    <inkml:brush xml:id="br0">
      <inkml:brushProperty name="width" value="0.05" units="cm"/>
      <inkml:brushProperty name="height" value="0.05" units="cm"/>
    </inkml:brush>
  </inkml:definitions>
  <inkml:trace contextRef="#ctx0" brushRef="#br0">43 60 24575,'1'-4'0,"-5"1"0,-4 10 0,-2 5 0,5 3 0,-1 0 0,5-2 0,-2-6 0,3 11 0,0-10 0,0 6 0,0-4 0,0-3 0,0 3 0,0 0 0,0 0 0,0 0 0,7 0 0,1-6 0,6 2 0,0-2 0,4 3 0,2 1 0,-1-1 0,-1 1 0,0-1 0,-2 0 0,2-2 0,-4-2 0,0 0 0,1-2 0,-5 2 0,4-3 0,-4 0 0,5 0 0,-1 0 0,-4 0 0,4 0 0,-7-7 0,7-1 0,-6-6 0,2 0 0,0 0 0,-2-5 0,3 4 0,-4-3 0,-3-1 0,2 4 0,-5-3 0,2-1 0,-3 4 0,0-7 0,0 6 0,0 2 0,-6 0 0,-2 3 0,-6 3 0,-1-1 0,-3 5 0,-1-1 0,-1 2 0,-2 3 0,2 0 0,-3 0 0,4 0 0,-4 0 0,4 0 0,-1 0 0,-2 3 0,7 1 0,-4 7 0,5 0 0,0 3 0,2 5 0,-1-4 0,4 3 0,-1-4 0,6 0 0,-2 1 0,5-5 0,-5 4 0,5-7 0,-2 3 0,3-4 0,0-2 0,0-1 0</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24.006"/>
    </inkml:context>
    <inkml:brush xml:id="br0">
      <inkml:brushProperty name="width" value="0.05" units="cm"/>
      <inkml:brushProperty name="height" value="0.05" units="cm"/>
    </inkml:brush>
  </inkml:definitions>
  <inkml:trace contextRef="#ctx0" brushRef="#br0">331 208 24575,'0'-6'0,"0"0"0,0-13 0,0 2 0,0-11 0,0 0 0,0 3 0,0-3 0,0 9 0,0 4 0,-3 5 0,-4 6 0,-8 2 0,-4 2 0,-9 0 0,-2 7 0,-1 15 0,-5 13 0,13 1 0,-10 15 0,11-14 0,-2 15 0,1-6 0,9-6 0,1 5 0,8-10 0,1 0 0,4-7 0,0-5 0,0 0 0,3-4 0,8 0 0,5-7 0,8-1 0,-1-3 0,5 0 0,-3 0 0,3-4 0,0 0 0,-4-4 0,9 0 0,-8 0 0,3 0 0,-5 0 0,0 0 0,-3 0 0,-6 0 0,-4 0 0,-3-3 0,-1 2 0,0-2 0,-2 3 0,-1 0 0</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24.766"/>
    </inkml:context>
    <inkml:brush xml:id="br0">
      <inkml:brushProperty name="width" value="0.05" units="cm"/>
      <inkml:brushProperty name="height" value="0.05" units="cm"/>
    </inkml:brush>
  </inkml:definitions>
  <inkml:trace contextRef="#ctx0" brushRef="#br0">1 26 24575,'9'0'0,"11"0"0,15 0 0,7 0 0,-1 0 0,9 0 0,-13-4 0,15 3 0,0-3 0,-10-3 0,8 5 0,-9-6 0,-5 8 0,-3 0 0,-5 0 0,-8 0 0,3 0 0,-8 0 0,-5 0 0,0 0 0,-3 0 0,-1 0 0,-2 0 0,-2 0 0</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25.537"/>
    </inkml:context>
    <inkml:brush xml:id="br0">
      <inkml:brushProperty name="width" value="0.05" units="cm"/>
      <inkml:brushProperty name="height" value="0.05" units="cm"/>
    </inkml:brush>
  </inkml:definitions>
  <inkml:trace contextRef="#ctx0" brushRef="#br0">4 0 24575,'-3'9'0,"5"0"0,2-2 0,11 0 0,4 1 0,1 2 0,2-1 0,-2 9 0,4-8 0,0 6 0,-1-5 0,-3 0 0,2 1 0,-10-2 0,5-2 0,-10-2 0,3 1 0,-3-1 0,-4 0 0,0 0 0,-3 1 0,-3-1 0,-8 5 0,-1-4 0,-11 8 0,4-7 0,-4 7 0,3-4 0,-2 1 0,7 2 0,-4-6 0,8 2 0,1-3 0,4-1 0,-1 1 0,1-4 0,2-3 0,2-15 0,2 8 0,0-8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39.092"/>
    </inkml:context>
    <inkml:brush xml:id="br0">
      <inkml:brushProperty name="width" value="0.05" units="cm"/>
      <inkml:brushProperty name="height" value="0.05" units="cm"/>
    </inkml:brush>
  </inkml:definitions>
  <inkml:trace contextRef="#ctx0" brushRef="#br0">146 1 24575,'0'12'0,"0"3"0,-3 6 0,2-3 0,-2 6 0,3-9 0,0 10 0,0-11 0,0 3 0,0-7 0,5-4 0,6-3 0,3-3 0,6 0 0,-2 0 0,0 0 0,2-7 0,-2-1 0,-3-5 0,1-1 0,-9 1 0,2 0 0,-2 5 0,-1 0 0,-3 5 0,0-3 0,-1 0 0,-1 0 0,2 7 0,-3 12 0,0 14 0,0 5 0,0 8 0,0 3 0,0-1 0,0 6 0,0-7 0,0-4 0,0-1 0,0-9 0,0-1 0,0 0 0,0-8 0,0 7 0,0-11 0,-7 7 0,-1-4 0,-5 1 0,-6 3 0,1-9 0,-8 6 0,-1-10 0,0 3 0,-3-3 0,7-4 0,-2-1 0,-1-3 0,7 0 0,-2 0 0,8-3 0,0-3 0,6-4 0,-2-3 0,8-1 0,-2-7 0,3-2 0,0-3 0,22-12 0,-7 17 0,24-18 0,-7 18 0,2-8 0,4 3 0,-5 5 0,-1 1 0,-5 5 0,-5 4 0,-2 0 0,-9 5 0,5 2 0,-9-1 0,2 4 0,-3-4 0,0 4 0,0-1 0,0 2 0,-3-3 0,-1 0 0,-2-3 0,0 3 0,0 0 0</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26.767"/>
    </inkml:context>
    <inkml:brush xml:id="br0">
      <inkml:brushProperty name="width" value="0.05" units="cm"/>
      <inkml:brushProperty name="height" value="0.05" units="cm"/>
    </inkml:brush>
  </inkml:definitions>
  <inkml:trace contextRef="#ctx0" brushRef="#br0">306 55 24575,'0'-6'0,"0"0"0,0 0 0,0-4 0,-3 5 0,-8-4 0,-5 4 0,-3 1 0,-4 0 0,4 4 0,-5 0 0,5 0 0,-3 0 0,2 0 0,1 4 0,0 3 0,5 8 0,-1 0 0,3 7 0,1-2 0,3 3 0,1 0 0,-1 0 0,3 1 0,2-1 0,-1 0 0,3 1 0,-2-1 0,3 0 0,0 1 0,0-5 0,0-1 0,0-4 0,0 1 0,3-1 0,1 0 0,3 0 0,0 0 0,4 1 0,0-1 0,-1-3 0,4 2 0,-4-6 0,5 7 0,3-6 0,-3 2 0,7-2 0,-2 0 0,3-1 0,-4-2 0,3 2 0,-2-7 0,-1 4 0,-1-4 0,1 0 0,-4 0 0,7 0 0,-7 0 0,4-3 0,-5-1 0,0-7 0,0 3 0,-3-2 0,2 3 0,-5 1 0,1-1 0,-2 0 0,-1 1 0,1 2 0,-4-2 0,0 6 0,-3-3 0</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28.872"/>
    </inkml:context>
    <inkml:brush xml:id="br0">
      <inkml:brushProperty name="width" value="0.05" units="cm"/>
      <inkml:brushProperty name="height" value="0.05" units="cm"/>
    </inkml:brush>
  </inkml:definitions>
  <inkml:trace contextRef="#ctx0" brushRef="#br0">1 12 24575,'0'-6'0,"0"0"0,0 18 0,0 22 0,0 23 0,0 32 0,0 4-755,0-36 1,0 2 754,0 4 0,0 1 0,0-1 0,0 3 0,0 25 0,0 5-914,0-29 1,0 1 0,0-1 913,0 29 0,0 2 0,0-15 0,0 4 0,0-4 0,0 9 0,0-2 0,0-15 0,-1 3 0,2-2 0,1-7 0,0-1 0,0-2 0,2 22 0,0-4-376,2-19 1,0-2 375,0-6 0,0-3-154,5 23 154,0 6 1219,-1-14-1219,0-5 2793,-1-22-2793,0 3 939,-1-16-939,-3-1 203,-2-4-203,0-5 0,-2-4 0,2-5 0,-3-4 0,0 1 0,0-4 0,0 0 0</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34.742"/>
    </inkml:context>
    <inkml:brush xml:id="br0">
      <inkml:brushProperty name="width" value="0.05" units="cm"/>
      <inkml:brushProperty name="height" value="0.05" units="cm"/>
    </inkml:brush>
  </inkml:definitions>
  <inkml:trace contextRef="#ctx0" brushRef="#br0">11 757 24575,'-10'0'0,"29"0"0,11 0 0,42 0 0,-18 0 0,3 0-1137,3 0 1,4 0 1136,22-3 0,4-1-854,6 1 1,2-2 853,-28 0 0,0 0 0,4 0-1206,16-1 1,4 1 0,1-1 1205,2-3 0,2 0 0,3 1-899,-18 4 1,2 1-1,2 1 1,-1-2 898,3-1 0,0-3 0,1 1 0,-2 2 0,-2 3 0,-1 2 0,1 1 0,-1-2 0,3-1 0,1 0 0,-2-1 0,-1 2 0,-8 0 0,-1 1 0,-3 0 0,-2 1 0,8-1 0,-4 0 0,1 0-70,3 0 1,1 0 0,-6 0 69,-1-1 0,-3 2 0,18 6 0,2 3 0,-15-1 0,-3 4 0,-12 4 0,-4 3 1140,31 13-1140,2-4 0,-50-3 2869,25-5-2869,-25 1 5065,-2-12-5065,-14 0 2128,-2-9-2128,-12 2 196,-4-18-196,-2 11 0,52-11 0,0 5 0,-2-1 0,4-2-423,-10 1 0,0-1 423,8-7 0,2-1 0,3 4 0,2 2-792,4-5 1,1 0 791,3 3 0,3 0-1085,-10 3 1,3-1 0,1 1 1084,-3 1 0,1 0 0,3 0 0,17-2 0,5 1 0,-5 0-1004,10-2 1,-1 1 1003,-16 6 0,3 1 0,-4 2 0,11 1 0,-2 2 0,-19 0 0,0 1 0,0 0-342,23 2 1,-4 0 341,-13 0 0,-3 0 331,-6 0 0,-5 0-331,27 0 0,4 0 0,-35 0 2806,10 0-2806,-21 0 2445,-11 0-2445,-11 0 1836,-6-6-1836,8 4 623,18-4-623,23 1 0,16 3 0,-31-2 0,2-2-604,0 2 1,2 1 603,11-3 0,1-1-1522,-6 1 0,5-1 1522,12-1 0,10-1 0,-3 1 0,-14 4 0,-3 1 0,5 0 0,1-1 0,6-2 0,0 2 0,-7 1 0,27 2 0,-4 2 0,-24-1 0,0 0 0,-3 0 0,14 0 0,-2 0 0,15-1 0,-3 2-436,-28 0 1,-2 2 435,3-1 0,-5 2 0,10 11 0,16-2 0,-32 1 962,-4-8-962,-23-3 3060,-8-18-3060,12 11 0,24-16 0,32 7-104,-31 4 1,2-1 103,3-2 0,0-1 0,-4 0 0,0 1 0,4-1 0,-2 1 0,-8 2 0,3 1 0,20-4 0,11-1 0,-7 2-1227,-12 3 0,1 1 1227,15-3 0,10-1 0,-10 1 0,-12 4 0,-4 1-629,12 2 1,-1 1 628,-21-1 0,1 1 0,22 3 0,-5 0-6,-8 0 6,-7 0 0,0 0 0,0 0 0,5 0 0,0 0 1053,-13 0-1053,-7-3 2424,-6-2-2424,-6-4 1538,0-3-1538,-5 3 9,-5-3-9,-2 4 0,-7 1 0,0 0 0,-5 0 0,-3-7 0,-3 11 0,-1 4 0,-3 19 0,4 9 0,4 5 0,3 17 0,7 6 0,-1 24 0,0 2-925,-1 15 925,-12-49 0,-2 2 0,2 10 0,-2 3 0,-2 0 0,0 1-747,0 8 0,0 1 747,0-1 0,0 1 0,0-1 0,0 0 0,-3-3 0,0-2 0,2 0 0,1 0-396,-3-4 1,0-2 395,3-2 0,0-2 0,0 1 0,0-2 0,0-2 0,0-2 0,0 47 0,0-2 0,0-8 0,5-1 0,6 1 0,1-1-189,4-19 189,-1 8 0,-4-24 0,3 12 807,-4-14-807,-1 0 1481,0-7-1481,0-4 886,-4-2-886,3-6 225,-8-3-225,4 2 0,-1-12 0,-2 7 0,2-8 0,-3 1 0,0 2 0,0-7 0,0 3 0,0 1 0,0-4 0,0 7 0,0 2 0,0 0 0,0 4 0,0-4 0,0 4 0,4-4 0,-3 9 0,6 2 0,-2 0 0,4 4 0,-1-5 0,-3 0 0,2 0 0,-2-5 0,-1-1 0,3-9 0,-6-1 0,2-4 0,-3-3 0,0 2 0,0-5 0,0 2 0,0-1 0,0-1 0,0 2 0,0-4 0,0 4 0,0-3 0,0 3 0,0-4 0,0 1 0,0-1 0,0 1 0,0-1 0,0 0 0,0 1 0,0-1 0,0 1 0,0-1 0,-3 0 0,-1 1 0,-2-1 0,-4 1 0,-1 0 0,-8 0 0,0 1 0,-14 4 0,7-3 0,-18 4 0,-4-4 0,-7 1 0,-11 0 0,18-5 0,-30 5 0,35-9 0,-56 5 0,40-2 0,-37-2 0,13 2 0,-7-4-516,0 5 516,-7-3 0,5 2 0,15-4 0,-2 0 0,11 0 0,-8 0 0,-20 6 0,18-5 0,-11 4 0,15-5 0,0 0 0,-7 0 0,6 0 0,6 0 0,4 0 0,5 0 0,-1-4 0,-4 3 0,11-8 0,2 8 516,6-7-516,0 7 0,5-3 0,-3 4 0,8-4 0,-8 3 0,8-3 0,-8 4 0,3-4 0,0 3 0,-3-3 0,8 4 0,-3 0 0,10 0 0,1 0 0,8 0 0,2 0 0,4 0 0,3 0 0,4-6 0,4-11 0,0 7 0,-13-5 0,-16 15 0,-16 4 0,-26 2 0,5 5-665,14-5 1,-4 0 664,-1 0 0,-4 0-876,-14 1 0,-3 0 876,-2 0 0,-2 0-1027,-5 0 0,1 0 1027,3 0 0,0 0 0,-5 0 0,3 0-545,24-1 0,2 1 545,-9 2 0,3 0 396,-27 4-396,37-4 0,0 0 0,-35 2 1384,4-4-1384,21-2 0,3-5 2146,17 0-2146,2 0 1390,12 0-1390,9 0 792,2-4-792,15-3 117,2-8-117,6-4 0,0-1 0,-3 8 0,-13 6 0,-11 6 0,-26 0 0,-8 9 0,-21-1 0,6 7 0,-12-4 0,12 0 0,-12 0-817,4-5 817,-14-1 0,6-5 0,-6 0 0,8 0-199,25 0 199,-19 0 0,32 0 0,-28 0 0,19 0 0,-11 0 0,-3-5 0,6-1 0,2-4 0,9 0 809,-2 0-809,5 0 207,-3 0-207,12 1 0,10 4 0,7-2 0,14 3 0,8-6 0,4-5 0,0 6 0,-38-1 0,-11 10 0,-47 0-794,46 0 1,-2 0 793,-12 0 0,-3 0 0,-7-4 0,-6 1-1321,6 3 1,-4 0 0,-3-2 1320,-8-4 0,-1-3 0,-4 1-1122,13 4 0,-2 2 0,-2 0 0,0-3 1122,-6-3 0,-2-2 0,1 0 0,5 2 0,-5 3 0,4 2 0,-1-2-502,10-2 0,-2-3 1,1 1-1,6 2 502,2 3 0,5 1 0,-1-1-280,-14-3 1,-1-2 0,1 1 279,11 2 0,1 1 0,3 0 741,-20-2 1,6 0-742,20 1 0,3 0 0,7 0 0,5 0 3903,-14-4-3903,1-4 3088,22 4-3088,15-9 3273,13 7-3273,5-15 1134,4 17-1134,-18-5 0,-13 15 0,-19 4 0,-13 6 0,-25 8-760,40-6 0,-2 0 760,-9 0 0,-2 1 0,1 0 0,-1-1 0,1 1 0,0 0 0,0 0 0,-1-1 0,0-2 0,2 0-541,-35 7 541,44-9 0,3 0 0,-19 4 0,-6 3 0,9-5 0,13 0 0,6-5 1477,8 3-1477,5-7 584,4 3-584,2-4 0,0 0 0,8 0 0,-8 0 0,9 0 0,-4 0 0,3 0 0,-2 0 0,6 0 0,-6 0 0,3 0 0,-5 0 0,1-4 0,-1 0 0,1-4 0,-1 4 0,1-3 0,0 2 0,3-2 0,-2 2 0,6-1 0,-2 2 0,7 0 0,-2-2 0,5 2 0,-5 0 0,2-2 0,-3 5 0,0-5 0,-1 5 0,1-5 0,0 2 0,-1 0 0,1 0 0,0 1 0,3 2 0,-3-5 0,7 5 0,-3-2 0,4 3 0,-1 0 0,1 0 0,-1 0 0,3-3 0,-1 3 0,1-3 0,1 0 0,0 0 0,3-3 0,0-4 0,0 3 0,0-11 0,0 6 0,0-10 0,0 2 0,0-3 0,0-5 0,-4 3 0,4-8 0,-4 9 0,4-5 0,0 6 0,-3 0 0,2 3 0,-3 2 0,4 4 0,0-1 0,0 4 0,0-2 0,0 6 0,0-7 0,0-1 0,0 6 0,0-1 0</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26.526"/>
    </inkml:context>
    <inkml:brush xml:id="br0">
      <inkml:brushProperty name="width" value="0.05" units="cm"/>
      <inkml:brushProperty name="height" value="0.05" units="cm"/>
    </inkml:brush>
  </inkml:definitions>
  <inkml:trace contextRef="#ctx0" brushRef="#br0">1 1 24575,'0'20'0,"0"8"0,0 39 0,0 1 0,0 29-1333,0-27 0,0 3 1333,0 3 0,0 4 0,0-11 0,0 4 0,0-5 0,0 5 0,0 1-816,-1 11 1,1 9 0,1-5 815,2 9 0,1-1 0,-2-4 0,0 6 0,2-8 0,6 0 0,0-3-598,-4-16 1,-1 2 0,1-4 597,3 9 0,0 1 0,-1-8 0,0 6 0,-1-4 0,-2 17 0,0-2 0,5 7 0,0-2 0,-6-19 0,-1-3-275,0 2 1,1-2 274,2-17 0,-1-1 0,-2 5 0,0-4 0,4 16 1437,-2 15-1437,-5-20 0,4 3 0,-3 1 2897,4-16-2897,-1-3 2291,-3-10-2291,3-2 828,-4-6-828,0-4 0,4 4 0,-3-8 0,2 3 0,-3-5 0,0 5 0,0-3 0,0 7 0,0-2 0,4 9 0,-3-4 0,7 4 0,-7-5 0,3 0 0,0 0 0,-3 5 0,2-4 0,1 10 0,-3-10 0,4 10 0,-5-10 0,0 0 0,0-7 0,3-9 0,-3-1 0,4-7 0,-4-1 0,0-4 0,0-16 0,0 9 0,0-12 0</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29.468"/>
    </inkml:context>
    <inkml:brush xml:id="br0">
      <inkml:brushProperty name="width" value="0.05" units="cm"/>
      <inkml:brushProperty name="height" value="0.05" units="cm"/>
    </inkml:brush>
  </inkml:definitions>
  <inkml:trace contextRef="#ctx0" brushRef="#br0">1 235 24575,'66'0'0,"30"0"0,-19 0 0,8 0-1704,-19 0 1,2 0 0,2 0 1703,0-2 0,2-1 0,2 1-1141,17-1 1,3 0 0,1-1 1140,0-4 0,0-1 0,2 0 0,-14 3 0,1-1 0,2 0 0,-1-1 0,1-1 0,0 0 0,1-1 0,-1 1 0,-1-1 0,1 1 0,-1 0 0,0 0 0,-3-1 0,-1 1 0,0 0 0,0 1 0,-3 2 0,0 1 0,0 1 0,-1-1 0,23-4 0,-1 1 0,-4 2-96,-19 4 0,-4 2 0,2 0 96,7-3 0,2 0 0,-4 1 0,9 2 0,-3 0 0,12 0 0,1 0-519,-8 0 1,-3 0 518,-12 0 0,-3 0 473,-3 0 1,-3 0-474,-10 0 0,-2 0 3402,31 0-3402,0 0 0,-22 0 0,11 0 2583,-9 4-2583,-12-3 1713,-1 4-1713,-6-5 1153,-6 0-1153,-1 0 58,-9 0-58,-3 0 0,-3 0 0,-5 0 0,-4 0 0,-5 0 0,-4 3 0,0-3 0,1 3 0,-1 0 0,1-2 0,-1 4 0,0-4 0,1 5 0,-1-5 0,-2 26 0,-2 25 0,-2 32-403,0-32 0,0 2 403,0 7 0,0 1-601,0 2 1,0 1 600,1 10 0,-2 2 0,-1-4 0,-2 3-1112,-1-6 0,-1 5 0,0 2 1112,0 2 0,0 2 0,0 3 0,0-7 0,-1 4 0,0-1 0,1-3 0,1 7 0,0-4 0,-1 2 0,1 12 0,-1 2 0,0-4 0,1-20 0,0-2 0,0 1 0,1 12 0,1 2 0,1-1 0,-1-2 0,0-1 0,1-2 0,2-6 0,0-1 0,0-5-438,0 10 1,0-4 437,0 3 0,0-2 0,0-6 0,0-4 0,0 34 112,0-35 0,0-3-112,0 1 942,0 6-942,0-1 3400,0-13-3400,0-6 1156,0-8-1156,0-5 496,0-5-496,0-1 0,0-4 0,0-5 0,0 3 0,-3-6 0,2 6 0,-2-7 0,3 7 0,0-6 0,0 6 0,0-7 0,0 7 0,0-6 0,0 6 0,0-7 0,0 7 0,0-7 0,0 8 0,0-4 0,0 0 0,0 3 0,0-6 0,0 2 0,0-4 0,0-3 0,0-1 0,0-4 0,0 0 0,0 1 0,0-1 0,0 0 0,-6-2 0,2-1 0,-12-3 0,4 3 0,-15-3 0,-10 8 0,-11-7 0,-25 3 0,-3-4 0,-14 0-768,-8 0 768,46 0 0,-3 0 0,-3 1 0,-2-2-765,-2-1 0,-2-1 765,-4-3 0,0-2 0,1-1 0,0-2 0,-6-2 0,0 0 0,6 3 0,0 0 0,-1-3 0,1 2 0,3 6 0,1 1 0,0-2 0,0 1-332,4 4 1,0 2 331,1-1 0,1 0 0,-43 0 0,47 0 0,1 0 0,-41 5 0,-5 1 0,10 10 0,23-5 0,-33 10 0,54-11 0,-47 5 682,26-1-682,7-3 1532,-13 3-1532,23-5 747,-18 5-747,11-3 0,-11-2 0,-2-5 0,16-4 0,-26 0 0,29 0 0,-25 0 0,24 0 0,-16 0 0,11 0 0,5 0 0,-14 0 0,19 0 0,-8 0 0,4 0 0,-11 0 0,21 0 0,-19 0 0,24 0 0,-6 0 0,-2 4 0,-2-3 0,8 3 0,-11-4 0,18 0 0,-10 0 0,7 0 0,2 0 0,-1 4 0,7-3 0,-6 5 0,6-5 0,-3 3 0,4-1 0,-5-2 0,5 2 0,-1-3 0,4 3 0,1-2 0,0 5 0,1-2 0,4 0 0,4 2 0,-3-6 0,5 6 0,-1-5 0,3 4 0,-4-4 0,2 4 0,-2-4 0,1 2 0,2-3 0,-6 0 0,6 0 0,-3 0 0,1 0 0,1 0 0,-5 3 0,3-2 0,-1 2 0,-2-3 0,3 0 0,-4 0 0,3 0 0,1 0 0,0 0 0,3 0 0,-3 0 0,4 0 0,0 0 0,-1 0 0,1 0 0,3 0 0,0 0 0</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30.867"/>
    </inkml:context>
    <inkml:brush xml:id="br0">
      <inkml:brushProperty name="width" value="0.05" units="cm"/>
      <inkml:brushProperty name="height" value="0.05" units="cm"/>
    </inkml:brush>
  </inkml:definitions>
  <inkml:trace contextRef="#ctx0" brushRef="#br0">180 777 24575,'3'-4'0,"0"-11"0,-3-23 0,0-4 0,0-22 0,0 2 0,0-18 0,0 17 0,0-14 0,0 16 0,0-5 0,0 6 0,0 14 0,0 11 0,0 7 0,0 9 0,0 5 0,0 12 0,0 3 0,-3 11 0,2 3 0,-5 0 0,1 8 0,-2-4 0,-1 9 0,-4 1 0,3 0 0,-7 4 0,6 1 0,-5-3 0,1 6 0,2-8 0,-3-4 0,6 2 0,-1-15 0,3 5 0,0-9 0,3 1 0,-2-2 0,3-4 0,-1-3 0,2-10 0,2-6 0,3-7 0,2-5 0,7-2 0,1-4 0,-4 15 0,-1 4 0</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31.458"/>
    </inkml:context>
    <inkml:brush xml:id="br0">
      <inkml:brushProperty name="width" value="0.05" units="cm"/>
      <inkml:brushProperty name="height" value="0.05" units="cm"/>
    </inkml:brush>
  </inkml:definitions>
  <inkml:trace contextRef="#ctx0" brushRef="#br0">1 0 24575,'9'0'0,"2"0"0,0 3 0,6 5 0,-5 7 0,7 0 0,1 9 0,0 0 0,6 3 0,-5 2 0,5 1 0,-10-9 0,9 8 0,-13-14 0,7 5 0,-8-6 0,-1-7 0,0 2 0,-3-5 0,-1 2 0,-2-2 0,-2-1 0</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32.359"/>
    </inkml:context>
    <inkml:brush xml:id="br0">
      <inkml:brushProperty name="width" value="0.05" units="cm"/>
      <inkml:brushProperty name="height" value="0.05" units="cm"/>
    </inkml:brush>
  </inkml:definitions>
  <inkml:trace contextRef="#ctx0" brushRef="#br0">188 13 24575,'-3'-7'0,"-4"1"0,-4 6 0,-3 0 0,0 0 0,0 0 0,3 0 0,-3 0 0,4 3 0,-5 8 0,-1 10 0,4 3 0,4 9 0,-4-4 0,7 5 0,-8 0 0,9-5 0,0-1 0,4-5 0,0 1 0,0-5 0,0-4 0,0-2 0,0-6 0,8 0 0,5-4 0,8-3 0,-2 0 0,4 0 0,1-4 0,0-4 0,4-4 0,-4-4 0,-1 1 0,-4-1 0,3 1 0,-6-4 0,-1 4 0,-1-4 0,-6 5 0,3 0 0,-4 0 0,-3-1 0,-1 1 0,-3 0 0,0 0 0,0-1 0,-7 1 0,-1 0 0,-6 3 0,-4-3 0,2 9 0,-6-6 0,7 10 0,-7-2 0,13 3 0,-2 0 0</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33.318"/>
    </inkml:context>
    <inkml:brush xml:id="br0">
      <inkml:brushProperty name="width" value="0.05" units="cm"/>
      <inkml:brushProperty name="height" value="0.05" units="cm"/>
    </inkml:brush>
  </inkml:definitions>
  <inkml:trace contextRef="#ctx0" brushRef="#br0">1 1 24575,'0'23'0,"0"7"0,0 0 0,0 5 0,0 4 0,0-5 0,0-1 0,0-4 0,0 4 0,0-5 0,0 2 0,0 2 0,0-3 0,0 4 0,0-7 0,0 5 0,0-15 0,0 11 0,0-11 0,0 2 0,0-4 0,3 0 0,-3 0 0,4 0 0,-4 1 0,0 3 0,3-3 0,-2 0 0,2-2 0,0-6 0,-3 3 0,3-3 0,-3-1 0,0 0 0,0 3 0,0-3 0,0 6 0,0-4 0,0 2 0,0-4 0,0 0 0,0 1 0,0-4 0,0 0 0</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27.599"/>
    </inkml:context>
    <inkml:brush xml:id="br0">
      <inkml:brushProperty name="width" value="0.05" units="cm"/>
      <inkml:brushProperty name="height" value="0.05" units="cm"/>
    </inkml:brush>
  </inkml:definitions>
  <inkml:trace contextRef="#ctx0" brushRef="#br0">0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23.136"/>
    </inkml:context>
    <inkml:brush xml:id="br0">
      <inkml:brushProperty name="width" value="0.05" units="cm"/>
      <inkml:brushProperty name="height" value="0.05" units="cm"/>
    </inkml:brush>
  </inkml:definitions>
  <inkml:trace contextRef="#ctx0" brushRef="#br0">92 1 24575,'-5'7'0,"3"-1"0,16-6 0,-6 0 0,6 0 0,-8 0 0,-2 6 0,2 9 0,-5 10 0,2 12 0,-3 10 0,0 2 0,0-2 0,-11 3 0,0-8 0,-13 0 0,6-8 0,-1-7 0,4-11 0,1-6 0,3-7 0,4-5 0,1-13 0,5-6 0,-2-7 0,3 0 0,0 6 0,0-1 0,0 0 0,0 5 0,2 3 0,5 5 0,0 4 0,6 2 0,-3 1 0,4 3 0,0 0 0,0 10 0,1 7 0,0 7 0,1 7 0,4-6 0,0 2 0,5-2 0,-1-8 0,-1 1 0,-4-10 0,2 2 0,-6-2 0,-1-4 0,-4-1 0,-1-3 0,-4 0 0,1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40.446"/>
    </inkml:context>
    <inkml:brush xml:id="br0">
      <inkml:brushProperty name="width" value="0.05" units="cm"/>
      <inkml:brushProperty name="height" value="0.05" units="cm"/>
    </inkml:brush>
  </inkml:definitions>
  <inkml:trace contextRef="#ctx0" brushRef="#br0">0 7 24575,'5'-4'0,"10"2"0,-1 2 0,16 15 0,-6-4 0,13 17 0,-3 1 0,4-1 0,2 11 0,-13-10 0,10 5 0,-19 3 0,10 6 0,-6-3 0,-4 1 0,2-4 0,-12-5 0,4 4 0,-4-5 0,-1 0 0,-2 5 0,-2 1 0,-3 11 0,0 1 0,0-5 0,0 2 0,-4-8 0,-4 4 0,-5-5 0,-3-1 0,4-5 0,-2 0 0,2-5 0,-3 4 0,0-7 0,0 7 0,0-3 0,3-1 0,-3 4 0,4-8 0,-1 4 0,-1-5 0,5 0 0,-6 1 0,6-1 0,-5-3 0,6-1 0,-3-7 0,4 2 0,0-6 0,2 3 0,-1-3 0,4 0 0,-4-3 0,2 2 0,0-1 0,-2-1 0,4-1 0,-2-2 0</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43.016"/>
    </inkml:context>
    <inkml:brush xml:id="br0">
      <inkml:brushProperty name="width" value="0.05" units="cm"/>
      <inkml:brushProperty name="height" value="0.05" units="cm"/>
    </inkml:brush>
  </inkml:definitions>
  <inkml:trace contextRef="#ctx0" brushRef="#br0">1 1 24575,'0'15'0,"0"11"0,0 37 0,0 11 0,0 9-1262,0 15 1262,0-44 0,0 1 0,0 3 0,0 2 0,0 7 0,0 1-556,0 1 0,0 0 556,0 0 0,0 0 0,0 8 0,0 0 0,0-11 0,0-1 0,0 8 0,0 0-457,0-10 1,0 0 456,0 0 0,0 0 0,0-8 0,0-1 0,0 38 0,0-6 0,0-24 0,0 11 839,4-19-839,-3-8 1415,3-11-1415,-4-7 1033,0-9-1033,0-4 0,0-5 0,0-4 0,0-2 0,0-2 0</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47.040"/>
    </inkml:context>
    <inkml:brush xml:id="br0">
      <inkml:brushProperty name="width" value="0.05" units="cm"/>
      <inkml:brushProperty name="height" value="0.05" units="cm"/>
    </inkml:brush>
  </inkml:definitions>
  <inkml:trace contextRef="#ctx0" brushRef="#br0">1 22 24575,'0'14'0,"0"-6"0,0 9 0,0-6 0,0 2 0,0-2 0,5-5 0,7-6 0,10-5 0,3-3 0,13-1 0,-7 1 0,13-1 0,3 0 0,12-1 0,-9 4 0,35-4 0,-32 9 0,42-10 0,-26 10 0,19-4-588,-5 5 588,7 0 0,0 0 0,-19-4 0,7 3 0,-23-3 0,17 4 0,-17 0 0,10 0 0,-18 0 0,0 0 588,-3 0-588,-9 0 0,10 0 0,-10 0 0,4 0 0,1 0 0,-5 0 0,4 0 0,-5 0 0,-5 0 0,-1 0 0,-4 0 0,-1 3 0,-4-2 0,-1 6 0,1-7 0,-8 3 0,7 1 0,-8-4 0,1 4 0,3-1 0,-7-2 0,3 2 0,0-3 0,-3 0 0,3 0 0,-4 0 0,1 0 0,4 0 0,4 0 0,6 0 0,2 0 0,5 0 0,-3 0 0,3 0 0,-5 0 0,0 0 0,1 0 0,-1 0 0,0 0 0,1 0 0,-5 0 0,3 0 0,-6 0 0,6 0 0,-7 0 0,3 0 0,-3 0 0,-5 0 0,4-4 0,-4 4 0,1-4 0,-1 4 0,-4 0 0,1 0 0,-1 0 0,-2 8 0,-1 9 0,-3 15 0,0 9 0,0 5 0,4-1 0,1 1 0,4 0 0,-4 6 0,3-5 0,-7 11 0,3-11 0,0 5 0,-3 0 0,7-5 0,-3 5 0,1-6 0,2 6 0,-3-5 0,5 5 0,-5-6 0,3 0 0,-3 0 0,4-1 0,-4 1 0,3 0 0,-3 0 0,0 0 0,3-5 0,-3 3 0,0-8 0,3 3 0,-3 0 0,0-4 0,3 10 0,-7-10 0,3 4 0,0 1 0,-3-5 0,3 4 0,-4-5 0,0 0 0,0 0 0,0 0 0,0 0 0,0-5 0,0-1 0,0-4 0,3-1 0,-2-4 0,2-1 0,-3-4 0,0-3 0,4 2 0,-4-2 0,3 0 0,-3 2 0,3-6 0,-2 7 0,2-7 0,-3 3 0,0-4 0,0 1 0,3-1 0,-3 0 0,3 1 0,-3-1 0,0 0 0,0 0 0,0 0 0,0 0 0,0 1 0,0-1 0,0 0 0,0 0 0,0 0 0,0 0 0,0 0 0,0 0 0,0 1 0,-2-1 0,-2 0 0,1 0 0,0 0 0,3 0 0,0 0 0,0 1 0,0-1 0,0 1 0,0-1 0,0 0 0,0 1 0,0-1 0,0 0 0,0 1 0,0-2 0,-6 1 0,-2-2 0,-5 2 0,-6-2 0,-5 4 0,-10 4 0,3-2 0,-25 3 0,22-4 0,-43 1 0,37-5 0,-49 5 0,47-8 0,-56 3 0,31-5 0,-24 0 0,3 0 0,12 0 0,7 0 0,-1 0 0,9 0 0,-12 0 0,-1 0 0,6 4 0,2 1 0,7 5 0,5 0 0,2-1 0,-13-4 0,8-1 0,-5-4 0,11 0 0,-7 0 0,7 0 0,-13 0 0,12 0 0,4 0 0,-3 0 0,10 0 0,2 0 0,5 0 0,5 0 0,1 0 0,0 0 0,3 0 0,-3 0 0,0 0 0,-1 0 0,0 0 0,-4-3 0,8 2 0,-3-3 0,5 0 0,4 3 0,4-2 0,1 3 0,7 0 0,-3 0 0,4 0 0,-1-3 0,1 2 0,-1-2 0,1 3 0,-1 0 0,1 0 0,-1 0 0,1 0 0,0 0 0,0-2 0,0 1 0,-1-2 0,1 0 0,-4 3 0,3-6 0,-7 5 0,7-5 0,-3 6 0,3-6 0,1 5 0,2-5 0,1 3 0,3-3 0,0 0 0,0 2 0,0 1 0</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48.712"/>
    </inkml:context>
    <inkml:brush xml:id="br0">
      <inkml:brushProperty name="width" value="0.05" units="cm"/>
      <inkml:brushProperty name="height" value="0.05" units="cm"/>
    </inkml:brush>
  </inkml:definitions>
  <inkml:trace contextRef="#ctx0" brushRef="#br0">245 82 24575,'0'-9'0,"0"-3"0,0 1 0,0 0 0,0 1 0,-3 0 0,-1 6 0,-10-6 0,2 9 0,-10-3 0,2 4 0,1 0 0,1 0 0,-1 7 0,3 10 0,-9 10 0,7 7 0,0 1 0,6-1 0,3-1 0,1-3 0,4-3 0,0-4 0,4-4 0,0-4 0,0-1 0,0-7 0,11 3 0,-3-6 0,15 3 0,-4-6 0,4 2 0,1-3 0,-1 0 0,0 0 0,1 0 0,-5 0 0,3 4 0,-6 0 0,2 3 0,-4 3 0,0 1 0,-3 3 0,-1 1 0,-2 3 0,-1-3 0,1 7 0,-1-2 0,-3-1 0,0 3 0,-4-6 0,0 6 0,0-7 0,0 3 0,0 1 0,0-4 0,0 3 0,0-4 0,0 0 0,0-3 0,0-1 0,-3 0 0,-4-3 0,-5 4 0,-6-4 0,3 0 0,-8-3 0,4-1 0,-4-3 0,3 0 0,2 0 0,4 0 0,3 0 0,-3 0 0,7 0 0,0-2 0,1 1 0,5-5 0,-1 3 0,2-4 0,0 1 0,0 3 0,0 0 0</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49.696"/>
    </inkml:context>
    <inkml:brush xml:id="br0">
      <inkml:brushProperty name="width" value="0.05" units="cm"/>
      <inkml:brushProperty name="height" value="0.05" units="cm"/>
    </inkml:brush>
  </inkml:definitions>
  <inkml:trace contextRef="#ctx0" brushRef="#br0">1 67 24575,'-1'3'0,"2"0"0,12-3 0,13-4 0,-1 3 0,18-7 0,-13 3 0,9-4 0,12 0 0,-17 4 0,22 0 0,-25 1 0,19 3 0,-13-2 0,19 3 0,-14 0 0,10 0 0,0 0 0,-10 0 0,9 0 0,-16 0 0,4 0 0,-5 0 0,-5 0 0,-5 0 0,-2 0 0,-6 0 0,2 0 0,-4 0 0,0 0 0,1 0 0,-5 0 0,4 0 0,-7 0 0,6 0 0,-5 0 0,1 0 0,-2 0 0,-1 0 0,1 0 0,-1 0 0,0 0 0,1 0 0,-1 0 0,1 0 0,-1 0 0,-3-8 0,0 6 0,-3-6 0</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51.754"/>
    </inkml:context>
    <inkml:brush xml:id="br0">
      <inkml:brushProperty name="width" value="0.05" units="cm"/>
      <inkml:brushProperty name="height" value="0.05" units="cm"/>
    </inkml:brush>
  </inkml:definitions>
  <inkml:trace contextRef="#ctx0" brushRef="#br0">1 141 24575,'0'18'0,"0"-5"0,0 24 0,0-15 0,0 16 0,0 2 0,0-4 0,0 9 0,0-11 0,0 0 0,0-9 0,0 7 0,0-19 0,0 9 0,0-12 0,0 1 0,0-1 0,0-4 0,0-5 0,0-5 0,0-16 0,0-5 0,0-14 0,0 4 0,0-10 0,0 5 0,0-6 0,0 5 0,0 2 0,0 9 0,0 2 0,0 9 0,0 4 0,0 1 0,0 3 0,0 1 0,0 0 0,0 0 0,3-1 0,1 0 0,3-2 0,-1 5 0,1-2 0,-1 4 0,1-1 0,-1 4 0,1-3 0,-1 5 0,0-5 0,4 6 0,1-7 0,3 7 0,4-3 0,-2-1 0,6 4 0,-7-7 0,3 6 0,-3-2 0,-1 3 0,0 0 0,-3 0 0,-1 0 0,-4 0 0,1 0 0,-1 3 0,0 1 0,-2 2 0,-1 0 0,-3 1 0,0 3 0,0 0 0,0 4 0,0 5 0,0-4 0,-7 7 0,2-7 0,-10 8 0,4-8 0,-4 3 0,1-4 0,-1-3 0,-3 0 0,-1-4 0,-1 1 0,2-1 0,4-3 0,-1-1 0,1-3 0,3 0 0,1 0 0,4 0 0,5 0 0,5 0 0,3 0 0,2 0 0,-3 0 0,1 0 0,3 0 0,0 4 0,4 3 0,5 1 0,1 10 0,-1-5 0,5 11 0,-4-4 0,6 6 0,-5-2 0,3 1 0,-3-1 0,0 1 0,-2-5 0,-4-2 0,-1-3 0,1-1 0,-1 0 0,-4-3 0,0-1 0,0-4 0,-3 1 0,3-3 0,0-2 0,-3-2 0,3 0 0,-3 0 0,-4 0 0,0 0 0</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52.909"/>
    </inkml:context>
    <inkml:brush xml:id="br0">
      <inkml:brushProperty name="width" value="0.05" units="cm"/>
      <inkml:brushProperty name="height" value="0.05" units="cm"/>
    </inkml:brush>
  </inkml:definitions>
  <inkml:trace contextRef="#ctx0" brushRef="#br0">1 41 24575,'1'0'0,"8"0"0,9 0 0,6 0 0,9 0 0,3 0 0,0 0 0,2 0 0,-4 0 0,13 0 0,-5 0 0,3 0 0,0 0 0,-13 0 0,18 0 0,-25 0 0,13 0 0,-8 0 0,3 0 0,1 0 0,0 0 0,-5 0 0,4 0 0,-4 0 0,1 0 0,-2 0 0,-5 0 0,-4 0 0,4 0 0,-8 0 0,3 0 0,-4 0 0,0-4 0,-3 4 0,3-7 0,-7 6 0,3-5 0,-4 3 0,1-1 0,-1 1 0,0 0 0,1 2 0,-1-1 0,1 2 0,-4-3 0,-3 2 0,-3-2 0,-3 3 0,2 0 0,1 0 0</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57.381"/>
    </inkml:context>
    <inkml:brush xml:id="br0">
      <inkml:brushProperty name="width" value="0.05" units="cm"/>
      <inkml:brushProperty name="height" value="0.05" units="cm"/>
    </inkml:brush>
  </inkml:definitions>
  <inkml:trace contextRef="#ctx0" brushRef="#br0">1 7 24575,'3'-4'0,"7"1"0,6 3 0,17 0 0,9 0 0,5 0 0,18 0 0,-10 0 0,24 0 0,-28 0 0,20 0 0,-29 0 0,22 0 0,-20 0 0,7 0 0,-17 0 0,-8 0 0,-3 0 0,-10 0 0,-2 0 0,-5 0 0,-3 0 0</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58.853"/>
    </inkml:context>
    <inkml:brush xml:id="br0">
      <inkml:brushProperty name="width" value="0.05" units="cm"/>
      <inkml:brushProperty name="height" value="0.05" units="cm"/>
    </inkml:brush>
  </inkml:definitions>
  <inkml:trace contextRef="#ctx0" brushRef="#br0">265 25 24575,'-6'0'0,"-4"0"0,-8 6 0,-17 19 0,11-1 0,-15 23 0,13-11 0,7-4 0,-2 10 0,8-10 0,-6 14 0,5 0 0,1-11 0,8 9 0,2-19 0,3 9 0,0-15 0,0-1 0,0-7 0,0 2 0,0-6 0,6 0 0,6-4 0,6-3 0,6 0 0,-1 0 0,5 0 0,1 0 0,0-7 0,4-2 0,-4-7 0,0-1 0,0-4 0,0 4 0,-3-8 0,4-1 0,-9 0 0,5-4 0,-9 1 0,0 4 0,-2-3 0,-6 0 0,2 3 0,-3-3 0,-4 5 0,0-1 0,-4 1 0,0 4 0,-4-4 0,-3 8 0,-9-8 0,-4 6 0,-4 1 0,0 4 0,-4 4 0,-1 0 0,-11 3 0,5 1 0,-4 4 0,5 0 0,0 0 0,4 0 0,2 7 0,8 5 0,-2 5 0,9 5 0,-6-2 0,11 0 0,-3 2 0,3-7 0,4 3 0,1-3 0,3-1 0,0 0 0,0-3 0,0-1 0,0-4 0,0 0 0,0 1 0,3-4 0,0 0 0,3-3 0,4 0 0,-3 0 0,3 0 0,-3 0 0,-4 3 0,3-2 0,-5 4 0,4-4 0,-1 4 0,2-4 0,0 4 0,0-2 0,1 1 0,-1 1 0,4-1 0,1 3 0,3 0 0,4 0 0,1 1 0,9 4 0,-3 0 0,7 5 0,-1 4 0,3-3 0,7 4 0,-5 0 0,5 1 0,-5 0 0,0 4 0,-6-10 0,-1 4 0,-6-5 0,1-1 0,-9-3 0,3-2 0,-11-3 0,3 0 0,-4-1 0,-2-2 0,-1-2 0</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4:01.627"/>
    </inkml:context>
    <inkml:brush xml:id="br0">
      <inkml:brushProperty name="width" value="0.05" units="cm"/>
      <inkml:brushProperty name="height" value="0.05" units="cm"/>
    </inkml:brush>
  </inkml:definitions>
  <inkml:trace contextRef="#ctx0" brushRef="#br0">1 0 24575,'3'0'0,"-1"0"0</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6:06.940"/>
    </inkml:context>
    <inkml:brush xml:id="br0">
      <inkml:brushProperty name="width" value="0.05" units="cm"/>
      <inkml:brushProperty name="height" value="0.05" units="cm"/>
    </inkml:brush>
  </inkml:definitions>
  <inkml:trace contextRef="#ctx0" brushRef="#br0">1 1 24575,'0'13'0,"0"8"0,0 0 0,0 11 0,0-3 0,0 5 0,0 0 0,0 11 0,0-8 0,0 14 0,0-11 0,0 1 0,0 3 0,0-13 0,0 7 0,0-9 0,0 0 0,0-1 0,0-4 0,0-5 0,0-1 0,0-3 0,0-5 0,0 0 0,0-3 0,0-4 0,0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0:51.355"/>
    </inkml:context>
    <inkml:brush xml:id="br0">
      <inkml:brushProperty name="width" value="0.05" units="cm"/>
      <inkml:brushProperty name="height" value="0.05" units="cm"/>
    </inkml:brush>
  </inkml:definitions>
  <inkml:trace contextRef="#ctx0" brushRef="#br0">6 685 24575,'-3'2'0,"1"4"0,2 1 0,0 5 0,0-10 0,0-27 0,18-22 0,12-39 0,14 5-301,-15 26 0,-1 1 301,5-11 0,-7 19 0,0 0 0,0-11 0,7 4 0,-11 5 0,-10 25 0,-2 5 0,-4 11 0,0 4 602,-1 3-602,-1 14 0,5 4 0,1 23 0,2-7 0,5 12 0,-4-3 0,4 1 0,-3-2 0,-2-6 0,-5-9 0,0-5 0,0-8 0,-1-5 0,-3-3 0,0 0 0,-3-3 0,0-1 0</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32.539"/>
    </inkml:context>
    <inkml:brush xml:id="br0">
      <inkml:brushProperty name="width" value="0.05" units="cm"/>
      <inkml:brushProperty name="height" value="0.05" units="cm"/>
    </inkml:brush>
  </inkml:definitions>
  <inkml:trace contextRef="#ctx0" brushRef="#br0">0 1 24575,'0'0'0</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18.106"/>
    </inkml:context>
    <inkml:brush xml:id="br0">
      <inkml:brushProperty name="width" value="0.05" units="cm"/>
      <inkml:brushProperty name="height" value="0.05" units="cm"/>
    </inkml:brush>
  </inkml:definitions>
  <inkml:trace contextRef="#ctx0" brushRef="#br0">427 97 24575,'0'-9'0,"0"0"0,0-5 0,0 2 0,0-6 0,0 3 0,-3 5 0,-4 3 0,-7 4 0,-6 3 0,-8 0 0,3 0 0,-7 0 0,7 7 0,-9 7 0,8 7 0,-5 5 0,5 9 0,0-2 0,-2 7 0,5-4 0,1-1 0,5-1 0,5-5 0,0-1 0,4-9 0,4-1 0,1-4 0,3 0 0,0-3 0,0-1 0,0 0 0,0-3 0,2 3 0,6-3 0,2 0 0,8 0 0,-2 0 0,6 1 0,-7-4 0,7 3 0,-2-3 0,-1 3 0,3 1 0,-7-1 0,8 1 0,-8-1 0,3 1 0,-4-1 0,1 0 0,-1 0 0,0 0 0,-3 3 0,2 1 0,-5 3 0,3 1 0,-1-4 0,-2 2 0,2-6 0,-4 3 0,1-3 0,-4 3 0,3-3 0,-5 6 0,1-6 0,-2 11 0,0-10 0,0 9 0,0-6 0,0 3 0,0 0 0,0 1 0,0-1 0,0 0 0,0 0 0,-3-3 0,0 2 0,-8-5 0,4 5 0,-3-5 0,-1 2 0,4-4 0,-6 1 0,5 0 0,-2-4 0,0 4 0,-1-7 0,-7 3 0,3-3 0,-8 0 0,4 0 0,0 0 0,-4 0 0,8 0 0,-4-3 0,5-1 0,3-3 0,1 1 0,4-1 0,2 1 0,-1-1 0,4 1 0,-2-8 0,3 9 0,0-6 0</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20.683"/>
    </inkml:context>
    <inkml:brush xml:id="br0">
      <inkml:brushProperty name="width" value="0.05" units="cm"/>
      <inkml:brushProperty name="height" value="0.05" units="cm"/>
    </inkml:brush>
  </inkml:definitions>
  <inkml:trace contextRef="#ctx0" brushRef="#br0">0 3 24575,'2'0'0,"7"0"0,14 0 0,11 0 0,6 0 0,12 0 0,1 0 0,6 0 0,-6 0 0,5 5 0,-5-4 0,1 3 0,-2-4 0,-12 0 0,-1 0 0,-10 0 0,-5 0 0,-9 0 0,-5 0 0,-4 0 0,1 0 0,-1-3 0,-2 0 0,-2-1 0,-2 1 0</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21.589"/>
    </inkml:context>
    <inkml:brush xml:id="br0">
      <inkml:brushProperty name="width" value="0.05" units="cm"/>
      <inkml:brushProperty name="height" value="0.05" units="cm"/>
    </inkml:brush>
  </inkml:definitions>
  <inkml:trace contextRef="#ctx0" brushRef="#br0">1 7 24575,'14'0'0,"3"0"0,19 0 0,-2 0 0,25 0 0,-8 0 0,28 0 0,-19 0 0,12 0 0,-23 0 0,14 0 0,-15 0 0,5 0 0,-1 0 0,-17 0 0,-1 0 0,-15 0 0,-1 0 0,-7 0 0,-1 0 0,-4 0 0,-2-3 0,-1 2 0,-3-1 0</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22.623"/>
    </inkml:context>
    <inkml:brush xml:id="br0">
      <inkml:brushProperty name="width" value="0.05" units="cm"/>
      <inkml:brushProperty name="height" value="0.05" units="cm"/>
    </inkml:brush>
  </inkml:definitions>
  <inkml:trace contextRef="#ctx0" brushRef="#br0">1 1 24575,'6'0'0,"12"0"0,4 0 0,2 0 0,25 0 0,-25 0 0,26 0 0,-21 0 0,0 0 0,-5 0 0,-2 0 0,-10 0 0,2 0 0,-11 0 0,0 0 0</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23.679"/>
    </inkml:context>
    <inkml:brush xml:id="br0">
      <inkml:brushProperty name="width" value="0.05" units="cm"/>
      <inkml:brushProperty name="height" value="0.05" units="cm"/>
    </inkml:brush>
  </inkml:definitions>
  <inkml:trace contextRef="#ctx0" brushRef="#br0">1 0 24575,'5'0'0,"-2"0"0,17 0 0,-8 7 0,10 1 0,-3 7 0,1 4 0,-1 1 0,6 5 0,-6 4 0,11 3 0,-12 2 0,8 2 0,-12-2 0,12 7 0,-12-6 0,4 4 0,-2 0 0,-3-5 0,5 6 0,-1-2 0,-3-2 0,-2 3 0,-3-5 0,-1 0 0,1 0 0,-1 0 0,1 0 0,-1-1 0,0-3 0,-3 2 0,2-7 0,-6 3 0,2-5 0,-3 1 0,0-1 0,0 0 0,0 5 0,0-4 0,0 5 0,0-6 0,0 0 0,0 1 0,0 4 0,0-4 0,0 9 0,-3-9 0,-2 9 0,-7-4 0,-1 5 0,-5 6 0,1-5 0,-1 9 0,1-8 0,-6 4 0,6-10 0,-5 4 0,6-10 0,4 0 0,1-6 0,4-4 0,-1 1 0,2-5 0,-1 0 0,3-3 0,-2-1 0,3 0 0,-1 1 0,-2-1 0,3-2 0,0-1 0,0-3 0</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25.951"/>
    </inkml:context>
    <inkml:brush xml:id="br0">
      <inkml:brushProperty name="width" value="0.05" units="cm"/>
      <inkml:brushProperty name="height" value="0.05" units="cm"/>
    </inkml:brush>
  </inkml:definitions>
  <inkml:trace contextRef="#ctx0" brushRef="#br0">1 22 24575,'14'0'0,"-6"0"0,27 0 0,-10 0 0,9 0 0,5 0 0,7 0 0,1 0 0,10 0 0,3-9 0,0 6 0,13-6 0,-7 9 0,7 0 0,-17 0 0,7 0 0,-15 0 0,11 0 0,-6 0 0,-6 0 0,-3 0 0,-9 0 0,0 0 0,-3 4 0,-2 4 0,-1 5 0,4 3 0,-9 0 0,4 0 0,1 5 0,-4-4 0,5 8 0,-5-4 0,0 5 0,-4-2 0,4 1 0,-3 5 0,-1-4 0,5 9 0,-9-10 0,8 5 0,-8-2 0,4-2 0,-5 2 0,-1-5 0,1 0 0,-4 1 0,3-1 0,-7 0 0,4 5 0,-1-3 0,-2 7 0,3-2 0,-4-1 0,0 4 0,-3-4 0,-2 4 0,1-4 0,-3 9 0,2-8 0,-3 9 0,0-5 0,0 0 0,0 0 0,0 0 0,-4 0 0,-4-5 0,-5 4 0,-3-4 0,-5 2 0,3 2 0,-6-7 0,1 8 0,-8-2 0,-7 6 0,5-6 0,-8 4 0,5-8 0,-6 4 0,0-5 0,-3 0 0,9-4 0,-4-1 0,11-6 0,1-3 0,8-2 0,-2-3 0,7-1 0,-8 0 0,4 1 0,0-1 0,-4 1 0,-1-4 0,-1 3 0,-8-6 0,9 6 0,-9-6 0,9 2 0,-4-3 0,4 0 0,1 0 0,0 0 0,-1 0 0,1 0 0,0 0 0,-1 0 0,-4 0 0,3 0 0,-3 3 0,9-2 0,-4 3 0,12-1 0,-7-3 0,11 3 0,-3-3 0,3 0 0,1 3 0,-1-2 0,1 1 0,2 1 0,-2-2 0,3 5 0,-4-6 0,4 6 0,-3-5 0,3 2 0,0 0 0,-3-3 0,2 3 0,-2-3 0,0 0 0,-1 0 0,1 0 0,-1 0 0,1 0 0,0 0 0,-4 0 0,2 0 0,-5 0 0,2 0 0,3 0 0,2 0 0</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27.229"/>
    </inkml:context>
    <inkml:brush xml:id="br0">
      <inkml:brushProperty name="width" value="0.05" units="cm"/>
      <inkml:brushProperty name="height" value="0.05" units="cm"/>
    </inkml:brush>
  </inkml:definitions>
  <inkml:trace contextRef="#ctx0" brushRef="#br0">31 55 24575,'-8'-3'0,"1"0"0,-2 6 0,5 4 0,2 4 0,2-1 0,0 4 0,0 0 0,0 1 0,0 4 0,0-5 0,0 10 0,0-10 0,0 6 0,0-13 0,0-1 0,9 1 0,-1-1 0,9-2 0,6 3 0,-6-6 0,10 3 0,-8-4 0,0 0 0,-1 0 0,-3 0 0,-1 0 0,4-4 0,-3-3 0,3-4 0,-3-8 0,-4 4 0,0-7 0,-3 2 0,-4 1 0,-1-4 0,-3 4 0,0 0 0,0 0 0,-3 5 0,-8-1 0,-1 4 0,-10 0 0,2 7 0,-3 0 0,-5 4 0,3 0 0,-3 0 0,5 0 0,3 0 0,8 0 0,6 0 0</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28.102"/>
    </inkml:context>
    <inkml:brush xml:id="br0">
      <inkml:brushProperty name="width" value="0.05" units="cm"/>
      <inkml:brushProperty name="height" value="0.05" units="cm"/>
    </inkml:brush>
  </inkml:definitions>
  <inkml:trace contextRef="#ctx0" brushRef="#br0">1 39 24575,'16'0'0,"7"0"0,2 0 0,13 0 0,-2 0 0,21 0 0,5 0 0,11 0 0,8 0 0,10 0 0,0 0-375,-37 0 0,-2 0 375,19-4-53,15 3 53,-25-8 0,7 8 0,-8-4 0,-9 5 0,-10 0 748,-2 0-748,-10 0 55,-5 0-55,-5 0 0,-5 0 0,-4 0 0,0 0 0,-3 0 0,-4-2 0,0-5 0,-3 3 0,0-2 0</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40.789"/>
    </inkml:context>
    <inkml:brush xml:id="br0">
      <inkml:brushProperty name="width" value="0.05" units="cm"/>
      <inkml:brushProperty name="height" value="0.05" units="cm"/>
    </inkml:brush>
  </inkml:definitions>
  <inkml:trace contextRef="#ctx0" brushRef="#br0">1514 1 24575,'-11'24'0,"-4"-1"0,-8 11 0,2-8 0,-5 9 0,-8 8 0,-4 14 0,2-5 0,-2 7 0,7-11 0,-3 1 0,0 5 0,7-8 0,4-6 0,0 5 0,10-10 0,0 10 0,4-10 0,4 9 0,-3-8 0,7 3 0,-2 0 0,3 2 0,0 5 0,0 0 0,0-6 0,4 5 0,1-5 0,12 6 0,-2-1 0,12-3 0,-4 3 0,9-7 0,0 3 0,6 1 0,-1-4 0,1-1 0,-2-1 0,1-8 0,-1 4 0,1-5 0,-6-4 0,-2-3 0,-6-4 0,-4-4 0,-1-2 0,1-2 0,-4-1 0,0 0 0,-2 0 0,-6 0 0,3-4 0,-4 0 0,1 0 0,-4 0 0,0 4 0,-3-1 0,0 0 0,-6-3 0,-2 3 0,-6-2 0,-5 4 0,0-1 0,-4-3 0,0 3 0,-1-2 0,-4 3 0,-1-4 0,-5 4 0,0-8 0,0 8 0,-5-7 0,4 6 0,-9-6 0,3 3 0,1-4 0,-5 0 0,4 4 0,-5-3 0,0 3 0,0 0 0,0-3 0,6 3 0,-5-4 0,10 0 0,-10 0 0,10 0 0,-9 0 0,8 0 0,-8 0 0,8 0 0,-3-3 0,0-2 0,4-8 0,-15-10 0,23 5 0,-22-18 0,25 9 0,-25-23 0,13 5 0,1-4 0,-4-11 0,22 21 0,-12-26 0,15 23 0,-5-10 0,5 7 0,0-1 0,5 0 0,0 6 0,4-5 0,1 4 0,4 1 0,0-5 0,0 10 0,0-5 0,0 6 0,0 5 0,8-4 0,-3 9 0,11-5 0,-4 1 0,8 3 0,2-5 0,4 0 0,0-1 0,6-2 0,-4-2 0,8 6 0,-10 3 0,10 0 0,-11 4 0,5 0 0,0-3 0,-1 7 0,8-8 0,-2 3 0,2-4 0,4 3 0,0-2 0,1 2 0,3-4 0,-9 5 0,5-3 0,-12 9 0,5-5 0,-10 6 0,4 4 0,-4-3 0,-1 3 0,5-1 0,-3 2 0,7 2 0,-2 1 0,4-1 0,-5 1 0,4 4 0,-9-3 0,4 6 0,-4-3 0,-1 1 0,-4 2 0,3-3 0,-2 4 0,3 0 0,-4 0 0,4 0 0,-4 0 0,0 0 0,3 0 0,-6 0 0,2 0 0,-7 0 0,-2 0 0,-2 0 0,-1 0 0,1 0 0,-4-2 0,0 1 0,-3-2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0:51.945"/>
    </inkml:context>
    <inkml:brush xml:id="br0">
      <inkml:brushProperty name="width" value="0.05" units="cm"/>
      <inkml:brushProperty name="height" value="0.05" units="cm"/>
    </inkml:brush>
  </inkml:definitions>
  <inkml:trace contextRef="#ctx0" brushRef="#br0">7 2 24575,'-4'-2'0,"2"12"0,2 28 0,0 21 0,0-8 0,0 6-1173,0 2 0,0 5 1173,0 25 0,0 7-1325,0-31 1,0 1 0,0 6 1324,0 13 0,0 9 0,0 1 0,0-6 0,0-3 0,0-6 0,0 12 0,0-8 0,0 12 0,0 6 0,0 1 0,0-7 0,0-11-1327,0 7 0,0-11 0,0 10 1327,0-13 0,0 10 0,0 4 0,0 1 0,0-4 0,0-7 0,0 2 0,0-5 0,0-3 0,0 1 0,0 1 0,-1-1 0,1 0 0,1 1-483,0 7 1,1 3-1,0-3 1,1-6 482,-1-4 0,1-5 0,0-1-49,0 2 1,0-1-1,0-2 49,1 24 0,-1-7 2033,-3 11-2033,0-37 0,0-2 3965,0 14-3965,0-16 3300,0-19-3300,0-16 2003,0-3-2003,0-11 1075,0 0-1075,-5-3 0,4 0 0,-5-3 0</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42.097"/>
    </inkml:context>
    <inkml:brush xml:id="br0">
      <inkml:brushProperty name="width" value="0.05" units="cm"/>
      <inkml:brushProperty name="height" value="0.05" units="cm"/>
    </inkml:brush>
  </inkml:definitions>
  <inkml:trace contextRef="#ctx0" brushRef="#br0">72 270 24575,'-8'6'0,"2"0"0,6 0 0,0 0 0,0 1 0,0-1 0,0 0 0,9-3 0,-1 0 0,9-3 0,6 0 0,-7 0 0,11 0 0,-12 0 0,3 0 0,1 0 0,-4 0 0,7 0 0,-7 0 0,4 0 0,-5 0 0,4-3 0,1-5 0,-2-8 0,4 0 0,-8-7 0,11 2 0,-7-7 0,4-2 0,-9 0 0,4 2 0,-8 5 0,3 3 0,-6 2 0,-2 4 0,-3 3 0,0 1 0,0 3 0,-3 1 0,-8 2 0,-5 1 0,-8 3 0,1 0 0,-5 0 0,-2 0 0,1 4 0,-15 10 0,16 4 0,-14 14 0,11-4 0,3 8 0,-4-4 0,5 0 0,0 3 0,6-9 0,4-1 0,3-7 0,6-7 0,-2-1 0,7-4 0,0 0 0,3 1 0,0-4 0,0 0 0</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42.983"/>
    </inkml:context>
    <inkml:brush xml:id="br0">
      <inkml:brushProperty name="width" value="0.05" units="cm"/>
      <inkml:brushProperty name="height" value="0.05" units="cm"/>
    </inkml:brush>
  </inkml:definitions>
  <inkml:trace contextRef="#ctx0" brushRef="#br0">977 0 24575,'-13'0'0,"0"0"0,-5 0 0,2 0 0,-6 0 0,3 0 0,-5 0 0,1 0 0,-5 0 0,-2 0 0,-15 0 0,8 0 0,-8 0 0,-13 0 0,22 0 0,-32 0 0,36 0 0,-25 0 0,15 0 0,-4 0 0,6 0 0,6 0 0,5 0 0,-4 0 0,9 0 0,-4 0 0,8 0 0,-2 0 0,7 0 0,0 0 0,1 0 0,7 0 0,-3 0 0,3 0 0,4 0 0,0 0 0</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56.576"/>
    </inkml:context>
    <inkml:brush xml:id="br0">
      <inkml:brushProperty name="width" value="0.05" units="cm"/>
      <inkml:brushProperty name="height" value="0.05" units="cm"/>
    </inkml:brush>
  </inkml:definitions>
  <inkml:trace contextRef="#ctx0" brushRef="#br0">1802 0 24575,'0'22'0,"0"7"0,0 24 0,0 2 0,0 18 0,-5 1 0,-1 8-982,0 16 982,-4 1 0,6-45 0,1 0 0,0 0 0,-1 0 0,-1-4 0,0 0 0,-1 48 25,-1-28-25,2 8 0,1-16 0,2-1 0,-2 3 0,4-22 0,0 3 732,0-11-732,0-5 225,0-5-225,0-5 0,0-5 0,0-4 0,0 0 0,0-3 0,0-1 0,0 0 0,0 0 0,0 0 0,0 0 0,0 0 0,0 1 0,0-1 0,0 4 0,0 0 0,0 9 0,0 0 0,0 4 0,0 0 0,0 5 0,0 1 0,0 1 0,0 2 0,0-2 0,-4 4 0,3 0 0,-3-5 0,0 4 0,3-9 0,-2 4 0,-1-4 0,3-1 0,-5-4 0,5-1 0,-2-3 0,3-1 0,-3-4 0,2 0 0,-2-3 0,0-1 0,2 0 0,-4-2 0,2-1 0,-3-1 0,-1-1 0,1 2 0,0-3 0,-4 0 0,-1 3 0,-4-2 0,-8 2 0,-7 1 0,-11-3 0,-5 3 0,5 0 0,-9-3 0,2 2 0,-12 2 0,1-4 0,6 3 0,-5 0 0,4-2 0,-4 2 0,4-4 0,-3 0 0,3 4 0,1-3 0,1 4 0,6-1 0,0-3 0,5 3 0,-3 0 0,9-3 0,-4 7 0,5-8 0,1 4 0,-1 0 0,0-3 0,4 3 0,-2-4 0,2 0 0,1 0 0,-4 0 0,9 3 0,-5-2 0,6 2 0,4-3 0,0 0 0,5 4 0,3-4 0,1 3 0,4-3 0,-1 0 0,1 0 0,0 0 0,3 0 0,0 0 0</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57.941"/>
    </inkml:context>
    <inkml:brush xml:id="br0">
      <inkml:brushProperty name="width" value="0.05" units="cm"/>
      <inkml:brushProperty name="height" value="0.05" units="cm"/>
    </inkml:brush>
  </inkml:definitions>
  <inkml:trace contextRef="#ctx0" brushRef="#br0">1 102 24575,'2'-3'0,"7"0"0,1 3 0,11 0 0,0 0 0,8 0 0,5 0 0,18 0 0,-8 0 0,20 0 0,-4 0 0,7-5 0,7 4 0,8-9 0,-7 9 0,14-9 0,-26 9 0,-11-4 0,-3-1 0,1 5 0,43-10 0,-44 10 0,17-8 0,-7 8 0,0-3 0,-5 4 0,-3 0 0,-5 0 0,-5 0 0,3 0 0,-9 0 0,3 0 0,-8 0 0,-2 0 0,0 0 0,-4 0 0,0 0 0,-2 0 0,-7 0 0,4 0 0,-5 0 0,-3 0 0,-2 0 0,-2 0 0,-1 0 0,1 0 0,-4-3 0,0-8 0,-3 6 0,0-6 0</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1:58.844"/>
    </inkml:context>
    <inkml:brush xml:id="br0">
      <inkml:brushProperty name="width" value="0.05" units="cm"/>
      <inkml:brushProperty name="height" value="0.05" units="cm"/>
    </inkml:brush>
  </inkml:definitions>
  <inkml:trace contextRef="#ctx0" brushRef="#br0">0 1 24575,'0'6'0,"0"0"0,0 11 0,0 1 0,0-3 0,0 8 0,0-8 0,0 12 0,0-7 0,0 19 0,0-9 0,0 27 0,0-13 0,0 9 0,0-3 0,0-8 0,0 9 0,0 1 0,0-5 0,0 0 0,0-8 0,0-10 0,0-1 0,0-9 0,0 0 0,0-9 0,0 0 0,0-3 0,0-1 0,0 0 0,0-2 0,0-1 0</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2:00.422"/>
    </inkml:context>
    <inkml:brush xml:id="br0">
      <inkml:brushProperty name="width" value="0.05" units="cm"/>
      <inkml:brushProperty name="height" value="0.05" units="cm"/>
    </inkml:brush>
  </inkml:definitions>
  <inkml:trace contextRef="#ctx0" brushRef="#br0">61 123 24575,'0'-6'0,"0"-3"0,0 3 0,0-3 0,6 2 0,6 0 0,3 0 0,8-4 0,-4 3 0,4-4 0,0 8 0,5-3 0,-3 2 0,3-3 0,0 0 0,-4 3 0,4 2 0,-4 3 0,-1 0 0,0 0 0,1 0 0,-5 0 0,-1 0 0,-4 0 0,0 3 0,-2 4 0,-3 0 0,-2 7 0,0-7 0,0 6 0,-3-2 0,-1 3 0,-3 0 0,0 1 0,0 3 0,0 1 0,0 4 0,-7 1 0,-6 0 0,-5 4 0,-6-1 0,2 2 0,-9 1 0,5-7 0,-4 6 0,7-13 0,3 3 0,-3-3 0,8-5 0,-7 0 0,6-4 0,-2 1 0,4-1 0,-1 0 0,1 0 0,3-3 0,1-1 0,4 0 0,-1-2 0,1 1 0,0-2 0,-1 3 0,1-2 0,-1 5 0,1-3 0,-1 1 0,1 1 0,-1-4 0,1 5 0,-1-5 0,-3 5 0,3-6 0,-7 7 0,7-7 0,-6 7 0,5-4 0,-2 1 0,4 2 0,-1-5 0,1 4 0,2-1 0,2 2 0,2 0 0,2 0 0,5 0 0,8 1 0,9 1 0,5 0 0,10 1 0,-4-1 0,9 1 0,-4 0 0,6 0 0,0 4 0,0-3 0,0 8 0,-6-5 0,5 6 0,-10-2 0,9 1 0,-9-1 0,4-4 0,-5 3 0,-5-7 0,-1 3 0,-4-4 0,-9-1 0,3 1 0,-11-5 0,3 3 0,-4-5 0,1 2 0,-4-3 0,0 0 0</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2:13.146"/>
    </inkml:context>
    <inkml:brush xml:id="br0">
      <inkml:brushProperty name="width" value="0.05" units="cm"/>
      <inkml:brushProperty name="height" value="0.05" units="cm"/>
    </inkml:brush>
  </inkml:definitions>
  <inkml:trace contextRef="#ctx0" brushRef="#br0">84 2060 24575,'-3'3'0,"-2"-2"0,1 4 0,-2-2 0,0 0 0,3 3 0,-2-6 0,4-2 0,-5-2 0,6-9 0,-3-2 0,3 0 0,0-7 0,0-3 0,0-4 0,0-5 0,0 0 0,0-18 0,0 14 0,0-20 0,0 12 0,0-8 0,0-5 0,0 0 0,0 0 0,0 5 0,0-4 0,0 11 0,0 0 0,-4 3 0,-1 8 0,-4 2 0,5 5 0,-3 6 0,6 0 0,-3 3 0,4-2 0,0 3 0,0-5 0,-3 5 0,2-4 0,-2 8 0,3-3 0,0-1 0,0 4 0,0-7 0,0 6 0,0-6 0,0 3 0,0-5 0,0-4 0,0 3 0,0-3 0,0 5 0,0-1 0,0 1 0,0 0 0,0-1 0,0 1 0,0-1 0,0 1 0,0-5 0,0 3 0,0-3 0,0 4 0,0-4 0,0 4 0,0-5 0,0 10 0,0-3 0,3 10 0,-3-6 0,3 7 0,-3 1 0,3 0 0,-2 3 0,2 1 0,-3-1 0,0 1 0,0 0 0,0-1 0,0 1 0,0 0 0,0 0 0,3 3 0,-3-3 0,3 3 0,0-4 0,1 1 0,-1-1 0,3 1 0,-5-1 0,1 1 0,1 2 0,-2-2 0,2 3 0,-3-3 0,3 2 0,-3-1 0,6 4 0,-6-5 0,6 3 0,-3-1 0,1-2 0,2 3 0,-6-4 0,6 3 0,-5-1 0,4 4 0,-1-2 0,2 1 0,0 1 0,4-2 0,1 3 0,3-3 0,0 2 0,0-2 0,0-1 0,5 4 0,-4-4 0,7 4 0,-7-3 0,8 3 0,-8-4 0,7 1 0,-10 2 0,5-3 0,-6 4 0,0 0 0,-1 0 0,-4 0 0,1 0 0,-1 0 0,0 0 0,-2 0 0,-1 0 0</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2:14.738"/>
    </inkml:context>
    <inkml:brush xml:id="br0">
      <inkml:brushProperty name="width" value="0.05" units="cm"/>
      <inkml:brushProperty name="height" value="0.05" units="cm"/>
    </inkml:brush>
  </inkml:definitions>
  <inkml:trace contextRef="#ctx0" brushRef="#br0">216 21 24575,'-57'51'0,"0"0"0,2 1 0,17-7 0,33-19 0,2 7 0,3-9 0,0-1 0,0-4 0,0 4 0,0-8 0,0 7 0,0-10 0,0 9 0,0-12 0,0 5 0,0-4 0,5-3 0,0 3 0,7-7 0,3 0 0,4-3 0,5 0 0,-1 0 0,0 0 0,5 0 0,-3-7 0,3 2 0,-5-10 0,0 3 0,-3-3 0,2-1 0,-6-2 0,3-2 0,-4-4 0,1 1 0,-4-5 0,0-1 0,-4-5 0,1 0 0,-1 4 0,-3-3 0,-2 9 0,-3-4 0,0 4 0,-3 5 0,-4 0 0,-4 8 0,-8 1 0,0 2 0,0 4 0,-4 0 0,8 4 0,-8 0 0,8 0 0,-7 0 0,6 0 0,-2 0 0,0 0 0,2 7 0,-6 1 0,7 6 0,-4-2 0,5 1 0,0-2 0,3 0 0,-3-1 0,7 0 0,-3-2 0,6 2 0,-2-4 0,5 1 0,-2-1 0,3 4 0,0-3 0,0 3 0,0-3 0,0-1 0,0 0 0,0 1 0,0-1 0,0 1 0,0-1 0,0 0 0,0 0 0,3 1 0,1-1 0,2 4 0,4 1 0,1 3 0,8 1 0,1 4 0,9 3 0,3 9 0,17 4 0,-15-7 0,17 5 0,-14-6 0,15 3 0,-3 3 0,-2-9 0,-8-3 0,-10-4 0,-1-4 0,-8-3 0,-5-2 0,-6-2 0,-2 1 0,-1-4 0,1 0 0,-4-3 0,0 0 0</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2:40.251"/>
    </inkml:context>
    <inkml:brush xml:id="br0">
      <inkml:brushProperty name="width" value="0.05" units="cm"/>
      <inkml:brushProperty name="height" value="0.05" units="cm"/>
    </inkml:brush>
  </inkml:definitions>
  <inkml:trace contextRef="#ctx0" brushRef="#br0">0 1 24575,'5'3'0,"3"0"0,5-3 0,10 0 0,2 0 0,14 0 0,-8 0 0,7 0 0,-3 0 0,0 0 0,0 0 0,-7 0 0,0 0 0,-14 0 0,1 0 0</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2:40.923"/>
    </inkml:context>
    <inkml:brush xml:id="br0">
      <inkml:brushProperty name="width" value="0.05" units="cm"/>
      <inkml:brushProperty name="height" value="0.05" units="cm"/>
    </inkml:brush>
  </inkml:definitions>
  <inkml:trace contextRef="#ctx0" brushRef="#br0">1 0 24575,'20'0'0,"6"0"0,3 0 0,5 0 0,0 0 0,0 0 0,-5 0 0,-1 0 0,11 0 0,-20 0 0,8 0 0,-25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0:52.939"/>
    </inkml:context>
    <inkml:brush xml:id="br0">
      <inkml:brushProperty name="width" value="0.05" units="cm"/>
      <inkml:brushProperty name="height" value="0.05" units="cm"/>
    </inkml:brush>
  </inkml:definitions>
  <inkml:trace contextRef="#ctx0" brushRef="#br0">77 51 24575,'-29'-8'0,"4"1"0,12 7 0,4 0 0,15 0 0,13 0 0,20 0 0,29 0 0,-9 0 0,5 0-1048,5 0 0,6 0 1048,-10 0 0,4 0 0,2 0-1102,2 0 1,2 0 0,1 0 1101,10 0 0,1 1 0,3-2-1012,-14 0 1,2-1-1,1 0 1,0-1 1011,0 1 0,0 0 0,1-1 0,2 1 0,8-1 0,3 1 0,0-1 0,-2 1-669,-8 0 0,-3-1 0,1 2 1,0-1 668,4 2 0,2 0 0,-1 0 0,-2 0-190,-7 0 0,-1 0 1,-1 0-1,-1 0 190,20 0 0,-2 0 0,-4 0 0,-15 0 0,-3 0 0,0 0 208,0 0 0,1 0 0,-4 0-208,14 0 0,0 0 0,13 0 0,1 0 0,-1 0 0,-2 0 0,-8 0 0,-3 0 0,-2 0 0,-2 0 0,-5 2 0,-2 2 1155,-3 1 1,-1 2-1156,-2-1 0,-1 1 0,-5 1 0,-1 1 0,0-1 0,0 0 1442,-2 1 1,-1 0-1443,1 0 0,-2 0 0,29 6 0,-27-6 0,-2-1 0,0 2 3022,42 6-3022,-39-7 0,6 1 2083,-7-1-2083,-7-1 1237,-6-3-1237,-5-1 718,-1-4-718,-9 0 0,3 0 0,-7 0 0,7 0 0,-4 0 0,1 3 0,3-2 0,-3 5 0,4-1 0,-4-1 0,3 3 0,-3-3 0,4 1 0,-4 1 0,3-5 0,-7 5 0,3-5 0,-1 2 0,-2-3 0,3 0 0,-1 0 0,-6 0 0,6 0 0,-7 0 0,-1 0 0,4 0 0,-7 0 0,3 0 0,-4 0 0,-3 0 0,-1 0 0,-4 0 0,-1 0 0,-2 0 0</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2:41.507"/>
    </inkml:context>
    <inkml:brush xml:id="br0">
      <inkml:brushProperty name="width" value="0.05" units="cm"/>
      <inkml:brushProperty name="height" value="0.05" units="cm"/>
    </inkml:brush>
  </inkml:definitions>
  <inkml:trace contextRef="#ctx0" brushRef="#br0">1 21 24575,'1'3'0,"18"0"0,2-3 0,17 0 0,-9 0 0,5 0 0,0 0 0,-5 0 0,-1 0 0,-8 0 0,2 0 0,-10 0 0,2 0 0,-11-12 0,0 9 0,-3-9 0</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2:55.095"/>
    </inkml:context>
    <inkml:brush xml:id="br0">
      <inkml:brushProperty name="width" value="0.05" units="cm"/>
      <inkml:brushProperty name="height" value="0.05" units="cm"/>
    </inkml:brush>
  </inkml:definitions>
  <inkml:trace contextRef="#ctx0" brushRef="#br0">0 1 24575,'0'0'0</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13.552"/>
    </inkml:context>
    <inkml:brush xml:id="br0">
      <inkml:brushProperty name="width" value="0.05" units="cm"/>
      <inkml:brushProperty name="height" value="0.05" units="cm"/>
    </inkml:brush>
  </inkml:definitions>
  <inkml:trace contextRef="#ctx0" brushRef="#br0">3021 0 24575,'0'25'0,"0"8"0,0 2 0,0 15 0,0-2 0,0 12 0,0 5 0,0-15 0,0 27 0,0-37 0,0 24 0,0-17 0,0 0 0,0-1 0,0-12 0,0-6 0,0-5 0,0-7 0,0-2 0,0-8 0,0 3 0,0 1 0,0 3 0,0 1 0,0 1 0,0-1 0,-3 0 0,2 4 0,-2-2 0,0 2 0,2-4 0,-6 4 0,6-3 0,-5 4 0,5-5 0,-6 0 0,3 0 0,0 5 0,-2-4 0,2 0 0,0-2 0,-1-6 0,1 3 0,0-4 0,-1 1 0,4-1 0,-5 1 0,3-4 0,-9 0 0,-3 1 0,-1 3 0,-7 5 0,4 3 0,-9 1 0,3 0 0,-9 5 0,3 1 0,-4 1 0,-2 3 0,3-7 0,-15 13 0,12-12 0,-11 13 0,8-14 0,2 7 0,-7-2 0,7 3 0,-2-4 0,4 4 0,-4-5 0,4 1 0,-5 4 0,-11-3 0,7 4 0,-20-2 0,12-3 0,-7-3 0,7-1 0,-5 1 0,-2 0 0,-1-1 0,-5 2 0,7-2 0,-14 7 0,10-4 0,-10 8 0,7-8 0,6 1 0,0-7 0,-10 8 0,6-6 0,-17 4 0,7-2 0,1-4 0,17-1 0,-12 4 0,18-4 0,-15 1 0,12 2 0,1-3 0,6-1 0,6 3 0,0-8 0,6 3 0,5-3 0,-4-1 0,9 0 0,0-1 0,1 1 0,8-1 0,-3 1 0,3-1 0,1 0 0,3-3 0,1-1 0,4 0 0,-1-2 0,1 1 0,-1-2 0,4 6 0,0 10 0,3 3 0,0 14 0,0-9 0,0 9 0,0-8 0,0 3 0,0-5 0,0 5 0,0-4 0,0 4 0,0-4 0,0-1 0,0 0 0,0 1 0,0 4 0,0-4 0,0 4 0,0-5 0,0 0 0,0 1 0,0-5 0,0 3 0,0-7 0,0 4 0,0-5 0,0 0 0,0 0 0,0-3 0,0 2 0,0-2 0,0 0 0,0-2 0,0-2 0,0-1 0,0 0 0,0 1 0,0-1 0,3-2 0,0-1 0,7-3 0,1 0 0,3 0 0,0 0 0,4 0 0,2 0 0,8 0 0,1 0 0,10 0 0,14 0 0,-10 0 0,14 0 0,-10 0 0,5 0 0,7 0 0,-1 0 0,-5 0 0,-1 0 0,-11 0 0,-2 0 0,-6 0 0,1 0 0,-5 0 0,4 0 0,-4 3 0,0 2 0,0-1 0,-6 3 0,-4-6 0,-1 6 0,-4-7 0,-3 4 0,-1-4 0,-4 0 0,1 0 0,-1 0 0,0 0 0,1 2 0,-1-1 0,1 2 0,-1-3 0,4 0 0,-3 0 0,6 0 0,-2 0 0,3 0 0,-3 0 0,-1 0 0,-4 0 0,1 0 0,-1 0 0,1 0 0,-1 0 0,-3 0 0,0 0 0</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14.428"/>
    </inkml:context>
    <inkml:brush xml:id="br0">
      <inkml:brushProperty name="width" value="0.05" units="cm"/>
      <inkml:brushProperty name="height" value="0.05" units="cm"/>
    </inkml:brush>
  </inkml:definitions>
  <inkml:trace contextRef="#ctx0" brushRef="#br0">47 4 24575,'5'-3'0,"5"6"0,4 1 0,8 7 0,-5 9 0,3-4 0,4 8 0,-8-4 0,4 9 0,6-3 0,-8 3 0,4 6 0,-3-8 0,-12 11 0,12-13 0,-18 13 0,10-12 0,-10 12 0,2-8 0,-3 8 0,0-7 0,0 2 0,-4-5 0,-4 1 0,-6 5 0,-7 1 0,3-1 0,-8 2 0,-1-5 0,-2 5 0,-2-9 0,5 3 0,2-9 0,3-1 0,3-6 0,4-2 0,3-3 0,1-2 0,3 0 0,1-4 0,3 0 0,0-3 0</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15.618"/>
    </inkml:context>
    <inkml:brush xml:id="br0">
      <inkml:brushProperty name="width" value="0.05" units="cm"/>
      <inkml:brushProperty name="height" value="0.05" units="cm"/>
    </inkml:brush>
  </inkml:definitions>
  <inkml:trace contextRef="#ctx0" brushRef="#br0">0 0 24575,'2'0'0,"7"0"0,14 0 0,6 0 0,16 0 0,-8 0 0,20 0 0,-3 0 0,1 0 0,16 0 0,-22 0 0,9 0 0,-12 0 0,6 13 0,-4-1 0,3 15 0,-9 1 0,-2-5 0,-4 12 0,-4-7 0,-7-1 0,1 7 0,-9-9 0,1 6 0,-3-3 0,-6-5 0,2 5 0,-6-3 0,2 8 0,-6-9 0,3 4 0,-4 0 0,0-3 0,0 8 0,0-9 0,0 9 0,0-9 0,0 8 0,0-3 0,-3 0 0,-6 4 0,-3-9 0,-5 4 0,1 0 0,-3-7 0,-3 7 0,-7-6 0,-2 0 0,-4 0 0,1-9 0,-6 4 0,0-7 0,-6 3 0,1-4 0,-1-4 0,0-1 0,1-4 0,-1 0 0,6 0 0,-4 0 0,8 0 0,2 0 0,6 0 0,4 0 0,1 0 0,4 0 0,1 0 0,3 0 0,5 0 0,-4 0 0,7 0 0,-3 0 0,3 0 0,4 3 0,-3-3 0,2 3 0,1-3 0,0 0 0</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16.650"/>
    </inkml:context>
    <inkml:brush xml:id="br0">
      <inkml:brushProperty name="width" value="0.05" units="cm"/>
      <inkml:brushProperty name="height" value="0.05" units="cm"/>
    </inkml:brush>
  </inkml:definitions>
  <inkml:trace contextRef="#ctx0" brushRef="#br0">120 1 24575,'-9'0'0,"0"0"0,3 0 0,-1 0 0,1 0 0,-4 3 0,3 4 0,-3 3 0,3 1 0,-3 2 0,-1-5 0,3 5 0,-1-2 0,8 0 0,-5-1 0,5 0 0,-2-3 0,3 6 0,0-5 0,0 5 0,0-6 0,0 7 0,0-7 0,0 6 0,0-6 0,0 3 0,3-3 0,0-1 0,11 1 0,-2 0 0,10-3 0,-7-1 0,8-3 0,-4 0 0,4 0 0,-3 0 0,2-7 0,-7 2 0,0-5 0,-5 3 0,-4 0 0,1 1 0,-4-1 0,0-3 0,-3-1 0,0-3 0,0-4 0,0 2 0,0-2 0,-6 4 0,-2-1 0,-7 1 0,1 3 0,-4 0 0,2 4 0,-2 0 0,0 3 0,2-3 0,-2 6 0,7-2 0,1 3 0,0 0 0,3 0 0,0 0 0,4 0 0</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17.385"/>
    </inkml:context>
    <inkml:brush xml:id="br0">
      <inkml:brushProperty name="width" value="0.05" units="cm"/>
      <inkml:brushProperty name="height" value="0.05" units="cm"/>
    </inkml:brush>
  </inkml:definitions>
  <inkml:trace contextRef="#ctx0" brushRef="#br0">1 20 24575,'18'0'0,"9"0"0,13 0 0,19 0 0,9 0 0,15 0-1163,15 0 1163,-5 0 0,-41 0 0,1 0 0,47 0 0,-46 0 0,0 0 0,46 0 0,-16 0 0,-5 0 262,-18 0-262,5 0 0,-7 0 0,-11 0 0,-3 0 0,-16 0 878,-1-3-878,-8 2 23,-2-3-23,-4 4 0,-3-2 0,-1 1 0,-4-2 0,-2 0 0,-1 3 0,-3-3 0</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18.224"/>
    </inkml:context>
    <inkml:brush xml:id="br0">
      <inkml:brushProperty name="width" value="0.05" units="cm"/>
      <inkml:brushProperty name="height" value="0.05" units="cm"/>
    </inkml:brush>
  </inkml:definitions>
  <inkml:trace contextRef="#ctx0" brushRef="#br0">183 65 24575,'-2'-3'0,"-7"0"0,-5 0 0,-4 9 0,-2 3 0,0 12 0,-2 8 0,2-4 0,3 8 0,4-8 0,1 7 0,8-7 0,-3 3 0,6-5 0,-3 1 0,4-5 0,0-1 0,0-4 0,0 1 0,0-5 0,0 0 0,0-3 0,9-1 0,4-2 0,9-1 0,1-3 0,17 0 0,-3-8 0,5-2 0,16-20 0,-28 7 0,24-16 0,-22 7 0,5-5 0,-5 1 0,-6 5 0,-5 2 0,-8 0 0,-2 9 0,-3-7 0,-4 12 0,-1-4 0,-3 5 0,0 3 0,0 1 0,-6 3 0,-6 0 0,-8 3 0,-3 1 0,-1 3 0,1 0 0,-1 0 0,1 0 0,0 0 0,-1 3 0,5 1 0,7 0 0,5 0 0</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18.766"/>
    </inkml:context>
    <inkml:brush xml:id="br0">
      <inkml:brushProperty name="width" value="0.05" units="cm"/>
      <inkml:brushProperty name="height" value="0.05" units="cm"/>
    </inkml:brush>
  </inkml:definitions>
  <inkml:trace contextRef="#ctx0" brushRef="#br0">0 0 24575,'25'4'0,"-7"0"0,25 10 0,-20-6 0,32 15 0,-17-8 0,3 4 0,3 2 0,-12-2 0,2 3 0,2 4 0,-16-10 0,9-2 0,-17-1 0,2-9 0,-8 3 0,1-1 0,-4-5 0,0 1 0</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21.972"/>
    </inkml:context>
    <inkml:brush xml:id="br0">
      <inkml:brushProperty name="width" value="0.05" units="cm"/>
      <inkml:brushProperty name="height" value="0.05" units="cm"/>
    </inkml:brush>
  </inkml:definitions>
  <inkml:trace contextRef="#ctx0" brushRef="#br0">1100 1120 24575,'0'-17'0,"0"-6"0,0-18 0,0-1 0,0-5 0,0-17 0,0 24 0,0-30 0,0 21 0,0 1 0,0-2 0,0 15 0,0-4 0,0 5 0,0 4 0,0 2 0,0 9 0,0 0 0,0 9 0,0 0 0,0 3 0,-3 1 0,2-1 0,-2 1 0,3 0 0,-5 3 0,-7 0 0,-6 3 0,-10-4 0,4 0 0,-15-5 0,3-4 0,-10-1 0,-5-5 0,3 0 0,-3 0 0,5 1 0,0-1 0,6 2 0,-5-2 0,10 6 0,0-3 0,7 3 0,5 1 0,-1-2 0,1 5 0,4-5 0,0 5 0,1-1 0,6-1 0,-6 3 0,7-2 0,0 6 0,-2-3 0,5 7 0,-2-7 0,4 7 0,-1-3 0,1 3 0,0 0 0,-1 0 0,1 0 0,0 0 0,-1 0 0,1 0 0,0-3 0,0 2 0,-1-2 0,-2 3 0,1-3 0,-2 3 0,0-3 0,3 3 0,-3-3 0,4 2 0,-1-2 0,1 3 0,-1 0 0,1 0 0,-1 0 0,-3 0 0,-1 0 0,1-2 0,-4 1 0,7-2 0,-3 3 0,3-3 0,1 2 0,2-2 0,1 3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0:53.727"/>
    </inkml:context>
    <inkml:brush xml:id="br0">
      <inkml:brushProperty name="width" value="0.05" units="cm"/>
      <inkml:brushProperty name="height" value="0.05" units="cm"/>
    </inkml:brush>
  </inkml:definitions>
  <inkml:trace contextRef="#ctx0" brushRef="#br0">1 1 24575,'27'4'0,"4"4"0,7 9 0,3 0 0,4 14 0,-13-14 0,10 13 0,-18-10 0,5 1 0,-6-3 0,-6-7 0,-8-2 0,-2-3 0,-4 0 0,-3 0 0,0-1 0,-10-2 0,-3 11 0,-8-6 0,-7 16 0,0 0 0,-6 2 0,0 11 0,5-11 0,-4 11 0,8-13 0,2 0 0,5-7 0,8-4 0,0-3 0,4-1 0,0-6 0,0 0 0,3-9 0,0 5 0,3-5 0</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24.161"/>
    </inkml:context>
    <inkml:brush xml:id="br0">
      <inkml:brushProperty name="width" value="0.05" units="cm"/>
      <inkml:brushProperty name="height" value="0.05" units="cm"/>
    </inkml:brush>
  </inkml:definitions>
  <inkml:trace contextRef="#ctx0" brushRef="#br0">1019 1384 24575,'-27'0'0,"2"0"0,-20 0 0,4 0 0,-5 0 0,0 0 0,1-4 0,-1-1 0,5-4 0,-3 0 0,8 0 0,2 0 0,1 1 0,8 0 0,-3 0 0,5 0 0,-1 0 0,5 1 0,-3 2 0,6-1 0,-2 2 0,4 0 0,-1-2 0,1 5 0,0-6 0,3 7 0,-2-3 0,2 3 0,0 0 0,-3-4 0,7 4 0,-3-4 0,4 4 0,-1 0 0,1 0 0,0 0 0,-1-2 0,1 1 0,0-2 0,0 3 0,3-3 0,-3 3 0,3-3 0,-4 0 0,1 2 0,-1-2 0,1 0 0,-4 3 0,2-3 0,-2 3 0,4 0 0,-4-3 0,3 2 0,-3-2 0,3 3 0,1 0 0,-1-3 0,1 2 0,-1-2 0,1 0 0,0 0 0,2-7 0,2 3 0,2-10 0,0 5 0,0-20 0,0 0 0,0-14 0,0-6 0,0-8 0,0-14 0,5-9 0,1-7-1071,11-8 1071,-8 48 0,0 0 0,8-30-254,0-6 254,-8 31 0,-3-11 0,2 13 0,-7 6 0,3 17 1056,-4 3-1056,0 15 269,0-2-269,0 7 0,0 1 0,3 2 0,4 2 0,7 2 0,6 0 0,7 0 0,3 0 0,8 0 0,3 0 0,-1 0 0,5 0 0,-5 0 0,1 0 0,3 0 0,-8 0 0,3 0 0,-6 0 0,-3 0 0,-6 0 0,-2 0 0,-10 0 0,2 0 0,-8 0 0,3 0 0,-4 2 0,0-1 0,-5 1 0</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26.781"/>
    </inkml:context>
    <inkml:brush xml:id="br0">
      <inkml:brushProperty name="width" value="0.05" units="cm"/>
      <inkml:brushProperty name="height" value="0.05" units="cm"/>
    </inkml:brush>
  </inkml:definitions>
  <inkml:trace contextRef="#ctx0" brushRef="#br0">21 233 24575,'0'-6'0,"0"6"0,0 4 0,0 7 0,0 7 0,0 1 0,0 5 0,0 3 0,0-2 0,0 8 0,0-9 0,0 9 0,0-4 0,0-4 0,0-2 0,0-5 0,0-6 0,0 6 0,0-11 0,0 2 0,-6-10 0,5-8 0,-4-9 0,1-6 0,3-4 0,-2-1 0,3-5 0,0 4 0,0-2 0,0 2 0,0 1 0,0 1 0,0 9 0,0-4 0,0 8 0,0-7 0,0 6 0,0-2 0,0 4 0,0 0 0,0 3 0,0-3 0,0 7 0,0-6 0,0 5 0,0-2 0,6 0 0,2 3 0,6-7 0,5 6 0,0-3 0,4 3 0,0 0 0,1 1 0,-1 2 0,5-2 0,-8 6 0,7-3 0,-8 4 0,1 0 0,-2 0 0,-7 0 0,2 0 0,-6 0 0,3 3 0,-3 4 0,0 4 0,-4 3 0,1 0 0,-4 4 0,0-2 0,0 6 0,0-7 0,0 7 0,-7-2 0,-1-1 0,-7-1 0,-4-3 0,4-1 0,-7-2 0,2-1 0,-3-4 0,0 1 0,3 0 0,-2-4 0,3-1 0,0-3 0,1 0 0,3 0 0,4 0 0,1 0 0,4 0 0,0 0 0,-1 0 0,6 3 0,5 0 0,7 4 0,7 0 0,-3 0 0,7 1 0,2 4 0,1 0 0,9 9 0,-9-4 0,10 9 0,-5-8 0,0 3 0,-2-5 0,-4 4 0,-4-7 0,-1 5 0,-9-10 0,0 2 0,-3-4 0,-1 0 0,1 1 0,-4-4 0,0 0 0</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27.943"/>
    </inkml:context>
    <inkml:brush xml:id="br0">
      <inkml:brushProperty name="width" value="0.05" units="cm"/>
      <inkml:brushProperty name="height" value="0.05" units="cm"/>
    </inkml:brush>
  </inkml:definitions>
  <inkml:trace contextRef="#ctx0" brushRef="#br0">1 0 24575,'1'4'0,"1"-2"0,14-2 0,0 0 0,7 0 0,0 0 0,5 0 0,2 0 0,4 0 0,-1 0 0,1 0 0,5 0 0,14 0 0,-9 0 0,13 0 0,-11 0 0,1 0 0,0 0 0,-3 0 0,-8 0 0,3 0 0,-5 0 0,-5 0 0,4 0 0,-9 0 0,9 0 0,-9 0 0,4 0 0,-4 0 0,-1 0 0,0 0 0,1 0 0,-5 0 0,-1 0 0,-4 0 0,0 0 0,1 0 0,-5 0 0,4 0 0,-7 0 0,6 0 0,-5 3 0,1-2 0,-2 2 0,-1-3 0,1 0 0,-1 0 0,0 3 0,1-3 0,-1 3 0,1-3 0,-1 0 0,1 0 0,-1 0 0,0 0 0,1 0 0,-4 3 0,0-3 0,-3 3 0</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29.421"/>
    </inkml:context>
    <inkml:brush xml:id="br0">
      <inkml:brushProperty name="width" value="0.05" units="cm"/>
      <inkml:brushProperty name="height" value="0.05" units="cm"/>
    </inkml:brush>
  </inkml:definitions>
  <inkml:trace contextRef="#ctx0" brushRef="#br0">9 1 24575,'-3'6'0,"0"0"0,3 0 0,-3-3 0,6 3 0,-2-6 0,5 3 0,4-3 0,1 0 0,3 0 0,-6 0 0,-2 0 0</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57.654"/>
    </inkml:context>
    <inkml:brush xml:id="br0">
      <inkml:brushProperty name="width" value="0.05" units="cm"/>
      <inkml:brushProperty name="height" value="0.05" units="cm"/>
    </inkml:brush>
  </inkml:definitions>
  <inkml:trace contextRef="#ctx0" brushRef="#br0">1 26 24575,'0'16'0,"0"7"0,0 2 0,0 3 0,0-5 0,0 10 0,0-3 0,0 9 0,0-5 0,0 0 0,0-5 0,0-1 0,0 0 0,0-7 0,0 6 0,0-12 0,0 3 0,0-4 0,0 1 0,0-1 0,0 0 0,0 0 0,0-4 0,0 0 0,0-3 0,0-1 0,0 0 0,0-7 0,0-4 0,0-9 0,0 0 0,0 0 0,0 0 0,0-1 0,0 4 0,0-2 0,0 6 0,0-3 0,0 3 0,0 1 0,0-1 0,0-3 0,0-5 0,0-4 0,0-4 0,0-6 0,0-5 0,0-1 0,0-10 0,0 10 0,0-10 0,0 15 0,0-8 0,0 13 0,3 1 0,1 10 0,-1 4 0,3 3 0,-5 1 0,4 2 0,-4 4 0,2 3 0,-3 7 0,0 5 0,0 0 0,0 7 0,0-7 0,0 8 0,0 1 0,0 0 0,0 9 0,0-4 0,0 10 0,0-3 0,0 8 0,0-3 0,0-1 0,0-1 0,0-5 0,0-5 0,0 0 0,0-6 0,0-4 0,0-1 0,0-4 0,0-3 0,0 3 0,0-7 0,0 3 0,0-4 0,0 1 0,0-7 0,0 3 0,0-6 0</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5:03.395"/>
    </inkml:context>
    <inkml:brush xml:id="br0">
      <inkml:brushProperty name="width" value="0.05" units="cm"/>
      <inkml:brushProperty name="height" value="0.05" units="cm"/>
    </inkml:brush>
  </inkml:definitions>
  <inkml:trace contextRef="#ctx0" brushRef="#br0">236 25 24575,'-9'0'0,"0"0"0,3 0 0,-4 0 0,3 0 0,-7-4 0,-1 11 0,3-3 0,-5 8 0,5 5 0,-7 0 0,3 3 0,-1 3 0,4-8 0,4 8 0,-2-4 0,3 4 0,-3 0 0,6-3 0,-6 7 0,10-7 0,-3 4 0,4 3 0,0-10 0,0 14 0,0-10 0,0 3 0,0-6 0,0 0 0,0-3 0,4 8 0,3-11 0,4 5 0,3-6 0,1 3 0,3 1 0,-3-4 0,3 0 0,1 0 0,-4-3 0,3 3 0,-4-7 0,4-1 0,-2-3 0,2 0 0,-4 0 0,4 0 0,-3-3 0,4-4 0,-5-4 0,4-4 0,-2-4 0,4-6 0,-8 1 0,4-14 0,-3 7 0,1-8 0,-1-1 0,-5 5 0,-3-4 0,-1 5 0,-4 1 0,0 4 0,0 1 0,0 9 0,0-4 0,-6 8 0,-3-8 0,-9 8 0,2-4 0,-3 4 0,5 1 0,0 3 0,-1 0 0,1 4 0,0 0 0,0 3 0,3 1 0,-3 3 0,4 0 0,-5 0 0,1 0 0,-4 3 0,6 1 0,-5 3 0,9 0 0,-2-1 0,4 1 0,-1-1 0,4 1 0,0-4 0,3 0 0</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5:28.788"/>
    </inkml:context>
    <inkml:brush xml:id="br0">
      <inkml:brushProperty name="width" value="0.05" units="cm"/>
      <inkml:brushProperty name="height" value="0.05" units="cm"/>
    </inkml:brush>
  </inkml:definitions>
  <inkml:trace contextRef="#ctx0" brushRef="#br0">221 1 24575,'-12'0'0,"2"0"0,1 0 0,-5 0 0,2 3 0,-6 1 0,3 6 0,1 5 0,-1 0 0,4 3 0,-3-4 0,6 1 0,-5-1 0,5 0 0,1 0 0,0 0 0,3 0 0,-3 0 0,3 1 0,1 3 0,0-3 0,2 7 0,-2-7 0,-1 8 0,3-4 0,-2 0 0,3 3 0,0-6 0,0 2 0,0-4 0,0 0 0,0 4 0,0-3 0,0 0 0,0-2 0,0-2 0,0 3 0,0 1 0,0-5 0,0 4 0,0-7 0,0 3 0,0-4 0,3 1 0,-3-1 0,6 0 0,-5 1 0,5-1 0,-3-2 0,3-2 0,1-2 0,-1 0 0,0 0 0,1 0 0,-1 0 0,4 0 0,-3 0 0,7 0 0,-4 0 0,4-3 0,1-1 0,-1-3 0,0-3 0,0 2 0,0-6 0,1 6 0,-4-5 0,2 5 0,-5-6 0,5 6 0,-5-2 0,2 0 0,-4 3 0,1-3 0,-1 3 0,1 1 0,0-4 0,-1 2 0,1-1 0,-1-1 0,1 2 0,-3-5 0,2 2 0,-2-3 0,0-1 0,2 1 0,-5 0 0,2-4 0,-3-2 0,3-3 0,-2-1 0,3 1 0,-4-1 0,0 1 0,0 4 0,0-4 0,0 8 0,0-3 0,0 7 0,0 1 0,-3 3 0,-1 1 0,1-1 0,-3 4 0,2-3 0,-2 5 0,0-2 0,-1 3 0,1 0 0,-1 0 0,1 0 0,0 0 0,-1 0 0,1 0 0,0 0 0,2 0 0,2 0 0</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5:40.322"/>
    </inkml:context>
    <inkml:brush xml:id="br0">
      <inkml:brushProperty name="width" value="0.05" units="cm"/>
      <inkml:brushProperty name="height" value="0.05" units="cm"/>
    </inkml:brush>
  </inkml:definitions>
  <inkml:trace contextRef="#ctx0" brushRef="#br0">13 1 24575,'-3'2'0,"0"2"0,3 5 0,0 1 0,0 0 0,0-1 0,-3-3 0,3 0 0,-3 1 0,3-1 0,0 1 0,0-1 0,0 0 0,0 1 0,0-1 0,0 0 0,0 1 0,0-1 0,0 0 0,0 0 0,0 0 0,0 0 0,0 0 0,2 0 0,2-3 0,2 3 0,0-6 0,0 3 0,0-3 0,0 0 0,1 3 0,-1-3 0,0 6 0,1-5 0,-1 2 0,1 0 0,-1-3 0,-2 6 0,-2-5 0,-2 2 0</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5:52.948"/>
    </inkml:context>
    <inkml:brush xml:id="br0">
      <inkml:brushProperty name="width" value="0.05" units="cm"/>
      <inkml:brushProperty name="height" value="0.05" units="cm"/>
    </inkml:brush>
  </inkml:definitions>
  <inkml:trace contextRef="#ctx0" brushRef="#br0">262 46 24575,'9'0'0,"6"0"0,4 0 0,4 0 0,1 0 0,3 0 0,3 0 0,-2 0 0,11 0 0,-9 0 0,15 0 0,-10 0 0,9 0 0,2 0 0,-3 0 0,13 0 0,-14 0 0,9 0 0,-5 0 0,0 0 0,-6 0 0,-1 0 0,-10 0 0,-1 0 0,-9 0 0,4 0 0,-11 0 0,5 0 0,-6 0 0,-1 0 0,0 0 0,-3 0 0,-1 0 0,-5 0 0,-12 0 0,-6 0 0,-9 0 0,-7 0 0,2 0 0,-32 0 0,12 0 0,-21 0 0,6 0 0,-2 0 0,-13 0 0,23 0 0,-19 0 0,21 0 0,-12 0 0,2 0 0,13 0 0,1 0 0,11 0 0,2 0 0,10 0 0,1 0 0,8 0 0,2 0 0,7 0 0,1 0 0,4 0 0,-1 0 0,9 0 0,2 0 0,14 0 0,1 0 0,9 0 0,1 0 0,10 0 0,-3 0 0,8 0 0,16-5 0,-15 3 0,39-8 0,-26 4 0,23 0 0,-19 2 0,24-2 0,-34 5 0,27-5 0,-19 6 0,-5 0 0,9 0 0,-22 0 0,2 0 0,-15 0 0,-1 0 0,-8 0 0,-6 0 0,-4 0 0,-3 0 0,-1 0 0,0 0 0,-2 3 0,-5-2 0,-10 5 0,-1-2 0,-10 3 0,-2-3 0,-5 4 0,-5-4 0,-6 1 0,-13 3 0,10-6 0,-20 7 0,15-8 0,-12 3 0,1-4 0,-7 0 0,5 0 0,-5 0 0,7 0 0,5 0 0,-3 0 0,9 0 0,-4 0 0,7 0 0,4 0 0,7 0 0,6 0 0,4 0 0,1 0 0,4 0 0,4 0 0,5 0 0,3 0 0,1 0 0,21 0 0,-3 0 0,24 0 0,-7 0 0,10 0 0,-4 0 0,10 0 0,-5 0 0,6 0 0,0 0 0,6 0 0,-5 0 0,11 0 0,-11 0 0,11 0 0,-10 0 0,3 0 0,-5 0 0,-5 0 0,-2 0 0,-5 0 0,-5 0 0,-5 0 0,-5 0 0,-5 0 0,0 0 0,-3 0 0,-1 0 0,-4 0 0,0 0 0,-5 0 0,-9 0 0,-12 0 0,-15 0 0,-5 0 0,-6 0 0,-6 0 0,4 0 0,-10 0 0,11 4 0,-5-3 0,6 3 0,0-4 0,5 0 0,-4 4 0,10-3 0,-10 3 0,10-4 0,-9 4 0,3-3 0,1 4 0,-5-5 0,14 3 0,-7-2 0,14 2 0,0-3 0,5 0 0,9 0 0,-4 0 0,10 3 0,-6-2 0,7 2 0,-1-1 0,2 2 0,2 1 0,3-1 0,0-2 0,4 1 0,2-2 0,2 2 0,7-3 0,6 0 0,6 0 0,4 0 0,0 0 0,5 0 0,1 0 0,6 0 0,0 0 0,0-4 0,-1-1 0,1-1 0,0 2 0,-1 4 0,1-4 0,-6 3 0,0-3 0,-1 4 0,-9 0 0,8 0 0,-13 0 0,3 0 0,-5 0 0,-3 0 0,2 0 0,-10 0 0,5 0 0,-6 0 0,-1 0 0,0 0 0,-3 0 0,-1 0 0,0 0 0,1 0 0,-1 0 0,0 0 0,0 0 0,0 0 0,1-10 0,-4 7 0,0-7 0</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19.834"/>
    </inkml:context>
    <inkml:brush xml:id="br0">
      <inkml:brushProperty name="width" value="0.05" units="cm"/>
      <inkml:brushProperty name="height" value="0.05" units="cm"/>
    </inkml:brush>
  </inkml:definitions>
  <inkml:trace contextRef="#ctx0" brushRef="#br0">25 1252 24575,'-6'0'0,"0"0"0,3 2 0,-3-1 0,6-1 0,-3-4 0,3-2 0,0 0 0,0 0 0,0-1 0,0 1 0,0 0 0,0-1 0,0 1 0,0 0 0,0 0 0,0 0 0,0 0 0,0-1 0,0 1 0,0 0 0,0-4 0,0 2 0,0-5 0,0-2 0,0-4 0,0-5 0,0 1 0,0-6 0,0-5 0,0-2 0,4-8 0,1-9 0,5-2 0,-4 1 0,2-2 0,-2 8 0,4-11 0,-5-1 0,0 7 0,-5 2 0,4 5 0,-3 5 0,3 7 0,-4 6 0,0 8 0,0-2 0,0 10 0,0-2 0,0 7 0,0 1 0,0-1 0,0 1 0,0-1 0,0 1 0,0 0 0,0 0 0,0-1 0,0 1 0,0 0 0,0-1 0,0 1 0,0 0 0,0-1 0,0 1 0,0-1 0,0 1 0,0 0 0,2 0 0,9 2 0,5 2 0,7 2 0,5 0 0,7-5 0,0 4 0,29-3 0,-28 4 0,45 0 0,-45 0 0,33 0 0,-21 0 0,11 0 0,0 0 0,0-4 0,22 3 0,-17-8 0,24 8 0,-14-8 0,-11 7 0,-11-3 0,-3 0 0,1 3 0,43-3 0,-43 0 0,15 4 0,-6-3 0,-12 4 0,4 0 0,-11 0 0,1 0 0,-2 0 0,-5 0 0,5 0 0,-4 0 0,4 0 0,1 0 0,-5 0 0,0 0 0,-3 0 0,-3 0 0,1 0 0,2 0 0,-2 0 0,-1 0 0,4 3 0,-9-2 0,9 3 0,-9-4 0,9 4 0,-9-3 0,4 2 0,-4 1 0,-5-3 0,3 2 0,-6 0 0,6-2 0,-3 6 0,1-6 0,2 6 0,-3-7 0,0 4 0,4-1 0,-8-2 0,3 3 0,-7-4 0,2 0 0,-5 3 0,1-3 0,-2 3 0,2-3 0,10 0 0,0 0 0,14 0 0,-4 0 0,16 0 0,-8 0 0,13 0 0,-14 0 0,3 0 0,-5 0 0,-5 0 0,-1 0 0,-9 0 0,0 0 0,-5 0 0,0 0 0,0 0 0,-3 0 0,2 0 0,-5 0 0,5 0 0,-6 0 0,3 0 0,-4 0 0,1 0 0,-1 0 0,-3 3 0,0 0 0,-3 3 0,0 4 0,0 1 0,0 3 0,0 0 0,0 1 0,0 3 0,0 1 0,0 9 0,0-3 0,0 7 0,0-2 0,0 4 0,0-1 0,0 7 0,0-5 0,0 9 0,0-3 0,0 4 0,0-4 0,0 3 0,0-9 0,-4 0 0,3-2 0,-6-9 0,6 0 0,-2-5 0,3-5 0,-3 0 0,2 0 0,-2 0 0,3-3 0,0 2 0,-4-2 0,4 0 0,-4-1 0,4-4 0,-2 1 0,1-1 0,-2 0 0,3 1 0,0-1 0,0 0 0,0 0 0,0 0 0,0 0 0,0 0 0,0 0 0,0 1 0,0-1 0,0 0 0,0 1 0,0 3 0,0-3 0,0 6 0,0-5 0,0 5 0,0-6 0,0 3 0,0-3 0,0 2 0,0-1 0,0 2 0,0-4 0,0 0 0,0 1 0,0-1 0,0 1 0,-3-1 0,2 1 0,-2-1 0,1 0 0,1 1 0,-5-1 0,6 0 0,-6 1 0,5-1 0,-5 0 0,6 1 0,-3-1 0,0 1 0,2-1 0,-2 1 0,3-1 0,0 0 0,0 1 0,-2-4 0,-2 0 0,-2-3 0,0 0 0,-1 3 0,1-3 0,-4 3 0,-1-3 0,0 3 0,-2-2 0,2 2 0,-7-3 0,2 0 0,-6 0 0,-2 0 0,-5 0 0,-5 0 0,-6 0 0,0 0 0,-6 0 0,0 0 0,5 0 0,2 0 0,10 0 0,1 0 0,4 0 0,5 0 0,0 0 0,5 0 0,0 0 0,-1 0 0,1-3 0,-4 2 0,3-2 0,-4 3 0,1-4 0,3 3 0,-8-2 0,8-1 0,-4 4 0,5-4 0,-4 1 0,2 2 0,-2-2 0,4 3 0,0 0 0,-5-4 0,4 3 0,-3-2 0,-1 3 0,0-4 0,0 3 0,-4-2 0,4 3 0,0 0 0,-4-4 0,4 3 0,-4-6 0,3 7 0,-2-7 0,2 6 0,1-6 0,-3 6 0,2-2 0,1 0 0,0 2 0,5-2 0,0 3 0,0 0 0,-1 0 0,5 0 0,-4 0 0,3 0 0,-3 0 0,0 0 0,-1 0 0,1 0 0,0 0 0,0 0 0,-1 0 0,1 0 0,0 0 0,-1 0 0,1 0 0,0 0 0,-1 0 0,5 0 0,-4 0 0,3 0 0,1 0 0,-4 0 0,3 0 0,1 0 0,-4 0 0,7 0 0,-7 0 0,4 0 0,-5 0 0,1 0 0,0 0 0,0 0 0,-1 0 0,1 0 0,0 0 0,0 0 0,-1 0 0,1 0 0,0 0 0,-1 0 0,1 0 0,0 0 0,0 0 0,-1 0 0,4 0 0,-6 0 0,9 0 0,-14 0 0,10 0 0,-6 0 0,7 0 0,-6 0 0,5 0 0,-7 0 0,5 0 0,0 0 0,0 0 0,-1 0 0,1 0 0,0 0 0,-1 0 0,1 0 0,0 0 0,3 0 0,-2 0 0,2 0 0,0 0 0,1 3 0,0-3 0,3 3 0,-3-3 0,3 0 0,1 0 0,-1 0 0,1 0 0,-1 0 0,4 3 0,-6-2 0,4 2 0,-5-3 0,4 0 0,0 0 0,-1 0 0,1 0 0,2 0 0,2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0:54.282"/>
    </inkml:context>
    <inkml:brush xml:id="br0">
      <inkml:brushProperty name="width" value="0.05" units="cm"/>
      <inkml:brushProperty name="height" value="0.05" units="cm"/>
    </inkml:brush>
  </inkml:definitions>
  <inkml:trace contextRef="#ctx0" brushRef="#br0">33 20 24575,'-13'-10'0,"1"3"0,6 5 0,5 2 0,14 11 0,9 11 0,17 11 0,7 12 0,7-2 0,5 6 0,-11-15 0,8 11 0,-16-22 0,7 13 0,-14-16 0,-9-4 0,-10-9 0,-3 2 0,-7-8 0,0 5 0</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52.365"/>
    </inkml:context>
    <inkml:brush xml:id="br0">
      <inkml:brushProperty name="width" value="0.05" units="cm"/>
      <inkml:brushProperty name="height" value="0.05" units="cm"/>
    </inkml:brush>
  </inkml:definitions>
  <inkml:trace contextRef="#ctx0" brushRef="#br0">5570 74 24575,'0'-5'0,"0"10"0,0 21 0,0 15 0,0 19 0,0 8 0,0 21-607,0-4 607,0-29 0,0 1 0,0-7 0,0 1 0,0 6 0,0 1 0,0 1 0,0-2 0,0-5 0,0-2 0,0 8 0,0-1 0,0 42 0,0-19 0,0 6 0,0-25 0,0 13 0,0-13 0,0-3 0,0-17 0,0-2 0,0-10 607,0-8-607,0-4 0,0-6 0,0-1 0,0 0 0,0-4 0,0 0 0,0 1 0,0-1 0,0 0 0,0 0 0,0 1 0,0-1 0,0 1 0,0-1 0,-3-3 0,2 3 0,-4-6 0,1 3 0,-6-3 0,-1 0 0,-7 3 0,-2-2 0,-13 7 0,-3-3 0,-16 4 0,-8 1 0,-7 0 0,-7 1 0,-8-5 0,7 3 0,-14-3-556,6 0 556,-15-1 0,-2-5 0,47 0 0,-2 0-483,-3 0 0,0 0 483,-1 0 0,0 0 0,0 0 0,-1 0 0,2 0 0,1 0 0,2 0 0,2 0-528,-47-5 528,2-1 0,8-6 0,-1 6 0,21 1 0,18 5 0,2 0 0,1 0 0,-44 0 0,43 0 0,-23 0 514,12 0-514,-4 0 966,5 0-966,7 0 570,-5 0-570,5 0 0,-21 0 0,23 0 0,-19 0 0,28 0 0,-16 0 0,16 0 0,-9 0 0,16 0 0,0 0 0,2 0 0,13 0 0,-7 0 0,15 0 0,-6 0 0,11 0 0,-5 0 0,-19 0 0,-1 0 0,-26 9 0,-2-2 0,-1 7 0,-5-4 0,-23 1-1379,-8 1 1379,35-6 0,-2 0 0,1-2 0,-1-1 0,1 1 0,0-2 0,-1-2 0,1 0 0,3 0 0,2 0-208,-2 0 1,3 0 207,-23 0 0,-6 0 0,17 0 0,0 0 0,-4 0 0,14 0 0,5 0 0,2 0 1348,12-4-1348,0 3 446,11-6-446,1 3 0,1-4 0,3 4 0,-2-3 0,7 6 0,-2-2 0,6 0 0,-4 2 0,6-2 0,2 0 0,-2 2 0,6-1 0,0-1 0,1 2 0,5-5 0,-1 3 0,2-7 0,0-1 0,0-10 0,0 1 0,0-20 0,0-2 0,0-17 0,0-14 0,0-6 0,0-19 0,-2 49 0,-1-2 0,0-5 0,-1-2 0,-1-1 0,-2 0 0,-1 1 0,0 0 0,4-4 0,0 0 0,-4 4 0,1 0-375,6-6 0,1 2 375,-2 10 0,-1 2 0,3-6 0,0 2 0,0-31-62,-4-1 62,3 12 0,-3 18 0,4 6 0,-4 15 0,3 8 0,-2 9 747,3 7-747,0 2 65,0 2-65,8 4 0,9 0 0,18 3 0,12 0 0,9 0 0,10 0 0,9 0 0,9 0 0,-29 0 0,1 0 0,38 0-568,-29 0 0,5 0 568,10 0 0,-1 0-973,-14 0 0,1 0 973,28 0 0,0 0 0,-31 0 0,-2 0 0,16 0 0,2 0 0,-5 0 0,-2 0 0,-3 0 0,-1 0-706,0 0 1,-1 0 705,1 0 0,-1 0-351,-7 0 0,0 0 351,2 0 0,0 0 0,-8 0 0,-1 0 0,1 0 0,-1 0 0,47 0 0,-2 0 0,-8 0 0,0-5 0,-20 4 0,-14-2 0,-2 1 898,-2 2-898,-1 0 0,0 0 1809,5 0-1809,18 0 1588,-7 0-1588,-2 0 900,-12 0-900,4 0 0,-4 0 0,0 0 0,-1 0 0,0 0 0,-5 4 0,5-3 0,-6 3 0,0-4 0,6 0 0,-5 0 0,-1 0 0,-2 0 0,-3 0 0,-1 0 0,-1 0 0,-5 0 0,0 0 0,0 0 0,0 0 0,0 0 0,5 0 0,-4 0 0,9 0 0,-3 0 0,-1 0 0,5 0 0,-4 0 0,4 0 0,-4 0 0,-2 0 0,-5 0 0,0 0 0,-5 0 0,-1 0 0,-4 0 0,-5 0 0,3 0 0,-6 0 0,2 0 0,-4 0 0,0 0 0,1 0 0,3 0 0,-6 0 0,5 0 0,-6 0 0,3 0 0,-3 0 0,-1 0 0,-1 0 0,-1 0 0,5 0 0,-6 3 0,7-3 0,-7 3 0,6-3 0,-5 0 0,1 0 0,-2 0 0,-1 0 0,1 0 0,-1 3 0,0-2 0,1 2 0,-1-3 0,1 0 0,-1 0 0,0 0 0,1 0 0,-1 0 0,1 0 0,-1 0 0,0 0 0,1 2 0,-1-1 0,1 2 0,-1-3 0,1 0 0,-1 3 0,0-3 0,1 3 0,-1-3 0,0 0 0,1 0 0,-1 0 0,0 0 0,0 0 0,0 0 0,0 0 0,0 0 0,0 0 0,-2 0 0,-1 0 0</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57.425"/>
    </inkml:context>
    <inkml:brush xml:id="br0">
      <inkml:brushProperty name="width" value="0.05" units="cm"/>
      <inkml:brushProperty name="height" value="0.05" units="cm"/>
    </inkml:brush>
  </inkml:definitions>
  <inkml:trace contextRef="#ctx0" brushRef="#br0">1 0 24575,'24'0'0,"14"0"0,9 9 0,12-3 0,7 9 0,-5-5 0,11 0 0,-4 0 0,-7-4 0,10-1 0,-9-5 0,5 0 0,21 0 0,-35 0 0,25 0 0,-31 0 0,6 0 0,5 0 0,-11 0 0,5 0 0,-6 0 0,-6 0 0,4 0 0,-13 0 0,6 0 0,-16 0 0,6 0 0,-15 0 0,5 0 0,-10 0 0,3 0 0,-3 0 0,4 0 0,9 0 0,6 0 0,26 0 0,4 0 0,25 0 0,2 5-694,8-4 694,7 9 0,-7-3 0,7 4 0,-8 0 0,0 0 0,-21 0 0,9-1 0,-23 0 0,11 0 0,-12 0 0,-8-1 0,-11-4 0,-7-2 694,-13-3-694,-1 0 0,-7 0 0,7 0 0,6 0 0,9 0 0,10 0 0,14 0 0,16 0 0,13 0 0,8 0-584,0 0 584,8 0 0,-6 0 0,6 0 0,-8 0 0,0 0 0,-25 0-160,11 0 160,-27 0 0,16 0 0,-11 0 0,-8 0 0,-11 0 579,-7 0-579,-12 0 165,1 0-165,-10 0 0,6 0 0,6 0 0,5 0 0,15 0 0,-4 0 0,10 0 0,7 0 0,9 0 0,20 0 0,2 0 0,7 0-869,7 0 869,-5 0 0,-19 0-2,3 0 2,-19 0 0,10 0 0,-7 4 0,-8-2 0,-6 2 869,-6-1-869,0 2 2,-6 3-2,-1-3 0,1 3 0,0-7 0,0 6 0,0-6 0,0 3 0,5-4 0,-4 0 0,10 0 0,-10 0 0,10 0 0,-10 0 0,4 0 0,-5 0 0,0 0 0,0 0 0,0 0 0,0 0 0,-5 0 0,-1 0 0,0 0 0,-7 0 0,6 0 0,-8 3 0,0 1 0,3 0 0,-7 3 0,4-3 0,-5 3 0,4 0 0,-3-3 0,3 0 0,1-1 0,0 1 0,0 1 0,4 2 0,-8-7 0,3 4 0,0-1 0,-2-2 0,2 3 0,-4-1 0,4-2 0,-3 2 0,3-3 0,-3 3 0,-1-2 0,-3 2 0,2-3 0,-2 0 0,-1 3 0,0-3 0,-3 3 0,-1-3 0,1 0 0,-1 0 0,0 3 0,4-2 0,-2 2 0,1-3 0,-2 0 0,-1 0 0,1 0 0,-1 0 0,0 0 0,0 0 0,0 0 0,0 2 0,1-1 0,-1 2 0,0-3 0,1 0 0,-1 0 0,0 0 0,0 0 0,1 2 0,-1-1 0,0 2 0,0-3 0,1 2 0,-1-1 0,0 2 0,0-3 0,0 2 0,0-1 0,0 2 0,0-3 0,0 0 0,1 0 0,-4 3 0,3-3 0,-3 3 0,1-8 0,-2-11 0,-2 6 0,0-5 0</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7:13.526"/>
    </inkml:context>
    <inkml:brush xml:id="br0">
      <inkml:brushProperty name="width" value="0.05" units="cm"/>
      <inkml:brushProperty name="height" value="0.05" units="cm"/>
    </inkml:brush>
  </inkml:definitions>
  <inkml:trace contextRef="#ctx0" brushRef="#br0">159 84 24575,'-14'0'0,"3"0"0,-12 7 0,8 1 0,-7 7 0,9 4 0,-2 0 0,4 5 0,2-1 0,2 0 0,-3-3 0,8 7 0,-4-11 0,6 11 0,0-12 0,0 8 0,0-8 0,0 7 0,0-7 0,0 8 0,0-12 0,0 7 0,0-7 0,3-1 0,4 4 0,3-4 0,5 1 0,-1 0 0,0-1 0,4-2 0,-3 2 0,4-2 0,-5-1 0,0 0 0,0-3 0,0-1 0,1-3 0,-1 0 0,-3 0 0,2 0 0,-2 0 0,3 0 0,-3 0 0,2 0 0,-2-6 0,3-2 0,-3-7 0,-1 1 0,1-4 0,-3 2 0,7-21 0,-7 14 0,0-21 0,-4 20 0,-1-4 0,-2 4 0,3-4 0,-4 3 0,0-8 0,0 9 0,0-4 0,0 9 0,0-4 0,0 8 0,0-3 0,-7 6 0,3-1 0,-7 5 0,1-2 0,3 0 0,-7 5 0,6-4 0,-5 5 0,2-3 0,-7 3 0,2-2 0,-6 5 0,7-5 0,-8 5 0,4-6 0,0 6 0,7-2 0,5 3 0</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8:17.979"/>
    </inkml:context>
    <inkml:brush xml:id="br0">
      <inkml:brushProperty name="width" value="0.05" units="cm"/>
      <inkml:brushProperty name="height" value="0.05" units="cm"/>
      <inkml:brushProperty name="color" value="#E71224"/>
    </inkml:brush>
  </inkml:definitions>
  <inkml:trace contextRef="#ctx0" brushRef="#br0">0 121 24575,'0'30'0,"0"10"0,0 26 0,0-3 0,0 3 0,0 5 0,0-8 0,0 18 0,0-14 0,0-7 0,0-13 0,0-13 0,4-6 0,-3-9 0,2-4 0,-3-5 0,3-4 0,-2-10 0,2-10 0,-3-18 0,0-4 0,0-8 0,0 3 0,0-11 0,0 5 0,0-11 0,0-2 0,0 10 0,0-7 0,0 16 0,0-5 0,0 0 0,0 0 0,0 5 0,0 2 0,0 10 0,0 1 0,0 4 0,0 5 0,0 4 0,0 5 0,0 3 0,2 6 0,-1 9 0,1 8 0,2 12 0,-3 1 0,3 5 0,-4 0 0,0 5 0,0-4 0,0 10 0,0-5 0,0 6 0,0 0 0,0 0 0,0 6 0,0-5 0,0 5 0,0-6 0,0-5 0,0 3 0,0-9 0,0 0 0,0-7 0,0-5 0,0 1 0,0-5 0,3-1 0,-2-3 0,2-5 0,-3 0 0,0-3 0,0-1 0,0 0 0,0-7 0,0-8 0,0-14 0,4-18 0,-3-1 0,4-22 0,-1 9 0,-3-5 0,4 2 0,-5 5 0,0-7 0,0 7 0,0 1 0,0 6 0,0 5 0,0 7 0,0 5 0,0 10 0,0 1 0,0 7 0,0 1 0,0 4 0,0 4 0,4 21 0,-3-1 0,7 25 0,-7-7 0,3 10 0,-4 6 0,4 1 0,-3 6 0,4-5 0,-5-2 0,0-6 0,0-6 0,0-5 0,0-7 0,0-5 0,0-4 0,0 0 0,0-9 0,0 4 0,0-7 0,0 3 0,0-4 0,0 1 0,0-1 0,0 0 0,0 1 0,0-1 0,0 0 0,0-25 0,0-5 0,0-30 0,0 0 0,0 1 0,0-27 0,0 27 0,0-32 0,0 29 0,0-9 0,0 16 0,0-1 0,0 19 0,0 2 0,0 10 0,0 9 0,0 0 0,0 3 0,0 6 0,0 5 0,0 6 0,0 0 0,0 4 0,0-7 0,0 6 0,0-5 0,0 9 0,0-5 0,0 10 0,0-3 0,0 5 0,0 4 0,0 6 0,0 1 0,0 4 0,-9 0 0,7 2 0,-6 5 0,8 0 0,0-6 0,0 0 0,0-6 0,0-5 0,0-1 0,0-5 0,0-3 0,0-2 0,0-7 0,0-2 0,0-2 0,0-1 0,0 0 0,0-2 0,0-1 0</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8:23.891"/>
    </inkml:context>
    <inkml:brush xml:id="br0">
      <inkml:brushProperty name="width" value="0.05" units="cm"/>
      <inkml:brushProperty name="height" value="0.05" units="cm"/>
      <inkml:brushProperty name="color" value="#E71224"/>
    </inkml:brush>
  </inkml:definitions>
  <inkml:trace contextRef="#ctx0" brushRef="#br0">56 0 24575,'0'10'0,"0"2"0,0-2 0,0 1 0,0 2 0,0 2 0,0 0 0,0 4 0,0-1 0,-4-3 0,4 7 0,-4-2 0,4 3 0,0 0 0,0 5 0,0-3 0,-3 8 0,2-9 0,-3 9 0,0-4 0,3 5 0,-6-5 0,6 4 0,-6-8 0,6 3 0,-6-5 0,6 1 0,-2-1 0,3-4 0,-4-1 0,4-3 0,-4-5 0,4 4 0,0-4 0,0 1 0,0-1 0,0-4 0,0 1 0,0-1 0,0 1 0,0-1 0,0 0 0,0-5 0,0-9 0,0-18 0,0-16 0,0-18 0,0-8 0,0 7 0,5-10 0,-4 16 0,8-11 0,-8 13 0,4 1 0,-5 16 0,3 2 0,-2 11 0,2 4 0,-3 4 0,0 5 0,0 3 0,0 1 0,0-1 0,0 1 0,3 2 0,-2 9 0,1 8 0,-2 7 0,0 8 0,4 7 0,1 0 0,0 10 0,-1-5 0,0 6 0,-3 0 0,3-5 0,0 3 0,-3-8 0,3 3 0,-4-5 0,0-5 0,0-1 0,0-5 0,0 0 0,0-3 0,0-2 0,0-4 0,0 0 0,0 0 0,0-3 0,0-1 0,0-4 0,0 1 0,0-1 0,0 1 0,0-4 0,0 0 0</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54.927"/>
    </inkml:context>
    <inkml:brush xml:id="br0">
      <inkml:brushProperty name="width" value="0.05" units="cm"/>
      <inkml:brushProperty name="height" value="0.05" units="cm"/>
    </inkml:brush>
  </inkml:definitions>
  <inkml:trace contextRef="#ctx0" brushRef="#br0">159 82 24575,'-9'0'0,"0"0"0,-1 0 0,3 0 0,-6 0 0,2 0 0,-4 0 0,1 0 0,0 0 0,0 0 0,-1 0 0,4 0 0,1 0 0,4 0 0,5 0 0,5 0 0,11 0 0,4 0 0,9 0 0,13 0 0,1 0 0,15-4 0,-3 3 0,12-13 0,-6 7 0,13-8 0,1 4 0,2 6 0,-8 0 0,2 5 0,-15 0 0,4 0 0,-8 0 0,-15 0 0,-2 0 0,-15 0 0,-4 2 0,-5-1 0,-4 2 0,-14-15 0,8 10 0,-11-10 0</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3:56.314"/>
    </inkml:context>
    <inkml:brush xml:id="br0">
      <inkml:brushProperty name="width" value="0.05" units="cm"/>
      <inkml:brushProperty name="height" value="0.05" units="cm"/>
    </inkml:brush>
  </inkml:definitions>
  <inkml:trace contextRef="#ctx0" brushRef="#br0">166 130 24575,'0'6'0,"-7"0"0,-1 11 0,-6-3 0,-11 16 0,6-3 0,-3 5 0,6 0 0,3-7 0,0 9 0,-3-5 0,11 9 0,-2-16 0,7 10 0,0-13 0,0 0 0,0 0 0,0-5 0,0-3 0,6-1 0,2-3 0,10-3 0,2 2 0,-1-2 0,-4 3 0,2-3 0,-5-1 0,6-3 0,0 0 0,-2 0 0,2 0 0,0 0 0,2-11 0,6-9 0,-4-10 0,4-7 0,-3 2 0,4-6 0,-3-1 0,-2-4 0,-3 0 0,-1 0 0,-4 0 0,-1 5 0,-4 6 0,-5 3 0,0 11 0,-4-2 0,0 9 0,0 3 0,0 1 0,-3 3 0,-4 4 0,-8 0 0,0 3 0,-8 0 0,4 0 0,-5 0 0,1 0 0,0 7 0,3 1 0,-4 17 0,3-4 0,-1 9 0,-3 0 0,8-5 0,-1 9 0,3-10 0,6 4 0,-2-9 0,7 0 0,-3-5 0,7-3 0,-7-2 0,7-2 0,-3-1 0,3 0 0,2 0 0,10 1 0,-1 0 0,11 0 0,-2 1 0,3 3 0,0 1 0,5 0 0,2 4 0,5 2 0,-1 0 0,1 3 0,-1-4 0,0 0 0,0-4 0,-5-1 0,0-4 0,-10 0 0,-1-1 0,-7 0 0,-1-3 0,-4-1 0,-2-3 0,-1 0 0</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8:47.657"/>
    </inkml:context>
    <inkml:brush xml:id="br0">
      <inkml:brushProperty name="width" value="0.05" units="cm"/>
      <inkml:brushProperty name="height" value="0.05" units="cm"/>
    </inkml:brush>
  </inkml:definitions>
  <inkml:trace contextRef="#ctx0" brushRef="#br0">53 1 24575,'5'0'0,"5"0"0,6 0 0,11 0 0,4 0 0,4 0 0,-1 0 0,-1 0 0,-4 0 0,0 0 0,4 0 0,-9 0 0,4 0 0,-12 0 0,1 0 0,-9 0 0,1 0 0,-2 0 0,-1 0 0,-8 0 0,-3 0 0,-12 0 0,-2 0 0,-5 0 0,1 0 0,-5 0 0,-1 0 0,-5 0 0,0 0 0,0 0 0,0 0 0,4 0 0,2 0 0,5 0 0,4 0 0,0 0 0,5 0 0,3 0 0,1 0 0,4 0 0,0 0 0,5 0 0,5 0 0,11 0 0,9 0 0,5 0 0,5 0 0,5 0 0,-4 0 0,10 0 0,-5 0 0,6 0 0,-1 0 0,1 0 0,-5 0 0,-2 0 0,-5 0 0,-1 0 0,-3 0 0,-7 0 0,-4 0 0,-9 0 0,4 0 0,-7 0 0,3 0 0,-12 0 0,-3 3 0,-12 1 0,-2 4 0,-9 0 0,3 0 0,-8 0 0,-1 1 0,-2-1 0,-3-3 0,0 3 0,4-4 0,-9 1 0,8-1 0,-3-4 0,10 0 0,1 0 0,5 0 0,4 0 0,0 0 0,8 0 0,1 0 0,4 0 0,0 0 0,5 0 0,12 0 0,1 0 0,9 0 0,-3 0 0,1 0 0,5 0 0,-5 0 0,3 0 0,-3 0 0,5 0 0,-5 0 0,3 0 0,-2 0 0,-1 0 0,-1 0 0,-4 0 0,0 3 0,1-2 0,-5 5 0,0-5 0,-3 2 0,-1-3 0,-3 0 0,0 0 0</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2:08.822"/>
    </inkml:context>
    <inkml:brush xml:id="br0">
      <inkml:brushProperty name="width" value="0.05" units="cm"/>
      <inkml:brushProperty name="height" value="0.05" units="cm"/>
    </inkml:brush>
  </inkml:definitions>
  <inkml:trace contextRef="#ctx0" brushRef="#br0">141 164 24575,'-10'0'0,"-6"3"0,4 8 0,-8 6 0,8 6 0,-4 11 0,3-4 0,3 5 0,2 3 0,8-12 0,0 17 0,0-17 0,0 7 0,0-5 0,0-11 0,0 9 0,0-14 0,7 3 0,1-1 0,6-6 0,4 2 0,1-2 0,4-1 0,-4-3 0,4 0 0,-4-4 0,4 0 0,1 0 0,-5 0 0,3-4 0,-3-3 0,1-9 0,4-5 0,-8-2 0,10-8 0,-10 6 0,6-9 0,-10 9 0,4-7 0,-7 7 0,3-8 0,-4 9 0,0-9 0,0 3 0,-3-4 0,-1 5 0,-4-4 0,0 4 0,0-1 0,0 2 0,0 5 0,0 3 0,0 2 0,-6 7 0,-2 1 0,-7 6 0,-3 0 0,-1 4 0,-5 0 0,-4 0 0,-7 0 0,5 7 0,-10 7 0,9 8 0,-5 10 0,-5-3 0,8 1 0,-7-2 0,13-3 0,-3 2 0,16-13 0,2-3 0</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2:09.506"/>
    </inkml:context>
    <inkml:brush xml:id="br0">
      <inkml:brushProperty name="width" value="0.05" units="cm"/>
      <inkml:brushProperty name="height" value="0.05" units="cm"/>
    </inkml:brush>
  </inkml:definitions>
  <inkml:trace contextRef="#ctx0" brushRef="#br0">1 1 24575,'6'0'0,"3"0"0,2 0 0,7 0 0,2 0 0,-1 0 0,3 0 0,-2 0 0,13 4 0,-3 0 0,5 5 0,9 9 0,-7 1 0,5 0 0,2-2 0,-9 0 0,11-6 0,-5 10 0,-2-11 0,-5 6 0,-5-11 0,4 7 0,-12-8 0,2 3 0,-9-3 0,0-1 0,0-3 0,-3 0 0,-1 0 0,-4 0 0,1 0 0,-1 0 0,0 0 0,1-2 0,-4 1 0,0-2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0:54.790"/>
    </inkml:context>
    <inkml:brush xml:id="br0">
      <inkml:brushProperty name="width" value="0.05" units="cm"/>
      <inkml:brushProperty name="height" value="0.05" units="cm"/>
    </inkml:brush>
  </inkml:definitions>
  <inkml:trace contextRef="#ctx0" brushRef="#br0">416 0 24575,'-25'29'0,"2"2"0,-23 21 0,5 5 0,-4-6 0,5 0 0,7-7 0,-1-3 0,2 4 0,6-8 0,7-9 0,8-6 0,1-8 0,0-5 0,6-3 0,-4-2 0,5-2 0,0-7 0,0-6 0,3 3 0,0-1 0</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8:49.872"/>
    </inkml:context>
    <inkml:brush xml:id="br0">
      <inkml:brushProperty name="width" value="0.05" units="cm"/>
      <inkml:brushProperty name="height" value="0.05" units="cm"/>
    </inkml:brush>
  </inkml:definitions>
  <inkml:trace contextRef="#ctx0" brushRef="#br0">173 105 24575,'6'0'0,"8"0"0,14 0 0,1 0 0,15 0 0,0 0 0,15-4 0,7 3 0,-17-7 0,14-2 0,-21 4 0,5-7 0,-13 12 0,-6-3 0,-8 4 0,-5 0 0,-6 0 0,-2 0 0,-6 0 0,-9 0 0,-8 0 0,-12 0 0,-2 0 0,-4 0 0,0 0 0,0 0 0,0 0 0,-5 0 0,4 0 0,-5 0 0,1 0 0,3 0 0,-14 0 0,13 0 0,-14 0 0,11 0 0,-1-3 0,6-2 0,7-3 0,5 4 0,3 0 0,6 1 0,0 2 0,7-1 0,-3 2 0,12 0 0,2 0 0,18-4 0,-1 3 0,17-7 0,-7 7 0,13-7 0,-3 7 0,4-3 0,1 4 0,5 0 0,-3 0 0,4 0 0,-7 0 0,-4 0 0,-2 0 0,-5 0 0,-5 0 0,-5 0 0,-5 0 0,-5 0 0,-3 0 0,-2 0 0,-2 0 0,-6 0 0,-5 3 0,-11-3 0,-9 7 0,-1-2 0,-13 3 0,-4 1 0,0-4 0,-9 4 0,11-4 0,-6 0 0,0-1 0,0 0 0,5-3 0,2 3 0,5-4 0,4 0 0,2 0 0,9 0 0,1 0 0,7 0 0,1 0 0,3 3 0,6-2 0,6 1 0,14-6 0,7-13 0,-6 9 0,-4-8 0</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29.797"/>
    </inkml:context>
    <inkml:brush xml:id="br0">
      <inkml:brushProperty name="width" value="0.05" units="cm"/>
      <inkml:brushProperty name="height" value="0.05" units="cm"/>
    </inkml:brush>
  </inkml:definitions>
  <inkml:trace contextRef="#ctx0" brushRef="#br0">0 233 24575,'0'61'0,"0"-49"0,0 33 0,0-68 0,0-6 0,0-5 0,0 0 0,0 0 0,0 0 0,0 4 0,0 2 0,0 9 0,0 4 0,0 5 0,0 3 0,3 4 0,1 0 0,2 3 0,1 0 0,-1 0 0,1 0 0,-1 0 0,4 0 0,1 6 0,3 6 0,6 8 0,-4 4 0,8-3 0,-8 1 0,8-1 0,-8-1 0,3-1 0,-5-8 0,-3-1 0,-1-3 0,-4-1 0,1 0 0,-1-2 0,0-1 0,-2-6 0,-1-4 0,-3-7 0,-4-6 0,3-8 0,-2 8 0,-1-8 0,4 13 0,-7-3 0,6 4 0,-2 3 0,3-3 0,0 7 0,0-3 0,0 4 0,0-1 0,0 0 0,0 1 0,0 0 0,0-1 0,0 1 0,0 3 0,0 0 0</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30.730"/>
    </inkml:context>
    <inkml:brush xml:id="br0">
      <inkml:brushProperty name="width" value="0.05" units="cm"/>
      <inkml:brushProperty name="height" value="0.05" units="cm"/>
    </inkml:brush>
  </inkml:definitions>
  <inkml:trace contextRef="#ctx0" brushRef="#br0">49 0 24575,'-7'3'0,"-2"-2"0,4 12 0,-4-4 0,5 9 0,0 0 0,-3-2 0,7 2 0,-4-4 0,4 0 0,0 9 0,0-10 0,0 9 0,0-11 0,0 0 0,0-2 0,0-2 0,0 3 0,0-3 0,0 3 0,7-7 0,1 3 0,2-2 0,0 0 0,-3 1 0,2-4 0,2 5 0,0-5 0,2 2 0,-2-3 0,0 0 0,2 0 0,-2 0 0,3 0 0,0 0 0,0 0 0,0-3 0,-3-1 0,2-6 0,-2-1 0,0 0 0,-1-2 0,-3 2 0,0-3 0,-3-1 0,-1 1 0,-3 0 0,0 0 0,0 3 0,0-3 0,-6 7 0,-2-4 0,-7 4 0,1 0 0,-4-1 0,-2 4 0,1 1 0,-3 3 0,6 0 0,-6 0 0,10 0 0,-6 0 0,8 0 0,-1 0 0,1 0 0,4 0 0,2 0 0,1 0 0</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32.249"/>
    </inkml:context>
    <inkml:brush xml:id="br0">
      <inkml:brushProperty name="width" value="0.05" units="cm"/>
      <inkml:brushProperty name="height" value="0.05" units="cm"/>
    </inkml:brush>
  </inkml:definitions>
  <inkml:trace contextRef="#ctx0" brushRef="#br0">0 184 24575,'0'6'0,"0"4"0,0 1 0,0-1 0,0 0 0,0 4 0,0 2 0,0 3 0,0 8 0,0-6 0,0 7 0,0-5 0,0 1 0,0-1 0,0 0 0,0-4 0,0-1 0,0-8 0,0-8 0,0-11 0,0-10 0,0-9 0,0-1 0,0-11 0,0 5 0,0-10 0,0 10 0,0-4 0,0 9 0,0 2 0,0 5 0,0 3 0,0 5 0,0 2 0,0 6 0,0-3 0,0 3 0,0 1 0,0-1 0,0 1 0,0-1 0,3 4 0,0-3 0,4 5 0,-4-4 0,3 1 0,-2 0 0,2-1 0,4 4 0,1-2 0,3 0 0,0 2 0,4-2 0,-3 3 0,4 0 0,-5 0 0,0 0 0,0 0 0,1 0 0,-5 0 0,4 0 0,-7 3 0,3 0 0,-4 4 0,1-1 0,-1 0 0,-2 1 0,-2 3 0,-2 1 0,0 3 0,0 4 0,0-3 0,-6 3 0,-2 1 0,-12 1 0,4-1 0,-7 1 0,7-1 0,-3-3 0,0-1 0,4-2 0,-4-4 0,5 1 0,3-3 0,1-1 0,4-2 0,-1-1 0,1 0 0,-1-3 0,1 3 0,-1-3 0,4 3 0,3-3 0,4 6 0,2-3 0,4 4 0,1 0 0,7 4 0,1-3 0,5 7 0,-1-3 0,1 8 0,5-3 0,2 9 0,-1-9 0,5 9 0,-10-9 0,4 4 0,-6-5 0,1-1 0,-5-3 0,-1 2 0,-4-6 0,-3 2 0,-1-3 0,-4-4 0,1 0 0,-1-3 0,-2 0 0,-1 0 0</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00.110"/>
    </inkml:context>
    <inkml:brush xml:id="br0">
      <inkml:brushProperty name="width" value="0.05" units="cm"/>
      <inkml:brushProperty name="height" value="0.05" units="cm"/>
    </inkml:brush>
  </inkml:definitions>
  <inkml:trace contextRef="#ctx0" brushRef="#br0">269 114 24575,'0'-7'0,"0"-2"0,0 2 0,3-6 0,1 6 0,-1-3 0,0 0 0,0 3 0,-2-3 0,2 0 0,-3 2 0,0-1 0,-3 5 0,-4 1 0,-4 3 0,-3 0 0,-5 0 0,0 0 0,-5 7 0,-5 7 0,3 7 0,-3 1 0,7 7 0,3-12 0,3 10 0,2-12 0,2 3 0,2-4 0,3-3 0,3-1 0,1-4 0,3 1 0,0-1 0,0 0 0,0 1 0,0-1 0,0 1 0,0-1 0,3-2 0,0 1 0,7-1 0,1 3 0,7-3 0,-3 2 0,8-2 0,-4 0 0,4 3 0,1-2 0,-1 2 0,-4 4 0,4-2 0,-8 4 0,3-2 0,-4 4 0,0-4 0,-3 2 0,0-2 0,-1 0 0,-3-1 0,3-3 0,-3-1 0,-1 1 0,1-1 0,-1 0 0,0 1 0,1-1 0,-4 0 0,0 1 0,-3 3 0,0-3 0,0 6 0,0-5 0,0 1 0,0 1 0,0-2 0,0 1 0,0-2 0,0 3 0,-6-3 0,-2 3 0,-7 1 0,1-3 0,0 2 0,0-3 0,-5 0 0,4 1 0,-8-1 0,8-3 0,-3 0 0,4-4 0,-1 0 0,4 0 0,-2 0 0,6 0 0,-3 0 0,3 0 0,1-6 0,-1 2 0,3-9 0,2 5 0,-1-2 0,2 4 0,-2 2 0,3 1 0</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01.075"/>
    </inkml:context>
    <inkml:brush xml:id="br0">
      <inkml:brushProperty name="width" value="0.05" units="cm"/>
      <inkml:brushProperty name="height" value="0.05" units="cm"/>
    </inkml:brush>
  </inkml:definitions>
  <inkml:trace contextRef="#ctx0" brushRef="#br0">1 28 24575,'-1'3'0,"19"0"0,10-3 0,24 0 0,15 0 0,3 0 0,18-5 0,-5-2 0,0-4 0,-14 5 0,-5 2 0,-11 4 0,13 0 0,-11 0 0,-2 0 0,-14 0 0,-14 0 0,-2 0 0,-9 0 0,-3 0 0,-2 0 0,-5 0 0,-1 0 0</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02.050"/>
    </inkml:context>
    <inkml:brush xml:id="br0">
      <inkml:brushProperty name="width" value="0.05" units="cm"/>
      <inkml:brushProperty name="height" value="0.05" units="cm"/>
    </inkml:brush>
  </inkml:definitions>
  <inkml:trace contextRef="#ctx0" brushRef="#br0">0 1 24575,'6'0'0,"0"0"0,15 0 0,-6 0 0,7 0 0,2 0 0,1 0 0,3 3 0,-5 2 0,0 6 0,2 5 0,-2 1 0,-2 6 0,1-6 0,0 11 0,-5-6 0,3 7 0,-8-6 0,4 5 0,-3-3 0,3 8 0,-8-9 0,4 9 0,-3-4 0,-5 5 0,0 0 0,-4 0 0,0 0 0,0-5 0,0 4 0,0-4 0,0 0 0,-4 4 0,-4-4 0,-6 5 0,-3 0 0,0 0 0,-4 1 0,-6 0 0,-1 2 0,-8-1 0,8-4 0,-2-2 0,5-8 0,5-3 0,1-4 0,9-5 0,-4 1 0,7-5 0,-3 1 0,3-4 0,4 3 0,-3-5 0,3 2 0,-1-3 0,1 0 0</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03.481"/>
    </inkml:context>
    <inkml:brush xml:id="br0">
      <inkml:brushProperty name="width" value="0.05" units="cm"/>
      <inkml:brushProperty name="height" value="0.05" units="cm"/>
    </inkml:brush>
  </inkml:definitions>
  <inkml:trace contextRef="#ctx0" brushRef="#br0">0 0 24575,'10'0'0,"4"0"0,10 0 0,1 0 0,7 0 0,-2 0 0,4 0 0,0 0 0,5 0 0,-4 0 0,29 0 0,-18 0 0,9 0 0,16 0 0,-38 0 0,44 0 0,-40 0 0,21 0 0,-11 0 0,0 4 0,-8 4 0,-1 6 0,-7-1 0,6 3 0,-12-4 0,4 9 0,-6-5 0,-2 8 0,-2-4 0,1 4 0,-7 0 0,6 0 0,-7-1 0,0 0 0,0 1 0,-5-1 0,2 5 0,-2-3 0,-2 8 0,-2-9 0,-3 4 0,0 0 0,0-3 0,0 3 0,0-5 0,0 0 0,0 1 0,0-1 0,0 0 0,0 1 0,-3-1 0,-5 5 0,-1-3 0,-7 7 0,3-7 0,-3 7 0,-5-1 0,3-2 0,-3 0 0,6-5 0,-6 0 0,5-4 0,-8 4 0,4-8 0,-9 4 0,0-3 0,-16 5 0,13-8 0,-17 8 0,18-12 0,-13 7 0,8-8 0,-3 4 0,5-8 0,5 2 0,-4-6 0,8 2 0,-3 1 0,4-3 0,5 5 0,-3-1 0,2-1 0,1 2 0,-3-5 0,3 6 0,0-3 0,-4 0 0,4 3 0,-1-7 0,2 4 0,7-1 0,1-3 0,4 3 0,-1-3 0,1 0 0,2 0 0,2 0 0</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04.279"/>
    </inkml:context>
    <inkml:brush xml:id="br0">
      <inkml:brushProperty name="width" value="0.05" units="cm"/>
      <inkml:brushProperty name="height" value="0.05" units="cm"/>
    </inkml:brush>
  </inkml:definitions>
  <inkml:trace contextRef="#ctx0" brushRef="#br0">0 24 24575,'28'0'0,"-4"0"0,-17 0 0,-1-11 0,-2 9 0,0-9 0</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38.849"/>
    </inkml:context>
    <inkml:brush xml:id="br0">
      <inkml:brushProperty name="width" value="0.05" units="cm"/>
      <inkml:brushProperty name="height" value="0.05" units="cm"/>
    </inkml:brush>
  </inkml:definitions>
  <inkml:trace contextRef="#ctx0" brushRef="#br0">0 13 24575,'13'0'0,"0"0"0,1 0 0,0 0 0,4 0 0,-2 0 0,6 0 0,-7 0 0,7 0 0,-2 0 0,3 0 0,-4 0 0,4 0 0,-12 0 0,7 0 0,-8 0 0,5 0 0,-5 0 0,0 0 0,-4 0 0,1 0 0,-1 0 0,0 0 0,0 0 0,0 0 0,0 0 0,0 0 0,0-3 0,0 0 0,-2-1 0,-1 1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0:56.237"/>
    </inkml:context>
    <inkml:brush xml:id="br0">
      <inkml:brushProperty name="width" value="0.05" units="cm"/>
      <inkml:brushProperty name="height" value="0.05" units="cm"/>
    </inkml:brush>
  </inkml:definitions>
  <inkml:trace contextRef="#ctx0" brushRef="#br0">6 54 24575,'-1'60'0,"-1"1"0,1 11 0,0-11 0,1-26 0,0 20 0,2-33 0,9-8 0,0-7 0,9-4 0,-2-6 0,11-24 0,2-8 0,3-22 0,-6-5 0,-7 21 0,-3-10 0,-3 18 0,-2-4 0,-5 5 0,-1 7 0,-7 7 0,4 4 0,-4 5 0,0 16 0,0 11 0,4 27 0,2 18 0,3 13 0,2 21 0,4-6-244,-6-37 0,0-2 244,6 25 0,0 3 0,-6-24 0,0-2 0,-1-16 0,-3-8 0,-2-12 0,-3-2 0,0-6 488,-9 0-488,-8-3 0,-9-3 0,-10-1 0,3-3 0,-3 0 0,5 0 0,4 0 0,5 0 0,2-3 0,12-12 0,-2-10 0,10-8 0,0-8 0,0 4 0,0-17 0,11 9 0,8-10 0,16 15 0,-3 6 0,9 4 0,-6 0 0,7 8 0,2-4 0,-11 11 0,1 2 0,-15 3 0,2 3 0,-11 0 0,-1 4 0,-3-6 0,-2 8 0,-2-5 0</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39.760"/>
    </inkml:context>
    <inkml:brush xml:id="br0">
      <inkml:brushProperty name="width" value="0.05" units="cm"/>
      <inkml:brushProperty name="height" value="0.05" units="cm"/>
    </inkml:brush>
  </inkml:definitions>
  <inkml:trace contextRef="#ctx0" brushRef="#br0">0 0 24575,'5'4'0,"4"-2"0,12-2 0,2 0 0,1 0 0,4 0 0,1 0 0,5 0 0,-5 0 0,-5 0 0,-6 0 0,-4 0 0,1 0 0,-5 0 0,0 0 0,-7 0 0,0 0 0</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4:40.590"/>
    </inkml:context>
    <inkml:brush xml:id="br0">
      <inkml:brushProperty name="width" value="0.05" units="cm"/>
      <inkml:brushProperty name="height" value="0.05" units="cm"/>
    </inkml:brush>
  </inkml:definitions>
  <inkml:trace contextRef="#ctx0" brushRef="#br0">0 0 24575,'47'0'0,"-2"0"0,-30 0 0,7 0 0,-7 0 0,0 0 0,-5 0 0,-4 0 0,1 0 0,-4 0 0,0 0 0</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07.634"/>
    </inkml:context>
    <inkml:brush xml:id="br0">
      <inkml:brushProperty name="width" value="0.05" units="cm"/>
      <inkml:brushProperty name="height" value="0.05" units="cm"/>
    </inkml:brush>
  </inkml:definitions>
  <inkml:trace contextRef="#ctx0" brushRef="#br0">1 124 24575,'0'10'0,"0"3"0,0-6 0,0 3 0,0-4 0,0 0 0,6 0 0,-2 0 0,9 1 0,-2 0 0,3-3 0,5 3 0,-4-3 0,7 3 0,-3 1 0,5 0 0,-5-4 0,3-1 0,-6-3 0,2 0 0,-4 0 0,-3 0 0,2 0 0,-6 0 0,3 0 0,0 0 0,-3 0 0,3 0 0,-3-6 0,0-2 0,0-6 0,-3-1 0,-1 1 0,-3 0 0,0 0 0,0-5 0,0 4 0,0-7 0,0 6 0,0-2 0,-3 0 0,-1 6 0,-7-6 0,4 11 0,-3-3 0,0 6 0,-1 1 0,-3 3 0,3 0 0,-2 0 0,2 0 0,-4 0 0,1 0 0,0 0 0,3 0 0,-2 4 0,5 3 0,-2 4 0,2 7 0,1-3 0,2-3 0,2-6 0</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08.351"/>
    </inkml:context>
    <inkml:brush xml:id="br0">
      <inkml:brushProperty name="width" value="0.05" units="cm"/>
      <inkml:brushProperty name="height" value="0.05" units="cm"/>
    </inkml:brush>
  </inkml:definitions>
  <inkml:trace contextRef="#ctx0" brushRef="#br0">0 122 24575,'7'0'0,"8"0"0,20 0 0,12 0 0,13-10 0,14 3 0,9-9-559,15-1 559,-6 10 0,-13-4 0,-24 4 0,0 2 0,22 2 0,13-9 0,-13 12 0,-27 0 0,15 0 0,-11 0 0,-2 0 0,-12 0 0,-1 0 559,-17 0-559,0 0 0,-11 0 0,0 0 0,-1 0 0,-7-12 0,0 9 0,-3-9 0</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3:09.563"/>
    </inkml:context>
    <inkml:brush xml:id="br0">
      <inkml:brushProperty name="width" value="0.05" units="cm"/>
      <inkml:brushProperty name="height" value="0.05" units="cm"/>
    </inkml:brush>
  </inkml:definitions>
  <inkml:trace contextRef="#ctx0" brushRef="#br0">254 13 24575,'-4'0'0,"-2"0"0,-14 0 0,1 0 0,-5 4 0,0 8 0,4 5 0,-3 0 0,6 9 0,-7-7 0,10 14 0,-10-7 0,14 7 0,-6-8 0,11 3 0,2 0 0,3-7 0,0 6 0,0-8 0,0 0 0,0 0 0,0-5 0,6-3 0,6-1 0,12-2 0,5-4 0,5 0 0,6-4 0,0 0 0,6 0 0,6-9 0,-10 0 0,8-14 0,-14 4 0,4-7 0,-9 4 0,-6 1 0,-5-3 0,-5 5 0,-3-5 0,-1 1 0,-7 0 0,0-1 0,-4-4 0,0 3 0,0-3 0,0 9 0,-6 0 0,-2 5 0,-11-1 0,4 4 0,-7 3 0,-3 5 0,1 3 0,-9 0 0,8 0 0,-8 0 0,4 0 0,0 3 0,0 10 0,4 4 0,-1 9 0,5-2 0,1 1 0,8-2 0,-2-4 0,5 4 0,-1-8 0,6 0 0,0-6 0,1-2 0,3-1 0,-3 1 0,3-1 0,-3-3 0,5 0 0,2 0 0,7 4 0,7 5 0,1 3 0,10 6 0,12 2 0,2 5 0,9-4 0,6 4 0,-14-8 0,19 4 0,-21-2 0,16-6 0,-11 6 0,0-12 0,-13 3 0,-6-5 0,-8-1 0,-2-3 0,-7 0 0,-4-4 0,-5 0 0</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8:52.539"/>
    </inkml:context>
    <inkml:brush xml:id="br0">
      <inkml:brushProperty name="width" value="0.05" units="cm"/>
      <inkml:brushProperty name="height" value="0.05" units="cm"/>
    </inkml:brush>
  </inkml:definitions>
  <inkml:trace contextRef="#ctx0" brushRef="#br0">186 116 24575,'2'-3'0,"9"0"0,1 3 0,26 0 0,-10 0 0,23 0 0,-21 0 0,26 0 0,-23 0 0,24 0 0,4 0 0,-21 0 0,24 0 0,-23 0 0,-3 0 0,1 0 0,-16 0 0,-3 0 0,-6 0 0,-4 0 0,-3 0 0,-6 0 0,-6 0 0,-9 0 0,-6 4 0,-8 0 0,-1 4 0,-5 5 0,-5-4 0,-2 4 0,-5 0 0,-6-2 0,5 2 0,-11-3 0,4-5 0,1 3 0,1-7 0,6 3 0,5-4 0,2 0 0,5 0 0,5 0 0,4 0 0,7 0 0,4 0 0,3 0 0,1 0 0,3 0 0,1 0 0,0 0 0,2-2 0,8-2 0,8 1 0,12-4 0,16-3 0,8-1 0,11-3 0,7-1 0,-5 4 0,-1-4 0,19-1 0,-26 5 0,26-5 0,-31 7 0,3-1 0,-5 1 0,-5 4 0,-7-3 0,-6 8 0,-8-4 0,-6 4 0,-4 0 0,-3 0 0,-1 0 0,1 0 0,-7 0 0,-4 0 0,-6 0 0,-4 0 0,-1 0 0,1 0 0,-4 0 0,2 0 0,-6 0 0,7 0 0,-8 0 0,4 0 0,-5 0 0,1 0 0,-5 0 0,-2 0 0,1 0 0,1 0 0,0 0 0,3 0 0,-8 0 0,9 0 0,-4 0 0,4-3 0,5 2 0,-4-6 0,8 6 0,-7-3 0,6 4 0,1-3 0,2 3 0,6-3 0,-3 3 0,3 0 0,1 0 0,-1 0 0,9 0 0,3 0 0,12 0 0,2 0 0,4 0 0,5 0 0,2-8 0,9 6 0,-4-5 0,9 7 0,-9 0 0,4 0 0,-5 0 0,-4 0 0,-6 0 0,-6 0 0,-4 0 0,0 0 0,-3-3 0,-1 2 0,-4-2 0,1 3 0,-1 0 0,0 0 0,1 0 0,-9 0 0,-3 0 0,-12 0 0,-18 5 0,-3 0 0,-13 4 0,-8 1 0,4 0 0,-17 0 0,17 0 0,-10 0 0,18-1 0,-5 0 0,16-4 0,2 3 0,15-7 0,4 2 0,5-3 0,7 0 0,0 0 0</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5:10.783"/>
    </inkml:context>
    <inkml:brush xml:id="br0">
      <inkml:brushProperty name="width" value="0.05" units="cm"/>
      <inkml:brushProperty name="height" value="0.05" units="cm"/>
    </inkml:brush>
  </inkml:definitions>
  <inkml:trace contextRef="#ctx0" brushRef="#br0">1 93 24575,'18'0'0,"3"0"0,13 0 0,5 0 0,8 0 0,6 0 0,12 0 0,2 0 0,7 0 0,7 0-437,2 0 437,7 0 0,7 0 0,3 0 0,-1 0 0,-46 0 0,0 0 0,39 0 0,-39 0 0,-1 0 0,40 0 0,-39 0 0,-1 0 0,39 0 0,-37 0 0,-2 0 0,26 0 0,-18 0 0,-1 0 0,10 0 0,-14 0 0,1 0 0,13 0 0,12 0 0,0 0 0,-6 0 0,-6 0 0,17 0 0,-16 0 0,3 0 0,2 0 0,-25 0 0,16 0 0,-7 0 0,14 0 0,-4 0 0,6 0 0,4 0 0,-10-9 0,19 7 0,-26-12 0,-11 11 0,-1 0 0,5-7 0,38-1 0,-38 1 437,17 4-437,-11-3 0,4 8 0,-12-3 0,5-1 0,-11 4 0,5-3 0,-6 4 0,-5 0 0,3 0 0,-3 0 0,-1 0 0,5 0 0,-10 0 0,4 0 0,-5 0 0,0 0 0,0 0 0,-5 0 0,0 0 0,-6 3 0,-4 1 0,4 4 0,-8-1 0,3-2 0,0 1 0,-3-2 0,4 4 0,-5-1 0,4-3 0,-3 2 0,8-2 0,-4 4 0,4-4 0,1 3 0,4-2 0,-4-1 0,9 3 0,-4-6 0,5 7 0,0-3 0,0-1 0,5 0 0,-3 0 0,3-3 0,-5 3 0,0-4 0,0 3 0,0-2 0,-1 3 0,1 0 0,-4-3 0,2 6 0,-2-6 0,3 7 0,1-8 0,0 8 0,0-7 0,0 6 0,0-6 0,0 3 0,0-4 0,-1 0 0,-4 0 0,-1 0 0,-5 0 0,0 0 0,-3 0 0,-2 0 0,-4 0 0,0 0 0,4 0 0,-6 0 0,6 0 0,-8 3 0,5-2 0,-1 2 0,-4-3 0,4 0 0,-4 0 0,1 0 0,3 0 0,-7 0 0,6 3 0,-6-2 0,7 2 0,-4-3 0,5 3 0,-1-2 0,0 2 0,0-3 0,0 0 0,5 4 0,0-3 0,4 2 0,1-3 0,4 4 0,1-3 0,5 3 0,-5-4 0,4 0 0,-9 0 0,4 0 0,-4 0 0,4 0 0,1 0 0,0 0 0,4 0 0,-4 0 0,1 0 0,-2 0 0,0 0 0,-4 0 0,0 0 0,-2 0 0,-6 0 0,-2 0 0,0 0 0,-7 0 0,3 0 0,-4 0 0,-2 0 0,-1 0 0</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00.469"/>
    </inkml:context>
    <inkml:brush xml:id="br0">
      <inkml:brushProperty name="width" value="0.05" units="cm"/>
      <inkml:brushProperty name="height" value="0.05" units="cm"/>
    </inkml:brush>
  </inkml:definitions>
  <inkml:trace contextRef="#ctx0" brushRef="#br0">86 63 24575,'-5'0'0,"13"0"0,13 0 0,11 0 0,20 0 0,-9 0 0,22 0 0,-28 0 0,18 0 0,-17 0 0,8 0 0,5 0 0,-19 0 0,3 0 0,-13 0 0,-10 0 0,2 0 0,-8 0 0,-5 0 0,-8 0 0,-8 0 0,-12 4 0,2 0 0,-8 1 0,4 2 0,-5-6 0,0 3 0,-5-4 0,3 0 0,-3 0 0,0 0 0,4 0 0,-5 0 0,11 0 0,-4 0 0,9 0 0,-4 0 0,8 0 0,2 0 0,4 0 0,3 0 0,1 0 0,3 0 0,1 0 0,0 0 0,-1 0 0,1 0 0,21 0 0,-3 0 0,20 0 0,-4 0 0,-4-4 0,9 3 0,-4-6 0,11 6 0,-5-6 0,9 2 0,-3 0 0,5-4 0,0 4 0,-6-4 0,0 4 0,-6 2 0,-5-1 0,-1 3 0,-9-2 0,-4 3 0,-5 0 0,-4 0 0,1 0 0,-1 0 0,-5 0 0,-5 0 0,-11 0 0,-4 0 0,-9 0 0,-2 0 0,-4 0 0,-5 0 0,-2 0 0,1 0 0,-5 0 0,4 0 0,-5 0 0,6 0 0,-5 0 0,10 0 0,0 0 0,7 0 0,4 0 0,5 0 0,4 0 0,5 0 0,4 0 0,-1 0 0,6 0 0,9 0 0,8 0 0,12 0 0,1 0 0,5-4 0,0 3 0,5-7 0,-4 7 0,10-3 0,-5 4 0,6 0 0,0 0 0,-5 0 0,-2 0 0,-10 0 0,-1 0 0,-8 0 0,-2 0 0,-7 0 0,2 0 0,-6 0 0,3 0 0,-9 0 0,-9 3 0,-8 2 0,-7-1 0,-1 3 0,-4-3 0,-6 1 0,-2 2 0,-9-2 0,10 0 0,-10-1 0,10 0 0,-10-3 0,10 3 0,0-4 0,2 0 0,9 0 0,-4 0 0,8 0 0,6 0 0,4 0 0,3 0 0,1 0 0,5 0 0,5 0 0,10 0 0,2 0 0,2 0 0,-4 0 0,0 0 0,0 0 0,-3 0 0,3 0 0,-7 0 0,3 0 0,0 0 0,0 0 0,5-4 0,-8 4 0,0-4 0</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04.785"/>
    </inkml:context>
    <inkml:brush xml:id="br0">
      <inkml:brushProperty name="width" value="0.05" units="cm"/>
      <inkml:brushProperty name="height" value="0.05" units="cm"/>
      <inkml:brushProperty name="color" value="#E71224"/>
    </inkml:brush>
  </inkml:definitions>
  <inkml:trace contextRef="#ctx0" brushRef="#br0">41 128 24575,'3'5'0,"0"3"0,-3 14 0,0 14 0,0 0 0,0 15 0,0-12 0,4 7 0,-3-1 0,3 1 0,-4-5 0,0-7 0,0-5 0,0-10 0,0-4 0,0-2 0,0-6 0,0 3 0,0-9 0,-3-14 0,-2-9 0,0-23 0,-3 3 0,7-10 0,-3 0 0,4-2 0,0 1 0,0 1 0,0 6 0,0 10 0,0 3 0,0 13 0,0 2 0,0 7 0,0-2 0,0 6 0,0-3 0,3 6 0,-3 12 0,3 5 0,0 15 0,-2-4 0,7 9 0,-7-4 0,7 11 0,-4-5 0,1 4 0,3-5 0,-7 5 0,6-3 0,-6 3 0,7-10 0,-8-1 0,4-5 0,-4-3 0,0-6 0,3-4 0,-2-3 0,1-1 0,-2-8 0,0-7 0,0-25 0,0-3 0,0-10 0,0-4 0,0 9 0,0-15 0,0 9 0,0-3 0,0 15 0,0-3 0,0 15 0,0 0 0,0 5 0,0 9 0,-3 0 0,3 3 0,-3 1 0,0-1 0,0 1 0,-3 0 0,-1 2 0,4-1 0,0 7 0,3 6 0,0 12 0,0 10 0,0 4 0,-4 5 0,3 1 0,-7 12 0,3-4 0,-5 4 0,5-7 0,-3 1 0,3-6 0,0-1 0,-3-10 0,8 0 0,-4-10 0,1-4 0,2-2 0,-1-6 0,2 3 0,0-6 0,0-1 0</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06.645"/>
    </inkml:context>
    <inkml:brush xml:id="br0">
      <inkml:brushProperty name="width" value="0.05" units="cm"/>
      <inkml:brushProperty name="height" value="0.05" units="cm"/>
      <inkml:brushProperty name="color" value="#E71224"/>
    </inkml:brush>
  </inkml:definitions>
  <inkml:trace contextRef="#ctx0" brushRef="#br0">7 115 24575,'-4'-1'0,"2"14"0,2 3 0,0 17 0,0 8 0,0-9 0,0 23 0,0-18 0,0 28 0,0-22 0,0 20 0,0-21 0,0 16 0,0-16 0,0 14 0,0-19 0,0 8 0,0-11 0,0-5 0,0-5 0,0-1 0,0-12 0,0 3 0,3-7 0,-3-1 0,6-2 0,-3-7 0,4-14 0,1-7 0,1-22 0,0 10 0,1-35 0,-1 20 0,1-16 0,0 9 0,-5 4 0,0-5 0,-5-7 0,0 5 0,0 1 0,0 8 0,0 11 0,0 2 0,0 5 0,0 9 0,0-2 0,0 15 0,0-6 0,0 11 0,0-3 0,-3 7 0,0 0 0,-4 3 0,1 0 0,3 15 0,-4 9 0,6 17 0,-3 0 0,4 23 0,0-24 0,0 24 0,0-17 0,0-5 0,0 3 0,0-11 0,0-6 0,0-7 0,0-4 0,0-10 0,0 3 0,0-3 0,0-4 0,0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0:57.910"/>
    </inkml:context>
    <inkml:brush xml:id="br0">
      <inkml:brushProperty name="width" value="0.05" units="cm"/>
      <inkml:brushProperty name="height" value="0.05" units="cm"/>
    </inkml:brush>
  </inkml:definitions>
  <inkml:trace contextRef="#ctx0" brushRef="#br0">0 2429 24575,'27'-15'0,"1"-7"0,38-27 0,-6-6 0,7-3-1150,3-6 1150,-28 30 0,0 0 0,1 0 0,0 0 0,3-1 0,1 0 0,-1 0 0,1 1 0,2-2 0,0 2 0,-4 3 0,1 0 0,3-4 0,-1 1 0,-4 4 0,0-1 0,1 0 0,0-1 0,-3 0 0,-1 0-62,2 4 0,0 0 62,-4-4 0,0-1 0,1 3 0,0 0 0,35-30 0,1-4 0,-1 5 0,-5-6 0,0-4 0,-1 4 0,-5-3 0,3 10 0,1-4 0,-6 5 0,13-8 0,-12 8 0,9-1 0,-12 10 0,11-4 0,-23 14 0,10-9 0,-12 13 0,2-8 0,-3 6 851,-2 5-851,-9 2 423,-2 8-423,-5 2 0,-6 5 0,0 3 0,1-3 0,-1 6 0,-3-2 0,3 3 0,-7-3 0,6 2 0,-6-1 0,3 2 0,-4 3 0,-3-1 0,-1 4 0,-4-2 0,1 1 0,0 1 0,0-2 0,-3 3 0,0 0 0</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10.974"/>
    </inkml:context>
    <inkml:brush xml:id="br0">
      <inkml:brushProperty name="width" value="0.05" units="cm"/>
      <inkml:brushProperty name="height" value="0.05" units="cm"/>
      <inkml:brushProperty name="color" value="#E71224"/>
    </inkml:brush>
  </inkml:definitions>
  <inkml:trace contextRef="#ctx0" brushRef="#br0">164 775 24575,'-6'0'0,"0"-3"0,-1-1 0,4-6 0,-3 3 0,2-7 0,-6 4 0,5-5 0,-5-3 0,6-1 0,-4-1 0,-2 2 0,2 4 0,-3-5 0,4 4 0,2-4 0,-1 9 0,2-4 0,1 3 0,0-3 0,0 3 0,2-2 0,-2 2 0,3-3 0,0-1 0,0 4 0,0-2 0,0 6 0,0-3 0,0 3 0,0 1 0,0-1 0,0 1 0,0-4 0,0 3 0,3-3 0,-2 0 0,1 3 0,2-7 0,-4 7 0,6-3 0,-2 0 0,0 3 0,2-3 0,-2 0 0,2 2 0,-2-5 0,2 6 0,-3-3 0,1 3 0,-1 1 0,-3-1 0,0 1 0,0-1 0,0 1 0,2 2 0,-1-1 0,2 7 0,-6 1 0,2-2 0,-1 1 0,5-8 0,0 0 0,4-1 0,-1-3 0,1 3 0,-1-3 0,1 4 0,-1-4 0,1 2 0,3-2 0,-3 3 0,7 0 0,-7 4 0,3-4 0,0 7 0,-3-6 0,6 5 0,-2-2 0,0 3 0,2 0 0,-6 0 0,7 0 0,-3 0 0,-1 0 0,0 0 0,0 0 0,-3 0 0,3 0 0,-3 3 0,3 1 0,-3 3 0,3-1 0,0 1 0,-3-1 0,3 1 0,-4 0 0,4-1 0,-3 1 0,3 0 0,-3-1 0,-1 0 0,0 1 0,-2 3 0,2-3 0,-6 6 0,6-5 0,-5 5 0,5 2 0,-5 0 0,2 3 0,-3 0 0,0 2 0,0 3 0,0-4 0,0 4 0,0-8 0,0 3 0,0-4 0,0 0 0,0 1 0,0-1 0,0 4 0,0-3 0,0 4 0,0-5 0,0 0 0,0 0 0,0 0 0,0 1 0,-2-5 0,-2 0 0,0 0 0,-1-3 0,1 3 0,0-3 0,-1-1 0,1 0 0,-3 4 0,1-2 0,-1 1 0,0-2 0,1-1 0,-1 1 0,1-1 0,-1 0 0,1 1 0,-1-1 0,1 0 0,-1 1 0,1-1 0,-1 1 0,1-1 0,-4-2 0,3 1 0,-3-1 0,0-1 0,3 3 0,-2-5 0,2 2 0,1-3 0,-4 0 0,-1 0 0,0 0 0,-3 0 0,4 0 0,-5 0 0,5 0 0,-4 0 0,3 0 0,0-7 0,-2 3 0,5-10 0,-6 3 0,6 0 0,-2-2 0,0 2 0,2-3 0,-2-1 0,0 4 0,2-2 0,-3 2 0,4-4 0,0 1 0,3 0 0,-3-1 0,3 1 0,0 0 0,-2-5 0,5 4 0,-3-3 0,1-1 0,2 0 0,-3 0 0,4-4 0,0 4 0,0 0 0,0-4 0,0 8 0,0-7 0,0 6 0,0-2 0,0 4 0,0-1 0,0 1 0,0 3 0,0-2 0,4-2 0,0 0 0,3-4 0,4 1 0,0 3 0,4-4 0,-3 1 0,1 3 0,-2-4 0,4 5 0,-5 3 0,4-2 0,-4 5 0,4-2 0,1 3 0,-1-1 0,0 4 0,-3 1 0,2 3 0,-2 0 0,3 0 0,0 0 0,0 0 0,-3 0 0,2 0 0,-5 0 0,5 3 0,-5 5 0,5-1 0,-5 3 0,2 1 0,0-4 0,-2 7 0,2-7 0,-4 3 0,1-4 0,-1 4 0,1-3 0,0 7 0,0-3 0,0 3 0,0 0 0,0 0 0,0 0 0,0 5 0,1-4 0,-1 3 0,-3-4 0,2 1 0,-5-1 0,2 0 0,-3 0 0,0 0 0,0 1 0,0 3 0,0-3 0,0 3 0,0 0 0,0-2 0,0 2 0,0 0 0,0-3 0,-3 4 0,2-5 0,-5 0 0,2-3 0,0 2 0,-2-2 0,3-1 0,-8 4 0,4-7 0,-7 3 0,7 0 0,-7-2 0,3 2 0,0-3 0,-2 0 0,5 0 0,-1-3 0,2 1 0,0-4 0,1 2 0,-1-3 0,1 0 0,-4 0 0,3 3 0,-7-3 0,7 3 0,-7-3 0,7 0 0,-3 0 0,4 0 0,5 0 0,4 0 0,4 0 0,2 0 0,-6 0 0,0 0 0</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28.987"/>
    </inkml:context>
    <inkml:brush xml:id="br0">
      <inkml:brushProperty name="width" value="0.05" units="cm"/>
      <inkml:brushProperty name="height" value="0.05" units="cm"/>
    </inkml:brush>
  </inkml:definitions>
  <inkml:trace contextRef="#ctx0" brushRef="#br0">303 1 24575,'-4'0'0,"-13"0"0,-6 0 0,-20 0 0,17 0 0,-13 0 0,4 12 0,5 2 0,0 12 0,8-1 0,3-5 0,10 2 0,3-3 0,6-3 0,0 2 0,0-8 0,0 1 0,6-1 0,11-2 0,8-1 0,9-2 0,0-1 0,5-4 0,-4 0 0,9 4 0,-8-3 0,-2 6 0,-6-2 0,-9 5 0,-3 6 0,-6 3 0,-5 14 0,-2-2 0,-3 8 0,0 0 0,0 2 0,-4 0 0,-4-2 0,-6-5 0,-2-5 0,0-5 0,1-6 0,1-4 0,-4-2 0,2-2 0,-6-6 0,3-1 0,-5-3 0,1 0 0,-2-11 0,1-3 0,-2-12 0,5 2 0,1-1 0,8 2 0,0-1 0,8 5 0,1-3 0,3 6 0,0 4 0,0 6 0</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34.553"/>
    </inkml:context>
    <inkml:brush xml:id="br0">
      <inkml:brushProperty name="width" value="0.05" units="cm"/>
      <inkml:brushProperty name="height" value="0.05" units="cm"/>
    </inkml:brush>
  </inkml:definitions>
  <inkml:trace contextRef="#ctx0" brushRef="#br0">132 0 24575,'-9'8'0,"13"-3"0,3-5 0,14 0 0,3 0 0,-5 0 0,3 0 0,-6 0 0,-1 11 0,-4 2 0,-4 10 0,-2 0 0,-2 1 0,-3 4 0,-4 0 0,-13 8 0,-2-6 0,-12 0 0,1-3 0,-2-1 0,-3-3 0,4-2 0,7-6 0,6-3 0,4-2 0,3-3 0,1-3 0,15-4 0,4-8 0,2 4 0,-1-3 0</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36.006"/>
    </inkml:context>
    <inkml:brush xml:id="br0">
      <inkml:brushProperty name="width" value="0.05" units="cm"/>
      <inkml:brushProperty name="height" value="0.05" units="cm"/>
    </inkml:brush>
  </inkml:definitions>
  <inkml:trace contextRef="#ctx0" brushRef="#br0">1 226 24575,'0'2'0,"0"7"0,0 9 0,0 10 0,0 1 0,0 5 0,0 5 0,0-3 0,0 3 0,0-10 0,0-5 0,0-2 0,0-3 0,0-3 0,0-2 0,0-7 0,0-1 0,0-8 0,0-17 0,0-2 0,0-34 0,0 16 0,0-13 0,0 2 0,0 2 0,0-1 0,0 4 0,0 11 0,3 5 0,2 1 0,-1 8 0,3 2 0,-4 7 0,4-2 0,3 5 0,1-2 0,3 2 0,0 1 0,5 0 0,0-1 0,4 0 0,1 4 0,-1 0 0,-4 4 0,4 0 0,-8 0 0,0 0 0,-6 0 0,-2 0 0,-1 0 0,1 3 0,-4 1 0,0 6 0,-3 4 0,0 6 0,0 3 0,-12 6 0,2-4 0,-16 14 0,3-7 0,1 7 0,-4-7 0,5-4 0,-5-2 0,6-6 0,0-1 0,6-5 0,0-3 0,3-1 0,1-3 0,3 0 0,1-4 0,0 0 0,7-3 0,1 3 0,10 1 0,-5 2 0,6 4 0,2 2 0,1 6 0,7 3 0,-6 3 0,7-4 0,-4 4 0,5-3 0,0 4 0,0-4 0,-5-1 0,3-5 0,-8 0 0,3-4 0,-7-1 0,-1-3 0,-4-1 0,0-2 0,1-1 0,-4-3 0,0 0 0</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36.579"/>
    </inkml:context>
    <inkml:brush xml:id="br0">
      <inkml:brushProperty name="width" value="0.05" units="cm"/>
      <inkml:brushProperty name="height" value="0.05" units="cm"/>
    </inkml:brush>
  </inkml:definitions>
  <inkml:trace contextRef="#ctx0" brushRef="#br0">1 1 24575,'14'0'0,"3"0"0,25 0 0,4 0 0,-9 0 0,19 0 0,-19 0 0,15 0 0,-12 0 0,0 0 0,-6 0 0,-5 0 0,-1 0 0,-12 0 0,-2 0 0,-8 0 0,-2 0 0,-1 0 0</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37.137"/>
    </inkml:context>
    <inkml:brush xml:id="br0">
      <inkml:brushProperty name="width" value="0.05" units="cm"/>
      <inkml:brushProperty name="height" value="0.05" units="cm"/>
    </inkml:brush>
  </inkml:definitions>
  <inkml:trace contextRef="#ctx0" brushRef="#br0">3 3 24575,'-2'3'0,"18"0"0,9-3 0,19 0 0,3 0 0,6 0 0,-10 0 0,19 0 0,-23 0 0,19 0 0,-12-4 0,-6 3 0,-9-3 0,-4 4 0,-12 0 0,0 0 0,-6 0 0,-5 0 0,-1 0 0</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37.686"/>
    </inkml:context>
    <inkml:brush xml:id="br0">
      <inkml:brushProperty name="width" value="0.05" units="cm"/>
      <inkml:brushProperty name="height" value="0.05" units="cm"/>
    </inkml:brush>
  </inkml:definitions>
  <inkml:trace contextRef="#ctx0" brushRef="#br0">164 2 24575,'-7'-1'0,"2"7"0,5 17 0,0 11 0,-9 7 0,7-5 0,-10 7 0,7-7 0,-8 10 0,2 0 0,-2-1 0,4 6 0,0-9 0,0 2 0,0-10 0,1-4 0,0-2 0,3-9 0,-1-1 0,-1-7 0,0-4 0,0-4 0,4-3 0</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38.276"/>
    </inkml:context>
    <inkml:brush xml:id="br0">
      <inkml:brushProperty name="width" value="0.05" units="cm"/>
      <inkml:brushProperty name="height" value="0.05" units="cm"/>
    </inkml:brush>
  </inkml:definitions>
  <inkml:trace contextRef="#ctx0" brushRef="#br0">1 1 24575,'0'3'0,"0"9"0,0 18 0,0-1 0,0 28 0,0-26 0,0 32 0,0-27 0,0 10 0,0 0 0,0 0 0,0-6 0,0-1 0,0-5 0,0 6 0,0-10 0,0-1 0,0-6 0,0-11 0,0 5 0,0-10 0,0 0 0,0-4 0</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39.475"/>
    </inkml:context>
    <inkml:brush xml:id="br0">
      <inkml:brushProperty name="width" value="0.05" units="cm"/>
      <inkml:brushProperty name="height" value="0.05" units="cm"/>
    </inkml:brush>
  </inkml:definitions>
  <inkml:trace contextRef="#ctx0" brushRef="#br0">1 1 24575,'3'7'0,"0"13"0,-3 16 0,0 22 0,0-3 0,0 16 0,0-3 0,0-12 0,0 7 0,0-22 0,0 11 0,0-11 0,0 3 0,0-13 0,3-2 0,4-10 0,4-8 0,8-1 0,-4-6 0,7 0 0,-3-4 0,9 0 0,3-16 0,4-5 0,-8-9 0,3-6 0,-8 11 0,-1-5 0,-1 10 0,-9 5 0,-1 1 0,-3 10 0,0-3 0,-4 10 0,0 4 0,-3 3 0,0 5 0,0-1 0,0 0 0,0 0 0,3-3 0,0-1 0,11-3 0,-2 0 0,10-3 0,2-1 0,1-3 0,8 0 0,-9 0 0,4 0 0,-9-3 0,-1-4 0,-3-5 0,-4-2 0,-1 0 0,-6-4 0,-1-6 0,-3-1 0,0-7 0,-7 7 0,-6-4 0,-13 3 0,0 5 0,-8 0 0,5 12 0,0 2 0,-4 7 0,8 0 0,-3 0 0,9 0 0,7 0 0,5 0 0</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39.938"/>
    </inkml:context>
    <inkml:brush xml:id="br0">
      <inkml:brushProperty name="width" value="0.05" units="cm"/>
      <inkml:brushProperty name="height" value="0.05" units="cm"/>
    </inkml:brush>
  </inkml:definitions>
  <inkml:trace contextRef="#ctx0" brushRef="#br0">0 142 24575,'5'0'0,"15"-5"0,13-4 0,8-1 0,3-7 0,3 2 0,6-4 0,6-1 0,-15 6 0,5 0 0,-7 5 0,5 4 0,-15 0 0,-12 5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43.074"/>
    </inkml:context>
    <inkml:brush xml:id="br0">
      <inkml:brushProperty name="width" value="0.05" units="cm"/>
      <inkml:brushProperty name="height" value="0.05" units="cm"/>
    </inkml:brush>
  </inkml:definitions>
  <inkml:trace contextRef="#ctx0" brushRef="#br0">604 1222 24575,'0'-42'0,"0"-3"0,0-9 0,0-1 0,0-5 0,0 9 0,0-14 0,-8 14 0,-2-4 0,-7 8 0,-6-7 0,0 3 0,-5-9 0,-4 3 0,8 13 0,-7-10 0,10 15 0,-10-10 0,4 10 0,-2 5 0,4 6 0,6 12 0,2-1 0,4 9 0,3 2 0,-3 0 0,7 5 0,-4-2 0,5 3 0,-1-2 0,3-1 0,-2 0 0,4-3 0,-4 6 0,4-6 0,-4 3 0,1-6 0,-2 2 0,0-5 0,2 5 0,-1-2 0,4 3 0,-4 3 0,4-3 0,-4 6 0,4 4 0,-1 4 0,2 6 0,0 3 0,0-3 0,0 3 0,0-7 0,0 2 0,0-2 0,0 3 0,0-3 0,0-1 0,0-3 0,0 0 0,-3-1 0,3 1 0,-3 0 0,3 0 0,0 0 0,0 0 0,0-1 0,-3 4 0,2-2 0,-5 5 0,6-2 0,-6 0 0,5-1 0,-1-3 0,2 0 0,-3 0 0,2 0 0,-1 0 0,2 3 0,-3-3 0,2 7 0,-4-3 0,4-1 0,-2 0 0,0-3 0,3 0 0,-3 0 0,0-3 0,3-10 0,-3-10 0,3-11 0,0-8 0,0 4 0,0-4 0,0 4 0,0 6 0,0-5 0,0 13 0,-3-4 0,0 9 0,-4 0 0,0 0 0,1 3 0,2 1 0,-1 0 0,1 2 0,-2-2 0,3 3 0,-2 0 0,4 0 0,-4 3 0,4-4 0,4 5 0,12-3 0,12 5 0,10 12 0,11-1 0,-9 13 0,8-2 0,-8 0 0,3 2 0,-5-7 0,-4 7 0,-7-8 0,-4 2 0,-4-7 0,-2-1 0,-3-4 0,-3 0 0,-1 1 0,-3-4 0,-2 2 0,-2-4 0,-2 1 0</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43.087"/>
    </inkml:context>
    <inkml:brush xml:id="br0">
      <inkml:brushProperty name="width" value="0.05" units="cm"/>
      <inkml:brushProperty name="height" value="0.05" units="cm"/>
    </inkml:brush>
  </inkml:definitions>
  <inkml:trace contextRef="#ctx0" brushRef="#br0">194 369 24575,'-9'0'0,"-2"0"0,-3 0 0,0 0 0,-5 0 0,8 0 0,-11 0 0,11 0 0,-7 0 0,3 0 0,1 0 0,3 6 0,1 2 0,2 6 0,4 0 0,1 4 0,3 2 0,0-1 0,0-1 0,0-3 0,0-5 0,7-3 0,0-1 0,12-2 0,-4 0 0,7 0 0,-3-4 0,-3 0 0,1 0 0,-6-7 0,0 0 0,-1-8 0,-3 1 0,1 0 0,-5 3 0,1-2 0,-4 5 0,0-2 0,0 4 0,2 2 0,1 2 0,4 2 0,-1 0 0,1 10 0,0 3 0,1 15 0,-4 1 0,4 10 0,-7-4 0,3 4 0,-4-5 0,0 0 0,0 0 0,0-5 0,-3-1 0,-5-4 0,-4-5 0,-3-1 0,1-7 0,0-1 0,-1-2 0,-3-4 0,3-1 0,-3-3 0,3 0 0,-3 0 0,6-7 0,-6-1 0,10-6 0,1-4 0,4-1 0,3-5 0,0 1 0,0-1 0,4-4 0,8 2 0,11-4 0,9 3 0,4 0 0,0 4 0,-1 5 0,-1 2 0,0 7 0,-5-3 0,-1 3 0,-9 2 0,-1-1 0,-3 4 0,-1-5 0,-3 4 0,2-5 0,-6 0 0,4-1 0,-7 0 0,-1-2 0,-3 2 0,0 0 0,0 1 0,0 4 0,-3 2 0,0 1 0,-4 3 0,1 0 0,-1 0 0,4 11 0,0 2 0,3 10 0,0 0 0,0-3 0,0 2 0,0-7 0,0 3 0,6-7 0,2 0 0,10-4 0,1-3 0,5-1 0,-1-3 0,5 0 0,-4-3 0,5-5 0,-5-9 0,0-4 0,-3-3 0,-1-1 0,-7 2 0,-2-1 0,-3 1 0,-1-1 0,1-4 0,-3 4 0,-2-9 0,-3 8 0,0-3 0,0 0 0,0-1 0,0 0 0,0 4 0,-3 3 0,-1 7 0,-3 0 0,3 5 0,-2 4 0,5 5 0,-1 5 0,2 10 0,0 10 0,0 0 0,0 9 0,4-4 0,0 5 0,5 0 0,-1 6 0,1-5 0,0 9 0,0-8 0,-1 3 0,0-10 0,0-1 0,0-5 0,0-3 0,-1-2 0,0-7 0,0-2 0,-1-2 0,0-4 0,1 0 0,-1-3 0,0 0 0,4 0 0,-3-3 0,7-8 0,-6-5 0,7-7 0,-6 0 0,7-17 0,-6 3 0,4-15 0,-5 11 0,0-10 0,-4 9 0,3-10 0,-7 6 0,3 6 0,-4 5 0,0 7 0,0 8 0,0 6 0,0 4 0,-2 6 0,-2 1 0,-6 3 0,2 11 0,-2 1 0,1 28 0,4-3 0,1 10 0,4 3 0,0-8 0,0 16 0,0-11 0,0 0 0,0-8 0,7-10 0,-2-1 0,9-9 0,-6-4 0,2-5 0,-4-4 0,1 1 0,-1-4 0,1 0 0,-1-3 0,0 0 0,2-15 0,-1-4 0,2-15 0,-1 1 0,1-1 0,-1 0 0,0 5 0,-3 0 0,-2 10 0,0 4 0,-2 5 0,2 4 0,-1 2 0,2 1 0,2 3 0,0 0 0,1 0 0,-1 0 0,0 0 0,4 0 0,1 3 0,3 4 0,0 5 0,1-1 0,3 3 0,-3-6 0,7 3 0,-6-4 0,2 0 0,0-3 0,-3-1 0,4-3 0,-5 0 0,0 0 0,-3-2 0,-1-10 0,-3-4 0,1-7 0,0 0 0,0-1 0,-4 1 0,0-1 0,-4 8 0,0-1 0,0 9 0,0-1 0,0 2 0,-3 3 0,-1 1 0,-5 3 0,4 11 0,-5 2 0,6 10 0,-1 5 0,2 1 0,3 5 0,0 0 0,0-4 0,0-2 0,0-9 0,3-1 0,1-4 0,6-3 0,1 0 0,3-4 0,1-3 0,-1-1 0,4-3 0,-3 0 0,9-12 0,-9 3 0,8-11 0,-7 9 0,2-3 0,-4 6 0,0-2 0,0 2 0,-3 4 0,-1 1 0,0 3 0,-3 0 0,3 0 0,-4 0 0,1 0 0,-4 3 0,3 1 0,-5 6 0,2 0 0,-3 1 0,0-1 0,0-4 0,0 1 0,0-1 0,0-14 0,0-18 0,0-7 0,0-18 0,0 11 0,4-6 0,1 5 0,3 2 0,1 9 0,2 2 0,1 12 0,2-2 0,1 10 0,-1-2 0,-3 6 0,2-2 0,-6 5 0,6-2 0,-5 3 0,2 0 0,-7 0 0,0 0 0</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43.649"/>
    </inkml:context>
    <inkml:brush xml:id="br0">
      <inkml:brushProperty name="width" value="0.05" units="cm"/>
      <inkml:brushProperty name="height" value="0.05" units="cm"/>
    </inkml:brush>
  </inkml:definitions>
  <inkml:trace contextRef="#ctx0" brushRef="#br0">1 16 24575,'5'0'0,"15"0"0,9 0 0,2 0 0,6 0 0,-11 0 0,19 0 0,-14-4 0,7 3 0,-18-6 0,-3 7 0,-11-4 0</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44.410"/>
    </inkml:context>
    <inkml:brush xml:id="br0">
      <inkml:brushProperty name="width" value="0.05" units="cm"/>
      <inkml:brushProperty name="height" value="0.05" units="cm"/>
    </inkml:brush>
  </inkml:definitions>
  <inkml:trace contextRef="#ctx0" brushRef="#br0">92 1 24575,'-6'3'0,"0"0"0,0-3 0,-4 0 0,-1 3 0,1-3 0,0 6 0,3 1 0,1 0 0,2 3 0,-2-3 0,5-1 0,-4 0 0,4 1 0,-2-1 0,3-2 0,0-1 0</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45.406"/>
    </inkml:context>
    <inkml:brush xml:id="br0">
      <inkml:brushProperty name="width" value="0.05" units="cm"/>
      <inkml:brushProperty name="height" value="0.05" units="cm"/>
    </inkml:brush>
  </inkml:definitions>
  <inkml:trace contextRef="#ctx0" brushRef="#br0">1 0 24575,'2'0'0,"3"0"0,5 0 0,4 0 0,-4 0 0,5 0 0,-1 0 0,9 0 0,-7 0 0,7 0 0,-5 0 0,-2 0 0,2 0 0,-4 0 0,-3 0 0,-2 0 0,-2 0 0,-4 0 0,0 0 0</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46.277"/>
    </inkml:context>
    <inkml:brush xml:id="br0">
      <inkml:brushProperty name="width" value="0.05" units="cm"/>
      <inkml:brushProperty name="height" value="0.05" units="cm"/>
    </inkml:brush>
  </inkml:definitions>
  <inkml:trace contextRef="#ctx0" brushRef="#br0">0 8 24575,'9'0'0,"-2"0"0,6 0 0,-6 0 0,6-3 0,-5 2 0,5-2 0,-6 3 0,7 0 0,0 0 0,-2 0 0,6 0 0,-4 0 0,-2 0 0,10 0 0,-14 0 0,9 0 0,-10 0 0,7 0 0,-7 0 0,6 0 0,-6 0 0,3 0 0,-4 0 0,-2 0 0,-1 0 0</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00.621"/>
    </inkml:context>
    <inkml:brush xml:id="br0">
      <inkml:brushProperty name="width" value="0.05" units="cm"/>
      <inkml:brushProperty name="height" value="0.05" units="cm"/>
    </inkml:brush>
  </inkml:definitions>
  <inkml:trace contextRef="#ctx0" brushRef="#br0">308 343 24575,'0'-9'0,"0"-6"0,0-9 0,0-5 0,0-16 0,0 13 0,0-12 0,0 9 0,0 9 0,0-12 0,0 22 0,-3-4 0,-1 13 0,-10 4 0,2 3 0,-20 0 0,14 3 0,-20 15 0,15 5 0,-9 14 0,0 0 0,8-2 0,-1 0 0,8-1 0,3 0 0,2-4 0,8-2 0,0-5 0,4 0 0,0 1 0,0-5 0,0-1 0,0 0 0,0-2 0,3 2 0,8-7 0,2 3 0,9-6 0,2 3 0,0 1 0,9-3 0,-4 2 0,1 1 0,-2 0 0,-9 3 0,0 4 0,-8 1 0,1 3 0,-5 0 0,-2 5 0,-2-3 0,-3 3 0,0-5 0,0-4 0,-3 4 0,-5-8 0,-3 0 0,-3-2 0,-1-1 0,1-1 0,3-1 0,-2-3 0,6-1 0,-7-2 0,7-1 0,-7-3 0,7 0 0,-6 0 0,5 0 0,-2-3 0,3-4 0,-3-8 0,1-5 0,1-3 0,1 0 0,7 3 0,-7 5 0,6 5 0,-1 4 0,2 2 0,0 1 0</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02.108"/>
    </inkml:context>
    <inkml:brush xml:id="br0">
      <inkml:brushProperty name="width" value="0.05" units="cm"/>
      <inkml:brushProperty name="height" value="0.05" units="cm"/>
    </inkml:brush>
  </inkml:definitions>
  <inkml:trace contextRef="#ctx0" brushRef="#br0">1 0 24575,'0'3'0,"0"7"0,0 14 0,0 5 0,0 10 0,0-4 0,0 4 0,0 1 0,0-5 0,0 4 0,0-5 0,0 0 0,0 0 0,0-5 0,0 4 0,0-8 0,0 3 0,0-12 0,0 1 0,0-10 0,0 6 0,0-5 0,0 2 0,0-4 0,0 0 0,0 0 0,0 0 0,0 0 0,0 1 0,0-1 0,0 1 0,0-1 0,0 0 0,0 0 0,0 1 0,0 3 0,0 0 0,0 1 0,0 2 0,0-5 0,0 2 0,0-4 0,0 0 0,0-2 0,0-2 0</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03.688"/>
    </inkml:context>
    <inkml:brush xml:id="br0">
      <inkml:brushProperty name="width" value="0.05" units="cm"/>
      <inkml:brushProperty name="height" value="0.05" units="cm"/>
    </inkml:brush>
  </inkml:definitions>
  <inkml:trace contextRef="#ctx0" brushRef="#br0">59 7 24575,'2'-4'0,"5"1"0,4 3 0,7 0 0,-3 0 0,7 0 0,2 0 0,1 0 0,-1 0 0,3 0 0,-7 0 0,13 0 0,-13 0 0,7 0 0,-11 0 0,2 0 0,-4 0 0,0 0 0,0 0 0,-3 7 0,-1 0 0,-7 8 0,1-1 0,-4 4 0,0 1 0,0 5 0,-4-1 0,-4 0 0,-4 1 0,-4-1 0,-4 1 0,0-3 0,-4-2 0,1-3 0,-1-1 0,-4 1 0,4-3 0,-9-1 0,3-4 0,1 0 0,-4 1 0,9-2 0,-4 1 0,8-3 0,5-2 0,5-3 0,4 0 0,0 0 0,7 0 0,0 0 0,12 0 0,-3 3 0,9 2 0,0 2 0,4 1 0,1 3 0,4 2 0,1-1 0,5 4 0,0-2 0,5 7 0,-4-3 0,10 4 0,-9 0 0,3-3 0,-3 2 0,-3-4 0,-3 0 0,-2-1 0,-5-4 0,-7 2 0,2-6 0,-11 2 0,3-3 0,-3-4 0,-1 3 0,-2-5 0,-2 2 0</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05.089"/>
    </inkml:context>
    <inkml:brush xml:id="br0">
      <inkml:brushProperty name="width" value="0.05" units="cm"/>
      <inkml:brushProperty name="height" value="0.05" units="cm"/>
    </inkml:brush>
  </inkml:definitions>
  <inkml:trace contextRef="#ctx0" brushRef="#br0">164 23 24575,'-10'3'0,"-7"9"0,4 4 0,-8 18 0,9-8 0,-5 12 0,4-9 0,-5 10 0,5-4 0,0 5 0,5-6 0,3 0 0,1-1 0,4-3 0,0-2 0,0-5 0,0 0 0,0-3 0,0-2 0,0-4 0,0-3 0,0-1 0,6-7 0,2 3 0,6-2 0,1 0 0,3-1 0,1-3 0,5 0 0,-1 0 0,0-3 0,1-1 0,-1-8 0,0 0 0,0-3 0,-3-4 0,3 2 0,-11-1 0,6-1 0,-6-1 0,0 1 0,-1-4 0,-3 4 0,-4-9 0,-1 3 0,-3-7 0,0-3 0,0 0 0,0-5 0,0 6 0,0 0 0,0 5 0,0 1 0,-3 8 0,-1 2 0,-6 7 0,2 1 0,-2 3 0,0 3 0,-1 1 0,-3 3 0,0 0 0,-5 0 0,4 0 0,-7 0 0,2 0 0,-3 4 0,-1 4 0,1 4 0,10-4 0,2-1 0</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05.705"/>
    </inkml:context>
    <inkml:brush xml:id="br0">
      <inkml:brushProperty name="width" value="0.05" units="cm"/>
      <inkml:brushProperty name="height" value="0.05" units="cm"/>
    </inkml:brush>
  </inkml:definitions>
  <inkml:trace contextRef="#ctx0" brushRef="#br0">0 1 24575,'0'6'0,"0"0"0,0 0 0,0 0 0,0 3 0,0-2 0,0 3 0,3 0 0,11 10 0,-2-6 0,9 13 0,3-5 0,3 9 0,4-4 0,10 9 0,-15-18 0,27 20 0,-19-14 0,14 10 0,-11-6 0,4-5 0,-3 8 0,1-11 0,-2 10 0,-12-13 0,3 4 0,-12-3 0,-4-6 0,-2 2 0,-7-7 0,4-1 0,-4 0 0,0-2 0,-3-1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24.162"/>
    </inkml:context>
    <inkml:brush xml:id="br0">
      <inkml:brushProperty name="width" value="0.05" units="cm"/>
      <inkml:brushProperty name="height" value="0.05" units="cm"/>
    </inkml:brush>
  </inkml:definitions>
  <inkml:trace contextRef="#ctx0" brushRef="#br0">0 1 24575,'0'9'0,"0"1"0,0 3 0,12 3 0,1 15 0,19 6 0,9 13 0,1 0 0,19 13 0,-4 4 0,14 0 0,-15-11 0,-1-6 0,-17-16 0,-4 0 0,-8-12 0,-12-5 0,0-9 0,-10-1 0,2-4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43.721"/>
    </inkml:context>
    <inkml:brush xml:id="br0">
      <inkml:brushProperty name="width" value="0.05" units="cm"/>
      <inkml:brushProperty name="height" value="0.05" units="cm"/>
    </inkml:brush>
  </inkml:definitions>
  <inkml:trace contextRef="#ctx0" brushRef="#br0">134 0 24575,'-2'1'0,"-6"9"0,-7 19 0,-3 9 0,2-1 0,1-2 0,-2 1 0,4-8 0,-2 7 0,8-12 0,2-1 0,2-9 0,3-4 0,0-3 0,5-3 0,10 0 0,18-3 0,5-4 0,10-1 0,0-8 0,1 4 0,-1-1 0,0 6 0,-19 4 0,1 0 0,-16 0 0,-1 0 0,-4 0 0,-3 0 0,-2 0 0,-2 0 0</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07.961"/>
    </inkml:context>
    <inkml:brush xml:id="br0">
      <inkml:brushProperty name="width" value="0.05" units="cm"/>
      <inkml:brushProperty name="height" value="0.05" units="cm"/>
    </inkml:brush>
  </inkml:definitions>
  <inkml:trace contextRef="#ctx0" brushRef="#br0">1 1 24575,'0'33'0,"0"9"0,0 11 0,0 6 0,0 7 0,0 31-1095,0-37 1,0 4 1094,0 12 0,0 5-763,0 8 1,0 0 762,0-3 0,0-1 0,0 9 0,0 1 0,0-5 0,0 0 0,0 6 0,0-1 0,3-4 0,0-2 0,1 1 0,0-1 0,0-4 0,0-1 0,2-5 0,0 1 0,-5-2 0,-1 0-681,4-4 1,-2-1 680,-1 0 0,-2 1 0,1-1 0,0 1 0,0 4 0,0 0 0,0-3 0,0 0 0,0 3 0,0 0 0,0-4 0,0-2 0,0-2 0,0-2 0,0-4 0,0-2-382,0-3 1,0-2 381,0-2 0,0-2 0,0 47 955,0-22-955,0 7 0,0-22 0,0 11 1906,0-2-1906,0-17 1546,0 8-1546,0-16 994,0 5-994,0-6 437,0-6-437,4 4 0,-3-9 0,3 9 0,-4-9 0,0 10 0,0-10 0,0 9 0,0-3 0,0-1 0,0 5 0,0-10 0,0 4 0,0-5 0,0 0 0,0 0 0,0 0 0,0-1 0,0 1 0,0 0 0,0-4 0,4 2 0,-3-7 0,3 3 0,-4-9 0,0 3 0,0-2 0,0-1 0,0 3 0,0-2 0,0 3 0,0 5 0,0-8 0,0 7 0,0-7 0,3 3 0,-2-4 0,2 0 0,1-5 0,-4 0 0,4-3 0,-1 2 0,-2-6 0,2 7 0,-3-7 0,0 6 0,0-5 0,0 1 0,0 1 0,0-2 0,0 1 0,0-2 0,0 3 0,0-3 0,0 3 0,0 0 0,0-3 0,0 6 0,0-5 0,0 5 0,0-6 0,0 3 0,0-3 0,0-1 0,0 0 0,0-5 0,0-25 0,0 15 0,0-17 0</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11.978"/>
    </inkml:context>
    <inkml:brush xml:id="br0">
      <inkml:brushProperty name="width" value="0.05" units="cm"/>
      <inkml:brushProperty name="height" value="0.05" units="cm"/>
    </inkml:brush>
  </inkml:definitions>
  <inkml:trace contextRef="#ctx0" brushRef="#br0">1 239 24575,'10'-7'0,"8"1"0,17 6 0,11 0 0,14 0 0,-9 0 0,6 0-1262,-1 0 1,5 0 1261,24 0 0,5 0 0,7 0 0,-2 0-1184,-17 0 1,3 0 1183,8 0 0,7 0 0,-3 0-966,-23 0 1,-4 0-1,5 0 966,27 0 0,5 0 0,-6 0 0,-27 0 0,-4 0 0,1 0-620,5 0 1,2 0-1,-3 0 620,17 1 0,0-2-162,8-4 0,2-2 162,-31 4 0,1 1 0,-3-3 0,22-8 0,-3-1 0,2 3 0,-3 1 795,-11-1 0,-4 1-795,29-3 0,-45 7 0,-3 1 0,22-1 0,20-1 0,-17-2 2762,-8 8-2762,-7-4 2550,-6 5-2550,-1-4 2397,-6 3-2397,-1-3 671,-4 4-671,3 0 0,-4 0 0,6 0 0,-1 0 0,-4 0 0,-2 0 0,-5 0 0,0 0 0,-5 0 0,0 0 0,-10 3 0,-1-2 0,-4 2 0,-3-3 0,-1 0 0,-4 0 0,3 0 0,5 0 0,9 0 0,6 0 0,10 0 0,-4 4 0,5 1 0,-1 3 0,-4-3 0,10-1 0,-5-4 0,6 0 0,6 0 0,-5 0 0,5 0 0,-11 0 0,3 0 0,-3 0 0,-1 0 0,5 0 0,-11 0 0,5 0 0,0-4 0,-3-1 0,8 0 0,-9-2 0,10-3 0,-10 1 0,4-4 0,1 4 0,-5 0 0,-1 1 0,-1-1 0,-8 5 0,3-3 0,-9 6 0,3-3 0,-3 4 0,1 0 0,-2 0 0,0 0 0,-3 0 0,3 0 0,-3 0 0,-1 0 0,0 0 0,-3 0 0,2 0 0,-2 0 0,0 0 0,2 0 0,-6 0 0,3 0 0,-4 3 0,1-2 0,-1 2 0,1-1 0,-1-1 0,0 2 0,0-3 0,2 0 0,7 0 0,8 0 0,6 0 0,10 0 0,1 0 0,1 0 0,3 0 0,3 4 0,0-3 0,5 4 0,-6-5 0,0 0 0,0 0 0,0 0 0,-6 0 0,-1 0 0,-5 0 0,-5 0 0,-1 0 0,-5 0 0,-3 0 0,-2 0 0,-7 0 0,2 0 0,-6 0 0,3 0 0,-3 0 0,-1 0 0,0 0 0,1-7 0,1-9 0,-4 13 0,-1 23 0,-3 22 0,0 24 0,0 0 0,0 1 0,0 14 0,0 2 0,0 15-396,0-45 1,0 2 395,0-2 0,0 1 0,3 8 0,0 1 0,-3-5 0,1 1 0,5 0 0,-1 0 0,-1 3 0,-1 0 0,3-3 0,1 1 0,-1 1 0,0 2 0,1 5 0,-1 0 0,0-6 0,0 1-693,1 9 0,0 0 693,-1-4 0,1 1 0,-4 4 0,1 1 0,2-1 0,0 0 0,-5 1 0,-1-1 0,3 1 0,0-1 0,-2 0 0,-2 0 0,1-8 0,0-1 0,0 4 0,0-5-190,0 20 190,3-32 0,-1-2 0,-1 14 0,4 18 0,-1-20 727,-3-9-727,4-17 1426,-5-11-1426,0-9 214,0-6-214,0 10 0,0 2 0,0 19 0,0 6 0,0 1 0,0 32 0,0 10-553,0-35 1,0 2 552,0 5 0,0 2 0,-1 0 0,2 1 0,1 0 0,1 1 0,-3 3 0,2 0 0,3-1 0,1-1 0,-2-2 0,-1 0 0,0 4 0,1-2 0,2-7 0,-1-1 0,-1 5 0,-1-1 0,0-8 0,0-1 0,3 9 0,0 1 0,-3-1 0,1 0 0,2 1 0,0 1 0,1 8 0,-1-1 0,3-7 0,1 0 0,-3 3 0,0 1 0,2-4 0,0-1 0,0 1 0,0-3 0,4 29-229,-5-38 1,1-4 228,0 9 0,1 10 0,-4-25 0,-2-13 0,-4-14 1079,0-6-1079,0 10 483,0 8-483,0 13 0,0 1 0,0 9 0,0-8 0,0 29 0,0 0 0,0 11 0,0-14 0,-5 9 0,3 1 0,-3 7 0,5 11 0,0-20 0,0 5 0,0-20 0,0 10 0,0-9 0,0 5 0,0-7 0,0-8 0,0-12 0,0-6 0,0-10 0,0-5 0,0-9 0,0 0 0,0-12 0,0-2 0</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13.426"/>
    </inkml:context>
    <inkml:brush xml:id="br0">
      <inkml:brushProperty name="width" value="0.05" units="cm"/>
      <inkml:brushProperty name="height" value="0.05" units="cm"/>
    </inkml:brush>
  </inkml:definitions>
  <inkml:trace contextRef="#ctx0" brushRef="#br0">13 0 24575,'0'10'0,"0"16"0,0 27 0,0 14 0,0-1 0,0 5-1131,0-11 1,0 3 1130,0 33 0,0 4-1117,0-9 1,0 1 1116,0-25 0,0 1 0,0 1 0,0 6 0,0 1 0,0 1 0,0-1 0,0 1 0,0 0 0,0 3 0,0 1 0,0 0 0,0 5 0,0 0 0,0-4 0,0 12 0,0-2 0,0-17 0,0 3 0,0-3 0,0 9 0,0 0 0,0-14 0,0 4 0,0-2 0,0 28 0,0-5-248,0-19 1,0-4 247,0-10 0,0-4 0,-6 32 0,5-14 0,-4-1 0,8-29 0,-2-12 1420,3-6-1420,-4-12 2935,0-2-2935,3-11 634,-2 3-634,1-3 0,-2-4 0,0-13 0,0-22 0,0 15 0,0-6 0</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15.739"/>
    </inkml:context>
    <inkml:brush xml:id="br0">
      <inkml:brushProperty name="width" value="0.05" units="cm"/>
      <inkml:brushProperty name="height" value="0.05" units="cm"/>
    </inkml:brush>
  </inkml:definitions>
  <inkml:trace contextRef="#ctx0" brushRef="#br0">2 159 24575,'-1'3'0,"5"0"0,26-3 0,4 0 0,23 0 0,9 0 0,11 0-960,-12 0 1,4 0 959,-2 0 0,3 0 0,17 0 0,4 0 0,6 0 0,-4 0 0,-21 0 0,3 0-1041,10 0 1,9 0 0,-5 0 1040,4 0 0,-2 0 0,-15-1 0,3 1 0,-2 1-699,-7 3 1,-2 1 0,-3 0 698,14-1 0,-1 2 0,17 7 0,2 1 0,-7-5 0,-1-2-544,-8 3 1,-3 0 543,-8 0 0,-1-2 225,-2-3 0,-1-1-225,-6 5 0,-2-2 0,-2-5 0,-1-2 0,2 3 0,0-1 2388,43-2-2388,-20 0 0,6 0 0,-17 0 0,5 0 0,1 0 2371,-10 0-2371,-12 0 1548,-1 0-1548,-6 0 1224,0 0-1224,-6 0 241,0 0-241,-11 0 0,4 0 0,-13 0 0,3 0 0,-9 0 0,0 0 0,-3 0 0,-1 0 0,-3 0 0,6 0 0,8 0 0,19 0 0,14 0 0,21-5 0,0-1 0,13-5 0,-19 5 0,11-3 0,-13 3 0,7 0 0,-7 1 0,5 5 0,-11 0 0,4 0 0,-5 0 0,13 0 0,-22-4 0,19 3 0,-22-2 0,5-2 0,-2 0 0,-5-4 0,-5 0 0,-2 0 0,-5 5 0,0-8 0,-5 7 0,4-4 0,-13 3 0,12 1 0,-16 1 0,11-3 0,-7 6 0,3-6 0,0 6 0,1-3 0,-1 1 0,0 2 0,1-3 0,-5 4 0,3-3 0,-3 2 0,5-6 0,-1 6 0,-4-2 0,4-1 0,-4 3 0,0-2 0,4 3 0,-8 0 0,3-3 0,-4 2 0,0-2 0,5-1 0,-4 3 0,3-5 0,0 5 0,-2-6 0,6 7 0,-7-7 0,8 6 0,-8-5 0,7 5 0,-7-5 0,8 5 0,1-2 0,5-1 0,0 0 0,4-5 0,-4 5 0,5-4 0,0 7 0,-5-6 0,-1 6 0,-9-6 0,-1 6 0,-3-2 0,-5 3 0,0 0 0,-3-3 0,-1 3 0,-2-3 0,-2 3 0</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17.594"/>
    </inkml:context>
    <inkml:brush xml:id="br0">
      <inkml:brushProperty name="width" value="0.05" units="cm"/>
      <inkml:brushProperty name="height" value="0.05" units="cm"/>
    </inkml:brush>
  </inkml:definitions>
  <inkml:trace contextRef="#ctx0" brushRef="#br0">144 1 24575,'0'17'0,"0"11"0,0 6 0,0 23 0,0 3 0,0 29-401,0-41 1,0 5 400,0 24 0,0 5-1640,0 4 0,0 5 1640,0-17 0,0 3 0,0 1 0,0 1 0,0 0 0,0 2 0,0 6 0,0 3 0,0 2-1080,0-17 1,0 2 0,0 1 0,0 0 1079,0 4 0,0 1 0,0 0 0,0 1 0,0 4 0,0-1 0,0 2 0,0 0 0,0 5 0,0 2 0,0-2 0,0-6 0,0 2 0,0-5 0,0 2-630,0-10 0,0 3 0,0 0 0,0-7 630,0-1 0,0-6 0,0-1-217,0 22 1,0-2 216,0 5 0,0-9 0,0-2 1935,0 8-1935,0-35 3954,0-17-3954,0 6 3957,0 13-3957,0 20 0,-5 14 661,3-3-661,-3-22 0,-1 4-1379,2 8 0,0 5 1379,-7 14 0,0 5 0,5-29 0,1 2 0,-1 0 0,-1 3 0,-1 1 0,0 0 0,3-1 0,-1 0 0,2 1 0,0 3 0,2 2 0,-1 0-942,0 4 1,1 0-1,0-4 942,2 17 0,0-2 0,0-19 0,0 1 0,0-3-830,0 12 0,0-2 830,0 11 0,0 2 0,0 1 0,0-2 0,-3-11 0,0-1-201,2 1 1,0-3 200,-4-23 0,-1-3 823,6 5 0,-1-4-823,-3 20 0,4 13 0,0-22 2741,0-16-2741,0-18 2194,0-11-2194,0 1 1445,0 10-1445,0 11 462,0 13-462,0-1 0,0 8 0,0 17-300,0-34 0,0 3 300,0 1 0,0 2 0,0 7 0,0 0 0,0-8 0,0 0 0,0 9 0,0-1 0,0 20 0,0-31 0,0-1 0,0 14 0,0 17 0,0-14 0,0-1 0,0-7 0,0-6 0,0-2 0,0-10 0,0 3 600,4-9-600,-3 3 0,2-8 0,1-2 0,-3-9 0,2-1 0,0-7 0,-2-1 0,2-4 0,-1-2 0,2-10 0,-1 4 0,0-7 0</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19.630"/>
    </inkml:context>
    <inkml:brush xml:id="br0">
      <inkml:brushProperty name="width" value="0.05" units="cm"/>
      <inkml:brushProperty name="height" value="0.05" units="cm"/>
    </inkml:brush>
  </inkml:definitions>
  <inkml:trace contextRef="#ctx0" brushRef="#br0">34 0 24575,'-3'11'0,"0"9"0,3 12 0,0 15 0,0 12 0,0 8 0,0 14-897,0-14 0,0 5 897,0-9 0,0 3 0,0 31 0,0 4-1400,0-10 1,0 0 1399,0-24 0,0 1 0,0 2 0,0 12 0,0 3 0,0 1 0,0-2 0,0 0 0,0 4-865,0-13 0,0 3 1,0 0-1,0 1 865,0 0 0,0 0 0,0 1 0,0 0 0,0 2 0,0 1 0,0 0 0,0 0 0,0 2 0,0 1 0,0 0 0,0-1 0,0-2 0,0-1 0,0 0 0,0 0 0,0 3 0,0 0 0,0-2 0,0-3 0,0 5 0,0-4 0,0 1-666,0 8 0,0 2 0,0-4 666,0 13 0,0-2 0,0-22 0,0 2 0,0-5 172,0 11 1,0-5-173,0-1 0,0-7 0,0 6 1898,0-3-1898,-3-26 3528,-1-26-3528,0-8 3103,1 7-3103,3 14 1176,0 16-1176,0 7 0,0-1 0,0 7 0,0 2 0,-6 30-1071,5-38 0,1 3 1071,-3 6 0,0 4 0,3 10 0,0 2-772,0-5 0,0-1 772,0 1 0,0 1 0,0 2 0,0 0 0,0-2 0,0-1 0,0 1 0,0-1 0,0 0 0,0-1 0,0-6 0,0 0 0,0 0 0,0 2 0,0 2 0,0 1 0,0 2 0,0 1 0,0 4 0,0 1 0,0-6 0,0 1 0,0-1 0,0-2 0,0-8 0,0-1 0,0 2 0,0-5-340,0 25 340,0-38 0,0-2 0,0 13 0,0 11 0,0-8 0,0-14 0,0-5 1922,0-3-1922,0-14 1689,0 8-1689,0-13 415,0 3-415,0-9 0,0 3 0,0-2 0,0 3 0,0-4 0,0 3 0,3-3 0,-2 5 0,3-1 0,-4 0 0,0 1 0,3-1 0,-2 0 0,2-4 0,-3 4 0,0-8 0,0 7 0,0-3 0,0 5 0,0 3 0,0 3 0,0 4 0,0 5 0,0-4 0,0 10 0,0-10 0,0-1 0,0-6 0,0-12 0,0 1 0,0-10 0,0 3 0,0-3 0,0-6 0,0-39 0,0 25 0,0-27 0</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21.861"/>
    </inkml:context>
    <inkml:brush xml:id="br0">
      <inkml:brushProperty name="width" value="0.05" units="cm"/>
      <inkml:brushProperty name="height" value="0.05" units="cm"/>
    </inkml:brush>
  </inkml:definitions>
  <inkml:trace contextRef="#ctx0" brushRef="#br0">85 0 24575,'-3'10'0,"-6"0"0,4 8 0,-5-3 0,2 8 0,4-4 0,-3 9 0,2 1 0,0-4 0,1 7 0,-3-7 0,5 14 0,-6-12 0,8 10 0,0-12 0,0 4 0,0-1 0,0-5 0,0 0 0,0-3 0,0 2 0,3-7 0,5 3 0,3-7 0,3 3 0,0-6 0,0 5 0,0-5 0,0 2 0,1-3 0,-1 0 0,-4-3 0,4 3 0,-7-7 0,6 4 0,-5-4 0,2 0 0,-4 0 0,0 0 0,1 0 0,-1 0 0,1 0 0,-1 0 0,1-7 0,-1-1 0,5-10 0,-2-1 0,2-9 0,-3-1 0,1-11 0,-1 5 0,2-10 0,-6 5 0,4-1 0,-7 6 0,3 3 0,-4 7 0,0-3 0,0 9 0,0 0 0,0 5 0,0 0 0,0 3 0,-7-3 0,3 4 0,-6-1 0,0-2 0,-1 5 0,-4-2 0,1 2 0,0 4 0,0 1 0,-1 3 0,4 0 0,-2 0 0,2 0 0,0 0 0,1 0 0,0 0 0,3 0 0,-6 0 0,2 0 0,-4 0 0,1 7 0,0 0 0,0 8 0,2-1 0,-1 0 0,5 0 0,-2 0 0,3-3 0,3 2 0,1-8 0,3 1 0</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24.462"/>
    </inkml:context>
    <inkml:brush xml:id="br0">
      <inkml:brushProperty name="width" value="0.05" units="cm"/>
      <inkml:brushProperty name="height" value="0.05" units="cm"/>
    </inkml:brush>
  </inkml:definitions>
  <inkml:trace contextRef="#ctx0" brushRef="#br0">156 56 24575,'-6'0'0,"0"0"0,-1 6 0,-3 2 0,2 6 0,-6 5 0,6-4 0,-4 7 0,5-3 0,-1 1 0,0 2 0,1-3 0,-1 4 0,0 6 0,0-9 0,0 7 0,1-8 0,2 5 0,2-5 0,-1-1 0,4 0 0,-4-2 0,4 2 0,0-4 0,0-3 0,0 2 0,0-2 0,0 3 0,0-3 0,0 2 0,0-6 0,0 3 0,0-4 0,4 4 0,-1-2 0,4 2 0,-1-4 0,1 0 0,-1 1 0,1-1 0,-1 0 0,0 1 0,1-4 0,-1 3 0,1-5 0,2 2 0,2 0 0,0-2 0,2 2 0,-6 0 0,7-3 0,-7 3 0,6-3 0,-2 0 0,3 0 0,0 0 0,1 0 0,-1 0 0,-3 0 0,6 0 0,-9-3 0,10-1 0,-8-6 0,5-1 0,-1-7 0,1 3 0,0-8 0,-4 8 0,0-7 0,1-2 0,-3-1 0,2-3 0,-3 0 0,0-1 0,1 0 0,-5-10 0,0 9 0,-4-9 0,0 5 0,0 0 0,0 0 0,0 4 0,0 2 0,0 9 0,0 1 0,0 3 0,-4 1 0,1 3 0,-8 1 0,1 6 0,-1-2 0,-3 6 0,4-3 0,-1 3 0,-3 0 0,7 0 0,-6 0 0,2 0 0,-3 0 0,-1 0 0,1 3 0,0 1 0,3 2 0,-2 2 0,5-2 0,-2 1 0,4-4 0,0 0 0,-1-3 0,1 0 0,3 3 0,-3-2 0,3 1 0,-4-2 0,1 3 0,-1-2 0,1 5 0,-1-6 0,1 6 0,2-5 0,1 2 0</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28.898"/>
    </inkml:context>
    <inkml:brush xml:id="br0">
      <inkml:brushProperty name="width" value="0.05" units="cm"/>
      <inkml:brushProperty name="height" value="0.05" units="cm"/>
    </inkml:brush>
  </inkml:definitions>
  <inkml:trace contextRef="#ctx0" brushRef="#br0">100 1 24575,'0'5'0,"0"1"0,-4 11 0,4-3 0,-4 4 0,4 1 0,-3 4 0,2 1 0,-2 4 0,-1-4 0,3 17 0,-2-5 0,3 18 0,-5 0 0,4 12 0,-3 1 0,4 14-896,-6 10 896,3-37 0,-1 0 0,1 1 0,0 0 0,-3 11 0,0 2-876,2-4 0,0 1 876,1 13 0,-1 1 0,1-6 0,0 1 0,0 9 0,0 0 0,2-4 0,0 0 0,-2 5 0,0 0 0,3 1 0,0-1 0,0-6 0,0-1 0,0 2 0,0-2 0,0-9 0,0-1 0,0 3 0,0-4-546,0 24 546,0-37 0,0-4 0,0 7 0,0 17 0,0-26 791,0-7-791,0-16 1776,0-9-1776,0-6 627,0 10-627,0 8 0,0 13 0,0 6 0,0 0 0,0 27 0,0 0 0,0-22 0,0 3-284,0 0 0,0 1 284,0-1 0,0 1 0,0 7 0,0 0 0,0-4 0,0 0-683,0 5 1,0 0 682,0 0 0,0 0 0,0 0 0,0 0 0,0 0 0,0-1 0,0 2 0,0-1 0,0-5 0,0 0 0,0 0 0,0 0 0,0 0 0,0 0-338,0-8 1,0 0 337,0 7 0,0 0 0,0 35 0,0 6 0,4-28-119,-3 15 119,8-21 0,-8 30 0,8-29 506,-8 13-506,7-19 0,-6 2 1345,6-2-1345,-7-7 740,3-7-740,0-9 136,-4-7-136,4-11 0,-4-16 0,0 14 0,0-5 0,0 24 0,0 0 0,0 10 0,0 7 0,0 9 0,0 13 0,0 6 0,0-4 0,0 12 0,0-31 0,0 20 0,0-21 0,0 11 0,0 5 0,0-11 0,0 11 0,0 3 0,0-17 0,0 33 0,0-49 0,0 42 0,0-35 0,0 16 0,4-6 0,1-6 0,0-2 0,3-6 0,-7-4 0,4-2 0,-2-5 0,-2-5 0,3-1 0,-4-4 0,3-1 0,-2 0 0,3 1 0,-4-1 0,3 1 0,-2-1 0,3-4 0,-4 3 0,2-10 0,-1 6 0,2-11 0,-3 3 0,0-4 0,0 0 0,0-2 0,0-1 0</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31.202"/>
    </inkml:context>
    <inkml:brush xml:id="br0">
      <inkml:brushProperty name="width" value="0.05" units="cm"/>
      <inkml:brushProperty name="height" value="0.05" units="cm"/>
    </inkml:brush>
  </inkml:definitions>
  <inkml:trace contextRef="#ctx0" brushRef="#br0">0 1 24575,'0'8'0,"0"11"0,0 0 0,0 14 0,0-9 0,0 9 0,0 8 0,0 1 0,0 29 0,0-7 0,0 17 0,0-14 0,0-7 0,0 4 0,0-9 0,0 18 0,0-12 0,0 4 0,0-6 0,0 0 0,0-6 0,0 5 0,0-16 0,0 8 0,0-14 0,0-2 0,0-1 0,0-13 0,4 7 0,-3-11 0,2-2 0,-3-4 0,0-3 0,0-1 0,0 0 0,0 1 0,0-1 0,0 0 0,0-5 0,0 1 0,0-5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44.189"/>
    </inkml:context>
    <inkml:brush xml:id="br0">
      <inkml:brushProperty name="width" value="0.05" units="cm"/>
      <inkml:brushProperty name="height" value="0.05" units="cm"/>
    </inkml:brush>
  </inkml:definitions>
  <inkml:trace contextRef="#ctx0" brushRef="#br0">38 0 24575,'0'4'0,"0"5"0,0 19 0,0 11 0,-4 10 0,-1 5 0,0-10 0,-7 14 0,9-18 0,-5 14 0,8-12 0,0-5 0,0-5 0,0-13 0,0-3 0,0-10 0,0 1 0,0-5 0</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32.980"/>
    </inkml:context>
    <inkml:brush xml:id="br0">
      <inkml:brushProperty name="width" value="0.05" units="cm"/>
      <inkml:brushProperty name="height" value="0.05" units="cm"/>
    </inkml:brush>
  </inkml:definitions>
  <inkml:trace contextRef="#ctx0" brushRef="#br0">11 106 24575,'0'6'0,"0"8"0,0 2 0,0 7 0,0 10 0,0-7 0,0 12 0,0-14 0,0 4 0,0 0 0,0-3 0,0 3 0,0-5 0,0 0 0,0-7 0,0 2 0,3-8 0,4-2 0,1 5 0,5-8 0,-2 5 0,8-3 0,-4-3 0,3 0 0,0-4 0,-3 0 0,4 0 0,-5 0 0,-3 0 0,2 0 0,-6 0 0,6 0 0,-5-3 0,5-4 0,-2-8 0,1-5 0,-1-3 0,-3-5 0,4-1 0,-2-6 0,2-4 0,-7 4 0,2-4 0,-6 5 0,3 5 0,-4 1 0,0 4 0,0 1 0,0 0 0,0 3 0,0 2 0,-3 4 0,-1 3 0,-6-3 0,3 7 0,-7 0 0,3 1 0,-7 5 0,3-2 0,-4 3 0,1 0 0,3 0 0,-8 0 0,8 0 0,-7 0 0,6 3 0,-6 5 0,7 0 0,-4 6 0,5-6 0,0 2 0,3-3 0,1-1 0,6 1 0,-2-4 0,6 0 0,-3-3 0</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34.242"/>
    </inkml:context>
    <inkml:brush xml:id="br0">
      <inkml:brushProperty name="width" value="0.05" units="cm"/>
      <inkml:brushProperty name="height" value="0.05" units="cm"/>
    </inkml:brush>
  </inkml:definitions>
  <inkml:trace contextRef="#ctx0" brushRef="#br0">92 145 24575,'-13'0'0,"-1"6"0,0 6 0,2 12 0,-4 11 0,10-5 0,-2 13 0,4-12 0,3 13 0,-3-8 0,4 3 0,0-5 0,0-5 0,0-1 0,0-9 0,0-1 0,0-7 0,0-1 0,3-4 0,8-2 0,1 2 0,15-5 0,-7 2 0,8-3 0,0 0 0,-3-4 0,7 0 0,-2-13 0,6-2 0,1-9 0,-5-4 0,5-6 0,-12 1 0,1-4 0,-8 2 0,-4-2 0,-2 1 0,-3 1 0,-4 0 0,-2 8 0,-3-7 0,0 14 0,0-1 0,0 7 0,-3 4 0,-8-1 0,-5 3 0,-8 5 0,1 0 0,-5 6 0,3-3 0,-8 4 0,9 0 0,-4 0 0,4 0 0,1 0 0,0 4 0,3 3 0,2 1 0,3 9 0,1-5 0,-1 7 0,0-1 0,4-3 0,0 0 0,7-8 0,1-5 0</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2:55:34.774"/>
    </inkml:context>
    <inkml:brush xml:id="br0">
      <inkml:brushProperty name="width" value="0.05" units="cm"/>
      <inkml:brushProperty name="height" value="0.05" units="cm"/>
    </inkml:brush>
  </inkml:definitions>
  <inkml:trace contextRef="#ctx0" brushRef="#br0">4 1 24575,'-4'13'0,"7"3"0,0 3 0,15 9 0,-6-11 0,13 17 0,5 0 0,6 10 0,8 2 0,-10 0 0,1-9 0,-12-6 0,7 7 0,-10-15 0,8 16 0,-11-17 0,6 3 0,-14-12 0,5-2 0,-8-4 0,-2-4 0,-2-3 0</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5:22.081"/>
    </inkml:context>
    <inkml:brush xml:id="br0">
      <inkml:brushProperty name="width" value="0.05" units="cm"/>
      <inkml:brushProperty name="height" value="0.05" units="cm"/>
    </inkml:brush>
  </inkml:definitions>
  <inkml:trace contextRef="#ctx0" brushRef="#br0">20 101 24575,'0'4'0,"0"-1"0,0 31 0,0-12 0,0 33 0,0-16 0,0 24 0,0-25 0,0 16 0,0-11 0,0 10 0,0 4 0,0-10 0,0 5 0,0-6 0,0-5 0,0-2 0,0-5 0,0-1 0,0-3 0,0 2 0,0-7 0,0-1 0,0-6 0,0-4 0,0 0 0,-7-3 0,6-1 0,-6-3 0,7-6 0,0-19 0,0-5 0,0-28 0,0-2 0,0-15 0,0-11 0,0-4 0,0 19 0,0-20 0,0 32 0,5-21 0,-4 14 0,7 6 0,-7 7 0,7 11 0,-7 7 0,2 5 0,-3 3 0,0 6 0,0 0 0,0 7 0,0-3 0,0 3 0,0 1 0,0-1 0,0 1 0,0-1 0,0-3 0,0 3 0,0-3 0,0 4 0,0 0 0,0-1 0,0 1 0,0 5 0,0 9 0,0 12 0,0 9 0,0 10 0,0 14 0,0 2 0,0 17 0,0-4 0,0 6 0,0 7 0,0 1 0,0 7 0,0-25 0,0 13 0,0-28 0,0 11 0,0-8 0,0-11 0,0-7 0,0-10 0,0-6 0,0-4 0,0-3 0,0-1 0,0-4 0,-2-2 0,-2-4 0,1-11 0,-4-15 0,1-15 0,1-12 0,1 5 0,4-9 0,0 3 0,0-6 0,0-6 0,0 8 0,0 4 0,0 3 0,0 5 0,0 5 0,0-3 0,0 8 0,0-8 0,0 8 0,0-3 0,0 5 0,0 5 0,0 5 0,3 1 0,-2 11 0,3-2 0,-2 8 0,-1-1 0,5 4 0,-3 0 0,3 3 0,0 0 0,0 3 0,-2 0 0,2 4 0,-3 3 0,1 0 0,2 5 0,-5 3 0,6-3 0,-7 12 0,3-6 0,-3 11 0,0 3 0,0 0 0,0 22 0,0-19 0,0 19 0,0 3 0,0-15 0,0 26 0,0-23 0,0 5 0,0-1 0,0-7 0,0-4 0,0-7 0,0-10 0,0-9 0,0-6 0,0-2 0,0-1 0,0-2 0,0-1 0</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5:23.862"/>
    </inkml:context>
    <inkml:brush xml:id="br0">
      <inkml:brushProperty name="width" value="0.05" units="cm"/>
      <inkml:brushProperty name="height" value="0.05" units="cm"/>
    </inkml:brush>
  </inkml:definitions>
  <inkml:trace contextRef="#ctx0" brushRef="#br0">173 10 24575,'-3'-3'0,"-4"0"0,-3 0 0,0 5 0,-3 2 0,5 7 0,-5 3 0,4 4 0,-5 2 0,1 8 0,1-4 0,0 4 0,0 0 0,3-4 0,1 4 0,1 0 0,6-3 0,-6 3 0,6-5 0,-3 0 0,4 1 0,0-1 0,0-4 0,0 3 0,0-10 0,0 6 0,0-8 0,0 4 0,3 1 0,1-5 0,6 1 0,1-1 0,0-3 0,2 3 0,-2-3 0,-1 0 0,4 0 0,-7-4 0,6 1 0,-5-2 0,1-1 0,1 2 0,-3-3 0,7 0 0,-7 0 0,3 0 0,0 0 0,-3 0 0,3 0 0,-4 0 0,4-3 0,-3-1 0,3-3 0,-3-3 0,3 0 0,-2-9 0,5 4 0,-4-7 0,4 6 0,-4-6 0,4 7 0,-4-8 0,4 8 0,-4-7 0,1 6 0,-2-6 0,-1 3 0,0 0 0,-2-4 0,1 4 0,-5-1 0,3-2 0,-4 3 0,0-1 0,0-2 0,0 7 0,0-3 0,0 7 0,-7-3 0,3 7 0,-6-3 0,3 0 0,-3 2 0,2 1 0,-2 1 0,4 3 0,-1-1 0,-3 1 0,3 0 0,-3 2 0,4-1 0,-4 2 0,2 0 0,-2 0 0,4 0 0,0 0 0,-1 0 0,1 0 0,0 0 0,0 0 0,3-3 0,0-1 0,3 1 0,0 0 0</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02.615"/>
    </inkml:context>
    <inkml:brush xml:id="br0">
      <inkml:brushProperty name="width" value="0.05" units="cm"/>
      <inkml:brushProperty name="height" value="0.05" units="cm"/>
    </inkml:brush>
  </inkml:definitions>
  <inkml:trace contextRef="#ctx0" brushRef="#br0">7 31 24575,'0'6'0,"0"4"0,0 12 0,0 1 0,0 5 0,0-4 0,0 14 0,0-12 0,0 12 0,0-13 0,0 3 0,0-5 0,0 0 0,0-7 0,0 1 0,0-6 0,0 0 0,0-2 0,0-2 0,0-1 0,0 0 0,0 1 0,0-2 0,0 2 0,0-1 0,0 0 0,0 4 0,0 1 0,0 3 0,0-3 0,0 2 0,-3-6 0,2 3 0,-2-3 0,3-1 0,0 1 0,0-9 0,0-12 0,0-10 0,0-15 0,0-2 0,0-5 0,0 0 0,0 6 0,0-5 0,0 10 0,4-5 0,-3 11 0,6 1 0,-6 9 0,3-3 0,-4 10 0,0-6 0,0 11 0,0-3 0,0 4 0,0-1 0,0 1 0,0 0 0,0 0 0,0 0 0,0 17 0,0 0 0,0 16 0,0 1 0,0-4 0,0 9 0,0-4 0,0 5 0,0 0 0,0 0 0,0-5 0,0 4 0,3-9 0,-2 4 0,6-4 0,-6-1 0,2 0 0,0-3 0,-2-2 0,5-4 0,-5-3 0,2-1 0,0 0 0,-2-3 0,2 3 0,-3-4 0,0 1 0,0-1 0,0 0 0,0 1 0,0-1 0,0 1 0,0-1 0,0 0 0,0 1 0,0-1 0,0-33 0,0 2 0,0-26 0,0 6 0,0 10 0,0-10 0,0 15 0,0-4 0,0 11 0,0-1 0,0 5 0,0 1 0,0 7 0,0 1 0,0 3 0,0 1 0,0-1 0,0 1 0,0-1 0,0 1 0,0 0 0,0-1 0,0 1 0,0 0 0,0-1 0,0 1 0,0-1 0,0 1 0,0 0 0,0 0 0,0 7 0,0 8 0,0 10 0,0 4 0,0 5 0,0 1 0,0 5 0,0 0 0,0 0 0,0 0 0,0-5 0,0 4 0,0-9 0,0 4 0,0-8 0,0-2 0,0 0 0,0-6 0,0 1 0,0-6 0,0-1 0,0 1 0,0-1 0,0 0 0,0-5 0,0-12 0,0-5 0,0-15 0,0-3 0,0-1 0,0-4 0,0 0 0,0 3 0,0-3 0,0 10 0,0 1 0,0 4 0,0 5 0,0 0 0,0 5 0,0 0 0,0 3 0,0 1 0,0 4 0,0-1 0,0 1 0,-2 3 0,-2 0 0,1 3 0,0 0 0</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6:04.926"/>
    </inkml:context>
    <inkml:brush xml:id="br0">
      <inkml:brushProperty name="width" value="0.05" units="cm"/>
      <inkml:brushProperty name="height" value="0.05" units="cm"/>
    </inkml:brush>
  </inkml:definitions>
  <inkml:trace contextRef="#ctx0" brushRef="#br0">312 28 24575,'-10'0'0,"-3"0"0,6 0 0,-2 0 0,2 0 0,1 0 0,17 0 0,5 0 0,17 0 0,18 0 0,-1 0 0,10 0 0,-9 0 0,22 0 0,-26 0 0,38 0 0,-36 0 0,17-9 0,-13 7 0,-1-7 0,-12 9 0,-6-3 0,-6 2 0,-8-3 0,-6 4 0,-4 0 0,-3 0 0,-1 0 0,-5 0 0,-9 0 0,-8 0 0,-12 0 0,-7 0 0,-18 0 0,9 0 0,-18 5 0,14-4 0,-11 7 0,0-2 0,0-1 0,0 0 0,5-5 0,2 0 0,0 0 0,10 0 0,-8 0 0,14 0 0,2 0 0,5 0 0,6 0 0,4 0 0,0 0 0,5 0 0,3 0 0,-2 0 0,5 2 0,-2-1 0,4 2 0,-1-3 0,1 0 0,0 3 0,0-2 0,-1 1 0,1 1 0,-1-2 0,1 2 0,-1 0 0,1-3 0,-4 3 0,2-3 0,-2 3 0,4-2 0,-1 2 0,1-3 0,2 2 0,4-1 0,11 2 0,5-3 0,17 0 0,-2 0 0,26 0 0,-19 0 0,19 0 0,-10 0 0,0 0 0,11 0 0,-5 0 0,5 0 0,15-5 0,-22 3 0,19-3 0,-23 1 0,12 3 0,-6-3 0,-7 0 0,-12 3 0,-6-6 0,-9 6 0,-4-3 0,-5 4 0,-3 0 0,-1 0 0,0 0 0,-5 0 0,-5 0 0,-10 0 0,-6 0 0,-3 0 0,-5 4 0,-1-3 0,-5 6 0,-6-6 0,5 3 0,-10-4 0,5 0 0,-6 0 0,0 0 0,0 0 0,-6 0 0,-2 0 0,1 0 0,-5 0 0,11 0 0,-5-4 0,6 3 0,5-3 0,6 0 0,7 3 0,9-2 0,1 3 0,7 0 0,1 0 0,4 0 0,5 0 0,5 0 0,10 0 0,6 0 0,8 0 0,-4 0 0,9 0 0,-4 0 0,5 0 0,0 0 0,4 0 0,-2 0 0,8 0 0,-4 0 0,1 0 0,3 0 0,-4 0 0,6 0 0,6 0 0,-5 0 0,5 0 0,-6 0 0,-6 0 0,-1 0 0,-9 0 0,-2 0 0,-5 0 0,-4 0 0,-4 0 0,-5 0 0,-4 0 0,1 0 0,-1 0 0,-3 0 0,0 0 0</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7:03.231"/>
    </inkml:context>
    <inkml:brush xml:id="br0">
      <inkml:brushProperty name="width" value="0.05" units="cm"/>
      <inkml:brushProperty name="height" value="0.05" units="cm"/>
    </inkml:brush>
  </inkml:definitions>
  <inkml:trace contextRef="#ctx0" brushRef="#br0">20 92 24575,'0'2'0,"0"17"0,0 12 0,0 15 0,0 5 0,0 9 0,0 8 0,0-1 0,0 6 0,0 0 0,0-15 0,0 18 0,0-33 0,0 22 0,0-23 0,0 3 0,0-20 0,0 2 0,0-15 0,0 5 0,0-9 0,0-7 0,0-10 0,-9-25 0,7-9 0,-7-30 0,9 3 0,0-24-610,0 29 610,0 6 0,0 1 0,0 1 0,0-40 0,0 44 0,0-7 0,0 12 0,0 3 0,0 16 610,0 1-610,0 8 0,0 2 0,0 7 0,0 1 0,0 4 0,0-1 0,0 1 0,3 7 0,-2 8 0,5 19 0,-5 3 0,3 13 0,1 17 0,-3-5 0,3 11 0,0 12 0,-4-13 0,4 4 0,-5-7 0,0-8 0,0 0 0,0 9 0,0-16 0,0 9 0,0-15 0,0 8 0,0-15 0,0-1 0,0-6 0,0-8 0,0-6 0,0-4 0,0-3 0,0-1 0,0-5 0,0-14 0,0-8 0,0-19 0,0-6 0,0-21 0,5-10-541,2-21 541,1 48 0,1 1 0,3-37 0,4-1 0,-5 19 0,-1 1 0,0 7 0,-5 8 0,-1 16 0,-4 6 0,0 12 541,0 4-541,0 3 0,0-2 0,0 5 0,0-5 0,0 5 0,0-1 0,0 2 0,0 1 0,0 0 0,-3 2 0,3-1 0,-3 2 0,0-1 0,0 2 0,-3 11 0,-2 8 0,4 11 0,-3 11 0,1 2 0,1 5 0,-3 6 0,3-5 0,-1 11 0,2-11 0,4 11 0,0-11 0,0 5 0,0-12 0,0 0 0,0-6 0,0-5 0,0-1 0,0-5 0,0 1 0,0-5 0,0-1 0,0-4 0,0 5 0,0-4 0,0 3 0,0-4 0,0 1 0,0-1 0,0 0 0,0-3 0,0 2 0,0-6 0,0 3 0,0-4 0,0 1 0,0 3 0,0-3 0,0 3 0,0-4 0,0 1 0,0-1 0,0 1 0,0-1 0,0 0 0,0 1 0,0-4 0,0 0 0</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7:04.920"/>
    </inkml:context>
    <inkml:brush xml:id="br0">
      <inkml:brushProperty name="width" value="0.05" units="cm"/>
      <inkml:brushProperty name="height" value="0.05" units="cm"/>
    </inkml:brush>
  </inkml:definitions>
  <inkml:trace contextRef="#ctx0" brushRef="#br0">57 108 24575,'-6'0'0,"-1"0"0,4 3 0,-3 4 0,2 8 0,0-4 0,0 11 0,1-6 0,-2 3 0,1 3 0,-3-2 0,7-1 0,-4 3 0,4-7 0,0 12 0,0-10 0,0 10 0,0-8 0,0 0 0,0-1 0,0 1 0,0 0 0,0 0 0,0 0 0,0-1 0,0-7 0,3 3 0,4-4 0,1 1 0,5 0 0,-2-1 0,3-3 0,0 0 0,5 1 0,-8-4 0,7 3 0,-7-7 0,3 3 0,-3-3 0,2 0 0,-6 0 0,7 0 0,-4-3 0,1-4 0,3-4 0,-3-7 0,4 2 0,0-6 0,0 2 0,-3-3 0,3 0 0,-7 3 0,3-2 0,-3 2 0,-1 1 0,1-3 0,-1 6 0,-3-6 0,0 3 0,-4-4 0,0 3 0,0-2 0,0 2 0,0-3 0,0 0 0,0 3 0,0-2 0,0 7 0,0-4 0,-4 5 0,1 3 0,-8-2 0,4 5 0,-6-5 0,2 5 0,-3-5 0,-1 5 0,1-3 0,0 7 0,-1-2 0,1 5 0,0-2 0,0 3 0,-1 0 0,1 0 0,-4 0 0,2 3 0,-6 5 0,7 0 0,-4 6 0,5-3 0,0 3 0,3-3 0,1 2 0,3-2 0,3 0 0,1 2 0,0-2 0,2-1 0,-2 4 0,3-7 0,0 3 0,0-4 0,0 1 0,0-1 0,0 0 0,0-2 0,0-1 0</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7:06.941"/>
    </inkml:context>
    <inkml:brush xml:id="br0">
      <inkml:brushProperty name="width" value="0.05" units="cm"/>
      <inkml:brushProperty name="height" value="0.05" units="cm"/>
    </inkml:brush>
  </inkml:definitions>
  <inkml:trace contextRef="#ctx0" brushRef="#br0">133 0 24575,'-3'6'0,"0"0"0,3 0 0,0 1 0,0-1 0,0 0 0,0 4 0,0-3 0,0 3 0,0 4 0,0-3 0,0 8 0,0-1 0,0 6 0,0-4 0,0 12 0,0-7 0,0 0 0,0 12 0,0-10 0,0 17 0,0-8 0,0 8 0,0-3 0,0 5 0,0-1 0,0 1 0,0 0 0,0-6 0,0-1 0,0-5 0,0 0 0,0-5 0,0-1 0,0-9 0,0 3 0,0-6 0,0 2 0,0-7 0,0 2 0,0-6 0,0 3 0,0-4 0,0 1 0,0-2 0,-3-1 0,0-2 0,-1 1 0,-1-3 0,1 3 0,-2-3 0,0 0 0,-1-6 0,0-11 0,-1-14 0,3-9 0,-4-12 0,8-2 0,-3 1 0,-2-26 0,5 13 0,-9-22 0,9 31 0,-4-12 0,1 19 0,3-10 0,-4 13 0,2 8 0,2 10 0,-3 0 0,1 10 0,2 1 0,-2 7 0,3 1 0,0 4 0,-3 2 0,2-1 0,-2 1 0,3-2 0,0-3 0,0-6 0,0 6 0,0-1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45.225"/>
    </inkml:context>
    <inkml:brush xml:id="br0">
      <inkml:brushProperty name="width" value="0.05" units="cm"/>
      <inkml:brushProperty name="height" value="0.05" units="cm"/>
    </inkml:brush>
  </inkml:definitions>
  <inkml:trace contextRef="#ctx0" brushRef="#br0">361 6 24575,'1'-3'0,"-13"1"0,0 2 0,-17 0 0,6 0 0,0 0 0,-7 0 0,12 0 0,-5 0 0,3 0 0,6 0 0,0 0 0,-2 0 0,8 0 0,-5 0 0,7 0 0,1 0 0,-5 3 0,6 3 0,-4 4 0,4 7 0,0-3 0,-6 11 0,5-2 0,-3 8 0,1-4 0,3-1 0,-4 0 0,1-4 0,0 0 0,3-8 0,1-2 0,3-5 0,0 2 0,8-6 0,3 0 0,8-7 0,3 0 0,4-3 0,-4 3 0,4-3 0,-5 6 0,1-2 0,-1 3 0,1 0 0,-1 0 0,1 0 0,-5 3 0,1 7 0,-4 5 0,0 6 0,-3 1 0,0 4 0,-4-4 0,-3 4 0,-1-5 0,-3-3 0,0 3 0,0-7 0,0 6 0,-3-6 0,-7 3 0,-5-3 0,-6 0 0,-5-2 0,4-2 0,-9-2 0,4-1 0,-4 1 0,4-4 0,-3 0 0,7-4 0,-2 0 0,7 0 0,1 0 0,4 0 0,3-3 0,1 0 0,5-3 0,2 0 0,2 0 0,0-3 0,0 2 0,0-2 0,0 6 0,0 0 0</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7:23.166"/>
    </inkml:context>
    <inkml:brush xml:id="br0">
      <inkml:brushProperty name="width" value="0.05" units="cm"/>
      <inkml:brushProperty name="height" value="0.05" units="cm"/>
    </inkml:brush>
  </inkml:definitions>
  <inkml:trace contextRef="#ctx0" brushRef="#br0">15 0 24575,'0'17'0,"0"6"0,0 6 0,0 5 0,0 0 0,0 0 0,0 0 0,0 5 0,0-8 0,0 7 0,0-14 0,0 9 0,0-8 0,0-1 0,0-6 0,0 0 0,0-6 0,0 5 0,0-9 0,0 5 0,0-6 0,0 3 0,0 0 0,0 0 0,0 4 0,0 0 0,0 0 0,0 0 0,0 0 0,0 1 0,0-1 0,0-4 0,0 0 0,0-3 0,0-1 0,0 1 0,0-1 0,0 0 0,0 0 0,0 0 0,-6 1 0,4-1 0,-4 1 0,6-1 0,0-3 0,0 0 0</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7:23.993"/>
    </inkml:context>
    <inkml:brush xml:id="br0">
      <inkml:brushProperty name="width" value="0.05" units="cm"/>
      <inkml:brushProperty name="height" value="0.05" units="cm"/>
    </inkml:brush>
  </inkml:definitions>
  <inkml:trace contextRef="#ctx0" brushRef="#br0">3 7 24575,'-3'-4'0,"5"1"0,-4 3 0,5 0 0</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7:28.065"/>
    </inkml:context>
    <inkml:brush xml:id="br0">
      <inkml:brushProperty name="width" value="0.05" units="cm"/>
      <inkml:brushProperty name="height" value="0.05" units="cm"/>
    </inkml:brush>
  </inkml:definitions>
  <inkml:trace contextRef="#ctx0" brushRef="#br0">65 1442 24575,'0'-9'0,"0"-6"0,0-4 0,-4-9 0,-1-7 0,-3 0 0,-2-16 0,5 9 0,1-16 0,0 11 0,3-11 0,-3 11 0,4-11 0,0 11 0,0-5 0,0 6 0,0 0 0,0 5 0,0 2 0,0-1 0,0 5 0,0 1 0,0 1 0,0 8 0,0-3 0,0 5 0,0-1 0,0 1 0,0 3 0,0-2 0,0 10 0,0-5 0,0 6 0,-3 0 0,2 1 0,-2 4 0,3-1 0,-3 1 0,3 0 0,-3-1 0,3 1 0,0 0 0,0-4 0,0 3 0,0-7 0,0 3 0,0-3 0,0 0 0,0-1 0,0 1 0,0 0 0,0-4 0,0 2 0,0-2 0,0 4 0,0 3 0,0 1 0,-3 3 0,2 1 0,-1 0 0,2-1 0,0 1 0,0 0 0,13 2 0,5 1 0,25 3 0,-1 0 0,9 0 0,15-5 0,4 4 0,28-4 0,0 5-822,-36 0 0,1 0 822,-4 0 0,1 0 0,12 0 0,0 0 0,-7 0 0,-1 0 0,4 0 0,-1 0 0,-4 0 0,-1 0 0,-2 3 0,-2-1-226,0-1 0,-1 0 226,-6 4 0,-2 0 0,35-4 0,-5 9 0,-12-4 0,7 0 0,-6-2 0,-8 0 0,-8-3 0,-7 3 1604,1-4-1604,-5 4 492,-2-3-492,-10 3 0,-1-4 0,-4 3 0,-1-2 0,-4 6 0,-1-6 0,1 5 0,-4-2 0,3 4 0,-4-5 0,-3 3 0,-1-5 0,-4 5 0,1-5 0,-1 1 0,5-2 0,9 0 0,7 0 0,18 0 0,3 0 0,5 0 0,5 0 0,-5 5 0,6-4 0,-5 3 0,-3-4 0,-11 0 0,-6 0 0,-6 0 0,-8 0 0,-2 0 0,-7 0 0,-2 0 0,-2 0 0,-1 0 0,0 0 0,-2 3 0,1 0 0,-4 4 0,2-1 0,0 0 0,-2 4 0,1 1 0,-2 7 0,0 2 0,0 8 0,0-4 0,0 9 0,0 1 0,0 7 0,0 5 0,0 0 0,0-1 0,0 7 0,0-5 0,0 11 0,0-11 0,0 5 0,0 0 0,0-5 0,0 5 0,0-6 0,4-6 0,-3 4 0,7-3 0,-7 5 0,7-6 0,-7 5 0,6-10 0,-6 10 0,7-10 0,-7-1 0,2-1 0,1-8 0,-3-1 0,2-6 0,0-4 0,-2-3 0,2-1 0,-3-4 0,0 0 0,0 0 0,0 1 0,0-1 0,0 0 0,0 0 0,0 1 0,0-1 0,0 0 0,0 0 0,0 0 0,0 1 0,0-1 0,0 0 0,0 0 0,-3 0 0,0 1 0,-7 0 0,-5 0 0,-5 0 0,-3 4 0,-16 3 0,1 4 0,-20 1 0,16-5 0,-14 5 0,8-9 0,-12 4 0,7-4 0,1-1 0,6-4 0,5-1 0,-3-4 0,4 0 0,-6 0 0,-12 0 0,3-4 0,0-1 0,-2 0 0,9-3 0,-11 6 0,0-6 0,5 6 0,2-2 0,6 4 0,0 0 0,6 0 0,-5 0 0,5 0 0,-18-5 0,8 4 0,-8-4 0,-7 5 0,20 0 0,-31 0 0,32 0 0,-20 0 0,10 0 0,1 0 0,1 0 0,7 0 0,5 0 0,1 0 0,5 4 0,0-3 0,0 3 0,0 0 0,0-3 0,0 2 0,4-3 0,-2 0 0,7 0 0,-3 0 0,4 0 0,5 0 0,-3 0 0,6 0 0,-2 0 0,4 0 0,-4 0 0,2 0 0,-2 0 0,4 0 0,-1 0 0,1 0 0,0 0 0,-1 0 0,1 0 0,0 0 0,0 0 0,3 0 0,-3 0 0,4 0 0,-5 0 0,4 0 0,-2 0 0,6 0 0,-7 0 0,7 0 0,-7 0 0,4 0 0,-1 0 0,-2 0 0,5 0 0,-5 0 0,2 0 0,0 0 0,1 0 0,4 0 0,-1 0 0,1 0 0,-1 0 0,1 0 0,-1 0 0,1 0 0,-1 0 0,1 0 0,-1 0 0,1 0 0,0 0 0,-1 0 0,1 0 0,0 0 0,0 0 0,0 0 0,-1 0 0,1 0 0,3-2 0,-3-2 0,3-2 0,-1 0 0,-1-1 0,1 1 0,-3-1 0,4 1 0,-3-1 0,5 1 0,-4-1 0,4-3 0,-2 3 0,0-6 0,2 2 0,-2-3 0,3-1 0,0 1 0,0-4 0,0-6 0,0-1 0,0-3 0,0 0 0,0 3 0,0-3 0,0 9 0,0-3 0,0 6 0,0-2 0,0 4 0,0-1 0,0 1 0,0 0 0,-3 0 0,2 3 0,-6-2 0,7 5 0,-4-2 0,4 7 0,0 0 0</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7:29.951"/>
    </inkml:context>
    <inkml:brush xml:id="br0">
      <inkml:brushProperty name="width" value="0.05" units="cm"/>
      <inkml:brushProperty name="height" value="0.05" units="cm"/>
    </inkml:brush>
  </inkml:definitions>
  <inkml:trace contextRef="#ctx0" brushRef="#br0">0 162 24575,'89'2'0,"1"-1"0,-12 0 0,4 0 0,5 0 0,-2-1 0,5 0 0,3 0 0,5 0-1639,-14 0 1,5 0-1,2 0 1,1 0 0,-3 0-1,-4 0 1266,17 0 1,-5 0-1,-1 0 1,5 0 10,-4 0 0,4 0 0,2 0 0,-2 0 0,-4 0 362,4 0 0,-3 0 0,-2 0 0,-1 0 17,-7 0 1,-1 0-1,-2 0 1,1 0-18,-4 0 0,1 0 0,-2 0 0,-3 0 0,6 0 0,-5 0 0,1 0-368,1 0 0,1 0 0,-5 0 368,17 0 0,-2 0 0,-24 0 0,1 0 0,-1 0 1131,25 0 1,-3 0-1132,-10 0 0,-2 0 0,-9 0 0,-3 0 1609,-6 0 0,-2 0-1609,5 0 0,-1 0 0,-7 0 0,0 0 0,0-2 0,-2-1 3208,25 2-3208,7-4 0,-21 5 0,17-5 0,-7 4 0,-7-4 2623,-7 1-2623,-2 3 1776,-11-3-1776,11 4 950,-5-4-950,13 2 127,-5-6-127,11 6 0,-22-6 0,19 3 0,-19-5 0,16 0 0,-7 0 0,0 0 0,0 0 0,-5 1 0,3-1 0,-9 0 0,10 1 0,-11 3 0,5 2 0,-6 0 0,0 3 0,0-3 0,-1 4 0,-4 0 0,4 0 0,-10 0 0,9 0 0,-8 0 0,-2 0 0,-1 0 0,-8 0 0,3 0 0,-9 0 0,3 0 0,-2 0 0,-1 0 0,3 0 0,-7 0 0,4 0 0,-5 0 0,-3 0 0,-2 0 0,-2 0 0,-1 0 0,1 0 0,-1 0 0,1 0 0,-1 0 0,-8 0 0,-2 0 0,-14 0 0,9 0 0,-1 0 0</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26.018"/>
    </inkml:context>
    <inkml:brush xml:id="br0">
      <inkml:brushProperty name="width" value="0.05" units="cm"/>
      <inkml:brushProperty name="height" value="0.05" units="cm"/>
    </inkml:brush>
  </inkml:definitions>
  <inkml:trace contextRef="#ctx0" brushRef="#br0">0 1 24575,'0'18'0,"0"4"0,0 16 0,0-2 0,4 8 0,2 9 0,4 8 0,0 13 0,-4-17 0,3 12 0,-7-13 0,7 12 0,-8-2 0,3-7 0,-4-6 0,0-1 0,0-11 0,0-2 0,0-5 0,0-5 0,0-1 0,0-5 0,0 1 0,0-5 0,0 3 0,0-7 0,0 8 0,0-8 0,0 7 0,0-7 0,0 8 0,-3-8 0,2 3 0,-2-4 0,3 1 0,0-1 0,0 0 0,0 0 0,0 0 0,0 0 0,0 0 0,0 1 0,0-1 0,0 0 0,0 4 0,0-2 0,-4 6 0,4-7 0,-4 7 0,1-2 0,2 3 0,-3 0 0,4 1 0,0-1 0,0 0 0,0-3 0,0 2 0,0-3 0,0 1 0,0 2 0,0-7 0,0 7 0,0-6 0,0 2 0,0-4 0,0 4 0,0-2 0,0 2 0,0-4 0,0 0 0,0 1 0,0-1 0,0-4 0,0 4 0,0-4 0,0 1 0,0-1 0,0-4 0,0 1 0,0-1 0,0 0 0,0 0 0,0 0 0,-3-3 0,0-1 0,-1-2 0,2 0 0</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27.929"/>
    </inkml:context>
    <inkml:brush xml:id="br0">
      <inkml:brushProperty name="width" value="0.05" units="cm"/>
      <inkml:brushProperty name="height" value="0.05" units="cm"/>
    </inkml:brush>
  </inkml:definitions>
  <inkml:trace contextRef="#ctx0" brushRef="#br0">0 0 24575,'0'3'0,"0"3"0,0 12 0,0 1 0,0 4 0,0 5 0,0 7 0,0 0 0,0 4 0,0 1 0,0-5 0,0 4 0,0 6 0,0-9 0,0 20 0,0-14 0,0 4 0,0-1 0,0-10 0,0 9 0,0-9 0,0 0 0,0-2 0,0-4 0,0 0 0,0-1 0,0-5 0,0 1 0,0-5 0,0 3 0,0-7 0,0 8 0,0-8 0,0 3 0,0-4 0,0 0 0,0 1 0,0-5 0,0 4 0,0-4 0,0 5 0,0-5 0,0 4 0,0-4 0,0 4 0,0 1 0,0-1 0,0 0 0,0 0 0,0-3 0,0 2 0,0-2 0,0 0 0,0 2 0,0-6 0,0 7 0,0-4 0,0 1 0,0 2 0,0-5 0,0 5 0,4-2 0,-4 3 0,4-3 0,-1 2 0,-3-6 0,3 6 0,-3-5 0,0 5 0,0-6 0,0 3 0,0-4 0,4 4 0,-4 1 0,4 3 0,-2-3 0,-1 6 0,5-5 0,-5 6 0,2-3 0,-3-1 0,0 0 0,3-3 0,-2 2 0,1-6 0,-2 6 0,0-5 0,0 1 0,0-2 0,0 3 0,0-3 0,0 6 0,0-5 0,4 5 0,-4-6 0,4 3 0,-4-4 0,0 1 0,0-1 0,0 1 0,0-1 0,0 0 0,0 0 0,0 0 0,0 1 0,0-1 0,0 1 0,0-1 0,0 0 0,0 1 0,0-1 0,0-14 0,0 8 0,0-11 0</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29.784"/>
    </inkml:context>
    <inkml:brush xml:id="br0">
      <inkml:brushProperty name="width" value="0.05" units="cm"/>
      <inkml:brushProperty name="height" value="0.05" units="cm"/>
    </inkml:brush>
  </inkml:definitions>
  <inkml:trace contextRef="#ctx0" brushRef="#br0">1 1 24575,'0'9'0,"0"5"0,0 2 0,0 6 0,0 7 0,0 2 0,0 8 0,0-5 0,0 18 0,0-9 0,0 28 0,0-22 0,0 9 0,0 7 0,0-9 0,0 30 0,0-17 0,0-5 0,0-1 0,0-9 0,0 7 0,0 4 0,0-6 0,0-5 0,0-8 0,0-7 0,0-5 0,0 0 0,0-5 0,0-1 0,0-5 0,0 1 0,0-5 0,0 3 0,0-2 0,0-1 0,0 3 0,0-7 0,0 8 0,0-4 0,0 0 0,0 3 0,0-6 0,0 6 0,0-7 0,0 7 0,0-6 0,0 2 0,0 0 0,0-3 0,0 4 0,0-5 0,0 4 0,0-3 0,0 3 0,0-3 0,0-1 0,0-3 0,0 2 0,0-6 0,0 3 0,0-4 0,0 1 0,0-1 0,0 0 0,0 1 0,0-1 0,0 0 0,0 0 0,0 1 0,0-1 0,0 0 0,0 0 0,0 0 0,0 0 0,0 1 0,0-1 0,0 0 0,0 1 0,0-1 0,0 0 0,3-3 0,-3 3 0,3-2 0,-3 2 0,0 0 0,0 1 0,0-1 0,0-3 0,0 0 0</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32.139"/>
    </inkml:context>
    <inkml:brush xml:id="br0">
      <inkml:brushProperty name="width" value="0.05" units="cm"/>
      <inkml:brushProperty name="height" value="0.05" units="cm"/>
    </inkml:brush>
  </inkml:definitions>
  <inkml:trace contextRef="#ctx0" brushRef="#br0">1 1 24575,'0'33'0,"0"-2"0,0 8 0,0 0 0,0 14 0,0 8 0,0 20 0,0 1-574,5 8 574,-4-1 0,9-6-33,-9-14 33,8 2 0,-8-16 0,4 11 0,-5-13 0,0-2 0,0-5 574,0-5-574,4-2 33,-3-5-33,2-5 0,-3-1 0,0-9 0,0 3 0,0-7 0,0 4 0,4-5 0,-4 0 0,4 0 0,-4 4 0,0-2 0,0 2 0,0-4 0,0 0 0,3 0 0,-3 1 0,4-1 0,-4 0 0,0-3 0,3 2 0,-2-6 0,2 7 0,-3-4 0,3 4 0,-2 1 0,2-1 0,-3 0 0,0 0 0,0 4 0,0-2 0,0 6 0,0-7 0,3 3 0,-2 0 0,2 2 0,-3 3 0,0 0 0,3 0 0,-2 1 0,3-1 0,-4 0 0,3 1 0,-2-5 0,2-1 0,-3-4 0,3 0 0,-2 0 0,2-3 0,0 2 0,-2-2 0,2 0 0,-3 2 0,0-6 0,4 7 0,-4-7 0,4 6 0,-4-6 0,0 3 0,0 0 0,2-3 0,-1 7 0,2-7 0,-3 6 0,0-2 0,0 0 0,3 2 0,-2-2 0,2 3 0,-3 0 0,0-3 0,3 2 0,-2-6 0,2 3 0,-3 0 0,0 1 0,3 3 0,-2-3 0,2 2 0,0-2 0,-2 3 0,2-3 0,-3-1 0,0-4 0,0 0 0,0 1 0,0-1 0,0-2 0,0-2 0</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34.770"/>
    </inkml:context>
    <inkml:brush xml:id="br0">
      <inkml:brushProperty name="width" value="0.05" units="cm"/>
      <inkml:brushProperty name="height" value="0.05" units="cm"/>
    </inkml:brush>
  </inkml:definitions>
  <inkml:trace contextRef="#ctx0" brushRef="#br0">1 1 24575,'0'2'0,"0"7"0,0 5 0,0 8 0,0 2 0,0 0 0,0 4 0,0 0 0,0-3 0,0 3 0,0 5 0,0-7 0,0 12 0,0-8 0,0 3 0,0-3 0,0 8 0,0-8 0,0 10 0,0-6 0,0 0 0,0-5 0,0 4 0,0-9 0,0 9 0,0-9 0,0 0 0,0-1 0,0-8 0,0 7 0,0-7 0,0 4 0,0-5 0,0 0 0,0 0 0,0 0 0,0 1 0,0-1 0,0-4 0,0 4 0,0-4 0,0 5 0,0-5 0,0 4 0,0-4 0,0 5 0,0-5 0,0 4 0,0 0 0,0 1 0,0 4 0,0-1 0,0 1 0,0 0 0,0 8 0,0-6 0,0 7 0,0 0 0,0 1 0,0 10 0,0-3 0,0 8 0,0-3 0,0 5 0,0 0 0,0 0 0,0-1 0,0-4 0,0-2 0,0-5 0,0 0 0,0 0 0,0-5 0,0 4 0,0-9 0,3 5 0,1-6 0,1 0 0,-2 0 0,-3 0 0,0 6 0,0-5 0,0 4 0,0-5 0,3 0 0,-2 5 0,3-3 0,-4 3 0,3-5 0,-2-3 0,3 2 0,-4-3 0,0 1 0,3 2 0,-2-3 0,2 0 0,1 3 0,-4-2 0,4-1 0,-1 3 0,-2-3 0,3 5 0,-1-1 0,-2 5 0,2-3 0,-3-1 0,0-2 0,0-3 0,0 0 0,0 4 0,0-8 0,0 3 0,0-4 0,0 5 0,0-4 0,0 3 0,0-7 0,0 2 0,0-2 0,0 3 0,0 0 0,4 0 0,-4 1 0,4-1 0,-4 0 0,0 0 0,0 0 0,0 1 0,0-1 0,0 0 0,0 0 0,0 0 0,0 0 0,3 1 0,-3-1 0,4 4 0,-1-3 0,-2 8 0,2-8 0,-3 7 0,3-3 0,-2 1 0,3 2 0,-4-7 0,3 3 0,-3-4 0,4 1 0,-4-1 0,3 0 0,-2 0 0,2-3 0,0 2 0,-2-6 0,2 7 0,-1-7 0,-1 3 0,2-4 0,-3 4 0,0-3 0,3 3 0,-2-4 0,1 1 0,-2 3 0,3-3 0,-2 3 0,2 0 0,0 0 0,-2 1 0,2 2 0,-3-2 0,0 0 0,0-1 0,0-4 0,0 1 0,0-1 0,-3-8 0,-11-23 0,0-13 0,-2 5 0,7 6 0</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36.234"/>
    </inkml:context>
    <inkml:brush xml:id="br0">
      <inkml:brushProperty name="width" value="0.05" units="cm"/>
      <inkml:brushProperty name="height" value="0.05" units="cm"/>
    </inkml:brush>
  </inkml:definitions>
  <inkml:trace contextRef="#ctx0" brushRef="#br0">160 1 24575,'10'0'0,"-3"0"0,3 0 0,-4 0 0,0 0 0,-5 0 0,-5 0 0,-11 0 0,-4 0 0,0 0 0,-4 0 0,4 0 0,-1 0 0,2 0 0,4 0 0,-1 3 0,5-2 0,0 5 0,3-6 0,4 3 0,0-3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1:46.257"/>
    </inkml:context>
    <inkml:brush xml:id="br0">
      <inkml:brushProperty name="width" value="0.05" units="cm"/>
      <inkml:brushProperty name="height" value="0.05" units="cm"/>
    </inkml:brush>
  </inkml:definitions>
  <inkml:trace contextRef="#ctx0" brushRef="#br0">134 124 24575,'0'-14'0,"0"11"0,0 14 0,0 7 0,0 1 0,0 2 0,0-7 0,0 3 0,0-8 0,0 3 0,0-5 0,10-2 0,-5-2 0,15-3 0,-6 0 0,4 0 0,2 0 0,-2 0 0,4 0 0,-5 0 0,0 0 0,-4 0 0,0 0 0,0 0 0,0 0 0,0-3 0,-3 0 0,2-7 0,-5 3 0,2-5 0,-3 5 0,1-2 0,-1 0 0,0 2 0,-3-5 0,0 2 0,-3-3 0,0 0 0,0-4 0,0 3 0,0-7 0,0 7 0,0-3 0,0 4 0,0 3 0,-3 1 0,0 5 0,-6-1 0,-1 4 0,-3-2 0,-4 3 0,3 0 0,-7 0 0,3 0 0,1 0 0,-4 0 0,7 3 0,-3 1 0,0 6 0,3 4 0,-14 14 0,7 2 0,-10 13 0,10-10 0,1 8 0,0-3 0,2-1 0,-2-1 0,8-9 0,2-8 0,3-3 0,1-10 0,3 3 0,0-5 0,3-2 0</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38.493"/>
    </inkml:context>
    <inkml:brush xml:id="br0">
      <inkml:brushProperty name="width" value="0.05" units="cm"/>
      <inkml:brushProperty name="height" value="0.05" units="cm"/>
    </inkml:brush>
  </inkml:definitions>
  <inkml:trace contextRef="#ctx0" brushRef="#br0">71 0 24575,'-6'0'0,"0"0"0,-1 0 0,1 0 0,0 3 0,2 0 0,-2 1 0,6 2 0,-10-6 0,9 6 0,-8-5 0,8 5 0,-4-6 0,4 3 0,-2-3 0</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52.675"/>
    </inkml:context>
    <inkml:brush xml:id="br0">
      <inkml:brushProperty name="width" value="0.05" units="cm"/>
      <inkml:brushProperty name="height" value="0.05" units="cm"/>
      <inkml:brushProperty name="color" value="#E71224"/>
    </inkml:brush>
  </inkml:definitions>
  <inkml:trace contextRef="#ctx0" brushRef="#br0">221 123 24575,'0'22'0,"0"-3"0,0 14 0,0-4 0,0 5 0,0 5 0,0-3 0,0 8 0,0 9 0,0-4 0,0 10 0,0-23 0,0 13 0,0-6 0,0 5 0,0-2 0,0-7 0,0-13 0,0 6 0,0-20 0,0 5 0,0-9 0,0-4 0,0-17 0,0-9 0,0-12 0,0-5 0,0-8 0,0-6 0,0 0 0,0-5 0,0 16 0,0-3 0,0 11 0,0 4 0,0 2 0,0 5 0,0 3 0,0 5 0,0 2 0,0 6 0,0-7 0,0 7 0,0-3 0,-3 6 0,3 7 0,-3 19 0,3 9 0,-4 20 0,2 3 0,-2 12 0,4-11 0,0 9 0,-5-4 0,4 1 0,-4-2 0,1-7 0,3-11 0,-3-7 0,4-5 0,-3-10 0,2-4 0,-2-5 0,0-4 0,2 0 0,-2 1 0,3-1 0,-2-2 0,-2-1 0,-2-3 0,0 0 0,-1-11 0,3-7 0,0-22 0,4-14 0,0-29 0,0-8-531,0 38 0,0-2 531,0-3 0,0 1 0,0-31-250,0 35 0,0 3 250,0-20 0,0-4 0,0 14 0,0 13 0,0 16 1034,0 4-1034,0 15 528,0-2-528,0 13 0,0 14 0,0 14 0,0 8 0,-4 22 0,-1-19 0,-6 39 0,6-37 0,0 37 0,1-28 0,2 11 0,-2-3 0,4-10 0,0 4 0,0-10 0,0-2 0,0-5 0,0 0 0,0 0 0,0 0 0,0-5 0,0-5 0,0-6 0,0-7 0,0-1 0,0-4 0,0 0 0,0 1 0,-3-4 0,0 0 0,-3-6 0,-1-4 0,-4-12 0,2-12 0,-4 0 0,8-12 0,-2 7 0,1-16 0,-3 5 0,4-5 0,-4 6 0,8 0 0,-3 6 0,4 6 0,0 6 0,0 8 0,0 5 0,0 5 0,0 4 0,0 0 0,0 28 0,0-3 0,0 25 0,0-5 0,0 2 0,0 5 0,0 0 0,0 0 0,0 5 0,0-3 0,0 4 0,0-12 0,0 5 0,0-10 0,0 0 0,0-7 0,0-9 0,0-1 0,0-7 0,0-1 0,0-4 0,0 1 0,0-22 0,0-13 0,0-12 0,0-11 0,0 4 0,0 0 0,0-11 0,0 11 0,0-5 0,0 0 0,0 5 0,0-5 0,0 11 0,0-4 0,0 5 0,0-1 0,0 6 0,0 7 0,0 5 0,0 3 0,0 2 0,0 7 0,0-2 0,0 5 0,0-2 0,0 4 0,0 0 0,0 3 0,0 0 0</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56.664"/>
    </inkml:context>
    <inkml:brush xml:id="br0">
      <inkml:brushProperty name="width" value="0.05" units="cm"/>
      <inkml:brushProperty name="height" value="0.05" units="cm"/>
      <inkml:brushProperty name="color" value="#E71224"/>
    </inkml:brush>
  </inkml:definitions>
  <inkml:trace contextRef="#ctx0" brushRef="#br0">254 646 24575,'-8'0'0,"1"0"0,-2 0 0,0 0 0,2 0 0,-2 0 0,2 0 0,1 0 0,-1 0 0,1-3 0,-1-4 0,-3-1 0,2-5 0,-6 5 0,6-6 0,-5 3 0,5-3 0,-6 0 0,6-1 0,-2 1 0,3 0 0,0-1 0,-1 1 0,4 0 0,-2-1 0,2 1 0,0 0 0,-2 3 0,5-2 0,-5 2 0,5-4 0,-5 1 0,5 3 0,-5-2 0,5 2 0,-2-3 0,3 3 0,-4-3 0,4 4 0,-4-5 0,4 5 0,0-4 0,0 3 0,0-3 0,0 3 0,0-2 0,0 5 0,0-5 0,4 2 0,-1 0 0,4 1 0,3 0 0,-3 3 0,6-3 0,-5 0 0,5 2 0,-5-6 0,6 6 0,-3-2 0,3 3 0,0 0 0,0-1 0,0 1 0,1 0 0,3 3 0,-3-2 0,7 1 0,-2 1 0,-1 1 0,3 3 0,-7 0 0,4 0 0,-5 0 0,0 0 0,0 0 0,1 0 0,-5 0 0,4 0 0,-4 0 0,1 0 0,2 0 0,-2 0 0,0 3 0,2 1 0,-5 2 0,1 1 0,1 0 0,-2-1 0,2 4 0,-3 1 0,-1 0 0,2 6 0,-1-5 0,-3 6 0,2 0 0,-5 2 0,6-1 0,-6 3 0,2-3 0,-3 1 0,0-2 0,0-4 0,0 0 0,0 1 0,0-1 0,0-3 0,0 2 0,0-2 0,0-1 0,0 4 0,0-4 0,0 9 0,-3-4 0,-1 3 0,-4 0 0,-2-2 0,1 2 0,-1-4 0,3 0 0,-4-3 0,3 3 0,-2-3 0,0 0 0,2 2 0,-6-2 0,3 0 0,0 3 0,-2-6 0,1 2 0,-2-3 0,0 0 0,0 0 0,-1 0 0,1 0 0,3-3 0,-2 3 0,5-7 0,-2 3 0,1-3 0,1 0 0,-5 0 0,5 0 0,-5 0 0,5 0 0,-5 0 0,2 0 0,0-2 0,-2-2 0,5-6 0,-5-2 0,5 2 0,-5-4 0,5 3 0,-3-7 0,4 3 0,-4-4 0,3 5 0,-2-4 0,6 2 0,-3-2 0,3 4 0,0-1 0,-3-3 0,3 3 0,0-4 0,1 5 0,3 0 0,-4-5 0,3 4 0,-2-7 0,3 6 0,0-6 0,0 3 0,0-1 0,0-2 0,0 6 0,0-6 0,3 7 0,1-4 0,3 5 0,0 0 0,0 3 0,0-2 0,3 5 0,-2-6 0,5 6 0,-2-5 0,4 5 0,-1-3 0,4 4 0,-3 3 0,3-3 0,1 6 0,-4-2 0,3 3 0,-4 0 0,5 0 0,-4 0 0,3 0 0,-4 0 0,0 3 0,-2 5 0,1 3 0,-5 3 0,5 0 0,-5 0 0,3 4 0,-4-6 0,0 10 0,0-11 0,-3 4 0,3-1 0,-7-4 0,7 5 0,-6 3 0,5-6 0,-2 9 0,-1-9 0,4 6 0,-3-4 0,3 0 0,-3 1 0,2-1 0,-2 0 0,0 0 0,3 0 0,-7-3 0,3 3 0,-3-7 0,0 6 0,0-6 0,0 7 0,0-7 0,0 6 0,0-5 0,0 5 0,0-2 0,-3 3 0,-1 0 0,-3-3 0,-3 2 0,2-2 0,-2 0 0,0 2 0,3-6 0,-7 7 0,4-7 0,-5 3 0,-3-2 0,3 2 0,-8-2 0,8 3 0,-7-7 0,6-1 0,-2 0 0,4-2 0,0 2 0,3-3 0,1 0 0,3 0 0,1 0 0,-1 0 0,1 0 0,-1 0 0,1 0 0,-1 0 0,1 0 0,0 0 0,-1 0 0,0 0 0,1-3 0,-1 3 0,1-6 0,0 5 0,2-5 0,-2 6 0,8-3 0,2 3 0,3 0 0,7 0 0,-4 0 0,1 0 0,-1 0 0,-4 0 0,1 0 0,-1-3 0,1 2 0,-1-5 0,-2 3 0,1-3 0,-4-1 0,1 1 0,-2 0 0,0-1 0,3 1 0,-2-4 0,2 2 0,-3 1 0,0 4 0</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09:59.837"/>
    </inkml:context>
    <inkml:brush xml:id="br0">
      <inkml:brushProperty name="width" value="0.05" units="cm"/>
      <inkml:brushProperty name="height" value="0.05" units="cm"/>
      <inkml:brushProperty name="color" value="#E71224"/>
    </inkml:brush>
  </inkml:definitions>
  <inkml:trace contextRef="#ctx0" brushRef="#br0">104 365 24575,'0'2'0,"0"7"0,0 9 0,0 5 0,0 1 0,0 4 0,0-8 0,0 3 0,0-9 0,0-3 0,0-1 0,0 0 0,0-3 0,0 3 0,0 0 0,0 1 0,0-1 0,0 0 0,0-3 0,0-1 0,0 1 0,0-1 0,0 0 0,0-25 0,0 1 0,0-29 0,0 6 0,0-5 0,0 0 0,0 5 0,0-3 0,0 8 0,0-3 0,0 5 0,0 4 0,0 2 0,0 9 0,0 1 0,0 7 0,0 1 0,0 4 0,0-1 0,-3 4 0,3-3 0,-3 8 0,0 2 0,2 6 0,-6 5 0,7-1 0,-7 4 0,6 1 0,-6 5 0,6-1 0,-6 5 0,2 1 0,0 10 0,-2-4 0,6 15 0,-7-8 0,7 4 0,-3-2 0,4-13 0,0 7 0,0-13 0,0-1 0,0-6 0,0-4 0,0-3 0,0 2 0,0-6 0,0 7 0,0-7 0,0 3 0,0 0 0,0-3 0,0 3 0,0-4 0,0-7 0,0-8 0,0-9 0,0-10 0,0-7 0,0 0 0,0-10 0,0 4 0,0-5 0,0 0 0,0 5 0,0 7 0,0 1 0,0 8 0,0-3 0,0 9 0,0-4 0,0 8 0,0-3 0,0 7 0,0 1 0,-6 0 0,4 3 0,-4-3 0,6 3 0,-3 1 0,2 0 0,-1-1 0,2 1 0,0 0 0,0 0 0,0-1 0,0 1 0,0-1 0,-3 1 0,2-1 0,-2 1 0,3 0 0,0 0 0,-2 3 0,1-3 0,-2 3 0,3-3 0,0 0 0,0 0 0,0-1 0,0 1 0,0-1 0,0 1 0,0-1 0,0 1 0,0-1 0,0 1 0,0-1 0,0 1 0,3 2 0,0 2 0,4 2 0,-1 3 0,0 0 0,1 3 0,-1-2 0,0 1 0,1-1 0,-1 2 0,0 1 0,0-4 0,-2 3 0,2-3 0,-6 4 0,6-1 0,-5 0 0,2 1 0,-3 3 0,0 0 0,0 5 0,3-1 0,-2 0 0,2 0 0,-3 4 0,0-2 0,3 6 0,-2-7 0,3 8 0,-4-8 0,3 3 0,-3-4 0,4-3 0,-1 2 0,-2-5 0,5 1 0,-6-2 0,3-1 0,-3 1 0,0-1 0,3-2 0,0-2 0,4-2 0,-1 0 0,0 0 0,4 0 0,-6 0 0,2 0 0</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41.907"/>
    </inkml:context>
    <inkml:brush xml:id="br0">
      <inkml:brushProperty name="width" value="0.05" units="cm"/>
      <inkml:brushProperty name="height" value="0.05" units="cm"/>
    </inkml:brush>
  </inkml:definitions>
  <inkml:trace contextRef="#ctx0" brushRef="#br0">1 1 24575,'0'78'0,"0"0"0,0 1 0,0-6 0,0 0 0,0-13 0,0 7 0,0-6 0,0-2 0,0-23 0,0-3 0,0-14 0,0-1 0,0-7 0,0-2 0,0-5 0,0-1 0</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42.641"/>
    </inkml:context>
    <inkml:brush xml:id="br0">
      <inkml:brushProperty name="width" value="0.05" units="cm"/>
      <inkml:brushProperty name="height" value="0.05" units="cm"/>
    </inkml:brush>
  </inkml:definitions>
  <inkml:trace contextRef="#ctx0" brushRef="#br0">6 0 24575,'0'25'0,"0"2"0,0 12 0,0 7 0,0 14 0,0-16 0,0 17 0,0-18 0,0 10 0,0-1 0,0-12 0,0 5 0,0-10 0,0-5 0,0 2 0,0-12 0,0 8 0,0-12 0,0 5 0,0-9 0,0 6 0,0-8 0,0 0 0,0-4 0,-3-2 0,3-2 0,-3-2 0</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43.932"/>
    </inkml:context>
    <inkml:brush xml:id="br0">
      <inkml:brushProperty name="width" value="0.05" units="cm"/>
      <inkml:brushProperty name="height" value="0.05" units="cm"/>
    </inkml:brush>
  </inkml:definitions>
  <inkml:trace contextRef="#ctx0" brushRef="#br0">0 1 24575,'22'0'0,"2"0"0,21 0 0,2 0 0,13 0 0,13 0 0,2 0 0,15 0 0,-9 0 0,-17 0 0,5 0 0,-25 0 0,14 0 0,-22 0 0,-7 0 0,-17 0 0,-6 0 0</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44.414"/>
    </inkml:context>
    <inkml:brush xml:id="br0">
      <inkml:brushProperty name="width" value="0.05" units="cm"/>
      <inkml:brushProperty name="height" value="0.05" units="cm"/>
    </inkml:brush>
  </inkml:definitions>
  <inkml:trace contextRef="#ctx0" brushRef="#br0">1 0 24575,'22'0'0,"7"0"0,17 0 0,7 0 0,12 0 0,-16 0 0,14 0 0,-15 0 0,11 0 0,-6 0 0,-7 0 0,-11 0 0,-2 0 0,-13 0 0,-1 0 0,-5 0 0,-10 0 0,2 0 0</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45.071"/>
    </inkml:context>
    <inkml:brush xml:id="br0">
      <inkml:brushProperty name="width" value="0.05" units="cm"/>
      <inkml:brushProperty name="height" value="0.05" units="cm"/>
    </inkml:brush>
  </inkml:definitions>
  <inkml:trace contextRef="#ctx0" brushRef="#br0">0 7 24575,'2'-4'0,"3"2"0,22 2 0,5 0 0,14 0 0,-14 0 0,22 4 0,-29 1 0,44 14 0,-41-12 0,28 16 0,-25-14 0,8 5 0,-5 2 0,-5-7 0,-5 6 0,-6-10 0,-3 11 0,-4-10 0,-1 8 0,-6-4 0,-1 4 0,-3 10 0,0 11 0,0 5 0,-8 6 0,-13 7 0,-12 8 0,-14 4 0,9-7 0,-7 2 0,10-9 0,-6 6 0,10-9 0,-1-6 0,16-16 0,-5-2 0,11-13 0,0-2 0,0-5 0,5-1 0,-1-3 0</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48.703"/>
    </inkml:context>
    <inkml:brush xml:id="br0">
      <inkml:brushProperty name="width" value="0.05" units="cm"/>
      <inkml:brushProperty name="height" value="0.05" units="cm"/>
    </inkml:brush>
  </inkml:definitions>
  <inkml:trace contextRef="#ctx0" brushRef="#br0">205 594 24575,'3'-9'0,"0"2"0,-3-5 0,0 4 0,0-5 0,0 2 0,0-3 0,0 0 0,0-1 0,-6 4 0,-2-2 0,-11 5 0,4 0 0,-7 5 0,7 3 0,-8 0 0,4 0 0,0 0 0,0 3 0,4 8 0,4 10 0,-1 3 0,8 14 0,0-8 0,4 15 0,0-10 0,0 4 0,0-5 0,0-9 0,0-6 0,11-5 0,1-6 0,12 0 0,-1-5 0,0-3 0,0-7 0,-2-9 0,2-6 0,-5-11 0,3 2 0,-8-3 0,-1 5 0,-4-4 0,0 13 0,-4-7 0,2 15 0,-5-5 0,2 10 0,-1 0 0,-1 7 0,5 11 0,-2 5 0,4 7 0,0 5 0,0-4 0,3 4 0,1-9 0,2-1 0,5-6 0,-4-2 0,7-6 0,-7-1 0,3-3 0,-3-6 0,0-11 0,-3-8 0,4-9 0,-7 0 0,3 1 0,-7 3 0,-1 2 0,-4 9 0,3 4 0,-3 5 0,3 4 0,0 2 0,0 1 0,3 10 0,1 5 0,1 12 0,0 5 0,5 10 0,-3-4 0,6 4 0,-3-5 0,3-5 0,5 0 0,-5-10 0,3-3 0,-5-6 0,0-3 0,0-3 0,0-1 0,-3-3 0,2 0 0,-2-3 0,0-4 0,0-8 0,-4 0 0,0-8 0,1 4 0,-4 0 0,-1-3 0,-3 2 0,0 1 0,0 1 0,0 7 0,0-3 0,-2 7 0,1-3 0,-5 6 0,3 2 0,4 2 0,4 0 0,12 0 0,-2 0 0,8 0 0,-8 0 0,7 0 0,-7 0 0,4 0 0,-5 0 0,0 0 0,0 0 0,-3 0 0,-1 0 0,-4 0 0,1 0 0,-9 2 0,-4 14 0,-8 1 0,1 15 0,1-2 0,3 9 0,0-4 0,4 4 0,2-6 0,3-4 0,0-1 0,0-4 0,0-8 0,10 2 0,-1-11 0,13 1 0,-7-5 0,17-3 0,-17 0 0,16-7 0,-14-6 0,7-8 0,-2-8 0,-2 3 0,-4-2 0,-4 0 0,0 4 0,-4-5 0,-1 6 0,-2-5 0,-2 3 0,-3-3 0,0 0 0,0 4 0,-3 0 0,-5 1 0,-7 7 0,-1 1 0,-6 7 0,2 1 0,-3 7 0,0-4 0,-1 4 0,5 0 0,0 10 0,4 3 0,0 7 0,3-2 0,5-4 0,1 0 0,5 0 0,-2-3 0,3-1 0,0-4 0,2 1 0,10 0 0,8 0 0,9-3 0,0 0 0,3-4 0,3 0 0,0 0 0,4 0 0,-5 0 0,-5-7 0,4-2 0,-8-7 0,-1 0 0,-2 1 0,-10 1 0,5 2 0,-10 2 0,3 3 0,-3 1 0,-1-1 0,-2 1 0,-2-1 0,-2-3 0,0 14 0,0 6 0,-3 12 0,-2 11 0,1-4 0,0 0 0,0 9 0,3-8 0,-3 9 0,4-5 0,0-5 0,0-5 0,0-6 0,3-7 0,8-1 0,0-3 0,12 1 0,-4-4 0,4-1 0,-3-3 0,2 0 0,-3-7 0,0-1 0,5-16 0,-7 3 0,4-13 0,-5 4 0,6-5 0,-4 1 0,3 0 0,-4 0 0,4 4 0,-4-3 0,7 11 0,-7-6 0,1 16 0,-3-6 0,-1 10 0,4-2 0,-6 6 0,5 0 0,-6 4 0,0 0 0,2 0 0,-6 0 0,3 0 0,-3 10 0,3-1 0,-2 10 0,2-5 0,-6-4 0,2 0 0,-5-3 0,2-1 0,-3 0 0,0-5 0,0-5 0,-6-6 0,-2-4 0,-7-1 0,1 4 0,0-2 0,0 5 0,-1 1 0,1 0 0,0 6 0,0-2 0,-1 3 0,1 0 0,0 0 0,2 11 0,-2 2 0,1 15 0,1 1 0,0 0 0,3 3 0,5-2 0,0-1 0,4-1 0,0-5 0,0 0 0,0-3 0,0-2 0,11-7 0,2 0 0,10-3 0,0-1 0,0-2 0,0-2 0,1-3 0,-1 0 0,-4-3 0,11-20 0,-12-1 0,5-22 0,-5 0 0,-7-13 0,3 4 0,-3-38 0,-6 26 0,1-16 0,-6 18 0,0 12 0,0 0 0,0 7 0,0 11 0,0 12 0,0 8 0,0 10 0,-5 29 0,0 5 0,0 29 0,0 1 0,5 9 0,0 13 0,0-5 0,0-13 0,0 0 0,5-15 0,0 5 0,8-7 0,-4-11 0,7-7 0,-8-12 0,2 1 0,-3-10 0,-1 0 0,1-4 0,-1-3 0,1 0 0,-4 0 0,0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2:55.497"/>
    </inkml:context>
    <inkml:brush xml:id="br0">
      <inkml:brushProperty name="width" value="0.05" units="cm"/>
      <inkml:brushProperty name="height" value="0.05" units="cm"/>
    </inkml:brush>
  </inkml:definitions>
  <inkml:trace contextRef="#ctx0" brushRef="#br0">0 1 24575,'0'0'0</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49.333"/>
    </inkml:context>
    <inkml:brush xml:id="br0">
      <inkml:brushProperty name="width" value="0.05" units="cm"/>
      <inkml:brushProperty name="height" value="0.05" units="cm"/>
    </inkml:brush>
  </inkml:definitions>
  <inkml:trace contextRef="#ctx0" brushRef="#br0">1 0 24575,'0'18'0,"0"3"0,0 30 0,0-11 0,0-1 0,0-5 0,0 5 0,0-8 0,0 2 0,0-10 0,0-3 0,0-2 0,0-10 0,0-2 0</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49.996"/>
    </inkml:context>
    <inkml:brush xml:id="br0">
      <inkml:brushProperty name="width" value="0.05" units="cm"/>
      <inkml:brushProperty name="height" value="0.05" units="cm"/>
    </inkml:brush>
  </inkml:definitions>
  <inkml:trace contextRef="#ctx0" brushRef="#br0">21 71 24575,'0'6'0,"0"0"0,0 4 0,0-3 0,0 6 0,0-5 0,0 1 0,0-2 0,0-1 0,2-2 0,2-2 0,6-2 0,0 0 0,0 0 0,-3-10 0,-5 1 0,-2-14 0,0 8 0,0-7 0,0 6 0,0-2 0,0 4 0,-3 3 0,0 4 0,-4 4 0,-3 3 0,3 0 0,-3 0 0,4 0 0,-1 3 0,1 0 0,2 7 0,1 0 0,3 5 0,0 3 0,0-6 0,0 5 0,0-10 0,3 3 0,4-3 0,-2-4 0,1 1 0</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6:50.886"/>
    </inkml:context>
    <inkml:brush xml:id="br0">
      <inkml:brushProperty name="width" value="0.05" units="cm"/>
      <inkml:brushProperty name="height" value="0.05" units="cm"/>
    </inkml:brush>
  </inkml:definitions>
  <inkml:trace contextRef="#ctx0" brushRef="#br0">35 78 24575,'0'3'0,"0"-2"0,7 5 0,-3-3 0,6-3 0,0 0 0,-3 0 0,3 0 0,-7-11 0,0 6 0,-3-12 0,0 9 0,0-5 0,0 6 0,0-3 0,-3 3 0,-1 1 0,-6 2 0,0 1 0,-4 3 0,3 0 0,-2 0 0,6 3 0,-3 0 0,7 7 0,0 1 0,3 3 0,0 0 0,0 0 0,0-3 0,0-1 0,0-7 0,0 0 0</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20.990"/>
    </inkml:context>
    <inkml:brush xml:id="br0">
      <inkml:brushProperty name="width" value="0.05" units="cm"/>
      <inkml:brushProperty name="height" value="0.05" units="cm"/>
    </inkml:brush>
  </inkml:definitions>
  <inkml:trace contextRef="#ctx0" brushRef="#br0">488 162 24575,'4'-6'0,"-2"-4"0,-2 0 0,0-9 0,0 4 0,0-7 0,0 2 0,0 1 0,0 4 0,-10 1 0,-3 9 0,-15-2 0,-7 7 0,0 0 0,-4 8 0,9 5 0,-6 19 0,4 2 0,3 2 0,4-2 0,12-5 0,1 1 0,4-3 0,3-3 0,2-5 0,3-1 0,0-4 0,3-3 0,8-1 0,5-2 0,12-4 0,1-1 0,4-3 0,7 0 0,0 4 0,1-3 0,-2 7 0,-10-3 0,0 3 0,-13 2 0,-2 2 0,-7 2 0,0 4 0,-3-3 0,0 8 0,-4-4 0,-3 0 0,-10 4 0,-5 3 0,-13 6 0,5-5 0,-10 7 0,5-10 0,-10 7 0,9-8 0,-6-2 0,14-9 0,-4 0 0,4-4 0,1-4 0,0-1 0,4-3 0,0 0 0,5 0 0,-4-6 0,6-3 0,-6-5 0,10-5 0,-3 4 0,4 0 0,0 2 0,3 2 0,1 0 0,3 1 0,0 4 0,0-1 0,0 4 0,0 0 0</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21.884"/>
    </inkml:context>
    <inkml:brush xml:id="br0">
      <inkml:brushProperty name="width" value="0.05" units="cm"/>
      <inkml:brushProperty name="height" value="0.05" units="cm"/>
    </inkml:brush>
  </inkml:definitions>
  <inkml:trace contextRef="#ctx0" brushRef="#br0">1 77 24575,'4'0'0,"10"0"0,18 0 0,15 0 0,6 0 0,13 0 0,16 0 0,3-5-695,-29 0 1,1-2 694,-2 0 0,1 0 0,15-2 0,3-1 0,-4 3 0,0 1 0,4 2 0,0 0 0,-2 1 0,-1 0 0,-2 3 0,0 0 0,-1 0 0,1 0 0,-1 0 0,-1 0 0,-7 0 0,-1 0 0,3 0 0,0 0-224,-6 0 0,-2 0 224,34 0 0,5 0 0,-22 0 0,12 0 0,-2 5 0,-13 1 0,19 5 0,-22-1 0,9-4 0,-16 3 0,-5-8 0,6 3 0,-5-4 1355,-3 0-1355,-10 0 482,3 0-482,-13 0 0,7 0 0,-14 0 0,4 0 0,-4 0 0,-5 0 0,-1 3 0,-4-2 0,0 2 0,1-3 0,-5 3 0,0-2 0,-3 2 0,-1-3 0,0 0 0,1 0 0,-1 0 0,0 0 0,1 0 0,-4 0 0,0 0 0</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24.948"/>
    </inkml:context>
    <inkml:brush xml:id="br0">
      <inkml:brushProperty name="width" value="0.05" units="cm"/>
      <inkml:brushProperty name="height" value="0.05" units="cm"/>
    </inkml:brush>
  </inkml:definitions>
  <inkml:trace contextRef="#ctx0" brushRef="#br0">0 1 24575,'0'6'0,"0"0"0,0 0 0,0 0 0,0 0 0,0 1 0,0-1 0,0 1 0,0-1 0,0 0 0,0 4 0,0 1 0,0 3 0,0 4 0,0-2 0,0 6 0,0-3 0,0 4 0,0 5 0,0 2 0,0 4 0,0 11 0,0 3 0,5 11 0,-4 0 0,8 6 0,-8-10 0,3 8 0,-4-3 0,5 0 0,-4 6 0,3-7 0,0-5 0,-3-2 0,7-7 0,-7-4 0,7 3 0,-7-9 0,7 4 0,-7-10 0,3-1 0,-1-4 0,-2-5 0,3 3 0,-1-6 0,-3 6 0,4-3 0,-4 0 0,0 4 0,0-8 0,0 3 0,0-4 0,0-3 0,0-1 0,0-3 0,0-1 0,0 0 0,0 0 0,0 0 0,2-2 0,5-2 0,8 2 0,4-3 0,9 2 0,7-3 0,0 0 0,9 0 0,3 0 0,-1 0 0,26 0 0,-28 0 0,21-4 0,-19 3 0,1-7 0,5 7 0,-6-8 0,-5 8 0,-2-3 0,-10 4 0,-5 0 0,-5 0 0,-9 0 0,0 0 0,-3 0 0,-1 0 0,-2 0 0,-2 0 0</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25.679"/>
    </inkml:context>
    <inkml:brush xml:id="br0">
      <inkml:brushProperty name="width" value="0.05" units="cm"/>
      <inkml:brushProperty name="height" value="0.05" units="cm"/>
    </inkml:brush>
  </inkml:definitions>
  <inkml:trace contextRef="#ctx0" brushRef="#br0">0 0 24575,'0'14'0,"0"6"0,0 9 0,0 10 0,0 2 0,0 5 0,0 0 0,0-6 0,0 5 0,0 2 0,0-5 0,0 8 0,0-9 0,0-1 0,0-1 0,0-9 0,0-3 0,0-7 0,0 2 0,0-7 0,0 3 0,0-7 0,0-1 0,0-4 0,0 0 0,0 1 0,0-4 0,0 0 0</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27.127"/>
    </inkml:context>
    <inkml:brush xml:id="br0">
      <inkml:brushProperty name="width" value="0.05" units="cm"/>
      <inkml:brushProperty name="height" value="0.05" units="cm"/>
    </inkml:brush>
  </inkml:definitions>
  <inkml:trace contextRef="#ctx0" brushRef="#br0">3 10 24575,'-2'-3'0,"7"0"0,-3 3 0,20 0 0,0 0 0,7 0 0,9 0 0,-7 0 0,8-4 0,0 7 0,-4 2 0,4 4 0,12 9 0,-17-5 0,17 2 0,-17 5 0,2-9 0,8 14 0,-13-11 0,12 12 0,-11-4 0,8 1 0,-10-2 0,-1 0 0,-5-5 0,1 9 0,-2-9 0,-2 4 0,1-5 0,-10-4 0,5 3 0,-10-7 0,3 3 0,-3-4 0,-1 1 0,-2-1 0,-2 0 0,-2 0 0,0 0 0,-6 1 0,2-1 0,-14 1 0,7 0 0,-12 4 0,4 1 0,-11 9 0,-5 1 0,-6 5 0,1-4 0,-19 11 0,20-14 0,-20 10 0,18-8 0,-5-3 0,5 3 0,2-5 0,5 0 0,0-3 0,0-2 0,5-1 0,1-2 0,5 2 0,-1-3 0,5-1 0,1 1 0,7-1 0,-3-4 0,7 3 0,-3-5 0,4 2 0,2 0 0,-2-3 0,3 3 0,-4-3 0,4-3 0,0 0 0,0-3 0,3-4 0,-3 3 0,0-7 0,2 0 0,-6-2 0,7-6 0,-7-2 0,2-1 0,0-8 0,-2 4 0,6-5 0,-3 0 0,4 0 0,0-5 0,0 3 0,0 2 0,0 5 0,0 6 0,0 4 0,0 4 0,0 8 0,0 4 0</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28.322"/>
    </inkml:context>
    <inkml:brush xml:id="br0">
      <inkml:brushProperty name="width" value="0.05" units="cm"/>
      <inkml:brushProperty name="height" value="0.05" units="cm"/>
    </inkml:brush>
  </inkml:definitions>
  <inkml:trace contextRef="#ctx0" brushRef="#br0">134 14 24575,'-10'0'0,"1"0"0,3 0 0,-8 0 0,5 0 0,-8 0 0,6 0 0,-3 0 0,3 6 0,0 2 0,1 0 0,5 5 0,-1-5 0,6 6 0,0 0 0,0 0 0,0 5 0,0-4 0,0 0 0,0-2 0,0-2 0,0-1 0,0 3 0,0-6 0,0 2 0,0-2 0,2-1 0,6-2 0,2-2 0,8-2 0,-2 0 0,6 0 0,-3 0 0,1 0 0,2 0 0,-7 0 0,0-3 0,-2 3 0,-6-3 0,3 0 0,-3 2 0,-1-5 0,1 6 0,-4-6 0,3 2 0,-6-6 0,3 3 0,-3-3 0,0-4 0,0 2 0,0-6 0,0 3 0,0 1 0,0 0 0,0 0 0,-6-1 0,1 1 0,-5 3 0,3 1 0,1 4 0,-1-1 0,1 1 0,0 2 0,0 2 0,-1 2 0,4 0 0,0 0 0</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29.286"/>
    </inkml:context>
    <inkml:brush xml:id="br0">
      <inkml:brushProperty name="width" value="0.05" units="cm"/>
      <inkml:brushProperty name="height" value="0.05" units="cm"/>
    </inkml:brush>
  </inkml:definitions>
  <inkml:trace contextRef="#ctx0" brushRef="#br0">0 67 24575,'8'-3'0,"12"0"0,16 3 0,22 0 0,35 0-997,-42 0 0,4 0 997,21 0 0,1 0 0,-20 0 0,1 0 0,26-6 0,2-1-640,-13 2 1,1 0 639,19-2 0,3-1-734,-29 3 1,1 0-1,-1 2 734,24 1 0,-1 2 0,8-4 0,-6 1-536,-34 3 1,-2 0 535,13 0 0,-2 0 901,15 0-901,13 0 0,-8 0 0,-33 0 0,4 0 1516,-22 0-1516,-2 0 2397,-15 0-2397,-4 0 1442,-5 0-1442,-4 0 0,-2 0 0,-2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3:58.556"/>
    </inkml:context>
    <inkml:brush xml:id="br0">
      <inkml:brushProperty name="width" value="0.05" units="cm"/>
      <inkml:brushProperty name="height" value="0.05" units="cm"/>
    </inkml:brush>
  </inkml:definitions>
  <inkml:trace contextRef="#ctx0" brushRef="#br0">443 981 24575,'0'-14'0,"0"-14"0,0-23 0,0-30 0,0 3 0,0-20-657,0 8 657,0 0 0,0 19 0,0-7 162,0 17-162,0-1 0,0 4 0,0 22 0,0 2 0,0 15 495,0 4-495,0 5 0,0 4 0,-5 7 0,-3 8 0,-7 14 0,-6 7 0,-8 17 0,-6-1 0,1-1 0,-4 1 0,4-7 0,-4 5 0,4 2 0,-2-8 0,8-2 0,2-7 0,7-8 0,4-3 0,4-7 0,1 2 0,6-6 0,1 3 0,14-6 0,7-1 0,23-3 0,-5 0 0,21 0 0,-15 0 0,16 0 0,-11 0 0,5 0 0,-6 0 0,-10 0 0,2 0 0,-18 0 0,3 0 0,-9 0 0,-3 0 0,-1 0 0,-4 0 0,1 0 0,-4 0 0,0 0 0</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30.497"/>
    </inkml:context>
    <inkml:brush xml:id="br0">
      <inkml:brushProperty name="width" value="0.05" units="cm"/>
      <inkml:brushProperty name="height" value="0.05" units="cm"/>
    </inkml:brush>
  </inkml:definitions>
  <inkml:trace contextRef="#ctx0" brushRef="#br0">1 33 24575,'23'0'0,"-5"0"0,26 0 0,-2 0 0,11 0 0,13 0 0,1 0 0,13 0 0,11 0-263,-37 0 0,0 0 263,28 0 0,-17 0 0,-3 0 0,1 0 0,-10 0 0,0 0 0,1 0 0,4 0 0,-12 0 0,-7 0 0,1 0 0,-6 0 526,-5 0-526,3 0 0,-7 0 0,7 0 0,-11 0 0,6 0 0,-8 0 0,9 0 0,-3 0 0,-1 0 0,-2 0 0,-7 0 0,0 0 0,-2 0 0,-5-3 0,1 2 0,-2-2 0,-4 1 0,0-2 0,-3-5 0,0 4 0,0-1 0</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31.341"/>
    </inkml:context>
    <inkml:brush xml:id="br0">
      <inkml:brushProperty name="width" value="0.05" units="cm"/>
      <inkml:brushProperty name="height" value="0.05" units="cm"/>
    </inkml:brush>
  </inkml:definitions>
  <inkml:trace contextRef="#ctx0" brushRef="#br0">6 0 24575,'-3'59'0,"0"24"0,3-25 0,0 6 0,0 3 0,0-20 0,0 13 0,0-10 0,0-9 0,0 10 0,0-14 0,0-3 0,0-19 0,0-5 0,0-7 0,0 0 0</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32.405"/>
    </inkml:context>
    <inkml:brush xml:id="br0">
      <inkml:brushProperty name="width" value="0.05" units="cm"/>
      <inkml:brushProperty name="height" value="0.05" units="cm"/>
    </inkml:brush>
  </inkml:definitions>
  <inkml:trace contextRef="#ctx0" brushRef="#br0">23 62 24575,'0'-6'0,"0"-1"0,0 1 0,0-1 0,0 1 0,7-1 0,0 4 0,12-4 0,0 6 0,4-3 0,1 1 0,9 2 0,-7-2 0,7 3 0,-5 0 0,-8 0 0,7 0 0,-12 0 0,0 0 0,-5 0 0,-7 10 0,0-1 0,-3 18 0,0-7 0,0 13 0,0-4 0,-4 5 0,-4 0 0,-5 0 0,-4 0 0,-4-4 0,4-2 0,-8-3 0,4-1 0,-3-6 0,0 0 0,4-9 0,-2 2 0,7-4 0,-8-3 0,11 0 0,-5-4 0,6 0 0,0 0 0,1 0 0,4 0 0,-1 0 0,1 0 0,8 0 0,6-4 0,15 3 0,6-2 0,17-2 0,-4 4 0,4-3 0,5 4 0,-3 0 0,11 0 0,-6 0 0,-1 0 0,-7 4 0,-5 1 0,-1 3 0,-14 0 0,-2-3 0,-9 1 0,-3-5 0,-1 2 0,-4-3 0,-2 3 0,-1-3 0,-3 3 0</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33.063"/>
    </inkml:context>
    <inkml:brush xml:id="br0">
      <inkml:brushProperty name="width" value="0.05" units="cm"/>
      <inkml:brushProperty name="height" value="0.05" units="cm"/>
    </inkml:brush>
  </inkml:definitions>
  <inkml:trace contextRef="#ctx0" brushRef="#br0">0 1 24575,'0'17'0,"0"6"0,0 1 0,0 4 0,0 0 0,0-3 0,0 3 0,0-5 0,0-3 0,0-2 0,0-7 0,0-2 0,0-5 0,0-2 0</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33.708"/>
    </inkml:context>
    <inkml:brush xml:id="br0">
      <inkml:brushProperty name="width" value="0.05" units="cm"/>
      <inkml:brushProperty name="height" value="0.05" units="cm"/>
    </inkml:brush>
  </inkml:definitions>
  <inkml:trace contextRef="#ctx0" brushRef="#br0">0 1 24575,'3'0'0,"0"0"0</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34.937"/>
    </inkml:context>
    <inkml:brush xml:id="br0">
      <inkml:brushProperty name="width" value="0.05" units="cm"/>
      <inkml:brushProperty name="height" value="0.05" units="cm"/>
    </inkml:brush>
  </inkml:definitions>
  <inkml:trace contextRef="#ctx0" brushRef="#br0">0 67 24575,'89'0'0,"-9"-6"0,-40-8 0,-8 5 0,18-4 0,-10 7 0,7 1 0,4-3 0,-11 7 0,-1-3 0,-9 4 0,-7 0 0,3 0 0,-10 0 0,1 0 0,-7 0 0,-4 0 0,0 0 0,0 0 0,0 0 0,1 0 0,-1 0 0,0 0 0,1 0 0,-1 0 0,1 0 0,2 0 0,2 0 0,3 0 0,1 0 0,-1 0 0,-3 0 0,2 0 0,-6 0 0,3 0 0,-4 0 0,1 0 0,-1 0 0,1 0 0,-1 0 0,0 0 0,0 0 0,-2 0 0,-2 0 0</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36.192"/>
    </inkml:context>
    <inkml:brush xml:id="br0">
      <inkml:brushProperty name="width" value="0.05" units="cm"/>
      <inkml:brushProperty name="height" value="0.05" units="cm"/>
    </inkml:brush>
  </inkml:definitions>
  <inkml:trace contextRef="#ctx0" brushRef="#br0">1 52 24575,'0'-10'0,"0"0"0,0 4 0,0-4 0,0 0 0,0 4 0,0 12 0,0 14 0,0 20 0,0 2 0,0 16 0,0 2 0,0 15 0,0 0 0,0 13-747,0-5 747,0 14 0,0 3 0,0-46 0,0-1 0,2-2 0,1-2 0,3 42 0,10-3 0,-4-5 0,3-17 0,-5 9 0,0-19 0,0 11 0,5-2 0,-5-5 0,4-8 0,-4 0 0,-2-12 0,1 5 747,0-10-747,0 4 0,-1-5 0,1 0 0,-1-5 0,0 4 0,0-4 0,-3 5 0,-1-5 0,-4-1 0,3-5 0,-2 5 0,2-7 0,-3 6 0,0-12 0,0 3 0,0-7 0,0-1 0,0-4 0,0 1 0,0-1 0,0 0 0,0 0 0,3-2 0,-2 1 0,2-5 0,-3 3 0</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39.145"/>
    </inkml:context>
    <inkml:brush xml:id="br0">
      <inkml:brushProperty name="width" value="0.05" units="cm"/>
      <inkml:brushProperty name="height" value="0.05" units="cm"/>
    </inkml:brush>
  </inkml:definitions>
  <inkml:trace contextRef="#ctx0" brushRef="#br0">1 0 24575,'4'0'0,"11"0"0,16 0 0,16 0 0,6 0 0,13 0 0,1 0 0,7 0 0,15 0 0,-4 0-553,-33 0 1,2 0 552,0 0 0,0 0 0,1 0 0,0 0 0,2 0 0,2 0 0,0 0 0,-2 0 0,30 0 0,-23 0 0,0 0 0,18 0-594,9 0 594,-35 0 0,-3 0 0,-7 0 0,17 0 0,-1 0 0,-17 0 0,47 0 0,-43 0 0,17 0 0,-7 0 1071,-6 0-1071,-1 0 628,-11 0-628,-2 0 0,-5 0 0,-5 0 0,-1 0 0,0 0 0,-8 0 0,7 0 0,-8 0 0,0 0 0,-1 0 0,-3 0 0,-5 0 0,0 0 0,-3 0 0,-1 0 0,0 0 0,1 0 0,-4 8 0,0 14 0,-3 11 0,0 13 0,0 0 0,0 12 0,0-15 0,0 20 0,4-15 0,2 11 0,4 0 0,0 22 0,0-17 0,1 23 0,-1-20 0,1 7 0,-5-13 0,4 33 0,-5-45 0,6 43 0,-1-42 0,0 15 0,-1-6 0,1-6 0,-1-1 0,0-12 0,0-1 0,-1-5 0,1 5 0,-1-9 0,-3 8 0,2-9 0,-6 5 0,7 0 0,-8-5 0,4-1 0,-4-5 0,0 1 0,0-5 0,0-1 0,0-7 0,0-1 0,0-4 0,0 0 0,0 1 0,0-1 0,3 1 0,-2 2 0,2-1 0,-3 1 0,0-2 0,0 3 0,0-3 0,0 3 0,0-4 0,0 1 0,0-1 0,3 0 0,-3 0 0,3 1 0,0-1 0,-2 4 0,1 1 0,-2 0 0,4 2 0,-4-2 0,4-1 0,-4 4 0,2-7 0,-1 3 0,2-4 0,-3 1 0,3-1 0,-2 0 0,1 1 0,-2-1 0,0 0 0,0 0 0,-2-3 0,-6 3 0,-11-5 0,-1 2 0,-25 1 0,2-2 0,-16 2 0,-7-4 0,-1 0 0,-15 0 0,-1 0 0,13 0 0,-8 0 0,16 0 0,-12 0 0,6 0 0,-4 0 0,12 0 0,-6 0 0,7 0 0,6 0 0,-5 0 0,5 0 0,0 0 0,-5 0 0,11 4 0,-5-3 0,11 7 0,-3-3 0,8 0 0,2 2 0,5-6 0,6 2 0,0-3 0,3 4 0,2-4 0,3 4 0,1-4 0,-4 3 0,6-2 0,-10 2 0,11-3 0,-8 0 0,5 3 0,0-2 0,-1 2 0,1 1 0,0-4 0,-1 4 0,1-1 0,-4-3 0,2 4 0,-6-1 0,7-2 0,-8 2 0,4-3 0,-5 4 0,1-3 0,0 6 0,-1-7 0,1 7 0,-1-6 0,1 6 0,4-6 0,-4 2 0,4 1 0,-5-3 0,5 2 0,-3-3 0,6 0 0,-2 0 0,4 0 0,-1 0 0,1 0 0,0 3 0,-1-2 0,1 2 0,3-3 0,-2 0 0,2 0 0,0 3 0,1-2 0,4 2 0,-1-3 0,1 0 0,-1 0 0,4-3 0,0 0 0,3-4 0,-3 1 0,3-1 0,-6 1 0,5 0 0,-4 2 0,4-1 0,-5 4 0,5-2 0,-1 3 0</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40.330"/>
    </inkml:context>
    <inkml:brush xml:id="br0">
      <inkml:brushProperty name="width" value="0.05" units="cm"/>
      <inkml:brushProperty name="height" value="0.05" units="cm"/>
    </inkml:brush>
  </inkml:definitions>
  <inkml:trace contextRef="#ctx0" brushRef="#br0">1 34 24575,'9'0'0,"2"0"0,7 0 0,1 0 0,9 0 0,2 0 0,15 0 0,-9 0 0,27 0 0,-19 0 0,19 0 0,4 0 0,9 0 0,-6 0 0,8 0 0,-16-5 0,0 4 0,2-8 0,-22 8 0,3-4 0,-16 5 0,-1 0 0,-8 0 0,-6 0 0,-4 0 0,-4 0 0,-2-5 0,-1 3 0,-3-3 0</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41.657"/>
    </inkml:context>
    <inkml:brush xml:id="br0">
      <inkml:brushProperty name="width" value="0.05" units="cm"/>
      <inkml:brushProperty name="height" value="0.05" units="cm"/>
    </inkml:brush>
  </inkml:definitions>
  <inkml:trace contextRef="#ctx0" brushRef="#br0">249 0 24575,'-2'0'0,"-3"4"0,-13 8 0,-8 10 0,-1 5 0,-4 12 0,10-12 0,-6 16 0,14-17 0,-8 17 0,8-13 0,-1 9 0,2-5 0,3 5 0,4-8 0,1-2 0,4-11 0,0 0 0,0-6 0,0 2 0,0-4 0,3-3 0,8 0 0,4-4 0,13-3 0,2 0 0,4 0 0,-1 0 0,1 0 0,0-8 0,-4 3 0,2-11 0,-11 4 0,6-4 0,-12 2 0,3-1 0,-4 4 0,-3-7 0,3 6 0,-6-10 0,2 7 0,-5-8 0,1 4 0,-5-5 0,3 1 0,-4-1 0,0 1 0,0 0 0,0 4 0,0-4 0,0 8 0,-4-3 0,0 4 0,-3-1 0,3 1 0,-2 3 0,2-2 0,1 6 0,-4-7 0,4 7 0,-4-3 0,0 6 0,1 2 0,-1-1 0,-2 2 0,1-2 0,-9 3 0,5 0 0,-11 0 0,4 4 0,-1 7 0,-3 6 0,6 7 0,-7-3 0,8 1 0,-3-2 0,7-1 0,-2-1 0,6-4 0,1-3 0,1-1 0,2-4 0,1 1 0,0-1 0,0-2 0,2 1 0,-2-1 0,3 2 0,0 0 0,3 0 0,8 1 0,1 0 0,10 4 0,2 2 0,2 7 0,8 2 0,-8 4 0,9 1 0,-3-1 0,5 2 0,-7-6 0,6 4 0,-12-9 0,6 0 0,-7-2 0,0-6 0,-3 2 0,-2-4 0,-7-3 0,2-1 0,-6-3 0,3 0 0,-4 0 0,-2 0 0,-1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3:59.599"/>
    </inkml:context>
    <inkml:brush xml:id="br0">
      <inkml:brushProperty name="width" value="0.05" units="cm"/>
      <inkml:brushProperty name="height" value="0.05" units="cm"/>
    </inkml:brush>
  </inkml:definitions>
  <inkml:trace contextRef="#ctx0" brushRef="#br0">330 1 24575,'-18'0'0,"5"0"0,-19 0 0,16 0 0,-16 0 0,11 0 0,-7 0 0,9 0 0,0 0 0,5 0 0,3 0 0,-2 0 0,6 0 0,0 8 0,1-3 0,5 20 0,-8-12 0,7 18 0,-8-5 0,9 8 0,-9-5 0,8 4 0,-9-9 0,10 4 0,-9-4 0,8-5 0,-5-1 0,7-7 0,0-1 0,0-4 0,0 1 0,6-4 0,1 0 0,6-3 0,6 0 0,-4 0 0,7 0 0,-7 0 0,8 0 0,-8 0 0,7 0 0,-7 3 0,8 5 0,-8 3 0,8 9 0,-10-1 0,7 10 0,-11 1 0,3 9 0,-3-4 0,-4 10 0,-2-10 0,-3 4 0,0-5 0,0 0 0,-6-5 0,-3-1 0,-11-3 0,4-6 0,-8-3 0,9-5 0,-7-4 0,2 1 0,1-4 0,-4 0 0,4-4 0,-4 0 0,3 0 0,-2-4 0,10 0 0,-5 0 0,9-2 0,-2 3 0,7-1 0,0 1 0</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42.333"/>
    </inkml:context>
    <inkml:brush xml:id="br0">
      <inkml:brushProperty name="width" value="0.05" units="cm"/>
      <inkml:brushProperty name="height" value="0.05" units="cm"/>
    </inkml:brush>
  </inkml:definitions>
  <inkml:trace contextRef="#ctx0" brushRef="#br0">0 1 24575,'7'0'0,"8"0"0,14 0 0,11 0 0,0 0 0,6 0 0,0 0 0,-1 0 0,-9 0 0,2 0 0,-17 0 0,6 0 0,-16 0 0,3 0 0,-8 0 0,-2 0 0,-1 0 0</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43.457"/>
    </inkml:context>
    <inkml:brush xml:id="br0">
      <inkml:brushProperty name="width" value="0.05" units="cm"/>
      <inkml:brushProperty name="height" value="0.05" units="cm"/>
    </inkml:brush>
  </inkml:definitions>
  <inkml:trace contextRef="#ctx0" brushRef="#br0">1 0 24575,'15'0'0,"6"0"0,33 0 0,-1 0 0,6 0 0,1 0 0,-1 0 0,0 0 0,-6 0 0,-1 0 0,0 0 0,-5 0 0,0 0 0,-2 0 0,-15 0 0,8 0 0,-17 0 0,5 0 0,-6 0 0,-1 0 0,-4 0 0,-2 0 0,-3 0 0,1 0 0,-1 0 0,-4 0 0,1 0 0,-4 0 0,0 0 0</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45.309"/>
    </inkml:context>
    <inkml:brush xml:id="br0">
      <inkml:brushProperty name="width" value="0.05" units="cm"/>
      <inkml:brushProperty name="height" value="0.05" units="cm"/>
    </inkml:brush>
  </inkml:definitions>
  <inkml:trace contextRef="#ctx0" brushRef="#br0">364 343 24575,'-21'0'0,"-4"0"0,5 0 0,-29 0 0,28 3 0,-30 10 0,24 6 0,-4 7 0,0 0 0,7-5 0,6 3 0,-1 0 0,11-7 0,-4 9 0,9-14 0,-1 3 0,4-5 0,0 0 0,0-3 0,0 3 0,0-4 0,0 1 0,6-1 0,2 1 0,7-3 0,3-1 0,1-3 0,4 0 0,1 0 0,-1 0 0,0 0 0,5 0 0,-3 0 0,8 0 0,-4-7 0,1-7 0,4-8 0,-7-4 0,8-6 0,-7 1 0,4-10 0,-9-1 0,0-4 0,-5 0 0,-4 0 0,-1 1 0,-4 4 0,0-3 0,-4 13 0,-1-2 0,-4 10 0,0-1 0,-7 8 0,-1-1 0,-10 12 0,-6-1 0,-1 6 0,-7 0 0,7 0 0,-19 0 0,11 12 0,-8-2 0,6 20 0,-3 9 0,8 0 0,-12 8 0,19-7 0,-4-4 0,5 9 0,8-15 0,2 4 0,4-11 0,1-7 0,2 1 0,3-10 0,2 3 0,0-4 0,2-2 0,2-1 0,2-10 0,1 3 0,-1-3 0,1 1 0,-1 2 0,0 1 0,1 0 0,-4 0 0,2 0 0,-4-4 0,4 1 0,-4 0 0,5-1 0,-6 1 0,3 0 0,-3-1 0,0 1 0,0 0 0,3 2 0,-2-2 0,1 3 0,1-1 0,0 2 0,4 2 0,-1 0 0,4 0 0,5 0 0,0 0 0,7 0 0,-3 3 0,4 1 0,5 8 0,-3 0 0,8 10 0,-8-6 0,10 11 0,-4-5 0,5 1 0,0 3 0,-2-8 0,2 8 0,-2-8 0,1 3 0,-1-4 0,0-4 0,-5 3 0,4-7 0,-9 2 0,9 1 0,-13-3 0,3 2 0,-4-3 0,-8-4 0,3 2 0,-7-5 0,-1 2 0,1-3 0,-1 2 0,0-1 0,0 2 0,-2-3 0,-2 0 0</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0:45.679"/>
    </inkml:context>
    <inkml:brush xml:id="br0">
      <inkml:brushProperty name="width" value="0.05" units="cm"/>
      <inkml:brushProperty name="height" value="0.05" units="cm"/>
    </inkml:brush>
  </inkml:definitions>
  <inkml:trace contextRef="#ctx0" brushRef="#br0">0 0 24575,'0'4'0,"0"-2"0</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1:25.515"/>
    </inkml:context>
    <inkml:brush xml:id="br0">
      <inkml:brushProperty name="width" value="0.05" units="cm"/>
      <inkml:brushProperty name="height" value="0.05" units="cm"/>
    </inkml:brush>
  </inkml:definitions>
  <inkml:trace contextRef="#ctx0" brushRef="#br0">1 528 24575,'0'4'0,"0"-9"0,0-20 0,7-6 0,9-26 0,5 0 0,9-17 0,-13 18 0,6-7 0,-12 21 0,6-5 0,-11 17 0,1 3 0,-4 18 0,-2 1 0,2 24 0,-3 0 0,0 35 0,-4-22 0,-7 54 0,4-34 0,-8 38 0,14-32 0,-4 31 0,5-21 0,0 12 0,0-13 0,0-11 0,0 1 0,8-8 0,-3-6 0,11-11 0,-7-1 0,5-12 0,-6-2 0,1-7 0,1-1 0,-2-2 0,1-1 0,1-3 0,1 0 0,4-10 0,1-13 0,2-19 0,6-17 0,-2-9 0,4-13-499,1-9 499,-3-2 0,-12 38 0,0 2 0,7-20-3,-7-14 3,2 37 0,-4-9 0,-2 17 0,1 10 0,-5 8 499,-1 9-499,-3 3 3,0 15-3,0 6 0,0 24 0,0 2 0,0 10 0,0 0 0,0 0 0,0 0 0,0 0 0,0-1 0,0-4 0,0-2 0,4-5 0,0-4 0,4-2 0,0-9 0,0 3 0,2-10 0,-2 6 0,6-10 0,-3 2 0,3-3 0,0-3 0,-3-1 0,6-3 0,-9 0 0,10 0 0,-7 0 0,7 0 0,-3-3 0,4-8 0,-8-6 0,4-6 0,-2-5 0,-1-2 0,1-4 0,-5 5 0,0-4 0,0 9 0,0 0 0,-1 5 0,0 5 0,0 3 0,0 1 0,-1 7 0,0 0 0,1 3 0,-1 0 0,1 0 0,-1 0 0,1 10 0,0 3 0,1 15 0,0 2 0,1 9 0,0-4 0,0 9 0,-5-3 0,4-1 0,-7 0 0,3-11 0,-4-1 0,0-9 0,0 0 0,0-9 0,0 0 0,0-3 0,0-1 0,-6-2 0,-6-2 0,-8-2 0,-3 0 0,0 0 0,-1 0 0,1-3 0,3-1 0,6 0 0,4-2 0,3 5 0,1-5 0,7 5 0,4-1 0,12 2 0,7 0 0,1-4 0,8 3 0,-9-2 0,9-1 0,-4-1 0,0-3 0,4 0 0,-8-4 0,7-1 0,-6-7 0,3-2 0,-3-3 0,-5-5 0,5-1 0,-8-4 0,3 0 0,-8 1 0,-1 5 0,-4 1 0,0 4 0,-3 5 0,-2 0 0,-3 9 0,0 0 0,0 3 0,0 1 0,-3 2 0,-4 1 0,-4 3 0,-3 0 0,0 0 0,-1 0 0,1 0 0,3 3 0,1 4 0,3 4 0,0 3 0,3 0 0,-3 4 0,6-2 0,-2 6 0,3-3 0,0 4 0,0 5 0,0-3 0,0 3 0,7 0 0,7-2 0,7 3 0,5-4 0,4 2 0,-4-6 0,8 0 0,-9-8 0,7 3 0,-7-8 0,-1 4 0,-2-4 0,-10-4 0,5-1 0,-9-3 0,-1 0 0,-5 0 0</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1:26.623"/>
    </inkml:context>
    <inkml:brush xml:id="br0">
      <inkml:brushProperty name="width" value="0.05" units="cm"/>
      <inkml:brushProperty name="height" value="0.05" units="cm"/>
    </inkml:brush>
  </inkml:definitions>
  <inkml:trace contextRef="#ctx0" brushRef="#br0">283 219 24575,'3'-3'0,"0"0"0,-3-7 0,0-1 0,0-3 0,0 0 0,0-4 0,0 2 0,0-6 0,0 7 0,0-8 0,0 8 0,-3-3 0,-1 7 0,-10-3 0,2 9 0,-6-2 0,-1 7 0,0 0 0,-1 0 0,-2 0 0,-2 4 0,3 7 0,-3 11 0,3 8 0,2 4 0,1 2 0,6 3 0,3 1 0,4 6 0,1 0 0,4-10 0,0 2 0,0-13 0,0-1 0,2-10 0,10-3 0,3-4 0,9-3 0,-1 0 0,5-4 0,-4-7 0,5-6 0,-4-8 0,0-5 0,-4 6 0,-2 0 0,-8 2 0,-1 6 0,-2-5 0,-2 9 0,-2-2 0,2 4 0,-3 2 0,3 1 0,0 6 0,1 8 0,4 5 0,1 7 0,3 1 0,1-1 0,4 1 0,-4-4 0,3-4 0,-8-6 0,2-3 0,-2-4 0,3-3 0,-6-1 0,-2-2 0</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1:30.121"/>
    </inkml:context>
    <inkml:brush xml:id="br0">
      <inkml:brushProperty name="width" value="0.05" units="cm"/>
      <inkml:brushProperty name="height" value="0.05" units="cm"/>
    </inkml:brush>
  </inkml:definitions>
  <inkml:trace contextRef="#ctx0" brushRef="#br0">67 884 24575,'0'-9'0,"0"2"0,0-1 0,-3 4 0,0 1 0,-4 3 0,1 0 0,-5 11 0,3 6 0,-4 12 0,7 5 0,-2 0 0,6 6 0,-3-5 0,4 4 0,0-10 0,0 4 0,0-13 0,0 3 0,6-9 0,6-2 0,7-2 0,5-5 0,-5-2 0,3-3 0,-2 0 0,8 0 0,-3-11 0,10-14 0,-7-12 0,5-10 0,-4-11 0,-4-3 0,1-20 0,-9-2-627,-1-7 627,-5-1 0,-1 21 0,1-8 0,-6 17 0,0-1 0,-5 9 0,0 18 0,0 15 0,0 6 627,-11 10-627,-2 1 0,-10 3 0,2 15 0,-3 9 0,4 23 0,-4 13 0,9 7 0,4 7 0,6 0 0,5 0 0,0-12 0,0 2 0,4-17 0,10 5 0,5-10 0,12-1 0,2-4 0,2-10 0,-3 3 0,1-12 0,-3 3 0,-1-9 0,-1 0 0,-4-4 0,-5 0 0,-1-1 0,-7-3 0,-1-1 0,0-3 0,-3 0 0,4-10 0,-4-3 0,1-16 0,0-5 0,1-1 0,-1-4 0,-3 5 0,3 0 0,-7 9 0,5 2 0,-5 8 0,2 5 0,-3 11 0,0 8 0,0 12 0,0 2 0,0 1 0,0-1 0,0 0 0,4-3 0,0 2 0,6-10 0,1 5 0,3-6 0,5 1 0,-4-2 0,7-2 0,-3-4 0,1-1 0,-2-3 0,-4 0 0,0 0 0,0 0 0,-3 0 0,-1-3 0,-3-4 0,0-8 0,0-4 0,-2-14 0,-2-3 0,-3-16 0,0 15 0,0-12 0,-8 18 0,-5-5 0,-4 12 0,-11 3 0,8 10 0,-8 2 0,4 6 0,5 3 0,0 0 0,9 0 0,-4 0 0,7 0 0,0 2 0,4 2 0,3 2 0,0 0 0,6 1 0,6 0 0,3 0 0,8 1 0,-4 0 0,4-4 0,1-1 0,4-3 0,1 0 0,5 0 0,0-3 0,0-6 0,-1-4 0,3-9 0,-3 4 0,2-3 0,-6 8 0,-1-3 0,-4 8 0,-1 0 0,-4 1 0,-1 6 0,-3-2 0,-1 3 0,-3 0 0,-2 0 0,-2 0 0,-1 0 0,1 0 0,-1 3 0,1-2 0,-4 4 0,2-4 0,-4-1 0,2-7 0,-3 0 0,-3-3 0,-4 3 0,-1 1 0,-5 2 0,2 1 0,-3 3 0,0 0 0,-1 0 0,5 0 0,-4 0 0,7 3 0,-3 1 0,3 9 0,3-1 0,1 6 0,3 1 0,0 0 0,0 4 0,0 1 0,0-1 0,3 0 0,5 0 0,8 2 0,0-6 0,8 5 0,-4-8 0,4 4 0,-1-8 0,-4-1 0,4-3 0,-4-1 0,4 1 0,-3-4 0,2 0 0,-3-4 0,5 0 0,-1 0 0,0 0 0,12-18 0,-7-2 0,9-22 0,-3-8 0,-4-4 0,6-13 0,-5-1 0,-4-13-428,5-1 428,-9-1 0,-1 8 0,-7 2 0,-5 12 0,0 1 0,-1 9 0,-4 15 0,-1 3 0,-4 17 0,0 2 428,-3 11-428,-8 0 0,-9 3 0,-6 11 0,1 7 0,-1 13 0,3 9 0,-1 7 0,2 0 0,3 5 0,4-7 0,6 1 0,5 0 0,4 0 0,0 0 0,0 12 0,0-19 0,0 36 0,4-39 0,1 34 0,8-28 0,2 10 0,3-6 0,-4-6 0,-2-6 0,-4-10 0,-1-9 0,0-5 0,-3-4 0,1 1 0,-4-9 0,2-7 0,-3-9 0,0-10 0,0-1 0,0-11 0,0 0 0,0-1 0,0 2 0,0 5 0,0 0 0,0 4 0,3 2 0,2 5 0,6-1 0,0 5 0,4 1 0,-1 6 0,5-2 0,-4 6 0,3-3 0,-4 7 0,0 1 0,1 3 0,-5 0 0,4 0 0,-7 0 0,3 0 0,-3 10 0,-4 3 0,1 11 0,-4 4 0,0 1 0,0 0 0,0-1 0,0-4 0,0-5 0,-6-4 0,1-2 0,-5-5 0,0 2 0,-5-6 0,-5-1 0,-3-3 0,-1 0 0,1 0 0,0 0 0,-1-7 0,5 2 0,4-6 0,2 4 0,8 1 0,-4 2 0,8-2 0,-4 5 0,7-2 0,6 3 0,7 4 0,8 0 0,5 8 0,-4-3 0,9 7 0,-8-4 0,8 5 0,-4-5 0,0 3 0,-1-2 0,0 3 0,-3-4 0,3 0 0,-5-1 0,-4-2 0,0 2 0,-5-4 0,-3-3 0,-2-1 0,-2-3 0,-4 0 0,0 0 0</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27.877"/>
    </inkml:context>
    <inkml:brush xml:id="br0">
      <inkml:brushProperty name="width" value="0.05" units="cm"/>
      <inkml:brushProperty name="height" value="0.05" units="cm"/>
    </inkml:brush>
  </inkml:definitions>
  <inkml:trace contextRef="#ctx0" brushRef="#br0">2157 0 24575,'-9'0'0,"-11"0"0,0 0 0,-8 4 0,0 0 0,-7 5 0,0-1 0,-10 1 0,-8 1 0,-2-1 0,-18 2 0,24-6 0,-15 0 0,10 0 0,-1-4 0,-9 8 0,16-8 0,-4 7 0,6-2 0,5-1 0,-3 3 0,3-7 0,0 7 0,2-7 0,0 6 0,4-6 0,-10 3 0,10 0 0,-10-3 0,10 3 0,-5-4 0,3 0 0,-3 4 0,2-3 0,-2 3 0,6-4 0,5 0 0,-4 0 0,8 0 0,-7 0 0,7 0 0,-3 0 0,5 0 0,-1 0 0,2 0 0,-2 0 0,3 3 0,-3-2 0,3 2 0,-3 1 0,3-4 0,-3 4 0,3-4 0,-3 3 0,2-2 0,-1 3 0,-3-4 0,2 3 0,-2-2 0,7 2 0,1-3 0,4 0 0,4 0 0,0 3 0,9-2 0,5 2 0,10-3 0,1 0 0,7 0 0,-7-3 0,2 2 0,-3-6 0,1 3 0,-5 0 0,4 1 0,-7 3 0,3 0 0,-4 0 0,1 0 0,-1 0 0,0 0 0,1 3 0,-1 1 0,-2 2 0,1 0 0,-1 1 0,2-1 0,1 0 0,-1-2 0,0 2 0,1-6 0,2 6 0,2-5 0,0 2 0,-1-3 0,0 0 0,-3 0 0,3 0 0,-4 0 0,0 0 0,-2-2 0,-1-2 0,-3-2 0,0-1 0,-7 0 0,3 1 0,-10-1 0,0 3 0,-1 1 0,-2 3 0,2 0 0,1 0 0,0 0 0,3 0 0,-3 3 0,7 4 0,0 4 0,3 3 0,4 5 0,0-4 0,0 3 0,0-4 0,0 1 0,4-1 0,3-3 0,8-1 0,4-2 0,0-4 0,4 0 0,-5-4 0,1 0 0,-1 0 0,-4-3 0,-3-5 0,-1 1 0,-3-7 0,0 3 0,-3-3 0,-1 0 0,-3-1 0,0 1 0,0-4 0,0 6 0,-7-6 0,-5 7 0,-3 0 0,-7-1 0,2 5 0,-3 3 0,-1 0 0,5 4 0,-3 0 0,6 0 0,-2 0 0,4 0 0,3 0 0,-3 6 0,7-1 0,-4 12 0,4-5 0,3 6 0,1-4 0,3 1 0,0-1 0,0 0 0,0 0 0,0-3 0,0 2 0,6-5 0,6 2 0,3-6 0,8 0 0,-4-4 0,4 0 0,-3 0 0,-2 0 0,-4 0 0,-3 0 0,2-3 0,-6-1 0,4-6 0,-8 2 0,0-5 0,-3-2 0,0 0 0,0-8 0,-10 7 0,1-2 0,-13 6 0,2-3 0,1 10 0,-4-5 0,8 9 0,-3-3 0,4 4 0,-1 0 0,4 7 0,0 5 0,7 7 0,1 0 0,3 4 0,0-4 0,0 0 0,0-1 0,0-4 0,10-3 0,3 0 0,15-7 0,7-1 0,0-3 0,4 0 0,-9 0 0,2 0 0,-11 0 0,2 0 0,-9-3 0,-3 2 0,-1-5 0,-4 5 0,-2-4 0,-2-2 0,-2-1 0,0-5 0,0 2 0,0-3 0,0-1 0,-6 1 0,-2 0 0,-10 2 0,2 2 0,-6 6 0,3 0 0,-5 4 0,1 0 0,-1 0 0,5 0 0,-3 4 0,7 3 0,-4 8 0,5 0 0,2 7 0,1-7 0,7 4 0,1-5 0,3 0 0,0 0 0,0-3 0,0-1 0,0-4 0,6-2 0,6-1 0,7-3 0,5 0 0,-1 0 0,0-4 0,-3 0 0,-2-7 0,-4 3 0,-3-5 0,-1 5 0,-3-5 0,-3 2 0,-1-3 0,-3-1 0,0 1 0,0 0 0,-10 2 0,1 2 0,-14 2 0,5 4 0,-6 1 0,6 3 0,-4 0 0,6 0 0,-2 0 0,4 6 0,2 2 0,-2 10 0,9 1 0,-5 5 0,9-5 0,-2 3 0,3-6 0,0 2 0,0-7 0,0-2 0,6-2 0,2 0 0,10 0 0,1-3 0,5 0 0,-5-4 0,3 0 0,-2 0 0,-1 0 0,-4-3 0,-6-1 0,-2-6 0,0-5 0,0 0 0,-2-7 0,-2 2 0,-3-3 0,0-1 0,-12-5 0,-2 8 0,-12-9 0,2 17 0,-5-3 0,4 11 0,-7 1 0,7 4 0,-3 0 0,4 0 0,1 0 0,3 11 0,1 2 0,4 6 0,6 3 0,0-6 0,8 6 0,-2-7 0,3 3 0,0-7 0,6-1 0,2-3 0,6 0 0,4 0 0,-6 0 0,6-3 0,-11-1 0,3-3 0,-4 0 0,1 0 0,-1 0 0,0 0 0,0 0 0,1 0 0,-4 0 0,0 0 0</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36.497"/>
    </inkml:context>
    <inkml:brush xml:id="br0">
      <inkml:brushProperty name="width" value="0.05" units="cm"/>
      <inkml:brushProperty name="height" value="0.05" units="cm"/>
    </inkml:brush>
  </inkml:definitions>
  <inkml:trace contextRef="#ctx0" brushRef="#br0">1 320 24575,'0'-1'0,"0"-13"0,0-6 0,12-18 0,-6 12 0,15-12 0,-8 9 0,0-5 0,2 9 0,-7-2 0,3 11 0,-4 1 0,0 5 0,-4 4 0,3 2 0,-3 1 0,4 3 0,0-6 0,-1 4 0,0-4 0,0 6 0,0 0 0,0 0 0,1 0 0,-1 0 0,0 0 0,1 3 0,-1 0 0,1 4 0,-1-1 0,4 4 0,-3 1 0,7 3 0,-3 0 0,3 1 0,0-1 0,5 5 0,1-3 0,4 4 0,-5-5 0,4 0 0,-8 0 0,3-4 0,-7-1 0,-1-3 0,-4-1 0,0 0 0,1 1 0,-4-1 0,3-2 0,-3-2 0,0-2 0,0 0 0</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18.824"/>
    </inkml:context>
    <inkml:brush xml:id="br0">
      <inkml:brushProperty name="width" value="0.05" units="cm"/>
      <inkml:brushProperty name="height" value="0.05" units="cm"/>
    </inkml:brush>
  </inkml:definitions>
  <inkml:trace contextRef="#ctx0" brushRef="#br0">0 0 24575,'0'4'0,"0"-2"0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0.433"/>
    </inkml:context>
    <inkml:brush xml:id="br0">
      <inkml:brushProperty name="width" value="0.05" units="cm"/>
      <inkml:brushProperty name="height" value="0.05" units="cm"/>
    </inkml:brush>
  </inkml:definitions>
  <inkml:trace contextRef="#ctx0" brushRef="#br0">96 105 24575,'-18'0'0,"5"0"0,0 0 0,8-3 0,-4 5 0,8-2 0,-1 10 0,2 1 0,0 3 0,0 0 0,0 1 0,0-5 0,0 4 0,0-7 0,0 3 0,0-4 0,0 1 0,2-4 0,5 0 0,4-3 0,3 0 0,1 0 0,3 0 0,-3 0 0,7 0 0,-10 0 0,6-6 0,-11-2 0,7-3 0,-6-7 0,-1 6 0,0-6 0,-3-1 0,0 4 0,-1-8 0,-3 8 0,0-3 0,0 3 0,0 1 0,-3 3 0,-8 1 0,-1 3 0,-6 2 0,0 2 0,2 3 0,-2 0 0,4 0 0,-1 0 0,1 3 0,0 5 0,-1 7 0,3 4 0,-3 4 0,6 5 0,-2-7 0,7 6 0,1-8 0,3-6 0,0-3 0</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39.389"/>
    </inkml:context>
    <inkml:brush xml:id="br0">
      <inkml:brushProperty name="width" value="0.05" units="cm"/>
      <inkml:brushProperty name="height" value="0.05" units="cm"/>
      <inkml:brushProperty name="color" value="#E71224"/>
    </inkml:brush>
  </inkml:definitions>
  <inkml:trace contextRef="#ctx0" brushRef="#br0">0 0 24575,'0'2'0,"0"12"0,0 21 0,0 13 0,0 24 0,0 4 0,0 21-549,0-44 0,0 2 549,0 7 0,0 2 0,0 4 0,0 2 0,0 7 0,0 1-773,0-4 0,0 1 773,0 3 0,0 0 0,0-4 0,0-1 0,0 1 0,0-1 0,0-7 0,0-2 0,0 33-218,0-11 218,0-31 0,0 0 0,0-10 998,0-20-998,0-2 403,0-12 1,0-4-1,0-4 1</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41.210"/>
    </inkml:context>
    <inkml:brush xml:id="br0">
      <inkml:brushProperty name="width" value="0.05" units="cm"/>
      <inkml:brushProperty name="height" value="0.05" units="cm"/>
      <inkml:brushProperty name="color" value="#E71224"/>
    </inkml:brush>
  </inkml:definitions>
  <inkml:trace contextRef="#ctx0" brushRef="#br0">85 1 24575,'40'0'0,"3"0"0,23 0 0,7 0 0,18 0-1235,7 0 1235,-41 0 0,2 0 0,4 0 0,1 0 0,1 0 0,-1 0 0,0 0 0,0 0 0,4 0 0,-3 0 0,14 0 0,-21 0 0,-1 0 0,10 0 100,22 0-100,-14 0 0,-3 0 0,-17 0 0,4 0 0,-13 4 0,-6 1 924,-6 3-924,-6 0 211,-4-4-211,-5 0 0,-1-1 0,-7-2 0,-1 2 0,-4-3 0,1 0 0,-1 0 0,-3 3 0,0 0 0,-3 4 0,3-1 0,-3 0 0,3 4 0,-3 5 0,0 0 0,0 7 0,0 2 0,0 1 0,0 13 0,0 4 0,0 11 0,0 6 0,0 7 0,0 8 0,0 9-597,0 7 597,0 0 0,0 8 0,0-6 0,0-38 0,0-2 0,0 20 0,0 21 0,0-30 0,0 19 0,0-15 0,0-1 0,0-8 0,0-5 0,0-7 0,0-7 0,0-5 597,0-5-597,0-1 0,0-5 0,0-3 0,0-6 0,0-4 0,0-3 0,0-1 0,0 0 0,0 1 0,0-1 0,0 0 0,0 0 0,0 0 0,-3-3 0,0 3 0,-1-3 0,-1 1 0,4 1 0,-5-4 0,5 5 0,-4-3 0,4 3 0,-5 0 0,6 0 0,-6-2 0,2 1 0,-2-4 0,-1 2 0,1 0 0,-8-2 0,-2 1 0,-8 2 0,-15-3 0,2 2 0,-28-3 0,-3 5 0,-23-4-443,38 2 0,-3-1 443,-1-1 0,-3-2 0,-3 1 0,0 0 0,-32 0 0,25 0 0,3 0 0,1 0 0,7 0 0,-1 0 0,-10 0 0,-6 0 0,-3 0 0,18 0 0,1 0 0,9 0 0,5 0 886,1 0-886,4 0 0,-3 0 0,13 0 0,-7 0 0,13 0 0,-3 0 0,9 0 0,0 0 0,5 0 0,0 0 0,3 0 0,1 0 0,4 0 0,-1 0 0,1 0 0,0 0 0,2-2 0,2-2 0,2-2 0,0 0 0,0-1 0,0-3 0,0 6 0,0-3 0</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42.008"/>
    </inkml:context>
    <inkml:brush xml:id="br0">
      <inkml:brushProperty name="width" value="0.05" units="cm"/>
      <inkml:brushProperty name="height" value="0.05" units="cm"/>
      <inkml:brushProperty name="color" value="#E71224"/>
    </inkml:brush>
  </inkml:definitions>
  <inkml:trace contextRef="#ctx0" brushRef="#br0">7 1 24575,'-3'2'0,"0"5"0,3 8 0,0 4 0,0 20 0,0-7 0,0 19 0,0-5 0,0 1 0,0-5 0,0 7 0,0-12 0,0 15 0,0-11 0,0-2 0,0-5 0,0-9 0,0 2 0,0-15 0,0 2 0,0-8 0,0-2 0,0-2 0</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42.818"/>
    </inkml:context>
    <inkml:brush xml:id="br0">
      <inkml:brushProperty name="width" value="0.05" units="cm"/>
      <inkml:brushProperty name="height" value="0.05" units="cm"/>
      <inkml:brushProperty name="color" value="#E71224"/>
    </inkml:brush>
  </inkml:definitions>
  <inkml:trace contextRef="#ctx0" brushRef="#br0">54 1 24575,'9'0'0,"11"0"0,0 0 0,13 0 0,-4 0 0,5 0 0,0 0 0,0 0 0,0 0 0,-1 0 0,7 0 0,-10 0 0,-1 6 0,-6 3 0,-4 6 0,-3 0 0,2 3 0,-7-5 0,2 13 0,-6-13 0,-3 14 0,-4-8 0,0 4 0,0 1 0,0 4 0,0-4 0,-13 10 0,3-9 0,-15 5 0,4-5 0,-4 0 0,0-4 0,1-1 0,0-5 0,1 1 0,-1-1 0,1-3 0,-5 0 0,3-4 0,-3 0 0,5 0 0,-1-1 0,1 1 0,0 0 0,3-4 0,2 3 0,7-6 0,-2 2 0,5-3 0,-2 0 0,0 0 0,3 0 0,-3 0 0,4 0 0,-1 0 0,1 0 0,2-7 0,1 0 0,3-1 0,0 1 0</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43.575"/>
    </inkml:context>
    <inkml:brush xml:id="br0">
      <inkml:brushProperty name="width" value="0.05" units="cm"/>
      <inkml:brushProperty name="height" value="0.05" units="cm"/>
      <inkml:brushProperty name="color" value="#E71224"/>
    </inkml:brush>
  </inkml:definitions>
  <inkml:trace contextRef="#ctx0" brushRef="#br0">1 125 24575,'23'0'0,"17"0"0,-13 0 0,34 0 0,-22 0 0,13 0 0,-8 0 0,-3 0 0,-1 0 0,-1 0 0,-5 0 0,-5 0 0,-8 0 0,-4 0 0,-10 0 0,0-3 0,-4-4 0,-3-8 0,-3-4 0,-2-4 0,-3-6 0,4 15 0,0-1 0</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44.410"/>
    </inkml:context>
    <inkml:brush xml:id="br0">
      <inkml:brushProperty name="width" value="0.05" units="cm"/>
      <inkml:brushProperty name="height" value="0.05" units="cm"/>
      <inkml:brushProperty name="color" value="#E71224"/>
    </inkml:brush>
  </inkml:definitions>
  <inkml:trace contextRef="#ctx0" brushRef="#br0">0 41 24575,'10'0'0,"1"0"0,15 0 0,2 0 0,1 0 0,5 0 0,-9 0 0,-2 0 0,-5 0 0,-6 0 0,5 0 0,-10 0 0,3 0 0,-6-3 0,-2-13 0,-2 10 0,0-9 0</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45.363"/>
    </inkml:context>
    <inkml:brush xml:id="br0">
      <inkml:brushProperty name="width" value="0.05" units="cm"/>
      <inkml:brushProperty name="height" value="0.05" units="cm"/>
      <inkml:brushProperty name="color" value="#E71224"/>
    </inkml:brush>
  </inkml:definitions>
  <inkml:trace contextRef="#ctx0" brushRef="#br0">0 0 24575,'13'0'0,"2"0"0,15 0 0,-15 0 0,32 0 0,-29 0 0,26 0 0,-9 0 0,11 0 0,-10 0 0,27 0 0,-32 0 0,32 0 0,-28 0 0,11 0 0,-5 0 0,-2 0 0,-5 0 0,-5 0 0,-5 0 0,-9 0 0,-5 0 0,-4 0 0,-2 0 0,-1 0 0</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46.168"/>
    </inkml:context>
    <inkml:brush xml:id="br0">
      <inkml:brushProperty name="width" value="0.05" units="cm"/>
      <inkml:brushProperty name="height" value="0.05" units="cm"/>
      <inkml:brushProperty name="color" value="#E71224"/>
    </inkml:brush>
  </inkml:definitions>
  <inkml:trace contextRef="#ctx0" brushRef="#br0">99 104 24575,'3'-10'0,"-14"21"0,-1 11 0,-13 21 0,7 3 0,4-10 0,1 2 0,8-3 0,2 0 0,3 4 0,0-5 0,0-6 0,0-4 0,0 3 0,0-14 0,0 6 0,0-9 0,2-6 0,2 3 0,10-4 0,-6-2 0,14 2 0,-2-3 0,0 0 0,7 0 0,-3 0 0,5-7 0,1-6 0,-5-8 0,11-17 0,-15 7 0,11-11 0,-14 3 0,-4-8 0,3 0 0,-7 1 0,4 1 0,-6 10 0,-3 0 0,-1 7 0,-4 5 0,0 3 0,-7 2 0,-1 7 0,-6 1 0,-4 2 0,3 4 0,-4 0 0,1 4 0,-2 0 0,-3 0 0,0 0 0,3 0 0,-2 0 0,7 4 0,-8 3 0,8 4 0,-4 8 0,8-4 0,0 4 0,7-11 0,1-2 0</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46.524"/>
    </inkml:context>
    <inkml:brush xml:id="br0">
      <inkml:brushProperty name="width" value="0.05" units="cm"/>
      <inkml:brushProperty name="height" value="0.05" units="cm"/>
      <inkml:brushProperty name="color" value="#E71224"/>
    </inkml:brush>
  </inkml:definitions>
  <inkml:trace contextRef="#ctx0" brushRef="#br0">0 0 24575,'21'0'0,"9"4"0,6 2 0,5 6 0,-7-2 0,4 2 0,-2 1 0,10 1 0,-5 4 0,-7-1 0,-6-5 0,-8-1 0,1 0 0,-10-6 0,5 1 0,-8-6 0,-2 0 0,-3 0 0</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54.119"/>
    </inkml:context>
    <inkml:brush xml:id="br0">
      <inkml:brushProperty name="width" value="0.05" units="cm"/>
      <inkml:brushProperty name="height" value="0.05" units="cm"/>
      <inkml:brushProperty name="color" value="#E71224"/>
    </inkml:brush>
  </inkml:definitions>
  <inkml:trace contextRef="#ctx0" brushRef="#br0">1 1 24575,'0'13'0,"0"-1"0,0 10 0,0 2 0,0 5 0,0 16 0,0 10 0,0 0 0,0 16 0,0-10 0,0 13 0,0-12 0,0 9 0,0-10 0,0 7 0,0-3 0,0-5 0,0 20 0,0-15 0,0 16 0,0-15 0,0 1 0,0-11 0,0 14 0,0-21 0,0 17 0,0-7 0,0-5 0,0-2 0,0-7 0,0 1 0,0 0 0,0 13 0,0-16 0,0 14 0,0-17 0,0 12 0,0-5 0,0 5 0,4-11 0,-3 3 0,2-13 0,-3 7 0,0-9 0,4 0 0,-3-1 0,2-9 0,-3-1 0,3-7 0,-2-1 0,2-4 0,0-2 0,-3 9 0,3 5 0,-3 16 0,0 1 0,0 10 0,0-5 0,0 1 0,0 4 0,0-5 0,0 1 0,0 3 0,0-9 0,0 4 0,0 1 0,0-5 0,0 9 0,0-3 0,0 0 0,4 3 0,-3-9 0,3 10 0,-4-4 0,0-1 0,4 5 0,-3-10 0,7 4 0,-7 0 0,3-4 0,0 10 0,-3-10 0,3 10 0,-4-10 0,0 10 0,0-10 0,0 9 0,4-9 0,-3 5 0,2-6 0,1 5 0,-2-4 0,2 10 0,-4-5 0,0 6 0,3-5 0,-2 3 0,3-8 0,-4 8 0,0-9 0,0 5 0,0-6 0,3-5 0,-2 4 0,3-9 0,-4 9 0,3-9 0,-2 9 0,3-8 0,-4 3 0,0-5 0,3 5 0,-2-3 0,3 3 0,0-5 0,-4 5 0,4-3 0,-4 7 0,4-2 0,-3-1 0,2 4 0,1-9 0,-3 9 0,2-9 0,1 5 0,-4-6 0,7 0 0,-6 1 0,6-1 0,-6 5 0,6 1 0,-6 5 0,7 5 0,-7-3 0,3 3 0,-4-5 0,0 0 0,0 0 0,3-5 0,-2-1 0,3-5 0,-4 5 0,0-7 0,0 6 0,0-8 0,0 4 0,0-3 0,0 2 0,0-7 0,0 3 0,0-3 0,0-1 0,0 0 0,0-3 0,0 2 0,0-6 0,3 3 0,-3 0 0,3-3 0,-3 3 0,3-4 0,-2 1 0,1-1 0,1-2 0,0-1 0,1-3 0,-2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1.726"/>
    </inkml:context>
    <inkml:brush xml:id="br0">
      <inkml:brushProperty name="width" value="0.05" units="cm"/>
      <inkml:brushProperty name="height" value="0.05" units="cm"/>
    </inkml:brush>
  </inkml:definitions>
  <inkml:trace contextRef="#ctx0" brushRef="#br0">30 209 24575,'-1'88'0,"0"1"0,0 0 0,0 0 0,0 16 0,0-4 0,0-31 0,1-40 0,0-20 0,0-4 0,0-23 0,0-12 0,0-25 0,0-12 0,-10-8 0,8-2 0,-8-13 0,10 26 0,0-15 0,0 23 0,0-5 0,0 8 0,0 11 0,0 6 0,0 7 0,3 5 0,1 7 0,6 2 0,5 6 0,0 4 0,8 1 0,-8 3 0,7 0 0,-6 3 0,3 13 0,-4 1 0,-2 16 0,-1-4 0,-4 0 0,0 4 0,-3-8 0,-2-1 0,-3-2 0,0-7 0,0 3 0,-2-7 0,-6-1 0,-6 1 0,-2-3 0,-6 3 0,7-4 0,-8 1 0,8-4 0,0-1 0,8-3 0,4 0 0</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02.016"/>
    </inkml:context>
    <inkml:brush xml:id="br0">
      <inkml:brushProperty name="width" value="0.05" units="cm"/>
      <inkml:brushProperty name="height" value="0.05" units="cm"/>
      <inkml:brushProperty name="color" value="#E71224"/>
    </inkml:brush>
  </inkml:definitions>
  <inkml:trace contextRef="#ctx0" brushRef="#br0">4 338 24575,'-3'-11'0,"16"9"0,11-9 0,29 11 0,24 0 0,-20 0 0,5 0-1201,8 0 0,1 0 1201,-2 0 0,3 0-834,3 0 1,5 0-1,-3 0 834,13 0 0,1 0 0,-4 0 0,5 0 0,-5 0-955,3 0 0,-4 0 955,-17 0 0,1 0 0,-2 0 0,14 0 0,1 0 0,-17 0 0,3 0 0,-2 0 0,24 0 0,-1 0 0,-1 0 0,0 0-698,-4 0 0,-2 0 698,-3 0 0,-1 0 0,0 0 0,-1 0 136,-9 0 1,0 0-137,-4 0 0,-3 0 2366,26 0-2366,-2 0 0,-17 0 0,0 0 0,4 0 2084,-20 0-2084,-1-4 1933,-16 3-1933,-2-3 1404,-15 4-1404,-1 0 149,-7-3-149,-1-8 0,-6-9 0,2 5 0,10 0 0,16 15 0,16-4 0,18-2 0,9-4 0,8-6 0,7 3-879,8-4 879,-49 11 0,2 1 0,2-2 0,1 2 0,0 1 0,0 1 0,4 0 0,0 1 0,-3-1 0,0 0 0,7 3 0,0-1 0,-2-2 0,-1 0 0,0 3 0,0 0 0,0 0 0,-2 0 0,23 0 0,-15 0 0,-2 0 0,-9 0 0,5 0 0,0 0-16,-1 0 16,23 0 0,-14 0 0,-1 0 0,-12 0 0,-8 0 878,-1 0-878,-15 4 17,0-3-17,-12 2 0,-7-3 0,3 0 0,2 0 0,9 0 0,15 0 0,8 0 0,18 0 0,9 0 0,8 0-819,15-5 819,1 4 0,-45-5 0,0 1 0,1 4 0,-3 1 0,28-10 0,-29 9 0,-1 1 0,23-4-321,17 4 321,-8 0 0,-8 0 0,0 0 0,-7 0 0,6 0 0,-13 0 0,6 0 806,-7 0-806,1 0 334,-1 0-334,-6 0 0,-1 0 0,-6 0 0,-5 0 0,3 0 0,-13 0 0,7 0 0,-14 3 0,9-2 0,-9 3 0,9-4 0,-9 0 0,0 0 0,-1 0 0,-8 0 0,3 0 0,-4 0 0,1 0 0,-1 0 0,-3-3 0,3-13 0,-5-6 0,2 3 0,8 4 0,8 15 0,19 0 0,14 0 0,1-4 0,18 3 0,-27-8 0,25 8 0,-21-2 0,18-2 0,-7 4 0,-1-4 0,-13 5 0,-1 0 0,-11 0 0,-2 0 0,-14 0 0,2 0 0,-15 0 0,2 0 0,-8 0 0,1 0 0,-1 0 0,-2-6 0,-1 13 0,-3 4 0,0 21 0,0 8 0,0 19 0,0 10 0,0 21-1040,0 10 1040,0-42 0,0 0 0,0 1 0,0 0 0,0 4 0,0 1 0,-1-1 0,2 1 0,2 3 0,0 1 0,-3 1 0,1 0-809,5 4 0,0 0 809,-2 1 0,-1-1 0,4-4 0,-1 0 0,1 3 0,0 0 0,-1-7 0,0-1-556,1 4 1,-1 0 555,1-4 0,-1-2 0,1-3 0,-2 0 0,-1 4 0,-1-1 0,0-7 0,0 0-321,-3 3 0,0 0 321,0-4 0,0-1 0,0 2 0,0-2 0,0 47 0,0-2 0,5-8 0,1 0 0,0 0 0,4-1 706,-5-18-706,6 14 0,-1-22 0,-4 19 1523,3-15-1523,-8-1 1217,8-7-1217,-8-6 779,4-1-779,-2-16 186,-2-2-186,2-15 0,-3-4 0,0 5 0,0 6 0,0 19 0,0 8 0,0 13 0,0-5 0,0 26 0,0-9-415,0-25 0,0 0 415,0 39 0,4-13-404,-3 6 404,9-7 0,-4 7 0,5 11 0,-5-38 0,4 19 0,-5-27 0,5 15 0,0-5 813,0-1-813,0-6 421,-1-1-421,0-6 0,-4-6 0,3-1 0,-7-5 0,3 0 0,-1-5 0,-2-1 0,3 0 0,-1-3 0,-2 3 0,2-9 0,-3 3 0,4-2 0,-3-1 0,2-1 0,-3 0 0,0-2 0,0-2 0,0 0 0,0-7 0,0 3 0,0-4 0,0 1 0,0-1 0,0 1 0,0-1 0,0 0 0,0 0 0,-3-3 0,-4 3 0,0-3 0,-3 1 0,0 2 0,-1-5 0,-3 5 0,0-2 0,0 3 0,-4 1 0,-2-1 0,-3 1 0,-10 0 0,2 0 0,-14 1 0,-8 1 0,-16 0 0,-13-4 0,-16 4-1041,-1-8 1041,45 0 0,0 1 0,1-3 0,-1 0 0,-4 0 0,0 0 0,0 0 0,-1 0 0,-4 3 0,-1 0 0,2-3 0,-1 1 0,-5 2 0,1 0 0,4-3 0,0 0 0,-9 0 0,0 0 0,12-1 0,1 2 0,-8 1 0,0 1 0,8-2 0,0 0 0,0 1 0,0 1 0,1-2 0,0-2 0,-1 1 0,1 0 0,4 0 0,0 0 0,-5 0 0,2 0-66,-22 0 66,-14 0 0,23 0 0,-7 0 0,4 0 0,20 0 0,7 0 0,7 0 1038,13 0-1038,7 0 69,12-10-69,4-8 0,3-17 0,-13 15 0,-10 0 0,-22 24 0,-22 7 0,-9 1-416,28-1 0,-2 0 416,-10-2 0,-4 1-907,1 2 1,-4 2-1,-2-3 907,0-1 0,-1-3 0,-2 1-970,-15 3 1,-3 1-1,0-2 970,4-4 0,1-1 0,4 0 0,-16 3 0,0-2 0,18-2 0,-4-1 0,4-1 0,-11 2 0,1-2 0,15-2 0,-3 0 0,0 0-616,4 0 1,1 0 0,1 0 615,-28 0 0,3 0-201,7 0 1,6 0 200,24 0 0,3 0 0,-1 0 0,3 0 1891,-17 0-1891,-10 0 2835,21 0-2835,15 0 2502,14 0-2502,14-3 1480,11-4-1480,6-8 0,4-14 0,-16 13 0,-20-4 0,-28 20 0,-22 10 0,0-3 0,-6 9 0,5-5-701,27-5 1,-4 0 700,-4 0 0,-3 1 0,-11 0 0,-3-1-1145,-3-1 1,-1-2 1144,1 1 0,0-2 0,4-1 0,1-2-464,-2 1 1,5 0 463,25 0 0,0 0 0,-29 0 0,4 0 0,14 0-104,0-1 1,1-2 103,-1-3 1150,0-4-1150,4 4 2291,17-2-2291,7 7 1115,5-6-1115,13 6 268,2-2-268,11 0 0,0-4 0,-2 3 0,-7-3 0,-6 7 0,-6 0 0,1 0 0,-5 4 0,3-3 0,-13 3 0,2-4 0,-16 0 0,5 0 0,-11 0 0,10 0 0,-4 0 0,12 0 0,0 0 0,6 0 0,0-4 0,5 3 0,5-6 0,1 3 0,4-4 0,0-3 0,0 3 0,5-2 0,0 6 0,-1-3 0,4 4 0,1-1 0,4-2 0,0 5 0,2-4 0,-1 4 0,1-2 0,-2 0 0,0 3 0,5-3 0,5 3 0,15 0 0,7 0 0,19 0 0,-3 4 0,22-3 0,-2 8 0,19-8-669,10 4 669,9-5-757,-39-1 0,3 2 757,0 2 0,1 0 0,8-3 0,1 1 0,-1 2 0,1 0 0,0-3 0,-1 0 0,-4 0 0,0 0 0,-1 0 0,-1 0-479,-7 3 0,-2-1 479,1-1 0,-2 0 0,-2 1 0,-2 1 0,1-3 0,0 0 0,4 0 0,-1 0 0,-2 0 0,0 0 0,3 0 0,0 0 0,41 0-120,-14 0 120,-6 0 0,-5 0 0,1 0 0,0 0 581,-15 4-581,-3 1 1474,-14 4-1474,2-3 1064,-11 1-1064,-9-6 142,-2 3-142,-12-4 0,-2 0 0,-2 0 0,7 0 0,12 0 0,15 0 0,13 0 0,12 0 0,8 0-734,-21-2 1,2-2 733,5-2 0,2-2 0,14 1 0,3-1 0,5-2 0,1 0-1283,4 2 0,2 2 1283,-1 1 0,1 2 0,-1-1 0,-1 1-863,-4 3 0,-1 0 863,-3 0 0,-3 0-278,-22 0 0,-1 0 278,6 0 0,-4 0 0,16 0 841,25 5-841,-15 1 0,-9 5 0,-8-1 2342,-12-5-2342,-3 4 2033,-10-8-2033,-2 7 760,-9-8-760,-6 4 339,-2-4-339,-10 0 0,2 0 0,-8 0 0,8 0 0,12 0 0,10 0 0,10 0 0,5 0 0,9-4 0,31-3-772,-36 1 0,2 0 772,6-4 0,3 1 0,6 2 0,0-1 0,-7-1 0,-1 0 0,4 2 0,0 1-241,-7 2 0,-4 1 241,32-3 0,-24 6 0,-2 0 0,-4 0 0,-2 0 0,-1 0 0,-1 0 0,11 0 0,-7 0 0,-6 0 1504,-1 0-1504,-6 0 522,-5 0-522,-2 0 0,-5 0 0,-5 0 0,-1 0 0,-4 4 0,-5-4 0,3 4 0,-7-4 0,4 0 0,-1 0 0,-3 3 0,7-2 0,-6 2 0,6-3 0,-7 0 0,8 0 0,-4 0 0,4 0 0,1 0 0,-1 4 0,0-4 0,1 4 0,-1-1 0,0-2 0,1 6 0,-5-6 0,3 6 0,-7-6 0,8 6 0,-8-3 0,3 3 0,-4 0 0,5 1 0,-4-1 0,3 0 0,-4 0 0,1 0 0,-1 0 0,0 4 0,4-3 0,-3 5 0,4-4 0,-1 1 0,-3-3 0,8 1 0,-4-1 0,0 1 0,3 0 0,-6-1 0,-2-3 0,-4-1 0,-3-3 0,-1 0 0,1 0 0,-1 0 0,-2-15 0,-2 11 0,-2-11 0</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11.096"/>
    </inkml:context>
    <inkml:brush xml:id="br0">
      <inkml:brushProperty name="width" value="0.05" units="cm"/>
      <inkml:brushProperty name="height" value="0.05" units="cm"/>
      <inkml:brushProperty name="color" value="#E71224"/>
    </inkml:brush>
  </inkml:definitions>
  <inkml:trace contextRef="#ctx0" brushRef="#br0">8 1 24575,'-4'-1'0,"1"20"0,3 3 0,0 23 0,0 14 0,0 12 0,0-21 0,0 5-947,0 17 1,0 3 946,0 0 0,0 4 0,0 18 0,0 2-1094,0-3 1,0 1 1093,2-31 0,0 1 0,1 1-841,-1 7 1,1 1 0,1 0 840,2-4 0,2 0 0,0-1 0,0 28 0,0-1 0,3 1 0,0 0 0,-3-8 0,-2 0 0,2 5 0,-1 1 0,0-1 0,1 0-691,-1-7 1,0-2 690,-3-11 0,0-2 0,1-1 0,1-2 205,-2-2 1,0-2-206,-1-6 0,1-2 0,4 3 0,0-1 0,-4-3 0,0 0 0,4-1 0,1 2 0,-2 4 0,-1 0 0,0-2 0,0-4 1117,1 32-1117,-1-25 0,0 0 0,-5 15 0,2-29 0,0 0 2548,-3 34-2548,0-33 0,0 29 1831,0-19-1831,0 4 1229,0-5-1229,0-7 846,0 5-846,0-11 0,5 11 0,-4-11 0,7 5 0,-7 0 0,8 1 0,-8 1 0,7 3 0,-6-9 0,6 4 0,-7-12 0,7-1 0,-7-5 0,6-4 0,-6-2 0,2-5 0,1 0 0,-3-3 0,2 2 0,-3-7 0,0 3 0,0-7 0,3-1 0,-2-4 0,1 1 0,-2-1 0,3-2 0,1-1 0,2-3 0,6-27 0,-7 21 0,4-21 0</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14.018"/>
    </inkml:context>
    <inkml:brush xml:id="br0">
      <inkml:brushProperty name="width" value="0.05" units="cm"/>
      <inkml:brushProperty name="height" value="0.05" units="cm"/>
      <inkml:brushProperty name="color" value="#E71224"/>
    </inkml:brush>
  </inkml:definitions>
  <inkml:trace contextRef="#ctx0" brushRef="#br0">1 14 24575,'-1'-7'0,"19"1"0,23 6 0,53 0 0,-34 0 0,4 0-1492,13 0 1,5 0 1491,-16 0 0,4 0 0,5 0-955,6 0 1,7 0-1,2 0 1,-5 0 954,5 0 0,-4 0 0,12 0-756,-13 0 1,10 0 0,7 0 0,1 0 0,-3 0 0,-7 0 755,10 0 0,-5 0 0,-2 0 0,4 0 0,-7 0 0,2 0 0,2 0 0,0 0 0,-2 0 0,-2 0 0,0 0 0,-1 0 0,-1 0 0,-5 0 0,4 0 0,-5 0 0,0 0 0,4 0 0,-2 0 0,4-1 0,1 1 0,-3 0 0,-4 1-493,-6 0 0,-5 0 1,0 0-1,1 2 493,10 0 0,3 0 0,-2 2 0,-6 1 0,-4 1 0,-6 2 0,2-1-76,10 1 1,2-1-1,-2 1 76,-8 3 0,-2 1 0,-2-2 774,17-3 0,-5 1-774,-11 6 0,-3 0 1925,-3-7 0,-5-2-1925,15 10 0,17-10 0,-41 2 3391,16-2-3391,-9-1 2551,-16-1-2551,-2-4 1611,-12 0-1611,-13 0 579,17 0-579,2 0 0,19 0 0,6 0 0,1 0 0,-1 0 0,0 0 0,7 0 0,8 5 0,-4 1 0,-3 0 0,-21 2 0,-6-7 0,-11 6 0,-5-6 0,-6 6 0,-7-7 0,-1 3 0,-4-3 0,-2-10 0,-2 20 0,-2 9 0,0 33 0,0 16 0,0 13 0,0 2 0,0 0-1452,0 13 1452,1-33 0,-2 4-1230,1 13 0,0 5 1230,1-15 0,-1 3 0,-1 1-990,1 2 0,0 0 0,0 3 990,3 8 0,0 3 0,-1 0-1008,-1 0 1,-1 1 0,1 1 1007,4 7 0,1 0 0,-1 1 0,-2 0 0,0 0 0,1-1 0,1-4 0,1 0 0,0 0-412,0 5 0,-1 0 0,1-5 412,-1-24 0,0-3 0,0 2-34,1 14 0,-1 3 1,0-5 33,3 9 0,-1-3 0,-2-17 0,-1 3 0,2-2 0,1-3 0,1-2 0,-1 0 0,0 24 0,2-1 0,4 0 0,1-1 617,-7-8 0,1-3-617,4-7 0,0-4 1346,-5-14 1,-1-2-1347,11 43 0,-7-18 0,1 7 0,-4-8 2880,-3-15-2880,0-8 2585,-3-6-2585,3-11 1394,-4-1-1394,0-15 455,0-1-455,0-3 0,0-5 0,0 0 0,0-3 0,0-1 0,0 0 0,0 1 0,0-1 0,0 0 0,0 0 0,0 1 0,0-1 0,0 0 0,0 1 0,0-1 0,-2 0 0,-2 0 0,-2 0 0,-4-3 0,3 0 0,-10 0 0,1 2 0,-18 3 0,-7 1 0,-13 0 0,-19 2 0,-3-1 0,-15 2-599,39-6 1,-2-1 598,-4 2 0,-4-1-813,-27 1 1,-2 0 812,22-3 0,-2 0-621,4-2 1,-4 1 0,4-1 620,-5-2 0,0 0 0,-20 0 0,-5 0 0,18 0 0,-4 0 0,2 0-654,8-2 0,1-1 0,0 1 654,-4 0 0,0 0 0,2-1 0,-26-4 0,4-1 0,15-2 0,0-1 0,-14 3 0,-2 0 0,6-6 0,1 1 0,-5 4 0,0 1 0,10-5 0,-1 0 0,-9 1 0,1 1 0,12 0 0,2 0 0,-4-2 0,1 0-202,9 2 1,1 1 201,0-3 0,-1-1 0,1 0 0,-1 1 0,5 3 0,0 0 0,-3 0 0,0 0 0,7 3 0,1 2 361,-1 1 0,2 0-361,9 1 0,0 1 0,0 1 0,2 2 0,-20-1 1555,-14 0-1555,17 0 0,-22 0 0,6 0 0,14 0 0,-13 0 2228,41 0-2228,-35 0 1685,30 0-1685,-11 4 712,5 1-712,-3 1 146,9 2-146,-4-7 0,6 3 0,-5-4 0,3 0 0,-11 0 0,16 3 0,-7-2 0,9 3 0,0-4 0,1 0 0,0 0 0,5 0 0,0 0 0,1 0 0,7 3 0,-1-2 0,6 2 0,3-3 0,2 0 0,6 3 0,-2-2 0,6 2 0,-6-3 0,6 0 0,-6 0 0,3 0 0,-4 0 0,3 0 0,-5 0 0,4 0 0,-5 0 0,3 0 0,0 0 0,0 0 0,-3 0 0,2 0 0,-2 0 0,6 0 0,-2-3 0,6 2 0,0-8 0,4-3 0,3-6 0,0 5 0,0 3 0</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57.188"/>
    </inkml:context>
    <inkml:brush xml:id="br0">
      <inkml:brushProperty name="width" value="0.05" units="cm"/>
      <inkml:brushProperty name="height" value="0.05" units="cm"/>
    </inkml:brush>
  </inkml:definitions>
  <inkml:trace contextRef="#ctx0" brushRef="#br0">0 2676 24575,'18'0'0,"9"0"0,14 0 0,5 0 0,-11 0 0,8 0 0,-1 0 0,5 0 0,0 0 0,-3 0 0,-9 0 0,10 0 0,-10 0 0,4 0 0,-10 0 0,-1 0 0,-5 0 0,-3 0 0,-2 0 0,-7 0 0,2 0 0,-6 0 0,3 0 0,0 0 0,-3 0 0,7 0 0,-4 0 0,1 0 0,2 0 0,-6 0 0,3 0 0,-3 0 0,-1 0 0,0 0 0,1 0 0,-1 0 0,1 0 0,-1 0 0,0 0 0,1 0 0,-1 0 0,1 0 0,-1 0 0,0 0 0,0 0 0,0 0 0,-2-3 0,-2-4 0,-2-17 0,0-8 0,0-26 0,0-19 0,-5 28 0,-1-3-616,2-10 1,-1-3 615,-4-3 0,-1-2 0,3-7 0,1-3-1038,1-4 1,2-1 1037,0-1 0,0 1 0,3 0 0,0 2 0,0 2 0,0 5-349,0 22 1,0 2 348,0-5 0,0 2-168,0-22 168,0 1 1043,0 9-1043,0 15 2095,0 12-2095,0 6 824,0 6-824,0 4 209,0 1-209,0 3 0,0-2 0,0 3 0,0-5 0,0 1 0,0 3 0,0-2 0,0 3 0,0-5 0,0 5 0,0-4 0,0 8 0,0-7 0,0 7 0,0-8 0,0 8 0,0-8 0,0 8 0,0-7 0,0 6 0,0-2 0,0 0 0,0 2 0,0-2 0,0 4 0,0 3 0,0-2 0,0 5 0,0-2 0,0 0 0,0 3 0,0-3 0,0 0 0,0 2 0,0-2 0,0 1 0,0 1 0,0-2 0,0 4 0,0-1 0,0 1 0,0-1 0,3 4 0,0-3 0,3 5 0,4-2 0,5 3 0,0 0 0,12 0 0,-2 0 0,9 0 0,5 0 0,1 0 0,6 0 0,6 0 0,-5 4 0,5 2 0,-6 3 0,-1 4 0,-4-3 0,4 3 0,-10-4 0,4-1 0,-10 0 0,-1 0 0,-4-3 0,-5-2 0,-4-3 0,-2 3 0,-6-2 0,3 2 0,-3-3 0,-4 0 0,0 0 0</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58.403"/>
    </inkml:context>
    <inkml:brush xml:id="br0">
      <inkml:brushProperty name="width" value="0.05" units="cm"/>
      <inkml:brushProperty name="height" value="0.05" units="cm"/>
    </inkml:brush>
  </inkml:definitions>
  <inkml:trace contextRef="#ctx0" brushRef="#br0">19 137 24575,'-9'0'0,"5"3"0,-2 8 0,6 1 0,0 6 0,0 0 0,0 2 0,0-1 0,0 3 0,0-10 0,7 5 0,1-9 0,10-1 0,6 0 0,-4-6 0,7 3 0,-3-4 0,1 0 0,3 0 0,-9-7 0,0-5 0,-4-7 0,-3-4 0,-1-1 0,-4 1 0,-2-5 0,-2 3 0,-3-3 0,0 5 0,0 0 0,0 3 0,-3 2 0,-4 4 0,-1 3 0,-5 0 0,5 8 0,-5-1 0,6 4 0,-7 0 0,7 0 0,-3 0 0,3 0 0,1 0 0,-1 3 0,4 4 0,0 4 0,3 3 0,0 0 0,0 1 0,0-5 0,0 4 0,0-7 0,10 3 0,-1-3 0,9 1 0,-3-4 0,-1-1 0,0-3 0,-3 0 0,-1 0 0,-4-7 0,1 0 0,-3-12 0,-1 4 0,-3-8 0,0 8 0,-6-3 0,-2 7 0,-6 4 0,-5 3 0,0 4 0,-5 0 0,1 0 0,0 4 0,-2 8 0,5 5 0,0 7 0,7 4 0,2-7 0,7 6 0,1-12 0,3 3 0,0-8 0,0 0 0,6-3 0,2 0 0,6-3 0,4-1 0,-3-3 0,0 0 0,-2 0 0,-5-7 0,2-1 0,-3-6 0,0 0 0,0 3 0,-3 1 0,2 4 0,-6-1 0,3 1 0,-3 2 0,0 1 0</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11.148"/>
    </inkml:context>
    <inkml:brush xml:id="br0">
      <inkml:brushProperty name="width" value="0.05" units="cm"/>
      <inkml:brushProperty name="height" value="0.05" units="cm"/>
    </inkml:brush>
  </inkml:definitions>
  <inkml:trace contextRef="#ctx0" brushRef="#br0">1 162 24575,'23'0'0,"6"0"0,11 0 0,24 0 0,-12 0 0,27 0 0,-4 0 0,8 0 0,7 0 0,0-5 0,-20 4 0,8-4 0,-17 0 0,13 4 0,-7-4 0,-7 5 0,-8 0 0,-6 0 0,-5 0 0,-2 0 0,0 0 0,-8 0 0,7 0 0,-4 0 0,-3 0 0,7 0 0,-9 0 0,0 0 0,-1 0 0,-4 0 0,4 0 0,-4 0 0,4 0 0,-4 0 0,-1 0 0,0-3 0,1 2 0,-5-6 0,3 6 0,-7-5 0,8 5 0,-8-2 0,3 0 0,1-2 0,-4 1 0,3-2 0,0 5 0,-3-6 0,4 3 0,-5 0 0,4-2 0,-3 5 0,8-6 0,-8 6 0,7-6 0,-7 6 0,8-2 0,-8-1 0,7 4 0,-7-7 0,4 6 0,-1-2 0,-3 0 0,7 2 0,-6-5 0,2 5 0,0-2 0,-3 0 0,3 2 0,-4-5 0,1 5 0,-1-6 0,-3 7 0,2-4 0,-6 4 0,3 0 0,0 0 0,-3 0 0,3-3 0,-4 3 0,4-3 0,-2 3 0,1 0 0,-2 0 0,-1 0 0,4 0 0,-3 0 0,3 0 0,-3 0 0,-1 0 0,0 0 0,1 0 0,-1 0 0,0 0 0,1 0 0,-1 0 0,0 0 0,1 0 0,-1 0 0,0 0 0,-3 0 0,0 0 0</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13.173"/>
    </inkml:context>
    <inkml:brush xml:id="br0">
      <inkml:brushProperty name="width" value="0.05" units="cm"/>
      <inkml:brushProperty name="height" value="0.05" units="cm"/>
    </inkml:brush>
  </inkml:definitions>
  <inkml:trace contextRef="#ctx0" brushRef="#br0">32 206 24575,'0'-5'0,"0"10"0,0 16 0,0 3 0,0 14 0,0-7 0,0 13 0,0-3 0,0 0 0,0 3 0,0-13 0,0 2 0,0-14 0,0 0 0,3-9 0,-2 0 0,1-12 0,-2-7 0,-3-9 0,2-10 0,-7-7 0,7-5 0,-6 0 0,6-11 0,-7 9 0,7-10 0,-3 6 0,4 6 0,0 1 0,0 5 0,0 4 0,0 2 0,0 9 0,0 1 0,0 7 0,0 1 0,0 3 0,-3 1 0,7 2 0,5 2 0,10 2 0,9 0 0,1 0 0,5 0 0,5 0 0,-4 0 0,9 0 0,-9 3 0,4 6 0,-9 3 0,2 5 0,-11-2 0,6 1 0,-12-1 0,3-1 0,-4 1 0,-3-1 0,0 0 0,-4 0 0,-3 4 0,-1-2 0,-3 6 0,0-3 0,0 1 0,0 2 0,-7-3 0,-5 1 0,-9 3 0,-3-6 0,0 3 0,-4-4 0,-7-3 0,0-1 0,-10-3 0,4 0 0,1 0 0,1 0 0,9-4 0,2-2 0,9-3 0,0 0 0,9 0 0,0 0 0,6 0 0,2 0 0</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1:32.063"/>
    </inkml:context>
    <inkml:brush xml:id="br0">
      <inkml:brushProperty name="width" value="0.05" units="cm"/>
      <inkml:brushProperty name="height" value="0.05" units="cm"/>
    </inkml:brush>
  </inkml:definitions>
  <inkml:trace contextRef="#ctx0" brushRef="#br0">0 39 24575,'18'0'0,"4"0"0,7 0 0,9-4 0,4-2 0,5-3 0,11-1 0,2 5 0,-15 1 0,17 4 0,-30 0 0,18 0 0,-14 0 0,-6 0 0,-7 0 0,-9 0 0,-3 0 0,-4 0 0,-5 0 0</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1:33.093"/>
    </inkml:context>
    <inkml:brush xml:id="br0">
      <inkml:brushProperty name="width" value="0.05" units="cm"/>
      <inkml:brushProperty name="height" value="0.05" units="cm"/>
    </inkml:brush>
  </inkml:definitions>
  <inkml:trace contextRef="#ctx0" brushRef="#br0">1 1 24575,'0'13'0,"0"3"0,0 12 0,0-4 0,0 9 0,0 7 0,0 3 0,0-2 0,0 28 0,0-36 0,5 56 0,-4-43 0,4 16 0,0 8 0,-4-30 0,9 31 0,-9-29 0,3 15 0,-4-4 0,0-6 0,0-2 0,0-11 0,0-5 0,0 0 0,0-10 0,0-1 0,0-7 0,0-1 0,0-4 0,0 1 0,0-1 0,0 0 0,0 0 0,0 0 0,0 1 0,0-1 0,0 0 0,0 0 0,0 0 0,0 1 0,0-1 0,3-3 0,-2 3 0,4-5 0,-4 5 0,2-11 0,-3 1 0</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1:37.275"/>
    </inkml:context>
    <inkml:brush xml:id="br0">
      <inkml:brushProperty name="width" value="0.05" units="cm"/>
      <inkml:brushProperty name="height" value="0.05" units="cm"/>
    </inkml:brush>
  </inkml:definitions>
  <inkml:trace contextRef="#ctx0" brushRef="#br0">0 6 24575,'5'-3'0,"3"0"0,25 3 0,0 0 0,19 0 0,13 0 0,-2 0 0,26 0 0,-6 0 0,7 0 0,-20 0-282,-19 0 0,0 0 282,23 0 0,7 0 0,-4 0 0,-13 0 0,-6 4 0,12 6 0,-28 8 0,15-2 564,-9 10-564,4-7 0,-6 9 0,-5-1 0,0 1 0,-9-2 0,-2 1 0,-5-2 0,-3 4 0,3-3 0,-8 3 0,0 0 0,-3-5 0,-4 9 0,1-9 0,-3 9 0,0-8 0,0 7 0,0-7 0,1 8 0,-5-4 0,3 0 0,-6-1 0,3 0 0,-4-3 0,0 7 0,0-7 0,0 8 0,0-4 0,0 0 0,-4-1 0,-4 0 0,-5 1 0,-4 1 0,-3-1 0,-1-5 0,-5 2 0,1-5 0,0 3 0,2-8 0,-2 4 0,2-4 0,0-1 0,-5 1 0,3 0 0,-8 1 0,-7 5 0,3-4 0,-14 9 0,11-8 0,-6 3 0,5-4 0,-3-4 0,14 1 0,-9-5 0,10 1 0,0-2 0,1-1 0,5-4 0,0-1 0,-1-3 0,1 0 0,-5 0 0,3 0 0,-8 4 0,9-3 0,-9 3 0,8-4 0,-8 4 0,9-4 0,-9 4 0,9-4 0,-4 0 0,4 0 0,1 0 0,0 0 0,3 0 0,-2 0 0,7 0 0,-4 0 0,5 0 0,0 0 0,3 0 0,-3 0 0,7 0 0,-3 0 0,3 0 0,1 0 0,-1 0 0,1 0 0,-4 0 0,3 0 0,-7 0 0,7 0 0,-3 0 0,0 0 0,3 0 0,-3 0 0,3 0 0,1 0 0,-4 0 0,2-3 0,-2 3 0,4-3 0,-1 3 0,1-3 0,-1 2 0,1-1 0,0 2 0,3-3 0,-2 2 0,4-5 0,-5 6 0,3-6 0,-3 3 0,2-3 0,-1-1 0,4 1 0,-2 0 0,3-1 0,0-3 0,0 3 0,0-7 0,0 4 0,0-1 0,0-3 0,0 4 0,0-5 0,0 1 0,0 0 0,0 0 0,0 3 0,0-2 0,0 5 0,0-2 0,-3 4 0,2-1 0,-2 1 0,3-1 0,-2 1 0,1-4 0,-5 2 0,5-1 0,-2 2 0,1 1 0,1 2 0,-2 1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3.141"/>
    </inkml:context>
    <inkml:brush xml:id="br0">
      <inkml:brushProperty name="width" value="0.05" units="cm"/>
      <inkml:brushProperty name="height" value="0.05" units="cm"/>
    </inkml:brush>
  </inkml:definitions>
  <inkml:trace contextRef="#ctx0" brushRef="#br0">52 433 24575,'0'3'0,"-7"11"0,5 2 0,-9 16 0,10-12 0,-3 13 0,4-12 0,0 6 0,0-8 0,0 0 0,0-1 0,0-3 0,0 3 0,0-6 0,2 1 0,9-9 0,1-1 0,6-3 0,-4 0 0,5 0 0,-7 0 0,5 0 0,-6-4 0,3 0 0,-3-6 0,-1-1 0,-3-3 0,1-5 0,-1 4 0,1-12 0,-4 6 0,0-12 0,-4 4 0,0-5 0,0 0 0,0 5 0,0 0 0,-4 6 0,0 4 0,-7 0 0,4 8 0,-7 1 0,3 6 0,-3 1 0,0 3 0,0 0 0,-1 0 0,1 3 0,0 5 0,-2 11 0,1 2 0,2 7 0,2 0 0,3-4 0,-1 4 0,5-4 0,1-5 0,3 3 0,0-6 0,0-2 0,0 0 0,0-7 0,0 3 0,6-3 0,6-4 0,7 0 0,4-3 0,5 0 0,2 0 0,9-8 0,-4-1 0,10-14 0,-9 0 0,9-4 0,-12-5 0,7 4 0,-16-7 0,5 8 0,-11-7 0,0-1 0,-6-1 0,-3-3 0,-1 0 0,-3-2 0,-1 0 0,-4 7 0,0 6 0,0 4 0,-3 5 0,-4 4 0,-4 4 0,-4 7 0,1 1 0,0 3 0,3 0 0,1 0 0,0 0 0,3 0 0,-3 0 0,3 6 0,0 11 0,3 8 0,-4 9 0,7 5 0,-3 2 0,4 5 0,0 0 0,0 6 0,0-5 0,4 5 0,5-12 0,4 0 0,4-6 0,5 1 0,0-5 0,0 0 0,2-5 0,-8-6 0,7 1 0,-11-9 0,5 0 0,-9-5 0,-1-2 0,-4-1 0</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1:38.841"/>
    </inkml:context>
    <inkml:brush xml:id="br0">
      <inkml:brushProperty name="width" value="0.05" units="cm"/>
      <inkml:brushProperty name="height" value="0.05" units="cm"/>
    </inkml:brush>
  </inkml:definitions>
  <inkml:trace contextRef="#ctx0" brushRef="#br0">629 3 24575,'-6'0'0,"0"0"0,-4 0 0,-5 0 0,-9 0 0,0 0 0,-9 0 0,8 0 0,-22 0 0,19 0 0,-19 0 0,22 0 0,-6 0 0,2 0 0,5 0 0,-3 0 0,12 0 0,-4 0 0,5 0 0,3 0 0,1 0 0,4 0 0,3-2 0,0 4 0,3 19 0,0 20 0,0 31 0,0 18-1133,-3-18 1,-1 4 1132,0 1 0,0 4-1022,-1-10 1,-1 6 0,1 0 1021,0-1 0,0 1 0,-1 1-1113,-2 11 1,-1 1-1,1 2 1113,2 2 0,0 1 0,-1 1 0,-1 4 0,-2 1 0,3-4-775,3-16 0,1-2 0,0 1 775,0 10 0,0 2 0,1-3 0,2-10 0,0-2 0,0 2 0,0 6 0,0 2 0,0 0 0,0 1 0,0 1 0,0-3-130,0-8 0,0-2 0,0 0 130,0-4 0,0 0 0,0-1 0,0 26 0,0-2 593,0-8 0,0-5-593,0-25 0,0-3 0,0 8 0,0-5 2906,0 8-2906,0 17 3232,0-22-3232,0-8 2834,0-16-2834,0-3 1224,0-13-1224,0-6 0,0-4 0,0-3 0,0-1 0,0 0 0,0-45 0,-5-26 0,3 8 0,-3 0 0</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15.144"/>
    </inkml:context>
    <inkml:brush xml:id="br0">
      <inkml:brushProperty name="width" value="0.05" units="cm"/>
      <inkml:brushProperty name="height" value="0.05" units="cm"/>
    </inkml:brush>
  </inkml:definitions>
  <inkml:trace contextRef="#ctx0" brushRef="#br0">20 8 24575,'0'-6'0,"0"5"0,0 25 0,0 1 0,0 25 0,0-3 0,0 19 0,0 3 0,0 18 0,0-11-570,0 20 570,0-11 0,0-33 0,0 2 0,0 0 0,0 0 0,0-4 0,0 2 0,0 8 0,0 2-587,0-2 0,0 0 587,0 3 0,0 3 0,0 5 0,0 0 0,0-6 0,0-1 0,0 2 0,0 1 0,0-3 0,0-1 0,0 0 0,0 0 0,0-2 0,0-4 0,0 32 0,0-4 0,0-24 0,0 6 0,0-7 0,0-14 0,0-7 537,0-13-537,0-3 1207,0-9-1207,0-4 0,0 0 0,0-4 0,0 1 0,0-6 0,-8-14 0,2-20 0,0 11 0,17-4 0,11 26 0,16 0 0,9 0 0,0 0 0,5 0 0,-6 0 0,0 0 0,0 0 0,-6 0 0,0 0 0,-11 0 0,-1 0 0,-9 0 0,-1 0 0,-7 0 0,-1 0 0,-4 0 0,1 0 0,-4-3 0,0 2 0,-3-1 0</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15.718"/>
    </inkml:context>
    <inkml:brush xml:id="br0">
      <inkml:brushProperty name="width" value="0.05" units="cm"/>
      <inkml:brushProperty name="height" value="0.05" units="cm"/>
    </inkml:brush>
  </inkml:definitions>
  <inkml:trace contextRef="#ctx0" brushRef="#br0">0 1 24575,'0'18'0,"0"3"0,0 19 0,0 0 0,0 6 0,0 6 0,0-10 0,0 8 0,0 11 0,0-21 0,0 29 0,0-37 0,0 18 0,0-15 0,0 4 0,0-5 0,0-9 0,0 2 0,0-12 0,0 4 0,0-9 0,0 0 0,0-4 0,0-2 0,0-1 0</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16.797"/>
    </inkml:context>
    <inkml:brush xml:id="br0">
      <inkml:brushProperty name="width" value="0.05" units="cm"/>
      <inkml:brushProperty name="height" value="0.05" units="cm"/>
    </inkml:brush>
  </inkml:definitions>
  <inkml:trace contextRef="#ctx0" brushRef="#br0">0 1 24575,'14'0'0,"-3"0"0,12 3 0,-4 1 0,4 8 0,6 5 0,-4 0 0,11 13 0,-6-7 0,1 3 0,-1 4 0,-5-7 0,3 12 0,-4-12 0,2 6 0,-9-9 0,6 1 0,-7-5 0,3-2 0,0-6 0,-9 2 0,-3-4 0,-1 1 0,-2-4 0,2 3 0,0-5 0,1 2 0,-4-1 0,0 2 0,-3 2 0,-3 0 0,-4 1 0,-4-1 0,-3 1 0,-5 1 0,0 3 0,-9-2 0,4 5 0,-4-5 0,4 2 0,-4-3 0,4 0 0,-4 4 0,4-4 0,1 3 0,3-3 0,-2 0 0,7-1 0,-4 0 0,5 0 0,0 0 0,0 0 0,3-3 0,-3 3 0,7-6 0,-3 2 0,4-3 0,2 0 0,1 0 0</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17.885"/>
    </inkml:context>
    <inkml:brush xml:id="br0">
      <inkml:brushProperty name="width" value="0.05" units="cm"/>
      <inkml:brushProperty name="height" value="0.05" units="cm"/>
    </inkml:brush>
  </inkml:definitions>
  <inkml:trace contextRef="#ctx0" brushRef="#br0">1 233 24575,'0'6'0,"0"0"0,0 4 0,0-3 0,0 6 0,0-5 0,0 1 0,0 1 0,2-3 0,9 0 0,-3-1 0,14-2 0,-10 0 0,6-1 0,0-3 0,-3 0 0,4 0 0,-5 0 0,0 0 0,0 0 0,0 0 0,0 0 0,-3-3 0,2-1 0,-5-2 0,2-4 0,-3-1 0,0-4 0,0 1 0,0 0 0,-3 0 0,-1-1 0,-3-3 0,0 3 0,0-4 0,0 1 0,0 3 0,0-8 0,0 8 0,0-3 0,0 4 0,0-1 0,0 1 0,-7 3 0,3 1 0,-9 3 0,2 0 0,0 3 0,-2 1 0,2 3 0,-3 0 0,-1 0 0,1 0 0,0 0 0,-1 0 0,1 0 0,3 10 0,-3-1 0,5 18 0,-1-6 0,1 11 0,5-7 0,0 8 0,4-9 0,0 0 0,0-6 0,0-3 0,0-8 0,0 0 0</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19"/>
    </inkml:context>
    <inkml:brush xml:id="br0">
      <inkml:brushProperty name="width" value="0.05" units="cm"/>
      <inkml:brushProperty name="height" value="0.05" units="cm"/>
    </inkml:brush>
  </inkml:definitions>
  <inkml:trace contextRef="#ctx0" brushRef="#br0">0 167 24575,'7'-4'0,"3"2"0,23 2 0,23 0 0,7 0 0,25 0 0,-5-5 0,6-6-555,1-2 555,-1-8 0,0 4 0,1-1 0,-21-1 0,9 7 0,-16-2 0,4 4 0,0 0 0,-13 4 0,-1 2 0,-6 4 0,-10 0 555,2 0-555,-14 0 0,5 0 0,-10 0 0,-1 0 0,-4 0 0,0 0 0,1 0 0,-1 0 0,0 0 0,0 0 0,-3 0 0,2 0 0,-6 0 0,7 0 0,-4 0 0,1 0 0,3 0 0,-4 0 0,1 3 0,-1-3 0,0 3 0,-3-3 0,3 3 0,-4-2 0,-2 2 0,-1-3 0</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21.153"/>
    </inkml:context>
    <inkml:brush xml:id="br0">
      <inkml:brushProperty name="width" value="0.05" units="cm"/>
      <inkml:brushProperty name="height" value="0.05" units="cm"/>
    </inkml:brush>
  </inkml:definitions>
  <inkml:trace contextRef="#ctx0" brushRef="#br0">5 7 24575,'-5'-4'0,"21"1"0,12 3 0,23 0 0,-13 0 0,11 0 0,-13 0 0,9 0 0,-9 0 0,-3 0 0,-9 0 0,-9 0 0,3 0 0,-14 0 0,3 0 0</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23.716"/>
    </inkml:context>
    <inkml:brush xml:id="br0">
      <inkml:brushProperty name="width" value="0.05" units="cm"/>
      <inkml:brushProperty name="height" value="0.05" units="cm"/>
    </inkml:brush>
  </inkml:definitions>
  <inkml:trace contextRef="#ctx0" brushRef="#br0">0 200 24575,'0'8'0,"0"-2"0,0 32 0,0-10 0,0 28 0,0-14 0,0 15 0,0-4 0,0 13 0,0-5 0,0 11 0,0-22 0,4 13 0,2-15 0,-1 5 0,3-7 0,-7-1 0,3-14 0,-4 2 0,0-17 0,0 1 0,0-10 0,0 3 0,0-3 0,0-1 0,0-5 0,0-5 0,0-11 0,0-20 0,0-2 0,0-21 0,0-2 0,0-15 0,0-15 0,0 17 0,0-13 0,0 25 0,0-13 0,0 7 0,0 1 0,0 13 0,0 7 0,0 7 0,0 10 0,0 1 0,0 9 0,0 0 0,0 8 0,0 1 0,0 4 0,0-1 0,0 1 0,0 0 0,0 0 0,3 2 0,1-1 0,-1 1 0,3 0 0,-3-1 0,4 4 0,3-2 0,4-1 0,6 4 0,3-4 0,0 4 0,5 0 0,1 0 0,11 0 0,-5 0 0,9 0 0,9 5 0,-4 8 0,4-1 0,-2 14 0,-9-7 0,9 10 0,-5-6 0,0 3 0,-1-2 0,-3 3 0,-1 0 0,-4 1 0,-6-1 0,1 4 0,-7-5 0,2 5 0,-6-7 0,-1 1 0,-8-2 0,2 0 0,-5 0 0,6 1 0,-7-1 0,3-4 0,-3 0 0,-1-1 0,-3-3 0,3 3 0,-7 0 0,4-2 0,-4 2 0,0 0 0,0-3 0,0 3 0,0 1 0,0-4 0,0 3 0,0-4 0,0 1 0,-4-1 0,0 0 0,-3 0 0,-3 0 0,2 5 0,-6-4 0,3 3 0,-1 0 0,-1-3 0,-4 9 0,2-9 0,-8 5 0,3-5 0,-3 0 0,-1 1 0,5-4 0,-3 2 0,3-6 0,0 6 0,-4-5 0,8 1 0,-7-3 0,6 4 0,-6-3 0,3 6 0,-5-5 0,1 2 0,-1-3 0,1 0 0,0 3 0,3-3 0,-2 3 0,7-3 0,-8-1 0,8 0 0,-4 1 0,5-1 0,0 0 0,3 0 0,-2 0 0,2 0 0,0-1 0,-3 1 0,7 0 0,-3 0 0,4-4 0,0 0 0,0-3 0,0 0 0,0-3 0,-1-1 0,1-2 0,0 3 0,0 0 0,0 3 0,-1 0 0,1 0 0,0 0 0,-1 0 0,-3 0 0,3 0 0,-7 0 0,7 0 0,-7 0 0,7 3 0,-3-2 0,0 5 0,3-6 0,-3 6 0,0-5 0,2 2 0,-2 0 0,4-3 0,0 3 0,-1-3 0,-5 0 0,5 0 0,-5-2 0,9-2 0,0-2 0,0-1 0,3 1 0,-6-4 0,2-1 0,0-7 0,-3-2 0,2-3 0,-2-1 0,2-4 0,-2 4 0,6-5 0,-6 6 0,6 0 0,-2-1 0,0 5 0,2-4 0,-5 8 0,5-3 0,-2 3 0,0 5 0,2-4 0,-5 3 0,5 0 0,-2 2 0,0 2 0,2 1 0,-2-1 0,3 1 0,0-1 0,0 4 0,0 0 0</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51.116"/>
    </inkml:context>
    <inkml:brush xml:id="br0">
      <inkml:brushProperty name="width" value="0.05" units="cm"/>
      <inkml:brushProperty name="height" value="0.05" units="cm"/>
    </inkml:brush>
  </inkml:definitions>
  <inkml:trace contextRef="#ctx0" brushRef="#br0">0 0 24575,'29'0'0,"5"0"0,13 0 0,13 0 0,14 0 0,9 0-711,-31 0 0,2 0 711,-3 0 0,0 0 0,8 0 0,-2 0 346,24 0-346,5 0 0,-32 0 0,6 0 0,-13 0 0,-17 0 0,-3 0 1076,-15 0-1076,2 0 0,-11 0 0,0 0 0</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52.102"/>
    </inkml:context>
    <inkml:brush xml:id="br0">
      <inkml:brushProperty name="width" value="0.05" units="cm"/>
      <inkml:brushProperty name="height" value="0.05" units="cm"/>
    </inkml:brush>
  </inkml:definitions>
  <inkml:trace contextRef="#ctx0" brushRef="#br0">1 7 24575,'0'-2'0,"5"3"0,7-6 0,6 5 0,10 0 0,6 0 0,7 0 0,4 0 0,1 0 0,-5 0 0,4 0 0,1 0 0,-4 0 0,3 0 0,-15 0 0,-2 0 0,-13 0 0,-1 0 0,-7 0 0,-1 0 0,-2 0 0,-1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24.639"/>
    </inkml:context>
    <inkml:brush xml:id="br0">
      <inkml:brushProperty name="width" value="0.05" units="cm"/>
      <inkml:brushProperty name="height" value="0.05" units="cm"/>
    </inkml:brush>
  </inkml:definitions>
  <inkml:trace contextRef="#ctx0" brushRef="#br0">273 1 24575,'-21'30'0,"-23"33"0,24-10 0,-4-8 0,-1-2 0,5 1 0,-12 21 0,10-25 0,-1 6 0,3-15 0,11-7 0,0-10 0,8-7 0,-2-5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5.018"/>
    </inkml:context>
    <inkml:brush xml:id="br0">
      <inkml:brushProperty name="width" value="0.05" units="cm"/>
      <inkml:brushProperty name="height" value="0.05" units="cm"/>
    </inkml:brush>
  </inkml:definitions>
  <inkml:trace contextRef="#ctx0" brushRef="#br0">254 210 24575,'0'-6'0,"0"-8"0,0 3 0,0-8 0,-3 1 0,-1 2 0,-7-6 0,3 10 0,-6-5 0,3 9 0,-3 1 0,3 4 0,-3 3 0,3 0 0,-3 0 0,3 0 0,-6 0 0,8 2 0,-9 10 0,10 3 0,-7 9 0,6 4 0,-2-4 0,2 9 0,-2-8 0,5 7 0,-4-7 0,9 3 0,-2-5 0,3 1 0,0-5 0,0-1 0,0-7 0,0-1 0,3-4 0,4-2 0,7-1 0,2-3 0,6 0 0,-3-7 0,1-5 0,4-14 0,-6-4 0,4-5 0,-6 1 0,-2 0 0,-2 4 0,-4 2 0,-1 5 0,-2 3 0,1 5 0,-5 5 0,2 4 0,-3 10 0,0 6 0,3 15 0,2 5 0,4 4 0,-1-5 0,0 4 0,0-13 0,3 3 0,0-12 0,3-1 0,4-2 0,-3-4 0,7-1 0,-2-3 0,-1-3 0,4-9 0,-1-11 0,-1-7 0,1-5 0,-5 0 0,-4 6 0,3-4 0,-8 13 0,4-7 0,-8 15 0,2-2 0,-5 7 0,2 1 0,0 2 0,0 2 0,0 12 0,4 13 0,-6 7 0,7 10 0,-3 5 0,4-3 0,-4 5 0,4-3 0,-5-13 0,1 2 0,-2-14 0,0-4 0,-2-5 0,2-4 0,-6-2 0,-4-8 0,0-8 0,-8-12 0,6-5 0,0-5 0,1-5 0,7 4 0,-3-5 0,4 6 0,0 5 0,0 1 0,0 4 0,7 1 0,1 3 0,11 5 0,-4 5 0,7 2 0,-2 4 0,-1 0 0,3 4 0,-7 0 0,4 0 0,-5 0 0,0 0 0,-3 0 0,2 0 0,-6-3 0,3 3 0,-3-6 0,-1 5 0,1-5 0,-4-1 0,0 0 0,-3-3 0,0 4 0,0 5 0,-4 19 0,3 0 0,-8 38 0,8-23 0,-4 25 0,5-18 0,0 6 0,0-5 0,0-7 0,0-10 0,0-6 0,6-6 0,2-2 0,7-3 0,-1-3 0,0-1 0,-6-3 0,-2 0 0</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53.249"/>
    </inkml:context>
    <inkml:brush xml:id="br0">
      <inkml:brushProperty name="width" value="0.05" units="cm"/>
      <inkml:brushProperty name="height" value="0.05" units="cm"/>
    </inkml:brush>
  </inkml:definitions>
  <inkml:trace contextRef="#ctx0" brushRef="#br0">0 0 24575,'4'5'0,"-1"14"0,-3 14 0,0 25 0,0 4 0,0 19 0,0 10-787,-1-38 0,2 1 787,1 4 0,1 2 0,0 6 0,1 1 0,5 2 0,1 0 0,1 4 0,-1 1 0,0 2 0,1 4-1034,-1-6 1,0 6 0,0-4 1033,1 18 0,0-2 0,-2-23 0,-1 0 0,0-2-680,2 20 0,0-4 680,-3-15 0,-1 1 0,1 19 0,0 3 0,0-11 0,0-2 0,-3 1 0,0-1 0,2-4 0,-1-1 0,-4-7 0,0-3-178,5 35 178,-1-5 0,1-22 0,5 12 0,-1-9 0,1-8 1187,-2-13-1187,1 5 3032,-5-5-3032,4 13 1740,-4-17-1740,0 14 253,4-15-253,-8 6 0,7 3 0,-7-3 0,8 11 0,-7-15 0,6 7 0,-3-16 0,1 11 0,2-5 0,-7 11 0,7-11 0,-7 5 0,3-11 0,0 3 0,-3-9 0,3 0 0,-4-2 0,4-9 0,-4 4 0,7-4 0,-2-1 0,2-4 0,0-1 0,1 1 0,-4-8 0,2 7 0,-2-7 0,3-1 0,-3 0 0,2-3 0,-6-1 0,3 0 0,-3-2 0,0-1 0</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55.733"/>
    </inkml:context>
    <inkml:brush xml:id="br0">
      <inkml:brushProperty name="width" value="0.05" units="cm"/>
      <inkml:brushProperty name="height" value="0.05" units="cm"/>
    </inkml:brush>
  </inkml:definitions>
  <inkml:trace contextRef="#ctx0" brushRef="#br0">0 7 24575,'5'-4'0,"9"2"0,24 2 0,24 0 0,14 0-1075,-11 0 1,5 0 1074,2 0 0,2 0-970,20 0 0,3 0 970,-29 0 0,0 0 0,-2 0 0,11 0 0,3 0 0,10 0 0,9 0 0,-5 0-1424,5 0 0,1 0 1424,-26 0 0,7 0 0,0 0 0,-8 0 0,20 0 0,-4 0 0,-17 0 0,3 0 0,-6 0-681,5 0 0,-2 0 681,23 0 0,0 0 0,-20 0 0,-1 0 0,3 0 0,0 0 0,-12 0 0,-2 0 455,-2 0 1,-3 0-456,29 0 0,-26 2 0,-2 2 0,-5 1 0,1 1 0,1 0 0,1 4 1960,4 0-1960,-3-5 3166,-12-1-3166,-5-4 2038,-7 0-2038,-6 0 224,-8 0-224,-2 0 0,-4 0 0,-3 0 0,-2 0 0,-2 0 0,0-10 0,-3 18 0,-1-1 0,-3 33 0,0 15 0,0 27 0,0-33 0,0 3-612,0 6 1,0 2 611,2 7 0,2 1 0,-1 1 0,1 0-871,3 9 0,0 1 871,0-2 0,0 5-929,-2-5 1,0 5 0,1-2 928,0-11 0,2-1 0,-1 3 0,2 21 0,-1 4 0,1-7 0,5 1 0,1 0 0,-4 2 0,0 7 0,1-9 0,1-14 0,0-1 0,-1 15 0,-1 9 0,0-6 0,3-3 0,0-3-589,-3-15 0,-1 1 0,0-1 589,5 25 0,-1-2 0,1-5 0,-1-2 0,-1-12 0,1-3-34,-1 1 1,0-2 33,-1-13 0,1 0 0,2 4 0,1-2 0,-4-10 0,0-1 437,6 9 1,0-4-438,-1 17 0,9 13 0,-10-24 2603,4 6-2603,1-2 2232,-7-17-2232,0-7 1285,-6-13-1285,-1-9 589,-3-1-589,-1-7 0,-3-1 0,0-4 0,0 0 0,-2 0 0,-5-2 0,-8-2 0,-9 2 0,-5-3 0,-17 7 0,-2-3 0,-11 5 0,-7-4 0,-9 3 0,0-8 0,-14 4-993,-2-5 993,38 0 0,-2 0 0,-4 0 0,0 0 0,-4 0 0,-1 0 0,-4 0 0,0 0 0,4 0 0,-1 0 0,-7 0 0,0 0 0,7 1 0,1-2 0,-8-1 0,-1-2 0,4 1 0,0-1 0,-4-2 0,-1-2 0,5 2 0,0-1 0,-4 0 0,2 1 0,10 2 0,1 1 0,-3 0 0,1 0 0,7 0 0,2 1 0,3 1 0,0 0-339,-48-4 339,8 5 0,19 0 0,-7-5 0,16 4 0,-5-4 0,-6 5 0,12 0 0,1-4 975,9 3-975,5-3 357,5 0-357,-4 3 0,10-3 0,-5 4 0,6 0 0,5 0 0,-4 0 0,9 0 0,-5 0 0,6 0 0,0 0 0,-1 0 0,5 0 0,0 0 0,1 0 0,6 0 0,-5 0 0,9 0 0,-2 0 0,4 0 0,-1 0 0,1 0 0,-1 0 0,1 0 0,0 0 0,-1 0 0,1-2 0,3-2 0,0-2 0,3-3 0,0-2 0,0-8 0,0 10 0,0-1 0</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57.051"/>
    </inkml:context>
    <inkml:brush xml:id="br0">
      <inkml:brushProperty name="width" value="0.05" units="cm"/>
      <inkml:brushProperty name="height" value="0.05" units="cm"/>
    </inkml:brush>
  </inkml:definitions>
  <inkml:trace contextRef="#ctx0" brushRef="#br0">0 11 24575,'24'0'0,"4"0"0,12 0 0,2 0 0,10 0 0,0 0 0,1 0 0,7 0 0,-17 0 0,12-5 0,-23 4 0,9-3 0,-9 4 0,-15 0 0,5 0 0,-15 0 0,3 0 0,-4 0 0,0 0 0,1 0 0,2 0 0,-1 0 0,2 0 0,-4 0 0,0 0 0,1 0 0,-1 0 0,1 0 0,-1 0 0,0 0 0,1 0 0,3 0 0,0 0 0,9 0 0,-4 0 0,7 0 0,-13 0 0,1 0 0</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58.433"/>
    </inkml:context>
    <inkml:brush xml:id="br0">
      <inkml:brushProperty name="width" value="0.05" units="cm"/>
      <inkml:brushProperty name="height" value="0.05" units="cm"/>
    </inkml:brush>
  </inkml:definitions>
  <inkml:trace contextRef="#ctx0" brushRef="#br0">151 146 24575,'-13'0'0,"0"0"0,-5 10 0,2 3 0,-3 6 0,3 8 0,0-2 0,0 5 0,7 2 0,-1-11 0,9 6 0,-2-8 0,3 5 0,0-5 0,0 3 0,0-7 0,0 0 0,0-2 0,0-2 0,0 0 0,2-4 0,10-1 0,3-5 0,13 3 0,-3-4 0,7 0 0,-2 0 0,-1-7 0,3-3 0,-1-11 0,-1-1 0,2-9 0,-6-1 0,2-5 0,-5-4 0,-1 5 0,-8-9 0,-2 10 0,-3-4 0,-1 10 0,-4 0 0,0 6 0,-4 4 0,0 0 0,0 6 0,-3 2 0,-8 1 0,-4 6 0,-9 0 0,-3 4 0,2 0 0,-6 0 0,2 0 0,-4 4 0,1 1 0,3 3 0,2 3 0,5 0 0,-2 5 0,2-1 0,3-1 0,0 1 0,6-1 0,2 0 0,0 0 0,5-4 0,-1 0 0,3-4 0,2 4 0,2-3 0,0 3 0,0-4 0,0 1 0,0-1 0,0 0 0,0 0 0,0 1 0,0-1 0,0 0 0,10 1 0,-1 0 0,13 4 0,-2 5 0,8 2 0,-1 6 0,7-2 0,-2 5 0,-1-1 0,4 2 0,-9-7 0,9 5 0,-10-9 0,5 4 0,-11-9 0,3-1 0,-10-4 0,5 0 0,-9 0 0,1-4 0,-2 0 0,-1-3 0,-2 0 0,-1 0 0</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2:59.578"/>
    </inkml:context>
    <inkml:brush xml:id="br0">
      <inkml:brushProperty name="width" value="0.05" units="cm"/>
      <inkml:brushProperty name="height" value="0.05" units="cm"/>
    </inkml:brush>
  </inkml:definitions>
  <inkml:trace contextRef="#ctx0" brushRef="#br0">19 19 24575,'-5'0'0,"10"0"0,19 0 0,11 0 0,-1 0 0,23 0 0,-28 0 0,31 0 0,-24 0 0,13 0 0,-10 0 0,0 0 0,-15 0 0,3 0 0,-12 0 0,0 0 0,-6 0 0,-14 0 0,-13 0 0,-15 4 0,-11 1 0,-9 4 0,5 0 0,-6 0 0,6 0 0,1-4 0,3 3 0,11-7 0,5 6 0,9-6 0,5 2 0,0-3 0,7 0 0,5 0 0,19 0 0,8 0 0,23 0 0,0-8 0,14-3 0,-14-4 0,11 2 0,-19 4 0,6 0 0,-14 1 0,-5 0 0,-11 4 0,-3 1 0,-7 3 0,1 0 0,-9 0 0,-15 0 0,-4 3 0,-20 2 0,7 7 0,-11 2 0,7 3 0,0-4 0,4-1 0,6-4 0,5-1 0,11-3 0,6-1 0</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00.585"/>
    </inkml:context>
    <inkml:brush xml:id="br0">
      <inkml:brushProperty name="width" value="0.05" units="cm"/>
      <inkml:brushProperty name="height" value="0.05" units="cm"/>
    </inkml:brush>
  </inkml:definitions>
  <inkml:trace contextRef="#ctx0" brushRef="#br0">0 23 24575,'5'0'0,"10"0"0,18 0 0,7 0 0,12 0 0,-10 0 0,21 0 0,-20 0 0,21 0 0,-16 0 0,-2 0 0,-7 0 0,-5 0 0,-5-7 0,-5 5 0,-6-5 0,-4 7 0,-3 0 0,-1-3 0,-6 3 0,-2-3 0</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3:02.207"/>
    </inkml:context>
    <inkml:brush xml:id="br0">
      <inkml:brushProperty name="width" value="0.05" units="cm"/>
      <inkml:brushProperty name="height" value="0.05" units="cm"/>
    </inkml:brush>
  </inkml:definitions>
  <inkml:trace contextRef="#ctx0" brushRef="#br0">56 70 24575,'-6'13'0,"-1"3"0,-5 12 0,3 1 0,-4 10 0,8-3 0,1 8 0,4-3 0,0 5 0,0-6 0,0 0 0,0-15 0,0 6 0,0-14 0,0 6 0,6-15 0,-1 1 0,12-5 0,-5 0 0,6-1 0,0-3 0,2 0 0,3-7 0,0 2 0,2-14 0,4 0 0,-6-10 0,12-4 0,-16-1 0,7-1 0,-9 1 0,0-6 0,-3 0 0,-1-1 0,-4-3 0,-1 13 0,-3-7 0,-2 18 0,-3-7 0,0 11 0,0-2 0,0 7 0,-6 1 0,-2 6 0,-10-2 0,-2 5 0,-3-3 0,4 4 0,-4 0 0,4 0 0,-5 12 0,-1 2 0,4 10 0,1 1 0,4 2 0,4-2 0,0 3 0,4-9 0,0 3 0,4-6 0,-2-2 0,5 0 0,-2-7 0,3 3 0,0-4 0,0 1 0,0-1 0,0 0 0,0 1 0,3 1 0,4-1 0,8 10 0,11 2 0,6 7 0,8 2 0,2-1 0,-1-4 0,18 16 0,-7-6 0,5 4 0,-3 1 0,-7-13 0,2 8 0,-1-4 0,-7-2 0,-6-4 0,-9-2 0,-3-9 0,-8-2 0,-5-3 0,0 0 0,-3-4 0,-1 0 0,-2-3 0,-2 0 0</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05.816"/>
    </inkml:context>
    <inkml:brush xml:id="br0">
      <inkml:brushProperty name="width" value="0.05" units="cm"/>
      <inkml:brushProperty name="height" value="0.05" units="cm"/>
    </inkml:brush>
  </inkml:definitions>
  <inkml:trace contextRef="#ctx0" brushRef="#br0">1 2 24575,'4'0'0,"16"0"0,13 0 0,25 0 0,10 0 0,31 0-1242,-21 0 0,5 0 1242,-6 0 0,2 0-504,-10 0 1,4 0-1,-4 0 504,2 0 0,-1 0 0,21 0 0,0 0 0,-14 0 0,0 0 0,13-2 0,1 4 0,-5 5 0,-3 3 0,-8-3 0,-2 2-389,-4 6 0,-3 2 389,-9-2 0,-4-1 0,29 4 0,1 13 0,-37-19 1599,20 12-1599,-26-14 2207,-5 3-2207,-7-5 967,-13-4-967,3-1 0,-7-3 0,3 0 0,-6 0 0,-2 0 0</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07.258"/>
    </inkml:context>
    <inkml:brush xml:id="br0">
      <inkml:brushProperty name="width" value="0.05" units="cm"/>
      <inkml:brushProperty name="height" value="0.05" units="cm"/>
    </inkml:brush>
  </inkml:definitions>
  <inkml:trace contextRef="#ctx0" brushRef="#br0">2 1 24575,'-2'4'0,"13"-2"0,24-2 0,7 0 0,30 0 0,-2 0 0,-18 0 0,2 0-361,-3 0 1,0 0 360,7 0 0,1 0 0,-1 0 0,0 0 0,-4 0 0,1 0 0,7 0 0,0 0 0,-10 0 0,-2 0 0,30 0 0,3 0 0,-26 0 0,10 0 0,-2 0 0,-23 0 0,3 0 0,-11 0 0,-9 0 721,-2 0-721,-9 0 0,-3 0 0,-1 0 0,-4 0 0,0 0 0,-3 0 0,0 0 0</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20.522"/>
    </inkml:context>
    <inkml:brush xml:id="br0">
      <inkml:brushProperty name="width" value="0.05" units="cm"/>
      <inkml:brushProperty name="height" value="0.05" units="cm"/>
    </inkml:brush>
  </inkml:definitions>
  <inkml:trace contextRef="#ctx0" brushRef="#br0">0 1 24575,'0'33'0,"0"-2"0,0 19 0,0-2 0,0 25 0,0 20-910,0-39 1,0 2 909,0 11 0,0 2 0,0-5 0,0 1 0,0 7 0,0 0 0,0-3 0,0 0 0,0 5 0,0-1 0,0-3 0,0-2 0,0-14 0,0-2 165,0 0 0,0-2-165,0 26 0,0 1 0,0-11 0,0-14 0,0-12 0,0-1 1372,0-9-1372,0-2 117,0-5-117,0 0 0,0 0 0,0 1 0,0-1 0,0-4 0,0 4 0,0-11 0,0 5 0,0-10 0,0 3 0,0-4 0,0 4 0,0-2 0,0 5 0,0-6 0,0 7 0,0 0 0,0 1 0,0 8 0,0-8 0,0 7 0,0-6 0,0 6 0,0-7 0,0 7 0,0-6 0,0 2 0,0-4 0,0 0 0,0 1 0,0-1 0,0 4 0,0-3 0,0 7 0,0-2 0,0 3 0,0 0 0,0-3 0,4-2 0,-4-4 0,3-3 0,-3-1 0,0-4 0,0-5 0,5-39 0,-3 25 0,3-27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5.444"/>
    </inkml:context>
    <inkml:brush xml:id="br0">
      <inkml:brushProperty name="width" value="0.05" units="cm"/>
      <inkml:brushProperty name="height" value="0.05" units="cm"/>
    </inkml:brush>
  </inkml:definitions>
  <inkml:trace contextRef="#ctx0" brushRef="#br0">7 0 24575,'-4'0'0,"2"0"0</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21.488"/>
    </inkml:context>
    <inkml:brush xml:id="br0">
      <inkml:brushProperty name="width" value="0.05" units="cm"/>
      <inkml:brushProperty name="height" value="0.05" units="cm"/>
    </inkml:brush>
  </inkml:definitions>
  <inkml:trace contextRef="#ctx0" brushRef="#br0">172 41 24575,'-10'0'0,"1"0"0,-2 0 0,-2 0 0,2 3 0,-4 8 0,-9 11 0,13-4 0,-13 14 0,14-11 0,-3 9 0,1 2 0,8-2 0,0-1 0,4-1 0,0-5 0,0 0 0,0-3 0,0 2 0,0-7 0,0 0 0,3-5 0,8-3 0,5-4 0,12 1 0,-8-4 0,17 0 0,-15 0 0,12-11 0,-4-5 0,-3-14 0,5-3 0,-4-4 0,-6 1 0,-4 1 0,-6 1 0,-3 0 0,-4 5 0,-2 1 0,-3 8 0,0-2 0,-3 7 0,-8-4 0,-5 7 0,-8 1 0,-4 2 0,4 5 0,-5 0 0,2 4 0,2 0 0,-3 0 0,4 0 0,5 0 0,1 0 0,3 0 0,7 0 0,2 0 0</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22.100"/>
    </inkml:context>
    <inkml:brush xml:id="br0">
      <inkml:brushProperty name="width" value="0.05" units="cm"/>
      <inkml:brushProperty name="height" value="0.05" units="cm"/>
    </inkml:brush>
  </inkml:definitions>
  <inkml:trace contextRef="#ctx0" brushRef="#br0">0 1 24575,'0'9'0,"0"2"0,0 31 0,0-5 0,0 15 0,0 0 0,0 1 0,0 13 0,0-5 0,0 18 0,0-9 0,0 4 0,0-14 0,0-2 0,0-5 0,0 1 0,0 3 0,0-9 0,0-6 0,0-4 0,0-9 0,0 0 0,0-1 0,4 0 0,-3-7 0,6 6 0,-6-12 0,3 0 0,-4-2 0,2-6 0,-1 3 0,5-6 0,-3-1 0,1-3 0,-2 0 0</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23.107"/>
    </inkml:context>
    <inkml:brush xml:id="br0">
      <inkml:brushProperty name="width" value="0.05" units="cm"/>
      <inkml:brushProperty name="height" value="0.05" units="cm"/>
    </inkml:brush>
  </inkml:definitions>
  <inkml:trace contextRef="#ctx0" brushRef="#br0">0 0 24575,'0'14'0,"0"11"0,0 11 0,0 16 0,0-14 0,0 17 0,0-12 0,0 10 0,0-6 0,0-8 0,0-5 0,0-5 0,0 4 0,0-12 0,0 1 0,0-3 0,0-8 0,0 0 0,0-8 0</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23.792"/>
    </inkml:context>
    <inkml:brush xml:id="br0">
      <inkml:brushProperty name="width" value="0.05" units="cm"/>
      <inkml:brushProperty name="height" value="0.05" units="cm"/>
    </inkml:brush>
  </inkml:definitions>
  <inkml:trace contextRef="#ctx0" brushRef="#br0">0 0 24575,'0'4'0,"0"-2"0</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24.669"/>
    </inkml:context>
    <inkml:brush xml:id="br0">
      <inkml:brushProperty name="width" value="0.05" units="cm"/>
      <inkml:brushProperty name="height" value="0.05" units="cm"/>
    </inkml:brush>
  </inkml:definitions>
  <inkml:trace contextRef="#ctx0" brushRef="#br0">208 423 24575,'-18'0'0,"4"0"0,5 0 0,-1 0 0,-1 0 0,-7 0 0,6 0 0,-20 0 0,21 0 0,-17 0 0,21 0 0,-3-6 0,3 2 0,3-10 0,1 7 0,3-7 0,0 3 0,0 1 0,0 0 0,0-4 0,0 5 0,0-5 0,-3 4 0,2 3 0,-2-7 0,0 7 0,2-6 0,-2 5 0,3-5 0,0-2 0,0 0 0,0 0 0,0 1 0,0 3 0,0-3 0,0 3 0,0 1 0,4 0 0,-4 3 0,4-3 0,-4 3 0,2 1 0,-1-1 0,5 1 0,-2-4 0,6 2 0,1-2 0,7-1 0,-3 3 0,3-3 0,-3 4 0,-5 3 0,4-3 0,-7 6 0,6-2 0,-5 3 0,5 0 0,-2 0 0,3 0 0,4 0 0,1 0 0,5 0 0,-1 0 0,0 0 0,-3 0 0,-2 0 0,-4 0 0,-3 0 0,-1 0 0,-4 3 0,1 1 0,-1 2 0,-2 0 0,-2 1 0,-2 3 0,4 0 0,-4 5 0,3-1 0,-3 0 0,0 0 0,0-3 0,0-1 0,0-4 0,0-2 0,0-1 0</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28.721"/>
    </inkml:context>
    <inkml:brush xml:id="br0">
      <inkml:brushProperty name="width" value="0.05" units="cm"/>
      <inkml:brushProperty name="height" value="0.05" units="cm"/>
    </inkml:brush>
  </inkml:definitions>
  <inkml:trace contextRef="#ctx0" brushRef="#br0">0 645 24575,'2'0'0,"7"0"0,5 0 0,24 0 0,1 0 0,9 0 0,-7 0 0,3 0 0,-7 0 0,10 0 0,-8 0 0,-10 0 0,-1 0 0,-12 0 0,2 0 0,-11 0 0,0-6 0,-4-5 0,-3-12 0,0-7 0,-5-15 0,4 9 0,-7-21 0,2 9 0,-4-11 0,5 5 0,-4-3 0,8 14 0,-4-2 0,5 11 0,0 9 0,-3-2 0,2 15 0,-3-2 0,4 7 0,6 4 0,5 0 0,7 3 0,10 0 0,2 0 0,9 0 0,-4 0 0,10 0 0,-10 0 0,10 0 0,-10 0 0,0 0 0,-7 0 0,-9 0 0,-1 0 0,-7 0 0,-1 0 0,-4 0 0,0 3 0,1 0 0,-4 4 0,0-1 0,-3 0 0,0 8 0,0-2 0,0 15 0,0-6 0,0 11 0,0 3 0,0 0 0,0 10 0,0-5 0,0 6 0,0 0 0,0-5 0,0-2 0,0-5 0,0-5 0,0-1 0,3-8 0,-2-6 0,2-4 0,-3-3 0,0-1 0,3 1 0,1-4 0,14 0 0,4-3 0,11 0 0,7 0 0,-5 0 0,16 0 0,-9 0 0,15 0 0,-9 0 0,-2 0 0,-6 0 0,-11 0 0,-5 0 0,-9-3 0,-2 2 0,-6-2 0,3 3 0,-4 0 0,-2-2 0,-1-5 0,-3 0 0,0-7 0,0-1 0,0-4 0,0-9 0,-4 3 0,3-13 0,-6 8 0,6-9 0,-6 5 0,6 0 0,-7 0 0,7 0 0,-3 4 0,4 2 0,0 5 0,0-1 0,0 5 0,0 4 0,0 2 0,0 5 0,0-10 0,0 9 0,3-5 0,0 10 0,4 2 0,-1 2 0,0-3 0,4 2 0,1-2 0,12-1 0,-2 3 0,11-6 0,3 6 0,5-7 0,6 7 0,0-7 0,0 7 0,-5-7 0,3 7 0,-13-3 0,2 4 0,-13 0 0,-2 0 0,-7 0 0,-2 0 0,-2 0 0,-1 0 0,0 0 0,1 0 0,-4 3 0,3 8 0,-5 5 0,6 7 0,-7 5 0,8 1 0,-7 5 0,2 6 0,-3-5 0,4 4 0,-3 0 0,3-8 0,0 7 0,-3-13 0,2-1 0,0-6 0,-2-7 0,2 2 0,-3-6 0,0 3 0,0-3 0,0-1 0,0 0 0,0 4 0,0-2 0,4 5 0,-4-6 0,3 7 0,-3-7 0,0 6 0,0-6 0,0 3 0,0-3 0,0-1 0,-2-5 0,-2-9 0,-6-4 0,-2-10 0,11 13 0,7-2 0,14 11 0,9 4 0,5 5 0,7 1 0,4 7 0,1-6 0,-5 1 0,-2-3 0,-5 0 0,-5-5 0,-1 0 0,-8-4 0,-6 0 0,0 0 0,-7 0 0,3 0 0,-4 0 0,1 0 0,-4-3 0,0-4 0,-3-4 0,0-7 0,0-1 0,0-5 0,0-4 0,0 3 0,0-7 0,0 2 0,0-4 0,0 0 0,-4-5 0,-1 3 0,-3 2 0,-1 1 0,5 8 0,-3 1 0,6 6 0,-5 4 0,5 3 0,-5 1 0,5 3 0,-2 1 0,3 0 0,3 0 0,8 2 0,9-2 0,9 1 0,5 0 0,6 2 0,-5 3 0,4-4 0,0 3 0,-3-3 0,8 4 0,-9 0 0,5 0 0,-1 0 0,-8 0 0,2 0 0,-14 0 0,4 0 0,-12 0 0,7 0 0,-11 0 0,3 0 0,-4 0 0,1 0 0,-1 3 0,1 4 0,0 8 0,1 14 0,1 7 0,-1 4 0,2 11 0,-1-9 0,0 16 0,1-11 0,-5 5 0,3-6 0,-7-6 0,7 0 0,-7-15 0,3 2 0,-1-15 0,-3 5 0,3-10 0,0 3 0,-2-4 0,4 1 0,-4-1 0,5 1 0,-5-1 0,4 1 0,-1-1 0,2 0 0,4 1 0,1 0 0,7 0 0,-3 0 0,12 1 0,-6 4 0,12-3 0,-4 6 0,10-5 0,8 12 0,6-11 0,-10 10 0,12-10 0,-18 1 0,21-2 0,-10-1 0,3 0 0,-5 0 0,-5 0 0,-2 0 0,-5-1 0,-5 1 0,-1-1 0,-8-1 0,-5 0 0,-2-3 0,-6 2 0,3-5 0,-6 1 0,-1-2 0</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30.033"/>
    </inkml:context>
    <inkml:brush xml:id="br0">
      <inkml:brushProperty name="width" value="0.05" units="cm"/>
      <inkml:brushProperty name="height" value="0.05" units="cm"/>
    </inkml:brush>
  </inkml:definitions>
  <inkml:trace contextRef="#ctx0" brushRef="#br0">0 22 24575,'7'0'0,"8"0"0,56 0 0,14 0-2581,-6 0 1,8 0 2580,5 0 0,4 0 0,-13 0 0,4 0 0,4 0-1363,-16 0 1,1 0-1,4 0 1,5 0 1362,-5 0 0,6 0 0,4 0 0,0 0 0,-2 0 0,-6 0 0,9 0 0,-6 0 0,0 0 0,8 0-325,-3 0 0,7 0 1,5 0-1,-1 0 1,-3 0-1,-8 0 325,4 0 0,-8 0 0,0 0 0,4 0-525,2-2 0,4 1 1,1-2-1,1 1 0,-2 1 525,-5 0 0,-2 1 0,0 0 0,1-1 0,-1 0-165,1 0 1,2-1 0,0 0 0,-4 0 0,-4 0 164,-6 2 0,-5 0 0,0 0 0,5 0 0,12 0 0,9 0 0,1 0 0,-6 0 0,-13 0 0,13 0 0,-2 0 157,-2 0 1,13 0-1,0 0 1,-12 0-158,9 0 0,-7 0 491,-19 0 1,3 0 0,-2 0-492,-6 0 0,0 0 0,-4 0 1368,17 3 0,-6 0-1368,-17-3 0,-3 1 0,1 4 0,-3 1 3277,24 1-3277,13 4 0,-17-1 0,-8-4 3912,-18 2-3912,-3-7 2645,-19 6-2645,0-6 1075,-14 2-1075,2-3 254,-7 0-254,-1 0 0,-3 0 0,0 0 0</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31.376"/>
    </inkml:context>
    <inkml:brush xml:id="br0">
      <inkml:brushProperty name="width" value="0.05" units="cm"/>
      <inkml:brushProperty name="height" value="0.05" units="cm"/>
    </inkml:brush>
  </inkml:definitions>
  <inkml:trace contextRef="#ctx0" brushRef="#br0">105 88 24575,'0'27'0,"0"-2"0,0 10 0,0 15 0,0-5 0,0 15 0,0-3 0,0 3 0,0 7 0,0 7 0,0-6 0,0-14 0,0 24 0,0-40 0,0 39 0,0-45 0,0 8 0,0-12 0,0-12 0,0-2 0,0-8 0,0-5 0,0-5 0,-8-21 0,-3-7 0,-4-26 0,1-11 0,3-22-267,5 41 0,0 0 267,-5-36 0,4-9 0,-2 19 0,8-7 0,-4 9 0,5 14 0,0 14 0,0 11 0,0 7 0,0 9 0,0 1 534,0 7-534,0 1 0,0 3 0,0 1 0,2 2 0,9 2 0,10 2 0,8 3 0,10 6 0,14 11 0,-9 0 0,25 10 0,-19-11 0,23 12 0,-13-6 0,13 7 0,-6-1 0,9 6 0,-19-10 0,17 15 0,-24-17 0,13 16 0,-10-11 0,-10 3 0,-8-11 0,-6-1 0,-5-6 0,-5-3 0,-4-1 0,-2-4 0,-6-1 0,3 1 0,-3-1 0,-4 1 0,0-1 0,-3 0 0,0 1 0,-7 7 0,-11 3 0,-14 9 0,-22 3 0,-10 7 0,-18 3-578,35-13 1,-1 1 577,-2-2 0,-1-1 0,-1 3 0,1-1-319,-27 13 319,-8 4 0,30-13 0,-26 13 0,26-12 0,1-1 0,15-8 0,15-9 0,-2 2 1136,15-7-1136,-2 2 84,8-6 1,2-2-1,1-2 1</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32.554"/>
    </inkml:context>
    <inkml:brush xml:id="br0">
      <inkml:brushProperty name="width" value="0.05" units="cm"/>
      <inkml:brushProperty name="height" value="0.05" units="cm"/>
    </inkml:brush>
  </inkml:definitions>
  <inkml:trace contextRef="#ctx0" brushRef="#br0">219 310 24575,'-10'0'0,"1"0"0,-1 0 0,-10 0 0,4 0 0,-16 0 0,16-3 0,-11 9 0,7-4 0,1 9 0,0-1 0,12-2 0,-3 2 0,10-4 0,-3 0 0,3 1 0,0-1 0,0 0 0,0 0 0,5 0 0,12-2 0,-1-1 0,21-3 0,-5 0 0,3 0 0,9 0 0,-8 0 0,0-4 0,2 0 0,-14-8 0,4 0 0,-4-4 0,-4-3 0,-5 3 0,-4-6 0,-7-2 0,-1-1 0,-3-8 0,0 8 0,0-7 0,-3 7 0,-9-4 0,-1 9 0,-11-4 0,4 8 0,-9-1 0,4 5 0,-8 4 0,4 3 0,0 2 0,1 3 0,4 0 0,1 0 0,3 0 0,-3 11 0,7 2 0,-1 11 0,6 5 0,2 0 0,1 5 0,3-1 0,1 1 0,4-4 0,0-2 0,0-9 0,0-1 0,0-4 0,3-3 0,1-1 0,-1-6 0,0-2 0</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37.291"/>
    </inkml:context>
    <inkml:brush xml:id="br0">
      <inkml:brushProperty name="width" value="0.05" units="cm"/>
      <inkml:brushProperty name="height" value="0.05" units="cm"/>
    </inkml:brush>
  </inkml:definitions>
  <inkml:trace contextRef="#ctx0" brushRef="#br0">0 1222 24575,'27'0'0,"4"0"0,35 0 0,-11 0 0,5 0-1771,6 0 0,4 0 1771,18 0 0,3 0-789,-25 0 1,2 0-1,0 0 789,1 0 0,0 0 0,2 0-506,8 0 1,2 0 0,1 0 505,2 0 0,1 0 0,0 0 0,6 0 0,1 0 0,-4 0 0,-17 0 0,-3 0 0,2 0-685,10 0 1,2 0 0,-6 0 684,7 3 0,-1 1 0,-14-2 0,3 0 0,-2 2 0,19 9 0,-1 0 31,2-5 0,-2 1-31,-11 10 0,-6-1 1597,27-8-1597,-37 3 0,-4-3 0,4-8 2726,17 7-2726,-19-4 2872,-17 0-2872,-7-1 1705,-10-4-1705,-6 0 515,-7-6-515,1-16 0,-3 10 0,3-8 0,4 20 0,4 0 0,7 0 0,3 0 0,4 0 0,-1 4 0,7 1 0,0 4 0,6 0 0,0 0 0,0-4 0,-1 3 0,7-7 0,-4 3 0,-2-4 0,-1 0 0,-10 0 0,4 0 0,0 0 0,-8 0 0,7 0 0,-9 0 0,0 0 0,-1 0 0,-5 0 0,-3 0 0,2 0 0,-7 0 0,3 0 0,-4 0 0,-3 0 0,2 0 0,-5 0 0,2 0 0,-4 0 0,0 0 0,-2-3 0,2 2 0,-8-1 0,1-5 0,-3 3 0,-5-7 0,4 1 0,-6-5 0,4-4 0,-1-9 0,-5-7 0,3-12 0,0 5 0,-5-36 0,13 18 0,-13-11 0,14 1 0,-3 20 0,4-15 0,0 5 0,0 1 0,0-1 0,0 7 0,0 1 0,0 6 0,0 5 0,0 2 0,0 5 0,-3 5 0,2 1 0,-2 8 0,-1 2 0,4 4 0,-4 3 0,4-3 0,-3 7 0,3-3 0,-3 4 0,0-1 0,2 1 0,-2-1 0,3 1 0,0 0 0,0 0 0,0-1 0,0 1 0,0 0 0,0 0 0,0-1 0,0 1 0,0-1 0,0 1 0,0 0 0,0 0 0,0 0 0,0-1 0,0 1 0,0-1 0,0 1 0,0-1 0,0 1 0,-5 3 0,-3 3 0,-10 12 0,-2 6 0,-11 8 0,3 5 0,-7 1 0,7 0 0,-4 4 0,1-5 0,8 0 0,-1-6 0,9-6 0,4-9 0,1 0 0,3-3 0,4-1 0,11-2 0,11-14 0,3-3 0,17-14 0,-27 13 0,8 2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6.274"/>
    </inkml:context>
    <inkml:brush xml:id="br0">
      <inkml:brushProperty name="width" value="0.05" units="cm"/>
      <inkml:brushProperty name="height" value="0.05" units="cm"/>
    </inkml:brush>
  </inkml:definitions>
  <inkml:trace contextRef="#ctx0" brushRef="#br0">11 1 24575,'-10'0'0,"20"0"0,-2 0 0,20 0 0,-9 0 0,5 0 0,-5 0 0,-1 0 0,-3 0 0,-5 0 0,4 0 0,-10 2 0,2 14 0,-6-3 0,0 18 0,-8 0 0,-1 4 0,-2 0 0,-4-2 0,10-9 0,-7 4 0,8-4 0,0-5 0,4-1 0,0-4 0,0 0 0,0 1 0,0-5 0,0 4 0,6-7 0,2 4 0,15-4 0,-2 1 0,7 0 0,-5-4 0,0 0 0,6-4 0,-5 0 0,0 0 0,-2 0 0,-6 0 0,-4 0 0,-6 0 0</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38.231"/>
    </inkml:context>
    <inkml:brush xml:id="br0">
      <inkml:brushProperty name="width" value="0.05" units="cm"/>
      <inkml:brushProperty name="height" value="0.05" units="cm"/>
    </inkml:brush>
  </inkml:definitions>
  <inkml:trace contextRef="#ctx0" brushRef="#br0">0 1 24575,'16'0'0,"0"0"0,2 0 0,1 0 0,5 3 0,4 6 0,-8 2 0,12 6 0,-7-1 0,5 0 0,4 5 0,-9 1 0,9 0 0,-8-2 0,3 1 0,-10-5 0,5 4 0,-5-5 0,0 0 0,0 0 0,-5-1 0,-4-4 0,4 1 0,-7-1 0,3-3 0,-3 3 0,-1-4 0,1-2 0,-1 2 0,0-6 0,-2 3 0,-1-3 0</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39.856"/>
    </inkml:context>
    <inkml:brush xml:id="br0">
      <inkml:brushProperty name="width" value="0.05" units="cm"/>
      <inkml:brushProperty name="height" value="0.05" units="cm"/>
    </inkml:brush>
  </inkml:definitions>
  <inkml:trace contextRef="#ctx0" brushRef="#br0">1 1 24575,'3'0'0,"16"0"0,8 0 0,17 0 0,-3 0 0,-5 0 0,7 0 0,-7 0 0,4 0 0,0 0 0,-11 0 0,-1 0 0,-9 0 0,0 0 0,-5 0 0,-4 0 0,0 0 0,0 0 0,-2 0 0,-1 0 0,-5 0 0</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41.245"/>
    </inkml:context>
    <inkml:brush xml:id="br0">
      <inkml:brushProperty name="width" value="0.05" units="cm"/>
      <inkml:brushProperty name="height" value="0.05" units="cm"/>
    </inkml:brush>
  </inkml:definitions>
  <inkml:trace contextRef="#ctx0" brushRef="#br0">447 193 24575,'-8'-3'0,"2"-8"0,6 0 0,0-12 0,0 4 0,0-4 0,0-1 0,0 5 0,0 1 0,0 3 0,0 4 0,0 2 0,-6 5 0,-5 1 0,-4 3 0,-12 0 0,2 0 0,-14 13 0,-2 2 0,-2 22 0,-6 9 0,18-2 0,-13 16 0,20-17 0,-6 5 0,8-3 0,9-15 0,3 8 0,7-17 0,3 6 0,0-12 0,6 3 0,16-2 0,16-3 0,15 5 0,1-7 0,3 3 0,-4-5 0,5 5 0,-10 0 0,-2 9 0,-16-5 0,-8 6 0,-7-4 0,-11-1 0,-1 8 0,-3-6 0,0 7 0,-11-4 0,-3 0 0,-17 3 0,5-2 0,-9-2 0,5-3 0,1-7 0,-4 3 0,8-7 0,1 2 0,2-6 0,7-2 0,-4-3 0,1 0 0,3 0 0,-3 0 0,3 0 0,1 0 0,0 0 0,0-3 0,3-1 0,1-3 0,6 0 0,1-2 0,3-6 0,0-5 0,0-3 0,0-5 0,0-2 0,0 11 0,0 4 0</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42.886"/>
    </inkml:context>
    <inkml:brush xml:id="br0">
      <inkml:brushProperty name="width" value="0.05" units="cm"/>
      <inkml:brushProperty name="height" value="0.05" units="cm"/>
    </inkml:brush>
  </inkml:definitions>
  <inkml:trace contextRef="#ctx0" brushRef="#br0">24 312 24575,'4'2'0,"-1"40"0,-3-5 0,0 40 0,0-36 0,0 6 0,0-3 0,0 2 0,0 2 0,0-2 0,0-11 0,0-7 0,0-5 0,0-7 0,0-2 0,0-8 0,0-28 0,-4-3 0,-2-32 0,1-3 0,-4-8 0,8-13 0,-4 5 0,5 7 0,0 5 0,0 4 0,0 5 0,0-3 0,0 17 0,0 2 0,0 13 0,0 3 0,0 12 0,0 2 0,3 2 0,0 3 0,4-1 0,-1 4 0,4-2 0,1 3 0,7 0 0,1 0 0,5 0 0,3 0 0,-2 0 0,7 0 0,-7 3 0,3 2 0,0 3 0,-8 3 0,3-3 0,-9 2 0,1-3 0,-4 4 0,-1-4 0,-4 3 0,-2-4 0,-1 4 0,-3 1 0,0 7 0,0 2 0,-4 3 0,-9 6 0,-6 2 0,-7 1 0,-2 3 0,-3-7 0,4 2 0,-9-2 0,10-7 0,-3 0 0,5-6 0,1-2 0,3-3 0,6-2 0,0-5 0,7 0 0,-3-3 0,9 0 0,12 0 0,4 0 0,11-3 0,2 2 0,1-3 0,23 4 0,-3 0 0,17 9 0,-5 12 0,7 13 0,-3 13 0,-6-5 0,1 9 0,-15-12 0,5 5 0,-8-10 0,-11-8 0,-6-5 0,-10-10 0,-5-1 0,-4-7 0,-3-2 0,0-2 0,-3-2 0</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44.324"/>
    </inkml:context>
    <inkml:brush xml:id="br0">
      <inkml:brushProperty name="width" value="0.05" units="cm"/>
      <inkml:brushProperty name="height" value="0.05" units="cm"/>
    </inkml:brush>
  </inkml:definitions>
  <inkml:trace contextRef="#ctx0" brushRef="#br0">159 134 24575,'-3'-3'0,"-6"5"0,5-1 0,-7 9 0,1 5 0,-1 0 0,-10 17 0,11-17 0,-14 22 0,17-20 0,-14 17 0,13-9 0,-1 3 0,2-9 0,7 0 0,-4-1 0,4-7 0,0 7 0,0-7 0,0 7 0,3-6 0,9 10 0,0-13 0,16 10 0,-7-7 0,7 1 0,-5-5 0,0-1 0,6-6 0,-5 2 0,0-3 0,-6 0 0,0 0 0,-3 0 0,8-3 0,-8-5 0,3-3 0,-4-3 0,1-5 0,1-5 0,0-5 0,1-10 0,-4 4 0,0-9 0,-4 9 0,0-4 0,-5 4 0,0 1 0,-4 0 0,0 5 0,0 1 0,0 0 0,0 7 0,-3-2 0,-4 9 0,-1 0 0,-6 2 0,-1 5 0,0 4 0,-4 3 0,1 0 0,-6 0 0,-1 0 0,-3 4 0,-1 9 0,14-7 0,-1 6 0</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44.846"/>
    </inkml:context>
    <inkml:brush xml:id="br0">
      <inkml:brushProperty name="width" value="0.05" units="cm"/>
      <inkml:brushProperty name="height" value="0.05" units="cm"/>
    </inkml:brush>
  </inkml:definitions>
  <inkml:trace contextRef="#ctx0" brushRef="#br0">1 1 24575,'19'18'0,"4"3"0,8 1 0,10 9 0,-9-3 0,22 12 0,-8-1 0,11 7 0,-19-15 0,10 12 0,-16-20 0,9 5 0,-15-7 0,-3-6 0,-5-4 0,-9-1 0,5-6 0,-11-1 0,1-3 0,-1 0 0</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45.534"/>
    </inkml:context>
    <inkml:brush xml:id="br0">
      <inkml:brushProperty name="width" value="0.05" units="cm"/>
      <inkml:brushProperty name="height" value="0.05" units="cm"/>
    </inkml:brush>
  </inkml:definitions>
  <inkml:trace contextRef="#ctx0" brushRef="#br0">1 6 24575,'1'-3'0,"18"0"0,7 3 0,18 0 0,-3 0 0,5 0 0,-1 0 0,21 0 0,-25 0 0,28 0 0,-26 0 0,10 0 0,5 0 0,-16 0 0,3 0 0,-15 0 0,-2 0 0,-5 0 0,-7 0 0,-2 0 0,-8 0 0,1 0 0,-4 0 0,0 0 0</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47.968"/>
    </inkml:context>
    <inkml:brush xml:id="br0">
      <inkml:brushProperty name="width" value="0.05" units="cm"/>
      <inkml:brushProperty name="height" value="0.05" units="cm"/>
    </inkml:brush>
  </inkml:definitions>
  <inkml:trace contextRef="#ctx0" brushRef="#br0">0 14 24575,'8'-8'0,"15"3"0,10 5 0,19 0 0,8 0 0,8 0 0,-12 0 0,7 0 0,-15 0 0,11 0 0,-6 0 0,-11 0 0,-4 0 0,-13 0 0,-8 0 0,-6 0 0</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46.741"/>
    </inkml:context>
    <inkml:brush xml:id="br0">
      <inkml:brushProperty name="width" value="0.05" units="cm"/>
      <inkml:brushProperty name="height" value="0.05" units="cm"/>
    </inkml:brush>
  </inkml:definitions>
  <inkml:trace contextRef="#ctx0" brushRef="#br0">206 1 24575,'-10'0'0,"-6"7"0,3 9 0,-12 12 0,-4 19 0,3 3 0,-3 5 0,14-9 0,-3 5 0,8-3 0,0 5 0,5-1 0,5-12 0,0-5 0,0-7 0,0-5 0,0-7 0,0-2 0,7-7 0,5 0 0,7-3 0,0-1 0,8-3 0,-6 0 0,12-4 0,-7-13 0,3-2 0,-1-17 0,4-1 0,-8-5 0,8-6 0,-16-4 0,5 10 0,-11-9 0,2 16 0,-7-4 0,-1 4 0,-4 6 0,0 5 0,0 6 0,0 7 0,0 1 0,-3 3 0,-4 4 0,-4 0 0,-3 3 0,0 0 0,-5 0 0,4 0 0,-8 0 0,4 7 0,-4 1 0,-2 12 0,12-10 0,2 1 0</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47.168"/>
    </inkml:context>
    <inkml:brush xml:id="br0">
      <inkml:brushProperty name="width" value="0.05" units="cm"/>
      <inkml:brushProperty name="height" value="0.05" units="cm"/>
    </inkml:brush>
  </inkml:definitions>
  <inkml:trace contextRef="#ctx0" brushRef="#br0">3 0 24575,'-3'13'0,"10"9"0,-1-2 0,19 14 0,2-3 0,4-4 0,9 8 0,-3-11 0,16 10 0,-6-6 0,0-9 0,-2-1 0,-5-5 0,1-7 0,-2 6 0,-14-11 0,-2 2 0,-9-3 0,-3 0 0,-4 0 0,-4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6.782"/>
    </inkml:context>
    <inkml:brush xml:id="br0">
      <inkml:brushProperty name="width" value="0.05" units="cm"/>
      <inkml:brushProperty name="height" value="0.05" units="cm"/>
    </inkml:brush>
  </inkml:definitions>
  <inkml:trace contextRef="#ctx0" brushRef="#br0">0 61 24575,'25'0'0,"-7"0"0,14 0 0,-2 0 0,5 0 0,5 0 0,-6-3 0,-1 2 0,-7-3 0,-3-2 0,-9-2 0,1-11 0,-7 10 0,-1-1 0</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4:48.830"/>
    </inkml:context>
    <inkml:brush xml:id="br0">
      <inkml:brushProperty name="width" value="0.05" units="cm"/>
      <inkml:brushProperty name="height" value="0.05" units="cm"/>
    </inkml:brush>
  </inkml:definitions>
  <inkml:trace contextRef="#ctx0" brushRef="#br0">1 14 24575,'1'-8'0,"13"2"0,21 6 0,13 0 0,18 0 0,1 0 0,-11 0 0,7 0 0,-15 0 0,11 0 0,-6 0 0,-2 0 0,-15 0 0,-3 0 0,-10 0 0,-7 0 0,-5 0 0,-8 0 0</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04.101"/>
    </inkml:context>
    <inkml:brush xml:id="br0">
      <inkml:brushProperty name="width" value="0.05" units="cm"/>
      <inkml:brushProperty name="height" value="0.05" units="cm"/>
    </inkml:brush>
  </inkml:definitions>
  <inkml:trace contextRef="#ctx0" brushRef="#br0">53 720 24575,'-12'0'0,"7"-3"0,-10 12 0,13-3 0,-9 21 0,10 4 0,-2 0 0,3 12 0,0-13 0,0 10 0,0-6 0,0-9 0,0 2 0,0-12 0,-4 3 0,7-3 0,5-4 0,8-4 0,7-3 0,1-4 0,9 0 0,3 0 0,4-4 0,5-9 0,-1-18 0,0-9 0,7-13 0,-14-7 0,4-5 0,-9-9 0,-10 0 0,-2 12 0,-10-9 0,0 9 0,-4-5 0,-1 1 0,-5 13 0,0 6 0,0 12 0,-7 7 0,-2 9 0,-5 0 0,3 11 0,-3-1 0,3 8 0,1-2 0,-4 3 0,3 3 0,0 8 0,0 15 0,2 16 0,-1 18 0,4 8 0,1 6 0,5 7 0,0 2 0,0 7 0,5-7 0,4-14 0,11-5 0,5-11 0,9 2 0,-4-3 0,7-12 0,-10-6 0,3-12 0,-6-5 0,-1-6 0,-3-3 0,-2-4 0,-7-1 0,2-3 0,-6-3 0,4-8 0,-4-5 0,1-12 0,0-1 0,1-5 0,-1 4 0,0-3 0,-3 13 0,-2-3 0,-3 9 0,0 3 0,0 12 0,4 9 0,-3 15 0,6 0 0,-3 8 0,4-4 0,4 0 0,0-1 0,4-4 0,3-4 0,-3-5 0,6-4 0,-7-4 0,8-3 0,-8 0 0,7-4 0,-7 0 0,4 0 0,-5-4 0,-3-3 0,-1-8 0,-2-9 0,0-5 0,-3-5 0,-1-6 0,-4-1 0,0-5 0,0 6 0,-8 0 0,-1 11 0,-11 0 0,0 9 0,-1 3 0,-1 6 0,6 7 0,-6 1 0,7 3 0,-4 0 0,5 0 0,3 6 0,0 6 0,4 3 0,-1 12 0,4-11 0,0 12 0,4-9 0,0 0 0,0-1 0,0-3 0,3-5 0,8 1 0,1-7 0,10-1 0,-3-3 0,15 0 0,-4-8 0,16-11 0,-3-11 0,8-15 0,-13 14 0,10-11 0,-16 14 0,15-6 0,-15 3 0,7 8 0,-14 3 0,-1 8 0,-5 4 0,-5 5 0,-4 3 0,4 0 0,-7 0 0,3 0 0,-4 0 0,1 0 0,-1 0 0,1 2 0,-4 2 0,3 2 0,-6-7 0,3-5 0,-6-7 0,-4-1 0,-1 0 0,-2 3 0,3 1 0,0 6 0,1-2 0,-1 6 0,-3-3 0,3 3 0,-3 0 0,-1 10 0,3 3 0,0 15 0,5 7 0,3 0 0,0 10 0,0-10 0,0 9 0,0-13 0,0 7 0,7-13 0,5-1 0,8-5 0,-1-7 0,3-1 0,-2-3 0,-1-4 0,3 0 0,-2-4 0,8-4 0,-3-9 0,1-14 0,1-16 0,-3-10 0,2-13 0,-3 16 0,4-34 0,-11 36 0,5-31 0,-11 19 0,0-1 0,0 1 0,-5 8 0,-1 11 0,-4 7 0,0 5 0,0 14 0,0-3 0,0 11 0,-3 0 0,0 4 0,-4 3 0,1 0 0,-2 20 0,0 6 0,-2 32 0,0 11 0,-2 22-468,9-42 0,0 2 468,0 3 0,1-1 0,2 33-304,0 9 304,0-26 0,0 6 0,0-21 0,4-8 0,0-21 0,0-2 921,2-12-921,-5-2 319,5-5-319,-3-1 0,4-10 0,0-9 0,1-10 0,4-8 0,-2-5 0,6-2 0,-1-5 0,-1 6 0,2 0 0,-7 11 0,3 1 0,-4 8 0,-1 2 0,-3 7 0,-1 7 0,-6 12 0,-6 12 0,0 15 0,-4 0 0,4 4 0,5-5 0,0-5 0,4-1 0,0 1 0,0-9 0,0 3 0,10-12 0,8 4 0,11-6 0,5 0 0,5-6 0,2-3 0,5 0 0,0 0 0,-4-12 0,3-3 0,-8-13 0,4-4 0,-8 0 0,-6-4 0,-1 0 0,-12 1 0,3 0 0,-9 6 0,0 1 0,-3 4 0,-2 5 0,-3 1 0,-3 7 0,-4 4 0,-3 4 0,-5 3 0,1 0 0,0 6 0,2 6 0,2 8 0,2 3 0,3 5 0,2-8 0,3 8 0,0-9 0,0 0 0,0-1 0,10-6 0,3 2 0,15-5 0,2 2 0,4-6 0,5-1 0,1-4 0,6 0 0,0 0 0,0 0 0,0 0 0,-6 0 0,-5 0 0,-11 0 0,-6 0 0,-4 0 0,-3 0 0,-1 0 0,-4 0 0,-5 0 0,-4 0 0,-4 0 0,1-5 0,3 0 0,3-7 0,0 1 0,0-3 0,0 0 0,-3-1 0,-1 1 0,-3 3 0,0 1 0,-3 3 0,-1 4 0,-7-1 0,-1 4 0,-5 0 0,-4 0 0,3 7 0,-4 6 0,9 8 0,0 3 0,8-1 0,0 1 0,8-1 0,0 0 0,4-4 0,0 0 0,0-5 0,4 0 0,7-2 0,5 2 0,12-5 0,-3 2 0,7-7 0,-2 0 0,-1-4 0,-1 0 0,-5 0 0,-4 0 0,4 0 0,-11-6 0,7-16 0,-10-10 0,5-27 0,-9-2 0,0-21 0,-5-9-834,0-9 834,0 46 0,0 1 0,0-28-296,0-12 296,-5 30 0,-5-12 0,-5 15 0,-3 18 0,2 9 0,0 16 821,5 3-821,-2 10 309,5 1-309,-5 3 0,5 0 0,-6 11 0,10 12 0,-8 19 0,11 17 0,-3 16 0,4 24-609,0-44 1,0 1 608,-1 6 0,2 2 0,4 1 0,1-3-493,5 28 493,5-34 0,3-2 0,9 18 0,16 14 0,-11-12 0,1-23 0,-11-10 0,-3-16 0,-8-7 1186,2-7-1186,-7-1 524,3-6-524,-4-1 0,-2-3 0,-1 0 0</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05.199"/>
    </inkml:context>
    <inkml:brush xml:id="br0">
      <inkml:brushProperty name="width" value="0.05" units="cm"/>
      <inkml:brushProperty name="height" value="0.05" units="cm"/>
    </inkml:brush>
  </inkml:definitions>
  <inkml:trace contextRef="#ctx0" brushRef="#br0">0 152 24575,'0'-10'0,"0"1"0,0 3 0,0-1 0,0-3 0,0 0 0,0-1 0,0-3 0,11 3 0,-3 0 0,19-5 0,-6 8 0,10-4 0,-2 4 0,-5 3 0,-1 2 0,-9 3 0,-3 0 0,-2 0 0,-2 0 0,-1 0 0,-7 0 0,-3 0 0</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06.549"/>
    </inkml:context>
    <inkml:brush xml:id="br0">
      <inkml:brushProperty name="width" value="0.05" units="cm"/>
      <inkml:brushProperty name="height" value="0.05" units="cm"/>
    </inkml:brush>
  </inkml:definitions>
  <inkml:trace contextRef="#ctx0" brushRef="#br0">1 1 24575,'0'30'0,"0"3"0,0 13 0,0 12 0,0-3 0,0 17 0,0-11 0,0 19 0,0-11 0,4 12 0,-2 1 0,2-29 0,6 22 0,-8-36 0,11 20 0,-8-19 0,0-5 0,2-11 0,-3-9 0,0-5 0,-2-4 0,-2-2 0,0-2 0</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07.377"/>
    </inkml:context>
    <inkml:brush xml:id="br0">
      <inkml:brushProperty name="width" value="0.05" units="cm"/>
      <inkml:brushProperty name="height" value="0.05" units="cm"/>
    </inkml:brush>
  </inkml:definitions>
  <inkml:trace contextRef="#ctx0" brushRef="#br0">0 7 24575,'2'-4'0,"7"1"0,14 3 0,1 0 0,15 0 0,2 0 0,-3 0 0,11 0 0,-13 0 0,4 0 0,17 0 0,-8 0 0,-3 3 0,17 18 0,-22 1 0,7 7 0,10 16 0,-28-15 0,4 19 0,-6-13 0,-16 9 0,6-7 0,-4 17 0,-9-13 0,-1 4 0,-4-1 0,0-5 0,-4 1 0,-9 3 0,-6-7 0,-13 4 0,0-9 0,-5 4 0,-4-8 0,5-2 0,-8-3 0,3-6 0,-5-2 0,0-2 0,6-4 0,1-4 0,5-2 0,4-3 0,2 0 0,5 0 0,3 0 0,2 0 0,7 0 0,1 0 0,4 0 0,3-2 0,0-2 0,3-2 0,0-8 0,0 8 0,0-4 0</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08.483"/>
    </inkml:context>
    <inkml:brush xml:id="br0">
      <inkml:brushProperty name="width" value="0.05" units="cm"/>
      <inkml:brushProperty name="height" value="0.05" units="cm"/>
    </inkml:brush>
  </inkml:definitions>
  <inkml:trace contextRef="#ctx0" brushRef="#br0">48 532 24575,'0'13'0,"0"3"0,3 7 0,-2 5 0,3-3 0,-1 8 0,2-4 0,0 0 0,-2 4 0,-3-9 0,0 4 0,0 0 0,0-3 0,0 3 0,0-12 0,0 5 0,0-13 0,0 6 0,0-26 0,-4-9 0,-1-32 0,-5-8 0,-1-13 0,0-7 0,1 17 0,-1-14 0,6 17 0,0-14 0,5 8 0,0 7 0,0 13 0,0 8 0,0 5 0,0 9 0,0 2 0,0 8 0,0 1 0,0 3 0,0 1 0,6 4 0,6-1 0,7 3 0,4 0 0,5 4 0,1 0 0,5 0 0,0 0 0,5 0 0,-4 0 0,5 0 0,-6 0 0,0 0 0,-5 0 0,-5-3 0,-6 2 0,-4-2 0,-3 3 0,-1 0 0,-4 0 0,-2 0 0,-1 0 0</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09.021"/>
    </inkml:context>
    <inkml:brush xml:id="br0">
      <inkml:brushProperty name="width" value="0.05" units="cm"/>
      <inkml:brushProperty name="height" value="0.05" units="cm"/>
    </inkml:brush>
  </inkml:definitions>
  <inkml:trace contextRef="#ctx0" brushRef="#br0">0 7 24575,'14'0'0,"2"0"0,7 0 0,5 0 0,12 0 0,-3 0 0,8 0 0,-5 0 0,-5 0 0,4 0 0,-10 0 0,-1 0 0,-4 0 0,-2-3 0,-10 2 0,-3-2 0</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09.892"/>
    </inkml:context>
    <inkml:brush xml:id="br0">
      <inkml:brushProperty name="width" value="0.05" units="cm"/>
      <inkml:brushProperty name="height" value="0.05" units="cm"/>
    </inkml:brush>
  </inkml:definitions>
  <inkml:trace contextRef="#ctx0" brushRef="#br0">1 988 24575,'0'-9'0,"0"-9"0,0-29 0,0-7 0,0-12 0,0-1 0,0-7 0,0-7 0,0 23 0,0-11 0,0 15 0,0-2 0,0-2 0,0 17 0,0 2 0,0 14 0,0-2 0,0 7 0,0 1 0,0 1 0,0 4 0,0 3 0,0 2 0,0 2 0,0 1 0,0-1 0,0 1 0,2-1 0,2 4 0,6-3 0,0 5 0,9-2 0,0-1 0,9 4 0,1-4 0,5 4 0,0 0 0,0 0 0,-1 0 0,1 0 0,-4 0 0,-2 0 0,-5 0 0,-4 0 0,0 0 0,-9 0 0,0 0 0,-3 0 0,-4 0 0,0 0 0</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10.334"/>
    </inkml:context>
    <inkml:brush xml:id="br0">
      <inkml:brushProperty name="width" value="0.05" units="cm"/>
      <inkml:brushProperty name="height" value="0.05" units="cm"/>
    </inkml:brush>
  </inkml:definitions>
  <inkml:trace contextRef="#ctx0" brushRef="#br0">1 0 24575,'10'0'0,"1"0"0,20 0 0,-2 0 0,10 0 0,2 0 0,5 0 0,-6 0 0,-16 0 0,-9 0 0</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10.624"/>
    </inkml:context>
    <inkml:brush xml:id="br0">
      <inkml:brushProperty name="width" value="0.05" units="cm"/>
      <inkml:brushProperty name="height" value="0.05" units="cm"/>
    </inkml:brush>
  </inkml:definitions>
  <inkml:trace contextRef="#ctx0" brushRef="#br0">0 0 24575,'0'3'0,"0"0"0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7.603"/>
    </inkml:context>
    <inkml:brush xml:id="br0">
      <inkml:brushProperty name="width" value="0.05" units="cm"/>
      <inkml:brushProperty name="height" value="0.05" units="cm"/>
    </inkml:brush>
  </inkml:definitions>
  <inkml:trace contextRef="#ctx0" brushRef="#br0">26 266 24575,'10'0'0,"0"0"0,4 0 0,1 0 0,3 0 0,1 0 0,0-3 0,0-4 0,-1-5 0,-2-7 0,-1 3 0,-3-11 0,-8 7 0,-1-13 0,-3 8 0,0-3 0,0 5 0,0 3 0,-2 5 0,-10 5 0,1 6 0,-12 1 0,4 3 0,-5 0 0,5 0 0,-3 7 0,6 5 0,-3 8 0,2 8 0,5 1 0,-1 5 0,9 0 0,0-1 0,4 1 0,0 0 0,0 0 0,0-5 0,11 0 0,2-9 0,12 0 0,3-7 0,-8-2 0,7-7 0,-8 0 0,5-8 0,-7-17 0,-6 12 0,-7-11 0</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02.710"/>
    </inkml:context>
    <inkml:brush xml:id="br0">
      <inkml:brushProperty name="width" value="0.05" units="cm"/>
      <inkml:brushProperty name="height" value="0.05" units="cm"/>
    </inkml:brush>
  </inkml:definitions>
  <inkml:trace contextRef="#ctx0" brushRef="#br0">0 16 24575,'10'0'0,"0"0"0,8 0 0,2 0 0,3 0 0,23 0 0,-17 0 0,33 0 0,-35 0 0,28 0 0,-18 0 0,15 0 0,-11 0 0,3-4 0,-13 3 0,7-4 0,-13 5 0,-1 0 0,-6 0 0,-4 0 0,0 0 0,-3 0 0,2 0 0,-5 0 0,2 0 0,-4 0 0,0 0 0,1 0 0,-1 0 0,-2-2 0,-2 1 0,-2-1 0</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04.291"/>
    </inkml:context>
    <inkml:brush xml:id="br0">
      <inkml:brushProperty name="width" value="0.05" units="cm"/>
      <inkml:brushProperty name="height" value="0.05" units="cm"/>
    </inkml:brush>
  </inkml:definitions>
  <inkml:trace contextRef="#ctx0" brushRef="#br0">0 7 24575,'2'-4'0,"0"1"0,19 3 0,-4 0 0,15 0 0,9 0 0,-9 0 0,17 0 0,0 0 0,-10 0 0,17 0 0,-15 0 0,6 0 0,5 0 0,-6 0 0,6 0 0,-10 0 0,8 0 0,-14 0 0,3 0 0,-5 0 0,-9 0 0,2 0 0,-8 0 0,1 0 0,-2 0 0,-4 4 0,-3-1 0,-1 4 0,-4-1 0,0 1 0,1-1 0,-1-2 0,1 1 0,-1-4 0,-2 5 0,1-6 0,-4 6 0,4-3 0,-4 4 0,1-1 0,-2 0 0,0 0 0,0 0 0,0 1 0,0-1 0,0 0 0,0 1 0,0-1 0,0 1 0,0 2 0,-3-1 0,-1 5 0,-2-6 0,-1 7 0,0-7 0,-3 3 0,-1-3 0,-3 0 0,-5 0 0,-5-3 0,0 0 0,-15-4 0,14 0 0,-14 0 0,15 0 0,-4 0 0,12-3 0,-2 2 0,11-2 0,5 3 0,11 0 0,9 0 0,6 0 0,-1 0 0,-4 0 0,4 0 0,-8 0 0,0 0 0,-8 0 0,-4 0 0</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05.716"/>
    </inkml:context>
    <inkml:brush xml:id="br0">
      <inkml:brushProperty name="width" value="0.05" units="cm"/>
      <inkml:brushProperty name="height" value="0.05" units="cm"/>
    </inkml:brush>
  </inkml:definitions>
  <inkml:trace contextRef="#ctx0" brushRef="#br0">260 26 24575,'-5'-12'0,"-3"2"0,-1 10 0,-5 0 0,3 0 0,-3 0 0,0 0 0,-5 0 0,4 0 0,-3-3 0,-1 9 0,4-1 0,-4 14 0,4 0 0,3 4 0,-2-3 0,8 2 0,-3-3 0,5 1 0,-1-2 0,2-4 0,3 0 0,0 0 0,0 1 0,0-5 0,3 0 0,4-3 0,4 0 0,3 0 0,0-3 0,0-1 0,0-3 0,1 0 0,-1 0 0,-3 0 0,2 0 0,-6 3 0,3 0 0,-3 4 0,-1 3 0,-2 0 0,-1 5 0,-3-1 0,0 0 0,0 4 0,0-2 0,0 2 0,0-7 0,0 2 0,-3-6 0,0 3 0,-7-3 0,2 3 0,-6-2 0,3 2 0,-3 0 0,0-2 0,-1 2 0,1-3 0,3 0 0,-2-3 0,5 2 0,-2-5 0,4 1 0,0-2 0,0 0 0,0 0 0,2 0 0,2 0 0</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07.306"/>
    </inkml:context>
    <inkml:brush xml:id="br0">
      <inkml:brushProperty name="width" value="0.05" units="cm"/>
      <inkml:brushProperty name="height" value="0.05" units="cm"/>
    </inkml:brush>
  </inkml:definitions>
  <inkml:trace contextRef="#ctx0" brushRef="#br0">39 378 24575,'0'13'0,"0"7"0,0 15 0,0-5 0,0 8 0,0-3 0,0 0 0,0 19 0,0-21 0,0 10 0,0-24 0,0-4 0,0-5 0,0-12 0,0-3 0,0-17 0,0-3 0,-7-9 0,5-5 0,-6 3 0,1-3 0,5-6 0,-6 8 0,8-14 0,0 11 0,0-6 0,0 5 0,0 1 0,0 6 0,0 0 0,4 0 0,4 5 0,4 1 0,4 5 0,-1 4 0,-1 3 0,0 3 0,1 5 0,-1 1 0,0 0 0,0 7 0,4-4 0,-2 4 0,2 0 0,-4 0 0,0 3 0,-3 1 0,-1 6 0,-3 1 0,0 3 0,1 5 0,-4-4 0,-1 7 0,-3-7 0,0 8 0,0-4 0,-4 4 0,-3 1 0,-6-1 0,-2 0 0,-5 2 0,-1-1 0,-4-3 0,-4 0 0,4-6 0,-3-2 0,9-2 0,-3-3 0,10-2 0,-5 2 0,9-5 0,-2 0 0,15 0 0,4 1 0,17 7 0,-2 1 0,10 10 0,-3 0 0,0 5 0,5 4 0,-13 0 0,7 5 0,-12-6 0,-1-1 0,-6-6 0,-3 1 0,0-5 0,-4-7 0,-1-6 0</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42:08.472"/>
    </inkml:context>
    <inkml:brush xml:id="br0">
      <inkml:brushProperty name="width" value="0.05" units="cm"/>
      <inkml:brushProperty name="height" value="0.05" units="cm"/>
    </inkml:brush>
  </inkml:definitions>
  <inkml:trace contextRef="#ctx0" brushRef="#br0">694 0 24575,'80'4'0,"0"-1"0,0 0 0,9 4 0,-3-5 0,17-2 0,-26 1 0,-37-1 0,-20 0 0,-7 0 0,-6 0 0,-2 0 0,-25 0 0,-3 0 0,-29 0 0,4 0 0,-18 0 0,-1 0 0,-14 0 0,-2 0-669,-15 0 669,6 0 0,13 0 0,28 0 0,1 0 0,-25 0-242,-6 0 242,4 0 0,27 0 0,-16 0 0,13 0 0,6 0 661,8 3-661,13 1 250,3 1-250,13 1 0,0-5 0,6 4 0,1-1 0,6 2 0,12 1 0,12-3 0,20 4 0,13-7 0,7 8 0,-5-8 0,9 4 0,-16-5 0,10 0 0,-12 0 0,-7 0 0,-7 0 0,-13 0 0,-3 0 0,-16 0 0,0 0 0</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29.339"/>
    </inkml:context>
    <inkml:brush xml:id="br0">
      <inkml:brushProperty name="width" value="0.05" units="cm"/>
      <inkml:brushProperty name="height" value="0.05" units="cm"/>
    </inkml:brush>
  </inkml:definitions>
  <inkml:trace contextRef="#ctx0" brushRef="#br0">1 31 24575,'0'-19'0,"0"8"0,0 19 0,0 12 0,0 4 0,0 14 0,0-7 0,0 8 0,0-9 0,0 2 0,0-3 0,0-10 0,0-4 0</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30.010"/>
    </inkml:context>
    <inkml:brush xml:id="br0">
      <inkml:brushProperty name="width" value="0.05" units="cm"/>
      <inkml:brushProperty name="height" value="0.05" units="cm"/>
    </inkml:brush>
  </inkml:definitions>
  <inkml:trace contextRef="#ctx0" brushRef="#br0">1 0 24575,'0'2'0,"0"17"0,0 7 0,0 24 0,0-2 0,0 25 0,0 3 0,0 15-572,0-39 1,0 2 571,0-1 0,0 4-802,0 30 1,0 4 801,0-14 0,0 1-906,0-10 0,0 4 0,0-1 906,0-4 0,0-1 0,0 2 0,0 3 0,0 1 0,0 3 0,0 12 0,0 2 0,0 1-1147,0-1 0,0-1 0,0 2 1147,0 8 0,0 2 0,0 0 0,0-24 0,0 1 0,0 0 0,0 0 0,0 24 0,0-1 0,0-3-459,0-18 1,0-2 0,0 0 458,0 8 0,0 0 0,0-4 0,0 10 0,0-4-71,0-4 1,0-1 70,0 5 0,0-5 0,0 15 722,0-41 0,0-2-722,0 29 3420,0-23-3420,0-23 3012,0-8-3012,0-18 474,0-2 0,0-5 0,0-1 0</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32.334"/>
    </inkml:context>
    <inkml:brush xml:id="br0">
      <inkml:brushProperty name="width" value="0.05" units="cm"/>
      <inkml:brushProperty name="height" value="0.05" units="cm"/>
    </inkml:brush>
  </inkml:definitions>
  <inkml:trace contextRef="#ctx0" brushRef="#br0">145 155 24575,'6'-7'0,"10"1"0,18 6 0,14 0 0,49-6-2073,2-1 2073,-24-3 0,5 0-1266,3 2 0,5 0 1266,-14-1 0,4-2 0,1 1-1182,6 1 1,2 0-1,3 1 1182,-14 2 0,2 1 0,0 1 0,2-1 0,1 1 0,1-1 0,1 2 0,0 0 0,-1 2 0,2 1 0,-1 0 0,0 1 0,0-1 0,1 0 0,-2 0 0,-2 0 0,7 0 0,-4 0 0,1 0-772,3 0 1,0 0 0,-3 0 771,-13 0 0,-2 0 0,0 0-246,4 0 1,0 0 0,1 0 245,-2 0 0,0 0 0,-2 0 0,22 0 0,-3 0 462,-8 0 1,-2 0-463,-4 0 0,-4 0 2592,25 0-2592,-44 0 0,-1 0 0,26 0 0,6 0 0,-9 0 2958,-14 0-2958,-8 0 2666,-12 0-2666,0 0 1527,-11 0-1527,-5 0 532,-6 0-532,-4 0 0,-3 0 0,-1 0 0,-4 0 0,1 0 0,-4 2 0,0 14 0,-3 11 0,0 8 0,-5 22 0,4-7 0,-3 16 0,4 6 0,-5 5-495,3 13 495,-3 8-1613,5 2 1613,0-24 0,0 4 0,0-2 0,0 1 0,0 3 0,0 1-1430,0 7 0,0 3 1430,0-23 0,0 2 0,0 1 0,0 3 0,0 0 0,0 1 0,1 0 0,-1-1 0,-1 0 0,-1-2 0,0-1 0,-1-2-975,3 18 1,-1-2 974,-3 10 0,1 1 0,2-30 0,2-1 0,-1-2 0,0 17 0,0-2-318,0 4 1,0-1 317,0-17 0,0-3 447,0-10 0,0-2-447,0 43 0,0-25 0,0 6 2549,0-9-2549,0-13 2352,0-1-2352,0-11 1405,0-2-1405,-4-5 352,3 0-352,-3 0 0,4 0 0,0 5 0,0-4 0,0 5 0,0-11 0,0-1 0,0-9 0,0-1 0,0-7 0,0-1 0,0-4 0,0 1 0,-2-4 0,-2 0 0,-2-3 0,-1 0 0,-3 0 0,0 3 0,-14-2 0,-6 2 0,-11 1 0,-11-3 0,-15 3 0,-9-4 0,-23 0-533,46 0 1,-2 0 532,1 0 0,-2 0 0,-6 0 0,0 0 0,3 0 0,-1 0 0,-7 0 0,-1 0-692,-1 1 0,0-2 692,-4-4 0,-1-2 0,0 3 0,1-1 0,-1-4 0,1-1 0,4 3 0,0 1 0,-3 2 0,1 0 0,2 1 0,1 1 0,-5 1 0,1 2 0,2-1 0,2 0 0,-1 0 0,2 0 0,2 0 0,3 0-306,-29 0 306,40 0 0,1 0 0,-21 0 0,-12 4 0,2 2 0,7 5 0,-7-5 0,11-2 0,-9-4 0,11 0 0,-6 0 0,12 0 0,-7 0 972,15 0-972,-14 0 1435,9 4-1435,-3-2 348,11 2-348,0-4 0,9 0 0,-3 0 0,3 0 0,2 0 0,5 0 0,6 0 0,3 0 0,2 0 0,6 0 0,3 0 0,6 0 0,-1 0 0,-1 3 0,-3-2 0,4 4 0,-8-4 0,4 2 0,-6-3 0,-1 0 0,-2 0 0,-1 0 0,-3 0 0,0 0 0,3 0 0,-6 0 0,1 0 0,-2 0 0,-3 0 0,-7 0 0,10 0 0,-13 0 0,8 0 0,-5 0 0,5 0 0,6 0 0,11 0 0,4-14 0,8-5 0,4 2 0,3 2 0</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33.868"/>
    </inkml:context>
    <inkml:brush xml:id="br0">
      <inkml:brushProperty name="width" value="0.05" units="cm"/>
      <inkml:brushProperty name="height" value="0.05" units="cm"/>
    </inkml:brush>
  </inkml:definitions>
  <inkml:trace contextRef="#ctx0" brushRef="#br0">103 88 24575,'0'4'0,"0"8"0,0 23 0,0 6 0,0 10 0,0 2 0,0 6 0,0 7 0,0-17 0,0 14 0,0-15 0,0 5 0,0-7 0,0-7 0,0-10 0,0-5 0,0-9 0,0-5 0,0-15 0,0-14 0,0-1 0,0-22 0,-8 10 0,6-14 0,-14 5 0,14-4 0,-9 10 0,6-4 0,-7 5 0,2 0 0,-1 5 0,6-4 0,-2 4 0,6 0 0,-7-4 0,7 9 0,-3-4 0,4 4 0,0 1 0,0 4 0,0-3 0,0 7 0,0 1 0,0 0 0,0 7 0,0-6 0,0 5 0,0-1 0,0 2 0,3 1 0,7 2 0,6 2 0,7 2 0,5 0 0,6 0 0,1 0 0,10 0 0,1 0 0,2 8 0,3 2 0,-5 12 0,0-2 0,2 12 0,-6-8 0,-5 8 0,-10-2 0,-2 2 0,-11-3 0,3 5 0,-9-9 0,-3 3 0,-2 0 0,-3 1 0,0 0 0,0 4 0,-12-2 0,-3-1 0,-12 6 0,-4-9 0,-2 5 0,-4-5 0,1 1 0,-5-9 0,4 2 0,-8-7 0,5 0 0,-1-1 0,-4-8 0,10-1 0,-4-4 0,5 0 0,8 0 0,-1 0 0,12 0 0,-3 0 0,7 0 0,4-3 0,4 2 0,3-2 0</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34.786"/>
    </inkml:context>
    <inkml:brush xml:id="br0">
      <inkml:brushProperty name="width" value="0.05" units="cm"/>
      <inkml:brushProperty name="height" value="0.05" units="cm"/>
    </inkml:brush>
  </inkml:definitions>
  <inkml:trace contextRef="#ctx0" brushRef="#br0">1 0 24575,'33'0'0,"11"0"0,31 0 0,-7 0 0,3 0-2283,19 0 2283,-2 0 0,2 0-587,-35 0 0,0 0 587,26 0 0,4 0-549,0 0 1,-1 0 548,-3 0 0,0 0 0,0 0 0,-5 0-387,24 0 387,-48 0 0,-3 0 0,8 0 946,10 0-946,-26 0 1365,-11 0-1365,-16 0 2132,-4 0-2132,-1 0 498,1 0-498,3 4 0,1 0 0,5 3 0,-4-3 0,3-1 0,-4 1 0,-3-4 0,-1 4 0,-4-4 0,1 0 0,-4 0 0,0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8.522"/>
    </inkml:context>
    <inkml:brush xml:id="br0">
      <inkml:brushProperty name="width" value="0.05" units="cm"/>
      <inkml:brushProperty name="height" value="0.05" units="cm"/>
    </inkml:brush>
  </inkml:definitions>
  <inkml:trace contextRef="#ctx0" brushRef="#br0">152 514 24575,'-10'0'0,"3"0"0,-6 0 0,-7 0 0,3 6 0,-2 2 0,4 15 0,7-6 0,-8 10 0,8-8 0,-3 0 0,7 4 0,0-12 0,4 11 0,0-11 0,0 4 0,0-6 0,9-6 0,4 0 0,9-3 0,1-7 0,2-6 0,0-13 0,2-6 0,-4-9 0,-1 5 0,-2-29 0,-6 14 0,-2-29 0,-8 30 0,-4-13 0,0 15 0,0-5 0,-4 6 0,-4 8 0,-5 9 0,-3 6 0,5 10 0,1 6 0,3 6 0,1 2 0,2 21 0,1 17 0,3 24 0,0 19 0,5 2-512,12 7 512,5-7 0,9-18 0,6 6 0,-2-24 0,1 9 0,1-18 0,-21-19 0,0-6 0</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03.318"/>
    </inkml:context>
    <inkml:brush xml:id="br0">
      <inkml:brushProperty name="width" value="0.05" units="cm"/>
      <inkml:brushProperty name="height" value="0.05" units="cm"/>
    </inkml:brush>
  </inkml:definitions>
  <inkml:trace contextRef="#ctx0" brushRef="#br0">33 1 24575,'-8'27'0,"2"6"0,6-13 0,-5 26 0,4-13 0,-3 34 0,4-4 0,0 15 0,0-20 0,0 1 0,0 17 0,0 10 0,0 2-1958,0 10 1958,1-4 0,-2 8 0,-2-3 0,0-2 0,1-15 0,2 1-777,1-10 1,1 5-1,1-5 777,4 5 0,3-2 0,3 14 0,3 2-852,0-7 1,2-1 851,-4-10 0,0-1 0,-1 0 0,0-1-352,-3-11 1,-2-2 351,-1 0 0,-2 0 0,1-6 0,0-1 0,6 41 1063,-6 4-1063,3-20 0,-7-10 2136,7-3-2136,-4-9 1997,1 11-1997,-2-7 968,-4 0-968,0 1 530,0 13-530,0-22 0,0 13 0,0-17 0,0 0 0,0 0 0,0-8 0,0-10 0,0-5 0,0-9 0,0-2 0,0-6 0,0 3 0,0 0 0,0-3 0,0 7 0,0-7 0,0 6 0,0-2 0,0 0 0,0-1 0,0-4 0,0 0 0,0 1 0,0-1 0,0 8 0,0-2 0,0 10 0,0-6 0,0 6 0,0-3 0,3 0 0,-2-4 0,5-5 0,-5-3 0,2-1 0,-3 0 0,2-2 0,2-1 0,2-3 0,0 0 0,0 0 0,1-11 0,1-20 0,1-13 0,1-39 0,-6 24 0,-2-4-814,1-10 1,-1-8 813,-1-1 0,-1-7 0,-1 4-1795,1-12 1,0-3 1794,0 26 0,1-7 0,-1-1 0,-1 3 0,-1-6 0,0 3 0,-2-7 0,0-4 0,0-8 0,-1 0 0,0 5 0,-1-4 0,0 5 0,-1-4 0,0 0 0,0-8 0,0 5 0,2 17 0,0 13 0,1 8 0,0-16 0,-1 0 0</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45.507"/>
    </inkml:context>
    <inkml:brush xml:id="br0">
      <inkml:brushProperty name="width" value="0.05" units="cm"/>
      <inkml:brushProperty name="height" value="0.05" units="cm"/>
    </inkml:brush>
  </inkml:definitions>
  <inkml:trace contextRef="#ctx0" brushRef="#br0">6 986 24575,'-3'-2'0,"0"-10"0,3-26 0,5-28 0,7 16 0,0-1-727,-5 0 0,2-1 727,15-15 0,0 3 0,-9-13 0,2 17 0,1 2 0,4-15 322,1-11-322,-2 17 0,-8 25 0,-1 8 0,-3 15 0,1 7 1098,-3 5-1098,-1 7 34,0 0-34,1 7 0,0 5 0,0 7 0,1 4 0,0 5 0,0 2 0,1 4 0,-1 5 0,1-4 0,4 10 0,-3-10 0,3 4 0,-1-5 0,-2 5 0,2-8 0,-4 7 0,0-13 0,0 3 0,0-9 0,-1-1 0,0-7 0,-3-1 0,1-4 0,-4 1 0,2-1 0,0-3 0,-3 0 0,3-3 0</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46.534"/>
    </inkml:context>
    <inkml:brush xml:id="br0">
      <inkml:brushProperty name="width" value="0.05" units="cm"/>
      <inkml:brushProperty name="height" value="0.05" units="cm"/>
    </inkml:brush>
  </inkml:definitions>
  <inkml:trace contextRef="#ctx0" brushRef="#br0">0 7 24575,'3'-3'0,"4"0"0,3 3 0,8 0 0,-2 0 0,6 0 0,-7 0 0,3 0 0,1 0 0,-4 0 0,3 0 0,-4 0 0,0 0 0,-3 0 0,-1 0 0,-3 0 0,-1 0 0,0 0 0,0 0 0,0 0 0,1 0 0,-1 3 0,4 1 0,1 2 0,-1 1 0,4 3 0,-4 1 0,5 3 0,-1 0 0,1 5 0,0 5 0,-3 0 0,9 10 0,-7-4 0,8 5 0,0 10 0,-3-8 0,8 13 0,-8-9 0,3 5 0,-4 0 0,0-6 0,-4 0 0,1-11 0,-6-1 0,2-12 0,-4 1 0,-3-10 0,-1 3 0,-3-21 0,0 10 0,0-14 0</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36.227"/>
    </inkml:context>
    <inkml:brush xml:id="br0">
      <inkml:brushProperty name="width" value="0.05" units="cm"/>
      <inkml:brushProperty name="height" value="0.05" units="cm"/>
    </inkml:brush>
  </inkml:definitions>
  <inkml:trace contextRef="#ctx0" brushRef="#br0">1 96 24575,'0'6'0,"0"0"0,0 0 0,14-3 0,10 0 0,28-3 0,16-5 0,23-7-551,-42 5 1,2 1 550,10-3 0,3 0 0,-5-1 0,2 2 0,7 0 0,-1 1 0,24-6-293,-40 7 0,-1 2 293,21 3 0,5-4 0,-9 0 0,-20 4 0,-13-3 1068,-6 4-1068,-12 0 619,-2 0-619,-7 0 0,-4 0 0,0 0 0</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36.987"/>
    </inkml:context>
    <inkml:brush xml:id="br0">
      <inkml:brushProperty name="width" value="0.05" units="cm"/>
      <inkml:brushProperty name="height" value="0.05" units="cm"/>
    </inkml:brush>
  </inkml:definitions>
  <inkml:trace contextRef="#ctx0" brushRef="#br0">174 164 24575,'-6'-3'0,"0"0"0,-4 3 0,-4 0 0,0 0 0,-3 3 0,-3 18 0,7-10 0,-7 26 0,8-20 0,-5 15 0,4-2 0,5-1 0,4 4 0,4-9 0,0 4 0,0-5 0,0 1 0,0-1 0,0-4 0,0 0 0,0-9 0,3 4 0,8-6 0,5-1 0,8 0 0,4-6 0,-4 2 0,9-3 0,-4 0 0,1-3 0,2-6 0,-6-8 0,3-4 0,-2-14 0,-6 3 0,2-12 0,-10 3 0,5-11 0,-7 5 0,2-5 0,-8 6 0,0 5 0,-5 2 0,0 10 0,0 1 0,-11 9 0,2 4 0,-13 7 0,-2 5 0,-8 3 0,2 0 0,-14 0 0,28 0 0,-8 0 0</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37.400"/>
    </inkml:context>
    <inkml:brush xml:id="br0">
      <inkml:brushProperty name="width" value="0.05" units="cm"/>
      <inkml:brushProperty name="height" value="0.05" units="cm"/>
    </inkml:brush>
  </inkml:definitions>
  <inkml:trace contextRef="#ctx0" brushRef="#br0">1 0 24575,'0'6'0,"0"8"0,7 6 0,-2-3 0,15 19 0,-6-8 0,13 14 0,-4 3 0,6 3 0,4 1 0,-2 9 0,-4-19 0,0 6 0,-4-14 0,3 1 0,-4-7 0,-3-9 0,-4 2 0,-4-13 0,-1 6 0,0-8 0,-3-2 0,3 2 0,-4-3 0,-2 0 0,-2 0 0</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47.790"/>
    </inkml:context>
    <inkml:brush xml:id="br0">
      <inkml:brushProperty name="width" value="0.05" units="cm"/>
      <inkml:brushProperty name="height" value="0.05" units="cm"/>
    </inkml:brush>
  </inkml:definitions>
  <inkml:trace contextRef="#ctx0" brushRef="#br0">7 557 24575,'-3'1'0,"0"-19"0,17-23 0,-1-28 0,16 10 0,-2-18 0,-2 26 0,3-9 0,-4 8 0,-1 11 0,-5 7 0,-3 10 0,-8 9 0,3 5 0,-3 6 0,-1 1 0,1 3 0,-1 0 0,0 0 0,0 0 0,1 3 0,-1 4 0,1 4 0,0 7 0,4 1 0,-2 4 0,2 0 0,-3 1 0,3-1 0,-3-4 0,3-1 0,-4-4 0,0 1 0,-3-5 0,-1 0 0,-3-3 0,0-1 0,0 0 0,0-2 0,0-2 0</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48.548"/>
    </inkml:context>
    <inkml:brush xml:id="br0">
      <inkml:brushProperty name="width" value="0.05" units="cm"/>
      <inkml:brushProperty name="height" value="0.05" units="cm"/>
    </inkml:brush>
  </inkml:definitions>
  <inkml:trace contextRef="#ctx0" brushRef="#br0">35 0 24575,'0'15'0,"0"20"0,0 18 0,0 25 0,0-9-644,0 26 644,0-2-1332,0-18 1,0 6 1331,1 1 0,-2 4 0,-3-10 0,-2 6 0,1 0-1251,3 2 0,2 0 0,-2 3 1251,-3 6 0,0 2 0,0 1 0,4 2 0,2 0 0,-1 1 0,0 0 0,0 0 0,0 1 0,0 1 0,0-1 0,0-3 0,0-18 0,0-4 0,0 2-664,0 9 0,0 1 0,0-4 664,0 13 0,0-3-393,0-21 0,0 3 1,0-6 392,0 5 0,0-4 536,0 1 0,0-5-536,0 12 3166,0 2-3166,0-18 2525,0-27-2525,0-12 2416,0-9-2416,0-3 1051,0-7-1051,0-12 0,0 3 0,0-6 0</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49.375"/>
    </inkml:context>
    <inkml:brush xml:id="br0">
      <inkml:brushProperty name="width" value="0.05" units="cm"/>
      <inkml:brushProperty name="height" value="0.05" units="cm"/>
    </inkml:brush>
  </inkml:definitions>
  <inkml:trace contextRef="#ctx0" brushRef="#br0">11 215 24575,'-10'0'0,"40"0"0,51 0 0,-21 0 0,6 0-4063,23 0 0,11 0 4063,-27 0 0,7 0 0,2 0 0,0 0-951,2 1 0,-1-1 0,2 0 1,5-1 950,3-1 0,4-2 0,4 0 0,0-1 0,-1 1-240,-17 0 1,0 0-1,0 1 1,1-2-1,0 1 1,2-2 239,8 0 0,1-2 0,2 1 0,0-2 0,1 1 0,0 0-337,-10 1 0,0 0 1,0 0-1,1 0 0,1 0 1,1 1-1,0-1 337,-5 2 0,0-1 0,1 1 0,1 0 0,0 1 0,1-1 0,-1 1 0,1 0-83,2 0 0,0 0 1,1 1-1,0-1 1,0 1-1,0 1 1,0-1-1,0 1 83,0 0 0,0 0 0,0 0 0,0 0 0,1 1 0,-1 0 0,1 0 0,0 0 0,3 1 0,2-1 0,1 1 0,0 1 0,-1-1 0,-2 0 0,-2 0 0,-5 0 0,5 0 0,-6 0 0,-2 0 0,0 0 0,0 0 0,5 0 0,-2 0 0,4 0 0,2 0 0,0 0 0,-1 0 0,-3 0 0,-5 0 0,10 0 0,-5 0 0,-2 0 0,1 0 0,3 0 0,-2 1 0,3 0 0,1 1 0,0-1 0,0 1 0,-2 1 0,-7 0 0,1 0 0,-1 0 0,-2 1 0,-2 0 0,-5-1 210,12 2 1,-6-1 0,-2 1 0,2 1-211,4 2 0,2 2 0,-2-1 0,-6-1 0,-5-2 0,-6-1 0,4 2 0,16 3 0,4 1 0,-2-1 440,-10-4 1,-1 0-1,-2 0-440,-2 3 0,-1 2 0,-1-1 0,24-2 0,-3 0 0,-5 3 0,-3-1 1277,-12-5 0,-4-2-1277,-7 0 0,-3 0 4257,26-3-4257,5 0 0,-23 0 0,28 0 0,-31 0 3141,11 0-3141,-30 0 2913,11 0-2913,-5 0 1185,-8 0-1185,-1 0 170,-10-8-170,9-2 0,-7-12 0,4-1 0,-21 7 0,-3 4 0</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50.953"/>
    </inkml:context>
    <inkml:brush xml:id="br0">
      <inkml:brushProperty name="width" value="0.05" units="cm"/>
      <inkml:brushProperty name="height" value="0.05" units="cm"/>
    </inkml:brush>
  </inkml:definitions>
  <inkml:trace contextRef="#ctx0" brushRef="#br0">175 221 24575,'-23'-4'0,"1"1"0,5 3 0,5 0 0,-5 0 0,6 0 0,1 0 0,-4 0 0,7 0 0,-3 0 0,0 0 0,5 6 0,-1 2 0,3 6 0,2 0 0,-2 0 0,3-3 0,0 3 0,0 0 0,0-2 0,0 6 0,0-8 0,0 1 0,-3 2 0,8-5 0,0 2 0,18-2 0,2-4 0,14 4 0,2-7 0,11 3 0,-10-4 0,8 0 0,-3-5 0,0-8 0,5-3 0,-10-10 0,-7 3 0,-9-2 0,-6 0 0,-7-3 0,-2 4 0,-6-9 0,-2 3 0,-3 1 0,0 1 0,0 4 0,-3 1 0,-9 3 0,0 5 0,-15-1 0,6 11 0,-7-2 0,0 7 0,3 0 0,-8 0 0,4 0 0,-5 3 0,0 6 0,4 8 0,1 0 0,5 3 0,5-5 0,3 0 0,3-4 0,5-1 0,1-4 0,4 1 0,3-4 0,0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15.576"/>
    </inkml:context>
    <inkml:brush xml:id="br0">
      <inkml:brushProperty name="width" value="0.05" units="cm"/>
      <inkml:brushProperty name="height" value="0.05" units="cm"/>
    </inkml:brush>
  </inkml:definitions>
  <inkml:trace contextRef="#ctx0" brushRef="#br0">1 0 24575,'0'14'0,"0"8"0,0 21 0,0 9 0,4 8 0,7 8 0,1 6 0,8 0 0,-5-7 0,-3-12 0,10 1 0,-19-19 0,14 8 0,-13-16 0,4-5 0,-4-9 0,0-5 0,-4-4 0,0-2 0,0-2 0</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51.553"/>
    </inkml:context>
    <inkml:brush xml:id="br0">
      <inkml:brushProperty name="width" value="0.05" units="cm"/>
      <inkml:brushProperty name="height" value="0.05" units="cm"/>
    </inkml:brush>
  </inkml:definitions>
  <inkml:trace contextRef="#ctx0" brushRef="#br0">1 55 24575,'0'-15'0,"0"2"0,0 3 0,0 3 0,0-3 0,0 38 0,0 9 0,0 43 0,0 10-1274,0 10 1274,0-38 0,0 1 0,0-2 0,0-1 0,0 3 0,0 1 0,0 0 0,0-4-188,0 23 188,0-32 0,0-1 0,0 14 0,0 17 0,0-20 0,0-8 0,0-18 1261,0-7-1261,0-9 201,0-4-201,0-5 0,0-4 0,0-2 0,0-2 0</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55.658"/>
    </inkml:context>
    <inkml:brush xml:id="br0">
      <inkml:brushProperty name="width" value="0.05" units="cm"/>
      <inkml:brushProperty name="height" value="0.05" units="cm"/>
    </inkml:brush>
  </inkml:definitions>
  <inkml:trace contextRef="#ctx0" brushRef="#br0">7 3 24575,'-3'-3'0,"0"13"0,3 5 0,0 9 0,0 14 0,0-7 0,0 19 0,0-13 0,0 8 0,0-11 0,0-4 0,0-6 0,0-13 0,0-4 0</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57.476"/>
    </inkml:context>
    <inkml:brush xml:id="br0">
      <inkml:brushProperty name="width" value="0.05" units="cm"/>
      <inkml:brushProperty name="height" value="0.05" units="cm"/>
    </inkml:brush>
  </inkml:definitions>
  <inkml:trace contextRef="#ctx0" brushRef="#br0">811 3315 24575,'4'-10'0,"-4"3"0,-3 1 0,-11-1 0,5-13 0,-15-11 0,13-9 0,-22-40 0,19 33 0,2-5-897,-3-18 1,-1-6 896,-4-7 0,1-3 0,6-12 0,2 0 0,-3 12 0,0-3 0,3 2 0,2-5 0,1 8 0,0 8 0,1 2 0,-1-5 0,1-5 0,1 9 0,2 21 0,1 1-435,-3-42 0,0 2 435,0 3 0,3 14 0,-1-1 0,2 24 0,0 5 0,-2-31 0,3-17 0,-3 48 0,4-1 1709,0 4-1709,0 18 954,0-1-954,0 10 0,0 3 0,0 1 0,-4-6 0,-5-26 0,-1 1 0,-9-35 0,9 29 0,0-22 0,1 19 0,4 1 0,0 2 0,1 14 0,4 3 0,0 8 0,0 6 0,0 6 0,0 5 0,-5 5 0,1 1 0,-13 18 0,-1 5 0,-11 17 0,0 1 0,-16 17 0,14-20 0,-14 19 0,13-22 0,2 6 0,0-7 0,10-8 0,1-7 0,9-6 0,0-4 0,6 0 0,4-2 0,1-1 0,1-3 0</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5:57.997"/>
    </inkml:context>
    <inkml:brush xml:id="br0">
      <inkml:brushProperty name="width" value="0.05" units="cm"/>
      <inkml:brushProperty name="height" value="0.05" units="cm"/>
    </inkml:brush>
  </inkml:definitions>
  <inkml:trace contextRef="#ctx0" brushRef="#br0">1 2 24575,'21'0'0,"-3"0"0,26 0 0,-1 0 0,20 0 0,-1 0 0,18 0 0,6 0 0,-30-1 0,1 2 0,33 7 0,5-1 0,-27 7 0,-7 0 0,7-3 0,-22 2 0,-6-7 0,-18 0 0,-4-2 0,-8 0 0,0-1 0,-6-3 0,-2 0 0</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07.458"/>
    </inkml:context>
    <inkml:brush xml:id="br0">
      <inkml:brushProperty name="width" value="0.05" units="cm"/>
      <inkml:brushProperty name="height" value="0.05" units="cm"/>
    </inkml:brush>
  </inkml:definitions>
  <inkml:trace contextRef="#ctx0" brushRef="#br0">0 391 24575,'5'0'0,"14"0"0,50 0 0,30 0-1741,-33-6 1,9-2 0,-2 1 1740,13 1 0,3 0-875,0-5 1,8-4 0,-3 3 874,-15 6 0,-1 1 0,2-2-412,-8 0 1,3-3 0,1 1 0,0 2 411,3 3 0,1 1 0,-1 1 0,-2-1 0,10-2 0,-4-1 0,5 1-442,-5 4 0,7 1 0,-3 1 0,-9-1 442,9 0 0,-1 0 0,-14 0 0,8 0 0,0 0 0,-4 0 0,0 0 0,-3 0 0,-2 0 106,-3 2 0,0 0 1,-3-1-107,24-1 0,-4 2 883,-5 6 1,-9 1-884,0-6 0,1 5 0,-2 1 3361,-11-4-3361,21 1 2813,-17-1-2813,11-5 2094,-29 0-2094,18 0 903,-28 0-903,16 0 0,-7 0 0,-5 0 0,0 0 0,-11 0 0,-1 0 0,-11 0 0,-3 0 0,-7 0 0,6 0 0,10 0 0,6 3 0,9 2 0,-5 3 0,2 4 0,10 2 0,11 9 0,-5-8 0,15 8 0,-23-9 0,7 4 0,-9-4 0,-3-2 0,-8-4 0,-5-4 0,-9 0 0,-6-4 0,-2 0 0,-4-3 0,0-18 0,-3 27 0,0-3 0,0 48 0,0 4 0,0 18 0,0-13 0,0 13 0,0 18-557,0-41 1,0 3 556,0 9 0,0 2 0,3 4 0,0 0 0,0 0 0,1 2-958,3 7 0,0 2 958,0 0 0,0 1 0,0 9 0,0 1-1124,0 0 1,0 2 1123,1 3 0,-1 1 0,-3 0 0,0 0 0,3 0 0,-1 0 0,-5-5 0,0-1 0,5 0 0,1-1-775,-6-9 0,-1-1 775,3 0 0,0-2-91,-2-7 1,-2-2 90,1 5 0,0-1 0,3-11 0,0-2 0,-3 4 0,1-1 439,4-7 0,1-2-439,-6 1 0,1 0 0,4-3 0,0-2 2121,1 29-2121,0 0 0,2-23 1870,-7 11-1870,8-13 1314,-8-7-1314,3-8 824,-4-13-824,0-4 0,0-7 0,0-3 0,0-1 0,0-4 0,-3-2 0,-4-2 0,-4-2 0,-10 0 0,-9 4 0,-12 1 0,-17 5 0,-5 0 0,-17 0 0,28-4 0,1-1 0,-37 6 0,11-4 0,-1-2-779,28-1 0,0-1 779,-35 0 0,-2-1 0,23-2 0,1 0 0,-16 3 0,-5 1 0,-16-4 0,2 1 0,24 2 0,-2 0 0,-3-2 0,-6-1 0,9-1 0,14 1 0,1 0 0,-31 0 0,-3 0 0,21 0 0,3 0 0,-2 0 0,-1 0 0,-2 0 0,1 0 0,3 0 0,2 0 0,8 0 0,1 0 0,-5 0 0,-1 0-538,7 0 1,0 0 537,2 0 0,0 0-82,5 0 1,2 0 81,-32 0 0,29 2 0,2 1 0,-29 4 0,29-2 0,1 0 0,-16 1 1456,-28 4-1456,42-9 576,1 2 1,1-1-577,7-2 187,-32 0-187,30 0 0,-14 0 0,10 0 0,-2 0 0,8 0 0,-3 0 0,5 0 0,5 0 0,-3 0 0,7 0 0,-3 0 0,5 0 0,0 0 0,0 0 0,4 0 0,2 0 0,4 0 0,-1 0 0,5 0 0,-4 0 0,7 0 0,-2 0 0,3 0 0,0 0 0,4 0 0,-3 0 0,6 0 0,-3 0 0,4 0 0,2-3 0,1-3 0,3-4 0,0-8 0,0-4 0,0-6 0,0-8 0,0 2 0,0-20 0,0 4 0,0-4 0,0-31 0,5 24 0,-3 8 0,2-1 0,6-35 0,0-1 0,0 18 0,0-4 0,0 10 0,-5-4 0,0-5 0,-5 19 0,0 0 0,0-11 0,0 29 0,0-26 0,0 29 0,0-14 0,0 1 0,0 4 0,0-4 0,-4 5 0,3 0 0,-6 0 0,2 1 0,-4-1 0,1 1 0,3-1 0,-3-12 0,3 5 0,-1 0 0,3 1 0,-1 11 0,-1-8 0,1 5 0,-3 4 0,6 1 0,-6 9 0,6-3 0,-5 7 0,2-3 0,-4 4 0,4 0 0,-2 4 0,5-3 0,-5 7 0,6 0 0,-3 4 0,3 4 0,0-11 0,-9-20 0,-2-16 0,-5-22 0,1-10 0,4-5 0,5 9 0,1 18 0,0 2 0,-1-8 0,0-10 0,-1 1 0,2 15 0,-4-13 0,0 3 0,6 22 0,-5-11 0,0 1 0,3 20 0,-1-38 0,-2 33 0,7-3 0,-7 5 0,7 7 0,-2 4 0,3 1 0,0 0 0,0 0 0,0-1 0,0 1 0,0-1 0,0-8 0,0 10 0,0-10 0,0 14 0,0-5 0,0 1 0,0 3 0,0 2 0,0 4 0,0 0 0,0 0 0,0 0 0,0-4 0,0 2 0,0-2 0,11-6 0,7 6 0,8-3 0,21 8 0,-5 12 0,-6 0 0,-12 9 0</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09.400"/>
    </inkml:context>
    <inkml:brush xml:id="br0">
      <inkml:brushProperty name="width" value="0.05" units="cm"/>
      <inkml:brushProperty name="height" value="0.05" units="cm"/>
    </inkml:brush>
  </inkml:definitions>
  <inkml:trace contextRef="#ctx0" brushRef="#br0">182 324 24575,'0'13'0,"0"11"0,0 16 0,0 15 0,0 9 0,0 9 0,0-1 0,0-15 0,0 11 0,0-27 0,0 11 0,0-24 0,0-5 0,4-10 0,-4-19 0,3-12 0,-8-60 0,4 13 0,-5 8 0,1-2 0,4-38 0,-1 37 0,-1 0 0,3-27 0,-5 33 0,0 2 0,3-3 0,-8-20 0,10 30 0,0 7 0,3 15 0,3 11 0,13 6 0,-4 6 0,15 0 0,-14 0 0,18 0 0,-16 3 0,8 4 0,-8 1 0,-6 5 0,4-5 0,-11 5 0,4-6 0,-8 6 0,1-2 0,-5 2 0,-7 1 0,-12 6 0,-1-4 0,-6 1 0,3-3 0,2-6 0,-7 4 0,12-5 0,-3-3 0,8 0 0,3-4 0,4 2 0,2-1 0,7 2 0,6-3 0,7 0 0,3 0 0,13 0 0,-14 0 0,22 0 0,-25 0 0,16 0 0,-15 0 0,3 0 0,-6 6 0,-3 5 0,-5 8 0,4 0 0,-1-2 0,-3-3 0,-1 0 0,-3 3 0,0-2 0,-3 3 0,-1-8 0,-6 3 0,-1-6 0,-2 3 0,-1-6 0,-8 3 0,2-3 0,-7 4 0,0-1 0,7-3 0,-6 0 0,7-4 0,1 0 0,-4 0 0,3 0 0,1 0 0,-4 0 0,7 0 0,-3 0 0,5-3 0,2 2 0,4-2 0,4 3 0</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12.886"/>
    </inkml:context>
    <inkml:brush xml:id="br0">
      <inkml:brushProperty name="width" value="0.05" units="cm"/>
      <inkml:brushProperty name="height" value="0.05" units="cm"/>
    </inkml:brush>
  </inkml:definitions>
  <inkml:trace contextRef="#ctx0" brushRef="#br0">10 113 24575,'-4'-10'0,"1"1"0,3 0 0,0 2 0,0-3 0,0 4 0,-3 0 0,9-1 0,2 0 0,15-4 0,1 6 0,21-10 0,-17 13 0,38-6 0,-40 8 0,34 0 0,-33 0 0,10 0 0,-5 0 0,-9 0 0,1 0 0,-7 0 0,-3 0 0,-4 3 0,0 0 0,-3 7 0,-4 0 0,0 4 0,-3 4 0,0 0 0,0 5 0,0-1 0,0 1 0,-3-1 0,-5 1 0,-4 3 0,0-2 0,-6 3 0,5-4 0,-5-1 0,3-2 0,1-3 0,3-3 0,-2-1 0,2 1 0,-3-3 0,0-1 0,0-3 0,0 0 0,1 0 0,-2 0 0,2-4 0,-1 1 0,3-4 0,1 0 0,4 0 0,0 0 0,-1 0 0,1 0 0,6 0 0,8 0 0,11 0 0,10 0 0,12 0 0,-5 0 0,19 0 0,-22 6 0,28 13 0,-35 8 0,20 8 0,-17 5 0,-3-6 0,1 7 0,-12-10 0,-2-2 0,-2-3 0,-7-3 0,-1-5 0,-3 5 0,0-9 0,-3 4 0,-8 0 0,-5-2 0,-21 4 0,11-4 0,-23 1 0,18-5 0,-26 1 0,20-8 0,-19-1 0,15-4 0,-1 0 0,-3 0 0,17 0 0,-10 0 0,15-7 0,-1 0 0,3-8 0,9 1 0,-5 0 0,9-5 0,-2 5 0,6-9 0,1 1 0,3 8 0,0 0 0</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14.019"/>
    </inkml:context>
    <inkml:brush xml:id="br0">
      <inkml:brushProperty name="width" value="0.05" units="cm"/>
      <inkml:brushProperty name="height" value="0.05" units="cm"/>
    </inkml:brush>
  </inkml:definitions>
  <inkml:trace contextRef="#ctx0" brushRef="#br0">0 30 24575,'2'3'0,"27"0"0,8-3 0,49 0 0,-17 0 0,0-3 0,3 0 0,19 1 0,-18-3 0,-2-1 0,4 5 0,18-4 0,-28 0 0,10 4 0,-12-3 0,-12 4 0,-23 0 0,-14 0 0</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14.863"/>
    </inkml:context>
    <inkml:brush xml:id="br0">
      <inkml:brushProperty name="width" value="0.05" units="cm"/>
      <inkml:brushProperty name="height" value="0.05" units="cm"/>
    </inkml:brush>
  </inkml:definitions>
  <inkml:trace contextRef="#ctx0" brushRef="#br0">1 1 24575,'0'13'0,"0"11"0,0 22 0,0 11 0,0 21 0,0-23 0,0 1 0,0 28-842,0 3 1,0 5 841,0-31 0,0 2 0,3 5 0,2 7 0,0-1 0,3 22 0,1 1 0,2-21 0,2 1 0,-2-2 0,1 13 0,0 3 0,2-2 0,1 8 0,-3-10 0,-3-13 0,-1 3-893,2 3 0,2 14 1,1-1-1,-2-13 893,0-5 0,0 0 0,-1 0 0,0 13 0,1 0 0,-3-14-438,-1-9 1,0-2 437,4 21 0,2 10 0,-4-10 0,-7-22 0,1 0 0,4 15 0,3 9 0,-2-11 0,-4-16 0,-1-2 0,1 37 0,0 1 0,-2-32 0,1-3 0,-1 12 0,1-3 0,-2 30 0,8-4 0,-3-34 0,4 8 1285,-5-16-1285,3-8 3667,-7-18-3667,6-3 1177,-6-7-1177,2-3 0,0-4 0,-2 0 0,1-4 0,-2 1 0,0-4 0,0 0 0</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17.111"/>
    </inkml:context>
    <inkml:brush xml:id="br0">
      <inkml:brushProperty name="width" value="0.05" units="cm"/>
      <inkml:brushProperty name="height" value="0.05" units="cm"/>
    </inkml:brush>
  </inkml:definitions>
  <inkml:trace contextRef="#ctx0" brushRef="#br0">1 15 24575,'8'-8'0,"30"3"0,20 4 0,9 2 0,-11-1 0,7 0-2179,7 0 1,11 0 0,4 0 0,-7 0 2178,-3 0 0,-5 0 0,11 0 0,-6 0 0,11 0 0,6 0 0,0 0 0,-3 0 0,-9 0 0,22 0 0,-9 0 0,10 0-582,-21 0 1,9 0-1,3 0 1,2 0-1,-4 0 1,-6 0 581,11 0 0,-6 0 0,-1 0 0,3 0 0,-5 0 0,2 0 0,2 0 0,-3 0 0,-4 0-144,-2 0 1,-4 0 0,-1 0-1,1 0 144,6 0 0,1-1 0,-1 1 0,-1 1-477,15 1 1,-2 1 0,-2-1 476,-10 1 0,-2-1 0,1 1 0,16-1 0,1 1 0,-16 1 753,-30 1 0,-5 0-753,31-2 0,-1 0 0,15 9 3571,1-1-3571,-8 0 0,-25-2 3945,-8-3-3945,-5-1 3483,-19-5-3483,-2 0 1201,-6 0-1201,-8 0 499,3 0-499,-8-3 0,-3 7 0,-4 27 0,-3 17 0,0 42 0,0-40 0,0 1 0,0 6 0,0 4-1383,0 19 1,0 5 1382,0 7 0,0 4-1023,0-17 0,0 3 0,0 0 1023,0 3 0,0 1 0,0-1 0,-2 0 0,-1-1 0,1 4 0,1-9 0,1 4 0,0-1 0,-1-4 0,-1 2 0,-1-4 0,1 4 0,1 2 0,1 4 0,1 0 0,-1-10 0,0 12 0,0-2 0,-2 0 0,-1 7 0,0-6 0,2 5 0,0-2 0,-1-12 0,-1 4 0,1-2-718,1-11 0,2-2 0,-1-1 718,0 31 0,0-2-365,0-12 1,0-4 364,0-17 0,0-2 0,0 0 0,0-3 1799,0 22-1799,0 10 0,0-20 2843,3-12-2843,2-15 2829,-1-11-2829,3-9 1191,-6-6-1191,2-3 55,-3-6-55,3-1 0,-3 0 0,3 0 0,-5-3 0,-5 3 0,-12-2 0,-14 4 0,-15 1 0,-21 1 0,-28 1 0,1 0-823,18-4 0,-2-2 823,26-1 0,-2-1 0,-12-1 0,-8 0 0,6-1 0,5 0 0,-3-2 0,-16 1 0,-10 0 0,9 0 0,12 1 0,0-2 0,-19-2 0,-11-2 0,13 0 0,23 2 0,-1-2 0,-26-6 0,-12-3 0,13 2 0,29 4 0,1 0 0,-31-4 0,-14-3 0,14 4 0,30 6 0,3 2 0,-10-4 0,-7-1 0,11 2-443,-20 1 443,5-1 0,-1-1 0,33 1 0,0 1 0,-24 1 0,-1 1 0,20 0 0,3 0 0,-46-1 0,18 2 0,24-3 0,1 0 0,-19 3 0,-16-3 0,-1-1 1606,40 5-1606,-31-4 483,15 5-483,17 0 0,-22 0 0,34 0 0,-17 0 0,12 0 0,-6 0 0,6 0 0,1 0 0,-1 0 0,5 0 0,-3 0 0,3 0 0,0 0 0,2 0 0,4 0 0,-4 0 0,7 0 0,-7 0 0,12 0 0,-7 0 0,12 0 0,-6 0 0,10 0 0,-3 0 0,5 0 0,2 0 0,2 0 0,2 0 0,1 0 0,3 0 0,0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16.125"/>
    </inkml:context>
    <inkml:brush xml:id="br0">
      <inkml:brushProperty name="width" value="0.05" units="cm"/>
      <inkml:brushProperty name="height" value="0.05" units="cm"/>
    </inkml:brush>
  </inkml:definitions>
  <inkml:trace contextRef="#ctx0" brushRef="#br0">10 6 24575,'-10'0'0,"30"0"0,16 0 0,31 0 0,7 0 0,7 0 0,-18 0 0,9 0 0,-19 0 0,6 0 0,-11 0 0,-2 0 0,-21 0 0,-6 0 0,-5 0 0,-10-2 0,2 1 0,-6-2 0</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18.116"/>
    </inkml:context>
    <inkml:brush xml:id="br0">
      <inkml:brushProperty name="width" value="0.05" units="cm"/>
      <inkml:brushProperty name="height" value="0.05" units="cm"/>
    </inkml:brush>
  </inkml:definitions>
  <inkml:trace contextRef="#ctx0" brushRef="#br0">25 52 24575,'-10'0'0,"1"0"0,3 0 0,37 0 0,15 0 0,9 0 0,5 0 0,38 0-863,-9-3 0,2-1 863,-31-2 0,0 0 0,34-1 0,-6-1 0,-15-4 0,-3 7 0</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19.254"/>
    </inkml:context>
    <inkml:brush xml:id="br0">
      <inkml:brushProperty name="width" value="0.05" units="cm"/>
      <inkml:brushProperty name="height" value="0.05" units="cm"/>
    </inkml:brush>
  </inkml:definitions>
  <inkml:trace contextRef="#ctx0" brushRef="#br0">0 14 24575,'58'-6'0,"-29"2"0,1 1 0</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21.559"/>
    </inkml:context>
    <inkml:brush xml:id="br0">
      <inkml:brushProperty name="width" value="0.05" units="cm"/>
      <inkml:brushProperty name="height" value="0.05" units="cm"/>
    </inkml:brush>
  </inkml:definitions>
  <inkml:trace contextRef="#ctx0" brushRef="#br0">1 285 24575,'71'0'0,"19"-6"0,-14-3 0,8-1-1254,-17 2 1,3 0 0,0-2 1253,4-3 0,1-1 0,3 1-2086,10 3 0,3 2 0,10-2 2086,-20 0 0,10-3 0,5 0 0,0-1 0,-3 2 0,-7 3-547,5 2 1,-8 3-1,1 0 1,10-2 546,-10-1 0,9-2 0,5-1 0,1 0 0,0 0 0,-6 2 0,-7 3-686,16 2 1,-9 3 0,-2 1-1,4-2 686,-4 0 0,4-1 0,1-1 0,-2 1 0,-6 1-202,-2 0 0,-5 1 0,-1 0 1,1 1 201,6-2 0,1 0 0,-2 1 0,-6 2 415,-5 3 0,-5 3 1,1 0-416,11 0 0,2-1 0,-5 3 942,3 7 1,-3 2-943,20 3 0,-8-2 3161,-8-1-3161,1-1 0,0-2 0,-1-4 3114,7 1-3114,-13-8 0,-27-5 2591,10 0-2591,-9 0 2285,-5-8-2285,-10 2 1260,2-6-1260,-13 4 211,-1 0-211,-6 0 0,-4 4 0,-3-2 0,-1 5 0,-4-4 0,1 4 0,-1-2 0,-2 0 0,-1 0 0,-3-4 0,0 1 0,0 3 0,0 0 0</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23.315"/>
    </inkml:context>
    <inkml:brush xml:id="br0">
      <inkml:brushProperty name="width" value="0.05" units="cm"/>
      <inkml:brushProperty name="height" value="0.05" units="cm"/>
    </inkml:brush>
  </inkml:definitions>
  <inkml:trace contextRef="#ctx0" brushRef="#br0">637 2991 24575,'-4'-11'0,"2"-15"0,2-16 0,0-47 0,0 17 0,0-10 0,0-2-1645,0-13 1645,0 22 0,0-13 0,0 9-664,0 16 1,0 0 663,-4-27 0,-2-12 0,1 10 0,1 23 0,-1 3 0,-2-3 0,-2-4 0,-1 4 0,-3-2 0,-1 4 0,0 2 0,-1 2-85,0 9 0,0 1 85,-5-13 0,1 6 0,-2 7 0,-2-13 0,2 1 0,8 16 0,-4 2 0,1 0 0,9 3 1124,-7-19-1124,6 21 1819,3-5-1819,-3 12 199,3 8-199,-2 5 0,7 11 0,-4-3 0,4 8 0,0 0 0,0-3 0,0-1 0,0-3 0,0-4 0,0-2 0,0 0 0,0-3 0,0 4 0,0-5 0,0 5 0,0-1 0,0 6 0,0-1 0,-3 0 0,2 0 0,-2 0 0,3 0 0,-2 4 0,1 0 0,-2 4 0,3-1 0,0 1 0,0 0 0,0 0 0,0-1 0,0 1 0,0 0 0,-2 2 0,-5 1 0,-8 14 0,-1 2 0,-13 25 0,7-11 0,-9 20 0,5-15 0,4 10 0,-3-11 0,8 5 0,-2-12 0,7-1 0,1-9 0,5-1 0,2-6 0,-2 2 0,6-2 0,-3-1 0,3-2 0,0-2 0</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23.999"/>
    </inkml:context>
    <inkml:brush xml:id="br0">
      <inkml:brushProperty name="width" value="0.05" units="cm"/>
      <inkml:brushProperty name="height" value="0.05" units="cm"/>
    </inkml:brush>
  </inkml:definitions>
  <inkml:trace contextRef="#ctx0" brushRef="#br0">0 0 24575,'16'6'0,"18"9"0,-10-2 0,22 16 0,-5-1 0,5 14 0,-9-9 0,27 26 0,-35-25 0,31 16 0,-31-11 0,4-12 0,-2 7 0,-12-14 0,0-4 0,-9-7 0,4-5 0,4-1 0,-8-3 0,4 0 0</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29.896"/>
    </inkml:context>
    <inkml:brush xml:id="br0">
      <inkml:brushProperty name="width" value="0.05" units="cm"/>
      <inkml:brushProperty name="height" value="0.05" units="cm"/>
    </inkml:brush>
  </inkml:definitions>
  <inkml:trace contextRef="#ctx0" brushRef="#br0">373 485 24575,'0'22'0,"0"-5"0,0 19 0,0 12 0,0 9 0,0 13 0,0-15 0,0 4 0,0-15 0,0 9 0,0-12 0,0-7 0,0-11 0,0-5 0,0-8 0,0 0 0,-2-7 0,1-2 0,-1-5 0,2-2 0,0 0 0,0 0 0,0 0 0,0 0 0,0 0 0,0-1 0,0-3 0,0 3 0,0-10 0,0 6 0,0-19 0,0-1 0,0-19 0,0-5 0,0-19 0,0-6 0,0-18 0,0 6 0,0 7 0,0 4 0,4 13 0,1 7 0,5 3 0,-6 29 0,3 1 0,-6 17 0,-6 13 0,-15 19 0,-8 12 0,-13 29 0,-2 2 0,-8 15 0,4 1 0,6-16 0,0 11 0,17-24 0,-10 6 0,23-16 0,-1-7 0,12-6 0,2-8 0,22-6 0,0-7 0,43 3 0,-21-1 0,28 0 0,-26 0 0,3 4 0,-10 5 0,-8 11 0,-13-2 0,-9 17 0,-11-13 0,-8 19 0,-5-18 0,-29 16 0,13-28 0,-31 12 0,15-22 0,1-1 0,-8-5 0,19-11 0,0-10 0,6-8 0,10-13 0,4 5 0,4-1 0,6 7 0,3 4 0,0 4 0,0 5 0,6 4 0,5 6 0,27 1 0,-6 3 0,29 0 0,-24 0 0,18 0 0,-8 5 0,2-4 0,2 3 0,1-4 0,-5 0 0,1-14 0,0-14 0,1-35 0,-9-4 0,-17 22 0,-2-2 0,-8-2 0,-2-1 0,14-44 0,-15 44 0,-2 1 0,2-42 0,-5 15 0,-5-2 0,0 18 0,0 17 0,0 14 0,-3 15 0,-1 7 0,-5 7 0,-4 21 0,-3 15 0,-4 32 0,5 12 0,-1-3 0,10-22 0,1-1 0,0 8 0,1 3 0,3-1 0,1-13 0,0 44 0,0-52 0,0 8 0,3-16 0,1-4 0,3-12 0,0-2 0,0-7 0,3 0 0,-3-4 0,5-2 0,-4-1 0,1-3 0,-2 0 0,2 0 0,-2 0 0,6-3 0,-3-4 0,9-16 0,-7 6 0,6-17 0,-6 14 0,0-6 0,2 7 0,-7 5 0,3 4 0,-4 7 0,1 0 0,-1 3 0,0 0 0,1 6 0,0 6 0,3 10 0,2 2 0,3-2 0,0 0 0,-1-10 0,0 2 0,0-7 0,4-4 0,4 0 0,-2-6 0,6-12 0,-9-7 0,3-11 0,-4 0 0,1 0 0,-5 5 0,-1 5 0,-4 5 0,0 7 0,-3 13 0,-2 7 0,2 16 0,0 4 0,8 11 0,0-13 0,9 16 0,3-24 0,14 13 0,-6-18 0,11 2 0,-7-12 0,5 0 0,-1-4 0,0-11 0,-8-8 0,1-25 0,-8-19 0,-6-16 0,-3-12 0,-5 0 0,-5 20 0,-2 11 0,-4 16 0,0 11 0,0-1 0,0 12 0,-3 7 0,0 8 0,-7 4 0,0 3 0,-2 15 0,-4 24 0,6 17 0,-1-5 0,1 2 0,3 36 0,-1-27 0,1 2 0,6-4 0,1 0 0,-3-1 0,1 0 0,1-4 0,2 0 0,-1 9 0,0-3 0,0 9 0,3-4 0,3-4 0,4-13 0,9 31 0,3-39 0,0 2 0,-1-12 0,1-9 0,-3-10 0,3-2 0,6-2 0,-1-4 0,2 0 0,1-15 0,-3-12 0,-6-7 0,0-14 0,-12-3 0,0 4 0,-5-18 0,-7 28 0,-24-25 0,2 34 0,-34-21 0,26 30 0,-23-7 0,-20 14 0,34 3 0,-19-2 0,58 0 0,15-8 0,10-10 0,18-14 0,17-14 0,-7-7 0,-18 23 0,1-2 0,19-42 0,-24 34 0,-2-2 0,10-32 0,-16 25 0,-5 3 0,-7 1 0,7-8 0,-18 48 0,3 12 0,-3 13 0,3 1 0,0 42 0,0-17 0,5 48 0,3-41 0,16 33 0,-1-44 0,11 17 0,-6-21 0,-8-12 0,-1-3 0,-9-16 0,4 0 0,0-6 0,-4 2 0,3-10 0,-5 4 0,2-4 0,-6-3 0,-1 1 0,-3-4 0,0 0 0,0-10 0,0 5 0,-11-11 0,1 12 0,-27-10 0,9 12 0,-29-8 0,20 15 0,-14-5 0,11 6 0,-3 1 0,4-3 0,0 6 0,12-1 0,-1 3 0,9-2 0,5 2 0,4-1 0,6-1 0,2 2 0,2-5 0,0 3 0,0-5 0,14-7 0,0 9 0,22-14 0,-15 21 0,17-12 0,-12 8 0,20-3 0,-5 0 0,6 5 0,-7 3 0,0-3 0,-5 7 0,7-2 0,-8 3 0,5 0 0,-8 0 0,-2 0 0,-2 0 0,-8 0 0,-1 0 0,-5 0 0,-2 0 0,-2 0 0,-2 0 0,-4 0 0,0 0 0</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31.063"/>
    </inkml:context>
    <inkml:brush xml:id="br0">
      <inkml:brushProperty name="width" value="0.05" units="cm"/>
      <inkml:brushProperty name="height" value="0.05" units="cm"/>
    </inkml:brush>
  </inkml:definitions>
  <inkml:trace contextRef="#ctx0" brushRef="#br0">36 334 24575,'-12'27'0,"2"-3"0,10-6 0,-3 1 0,2 0 0,-5-5 0,5-1 0,-1-2 0,2-1 0,0-9 0,0-13 0,3-12 0,6-16 0,6-14 0,-2 14 0,6-22 0,-10 32 0,4-20 0,-1 17 0,-3-6 0,2 12 0,-6 3 0,-2 10 0,-3 4 0,0 4 0,0 0 0,0 0 0,0 0 0,0 2 0,0 2 0</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32.118"/>
    </inkml:context>
    <inkml:brush xml:id="br0">
      <inkml:brushProperty name="width" value="0.05" units="cm"/>
      <inkml:brushProperty name="height" value="0.05" units="cm"/>
    </inkml:brush>
  </inkml:definitions>
  <inkml:trace contextRef="#ctx0" brushRef="#br0">1 130 24575,'63'0'0,"-16"0"0,-36-3 0,-8-3 0,-3-4 0,0-7 0,0 5 0,-7-14 0,0 16 0,-4-7 0,-2 14 0,6 3 0,-3 0 0,4 0 0,-1 3 0,4 8 0,-3 4 0,5 8 0,-2-1 0,3-3 0,0-5 0,0-4 0,0-4 0,5-2 0,8-13 0,12-18 0,4-24 0,-9 19 0,-6-1 0</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37.714"/>
    </inkml:context>
    <inkml:brush xml:id="br0">
      <inkml:brushProperty name="width" value="0.05" units="cm"/>
      <inkml:brushProperty name="height" value="0.05" units="cm"/>
    </inkml:brush>
  </inkml:definitions>
  <inkml:trace contextRef="#ctx0" brushRef="#br0">105 841 24575,'0'99'0,"0"-38"0,0-2 0,0 22 0,0-30 0,0-2 0,0 7 0,0 7 0,0-15 0,0 0 0,0-1 0,0-17 0,0-8 0,0-9 0,-3-14 0,-1-19 0,-5-17 0,0-16 0,-2-20 0,1-4-669,-2-21 669,8 49 0,2-2 0,-2-7 0,2 0 0,2-24 0,0 30 0,0 2 0,0-13 0,0-12 0,0 15 0,8 14 0,1 6 0,11 14 0,0 3 669,4 7-669,4 3 0,1 2 0,5 6 0,0 1 0,-5 4 0,-1 0 0,-8 0 0,-2 0 0,-7 6 0,0 11 0,-7 4 0,0 17 0,-4-8 0,0 20 0,-13-8 0,-3 16 0,-6-21 0,-11 14 0,9-14 0,-13 6 0,5-2 0,-5-9 0,5-1 0,2-9 0,6-5 0,4-6 0,2-4 0,7-3 0,1-1 0,7-6 0,0-4 0,3-3 0,0-1 0,6-2 0,2 8 0,10-1 0,-3 6 0,4 0 0,-1 0 0,-3 0 0,8 11 0,-2 3 0,1 15 0,3 2 0,-7 9 0,9-3 0,-4 4 0,5-4 0,3 0 0,2-5 0,4 4 0,-2-12 0,0 2 0,5-9 0,-5-3 0,10-1 0,-10-8 0,4-1 0,-5-4 0,7-18 0,-4-3 0,8-29 0,-11 1 0,-3-19 0,-1 0 0,-13 12 0,2-14 0,-9 20 0,-5-9 0,0 12 0,-5 8 0,0 13 0,0 3 0,-3 12 0,-4 4 0,-4 4 0,-3 3 0,-1 4 0,0 12 0,-2 11 0,4 13 0,-5 6 0,8 0 0,1 0 0,5-5 0,4-2 0,0-10 0,0 4 0,0-13 0,0 8 0,6-13 0,6 4 0,12-8 0,5 1 0,10 1 0,8-3 0,6 4 0,6-4 0,7-5 0,-5-1 0,-1-4 0,19 0 0,-36 0 0,34-13 0,-40 2 0,11-17 0,-12 6 0,-1-6 0,-13 3 0,4-5 0,-13 1 0,-1-5 0,-4 0 0,1-5 0,-4-2 0,-1-5 0,-4 5 0,0 2 0,-4 9 0,-7 6 0,-5 5 0,-18 6 0,8 5 0,-12 4 0,9 4 0,-1 7 0,1 6 0,9 7 0,-1 9 0,9-5 0,0 9 0,7-8 0,1 7 0,4-7 0,0-1 0,0-2 0,11-6 0,-2-1 0,13-4 0,-3-3 0,1-4 0,-3 0 0,2-4 0,-5 0 0,4 0 0,-7-11 0,3-5 0,-5-8 0,2-8 0,-6 23 0,-2 28 0,-3 35 0,0 21 0,0 14 0,0-6 0,5 0-650,-4 5 650,10 11 0,-10-43 0,-1-1 0,6 41 0,-6-44 0,0-1 0,0 26 0,0-1 0,0-9 0,-4-20 0,-9-7 0,-9-17 0,-21 3 650,11-16-650,-17-1 0,13-5 0,-5-4 0,1-8 0,10-5 0,5-13 0,3-9 0,13-6 0,0-5 0,9-6 0,4 5 0,15-7 0,8 0 0,19 1 0,7-4 0,-11 16 0,30-11 0,-35 26 0,49-22 0,-46 28 0,24-10 0,-23 12 0,5-1 0,-4-3 0,-3 3 0,-2-7 0,-1-7 0,-7-5 0,-1-15 0,-14 11 0,4-9 0,-8 5 0,4-2 0,-5-4 0,0 12 0,-4 0 0,2 11 0,-6 5 0,3 5 0,-4 5 0,0 3 0,0 28 0,0 1 0,0 31 0,0-14 0,4 10 0,-3-10 0,6 4 0,-2-5 0,4 0 0,-1-5 0,0-5 0,-1-6 0,0-7 0,3-1 0,-3-3 0,7 0 0,-7-3 0,6-1 0,2-3 0,5-12 0,6-11 0,0-14 0,8-17 0,2-1 0,-5 4 0,4-14 0,-15 15 0,9-15 0,-13 11 0,7 2 0,-14 16 0,4 3 0,-9 9 0,-1 5 0,-3 4 0,-5 8 0,-7 8 0,-7 11 0,-7 10 0,5 4 0,-6 9 0,14-5 0,-4 0 0,12-6 0,2-1 0,3-8 0,0 0 0,0-2 0,6-5 0,11 2 0,8-2 0,9 4 0,0-2 0,-5 5 0,4-5 0,-9 4 0,0-5 0,-2 2 0,-10-1 0,2 1 0,-7 3 0,0-1 0,-3 2 0,-1-2 0,-3 1 0,0-3 0,0 2 0,-7 1 0,-5-2 0,-6 5 0,-6-9 0,6 2 0,0-2 0,4-1 0,-1 0 0,5-4 0,0 3 0,4-5 0,-1 2 0,1 0 0,0-3 0,2 6 0,-2-3 0,3 4 0,-4-1 0,1 0 0,-1 4 0,1-3 0,-1 3 0,0-3 0,1-1 0,0 0 0,-4-2 0,-1-2 0,11-2 0,10 0 0,17 0 0,7 0 0,0 0 0,0 0 0,0 0 0,-5 0 0,-1 0 0,0-3 0,-3-2 0,3-6 0,-4-6 0,1-13 0,2-7 0,-4-9 0,0-6 0,-8 4 0,10-23 0,-13 7 0,9-17 0,-10 0-541,0-2 541,0-8 0,0 8 0,-5-5 0,-1 24 0,-1-7 0,-3 11 0,7 5 0,-7 2 0,4 18 0,-5 7 541,0 12-541,0 2 0,0 35 0,0 8 0,0 29 0,-5 1 0,4 7 0,-3 1 0,4 7 0,0 0 0,0 0 0,0 0 0,0 0 0,0-12 0,0 2 0,0-11 0,0 6 0,0-5 0,3-8 0,2-6 0,7-6 0,1-5 0,2-5 0,0-6 0,4-3 0,-4-4 0,3 0 0,-4-7 0,4-1 0,-2-3 0,6 0 0,-6-15 0,5-9 0,-8-17 0,0 0 0,-3-9 0,-1 7 0,-4-8 0,-1 10 0,-4 6 0,0 11 0,0 9 0,-6 8 0,-6 4 0,-4 3 0,-6 0 0,2 12 0,-1 5 0,-1 19 0,5-1 0,3 10 0,5-5 0,1 6 0,7-5 0,-3-2 0,4-10 0,0 0 0,0-6 0,6-4 0,2-4 0,11-4 0,5-3 0,0-4 0,9 0 0,-4-4 0,5 0 0,5-13 0,-7-1 0,7-13 0,-12 1 0,0-4 0,-2-2 0,-11 2 0,6 1 0,-11 1 0,3 3 0,-8 1 0,0 6 0,-4 3 0,0 1 0,0 3 0,0 1 0,0 4 0,0-1 0,0 1 0,5 2 0,7 2 0,6 2 0,5 0 0,0 0 0,1 0 0,-5 3 0,3 1 0,-10 3 0,6 0 0,-11 3 0,3 1 0,-6 4 0,-1-1 0,-3 4 0,0 1 0,0 9 0,0-3 0,0 8 0,0-9 0,0 9 0,0-13 0,0 7 0,0-7 0,0-1 0,0-1 0,0-7 0,0-1 0,0-4 0,3 1 0,4-1 0,8-2 0,4-1 0,5-3 0,4 0 0,1 0 0,5 0 0,5-8 0,-3-2 0,3-7 0,-5 0 0,-5 4 0,-5 1 0,-6 5 0,-4-1 0,-3 1 0,-1 4 0,-4-3 0,-7 5 0,-8-2 0,-9 3 0,5 0 0,4 0 0</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38.689"/>
    </inkml:context>
    <inkml:brush xml:id="br0">
      <inkml:brushProperty name="width" value="0.05" units="cm"/>
      <inkml:brushProperty name="height" value="0.05" units="cm"/>
    </inkml:brush>
  </inkml:definitions>
  <inkml:trace contextRef="#ctx0" brushRef="#br0">3 221 24575,'-3'-28'0,"18"5"0,-4 23 0,27 0 0,4-9 0,-4 4 0,11-13 0,-7 3 0,5-3 0,5-1 0,-11 1 0,-11 4 0,-3-1 0,-12 7 0,0-3 0,-5 4 0,-4 1 0,1 3 0,-1 0 0,0 3 0,1 0 0,-4 0 0,0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17.234"/>
    </inkml:context>
    <inkml:brush xml:id="br0">
      <inkml:brushProperty name="width" value="0.05" units="cm"/>
      <inkml:brushProperty name="height" value="0.05" units="cm"/>
    </inkml:brush>
  </inkml:definitions>
  <inkml:trace contextRef="#ctx0" brushRef="#br0">348 1 24575,'-1'0'0,"-4"0"0,-12 0 0,-8 0 0,-9 0 0,-1 0 0,-10 0 0,9 0 0,2 0 0,1 0 0,8 0 0,5 0 0,-2 0 0,17 5 0,-6 2 0,11 10 0,0 2 0,0 9 0,0 12 0,0-8 0,4 18 0,2-9 0,3 7 0,1 10 0,-1-5 0,1 0 0,-1-1 0,-4-6 0,3-6 0,-7 0 0,3-6 0,-4-5 0,3-1 0,-2-5 0,3-3 0,-4-2 0,0-4 0,0 0 0,0 0 0,0 1 0,0-5 0,0 0 0,0-3 0,2-1 0,-1 0 0,2 1 0,-3-1 0,3 1 0,-2-1 0,4-2 0,-1-2 0,2-2 0,1 0 0,-1 0 0,0 0 0,4 0 0,1 0 0,7 0 0,2 0 0,3 0 0,5 0 0,-4 0 0,9 0 0,-8 0 0,8 0 0,-9 0 0,0 0 0,-2 0 0,-10 0 0,5 0 0,-9 0 0,2 0 0,-4 0 0,-2 0 0,-2 0 0</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39.765"/>
    </inkml:context>
    <inkml:brush xml:id="br0">
      <inkml:brushProperty name="width" value="0.05" units="cm"/>
      <inkml:brushProperty name="height" value="0.05" units="cm"/>
    </inkml:brush>
  </inkml:definitions>
  <inkml:trace contextRef="#ctx0" brushRef="#br0">3 140 24575,'-2'-4'0,"8"1"0,8 3 0,8 0 0,-7 0 0,4 0 0,-1 0 0,-6 0 0,5 0 0,-10 0 0,3 0 0,-4 0 0,-2-6 0,-1-2 0,-3-7 0,0 1 0,0 0 0,-4 0 0,1 3 0,-7 1 0,2 3 0,-2 0 0,4 4 0,-1 0 0,1 3 0,-1 0 0,4 2 0,0 2 0,3 2 0,0 0 0,0 1 0,2-4 0,2 0 0,2-3 0,1 0 0,-1 0 0,0 0 0,1 0 0,-4-5 0,0 0 0,-3-4 0,0 3 0,0-1 0,0 1 0,0-1 0,-3 4 0,0 0 0,-4 3 0,1 0 0,-1 0 0,1 0 0,3 6 0,0-4 0,3 4 0</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40.517"/>
    </inkml:context>
    <inkml:brush xml:id="br0">
      <inkml:brushProperty name="width" value="0.05" units="cm"/>
      <inkml:brushProperty name="height" value="0.05" units="cm"/>
    </inkml:brush>
  </inkml:definitions>
  <inkml:trace contextRef="#ctx0" brushRef="#br0">20 46 24575,'-11'0'0,"2"0"0,11 0 0,3 0 0,12 0 0,-2-3 0,3-1 0,0-3 0,1-1 0,3 1 0,6-1 0,-13 3 0,0 1 0</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0T03:16:41.602"/>
    </inkml:context>
    <inkml:brush xml:id="br0">
      <inkml:brushProperty name="width" value="0.05" units="cm"/>
      <inkml:brushProperty name="height" value="0.05" units="cm"/>
    </inkml:brush>
  </inkml:definitions>
  <inkml:trace contextRef="#ctx0" brushRef="#br0">27 464 24575,'-16'-16'0,"6"3"0,15 9 0,23 1 0,43 3 0,2 1 0,11-2-2321,-12-5 0,5-3 0,5 0 2321,-3 1 0,5 1 0,3-1 0,6-2 0,-11 0 0,6-2 0,3 0 0,1-1 0,-1 0 0,-3 2-698,2-1 0,-3 1 1,-1 1-1,3-1 1,8 0 697,-13 2 0,6-1 0,3-1 0,3 1 0,1 0 0,-2 0 0,-1 0 0,-5 0-554,10 0 0,-3-1 1,-3 1-1,1 0 0,2 0 1,4 1 553,-8 1 0,4 1 0,3 0 0,1 0 0,-1 0 0,-1 0 0,-3 1 0,-5 0-371,4-1 1,-5 0 0,-3 0 0,-1 1-1,2 0 1,3 2 370,-2 1 0,2 0 0,2 1 0,0 1 0,-1 0 0,-3 0 0,-4 0-78,8 1 0,-6 0 1,-2 0-1,1 0 0,5 0 78,0 0 0,5 0 0,1 0 0,0 0 0,-3 0 0,-7 0 0,11 1 0,-8 0 0,-1 0 0,3 2 118,-10 1 1,4 0 0,-1 1 0,-4 1 0,-8 1-119,2 3 0,-8 1 0,3 2 417,16 2 0,3 2 1,-3 0-418,-11-4 0,-2 0 0,-4 0 1146,17 8 1,-7-2-1147,-17-7 0,-2-3 1941,-3 1 1,-4-2-1942,13 1 3709,16-3-3709,-26 3 2852,-10-4-2852,-16-1 1475,-5-4-1475,-5 0 326,-9 0-326,4 0 0,-7 0 0,3 0 0,-4 0 0,1 0 0,-1 0 0,-3-3 0,0-4 0,-3-4 0,0 3 0,0 2 0</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38:02.712"/>
    </inkml:context>
    <inkml:brush xml:id="br0">
      <inkml:brushProperty name="width" value="0.05" units="cm"/>
      <inkml:brushProperty name="height" value="0.05" units="cm"/>
    </inkml:brush>
  </inkml:definitions>
  <inkml:trace contextRef="#ctx0" brushRef="#br0">228 45 24575,'-3'-3'0,"2"0"0,-8 3 0,-9 0 0,3 0 0,-5 0 0,5-3 0,8-1 0,-8-5 0,10 2 0,-10-2 0,11 5 0,-5 1 0,3 3 0,-4 0 0,3 0 0,-2 0 0,3 0 0,-6 0 0,4 3 0,-7 17 0,10-2 0,-4 31 0,8-21 0,-3 35 0,4-34 0,0 27 0,0-31 0,0 17 0,0-21 0,0 5 0,0-16 0,3-3 0,0-5 0,12-2 0,-3 0 0,8 0 0,0 0 0,-8 0 0,11-3 0,-14-4 0,8-1 0,-6-3 0,6 2 0,-3 1 0,0-2 0,-2 3 0,-5 4 0,-1-3 0,0 5 0,-6-4 0,3 2 0,-3-1 0,0 2 0</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38:07.217"/>
    </inkml:context>
    <inkml:brush xml:id="br0">
      <inkml:brushProperty name="width" value="0.05" units="cm"/>
      <inkml:brushProperty name="height" value="0.05" units="cm"/>
    </inkml:brush>
  </inkml:definitions>
  <inkml:trace contextRef="#ctx0" brushRef="#br0">208 165 24575,'0'-6'0,"0"-6"0,0 4 0,0-9 0,0 0 0,0 5 0,0-8 0,-7 3 0,3 4 0,-6-3 0,3 7 0,1 1 0,-1 2 0,-2 3 0,2 3 0,-3 0 0,1 0 0,2 0 0,-3 0 0,-3 0 0,5 3 0,-4 0 0,-5 24 0,7-8 0,-14 33 0,15-28 0,-5 17 0,10-29 0,1 17 0,3-20 0,0 15 0,2-19 0,2 4 0,2-9 0,6 0 0,0 0 0,11-7 0,-11 3 0,15-15 0,-17 11 0,15-21 0,-17 16 0,11-16 0,-11 13 0,8-6 0,-12 10 0,5-3 0,-9 8 0,3-5 0,-3 5 0,0 3 0,0 25 0,0-6 0,3 16 0,7-14 0,-1-6 0,7 2 0,1-3 0,-1-2 0,4-1 0,-3-4 0,-2-3 0,2 0 0,0 0 0,-2 0 0,-1 0 0,-1 0 0,-6 0 0,2 0 0,0-3 0,-4 3 0,0-3 0</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38:14.696"/>
    </inkml:context>
    <inkml:brush xml:id="br0">
      <inkml:brushProperty name="width" value="0.05" units="cm"/>
      <inkml:brushProperty name="height" value="0.05" units="cm"/>
    </inkml:brush>
  </inkml:definitions>
  <inkml:trace contextRef="#ctx0" brushRef="#br0">462 234 24575,'-3'3'0,"-1"0"0,-2-3 0,-7 0 0,5 0 0,-4 0 0,-8 0 0,7 0 0,-10 0 0,-19-20 0,21 14 0,-20-20 0,20 18 0,5-6 0,-5 6 0,7-5 0,3 9 0,4-6 0,1 0 0,3 3 0,-1-2 0,1 3 0,3-3 0,0 2 0,0-5 0,0 5 0,0-2 0,0 3 0,3 2 0,1-1 0,8 1 0,-4-2 0,12-2 0,-2 2 0,2-2 0,0 4 0,-3 1 0,-2 3 0,-1 0 0,-2 0 0,-10 5 0,-10 6 0,-4 3 0,-12 0 0,-2 6 0,5-7 0,-7 9 0,2-4 0,5-5 0,-4 4 0,5-6 0,7 3 0,-7-3 0,10 1 0,-1-4 0,-2 1 0,3 7 0,2-7 0,0 12 0,4-13 0,0 10 0,2-11 0,2 11 0,0-7 0,0 8 0,0-8 0,8 7 0,-3-10 0,16 1 0,-5-6 0,30-6 0,-18-5 0,48-21 0,-45 9 0,32-22 0,-42 25 0,12-16 0,-21 20 0,10-12 0,-14 17 0,4-4 0,-8 3 0,-2 2 0,-2 1 0,0 4 0</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38:17.045"/>
    </inkml:context>
    <inkml:brush xml:id="br0">
      <inkml:brushProperty name="width" value="0.05" units="cm"/>
      <inkml:brushProperty name="height" value="0.05" units="cm"/>
    </inkml:brush>
  </inkml:definitions>
  <inkml:trace contextRef="#ctx0" brushRef="#br0">0 0 24575,'0'10'0,"0"4"0,0 24 0,0-5 0,0 20 0,0-18 0,0-1 0,0 3 0,0 0 0,0-5 0,0-3 0,0-15 0,0-4 0,0 0 0,0-4 0,0-5 0,0-7 0,0-2 0,0-4 0,0-1 0,0 5 0,9-10 0,-4 13 0,13-9 0,-11 9 0,8-7 0,-8 8 0,8-5 0,-7 6 0,14-1 0,-14-2 0,17 5 0,-16-2 0,12 3 0,-13 0 0,10 0 0,-11 0 0,8 0 0,-8 0 0,2 0 0,-5 3 0,-2 0 0,-2 6 0,0-2 0,0 8 0,0-7 0,0 4 0,-3-6 0,3 1 0,-9 5 0,5-4 0,-8 6 0,5-4 0,-5 5 0,5-4 0,-5 3 0,4-9 0,-3 0 0,3-2 0,-14-2 0,13 2 0,-23-3 0,23 0 0,-13 0 0,15 0 0,-2 0 0,3 0 0,3-3 0,0 0 0,3-1 0,0 2 0</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38:20.564"/>
    </inkml:context>
    <inkml:brush xml:id="br0">
      <inkml:brushProperty name="width" value="0.05" units="cm"/>
      <inkml:brushProperty name="height" value="0.05" units="cm"/>
    </inkml:brush>
  </inkml:definitions>
  <inkml:trace contextRef="#ctx0" brushRef="#br0">0 1 24575,'6'0'0,"0"0"0,0 0 0,0 0 0,-2 0 0,-1 0 0</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38:21.414"/>
    </inkml:context>
    <inkml:brush xml:id="br0">
      <inkml:brushProperty name="width" value="0.05" units="cm"/>
      <inkml:brushProperty name="height" value="0.05" units="cm"/>
    </inkml:brush>
  </inkml:definitions>
  <inkml:trace contextRef="#ctx0" brushRef="#br0">0 6 24575,'0'-3'0,"0"0"0</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38:31.471"/>
    </inkml:context>
    <inkml:brush xml:id="br0">
      <inkml:brushProperty name="width" value="0.05" units="cm"/>
      <inkml:brushProperty name="height" value="0.05" units="cm"/>
    </inkml:brush>
  </inkml:definitions>
  <inkml:trace contextRef="#ctx0" brushRef="#br0">1 1 24575,'0'12'0,"0"-1"0,0 10 0,0 1 0,0-2 0,0 0 0,0-3 0,0-2 0,0-1 0,0 1 0,0-7 0,0 13 0,0-12 0,0 12 0,0-13 0,0 4 0,0-6 0,0 0 0,0-1 0,0 1 0,0 0 0,0 0 0,2 0 0,-1 0 0,2 0 0,-3 0 0,0 0 0,0 1 0,0-1 0,0 0 0,0 0 0,0 0 0,0-2 0,0-2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17.743"/>
    </inkml:context>
    <inkml:brush xml:id="br0">
      <inkml:brushProperty name="width" value="0.05" units="cm"/>
      <inkml:brushProperty name="height" value="0.05" units="cm"/>
    </inkml:brush>
  </inkml:definitions>
  <inkml:trace contextRef="#ctx0" brushRef="#br0">1 10 24575,'21'0'0,"9"0"0,5 0 0,4 0 0,1 0 0,0 0 0,6-5 0,-6 4 0,-15-3 0,-10 4 0</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6:23.805"/>
    </inkml:context>
    <inkml:brush xml:id="br0">
      <inkml:brushProperty name="width" value="0.05" units="cm"/>
      <inkml:brushProperty name="height" value="0.05" units="cm"/>
    </inkml:brush>
  </inkml:definitions>
  <inkml:trace contextRef="#ctx0" brushRef="#br0">91 63 24575,'0'21'0,"0"-3"0,0 23 0,0 5 0,0-3 0,0 7 0,0 14 0,0-27 0,0 26 0,0-46 0,0 5 0,-5-23 0,0-5 0,-5-13 0,-2-29 0,2 3 0,-7-53 0,7 42 0,-3-35 0,8 57 0,2-16 0,3 33 0,0-2 0,0 23 0,0 16 0,0 8 0,0 32 0,0-25 0,0 44 0,0-48 0,3 43 0,-2-50 0,6 21 0,-6-33 0,2 4 0,-3-15 0,0-9 0,0 2 0,0-4 0</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6:25.253"/>
    </inkml:context>
    <inkml:brush xml:id="br0">
      <inkml:brushProperty name="width" value="0.05" units="cm"/>
      <inkml:brushProperty name="height" value="0.05" units="cm"/>
    </inkml:brush>
  </inkml:definitions>
  <inkml:trace contextRef="#ctx0" brushRef="#br0">25 51 24575,'0'21'0,"0"1"0,0 12 0,0-8 0,0 7 0,0 6 0,0-7 0,0 7 0,0 4 0,0-20 0,0 7 0,0-16 0,0-7 0,0 3 0,0-4 0,0-5 0,0-5 0,-7-47 0,1 18 0,-2-32 0,4 16 0,4 5 0,0-27 0,0 35 0,0-13 0,0 36 0,0 0 0,0 11 0</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6:27.103"/>
    </inkml:context>
    <inkml:brush xml:id="br0">
      <inkml:brushProperty name="width" value="0.05" units="cm"/>
      <inkml:brushProperty name="height" value="0.05" units="cm"/>
    </inkml:brush>
  </inkml:definitions>
  <inkml:trace contextRef="#ctx0" brushRef="#br0">16 1 24575,'0'45'0,"0"-2"0,0 9 0,0 24 0,0-33 0,0 23 0,0-25 0,0-19 0,0-1 0,0-23 0,0-18 0,0-21 0,0-3 0,0-5 0,0 4 0,0 21 0,0-9 0,0 19 0,0 3 0,0 27 0,0 8 0,0 22 0,0-7 0,-4 0 0,3 33 0,-3-33 0,4 27 0,-3-57 0,2 0 0,-2-20 0,3-40 0,0 15 0,0-54 0,0 54 0,0-19 0,0 38 0,0 2 0,0 11 0,0 1 0</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6:33.027"/>
    </inkml:context>
    <inkml:brush xml:id="br0">
      <inkml:brushProperty name="width" value="0.05" units="cm"/>
      <inkml:brushProperty name="height" value="0.05" units="cm"/>
      <inkml:brushProperty name="color" value="#FFFFFF"/>
    </inkml:brush>
  </inkml:definitions>
  <inkml:trace contextRef="#ctx0" brushRef="#br0">270 458 24575,'-5'-4'0,"6"1"0,20 3 0,-4 0 0,11 0 0,-6 0 0,-6 0 0,0 0 0,-9 0 0,-1 0 0,-31 0 0,-21 0 0,-8 0 0,0-7 0,2-2 0,11-2 0,-46-17 0,71 15 0,-7-3 0,32 9 0,69 0 0,-35 4 0,14 3 0,-3 0 0,-25 0 0,18 0 0,-37-3 0,-1 0 0,-21-4 0,-20-11 0,10 8 0,-6-10 0,21 10 0,14-10 0,11 6 0,57-8 0,-30 13 0,43 0 0,-64 5 0,0 4 0,-36-4 0,-54-9 0,9 2 0,-6-4 0,1 0 0,11 3 0,-14-14 0,62 21 0,36-4 0,5 9 0,54 0 0,-49 0 0,16 9 0,-64-7 0,-47 6 0,7-8 0,-12-8 0,0-3 0,13-2 0,-23-14 0,50 8 0,36 5 0,8 3 0,22 6 0,4 3 0,-5 6 0,38 16 0,-72-6 0,-8 22 0,-28-17 0,-51 3 0,16-13 0,4-10 0,3-3 0,14-2 0,-2-21 0,31 17 0,41-20 0,-6 24 0,51-12 0,-38 17 0,21 3 0,-47 10 0,-17 20 0,-19-8 0,-55 14 0,38-24 0,-31 7 0,55-12 0,-2 6 0,31-7 0,30 10 0,-10-8 0,35 12 0,-50-14 0,17 6 0,-34-11 0,-12 0 0,-8-3 0,-34 0 0,22 0 0,-14 0 0,41-3 0,6-1 0,25 0 0,15 1 0,-11 3 0,19 0 0,-34 0 0,3 5 0,-34 0 0,-46 10 0,14-9 0,-53 2 0,76-8 0,-6 0 0,78 0 0,-13 0 0,22 0 0,-24 0 0,-14 0 0,5 0 0,-20 0 0,-8 0 0,-14-7 0,-20-18 0,9 1 0,-28-30 0,30 29 0,-11-18 0,33 34 0,5-3 0,21 12 0,-2 0 0,5 0 0,-2 3 0,-8-2 0,4 8 0,-26-8 0,-2 5 0,-18-6 0,1 0 0,5 0 0,3 0 0,40 0 0,-7 0 0,27 0 0,-13 0 0,-13 0 0,9 0 0,-23 0 0,-2 0 0,-18 0 0,5 0 0,-4 0 0,6 0 0,6 2 0,-2-1 0,6 2 0</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6:44.870"/>
    </inkml:context>
    <inkml:brush xml:id="br0">
      <inkml:brushProperty name="width" value="0.05" units="cm"/>
      <inkml:brushProperty name="height" value="0.05" units="cm"/>
      <inkml:brushProperty name="color" value="#FFFFFF"/>
    </inkml:brush>
  </inkml:definitions>
  <inkml:trace contextRef="#ctx0" brushRef="#br0">245 1 24575,'8'3'0,"1"3"0,21 1 0,-12 1 0,14 4 0,-14-2 0,-2-3 0,-4 3 0,-17-4 0,-25 5 0,-7-6 0,-54 11 0,41-14 0,-35 9 0,63-7 0,-3 3 0,34-4 0,28 4 0,2-2 0,56 8 0,-45-3 0,32 2 0,-58-5 0,-4 0 0,-33-4 0,-38 4 0,4-6 0,-35 3 0,47-4 0,-4 0 0,34 0 0,41 0 0,-8 0 0,24 1 0,2 2 0,-8-2 0,42 9 0,-65-5 0,-5 11 0,-43-7 0,-43 9 0,7-12 0,9-1 0,3-2 0,12-3 0,-12 0 0,52 0 0,24 3 0,22 2 0,4 4 0,14 1 0,-43-2 0,9 2 0,-46-7 0,0 0 0,-28-3 0,14 0 0,-24 0 0,32 0 0,-11 0 0,26 2 0,-2 2 0,22 5 0,-6-4 0,18 4 0,-2-1 0,-9 0 0,13 2 0,-22-4 0,-3-2 0,-25-1 0,0-3 0,-13 0 0,15 0 0,2 0 0,3 0 0,7 0 0,5 0 0,5 0 0,9 0 0,-3-3 0,3 2 0,-4-8 0,-2 5 0,3-6 0,-1 1 0,-2 2 0,2-3 0,8 0 0,-9 3 0,9-3 0,-8 1 0,-2 4 0,2-3 0,-5 4 0,-1-2 0,-3 0 0,0 0 0,0 0 0,0-1 0,-17-6 0,6 1 0,-17-6 0,2-1 0,1 6 0,-1-4 0,2 6 0,8-4 0,-5 4 0,4-5 0,6 7 0,-2-1 0,3 2 0,3 6 0,16-6 0,3 7 0,16-5 0,2 5 0,-10-5 0,1 5 0,-8-2 0,-6 3 0,0-3 0,-18-4 0,-7-1 0,-14 1 0,-17-5 0,11 7 0,-6-4 0,14 2 0,13 7 0,1-4 0,18 4 0,12 0 0,1 0 0,5 0 0,-8 0 0,-4 0 0,1 0 0,-6 0 0,0 0 0</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6:49.903"/>
    </inkml:context>
    <inkml:brush xml:id="br0">
      <inkml:brushProperty name="width" value="0.05" units="cm"/>
      <inkml:brushProperty name="height" value="0.05" units="cm"/>
      <inkml:brushProperty name="color" value="#FFFFFF"/>
    </inkml:brush>
  </inkml:definitions>
  <inkml:trace contextRef="#ctx0" brushRef="#br0">145 484 24575,'10'3'0,"-1"0"0,36-14 0,-10 8 0,13-8 0,-2 11 0,-26 0 0,10 0 0,-35 0 0,-2 4 0,-15-3 0,-17 2 0,8-3 0,-31-22 0,27 6 0,-16-29 0,33 26 0,1-4 0,14 17 0,9 2 0,5 1 0,18 3 0,-3 0 0,23 0 0,-29 0 0,9 0 0,-28 0 0,-5 0 0,-9-6 0,-2 1 0,1-4 0,1 2 0,35 3 0,-15 1 0,40 3 0,-33 0 0,9 0 0,-17 0 0,-35 0 0,13-3 0,-45-5 0,38-1 0,-11 1 0,17 2 0,9 2 0,-2-2 0,17 2 0,24 1 0,-2 3 0,16 0 0,-7 0 0,-19 0 0,8 0 0,-19 0 0,-7 0 0,-15 0 0,-10-3 0,-51-20 0,40 10 0,-42-19 0,63 23 0,-12-1 0,21 4 0,-1 3 0,16-1 0,13 2 0,1 2 0,27 0 0,-28 0 0,14 0 0,-31 0 0,-9 0 0,-12 0 0,-24-4 0,11-8 0,-38-26 0,38 13 0,-20-19 0,42 34 0,23-2 0,2 12 0,24 0 0,-3 4 0,-8 0 0,2 1 0,-13 1 0,-10-5 0,2 2 0,-6 0 0,-4 1 0,0 2 0,-6-3 0,0 2 0,-1-1 0,1 2 0,3 1 0,0-1 0,0 3 0,0-2 0,0 2 0,7-2 0,1 0 0,6-4 0,3 3 0,-2-5 0,2 2 0,3-3 0,-5 0 0,11 0 0,-14 0 0,4 3 0,-13 0 0,-3 3 0,-11 1 0,-35 8 0,19-9 0,-35 11 0,48-15 0,-9 7 0,19-6 0,14 7 0,4-3 0,12-1 0,9 1 0,2-6 0,-7 2 0,-16-3 0,-34 0 0,-8 0 0,-3 0 0,-3 0 0,21 0 0,-7 0 0,13 0 0,21 0 0,3 0 0,14 0 0,17 0 0,-19 3 0,14 2 0,-18 8 0,-12-5 0,-4 2 0,-20-7 0,-9-3 0,-20-14 0,8 3 0,-6-12 0,16 5 0,6 8 0,6-2 0,4 11 0,5-4 0,1 4 0,14-5 0,2 5 0,10-2 0,3 3 0,-8 0 0,0 0 0,-1 16 0,-14-6 0,6 14 0,-12 6 0,-6-12 0,2 8 0,-16-10 0,11-8 0,-11 6 0,6-2 0,3-3 0,-5 4 0,8-10 0,1 3 0,2-5 0,6 2 0,6-3 0,5 0 0,1 0 0,0 0 0,-6 0 0,2 0 0,-5 2 0,-4 2 0,-7 2 0,-1-3 0,-21 1 0,15-4 0,-13 0 0,12 0 0,15 0 0,3 0 0,21 0 0,-3 0 0,4 0 0,-5 0 0,-7 0 0,3 0 0,-4 0 0,-4 0 0,4 0 0,-6-3 0,-2-1 0,-1-2 0,-3 0 0,0-11 0,0 1 0,-14-27 0,8 20 0,-18-25 0,18 30 0,-12-15 0,12 20 0,-15-12 0,8 16 0,-12-9 0,13 13 0,-9-1 0,9 6 0,-3 0 0,4 0 0,2 0 0,5-2 0,2-5 0,4 0 0,6-3 0,9 0 0,-2 2 0,2 1 0,0 1 0,-9 5 0,4-2 0,-2 0 0,-4 2 0,4-2 0,-7 0 0,2 3 0,-4-6 0,1 3 0,-4 0 0,-2-3 0,-9 6 0,5-3 0,-4 3 0,5 0 0,4 0 0,0 0 0</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6:54.286"/>
    </inkml:context>
    <inkml:brush xml:id="br0">
      <inkml:brushProperty name="width" value="0.05" units="cm"/>
      <inkml:brushProperty name="height" value="0.05" units="cm"/>
    </inkml:brush>
  </inkml:definitions>
  <inkml:trace contextRef="#ctx0" brushRef="#br0">0 1 24575,'0'20'0,"0"4"0,0 10 0,0-2 0,0 12 0,0 20 0,0-22 0,0 42 0,0-49 0,0 23 0,0-37 0,0 10 0,0-20 0,0 5 0,3-7 0,-2 1 0,1-1 0,-2 1 0,0-3 0,0 2 0,0 0 0,0-2 0,0 3 0,0-7 0,0 0 0</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6:56.065"/>
    </inkml:context>
    <inkml:brush xml:id="br0">
      <inkml:brushProperty name="width" value="0.05" units="cm"/>
      <inkml:brushProperty name="height" value="0.05" units="cm"/>
    </inkml:brush>
  </inkml:definitions>
  <inkml:trace contextRef="#ctx0" brushRef="#br0">1 1 24575,'0'16'0,"0"14"0,0 0 0,0 11 0,0 8 0,0-6 0,0 8 0,0-5 0,0-15 0,0 3 0,0-12 0,0-3 0,0-5 0,0-1 0,0-6 0,0-1 0,0-3 0</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6:57.270"/>
    </inkml:context>
    <inkml:brush xml:id="br0">
      <inkml:brushProperty name="width" value="0.05" units="cm"/>
      <inkml:brushProperty name="height" value="0.05" units="cm"/>
    </inkml:brush>
  </inkml:definitions>
  <inkml:trace contextRef="#ctx0" brushRef="#br0">1 0 24575,'0'15'0,"0"10"0,0-4 0,0 8 0,0 5 0,0-12 0,0 20 0,0-28 0,0 11 0,0-17 0,0 0 0,0-1 0,0-1 0,0 0 0,3 0 0,-3-2 0,3-2 0</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6:58.798"/>
    </inkml:context>
    <inkml:brush xml:id="br0">
      <inkml:brushProperty name="width" value="0.05" units="cm"/>
      <inkml:brushProperty name="height" value="0.05" units="cm"/>
    </inkml:brush>
  </inkml:definitions>
  <inkml:trace contextRef="#ctx0" brushRef="#br0">0 1 24575,'10'0'0,"5"0"0,-7 0 0,8 0 0,-9 0 0,6 0 0,-2 0 0,15 0 0,-12 0 0,22 0 0,-23 0 0,10 0 0,-10 0 0,-3 0 0,0 0 0,2 0 0,-5 0 0,6 0 0,-7 0 0,3 0 0,-2 0 0,-1 3 0,2 0 0,-3 1 0,4 1 0,-3-4 0,3 2 0,-2-3 0,2 0 0,-3 0 0,-3 0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25.779"/>
    </inkml:context>
    <inkml:brush xml:id="br0">
      <inkml:brushProperty name="width" value="0.05" units="cm"/>
      <inkml:brushProperty name="height" value="0.05" units="cm"/>
    </inkml:brush>
  </inkml:definitions>
  <inkml:trace contextRef="#ctx0" brushRef="#br0">1 1 24575,'13'0'0,"7"0"0,-4 0 0,9 0 0,-10 0 0,2 0 0,-6 0 0,-2 0 0,-5 2 0,-2 5 0,-2 4 0,0 6 0,0 2 0,0 7 0,0-6 0,-3 9 0,-1-9 0,-11 11 0,-3-6 0,-2-2 0,1-4 0,9-5 0,0-4 0,3 0 0,1-7 0,5 0 0,1-3 0,9-3 0,2 2 0,3-5 0,4 2 0,-4 0 0,4 1 0,-4 3 0,0 0 0,0 0 0,-4 0 0,3 3 0,-5 8 0,2 4 0,-2 8 0,-1 0 0,1 0 0,-4 4 0,0-3 0,-4-1 0,0-1 0,0-7 0,0 2 0,0-3 0,-3 0 0,-5 4 0,-7-3 0,0 0 0,-3-1 0,3-7 0,2 3 0,2-3 0,2-1 0,2-2 0,1-1 0,-1-3 0,4 0 0,0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20.282"/>
    </inkml:context>
    <inkml:brush xml:id="br0">
      <inkml:brushProperty name="width" value="0.05" units="cm"/>
      <inkml:brushProperty name="height" value="0.05" units="cm"/>
    </inkml:brush>
  </inkml:definitions>
  <inkml:trace contextRef="#ctx0" brushRef="#br0">0 4 24575,'0'16'0,"0"-1"0,0 26 0,0-7 0,0-4 0,0 2 0,0-7 0,0-1 0,3-9 0,1-2 0,2-9 0,9 3 0,-7-7 0,6 0 0,0 0 0,-2-11 0,3 2 0,0-13 0,-7 2 0,3 1 0,-3-8 0,0 6 0,0-7 0,0 5 0,-1 3 0,-3 2 0,-1 4 0,-3 3 0,0 1 0,0 4 0,0 8 0,0 11 0,0 17 0,5 16 0,0 8 0,5 11 0,1 3 0,4 13 0,3 2 0,2-13 0,1 2 0,-6-19 0,3 7 0,-7-12 0,2-8 0,-5-12 0,-4-5 0,0-3 0,-4-5 0,0-6 0,-11-2 0,-6 1 0,-8 0 0,-8 0 0,9-3 0,-5-2 0,6-3 0,4 0 0,0 0 0,8 0 0,1 0 0,4-3 0,2-4 0,1-8 0,3-9 0,0 0 0,0-9 0,13-8 0,2 8 0,13-16 0,3 16 0,-3-7 0,8 3 0,-14 10 0,8-2 0,-15 13 0,4 0 0,-4 2 0,-8 10 0,0-3 0</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7:20.680"/>
    </inkml:context>
    <inkml:brush xml:id="br0">
      <inkml:brushProperty name="width" value="0.05" units="cm"/>
      <inkml:brushProperty name="height" value="0.05" units="cm"/>
    </inkml:brush>
  </inkml:definitions>
  <inkml:trace contextRef="#ctx0" brushRef="#br0">67 299 24575,'0'-6'0,"0"-10"0,0 4 0,0-5 0,0-9 0,0 16 0,0-15 0,3 16 0,0 2 0,1-1 0,4 1 0,-4 0 0,5 0 0,-5 2 0,1 4 0,-2-1 0,7 2 0,-4 0 0,6 0 0,-4 0 0,9 0 0,-8 0 0,15 0 0,-12 0 0,20 2 0,-15 2 0,15 9 0,-20-5 0,4 10 0,-12-7 0,-2 19 0,-2-13 0,-3 22 0,-4-22 0,-7 19 0,2-23 0,-13 13 0,15-18 0,-18 10 0,19-13 0,-15 7 0,15-11 0,-12 2 0,10-3 0,-15 0 0,13 0 0,-16-6 0,20-2 0,-17-23 0,16 12 0,-10-21 0,13 27 0,0-22 0,4 21 0,3-38 0,0 32 0,0-33 0,0 36 0,3-10 0,0 16 0,6 2 0,-2 3 0,8-6 0,-4 4 0,15-11 0,-16 13 0,6-3 0</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7:24.153"/>
    </inkml:context>
    <inkml:brush xml:id="br0">
      <inkml:brushProperty name="width" value="0.05" units="cm"/>
      <inkml:brushProperty name="height" value="0.05" units="cm"/>
    </inkml:brush>
  </inkml:definitions>
  <inkml:trace contextRef="#ctx0" brushRef="#br0">40 227 24575,'-3'-20'0,"0"7"0,3-14 0,0-3 0,0-1 0,0-4 0,0 5 0,0 10 0,9 6 0,-1 8 0,9 6 0,6 0 0,-6 0 0,12 12 0,-16 1 0,6 25 0,-13-12 0,0 19 0,-6-24 0,0 9 0,0-19 0,-3 14 0,-1-16 0,-15 16 0,6-17 0,-20 8 0,20-8 0,-13-2 0,12-3 0,-10-9 0,8-2 0,4-23 0,8 13 0,4-23 0,0 28 0,0-9 0,0 15 0,0-2 0,0 3 0,0 3 0,0 0 0</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7:32.553"/>
    </inkml:context>
    <inkml:brush xml:id="br0">
      <inkml:brushProperty name="width" value="0.05" units="cm"/>
      <inkml:brushProperty name="height" value="0.05" units="cm"/>
      <inkml:brushProperty name="color" value="#FFFFFF"/>
    </inkml:brush>
  </inkml:definitions>
  <inkml:trace contextRef="#ctx0" brushRef="#br0">124 180 24575,'6'0'0,"3"0"0,13 0 0,-6 0 0,9 0 0,6 0 0,-12 0 0,14 0 0,-21 0 0,-16 3 0,-7 2 0,-20 3 0,-8-1 0,7-2 0,-12-1 0,9-1 0,9-2 0,-3 2 0,12-3 0,2 3 0,1-2 0,15 2 0,5-3 0,45 0 0,-28 0 0,26 0 0,-35 0 0,-3 0 0,-2-3 0,0 3 0,-2-3 0,-16 3 0,-3 0 0,-17 0 0,-3 0 0,14 0 0,-7 0 0,26 0 0,1 0 0,15 0 0,8 0 0,0 0 0,18 0 0,-21 0 0,11 0 0,-22 0 0,2 0 0,-10 2 0,0 7 0,-9-1 0,-15 11 0,4-10 0,-20 1 0,24-7 0,-19-3 0,19 0 0,-13-3 0,15 2 0,2-4 0,8 4 0,5-2 0,22 3 0,-2 0 0,9 0 0,4 0 0,-15 0 0,32 0 0,-29 0 0,23-3 0,-31 3 0,8-3 0,-14 3 0,4 0 0,-10-3 0,0 0 0,-18-7 0,3-1 0,-11-3 0,-4-8 0,5 6 0,-27-16 0,19 14 0,-43-28 0,44 28 0,-36-20 0,45 29 0,-15-4 0,21 9 0,-4 1 0,15 3 0,16 0 0,18 0 0,-3 0 0,9 0 0,-24 0 0,0 0 0,7 0 0,-13 0 0,10 0 0,-16 2 0,0 2 0,-3 5 0,-6-2 0,-2 0 0,-13 2 0,6-4 0,-12 5 0,15-4 0,-4-2 0,15-1 0,14-3 0,19 0 0,-1 0 0,13 0 0,-14 0 0,-7 0 0,6 0 0,-23 3 0,6 10 0,-15-4 0,-21 25 0,5-23 0,-34 19 0,25-24 0,-17 4 0,28-10 0,-2 0 0,18-2 0,5-2 0,7-3 0,17-4 0,-6 3 0,33 0 0,-34 4 0,26 4 0,-40 3 0,-2 5 0,-29 3 0,-7 1 0,-8 0 0,-1-7 0,9-2 0,-14-3 0,26-2 0,-3-5 0,19 0 0,3-2 0,13-1 0,-3 3 0,11-1 0,7 2 0,-10 5 0,15-3 0,-12 4 0,-1 0 0,-3 3 0,-1 4 0,-8-3 0,5 2 0,-9-3 0,-7-2 0,-8 5 0,-13-5 0,-15 2 0,7-3 0,-7 0 0,13 0 0,7 0 0,1 0 0,2 0 0,8 0 0,-2 3 0,4-2 0,24-8 0,-6 1 0,30-15 0,-21 12 0,8-2 0,-9 4 0,-8 7 0,4-4 0,-10 4 0,-5 8 0,-2-3 0,-6 7 0,-2-3 0,-2-2 0,-2 0 0,-1-4 0,-2-18 0,8 4 0,-4-18 0,11 17 0,-2-3 0,3 8 0,0 1 0,2 3 0,5 0 0,-1 3 0,4 0 0,-4 0 0,0 0 0,0 0 0,3 0 0,-5 3 0,1 4 0,-5 3 0,0 7 0,0-5 0,0 4 0,0-2 0,0 0 0,0 4 0,0-1 0,-2-6 0,-2 5 0,-6-6 0,5 1 0,-3-2 0,4-2 0,-2-4 0,-4 3 0,3-5 0,1-4 0,3-7 0,3-4 0,0 3 0,0 5 0</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7:36.903"/>
    </inkml:context>
    <inkml:brush xml:id="br0">
      <inkml:brushProperty name="width" value="0.05" units="cm"/>
      <inkml:brushProperty name="height" value="0.05" units="cm"/>
    </inkml:brush>
  </inkml:definitions>
  <inkml:trace contextRef="#ctx0" brushRef="#br0">191 312 24575,'-9'0'0,"-6"0"0,7 0 0,-9 0 0,4 0 0,1 0 0,-4-3 0,2-7 0,-1 1 0,1-8 0,-2 0 0,10 5 0,-6-10 0,9 14 0,-4-13 0,0 12 0,4-15 0,0 15 0,3-20 0,0 20 0,0-23 0,0 22 0,5-12 0,-3 15 0,6-2 0,-4 2 0,10-2 0,-5 5 0,11-5 0,-12 9 0,10-3 0,-10 3 0,20 0 0,-14 0 0,29 0 0,-24 0 0,11 0 0,-13 0 0,-5 0 0,6 2 0,-10 2 0,10 5 0,-13-2 0,9 15 0,-12-9 0,4 12 0,-6-14 0,0 10 0,0-9 0,0 14 0,0-11 0,-6 11 0,1-13 0,-14 12 0,7-16 0,-14 9 0,13-13 0,-11 3 0,11-7 0,-9 2 0,10-3 0,-3 0 0,8 0 0,1 0 0,3 0 0</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7:46.171"/>
    </inkml:context>
    <inkml:brush xml:id="br0">
      <inkml:brushProperty name="width" value="0.05" units="cm"/>
      <inkml:brushProperty name="height" value="0.05" units="cm"/>
      <inkml:brushProperty name="color" value="#FFFFFF"/>
    </inkml:brush>
  </inkml:definitions>
  <inkml:trace contextRef="#ctx0" brushRef="#br0">364 61 24575,'-8'0'0,"1"0"0,-2 0 0,3 0 0,5 0 0,6 0 0,5 0 0,8 0 0,-6 0 0,14 0 0,-19 3 0,5 0 0,-24 0 0,-19 0 0,-1-3 0,-33 0 0,35 0 0,-20 0 0,49 0 0,28 0 0,-4 0 0,23 0 0,-26 0 0,-7 0 0,3 0 0,-10 0 0,-2 3 0,-1 0 0,-3 3 0,-12 1 0,2-1 0,-10-2 0,-17 12 0,17-13 0,-14 13 0,17-12 0,12 2 0,-7-2 0,11 2 0,1-6 0,13 6 0,3-5 0,6 5 0,6 2 0,-11-3 0,4 4 0,-8-5 0,-9 2 0,2 3 0,-12-5 0,-27 5 0,3-8 0,-28 2 0,35-3 0,-7 0 0,44 0 0,-5 0 0,23 0 0,-3 0 0,-8 0 0,6 0 0,-19 3 0,-5 1 0,-11 2 0,-13 8 0,5-6 0,-10 11 0,13-13 0,9 3 0,13-9 0,19 0 0,-7 0 0,0 0 0,-9-3 0,-4 2 0,-2-7 0,-3 3 0,-6-7 0,-46-27 0,23 17 0,-31-17 0,30 25 0,17 6 0,-8 2 0,17 0 0,-2 3 0,6-4 0,4 1 0,6-4 0,-1 5 0,1-4 0,-4 6 0,-2-1 0,2 1 0,-5 1 0,-1-2 0,-24-6 0,5 2 0,-30-10 0,23 12 0,-17-7 0,23 13 0,-9-3 0,15 3 0,11-3 0,5 2 0,9-4 0,-1 4 0,1-2 0,1 0 0,-5 2 0,-3-2 0</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7:50.224"/>
    </inkml:context>
    <inkml:brush xml:id="br0">
      <inkml:brushProperty name="width" value="0.05" units="cm"/>
      <inkml:brushProperty name="height" value="0.05" units="cm"/>
    </inkml:brush>
  </inkml:definitions>
  <inkml:trace contextRef="#ctx0" brushRef="#br0">158 335 24575,'-9'0'0,"-3"0"0,1 0 0,-2 0 0,0 0 0,3 0 0,-3 0 0,6 0 0,-6 0 0,3-3 0,-1-1 0,-4-8 0,10 4 0,-7-7 0,12 8 0,-3-9 0,3 9 0,0-12 0,0 11 0,0-10 0,0 10 0,0-10 0,0 10 0,0-7 0,0 8 0,0-2 0,0 3 0,9-16 0,-7 8 0,13-15 0,-13 18 0,6-4 0,-4 10 0,8-6 0,-4 7 0,10-9 0,-11 6 0,11-2 0,-10 5 0,13 1 0,-8 3 0,23 0 0,-13 0 0,25 0 0,-26 0 0,25 13 0,-33-8 0,18 24 0,-24-16 0,2 19 0,-7-15 0,-3 12 0,0-17 0,0 9 0,0-13 0,-3 17 0,-4-12 0,-10 16 0,5-16 0,-16 11 0,15-15 0,-16 13 0,17-14 0,-7 4 0,12-8 0,-2-1 0,3-3 0,-6 3 0,4-3 0,-10 3 0,10-3 0,-7 0 0,7 0 0,-1 0 0,3-3 0,-1 0 0,4-4 0,0 3 0,3 2 0</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8:02.997"/>
    </inkml:context>
    <inkml:brush xml:id="br0">
      <inkml:brushProperty name="width" value="0.05" units="cm"/>
      <inkml:brushProperty name="height" value="0.05" units="cm"/>
      <inkml:brushProperty name="color" value="#FFFFFF"/>
    </inkml:brush>
  </inkml:definitions>
  <inkml:trace contextRef="#ctx0" brushRef="#br0">98 232 24575,'-6'0'0,"-1"0"0,-2 0 0,2 0 0,-6 0 0,5 0 0,-1 0 0,2 0 0,9 0 0,7-3 0,29-2 0,-14 1 0,19 0 0,-7 4 0,-12 0 0,17 3 0,-29-2 0,1 7 0,-10-4 0,-3 11 0,0-7 0,-3 10 0,-1-10 0,-22 4 0,11-8 0,-33-1 0,29-3 0,-14-12 0,21 6 0,-1-19 0,10 17 0,0-13 0,9 12 0,23-7 0,-6 11 0,30-1 0,-31 6 0,18 0 0,-23 0 0,9 0 0,-18-3 0,-5 2 0,-14-2 0,-24-3 0,7 0 0,-8-4 0,2-4 0,19 6 0,-10-2 0,18 4 0,4 2 0,0-2 0,8 0 0,3 3 0,12-3 0,0 5 0,1-2 0,8 3 0,-16 0 0,11 0 0,-14 0 0,1 0 0,-2 0 0,-3 0 0,-7 0 0,-8 0 0,-29 0 0,5 0 0,-12 0 0,2 0 0,20 0 0,-11 0 0,17 0 0,6 0 0,3 0 0,23-4 0,17-4 0,1 3 0,5-6 0,11 7 0,-19-1 0,15 2 0,-8 3 0,-18 0 0,12 0 0,-19 0 0,-4 0 0,-5 0 0,-24 6 0,3-1 0,-18 6 0,10-3 0,6-4 0,-1-1 0,7-3 0,4 0 0,9 0 0,16 0 0,5 0 0,5 0 0,4 0 0,-12 0 0,7 0 0,-10 0 0,-4 0 0,0 0 0,-4 0 0,-8 0 0,-3 3 0,-29 15 0,11-4 0,-17 8 0,5-2 0,12-10 0,0 6 0,14-12 0,8 1 0,6-4 0,3 1 0,27-2 0,-12 0 0,16 0 0,-5-3 0,-8 2 0,8-3 0,-11 4 0,-4 0 0,-6 0 0,-3 0 0,-4 0 0,-10 3 0,-1 0 0,-15 4 0,-10 4 0,-1-2 0,-30 3 0,27-8 0,-20 0 0,37-4 0,-2 3 0,28-2 0,2 1 0,15-2 0,7 0 0,-7 0 0,21 0 0,-28 0 0,13 0 0,-24 0 0,1 3 0,-9 3 0,-7 1 0,-4-1 0,-14 1 0,4-3 0,-17 1 0,16-2 0,-7-3 0,18 3 0,1 0 0,17 0 0,1 0 0,9-3 0,7 3 0,-7 1 0,14 6 0,-16-2 0,7 7 0,-10-7 0,-3 20 0,-6-18 0,-6 18 0,-4-20 0,-29 5 0,11-9 0,-40-1 0,40-3 0,-21 0 0,34 0 0,-3 0 0,11-2 0,1-2 0,6-2 0,1 0 0,2 3 0,3-3 0,-4 2 0,3 1 0,4-3 0,-3 5 0,6-2 0,-6 0 0,-2 3 0,6-3 0,1 0 0,0-1 0,4 0 0,-1-2 0,-3 5 0,0-2 0,-1 0 0,-6 2 0,2-2 0,-3 3 0,-2-2 0,-7-2 0,-9-2 0,-13 2 0,-10-6 0,5 8 0,0-8 0,9 6 0,9 0 0,-1 1 0,10 0 0,0-1 0,13-6 0,3 3 0,15-4 0,7 3 0,-5-1 0,4 2 0,-12 2 0,-6-1 0,2 2 0,-13-2 0,4-3 0,-12-2 0,-29-10 0,10 7 0,-33-8 0,29 14 0,-27-7 0,33 10 0,-16-2 0,32 5 0,1 1 0,10-5 0,14 2 0,0 0 0,27-2 0,-27 5 0,17-5 0,-30 5 0,2-4 0,-8 1 0,-2-2 0,-9 0 0,-4-1 0,-9 0 0,-16 2 0,11-2 0,-12 6 0,9-2 0,13 3 0,-7 0 0,14 0 0,-1 0 0,5-3 0,3 0 0,3-3 0,3-3 0,4 2 0,4-3 0,9 3 0,-4 3 0,4 1 0,-2 3 0,-4 0 0,3 0 0,4 0 0,-5 0 0,4 0 0,-3 0 0,-5 0 0,12 0 0,-14 0 0,8 0 0,-14 2 0,-1 2 0,-6 5 0,2 1 0,-2 0 0,3 6 0,0-8 0,0 24 0,0-21 0,0 27 0,0-28 0,0 15 0,0-18 0,0 11 0,3-10 0,1 10 0,-1-10 0,0 9 0,-3-9 0,0 4 0,0-6 0,3 6 0,-2-4 0,1 7 0,-2-9 0,-2 0 0,-5-3 0,-4-3 0,-3-3 0,-4 2 0,-25-6 0,21 7 0,-27-4 0,35 4 0,-18 0 0,19 0 0,-11 0 0,24 0 0,-1 0 0,14 0 0,15 0 0,-6 0 0,29 0 0,-28 0 0,31 0 0,-38 0 0,21 0 0,-28 0 0,10 0 0,-20 0 0,-12 0 0,-17 0 0,-7 4 0,-3 0 0,-14 1 0,10 3 0,-12-7 0,11 3 0,15-4 0,3 0 0,7 0 0,12 0 0,1 0 0,7 0 0,13 0 0,2 0 0,3 0 0,11 0 0,-12-3 0,11 2 0,-2-6 0,-5 7 0,3-4 0,-3 4 0,-9 0 0,8 0 0,-10 0 0,0 0 0,0 0 0,-4 0 0,1 0 0,-1 0 0,6 0 0,-4 0 0,9 0 0,-9 0 0,4 0 0,-6 0 0,0 0 0,0 0 0,-2-5 0,-2 1 0,-2-9 0,0-4 0,0-3 0,0-2 0,0-13 0,0 17 0,0-13 0,0 8 0,0 10 0,3-3 0,0 13 0,3 3 0,0 0 0,0 0 0,0 0 0,4 6 0,-3 2 0,2 2 0,1 9 0,-5-10 0,1 12 0,-6-13 0,0 3 0,0-5 0,0 3 0,0-2 0,0 6 0,0 8 0,0-4 0,0 7 0,0-7 0,0-5 0,0 1 0,0-7 0,0-5 0,-3-4 0,-1-1 0,-8-4 0,0 7 0,-5-2 0,-4 0 0,1 2 0,-5-2 0,-9 3 0,3 0 0,-31 0 0,28 0 0,-19 0 0,37 0 0,0 0 0,13 0 0,0 0 0</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8:08.253"/>
    </inkml:context>
    <inkml:brush xml:id="br0">
      <inkml:brushProperty name="width" value="0.05" units="cm"/>
      <inkml:brushProperty name="height" value="0.05" units="cm"/>
    </inkml:brush>
  </inkml:definitions>
  <inkml:trace contextRef="#ctx0" brushRef="#br0">180 289 24575,'-8'0'0,"-2"0"0,1 0 0,-3 0 0,5 0 0,-3 0 0,4 0 0,0 0 0,-1 0 0,-3 0 0,3 0 0,-3-3 0,1-1 0,5-2 0,-5-1 0,5-2 0,-2 2 0,2-6 0,-4 2 0,3 1 0,-7-3 0,8 6 0,-5-11 0,8 9 0,-2-10 0,3 12 0,0-2 0,0 3 0,0-10 0,0 7 0,0-12 0,0 13 0,0-7 0,0 8 0,3-2 0,3 3 0,1 0 0,5-1 0,-5 4 0,2 0 0,1 3 0,0-3 0,0 2 0,7-5 0,-6 5 0,3-5 0,2 5 0,-8-1 0,4 2 0,-2 0 0,-3 0 0,8 0 0,-8 0 0,11 0 0,-10 0 0,10 5 0,-11 0 0,11 4 0,-10-6 0,10 0 0,-10 0 0,4 0 0,-6 3 0,3 7 0,-5-6 0,5 8 0,-9-8 0,6 0 0,-5-2 0,2 7 0,-3-4 0,0 16 0,0-15 0,0 12 0,0-10 0,-3 8 0,2-8 0,-8 7 0,5-10 0,-11 10 0,7-10 0,-7 7 0,7-11 0,-1 5 0,6-6 0,-9 4 0,7-1 0,-7 0 0,6-2 0,-1-1 0,1-3 0,-3 3 0,2-3 0,-5 6 0,5-5 0,-3 2 0,4-3 0,-9 0 0,6 0 0,-13 0 0,14 0 0,-7 0 0,8 0 0,-2 0 0,6-12 0,0-11 0,3 6 0,0-3 0</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6:58:10.161"/>
    </inkml:context>
    <inkml:brush xml:id="br0">
      <inkml:brushProperty name="width" value="0.05" units="cm"/>
      <inkml:brushProperty name="height" value="0.05" units="cm"/>
    </inkml:brush>
  </inkml:definitions>
  <inkml:trace contextRef="#ctx0" brushRef="#br0">0 21 24575,'37'0'0,"-18"-3"0,18 2 0,-20-2 0,-5-3 0,4 4 0,-5-4 0,3 6 0,-4 0 0,6 0 0,-11 0 0,4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27.094"/>
    </inkml:context>
    <inkml:brush xml:id="br0">
      <inkml:brushProperty name="width" value="0.05" units="cm"/>
      <inkml:brushProperty name="height" value="0.05" units="cm"/>
    </inkml:brush>
  </inkml:definitions>
  <inkml:trace contextRef="#ctx0" brushRef="#br0">0 257 24575,'0'-2'0,"3"-7"0,10-10 0,0-10 0,8 4 0,-1-4 0,-3 5 0,2 4 0,-4 8 0,-4-1 0,2 8 0,-5-5 0,2 0 0,-3 3 0,-1-3 0,1 3 0,-1 3 0,1-1 0,-4 1 0,3-2 0,-3 2 0,3 1 0,-3 6 0,3 4 0,-2 4 0,3 3 0,4 5 0,0-4 0,4 3 0,3-3 0,-2 3 0,7-1 0,-8-2 0,4-1 0,-5-3 0,0 0 0,-3-1 0,2-3 0,-6 0 0,3-1 0,-6 1 0,1-4 0,-4 3 0,2-5 0,-3 2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27.984"/>
    </inkml:context>
    <inkml:brush xml:id="br0">
      <inkml:brushProperty name="width" value="0.05" units="cm"/>
      <inkml:brushProperty name="height" value="0.05" units="cm"/>
    </inkml:brush>
  </inkml:definitions>
  <inkml:trace contextRef="#ctx0" brushRef="#br0">1 0 24575,'12'0'0,"5"0"0,3 0 0,3 4 0,10 5 0,-6 7 0,18 13 0,-16-2 0,13 15 0,-15-14 0,6 14 0,-2-5 0,-6 0 0,6 9 0,-12-5 0,3-1 0,-8 5 0,-1 8 0,-4-14 0,1 29 0,-5-34 0,-1 50 0,-4-42 0,0 36 0,0-30 0,0 11 0,0 1 0,0-1 0,0-6 0,0-1 0,-4 0 0,-7 8 0,-4 1 0,-6 11 0,6-22 0,-4 13 0,4-15 0,-5 11 0,-3-6 0,2 5 0,-6-11 0,3 1 0,1-8 0,1-5 0,2-5 0,2-2 0,-1-7 0,7-3 0,2-7 0,3-2 0,1-2 0,2-4 0,1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9.286"/>
    </inkml:context>
    <inkml:brush xml:id="br0">
      <inkml:brushProperty name="width" value="0.05" units="cm"/>
      <inkml:brushProperty name="height" value="0.05" units="cm"/>
    </inkml:brush>
  </inkml:definitions>
  <inkml:trace contextRef="#ctx0" brushRef="#br0">0 6 24575,'12'-3'0,"11"0"0,12 3 0,23 0 0,-9 0 0,30 0 0,-18 0 0,1 0 0,4 0 0,-23 0 0,-5 0 0,-17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09.735"/>
    </inkml:context>
    <inkml:brush xml:id="br0">
      <inkml:brushProperty name="width" value="0.05" units="cm"/>
      <inkml:brushProperty name="height" value="0.05" units="cm"/>
    </inkml:brush>
  </inkml:definitions>
  <inkml:trace contextRef="#ctx0" brushRef="#br0">0 1 24575,'6'3'0,"10"0"0,13-3 0,18 0 0,6 0 0,13 0 0,8 0 0,-16 0 0,11 0 0,-21 0 0,5 0 0,-6 0 0,-23 0 0,-9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11.114"/>
    </inkml:context>
    <inkml:brush xml:id="br0">
      <inkml:brushProperty name="width" value="0.05" units="cm"/>
      <inkml:brushProperty name="height" value="0.05" units="cm"/>
    </inkml:brush>
  </inkml:definitions>
  <inkml:trace contextRef="#ctx0" brushRef="#br0">485 7 24575,'-81'-4'0,"7"2"0,38 2 0,-14 0 0,13 0 0,-15 0 0,16 0 0,-2 0 0,13 0 0,1 0 0,6 0 0,11 3 0,1 0 0,6 6 0,0 1 0,0 8 0,0-3 0,0 8 0,0-4 0,0 4 0,0 1 0,4 4 0,-3 1 0,2 10 0,2 14 0,-4-14 0,4 37 0,-5-41 0,4 35 0,-3-28 0,4 16 0,-5-11 0,0 0 0,0-3 0,0-13 0,0 7 0,0-13 0,0 3 0,0-9 0,0-1 0,0-4 0,0 1 0,3-5 0,-3 0 0,3-4 0,-3 1 0,3-1 0,0-2 0,4-1 0,-1-3 0,4 0 0,1 0 0,3 0 0,4 0 0,6 0 0,1 0 0,8 0 0,1 0 0,1 0 0,9 0 0,-8 0 0,3-4 0,-5 3 0,0-7 0,-5 4 0,-1-4 0,-9 3 0,-4-1 0,-5 5 0,-4-2 0,-2 3 0,-1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11.632"/>
    </inkml:context>
    <inkml:brush xml:id="br0">
      <inkml:brushProperty name="width" value="0.05" units="cm"/>
      <inkml:brushProperty name="height" value="0.05" units="cm"/>
    </inkml:brush>
  </inkml:definitions>
  <inkml:trace contextRef="#ctx0" brushRef="#br0">0 1 24575,'13'0'0,"4"0"0,7 0 0,1 0 0,8 0 0,-4 0 0,5 0 0,0 0 0,-5 0 0,-1 0 0,-15 0 0,-3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13.543"/>
    </inkml:context>
    <inkml:brush xml:id="br0">
      <inkml:brushProperty name="width" value="0.05" units="cm"/>
      <inkml:brushProperty name="height" value="0.05" units="cm"/>
    </inkml:brush>
  </inkml:definitions>
  <inkml:trace contextRef="#ctx0" brushRef="#br0">1 1 24575,'9'0'0,"10"3"0,8 10 0,8 7 0,2 7 0,0 5 0,-10-6 0,8 10 0,-8-10 0,6 10 0,-2-3 0,-9-6 0,-5-7 0,-7-6 0,0-7 0,-3 0 0,0-4 0,-4-3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14.109"/>
    </inkml:context>
    <inkml:brush xml:id="br0">
      <inkml:brushProperty name="width" value="0.05" units="cm"/>
      <inkml:brushProperty name="height" value="0.05" units="cm"/>
    </inkml:brush>
  </inkml:definitions>
  <inkml:trace contextRef="#ctx0" brushRef="#br0">318 0 24575,'-17'0'0,"3"11"0,-21 9 0,7 11 0,-11 11 0,13-10 0,0 11 0,3-11 0,0 7 0,6-8 0,1-3 0,8-9 0,-3 3 0,0-6 0,6 2 0,-4-7 0,8-1 0,-4-4 0,4-3 0,-2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14.885"/>
    </inkml:context>
    <inkml:brush xml:id="br0">
      <inkml:brushProperty name="width" value="0.05" units="cm"/>
      <inkml:brushProperty name="height" value="0.05" units="cm"/>
    </inkml:brush>
  </inkml:definitions>
  <inkml:trace contextRef="#ctx0" brushRef="#br0">0 327 24575,'0'-6'0,"0"0"0,0-7 0,0-8 0,0-3 0,0-14 0,13 6 0,-10-8 0,13 0 0,-9 13 0,-1-5 0,6 20 0,-7-6 0,2 10 0,-1 1 0,-2 4 0,6 3 0,-3 0 0,3 0 0,-4 0 0,4 0 0,1 0 0,3 0 0,4 4 0,-2 3 0,7 9 0,-3 5 0,5 0 0,0 3 0,-5-8 0,4 9 0,-5-9 0,2 7 0,-2-10 0,-5 4 0,-3-9 0,-1 5 0,-3-6 0,-1 3 0,1-6 0,-4-1 0,0-3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27.100"/>
    </inkml:context>
    <inkml:brush xml:id="br0">
      <inkml:brushProperty name="width" value="0.05" units="cm"/>
      <inkml:brushProperty name="height" value="0.05" units="cm"/>
    </inkml:brush>
  </inkml:definitions>
  <inkml:trace contextRef="#ctx0" brushRef="#br0">1 1 24575,'0'21'0,"0"9"0,0 13 0,0-1 0,0 7 0,0-8 0,0 5 0,0 0 0,0-9 0,0 2 0,0-11 0,0 3 0,0-11 0,0 4 0,0-12 0,0 1 0,0-9 0,0-2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4:30.770"/>
    </inkml:context>
    <inkml:brush xml:id="br0">
      <inkml:brushProperty name="width" value="0.05" units="cm"/>
      <inkml:brushProperty name="height" value="0.05" units="cm"/>
    </inkml:brush>
  </inkml:definitions>
  <inkml:trace contextRef="#ctx0" brushRef="#br0">78 581 24575,'-8'23'0,"1"-5"0,7-8 0,0-1 0,0 1 0,0 3 0,0-3 0,0 4 0,0-7 0,0 2 0,0-2 0,0-9 0,0-17 0,9-17 0,4-14 0,13-15 0,6 4 0,-5 0 0,21-22 0,-25 35 0,23-28 0,-22 35 0,10-3 0,-11 5 0,3 14 0,-10 2 0,1 9 0,-6 3 0,2 5 0,-6 3 0,2 0 0,-8 7 0,-5 1 0,-16 21 0,-2 1 0,-14 27 0,8-19 0,-4 22 0,1-18 0,3 12 0,-5-3 0,1 11 0,12-17 0,-6 13 0,7-1 0,4-15 0,-7 22 0,9-25 0,-1 13 0,-3-5 0,7 0 0,-2-5 0,4 3 0,-1-8 0,4 4 0,-2-4 0,6-5 0,-3 4 0,4-4 0,0 0 0,0-1 0,0-5 0,0 6 0,0-5 0,0 4 0,0-5 0,0 1 0,0 4 0,0-4 0,0 9 0,0-4 0,4 5 0,1 0 0,3 0 0,4 0 0,-2 0 0,5-5 0,-2 4 0,3-8 0,0 3 0,0-5 0,-1 0 0,1 1 0,3-4 0,-4-2 0,9 2 0,-5-4 0,5 4 0,-4-5 0,2 0 0,-7-1 0,8 2 0,-8-5 0,3 3 0,0-6 0,-3 2 0,4-2 0,-5-1 0,0 0 0,-3 0 0,2 0 0,-2 0 0,0-1 0,2-2 0,-6 2 0,7-2 0,-7 2 0,6 1 0,-5-3 0,1 2 0,-2-2 0,3-1 0,-3 3 0,3-3 0,-4 4 0,1-4 0,-1 3 0,0-5 0,1 4 0,-1-4 0,1 2 0,-4 0 0,3-3 0,-6 3 0,3-3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48.856"/>
    </inkml:context>
    <inkml:brush xml:id="br0">
      <inkml:brushProperty name="width" value="0.05" units="cm"/>
      <inkml:brushProperty name="height" value="0.05" units="cm"/>
    </inkml:brush>
  </inkml:definitions>
  <inkml:trace contextRef="#ctx0" brushRef="#br0">316 1 24575,'-14'0'0,"6"0"0,-13 0 0,0 0 0,-4 0 0,-3 0 0,5 0 0,-5 0 0,3 0 0,-3 0 0,5 0 0,3 0 0,2 0 0,7 0 0,1 3 0,4-3 0,2 6 0,1-3 0,3 3 0,0 0 0,0 1 0,0-1 0,0 4 0,0 0 0,0 9 0,0 0 0,3 4 0,-2 5 0,3 7 0,0 0 0,-3 10 0,2-5 0,-3 6 0,0 0 0,0-6 0,0-1 0,0-5 0,0 0 0,0-5 0,0 4 0,0-13 0,0 7 0,0-11 0,0-2 0,0-4 0,0-3 0,0-1 0,0 0 0,3-2 0,0-2 0,4-2 0,2 0 0,2 0 0,3 0 0,4 0 0,2 0 0,8 0 0,-4 0 0,4 0 0,-4-3 0,-1 2 0,-4-3 0,-1 1 0,-3 2 0,-5-2 0,0 3 0,-3 0 0,-4 0 0,0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49.494"/>
    </inkml:context>
    <inkml:brush xml:id="br0">
      <inkml:brushProperty name="width" value="0.05" units="cm"/>
      <inkml:brushProperty name="height" value="0.05" units="cm"/>
    </inkml:brush>
  </inkml:definitions>
  <inkml:trace contextRef="#ctx0" brushRef="#br0">1 1 24575,'16'0'0,"-1"0"0,4 0 0,0 0 0,4 0 0,0 0 0,-4 0 0,-1 0 0,-7 0 0,-1 0 0,-4 0 0,1 0 0,-1 0 0,-3 0 0,0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0.100"/>
    </inkml:context>
    <inkml:brush xml:id="br0">
      <inkml:brushProperty name="width" value="0.05" units="cm"/>
      <inkml:brushProperty name="height" value="0.05" units="cm"/>
    </inkml:brush>
  </inkml:definitions>
  <inkml:trace contextRef="#ctx0" brushRef="#br0">1 0 24575,'3'6'0,"0"5"0,-3 12 0,0 6 0,0 1 0,4 20 0,1-21 0,0 27 0,3-20 0,-3 10 0,8-1 0,-7-4 0,2-7 0,-8-1 0,3-16 0,-2 5 0,2-17 0,-3 1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1.387"/>
    </inkml:context>
    <inkml:brush xml:id="br0">
      <inkml:brushProperty name="width" value="0.05" units="cm"/>
      <inkml:brushProperty name="height" value="0.05" units="cm"/>
    </inkml:brush>
  </inkml:definitions>
  <inkml:trace contextRef="#ctx0" brushRef="#br0">260 1 24575,'-13'0'0,"0"0"0,-5 0 0,2 0 0,-6 0 0,2 0 0,-3 0 0,0 0 0,4 0 0,0 0 0,5 0 0,0 0 0,3 0 0,1 0 0,4 0 0,-3 3 0,5 0 0,-1 3 0,5 1 0,0-1 0,0 4 0,0-3 0,0 6 0,0-6 0,0 7 0,0-7 0,0 6 0,0-5 0,0 5 0,0-6 0,0 3 0,0 0 0,0 5 0,0 4 0,0 5 0,0 4 0,0 1 0,0 10 0,4 2 0,-3 5 0,7-6 0,-7 5 0,2-15 0,-3 4 0,4-11 0,-3-7 0,2 1 0,-3-9 0,0 1 0,0-2 0,3-4 0,0 0 0,3-3 0,1 0 0,-1 0 0,4 0 0,1 0 0,3 0 0,0 0 0,4 0 0,-3 0 0,8 0 0,-4 0 0,4 0 0,1-3 0,-5 2 0,3-3 0,-7 1 0,4 2 0,-9-2 0,0 3 0,-3 0 0,-4 0 0,0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1.855"/>
    </inkml:context>
    <inkml:brush xml:id="br0">
      <inkml:brushProperty name="width" value="0.05" units="cm"/>
      <inkml:brushProperty name="height" value="0.05" units="cm"/>
    </inkml:brush>
  </inkml:definitions>
  <inkml:trace contextRef="#ctx0" brushRef="#br0">1 0 24575,'25'0'0,"-8"0"0,15 0 0,-11 0 0,11 0 0,-11 0 0,6 0 0,-12 0 0,-3 0 0,-6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3.150"/>
    </inkml:context>
    <inkml:brush xml:id="br0">
      <inkml:brushProperty name="width" value="0.05" units="cm"/>
      <inkml:brushProperty name="height" value="0.05" units="cm"/>
    </inkml:brush>
  </inkml:definitions>
  <inkml:trace contextRef="#ctx0" brushRef="#br0">92 118 24575,'0'6'0,"3"-14"0,1 1 0,3-12 0,9 0 0,-4 6 0,7-5 0,-5 6 0,1 1 0,-1 4 0,-4 1 0,0 5 0,0-2 0,-2 3 0,1 0 0,-2 0 0,0 7 0,-4 9 0,0 5 0,-3 12 0,0-4 0,0 5 0,0 0 0,0 0 0,0 0 0,0 0 0,0-5 0,0 4 0,-3-9 0,-1 0 0,-7-2 0,-1-2 0,-4 3 0,1-4 0,-5 4 0,5-7 0,-5 0 0,6-3 0,0-5 0,0 2 0,-1-3 0,1 0 0,0 1 0,3-5 0,-2 1 0,5-4 0,-2 0 0,4 0 0,-1 0 0,4-6 0,0-2 0,3-6 0,0-4 0,0 3 0,0-4 0,0 5 0,0 0 0,0 3 0,3 1 0,1 0 0,2 3 0,1 0 0,-1 1 0,0 5 0,1-2 0,-1 0 0,4 3 0,-3-3 0,7 3 0,-7 0 0,6 0 0,-5 0 0,5 0 0,-2 3 0,-1 1 0,4 3 0,-4-1 0,1 5 0,3-3 0,-3 5 0,3-2 0,0 0 0,0 2 0,1-5 0,-1 3 0,0-4 0,0 0 0,-3-3 0,2-1 0,-2-3 0,3 0 0,-3 0 0,2 0 0,-2-3 0,3-4 0,-3-1 0,2-5 0,-6 5 0,3-2 0,-3 0 0,-1 3 0,-2 0 0,-1 4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4.976"/>
    </inkml:context>
    <inkml:brush xml:id="br0">
      <inkml:brushProperty name="width" value="0.05" units="cm"/>
      <inkml:brushProperty name="height" value="0.05" units="cm"/>
    </inkml:brush>
  </inkml:definitions>
  <inkml:trace contextRef="#ctx0" brushRef="#br0">68 160 24575,'6'0'0,"8"0"0,-6 0 0,6 0 0,-7-3 0,2-1 0,-1-3 0,2-3 0,-4 3 0,-2-7 0,2 7 0,-5-7 0,5 4 0,-6-1 0,4-3 0,-4 4 0,0-1 0,0-3 0,0 7 0,0-3 0,-6 6 0,2 2 0,-9 2 0,2 0 0,0 0 0,-2 0 0,2 6 0,-4 6 0,4 3 0,-4 7 0,6-2 0,-2 8 0,3-4 0,0 4 0,0 0 0,0-4 0,3 4 0,2 0 0,3-3 0,0 3 0,0-9 0,0-1 0,0-3 0,0-1 0,0 0 0,3-3 0,4-1 0,7-3 0,2 0 0,6 1 0,-3-4 0,0 2 0,4-5 0,-8 2 0,7-3 0,-7 0 0,4 0 0,-1 0 0,-3 0 0,-3 0 0,-6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5.527"/>
    </inkml:context>
    <inkml:brush xml:id="br0">
      <inkml:brushProperty name="width" value="0.05" units="cm"/>
      <inkml:brushProperty name="height" value="0.05" units="cm"/>
    </inkml:brush>
  </inkml:definitions>
  <inkml:trace contextRef="#ctx0" brushRef="#br0">1 1 24575,'0'13'0,"0"3"0,0 11 0,0 2 0,0 5 0,0-4 0,0 2 0,0-7 0,0-5 0,0-2 0,0-11 0,5 0 0,3-4 0,2-3 0,4 0 0,-4 0 0,-2 0 0,-2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5.987"/>
    </inkml:context>
    <inkml:brush xml:id="br0">
      <inkml:brushProperty name="width" value="0.05" units="cm"/>
      <inkml:brushProperty name="height" value="0.05" units="cm"/>
    </inkml:brush>
  </inkml:definitions>
  <inkml:trace contextRef="#ctx0" brushRef="#br0">7 13 24575,'-3'-7'0,"0"1"0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14.356"/>
    </inkml:context>
    <inkml:brush xml:id="br0">
      <inkml:brushProperty name="width" value="0.05" units="cm"/>
      <inkml:brushProperty name="height" value="0.05" units="cm"/>
    </inkml:brush>
  </inkml:definitions>
  <inkml:trace contextRef="#ctx0" brushRef="#br0">1 204 24575,'13'0'0,"7"-4"0,11-4 0,-1-2 0,21-15 0,-23 14 0,28-11 0,-24 10 0,13 2 0,-10-2 0,0 4 0,-1 0 0,-7 0 0,5 0 0,-8 3 0,2-2 0,-3 3 0,-1-3 0,-3-1 0,-2 1 0,-6 3 0,-2-1 0,-3 4 0,1-5 0,-1 5 0,0-2 0,1 3 0,-4 0 0,0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27.686"/>
    </inkml:context>
    <inkml:brush xml:id="br0">
      <inkml:brushProperty name="width" value="0.05" units="cm"/>
      <inkml:brushProperty name="height" value="0.05" units="cm"/>
    </inkml:brush>
  </inkml:definitions>
  <inkml:trace contextRef="#ctx0" brushRef="#br0">1 0 24575,'0'22'0,"0"-9"0,0 31 0,0-12 0,0 12 0,0 14 0,0-24 0,0 18 0,0-20 0,0 3 0,0-7 0,0-5 0,0-13 0,0 0 0,0-7 0,0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7.289"/>
    </inkml:context>
    <inkml:brush xml:id="br0">
      <inkml:brushProperty name="width" value="0.05" units="cm"/>
      <inkml:brushProperty name="height" value="0.05" units="cm"/>
    </inkml:brush>
  </inkml:definitions>
  <inkml:trace contextRef="#ctx0" brushRef="#br0">39 81 24575,'-2'0'0,"3"6"0,-13 6 0,7 8 0,-3 8 0,0 1 0,7 4 0,-2 1 0,3-4 0,0-2 0,0-5 0,0-7 0,0-2 0,0-8 0,2-2 0,5-2 0,8-2 0,-3 0 0,9 0 0,-5-6 0,0 1 0,1-9 0,-6 3 0,0-3 0,2-1 0,-5 1 0,3 0 0,-4 0 0,0-1 0,-3 1 0,2 3 0,-6-2 0,3 6 0,-3-3 0,0 4 0,0 5 0,0 12 0,0 1 0,-3 9 0,2-7 0,-2 1 0,3-1 0,0 0 0,0 0 0,0-3 0,0 2 0,0-6 0,0 3 0,0-3 0,3-4 0,0 3 0,4-5 0,-1 1 0,0-2 0,1 0 0,-1 0 0,1 0 0,-1 0 0,0 0 0,1 0 0,-1 0 0,1 0 0,-1 0 0,0 0 0,1 0 0,-1 0 0,0-2 0,1-5 0,0-8 0,-3 0 0,3-8 0,-6 4 0,6-9 0,-6 3 0,2-8 0,-3 8 0,0-7 0,0 7 0,0 1 0,0 1 0,0 8 0,0-3 0,0 7 0,-5 1 0,0 6 0,-4 1 0,-1 3 0,3 0 0,-7 0 0,7 0 0,0 0 0,4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8.065"/>
    </inkml:context>
    <inkml:brush xml:id="br0">
      <inkml:brushProperty name="width" value="0.05" units="cm"/>
      <inkml:brushProperty name="height" value="0.05" units="cm"/>
    </inkml:brush>
  </inkml:definitions>
  <inkml:trace contextRef="#ctx0" brushRef="#br0">0 0 24575,'0'15'0,"0"7"0,0 15 0,0 8 0,0-4 0,0-1 0,0 4 0,0 3 0,0 6 0,0 0 0,0-6 0,0-8 0,0-5 0,0-5 0,0-5 0,7-2 0,-5-6 0,11 2 0,-11-8 0,10 1 0,-7-5 0,5 1 0,-4-4 0,0 3 0,1-2 0,-1 2 0,1 0 0,-1 1 0,0-1 0,-2 1 0,2-4 0,-3 3 0,3-6 0,0 3 0,0-3 0,1 0 0,-1 0 0,1-3 0,0-8 0,-1-1 0,2-10 0,-4 6 0,3-2 0,-7 10 0,4 2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8.501"/>
    </inkml:context>
    <inkml:brush xml:id="br0">
      <inkml:brushProperty name="width" value="0.05" units="cm"/>
      <inkml:brushProperty name="height" value="0.05" units="cm"/>
    </inkml:brush>
  </inkml:definitions>
  <inkml:trace contextRef="#ctx0" brushRef="#br0">5 47 24575,'-5'-4'0,"6"1"0,14 3 0,4 0 0,4 0 0,1 0 0,-1 0 0,-4 0 0,-1 0 0,-3-6 0,-5 4 0,9-15 0,-14 14 0,7-9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0.061"/>
    </inkml:context>
    <inkml:brush xml:id="br0">
      <inkml:brushProperty name="width" value="0.05" units="cm"/>
      <inkml:brushProperty name="height" value="0.05" units="cm"/>
    </inkml:brush>
  </inkml:definitions>
  <inkml:trace contextRef="#ctx0" brushRef="#br0">26 156 24575,'5'3'0,"2"0"0,11-3 0,1 0 0,0 0 0,3 0 0,2 0 0,-3 0 0,2 0 0,-9-7 0,4 2 0,-6-2 0,2-3 0,-7 9 0,0-12 0,-1 9 0,-2-6 0,-1 0 0,-3-1 0,0-3 0,0 3 0,0-3 0,0 4 0,-3-1 0,-4 0 0,0 5 0,-7 2 0,3 1 0,-3 3 0,3 0 0,-6 0 0,8 0 0,-8 0 0,6 0 0,-3 6 0,-1 6 0,0 8 0,-2 8 0,5 0 0,-4 6 0,6 0 0,-2 0 0,3 5 0,4 2 0,-3 10 0,7-3 0,-8 4 0,8-6 0,-3-1 0,4 1 0,0-5 0,0-2 0,0-5 0,0-5 0,0-1 0,0-9 0,6 0 0,2-8 0,7-1 0,3-3 0,1 1 0,9-4 0,-3 0 0,3-4 0,0 0 0,-4 0 0,4 0 0,-4 0 0,-1-4 0,0 0 0,-3-7 0,-8 6 0,-6-1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0.619"/>
    </inkml:context>
    <inkml:brush xml:id="br0">
      <inkml:brushProperty name="width" value="0.05" units="cm"/>
      <inkml:brushProperty name="height" value="0.05" units="cm"/>
    </inkml:brush>
  </inkml:definitions>
  <inkml:trace contextRef="#ctx0" brushRef="#br0">1 11 24575,'0'-10'0,"0"17"0,0 8 0,0 13 0,0 4 0,0 3 0,0 0 0,0 0 0,0-7 0,0-9 0,0 4 0,6-15 0,-2 3 0,13-11 0,-9 0 0,9 0 0,-12 0 0,1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1.048"/>
    </inkml:context>
    <inkml:brush xml:id="br0">
      <inkml:brushProperty name="width" value="0.05" units="cm"/>
      <inkml:brushProperty name="height" value="0.05" units="cm"/>
    </inkml:brush>
  </inkml:definitions>
  <inkml:trace contextRef="#ctx0" brushRef="#br0">7 14 24575,'-3'-8'0,"0"2"0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2.236"/>
    </inkml:context>
    <inkml:brush xml:id="br0">
      <inkml:brushProperty name="width" value="0.05" units="cm"/>
      <inkml:brushProperty name="height" value="0.05" units="cm"/>
    </inkml:brush>
  </inkml:definitions>
  <inkml:trace contextRef="#ctx0" brushRef="#br0">9 0 24575,'0'17'0,"0"1"0,-4 10 0,3-3 0,-3 13 0,4-3 0,0 1 0,0 8 0,0-14 0,0 5 0,0-7 0,0-9 0,0-1 0,0 1 0,0-8 0,6 1 0,1-10 0,3-2 0,4 0 0,-7 0 0,6 0 0,-2 0 0,0-3 0,-1-8 0,1-5 0,-3-7 0,4 0 0,-8-1 0,3 1 0,-3-1 0,0 5 0,0 1 0,-4 3 0,0 4 0,0 2 0,-3 10 0,3 8 0,-7 9 0,7 6 0,-4-1 0,4 0 0,0-3 0,0-2 0,0-4 0,0 0 0,3-3 0,1-1 0,5-3 0,2-4 0,0 0 0,2-3 0,-2 0 0,0 0 0,2 0 0,-2-3 0,0-1 0,-1-6 0,0 3 0,-2-7 0,1 6 0,-2-5 0,0 2 0,0-3 0,0 0 0,-3-1 0,3-3 0,-6 3 0,2-8 0,-3-1 0,0-1 0,0-3 0,0 9 0,0 1 0,0 4 0,0-1 0,0 4 0,0 1 0,0 4 0,0 2 0,0 2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2.981"/>
    </inkml:context>
    <inkml:brush xml:id="br0">
      <inkml:brushProperty name="width" value="0.05" units="cm"/>
      <inkml:brushProperty name="height" value="0.05" units="cm"/>
    </inkml:brush>
  </inkml:definitions>
  <inkml:trace contextRef="#ctx0" brushRef="#br0">1 0 24575,'0'5'0,"0"9"0,0 18 0,0 15 0,0 6 0,0-5 0,0 8 0,0-8 0,0 0 0,0 9 0,0-21 0,0 4 0,0-12 0,0-12 0,6 2 0,-2-14 0,10 6 0,-4-10 0,1 3 0,2-3 0,2 0 0,5-3 0,-1-8 0,5-7 0,-8-5 0,4-2 0,-8 6 0,2 0 0,-9 11 0,1 2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3.482"/>
    </inkml:context>
    <inkml:brush xml:id="br0">
      <inkml:brushProperty name="width" value="0.05" units="cm"/>
      <inkml:brushProperty name="height" value="0.05" units="cm"/>
    </inkml:brush>
  </inkml:definitions>
  <inkml:trace contextRef="#ctx0" brushRef="#br0">0 135 24575,'27'-15'0,"-6"1"0,17-3 0,-9 4 0,5-3 0,0 6 0,-5-2 0,-1 1 0,-8 5 0,-2-4 0,-4 10 0,-6-7 0,-2 7 0,-6-3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4.797"/>
    </inkml:context>
    <inkml:brush xml:id="br0">
      <inkml:brushProperty name="width" value="0.05" units="cm"/>
      <inkml:brushProperty name="height" value="0.05" units="cm"/>
    </inkml:brush>
  </inkml:definitions>
  <inkml:trace contextRef="#ctx0" brushRef="#br0">2 0 24575,'0'13'0,"7"0"0,1 5 0,8 6 0,10 7 0,-7-6 0,13 20 0,-4-11 0,2 15 0,5 3 0,-1-7 0,-8 2 0,2-6 0,0 4 0,-2 4 0,0 5 0,1-3 0,-11-5 0,7 0 0,-8 0 0,3 0 0,-8 6 0,4-5 0,-4 5 0,-1-6 0,1 0 0,-1 5 0,1-4 0,-5 11 0,4-5 0,-8 0 0,8 5 0,-8-10 0,4 3 0,-5-5 0,0-5 0,0 3 0,4-3 0,-3-1 0,3 5 0,-4 1 0,0-4 0,0 9 0,0-5 0,0 1 0,0 5 0,0 0 0,0 7 0,-4 2 0,-7 11 0,0-23 0,-13 14 0,12-15 0,-12 12 0,9-7 0,-1-1 0,-2-7 0,8-4 0,-8 4 0,8-10 0,-8 9 0,4 2 0,-5-4 0,0 7 0,1-8 0,-6 5 0,0-1 0,1-4 0,0-2 0,6-9 0,4-2 0,-2-9 0,7-4 0,-2-5 0,6-4 0,1 0 0,0 1 0,0-1 0,-4 0 0,1-2 0,-1-1 0,-3-3 0,2-3 0,1 2 0,4-2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33.757"/>
    </inkml:context>
    <inkml:brush xml:id="br0">
      <inkml:brushProperty name="width" value="0.05" units="cm"/>
      <inkml:brushProperty name="height" value="0.05" units="cm"/>
    </inkml:brush>
  </inkml:definitions>
  <inkml:trace contextRef="#ctx0" brushRef="#br0">0 1 24575,'0'21'0,"0"8"0,0 17 0,0 7 0,0-10 0,0 12 0,0-12 0,0 16 0,0 0 0,0-11 0,0 2 0,0-20 0,0 8 0,3-17 0,5 6 0,0-16 0,6 4 0,-4-9 0,1 1 0,-1-3 0,0-1 0,0-3 0,5 0 0,4-16 0,-2-3 0,5-22 0,-5 6 0,2-9 0,-2 3 0,-3-5 0,3 6 0,-7 5 0,1 7 0,-3 9 0,-1 1 0,-1 11 0,0 1 0,0 8 0,-2 9 0,2 5 0,-2 7 0,4 1 0,0-1 0,-1-4 0,0 0 0,4-8 0,-4-1 0,6-4 0,-5 1 0,1-3 0,-2-1 0,3-3 0,-3 0 0,3 0 0,-4 0 0,1 0 0,2 0 0,-1 0 0,2 0 0,-4 0 0,0-3 0,-2-8 0,2-9 0,-5-5 0,3-19 0,-4 12 0,0-18 0,0 14 0,0-8 0,0 9 0,0-5 0,0 15 0,0-2 0,0 15 0,0-5 0,0 9 0,0 1 0,0 5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7.411"/>
    </inkml:context>
    <inkml:brush xml:id="br0">
      <inkml:brushProperty name="width" value="0.05" units="cm"/>
      <inkml:brushProperty name="height" value="0.05" units="cm"/>
    </inkml:brush>
  </inkml:definitions>
  <inkml:trace contextRef="#ctx0" brushRef="#br0">429 1 24575,'-13'19'0,"-1"8"0,-3 3 0,0 6 0,0 3 0,0-5 0,3 0 0,-2 0 0,7-1 0,-7-3 0,7 2 0,-6-2 0,5 4 0,-2 0 0,0-5 0,3-1 0,-2-5 0,3 1 0,0 4 0,0-8 0,0 7 0,0-8 0,0 5 0,0-1 0,1 0 0,2 1 0,-2-5 0,3 3 0,-3-2 0,2-1 0,-2 3 0,3-6 0,-4 6 0,4-3 0,-3 5 0,3 4 0,-5 1 0,1 5 0,3 0 0,-2-5 0,2 4 0,1-4 0,-4 5 0,3-1 0,0-3 0,-2 2 0,6-8 0,-3 9 0,1-9 0,2 4 0,-2 0 0,3-7 0,0 6 0,0-12 0,0 0 0,0-5 0,0-4 0,0 3 0,0 10 0,0 0 0,0 14 0,0 7 0,0 22 0,0 1 0,0 16 0,0-29 0,0 13 0,0 6 0,0-16 0,0 47 0,0-58 0,0 57 0,4-51 0,1 31 0,4-26 0,6 6 0,-5-7 0,9 6 0,-9-16 0,8 8 0,-5-14 0,1 8 0,1-13 0,-1 6 0,-2-8 0,0 5 0,0-5 0,-3 4 0,3-8 0,-4 3 0,3-5 0,-3 0 0,4 0 0,-5 1 0,5-1 0,-4-4 0,7 4 0,-7-4 0,3 4 0,0-4 0,-3 4 0,3-4 0,-1 0 0,-2-1 0,2-7 0,-3 2 0,0-5 0,-3 1 0,-2-2 0,1-4 0,-2 3 0,2-6 0,-3 3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8.720"/>
    </inkml:context>
    <inkml:brush xml:id="br0">
      <inkml:brushProperty name="width" value="0.05" units="cm"/>
      <inkml:brushProperty name="height" value="0.05" units="cm"/>
    </inkml:brush>
  </inkml:definitions>
  <inkml:trace contextRef="#ctx0" brushRef="#br0">348 7 24575,'-6'-3'0,"-13"0"0,-2 3 0,-13 0 0,4 0 0,-8 0 0,7 0 0,-8 4 0,0-3 0,12 2 0,-1 0 0,17-2 0,-3 2 0,10 0 0,-2 3 0,6 9 0,0-1 0,0 8 0,0 2 0,0 6 0,0 9 0,0 2 0,4 5 0,-3 5 0,7 2 0,-7 0 0,4-1 0,-5-6 0,0-1 0,0-4 0,0-7 0,0-6 0,0-9 0,0 0 0,0-9 0,0 0 0,0-4 0,0 1 0,0-1 0,2-3 0,2 3 0,2-6 0,4 3 0,1 0 0,7-2 0,6 2 0,0-3 0,9 0 0,-4 0 0,5 0 0,0 0 0,-5 0 0,3 0 0,-11 0 0,6 0 0,-12 0 0,3-3 0,-4 2 0,-6-2 0,-1 3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9.231"/>
    </inkml:context>
    <inkml:brush xml:id="br0">
      <inkml:brushProperty name="width" value="0.05" units="cm"/>
      <inkml:brushProperty name="height" value="0.05" units="cm"/>
    </inkml:brush>
  </inkml:definitions>
  <inkml:trace contextRef="#ctx0" brushRef="#br0">1 8 24575,'10'0'0,"-5"0"0,26 0 0,-12 0 0,4 0 0,0 0 0,-3 0 0,2 0 0,-3 0 0,0 0 0,0 0 0,-5-4 0,-6 4 0,-2-4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9.637"/>
    </inkml:context>
    <inkml:brush xml:id="br0">
      <inkml:brushProperty name="width" value="0.05" units="cm"/>
      <inkml:brushProperty name="height" value="0.05" units="cm"/>
    </inkml:brush>
  </inkml:definitions>
  <inkml:trace contextRef="#ctx0" brushRef="#br0">1 1 24575,'16'0'0,"3"0"0,-3 0 0,2 0 0,-4 0 0,0 0 0,-3 0 0,-4 0 0,-4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10.018"/>
    </inkml:context>
    <inkml:brush xml:id="br0">
      <inkml:brushProperty name="width" value="0.05" units="cm"/>
      <inkml:brushProperty name="height" value="0.05" units="cm"/>
    </inkml:brush>
  </inkml:definitions>
  <inkml:trace contextRef="#ctx0" brushRef="#br0">1 1 24575,'2'3'0,"9"0"0,5-3 0,7 0 0,0 0 0,0 0 0,-3 0 0,-8 0 0,-6 0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8.510"/>
    </inkml:context>
    <inkml:brush xml:id="br0">
      <inkml:brushProperty name="width" value="0.05" units="cm"/>
      <inkml:brushProperty name="height" value="0.05" units="cm"/>
    </inkml:brush>
  </inkml:definitions>
  <inkml:trace contextRef="#ctx0" brushRef="#br0">0 484 24575,'21'0'0,"-4"0"0,24 0 0,-11-11 0,21-10 0,-5-12 0,2-7 0,5-1 0,-20 4 0,10 4 0,-18-1 0,3 4 0,-10 1 0,-2 1 0,-5 7 0,-5-1 0,-1 1 0,-5 5 0,0-5 0,0 10 0,0-4 0,-5 6 0,-5 3 0,-7 2 0,-4 4 0,0 0 0,-7 0 0,5 0 0,-4 0 0,5 0 0,1 0 0,-1 9 0,0 9 0,-1 11 0,5 6 0,-4 0 0,8 7 0,-3 2 0,10 7 0,-4-7 0,9 5 0,-3-5 0,5 7 0,0-7 0,0-2 0,0-7 0,0 0 0,5-6 0,5-2 0,7-10 0,11-1 0,1-5 0,6-5 0,0 0 0,7-6 0,-5 0 0,5 0 0,-7 0 0,0-6 0,0 0 0,-15-1 0,-5 2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9.335"/>
    </inkml:context>
    <inkml:brush xml:id="br0">
      <inkml:brushProperty name="width" value="0.05" units="cm"/>
      <inkml:brushProperty name="height" value="0.05" units="cm"/>
    </inkml:brush>
  </inkml:definitions>
  <inkml:trace contextRef="#ctx0" brushRef="#br0">1 7 24575,'0'-2'0,"0"3"0,0-6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9.986"/>
    </inkml:context>
    <inkml:brush xml:id="br0">
      <inkml:brushProperty name="width" value="0.05" units="cm"/>
      <inkml:brushProperty name="height" value="0.05" units="cm"/>
    </inkml:brush>
  </inkml:definitions>
  <inkml:trace contextRef="#ctx0" brushRef="#br0">1 0 24575,'0'2'0,"0"7"0,0 9 0,0 10 0,0 1 0,0 5 0,0 5 0,0 1 0,0-4 0,0 2 0,0-9 0,0-4 0,0 2 0,0-15 0,0 2 0,2-8 0,5-2 0,4-2 0,3-2 0,-3 0 0,2 0 0,-2-6 0,3-6 0,-3-3 0,-3 3 0,-5 5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0.956"/>
    </inkml:context>
    <inkml:brush xml:id="br0">
      <inkml:brushProperty name="width" value="0.05" units="cm"/>
      <inkml:brushProperty name="height" value="0.05" units="cm"/>
    </inkml:brush>
  </inkml:definitions>
  <inkml:trace contextRef="#ctx0" brushRef="#br0">0 0 24575,'0'2'0,"0"0"0,0 7 0,0-3 0,0 4 0,0-3 0,0 3 0,3-7 0,1 3 0,2-5 0,0 2 0,1-3 0,-7 0 0,3 0 0,-6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2.383"/>
    </inkml:context>
    <inkml:brush xml:id="br0">
      <inkml:brushProperty name="width" value="0.05" units="cm"/>
      <inkml:brushProperty name="height" value="0.05" units="cm"/>
    </inkml:brush>
  </inkml:definitions>
  <inkml:trace contextRef="#ctx0" brushRef="#br0">89 227 24575,'-6'0'0,"-4"7"0,-1 4 0,-1 9 0,-2-1 0,9 8 0,-5-2 0,9 9 0,-3-5 0,4 3 0,0-7 0,0 7 0,0-8 0,0 0 0,0-6 0,0-3 0,0-5 0,0 4 0,0-7 0,0 3 0,3-4 0,4-2 0,8-2 0,0-2 0,3 0 0,-4 0 0,4 0 0,-2 0 0,2-3 0,-4-1 0,0-3 0,1-3 0,-1 2 0,-3-6 0,2 3 0,-5-3 0,2-5 0,-2 0 0,0-4 0,-1 0 0,1-5 0,-3 3 0,-2-8 0,-3 4 0,0 0 0,0-4 0,0 9 0,0-9 0,0 8 0,0-3 0,-3 5 0,-1-1 0,-8 1 0,4 0 0,-3 3 0,3 2 0,1 4 0,0 3 0,0 1 0,-3 3 0,3 4 0,-6 0 0,2 3 0,-3 0 0,-1 0 0,1 0 0,0 3 0,0 4 0,-1 8 0,3 4 0,-2 0 0,5 4 0,-5-4 0,6 4 0,0-4 0,1 4 0,6-8 0,-6 3 0,6-4 0,-2-3 0,3-1 0,0-4 0,0 1 0,0-1 0,3-2 0,4-1 0,3-3 0,8 0 0,-2 0 0,6-7 0,-3 2 0,0-9 0,4 5 0,-4-5 0,4 5 0,-4-2 0,4 3 0,-8 1 0,7 3 0,-7-3 0,0 6 0,-2-2 0,-6 3 0,3 0 0,-3 0 0,-1 0 0,-3 0 0,0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34.291"/>
    </inkml:context>
    <inkml:brush xml:id="br0">
      <inkml:brushProperty name="width" value="0.05" units="cm"/>
      <inkml:brushProperty name="height" value="0.05" units="cm"/>
    </inkml:brush>
  </inkml:definitions>
  <inkml:trace contextRef="#ctx0" brushRef="#br0">0 0 24575,'0'13'0,"0"0"0,0 1 0,0 0 0,0 4 0,0 2 0,0 3 0,0 5 0,0-4 0,0 4 0,0 0 0,0-7 0,0 6 0,0-12 0,0 3 0,0-7 0,3-4 0,-2-5 0,2-2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2:26.557"/>
    </inkml:context>
    <inkml:brush xml:id="br0">
      <inkml:brushProperty name="width" value="0.05" units="cm"/>
      <inkml:brushProperty name="height" value="0.05" units="cm"/>
    </inkml:brush>
  </inkml:definitions>
  <inkml:trace contextRef="#ctx0" brushRef="#br0">1 1 24575,'0'26'0,"0"10"0,0 10 0,0-1 0,0-6 0,0-6 0,0 0 0,0 11 0,0 3 0,0 6 0,0-2 0,0-12 0,0 0 0,0-6 0,0-4 0,0-6 0,0-5 0,0-7 0,0-1 0,0-4 0,0 0 0,2-13 0,-1 7 0,1-10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2:28.481"/>
    </inkml:context>
    <inkml:brush xml:id="br0">
      <inkml:brushProperty name="width" value="0.05" units="cm"/>
      <inkml:brushProperty name="height" value="0.05" units="cm"/>
    </inkml:brush>
  </inkml:definitions>
  <inkml:trace contextRef="#ctx0" brushRef="#br0">120 100 24575,'-3'-5'0,"3"1"0,12-13 0,-4 9 0,14-11 0,-14 12 0,13-4 0,-9 4 0,6 0 0,-5 0 0,-2 3 0,-1 1 0,-4 3 0,0 0 0,0 0 0,0 0 0,1 0 0,-4 8 0,0 4 0,-3 9 0,0 2 0,0 5 0,-3-4 0,-6 8 0,-3-3 0,-5-1 0,-3 1 0,4-6 0,-4 5 0,5-8 0,-1 7 0,2-12 0,2 3 0,-1-5 0,5 1 0,-2-3 0,0-1 0,3-4 0,-3 1 0,4-1 0,0 0 0,-1-2 0,1-1 0,-4-3 0,3 0 0,-3 0 0,4 0 0,-1 0 0,1 0 0,3-3 0,0-4 0,3-4 0,0-3 0,0 0 0,0 0 0,0 0 0,0 3 0,3-2 0,1 6 0,2-3 0,1 7 0,-1 0 0,4 3 0,-3 0 0,2 0 0,-2 0 0,-1 0 0,4 0 0,0 6 0,1 2 0,2 6 0,-2 0 0,3 0 0,0 0 0,-3 3 0,2-5 0,-2 5 0,0-9 0,2 5 0,-6-6 0,10 3 0,-6-3 0,7-3 0,0-1 0,1-3 0,0 0 0,3 0 0,-7 0 0,3 0 0,-4-6 0,0 1 0,-4-4 0,0 2 0,-4 1 0,0-1 0,1 1 0,-1 0 0,-3 0 0,0-1 0,-3 1 0,0 2 0,0 2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2:30.190"/>
    </inkml:context>
    <inkml:brush xml:id="br0">
      <inkml:brushProperty name="width" value="0.05" units="cm"/>
      <inkml:brushProperty name="height" value="0.05" units="cm"/>
    </inkml:brush>
  </inkml:definitions>
  <inkml:trace contextRef="#ctx0" brushRef="#br0">52 148 24575,'5'3'0,"3"0"0,4-3 0,2 0 0,4 0 0,-3 0 0,7 0 0,-7 0 0,11 0 0,-10 0 0,7 0 0,-13-3 0,3-1 0,-6-2 0,0-4 0,-4 0 0,-3-1 0,0-2 0,0 2 0,0-7 0,0 3 0,0 1 0,0 0 0,-7 7 0,0-3 0,-7 6 0,0 1 0,0 3 0,0 0 0,-4 0 0,3 0 0,-7 0 0,7 0 0,-3 3 0,4 4 0,-1 8 0,4 4 0,-4 8 0,6-3 0,-3 8 0,4-8 0,4 8 0,-4-3 0,8 4 0,-8-4 0,8 3 0,-4-8 0,4 3 0,0 1 0,0-4 0,0 4 0,0-6 0,7 1 0,1-4 0,6-1 0,4-3 0,-3-5 0,3 1 0,0-4 0,-3-3 0,7 0 0,-7-4 0,2 0 0,-3 0 0,4 0 0,-6-3 0,5-1 0,-7-6 0,1 3 0,-1-6 0,0 5 0,-3-2 0,3 6 0,-7 2 0,0 2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2:30.744"/>
    </inkml:context>
    <inkml:brush xml:id="br0">
      <inkml:brushProperty name="width" value="0.05" units="cm"/>
      <inkml:brushProperty name="height" value="0.05" units="cm"/>
    </inkml:brush>
  </inkml:definitions>
  <inkml:trace contextRef="#ctx0" brushRef="#br0">13 0 24575,'-7'3'0,"2"0"0,5 10 0,0 3 0,0 11 0,0-3 0,0 8 0,0-3 0,0 4 0,0-4 0,0-1 0,0-10 0,0 0 0,0-4 0,3-3 0,4-4 0,3-1 0,1-6 0,2 3 0,-9-3 0,2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2:31.360"/>
    </inkml:context>
    <inkml:brush xml:id="br0">
      <inkml:brushProperty name="width" value="0.05" units="cm"/>
      <inkml:brushProperty name="height" value="0.05" units="cm"/>
    </inkml:brush>
  </inkml:definitions>
  <inkml:trace contextRef="#ctx0" brushRef="#br0">7 1 24575,'-4'2'0,"2"2"0,2-1 0,0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2:32.547"/>
    </inkml:context>
    <inkml:brush xml:id="br0">
      <inkml:brushProperty name="width" value="0.05" units="cm"/>
      <inkml:brushProperty name="height" value="0.05" units="cm"/>
    </inkml:brush>
  </inkml:definitions>
  <inkml:trace contextRef="#ctx0" brushRef="#br0">15 16 24575,'-3'16'0,"-1"-2"0,0 8 0,1-3 0,3 8 0,0 2 0,0 4 0,0-4 0,0 3 0,0-8 0,0 8 0,0-12 0,0 7 0,0-12 0,0-1 0,0-4 0,2-7 0,9 0 0,4-3 0,8 0 0,0-3 0,1-9 0,-5-1 0,0-6 0,-5 5 0,0 0 0,-4 4 0,0-4 0,-3 4 0,0-4 0,0 3 0,-4-2 0,3 3 0,-5-4 0,2 3 0,-3 1 0,0 4 0,0-1 0,0 1 0,-2 3 0,1 10 0,-5 2 0,2 13 0,0-3 0,-3 4 0,6-1 0,-2 1 0,3-4 0,0-1 0,0-4 0,0-3 0,0-2 0,3-2 0,4-4 0,7 0 0,1-3 0,3 0 0,0 0 0,-3 0 0,7 0 0,-8-3 0,4-1 0,-4-6 0,-3-1 0,2-3 0,-5 0 0,2-4 0,-2-6 0,0 0 0,0-13 0,-3 7 0,-1-4 0,-4 1 0,0 9 0,0-3 0,0 8 0,-4 1 0,1 4 0,-8 3 0,1 4 0,-5 4 0,1 3 0,0 0 0,4 0 0,-3 0 0,8 0 0,-1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2:33.266"/>
    </inkml:context>
    <inkml:brush xml:id="br0">
      <inkml:brushProperty name="width" value="0.05" units="cm"/>
      <inkml:brushProperty name="height" value="0.05" units="cm"/>
    </inkml:brush>
  </inkml:definitions>
  <inkml:trace contextRef="#ctx0" brushRef="#br0">1 0 24575,'0'14'0,"0"8"0,0 26 0,0 11 0,0 7 0,0 13 0,0-4 0,0-13 0,0 29 0,0-48 0,0 36 0,0-34 0,0-4 0,0 2 0,0-14 0,0-2 0,3-11 0,1 1 0,2-10 0,4 0 0,0-4 0,1-3 0,2 0 0,-3-4 0,4-3 0,5-8 0,-7-1 0,7-7 0,-8 8 0,3-3 0,-3 4 0,0-4 0,-4 3 0,0-3 0,-3 11 0,-1 0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2:33.848"/>
    </inkml:context>
    <inkml:brush xml:id="br0">
      <inkml:brushProperty name="width" value="0.05" units="cm"/>
      <inkml:brushProperty name="height" value="0.05" units="cm"/>
    </inkml:brush>
  </inkml:definitions>
  <inkml:trace contextRef="#ctx0" brushRef="#br0">427 7 24575,'-2'-3'0,"-9"0"0,-14 3 0,-16 0 0,-5 4 0,1 1 0,-5 12 0,14-2 0,-8 7 0,5-9 0,13-2 0,-2-3 0,14-4 0,6 2 0,0-5 0,7-4 0,-2 2 0,3-4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2:55.497"/>
    </inkml:context>
    <inkml:brush xml:id="br0">
      <inkml:brushProperty name="width" value="0.05" units="cm"/>
      <inkml:brushProperty name="height" value="0.05" units="cm"/>
    </inkml:brush>
  </inkml:definitions>
  <inkml:trace contextRef="#ctx0" brushRef="#br0">0 1 24575,'0'0'0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48.856"/>
    </inkml:context>
    <inkml:brush xml:id="br0">
      <inkml:brushProperty name="width" value="0.05" units="cm"/>
      <inkml:brushProperty name="height" value="0.05" units="cm"/>
    </inkml:brush>
  </inkml:definitions>
  <inkml:trace contextRef="#ctx0" brushRef="#br0">316 1 24575,'-14'0'0,"6"0"0,-13 0 0,0 0 0,-4 0 0,-3 0 0,5 0 0,-5 0 0,3 0 0,-3 0 0,5 0 0,3 0 0,2 0 0,7 0 0,1 3 0,4-3 0,2 6 0,1-3 0,3 3 0,0 0 0,0 1 0,0-1 0,0 4 0,0 0 0,0 9 0,0 0 0,3 4 0,-2 5 0,3 7 0,0 0 0,-3 10 0,2-5 0,-3 6 0,0 0 0,0-6 0,0-1 0,0-5 0,0 0 0,0-5 0,0 4 0,0-13 0,0 7 0,0-11 0,0-2 0,0-4 0,0-3 0,0-1 0,0 0 0,3-2 0,0-2 0,4-2 0,2 0 0,2 0 0,3 0 0,4 0 0,2 0 0,8 0 0,-4 0 0,4 0 0,-4-3 0,-1 2 0,-4-3 0,-1 1 0,-3 2 0,-5-2 0,0 3 0,-3 0 0,-4 0 0,0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35.088"/>
    </inkml:context>
    <inkml:brush xml:id="br0">
      <inkml:brushProperty name="width" value="0.05" units="cm"/>
      <inkml:brushProperty name="height" value="0.05" units="cm"/>
    </inkml:brush>
  </inkml:definitions>
  <inkml:trace contextRef="#ctx0" brushRef="#br0">1 1 24575,'13'0'0,"3"0"0,7 0 0,1 0 0,-1 0 0,0 0 0,0 0 0,1 0 0,-5 0 0,-4 0 0,-2 0 0,-6 0 0,3 0 0,-6 2 0,-2 5 0,-2 8 0,0 0 0,-6 3 0,1-7 0,-8 6 0,5-5 0,-3 3 0,1-2 0,2-2 0,-2 0 0,3-1 0,1-4 0,2 0 0,1 1 0,3-1 0,6-2 0,5-1 0,8-3 0,4 0 0,5-8 0,-4 3 0,5-7 0,-6 4 0,0 0 0,-3 0 0,-2 4 0,-4-2 0,-3 5 0,2-5 0,-6 5 0,3-9 0,-2-2 0,4-17 0,-7 13 0,3-4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49.494"/>
    </inkml:context>
    <inkml:brush xml:id="br0">
      <inkml:brushProperty name="width" value="0.05" units="cm"/>
      <inkml:brushProperty name="height" value="0.05" units="cm"/>
    </inkml:brush>
  </inkml:definitions>
  <inkml:trace contextRef="#ctx0" brushRef="#br0">1 1 24575,'16'0'0,"-1"0"0,4 0 0,0 0 0,4 0 0,0 0 0,-4 0 0,-1 0 0,-7 0 0,-1 0 0,-4 0 0,1 0 0,-1 0 0,-3 0 0,0 0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0.100"/>
    </inkml:context>
    <inkml:brush xml:id="br0">
      <inkml:brushProperty name="width" value="0.05" units="cm"/>
      <inkml:brushProperty name="height" value="0.05" units="cm"/>
    </inkml:brush>
  </inkml:definitions>
  <inkml:trace contextRef="#ctx0" brushRef="#br0">1 0 24575,'3'6'0,"0"5"0,-3 12 0,0 6 0,0 1 0,4 20 0,1-21 0,0 27 0,3-20 0,-3 10 0,8-1 0,-7-4 0,2-7 0,-8-1 0,3-16 0,-2 5 0,2-17 0,-3 1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1.387"/>
    </inkml:context>
    <inkml:brush xml:id="br0">
      <inkml:brushProperty name="width" value="0.05" units="cm"/>
      <inkml:brushProperty name="height" value="0.05" units="cm"/>
    </inkml:brush>
  </inkml:definitions>
  <inkml:trace contextRef="#ctx0" brushRef="#br0">260 1 24575,'-13'0'0,"0"0"0,-5 0 0,2 0 0,-6 0 0,2 0 0,-3 0 0,0 0 0,4 0 0,0 0 0,5 0 0,0 0 0,3 0 0,1 0 0,4 0 0,-3 3 0,5 0 0,-1 3 0,5 1 0,0-1 0,0 4 0,0-3 0,0 6 0,0-6 0,0 7 0,0-7 0,0 6 0,0-5 0,0 5 0,0-6 0,0 3 0,0 0 0,0 5 0,0 4 0,0 5 0,0 4 0,0 1 0,0 10 0,4 2 0,-3 5 0,7-6 0,-7 5 0,2-15 0,-3 4 0,4-11 0,-3-7 0,2 1 0,-3-9 0,0 1 0,0-2 0,3-4 0,0 0 0,3-3 0,1 0 0,-1 0 0,4 0 0,1 0 0,3 0 0,0 0 0,4 0 0,-3 0 0,8 0 0,-4 0 0,4 0 0,1-3 0,-5 2 0,3-3 0,-7 1 0,4 2 0,-9-2 0,0 3 0,-3 0 0,-4 0 0,0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1.855"/>
    </inkml:context>
    <inkml:brush xml:id="br0">
      <inkml:brushProperty name="width" value="0.05" units="cm"/>
      <inkml:brushProperty name="height" value="0.05" units="cm"/>
    </inkml:brush>
  </inkml:definitions>
  <inkml:trace contextRef="#ctx0" brushRef="#br0">1 0 24575,'25'0'0,"-8"0"0,15 0 0,-11 0 0,11 0 0,-11 0 0,6 0 0,-12 0 0,-3 0 0,-6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3.150"/>
    </inkml:context>
    <inkml:brush xml:id="br0">
      <inkml:brushProperty name="width" value="0.05" units="cm"/>
      <inkml:brushProperty name="height" value="0.05" units="cm"/>
    </inkml:brush>
  </inkml:definitions>
  <inkml:trace contextRef="#ctx0" brushRef="#br0">92 118 24575,'0'6'0,"3"-14"0,1 1 0,3-12 0,9 0 0,-4 6 0,7-5 0,-5 6 0,1 1 0,-1 4 0,-4 1 0,0 5 0,0-2 0,-2 3 0,1 0 0,-2 0 0,0 7 0,-4 9 0,0 5 0,-3 12 0,0-4 0,0 5 0,0 0 0,0 0 0,0 0 0,0 0 0,0-5 0,0 4 0,-3-9 0,-1 0 0,-7-2 0,-1-2 0,-4 3 0,1-4 0,-5 4 0,5-7 0,-5 0 0,6-3 0,0-5 0,0 2 0,-1-3 0,1 0 0,0 1 0,3-5 0,-2 1 0,5-4 0,-2 0 0,4 0 0,-1 0 0,4-6 0,0-2 0,3-6 0,0-4 0,0 3 0,0-4 0,0 5 0,0 0 0,0 3 0,3 1 0,1 0 0,2 3 0,1 0 0,-1 1 0,0 5 0,1-2 0,-1 0 0,4 3 0,-3-3 0,7 3 0,-7 0 0,6 0 0,-5 0 0,5 0 0,-2 3 0,-1 1 0,4 3 0,-4-1 0,1 5 0,3-3 0,-3 5 0,3-2 0,0 0 0,0 2 0,1-5 0,-1 3 0,0-4 0,0 0 0,-3-3 0,2-1 0,-2-3 0,3 0 0,-3 0 0,2 0 0,-2-3 0,3-4 0,-3-1 0,2-5 0,-6 5 0,3-2 0,-3 0 0,-1 3 0,-2 0 0,-1 4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4.976"/>
    </inkml:context>
    <inkml:brush xml:id="br0">
      <inkml:brushProperty name="width" value="0.05" units="cm"/>
      <inkml:brushProperty name="height" value="0.05" units="cm"/>
    </inkml:brush>
  </inkml:definitions>
  <inkml:trace contextRef="#ctx0" brushRef="#br0">68 160 24575,'6'0'0,"8"0"0,-6 0 0,6 0 0,-7-3 0,2-1 0,-1-3 0,2-3 0,-4 3 0,-2-7 0,2 7 0,-5-7 0,5 4 0,-6-1 0,4-3 0,-4 4 0,0-1 0,0-3 0,0 7 0,0-3 0,-6 6 0,2 2 0,-9 2 0,2 0 0,0 0 0,-2 0 0,2 6 0,-4 6 0,4 3 0,-4 7 0,6-2 0,-2 8 0,3-4 0,0 4 0,0 0 0,0-4 0,3 4 0,2 0 0,3-3 0,0 3 0,0-9 0,0-1 0,0-3 0,0-1 0,0 0 0,3-3 0,4-1 0,7-3 0,2 0 0,6 1 0,-3-4 0,0 2 0,4-5 0,-8 2 0,7-3 0,-7 0 0,4 0 0,-1 0 0,-3 0 0,-3 0 0,-6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5.527"/>
    </inkml:context>
    <inkml:brush xml:id="br0">
      <inkml:brushProperty name="width" value="0.05" units="cm"/>
      <inkml:brushProperty name="height" value="0.05" units="cm"/>
    </inkml:brush>
  </inkml:definitions>
  <inkml:trace contextRef="#ctx0" brushRef="#br0">1 1 24575,'0'13'0,"0"3"0,0 11 0,0 2 0,0 5 0,0-4 0,0 2 0,0-7 0,0-5 0,0-2 0,0-11 0,5 0 0,3-4 0,2-3 0,4 0 0,-4 0 0,-2 0 0,-2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5.987"/>
    </inkml:context>
    <inkml:brush xml:id="br0">
      <inkml:brushProperty name="width" value="0.05" units="cm"/>
      <inkml:brushProperty name="height" value="0.05" units="cm"/>
    </inkml:brush>
  </inkml:definitions>
  <inkml:trace contextRef="#ctx0" brushRef="#br0">7 13 24575,'-3'-7'0,"0"1"0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7.289"/>
    </inkml:context>
    <inkml:brush xml:id="br0">
      <inkml:brushProperty name="width" value="0.05" units="cm"/>
      <inkml:brushProperty name="height" value="0.05" units="cm"/>
    </inkml:brush>
  </inkml:definitions>
  <inkml:trace contextRef="#ctx0" brushRef="#br0">39 81 24575,'-2'0'0,"3"6"0,-13 6 0,7 8 0,-3 8 0,0 1 0,7 4 0,-2 1 0,3-4 0,0-2 0,0-5 0,0-7 0,0-2 0,0-8 0,2-2 0,5-2 0,8-2 0,-3 0 0,9 0 0,-5-6 0,0 1 0,1-9 0,-6 3 0,0-3 0,2-1 0,-5 1 0,3 0 0,-4 0 0,0-1 0,-3 1 0,2 3 0,-6-2 0,3 6 0,-3-3 0,0 4 0,0 5 0,0 12 0,0 1 0,-3 9 0,2-7 0,-2 1 0,3-1 0,0 0 0,0 0 0,0-3 0,0 2 0,0-6 0,0 3 0,0-3 0,3-4 0,0 3 0,4-5 0,-1 1 0,0-2 0,1 0 0,-1 0 0,1 0 0,-1 0 0,0 0 0,1 0 0,-1 0 0,1 0 0,-1 0 0,0 0 0,1 0 0,-1 0 0,0-2 0,1-5 0,0-8 0,-3 0 0,3-8 0,-6 4 0,6-9 0,-6 3 0,2-8 0,-3 8 0,0-7 0,0 7 0,0 1 0,0 1 0,0 8 0,0-3 0,0 7 0,-5 1 0,0 6 0,-4 1 0,-1 3 0,3 0 0,-7 0 0,7 0 0,0 0 0,4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8.065"/>
    </inkml:context>
    <inkml:brush xml:id="br0">
      <inkml:brushProperty name="width" value="0.05" units="cm"/>
      <inkml:brushProperty name="height" value="0.05" units="cm"/>
    </inkml:brush>
  </inkml:definitions>
  <inkml:trace contextRef="#ctx0" brushRef="#br0">0 0 24575,'0'15'0,"0"7"0,0 15 0,0 8 0,0-4 0,0-1 0,0 4 0,0 3 0,0 6 0,0 0 0,0-6 0,0-8 0,0-5 0,0-5 0,0-5 0,7-2 0,-5-6 0,11 2 0,-11-8 0,10 1 0,-7-5 0,5 1 0,-4-4 0,0 3 0,1-2 0,-1 2 0,1 0 0,-1 1 0,0-1 0,-2 1 0,2-4 0,-3 3 0,3-6 0,0 3 0,0-3 0,1 0 0,-1 0 0,1-3 0,0-8 0,-1-1 0,2-10 0,-4 6 0,3-2 0,-7 10 0,4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36.471"/>
    </inkml:context>
    <inkml:brush xml:id="br0">
      <inkml:brushProperty name="width" value="0.05" units="cm"/>
      <inkml:brushProperty name="height" value="0.05" units="cm"/>
    </inkml:brush>
  </inkml:definitions>
  <inkml:trace contextRef="#ctx0" brushRef="#br0">7 139 24575,'-3'-1'0,"0"9"0,3 8 0,0 12 0,0 12 0,0 2 0,0 10 0,0-7 0,0-9 0,9 20 0,-3-27 0,12 22 0,-1-18 0,0-2 0,7-2 0,-8-10 0,2-8 0,-4-1 0,1-6 0,-1 0 0,0-4 0,2-21 0,-4-4 0,2-21 0,-6 5 0,2-9 0,-1 2 0,-4-6 0,4 8 0,-9 1 0,4 21 0,-4-3 0,3 19 0,0 1 0,4 4 0,-1 6 0,1 8 0,4 5 0,1 7 0,8 6 0,1-7 0,0 6 0,2-12 0,-3 0 0,-1-5 0,-1-4 0,-4-3 0,1-1 0,-1-3 0,0 0 0,1-10 0,0-3 0,-3-11 0,3 1 0,-7 0 0,0-1 0,-4 1 0,-4 0 0,0-1 0,0 1 0,0-5 0,0 4 0,-8-9 0,3 8 0,-7 1 0,1-5 0,3 16 0,-2-7 0,6 13 0,-1 1 0,4 2 0,-2 1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8.501"/>
    </inkml:context>
    <inkml:brush xml:id="br0">
      <inkml:brushProperty name="width" value="0.05" units="cm"/>
      <inkml:brushProperty name="height" value="0.05" units="cm"/>
    </inkml:brush>
  </inkml:definitions>
  <inkml:trace contextRef="#ctx0" brushRef="#br0">5 47 24575,'-5'-4'0,"6"1"0,14 3 0,4 0 0,4 0 0,1 0 0,-1 0 0,-4 0 0,-1 0 0,-3-6 0,-5 4 0,9-15 0,-14 14 0,7-9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0.061"/>
    </inkml:context>
    <inkml:brush xml:id="br0">
      <inkml:brushProperty name="width" value="0.05" units="cm"/>
      <inkml:brushProperty name="height" value="0.05" units="cm"/>
    </inkml:brush>
  </inkml:definitions>
  <inkml:trace contextRef="#ctx0" brushRef="#br0">26 156 24575,'5'3'0,"2"0"0,11-3 0,1 0 0,0 0 0,3 0 0,2 0 0,-3 0 0,2 0 0,-9-7 0,4 2 0,-6-2 0,2-3 0,-7 9 0,0-12 0,-1 9 0,-2-6 0,-1 0 0,-3-1 0,0-3 0,0 3 0,0-3 0,0 4 0,-3-1 0,-4 0 0,0 5 0,-7 2 0,3 1 0,-3 3 0,3 0 0,-6 0 0,8 0 0,-8 0 0,6 0 0,-3 6 0,-1 6 0,0 8 0,-2 8 0,5 0 0,-4 6 0,6 0 0,-2 0 0,3 5 0,4 2 0,-3 10 0,7-3 0,-8 4 0,8-6 0,-3-1 0,4 1 0,0-5 0,0-2 0,0-5 0,0-5 0,0-1 0,0-9 0,6 0 0,2-8 0,7-1 0,3-3 0,1 1 0,9-4 0,-3 0 0,3-4 0,0 0 0,-4 0 0,4 0 0,-4 0 0,-1-4 0,0 0 0,-3-7 0,-8 6 0,-6-1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0.619"/>
    </inkml:context>
    <inkml:brush xml:id="br0">
      <inkml:brushProperty name="width" value="0.05" units="cm"/>
      <inkml:brushProperty name="height" value="0.05" units="cm"/>
    </inkml:brush>
  </inkml:definitions>
  <inkml:trace contextRef="#ctx0" brushRef="#br0">1 11 24575,'0'-10'0,"0"17"0,0 8 0,0 13 0,0 4 0,0 3 0,0 0 0,0 0 0,0-7 0,0-9 0,0 4 0,6-15 0,-2 3 0,13-11 0,-9 0 0,9 0 0,-12 0 0,1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1.048"/>
    </inkml:context>
    <inkml:brush xml:id="br0">
      <inkml:brushProperty name="width" value="0.05" units="cm"/>
      <inkml:brushProperty name="height" value="0.05" units="cm"/>
    </inkml:brush>
  </inkml:definitions>
  <inkml:trace contextRef="#ctx0" brushRef="#br0">7 14 24575,'-3'-8'0,"0"2"0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2.236"/>
    </inkml:context>
    <inkml:brush xml:id="br0">
      <inkml:brushProperty name="width" value="0.05" units="cm"/>
      <inkml:brushProperty name="height" value="0.05" units="cm"/>
    </inkml:brush>
  </inkml:definitions>
  <inkml:trace contextRef="#ctx0" brushRef="#br0">9 0 24575,'0'17'0,"0"1"0,-4 10 0,3-3 0,-3 13 0,4-3 0,0 1 0,0 8 0,0-14 0,0 5 0,0-7 0,0-9 0,0-1 0,0 1 0,0-8 0,6 1 0,1-10 0,3-2 0,4 0 0,-7 0 0,6 0 0,-2 0 0,0-3 0,-1-8 0,1-5 0,-3-7 0,4 0 0,-8-1 0,3 1 0,-3-1 0,0 5 0,0 1 0,-4 3 0,0 4 0,0 2 0,-3 10 0,3 8 0,-7 9 0,7 6 0,-4-1 0,4 0 0,0-3 0,0-2 0,0-4 0,0 0 0,3-3 0,1-1 0,5-3 0,2-4 0,0 0 0,2-3 0,-2 0 0,0 0 0,2 0 0,-2-3 0,0-1 0,-1-6 0,0 3 0,-2-7 0,1 6 0,-2-5 0,0 2 0,0-3 0,0 0 0,-3-1 0,3-3 0,-6 3 0,2-8 0,-3-1 0,0-1 0,0-3 0,0 9 0,0 1 0,0 4 0,0-1 0,0 4 0,0 1 0,0 4 0,0 2 0,0 2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2.981"/>
    </inkml:context>
    <inkml:brush xml:id="br0">
      <inkml:brushProperty name="width" value="0.05" units="cm"/>
      <inkml:brushProperty name="height" value="0.05" units="cm"/>
    </inkml:brush>
  </inkml:definitions>
  <inkml:trace contextRef="#ctx0" brushRef="#br0">1 0 24575,'0'5'0,"0"9"0,0 18 0,0 15 0,0 6 0,0-5 0,0 8 0,0-8 0,0 0 0,0 9 0,0-21 0,0 4 0,0-12 0,0-12 0,6 2 0,-2-14 0,10 6 0,-4-10 0,1 3 0,2-3 0,2 0 0,5-3 0,-1-8 0,5-7 0,-8-5 0,4-2 0,-8 6 0,2 0 0,-9 11 0,1 2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3.482"/>
    </inkml:context>
    <inkml:brush xml:id="br0">
      <inkml:brushProperty name="width" value="0.05" units="cm"/>
      <inkml:brushProperty name="height" value="0.05" units="cm"/>
    </inkml:brush>
  </inkml:definitions>
  <inkml:trace contextRef="#ctx0" brushRef="#br0">0 135 24575,'27'-15'0,"-6"1"0,17-3 0,-9 4 0,5-3 0,0 6 0,-5-2 0,-1 1 0,-8 5 0,-2-4 0,-4 10 0,-6-7 0,-2 7 0,-6-3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4.797"/>
    </inkml:context>
    <inkml:brush xml:id="br0">
      <inkml:brushProperty name="width" value="0.05" units="cm"/>
      <inkml:brushProperty name="height" value="0.05" units="cm"/>
    </inkml:brush>
  </inkml:definitions>
  <inkml:trace contextRef="#ctx0" brushRef="#br0">2 0 24575,'0'13'0,"7"0"0,1 5 0,8 6 0,10 7 0,-7-6 0,13 20 0,-4-11 0,2 15 0,5 3 0,-1-7 0,-8 2 0,2-6 0,0 4 0,-2 4 0,0 5 0,1-3 0,-11-5 0,7 0 0,-8 0 0,3 0 0,-8 6 0,4-5 0,-4 5 0,-1-6 0,1 0 0,-1 5 0,1-4 0,-5 11 0,4-5 0,-8 0 0,8 5 0,-8-10 0,4 3 0,-5-5 0,0-5 0,0 3 0,4-3 0,-3-1 0,3 5 0,-4 1 0,0-4 0,0 9 0,0-5 0,0 1 0,0 5 0,0 0 0,0 7 0,-4 2 0,-7 11 0,0-23 0,-13 14 0,12-15 0,-12 12 0,9-7 0,-1-1 0,-2-7 0,8-4 0,-8 4 0,8-10 0,-8 9 0,4 2 0,-5-4 0,0 7 0,1-8 0,-6 5 0,0-1 0,1-4 0,0-2 0,6-9 0,4-2 0,-2-9 0,7-4 0,-2-5 0,6-4 0,1 0 0,0 1 0,0-1 0,-4 0 0,1-2 0,-1-1 0,-3-3 0,2-3 0,1 2 0,4-2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7.411"/>
    </inkml:context>
    <inkml:brush xml:id="br0">
      <inkml:brushProperty name="width" value="0.05" units="cm"/>
      <inkml:brushProperty name="height" value="0.05" units="cm"/>
    </inkml:brush>
  </inkml:definitions>
  <inkml:trace contextRef="#ctx0" brushRef="#br0">429 1 24575,'-13'19'0,"-1"8"0,-3 3 0,0 6 0,0 3 0,0-5 0,3 0 0,-2 0 0,7-1 0,-7-3 0,7 2 0,-6-2 0,5 4 0,-2 0 0,0-5 0,3-1 0,-2-5 0,3 1 0,0 4 0,0-8 0,0 7 0,0-8 0,0 5 0,0-1 0,1 0 0,2 1 0,-2-5 0,3 3 0,-3-2 0,2-1 0,-2 3 0,3-6 0,-4 6 0,4-3 0,-3 5 0,3 4 0,-5 1 0,1 5 0,3 0 0,-2-5 0,2 4 0,1-4 0,-4 5 0,3-1 0,0-3 0,-2 2 0,6-8 0,-3 9 0,1-9 0,2 4 0,-2 0 0,3-7 0,0 6 0,0-12 0,0 0 0,0-5 0,0-4 0,0 3 0,0 10 0,0 0 0,0 14 0,0 7 0,0 22 0,0 1 0,0 16 0,0-29 0,0 13 0,0 6 0,0-16 0,0 47 0,0-58 0,0 57 0,4-51 0,1 31 0,4-26 0,6 6 0,-5-7 0,9 6 0,-9-16 0,8 8 0,-5-14 0,1 8 0,1-13 0,-1 6 0,-2-8 0,0 5 0,0-5 0,-3 4 0,3-8 0,-4 3 0,3-5 0,-3 0 0,4 0 0,-5 1 0,5-1 0,-4-4 0,7 4 0,-7-4 0,3 4 0,0-4 0,-3 4 0,3-4 0,-1 0 0,-2-1 0,2-7 0,-3 2 0,0-5 0,-3 1 0,-2-2 0,1-4 0,-2 3 0,2-6 0,-3 3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8.720"/>
    </inkml:context>
    <inkml:brush xml:id="br0">
      <inkml:brushProperty name="width" value="0.05" units="cm"/>
      <inkml:brushProperty name="height" value="0.05" units="cm"/>
    </inkml:brush>
  </inkml:definitions>
  <inkml:trace contextRef="#ctx0" brushRef="#br0">348 7 24575,'-6'-3'0,"-13"0"0,-2 3 0,-13 0 0,4 0 0,-8 0 0,7 0 0,-8 4 0,0-3 0,12 2 0,-1 0 0,17-2 0,-3 2 0,10 0 0,-2 3 0,6 9 0,0-1 0,0 8 0,0 2 0,0 6 0,0 9 0,0 2 0,4 5 0,-3 5 0,7 2 0,-7 0 0,4-1 0,-5-6 0,0-1 0,0-4 0,0-7 0,0-6 0,0-9 0,0 0 0,0-9 0,0 0 0,0-4 0,0 1 0,0-1 0,2-3 0,2 3 0,2-6 0,4 3 0,1 0 0,7-2 0,6 2 0,0-3 0,9 0 0,-4 0 0,5 0 0,0 0 0,-5 0 0,3 0 0,-11 0 0,6 0 0,-12 0 0,3-3 0,-4 2 0,-6-2 0,-1 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36.949"/>
    </inkml:context>
    <inkml:brush xml:id="br0">
      <inkml:brushProperty name="width" value="0.05" units="cm"/>
      <inkml:brushProperty name="height" value="0.05" units="cm"/>
    </inkml:brush>
  </inkml:definitions>
  <inkml:trace contextRef="#ctx0" brushRef="#br0">1 0 24575,'0'6'0,"0"1"0,0 2 0,0 6 0,0 4 0,0 0 0,6 4 0,-1-8 0,10 7 0,-10-7 0,5-3 0,-3-2 0,-3-7 0,5 4 0,-6-1 0,1 0 0,-2-2 0,-2-2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9.231"/>
    </inkml:context>
    <inkml:brush xml:id="br0">
      <inkml:brushProperty name="width" value="0.05" units="cm"/>
      <inkml:brushProperty name="height" value="0.05" units="cm"/>
    </inkml:brush>
  </inkml:definitions>
  <inkml:trace contextRef="#ctx0" brushRef="#br0">1 8 24575,'10'0'0,"-5"0"0,26 0 0,-12 0 0,4 0 0,0 0 0,-3 0 0,2 0 0,-3 0 0,0 0 0,0 0 0,-5-4 0,-6 4 0,-2-4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9.637"/>
    </inkml:context>
    <inkml:brush xml:id="br0">
      <inkml:brushProperty name="width" value="0.05" units="cm"/>
      <inkml:brushProperty name="height" value="0.05" units="cm"/>
    </inkml:brush>
  </inkml:definitions>
  <inkml:trace contextRef="#ctx0" brushRef="#br0">1 1 24575,'16'0'0,"3"0"0,-3 0 0,2 0 0,-4 0 0,0 0 0,-3 0 0,-4 0 0,-4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10.018"/>
    </inkml:context>
    <inkml:brush xml:id="br0">
      <inkml:brushProperty name="width" value="0.05" units="cm"/>
      <inkml:brushProperty name="height" value="0.05" units="cm"/>
    </inkml:brush>
  </inkml:definitions>
  <inkml:trace contextRef="#ctx0" brushRef="#br0">1 1 24575,'2'3'0,"9"0"0,5-3 0,7 0 0,0 0 0,0 0 0,-3 0 0,-8 0 0,-6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8.510"/>
    </inkml:context>
    <inkml:brush xml:id="br0">
      <inkml:brushProperty name="width" value="0.05" units="cm"/>
      <inkml:brushProperty name="height" value="0.05" units="cm"/>
    </inkml:brush>
  </inkml:definitions>
  <inkml:trace contextRef="#ctx0" brushRef="#br0">0 484 24575,'21'0'0,"-4"0"0,24 0 0,-11-11 0,21-10 0,-5-12 0,2-7 0,5-1 0,-20 4 0,10 4 0,-18-1 0,3 4 0,-10 1 0,-2 1 0,-5 7 0,-5-1 0,-1 1 0,-5 5 0,0-5 0,0 10 0,0-4 0,-5 6 0,-5 3 0,-7 2 0,-4 4 0,0 0 0,-7 0 0,5 0 0,-4 0 0,5 0 0,1 0 0,-1 9 0,0 9 0,-1 11 0,5 6 0,-4 0 0,8 7 0,-3 2 0,10 7 0,-4-7 0,9 5 0,-3-5 0,5 7 0,0-7 0,0-2 0,0-7 0,0 0 0,5-6 0,5-2 0,7-10 0,11-1 0,1-5 0,6-5 0,0 0 0,7-6 0,-5 0 0,5 0 0,-7 0 0,0-6 0,0 0 0,-15-1 0,-5 2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9.335"/>
    </inkml:context>
    <inkml:brush xml:id="br0">
      <inkml:brushProperty name="width" value="0.05" units="cm"/>
      <inkml:brushProperty name="height" value="0.05" units="cm"/>
    </inkml:brush>
  </inkml:definitions>
  <inkml:trace contextRef="#ctx0" brushRef="#br0">1 7 24575,'0'-2'0,"0"3"0,0-6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9.986"/>
    </inkml:context>
    <inkml:brush xml:id="br0">
      <inkml:brushProperty name="width" value="0.05" units="cm"/>
      <inkml:brushProperty name="height" value="0.05" units="cm"/>
    </inkml:brush>
  </inkml:definitions>
  <inkml:trace contextRef="#ctx0" brushRef="#br0">1 0 24575,'0'2'0,"0"7"0,0 9 0,0 10 0,0 1 0,0 5 0,0 5 0,0 1 0,0-4 0,0 2 0,0-9 0,0-4 0,0 2 0,0-15 0,0 2 0,2-8 0,5-2 0,4-2 0,3-2 0,-3 0 0,2 0 0,-2-6 0,3-6 0,-3-3 0,-3 3 0,-5 5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0.956"/>
    </inkml:context>
    <inkml:brush xml:id="br0">
      <inkml:brushProperty name="width" value="0.05" units="cm"/>
      <inkml:brushProperty name="height" value="0.05" units="cm"/>
    </inkml:brush>
  </inkml:definitions>
  <inkml:trace contextRef="#ctx0" brushRef="#br0">0 0 24575,'0'2'0,"0"0"0,0 7 0,0-3 0,0 4 0,0-3 0,0 3 0,3-7 0,1 3 0,2-5 0,0 2 0,1-3 0,-7 0 0,3 0 0,-6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2.383"/>
    </inkml:context>
    <inkml:brush xml:id="br0">
      <inkml:brushProperty name="width" value="0.05" units="cm"/>
      <inkml:brushProperty name="height" value="0.05" units="cm"/>
    </inkml:brush>
  </inkml:definitions>
  <inkml:trace contextRef="#ctx0" brushRef="#br0">89 227 24575,'-6'0'0,"-4"7"0,-1 4 0,-1 9 0,-2-1 0,9 8 0,-5-2 0,9 9 0,-3-5 0,4 3 0,0-7 0,0 7 0,0-8 0,0 0 0,0-6 0,0-3 0,0-5 0,0 4 0,0-7 0,0 3 0,3-4 0,4-2 0,8-2 0,0-2 0,3 0 0,-4 0 0,4 0 0,-2 0 0,2-3 0,-4-1 0,0-3 0,1-3 0,-1 2 0,-3-6 0,2 3 0,-5-3 0,2-5 0,-2 0 0,0-4 0,-1 0 0,1-5 0,-3 3 0,-2-8 0,-3 4 0,0 0 0,0-4 0,0 9 0,0-9 0,0 8 0,0-3 0,-3 5 0,-1-1 0,-8 1 0,4 0 0,-3 3 0,3 2 0,1 4 0,0 3 0,0 1 0,-3 3 0,3 4 0,-6 0 0,2 3 0,-3 0 0,-1 0 0,1 0 0,0 3 0,0 4 0,-1 8 0,3 4 0,-2 0 0,5 4 0,-5-4 0,6 4 0,0-4 0,1 4 0,6-8 0,-6 3 0,6-4 0,-2-3 0,3-1 0,0-4 0,0 1 0,0-1 0,3-2 0,4-1 0,3-3 0,8 0 0,-2 0 0,6-7 0,-3 2 0,0-9 0,4 5 0,-4-5 0,4 5 0,-4-2 0,4 3 0,-8 1 0,7 3 0,-7-3 0,0 6 0,-2-2 0,-6 3 0,3 0 0,-3 0 0,-1 0 0,-3 0 0,0 0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16"/>
    </inkml:context>
    <inkml:brush xml:id="br0">
      <inkml:brushProperty name="width" value="0.05" units="cm"/>
      <inkml:brushProperty name="height" value="0.05" units="cm"/>
    </inkml:brush>
  </inkml:definitions>
  <inkml:trace contextRef="#ctx0" brushRef="#br0">0 1 24575,'19'0'0,"-3"0"0,12 0 0,-8 0 0,7 0 0,-7 0 0,8 0 0,-12 0 0,-5 0 0,-8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17"/>
    </inkml:context>
    <inkml:brush xml:id="br0">
      <inkml:brushProperty name="width" value="0.05" units="cm"/>
      <inkml:brushProperty name="height" value="0.05" units="cm"/>
    </inkml:brush>
  </inkml:definitions>
  <inkml:trace contextRef="#ctx0" brushRef="#br0">1 0 24575,'17'0'0,"1"0"0,1 0 0,3 0 0,-7 0 0,4 0 0,-5 0 0,0 0 0,-3 0 0,2 0 0,-9 0 0,3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38.230"/>
    </inkml:context>
    <inkml:brush xml:id="br0">
      <inkml:brushProperty name="width" value="0.05" units="cm"/>
      <inkml:brushProperty name="height" value="0.05" units="cm"/>
    </inkml:brush>
  </inkml:definitions>
  <inkml:trace contextRef="#ctx0" brushRef="#br0">1 0 24575,'9'0'0,"6"0"0,4 0 0,0 0 0,9 0 0,-8 0 0,8 0 0,-9 0 0,8 0 0,-10 0 0,6 0 0,-5 0 0,-3 0 0,3 0 0,-4 0 0,-3 0 0,2 0 0,-5 0 0,-1 3 0,-4 4 0,-3 0 0,0 6 0,0 2 0,0 4 0,-4 0 0,-3 0 0,-1-1 0,-5-6 0,4 5 0,-1-9 0,3 5 0,0-5 0,4 1 0,-3-5 0,2 2 0,-2-6 0,-1 3 0,9-3 0,0 0 0,10-3 0,-1-1 0,-1 0 0,4-2 0,-4 5 0,1-2 0,2 3 0,-2 0 0,0 0 0,-1 0 0,-4 0 0,1 0 0,-1 0 0,0 3 0,1 0 0,-4 4 0,0 2 0,-3 2 0,0 3 0,0 1 0,0-5 0,0 4 0,0-7 0,0 3 0,-6 0 0,1-3 0,-8 6 0,6-5 0,-7 5 0,3-5 0,-9 5 0,4-5 0,-1 2 0,3-3 0,7-1 0,-3-2 0,6 2 0,-2-5 0,6 1 0,-3-2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18"/>
    </inkml:context>
    <inkml:brush xml:id="br0">
      <inkml:brushProperty name="width" value="0.05" units="cm"/>
      <inkml:brushProperty name="height" value="0.05" units="cm"/>
    </inkml:brush>
  </inkml:definitions>
  <inkml:trace contextRef="#ctx0" brushRef="#br0">317 0 24575,'-6'10'0,"1"4"0,-10 10 0,6 1 0,-6 3 0,-2 20 0,3-8 0,-7 21 0,11-21 0,-3 4 0,0-3 0,3-1 0,-8 11 0,2 3 0,-3 7 0,7-1 0,-5-8 0,10 0 0,-6 1 0,3 0 0,0 5 0,1-11 0,3 0 0,-2-3 0,7-3 0,-3 0 0,0 3 0,3-3 0,-3-1 0,4 5 0,0-4 0,0-1 0,-4 4 0,3-9 0,-3 10 0,4-10 0,0 10 0,0-10 0,0 4 0,0-5 0,0 4 0,0-3 0,0 9 0,0-10 0,0 11 0,0-5 0,0 6 0,0 0 0,4 0 0,1 0 0,4-6 0,4 5 0,-3-5 0,6 0 0,-2 5 0,3-10 0,1 9 0,-1-8 0,1 2 0,-1-4 0,0 5 0,5-2 0,-4 2 0,4-4 0,-5-2 0,4 2 0,-2 4 0,2-2 0,1 3 0,-4-6 0,4 1 0,0 0 0,1 1 0,-1-6 0,4 6 0,-4-6 0,0 1 0,4 0 0,-10-8 0,4 1 0,-4 0 0,-1-5 0,-1-1 0,-3-4 0,-1-3 0,-3-1 0,0 0 0,-1-3 0,1 3 0,-1-4 0,-2 1 0,2-1 0,-6 0 0,6-2 0,-6-18 0,3 9 0,-3-12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19"/>
    </inkml:context>
    <inkml:brush xml:id="br0">
      <inkml:brushProperty name="width" value="0.05" units="cm"/>
      <inkml:brushProperty name="height" value="0.05" units="cm"/>
    </inkml:brush>
  </inkml:definitions>
  <inkml:trace contextRef="#ctx0" brushRef="#br0">219 7 24575,'1'-3'0,"-9"0"0,-4 3 0,-6 0 0,-1 0 0,0 0 0,0 0 0,0 0 0,1 0 0,3 0 0,0 0 0,5 0 0,0 0 0,3 0 0,-3 0 0,3 0 0,3 3 0,-1-3 0,4 6 0,-2-3 0,3 3 0,0 4 0,0 5 0,0 4 0,0 1 0,0 2 0,0 2 0,4 5 0,-3 5 0,6-1 0,-2 7 0,4-5 0,-4 9 0,2-3 0,-6-1 0,7 0 0,-7-6 0,3-5 0,-1-1 0,-2-5 0,3-3 0,-4-2 0,0-4 0,0 0 0,0-3 0,0-1 0,0-4 0,0 1 0,0-1 0,2-2 0,2-1 0,2-3 0,0 0 0,1 0 0,-1 0 0,4 0 0,1 0 0,3 0 0,0 0 0,0 0 0,0 0 0,5 0 0,0 0 0,0 0 0,3 0 0,-6 0 0,-5 0 0,-4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20"/>
    </inkml:context>
    <inkml:brush xml:id="br0">
      <inkml:brushProperty name="width" value="0.05" units="cm"/>
      <inkml:brushProperty name="height" value="0.05" units="cm"/>
    </inkml:brush>
  </inkml:definitions>
  <inkml:trace contextRef="#ctx0" brushRef="#br0">1 7 24575,'2'-4'0,"5"2"0,8 2 0,4 0 0,4 0 0,-3 0 0,2 0 0,-7 0 0,3 0 0,-3 0 0,-1 0 0,-4 0 0,-3 0 0,-4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21"/>
    </inkml:context>
    <inkml:brush xml:id="br0">
      <inkml:brushProperty name="width" value="0.05" units="cm"/>
      <inkml:brushProperty name="height" value="0.05" units="cm"/>
    </inkml:brush>
  </inkml:definitions>
  <inkml:trace contextRef="#ctx0" brushRef="#br0">0 0 24575,'0'15'0,"0"-2"0,0-3 0,0-3 0,0 2 0,0 1 0,0-2 0,0 9 0,0-5 0,0 6 0,0 0 0,0 2 0,0-5 0,0 6 0,0-5 0,0 7 0,0-3 0,0-2 0,0 0 0,0-3 0,0 4 0,0-1 0,0-3 0,0 0 0,0 2 0,0-6 0,0 4 0,0-9 0,0-3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22"/>
    </inkml:context>
    <inkml:brush xml:id="br0">
      <inkml:brushProperty name="width" value="0.05" units="cm"/>
      <inkml:brushProperty name="height" value="0.05" units="cm"/>
    </inkml:brush>
  </inkml:definitions>
  <inkml:trace contextRef="#ctx0" brushRef="#br0">1 1 24575,'0'25'0,"0"1"0,0 14 0,0 0 0,0 12 0,0-15 0,0 32 0,0-33 0,0 55 0,0-38 0,0 27 0,0-14 0,0-5 0,0-6 0,0 1 0,0-1 0,0 5 0,0 6 0,0-12 0,0-3 0,0-15 0,0 2 0,0-13 0,0 3 0,0-5 0,0 0 0,0-7 0,0-2 0,0-7 0,0-1 0,0 1 0,0-1 0,0-3 0,0 0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23"/>
    </inkml:context>
    <inkml:brush xml:id="br0">
      <inkml:brushProperty name="width" value="0.05" units="cm"/>
      <inkml:brushProperty name="height" value="0.05" units="cm"/>
    </inkml:brush>
  </inkml:definitions>
  <inkml:trace contextRef="#ctx0" brushRef="#br0">0 35 24575,'6'-6'0,"8"-1"0,-3 0 0,8 2 0,-1 2 0,-3 0 0,3 2 0,-3-2 0,-5 3 0,4 0 0,-3 0 0,-1 0 0,0 0 0,-4 0 0,-2 3 0,-2 4 0,-2 3 0,0 13 0,0 2 0,0 9 0,-7 0 0,1-5 0,-9 0 0,6-10 0,-2-1 0,7-4 0,-2 0 0,2-3 0,-3 3 0,4-7 0,-1 3 0,1-4 0,3 1 0,-3-1 0,3 0 0,8-2 0,4-2 0,5-8 0,6 1 0,-4-6 0,0 1 0,-1 1 0,-4 2 0,1 1 0,-5 5 0,0-5 0,-3 5 0,-1-2 0,-2 3 0,-1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24"/>
    </inkml:context>
    <inkml:brush xml:id="br0">
      <inkml:brushProperty name="width" value="0.05" units="cm"/>
      <inkml:brushProperty name="height" value="0.05" units="cm"/>
    </inkml:brush>
  </inkml:definitions>
  <inkml:trace contextRef="#ctx0" brushRef="#br0">0 1 24575,'0'26'0,"0"0"0,0 18 0,0 2 0,0 14 0,0 1 0,0 5 0,0-7 0,0-6 0,0 5 0,0 2 0,0-5 0,0 9 0,0-16 0,0-2 0,0-7 0,0 0 0,0-8 0,0 2 0,0-9 0,0-5 0,0-1 0,0-4 0,0-3 0,0-1 0,0-4 0,0 0 0,0 1 0,0-2 0,0 1 0,0 1 0,0-1 0,0 0 0,0 4 0,0 1 0,0 7 0,0-3 0,0 3 0,0-3 0,0-5 0,0 4 0,0-7 0,0 3 0,0-12 0,4-17 0,-3 9 0,3-11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25"/>
    </inkml:context>
    <inkml:brush xml:id="br0">
      <inkml:brushProperty name="width" value="0.05" units="cm"/>
      <inkml:brushProperty name="height" value="0.05" units="cm"/>
    </inkml:brush>
  </inkml:definitions>
  <inkml:trace contextRef="#ctx0" brushRef="#br0">279 0 24575,'-2'0'0,"-7"0"0,-2 0 0,-10 0 0,5 0 0,-12 0 0,3 0 0,-3 0 0,4 0 0,1 4 0,4 0 0,0 0 0,5 3 0,3-7 0,1 3 0,4 0 0,-1 1 0,4 2 0,0 0 0,3 0 0,0 1 0,0-1 0,0 0 0,0 4 0,0 1 0,0 3 0,0 4 0,0 2 0,0 3 0,0 0 0,0 5 0,0-3 0,0 8 0,0-5 0,0 6 0,0 0 0,0-1 0,0 1 0,0-5 0,0 3 0,0-7 0,0-1 0,0-2 0,3-10 0,-2 5 0,2-9 0,-1 2 0,-1-4 0,5 0 0,-5 1 0,4-1 0,-4 0 0,4-2 0,-1 1 0,2-4 0,1 5 0,-1-3 0,8 1 0,-2-1 0,10 0 0,-3-2 0,4 2 0,5-3 0,-3 0 0,7 0 0,-7 0 0,3 0 0,-9 0 0,-1 0 0,-7 0 0,2 0 0,-5 3 0,-1-2 0,-4 2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26"/>
    </inkml:context>
    <inkml:brush xml:id="br0">
      <inkml:brushProperty name="width" value="0.05" units="cm"/>
      <inkml:brushProperty name="height" value="0.05" units="cm"/>
    </inkml:brush>
  </inkml:definitions>
  <inkml:trace contextRef="#ctx0" brushRef="#br0">1 14 24575,'1'-7'0,"4"1"0,12 6 0,2 0 0,4 0 0,1 0 0,4 0 0,-4 0 0,-6 0 0,-8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27"/>
    </inkml:context>
    <inkml:brush xml:id="br0">
      <inkml:brushProperty name="width" value="0.05" units="cm"/>
      <inkml:brushProperty name="height" value="0.05" units="cm"/>
    </inkml:brush>
  </inkml:definitions>
  <inkml:trace contextRef="#ctx0" brushRef="#br0">44 110 24575,'0'5'0,"0"-6"0,0-14 0,0 3 0,4-9 0,7 12 0,1-9 0,3 10 0,-2-2 0,-2 3 0,0 0 0,-1 3 0,-4 1 0,0 3 0,1 0 0,-1 0 0,-2 3 0,-1 8 0,-3 5 0,0 12 0,0-3 0,0 7 0,0-2 0,0 4 0,0-1 0,0 1 0,0 0 0,0 0 0,-4 0 0,-4-5 0,-1-1 0,-2-9 0,0 4 0,3-12 0,-3 7 0,4-7 0,0-1 0,0 0 0,-3-3 0,3-4 0,-3 1 0,4-4 0,-1 0 0,-3 0 0,3 0 0,-3 0 0,4-3 0,2-1 0,2-2 0,2 0 0,0-1 0,0 1 0,0-1 0,0 0 0,0 1 0,0-1 0,0 1 0,0-1 0,0 1 0,3-1 0,0 1 0,3-1 0,4 1 0,-2 2 0,5-2 0,-2 5 0,-1-2 0,4 3 0,-7 0 0,6 0 0,-2 0 0,0 0 0,2 0 0,-5 6 0,5 2 0,-5 6 0,5 0 0,-5 0 0,2-3 0,0 2 0,-3-5 0,3 2 0,-3-4 0,-1 0 0,-2 1 0,-2-4 0,-2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47.125"/>
    </inkml:context>
    <inkml:brush xml:id="br0">
      <inkml:brushProperty name="width" value="0.05" units="cm"/>
      <inkml:brushProperty name="height" value="0.05" units="cm"/>
      <inkml:brushProperty name="color" value="#E71224"/>
    </inkml:brush>
  </inkml:definitions>
  <inkml:trace contextRef="#ctx0" brushRef="#br0">0 0 24575,'0'10'0,"0"0"0,0 4 0,0 5 0,0-4 0,0 17 0,0-5 0,0 7 0,0-1 0,0 1 0,0 2 0,0 3 0,0 0 0,0-8 0,0 7 0,7-18 0,-3 3 0,10-15 0,-3 5 0,7-12 0,-3 6 0,4-7 0,-1 0 0,1 0 0,5-7 0,-1-2 0,-3-15 0,4 2 0,-5-16 0,1 6 0,-2-7 0,-5 9 0,-1 2 0,-5 5 0,-2 3 0,1 6 0,-5 4 0,2 3 0,-3 9 0,0 11 0,0 7 0,0 18 0,0-2 0,0 4 0,0 0 0,0-7 0,0 1 0,0-4 0,3-6 0,1-6 0,3-4 0,3-3 0,1-1 0,3-3 0,1-3 0,-1 0 0,0-4 0,4 0 0,-3-4 0,4-3 0,0-9 0,-4 0 0,1-3 0,-2 1 0,-6 2 0,3-2 0,-3 0 0,-4-6 0,3-6 0,-6-9 0,3-22 0,-4 15 0,0-13 0,0 25 0,0 5 0,0 5 0,0 9 0,0 5 0,-3 3 0,-1 4 0,1-3 0,0 5 0,3-1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28"/>
    </inkml:context>
    <inkml:brush xml:id="br0">
      <inkml:brushProperty name="width" value="0.05" units="cm"/>
      <inkml:brushProperty name="height" value="0.05" units="cm"/>
    </inkml:brush>
  </inkml:definitions>
  <inkml:trace contextRef="#ctx0" brushRef="#br0">6 0 24575,'-3'7'0,"0"8"0,3 26 0,0 7 0,0 18 0,0 1 0,0 14 0,5 2-602,-4 8 602,9-1 0,-3 7 0,-1-12 0,9 10 0,-12-37 0,12 25 0,-14-38 0,8 27 0,-8-25 0,4 0 0,-5-8 0,0-10 602,0-1-602,0-5 0,0 1 0,0-5 0,0-1 0,0-7 0,0-1 0,0-4 0,0 0 0,0 1 0,0-4 0,0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29"/>
    </inkml:context>
    <inkml:brush xml:id="br0">
      <inkml:brushProperty name="width" value="0.05" units="cm"/>
      <inkml:brushProperty name="height" value="0.05" units="cm"/>
    </inkml:brush>
  </inkml:definitions>
  <inkml:trace contextRef="#ctx0" brushRef="#br0">1 61 24575,'0'-9'0,"0"-3"0,3 4 0,4-2 0,3 3 0,5 0 0,-5 3 0,4 1 0,5 3 0,-2 0 0,2 0 0,-6 0 0,-5 0 0,2 0 0,-1 0 0,-4 6 0,1 5 0,-6 13 0,0 0 0,0 4 0,0 0 0,0-3 0,-4 3 0,0 0 0,-8-3 0,3 7 0,-5-14 0,5 8 0,-2-14 0,1 6 0,2-7 0,1-1 0,1-4 0,3 0 0,-1 1 0,-2-4 0,6-3 0,-3-3 0,3-7 0,3 3 0,1-7 0,6 7 0,1-4 0,3 4 0,0 0 0,0 3 0,0-2 0,1 5 0,-1-2 0,-3 3 0,2 0 0,-2 0 0,-1 0 0,4 0 0,-7 0 0,3 0 0,-4 3 0,1 0 0,-4 1 0,0-1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30"/>
    </inkml:context>
    <inkml:brush xml:id="br0">
      <inkml:brushProperty name="width" value="0.05" units="cm"/>
      <inkml:brushProperty name="height" value="0.05" units="cm"/>
    </inkml:brush>
  </inkml:definitions>
  <inkml:trace contextRef="#ctx0" brushRef="#br0">0 1 24575,'0'14'0,"0"-2"0,0 35 0,0-4 0,0 10 0,0 5 0,0 2 0,0 7 0,0 0 0,0 6 0,0 1 0,0-16 0,0 26 0,0-39 0,0 33 0,0-35 0,0 15 0,0-28 0,0 3 0,0-9 0,0-5 0,0-1 0,0-7 0,0 2 0,0-2 0,0 3 0,0 0 0,0-3 0,0-1 0,0-4 0,0 1 0,0-1 0,0 1 0,0-1 0,0 0 0,0 0 0,0 1 0,0-1 0,0 0 0,0 1 0,0-1 0,0 0 0,0 0 0,0 3 0,0-2 0,0 5 0,0-2 0,0 9 0,3-4 0,-2 3 0,5-4 0,-5 0 0,2 0 0,0 1 0,-2-1 0,2-4 0,0 4 0,-2-7 0,2 3 0,-3-4 0,0 1 0,0-4 0,0 0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31"/>
    </inkml:context>
    <inkml:brush xml:id="br0">
      <inkml:brushProperty name="width" value="0.05" units="cm"/>
      <inkml:brushProperty name="height" value="0.05" units="cm"/>
    </inkml:brush>
  </inkml:definitions>
  <inkml:trace contextRef="#ctx0" brushRef="#br0">1 0 24575,'16'17'0,"5"2"0,1 10 0,0 2 0,11 17 0,-9-5 0,10 10 0,-5-1 0,-1 2 0,-2 11 0,-3-15 0,1 13 0,-4-16 0,8 12 0,-7 0 0,2-7 0,0 0 0,-4-6 0,3-1 0,-3 1 0,0 13 0,-4-16 0,3 14 0,-8-10 0,7-1 0,-6 12 0,2-10 0,-3 3 0,-1-10 0,-1-2 0,1-5 0,-1 0 0,0-5 0,-3 4 0,-2-8 0,1 7 0,-3-2 0,7 4 0,-7 0 0,2-1 0,-3 7 0,0-5 0,0 9 0,0-3 0,0 5 0,0 0 0,0-1 0,0 1 0,0 0 0,0 0 0,0 6 0,0-5 0,0 5 0,0-1 0,-4-4 0,-1 3 0,0-4 0,-3-1 0,3 7 0,-5-5 0,1 5 0,-5 0 0,3-5 0,-3 5 0,1-6 0,-1-1 0,0 1 0,-4 0 0,8 0 0,-7-1 0,6 0 0,-7 7 0,9-11 0,-9 9 0,8-15 0,-3 5 0,5-11 0,0-1 0,3-9 0,-1-1 0,2-4 0,0 0 0,-3 1 0,4-5 0,-4 4 0,3-7 0,-2 3 0,5 0 0,-5-3 0,6 3 0,-3-4 0,0 1 0,2-1 0,-2 0 0,1 0 0,1 1 0,-2-1 0,0 0 0,3 1 0,-6-1 0,5 0 0,-5-2 0,6 2 0,-3-3 0,0 0 0,2-5 0,-5-20 0,5 12 0,-4-11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32"/>
    </inkml:context>
    <inkml:brush xml:id="br0">
      <inkml:brushProperty name="width" value="0.05" units="cm"/>
      <inkml:brushProperty name="height" value="0.05" units="cm"/>
    </inkml:brush>
  </inkml:definitions>
  <inkml:trace contextRef="#ctx0" brushRef="#br0">7 0 24575,'-6'0'0,"15"0"0,-3 0 0,18 0 0,-12 0 0,2 0 0,-8 0 0,4 0 0,-3 0 0,0 0 0,-4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33"/>
    </inkml:context>
    <inkml:brush xml:id="br0">
      <inkml:brushProperty name="width" value="0.05" units="cm"/>
      <inkml:brushProperty name="height" value="0.05" units="cm"/>
    </inkml:brush>
  </inkml:definitions>
  <inkml:trace contextRef="#ctx0" brushRef="#br0">212 11 24575,'1'-4'0,"-5"1"0,-11 3 0,0 0 0,-8-3 0,4 5 0,-4-1 0,7 4 0,-6 2 0,10-3 0,-2 0 0,4-1 0,3 0 0,1-3 0,-1 6 0,1-2 0,2 2 0,1 0 0,0 1 0,3 2 0,-3 2 0,3 3 0,0 1 0,0 3 0,0 1 0,0 0 0,0 8 0,0-6 0,0 12 0,0-9 0,0 9 0,0-4 0,0 10 0,0-3 0,0 3 0,0-5 0,0 0 0,0 0 0,0-5 0,0-1 0,0-5 0,0-3 0,3-2 0,-2-4 0,2-3 0,0-2 0,-3-2 0,3-1 0,0-2 0,0 1 0,4-4 0,-1 2 0,0-1 0,0-1 0,1 2 0,-1-3 0,4 0 0,0 0 0,5 0 0,-1 0 0,0 0 0,0 0 0,0 0 0,5 0 0,-4 0 0,3 0 0,-4 0 0,1 0 0,-1 0 0,-4 0 0,-3 0 0,-4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34"/>
    </inkml:context>
    <inkml:brush xml:id="br0">
      <inkml:brushProperty name="width" value="0.05" units="cm"/>
      <inkml:brushProperty name="height" value="0.05" units="cm"/>
    </inkml:brush>
  </inkml:definitions>
  <inkml:trace contextRef="#ctx0" brushRef="#br0">1 72 24575,'3'-9'0,"8"1"0,-3-1 0,13 1 0,-9-2 0,10 1 0,-2-1 0,3 5 0,-4 2 0,-1 3 0,-3 0 0,-7 0 0,-2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35"/>
    </inkml:context>
    <inkml:brush xml:id="br0">
      <inkml:brushProperty name="width" value="0.05" units="cm"/>
      <inkml:brushProperty name="height" value="0.05" units="cm"/>
    </inkml:brush>
  </inkml:definitions>
  <inkml:trace contextRef="#ctx0" brushRef="#br0">0 0 24575,'0'10'0,"0"0"0,0-4 0,0 8 0,0-3 0,0 16 0,0-6 0,0 11 0,0-2 0,0 4 0,0 0 0,0-1 0,0 1 0,0 0 0,0-4 0,0-2 0,0-5 0,0-4 0,0 0 0,0-5 0,0-4 0,0-3 0,0-4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36"/>
    </inkml:context>
    <inkml:brush xml:id="br0">
      <inkml:brushProperty name="width" value="0.05" units="cm"/>
      <inkml:brushProperty name="height" value="0.05" units="cm"/>
    </inkml:brush>
  </inkml:definitions>
  <inkml:trace contextRef="#ctx0" brushRef="#br0">198 1 24575,'-10'0'0,"-6"0"0,0 0 0,-7 0 0,-1 3 0,5 1 0,1 3 0,-1 1 0,4 2 0,0-5 0,5 1 0,4-3 0,2 0 0,2 6 0,2 2 0,0 2 0,0 5 0,0 6 0,0 1 0,0 8 0,0-4 0,0 5 0,0-1 0,0 7 0,0 0 0,0 6 0,0-5 0,0 3 0,0-9 0,0 5 0,0-6 0,0-5 0,0-1 0,0-9 0,0 0 0,0-5 0,0-4 0,0 0 0,0-3 0,0-1 0,0 0 0,0 1 0,2-1 0,2-3 0,5 3 0,2-6 0,3 4 0,0-1 0,0-2 0,1 5 0,-1-5 0,0 2 0,0-3 0,0 3 0,-3-2 0,-4 2 0,-4-3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37"/>
    </inkml:context>
    <inkml:brush xml:id="br0">
      <inkml:brushProperty name="width" value="0.05" units="cm"/>
      <inkml:brushProperty name="height" value="0.05" units="cm"/>
    </inkml:brush>
  </inkml:definitions>
  <inkml:trace contextRef="#ctx0" brushRef="#br0">1 49 24575,'0'-10'0,"9"0"0,-4 4 0,15-1 0,-8 3 0,10-3 0,-3 6 0,-3-3 0,1 4 0,-6 0 0,0 0 0,-1 0 0,-4 0 0,-2 0 0,-2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48.069"/>
    </inkml:context>
    <inkml:brush xml:id="br0">
      <inkml:brushProperty name="width" value="0.05" units="cm"/>
      <inkml:brushProperty name="height" value="0.05" units="cm"/>
      <inkml:brushProperty name="color" value="#E71224"/>
    </inkml:brush>
  </inkml:definitions>
  <inkml:trace contextRef="#ctx0" brushRef="#br0">24 39 24575,'9'0'0,"3"0"0,-5 0 0,3 0 0,-4 0 0,-3-2 0,0-2 0,-3-2 0,0-1 0,-6 0 0,1 1 0,-8 2 0,6 1 0,-3 3 0,3 0 0,1 0 0,-1 0 0,1 0 0,2 3 0,2 0 0,2 3 0,0 1 0,2-1 0,2 1 0,2-1 0,4-2 0,-2-2 0,1-2 0,-2 0 0,-1 0 0,1 0 0,-1 0 0,-2-2 0,-2-2 0,-2-2 0,0 2 0,0 2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38"/>
    </inkml:context>
    <inkml:brush xml:id="br0">
      <inkml:brushProperty name="width" value="0.05" units="cm"/>
      <inkml:brushProperty name="height" value="0.05" units="cm"/>
    </inkml:brush>
  </inkml:definitions>
  <inkml:trace contextRef="#ctx0" brushRef="#br0">117 114 24575,'0'-13'0,"0"4"0,0-5 0,0 7 0,0-7 0,0 7 0,0-6 0,0 5 0,0-2 0,0 4 0,0-1 0,3 4 0,3 0 0,1 3 0,2 0 0,-2 0 0,-1 0 0,0 3 0,-2 8 0,-1 5 0,-3 12 0,0 1 0,0 10 0,0-3 0,0 8 0,-8-9 0,2 5 0,-10-6 0,7-5 0,-6-1 0,6-5 0,-5-4 0,6 0 0,-3-5 0,4-3 0,1-2 0,-1-2 0,1-1 0,-1-2 0,1-2 0,-1-2 0,1 0 0,-1 0 0,1 0 0,2-2 0,2-2 0,2-2 0,0-4 0,0-1 0,0-3 0,0-1 0,0 1 0,0 0 0,0 0 0,3-1 0,1 1 0,2 3 0,1-2 0,0 8 0,0-4 0,-1 8 0,0-2 0,1 3 0,-1 0 0,0 0 0,1 0 0,-1 0 0,4 0 0,1 3 0,0 5 0,2 3 0,-2 3 0,3 0 0,1 0 0,-4 0 0,2-3 0,-2 0 0,0-5 0,2 1 0,-6 0 0,3 0 0,-3-4 0,-4 0 0,0-3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39"/>
    </inkml:context>
    <inkml:brush xml:id="br0">
      <inkml:brushProperty name="width" value="0.05" units="cm"/>
      <inkml:brushProperty name="height" value="0.05" units="cm"/>
    </inkml:brush>
  </inkml:definitions>
  <inkml:trace contextRef="#ctx0" brushRef="#br0">0 227 24575,'13'0'0,"4"0"0,-2 0 0,7 0 0,-2 0 0,-1 0 0,-1 0 0,0-6 0,-2-3 0,6-6 0,-10 0 0,6-3 0,-6-2 0,0 1 0,-1-3 0,-4 6 0,0-2 0,-3 4 0,-1 3 0,-3-3 0,0 7 0,0-3 0,0 4 0,-3 2 0,0 1 0,-7 3 0,-1 0 0,-3 0 0,-1 0 0,5 0 0,-4 0 0,3 3 0,-3 4 0,-1 8 0,0 5 0,3 3 0,-3 5 0,6-3 0,-3 7 0,3-3 0,5 5 0,-4 0 0,7 0 0,-3-5 0,4 4 0,0-9 0,0 4 0,0-4 0,0-1 0,0-4 0,0 0 0,3-9 0,4 4 0,4-7 0,3 4 0,0-4 0,0 0 0,5 0 0,-4 0 0,3-2 0,-4-2 0,1-3 0,-1 0 0,0 0 0,0 0 0,-3 0 0,2 0 0,-2 0 0,3 0 0,-3 0 0,2-3 0,-6-1 0,0 0 0,-4 1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40"/>
    </inkml:context>
    <inkml:brush xml:id="br0">
      <inkml:brushProperty name="width" value="0.05" units="cm"/>
      <inkml:brushProperty name="height" value="0.05" units="cm"/>
    </inkml:brush>
  </inkml:definitions>
  <inkml:trace contextRef="#ctx0" brushRef="#br0">1 1 24575,'0'6'0,"0"8"0,0 1 0,0 9 0,0-1 0,0 0 0,0 0 0,0-3 0,0-2 0,0-7 0,0-2 0,6-2 0,-2-3 0,6-1 0,0-3 0,-5 0 0,1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41"/>
    </inkml:context>
    <inkml:brush xml:id="br0">
      <inkml:brushProperty name="width" value="0.05" units="cm"/>
      <inkml:brushProperty name="height" value="0.05" units="cm"/>
    </inkml:brush>
  </inkml:definitions>
  <inkml:trace contextRef="#ctx0" brushRef="#br0">6 1 24575,'-3'0'0,"0"4"0,3 10 0,0-2 0,0 5 0,0-9 0,0 1 0,0-2 0,0-1 0,0-5 0,0-4 0,0-4 0,0 0 0,0 4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42"/>
    </inkml:context>
    <inkml:brush xml:id="br0">
      <inkml:brushProperty name="width" value="0.05" units="cm"/>
      <inkml:brushProperty name="height" value="0.05" units="cm"/>
    </inkml:brush>
  </inkml:definitions>
  <inkml:trace contextRef="#ctx0" brushRef="#br0">23 202 24575,'-3'5'0,"2"1"0,-5 11 0,5 1 0,-6 6 0,6 0 0,-3 4 0,4-4 0,0-1 0,0 5 0,0-4 0,0 4 0,0-4 0,0-5 0,0 3 0,0-3 0,0-3 0,0 2 0,0-11 0,0 6 0,3-6 0,0 3 0,7-3 0,1-4 0,0 0 0,2-3 0,-2 0 0,-1 0 0,4 0 0,-7 0 0,6 0 0,-5 0 0,1 0 0,-2 0 0,3 0 0,-3 0 0,3-2 0,-4-6 0,1 1 0,0-6 0,0 2 0,3-3 0,-2-1 0,2-3 0,1 3 0,-3-8 0,3 4 0,-4-4 0,1-1 0,0 1 0,0 0 0,0-5 0,-4 3 0,3 1 0,-6 2 0,2 2 0,-3-3 0,0 4 0,0-4 0,0 4 0,0 0 0,0-4 0,0 8 0,0-8 0,0 8 0,0-7 0,0 6 0,0 1 0,-3 6 0,-1 2 0,-2 0 0,-1 4 0,1 0 0,-1 3 0,-3 0 0,3 0 0,-3 0 0,4 0 0,-1 0 0,0 0 0,-2 0 0,1 0 0,-2 0 0,4 0 0,-4 3 0,2 1 0,-2 6 0,0-2 0,2 5 0,-2-2 0,3 3 0,-1 0 0,1 5 0,-4-4 0,6 7 0,-4-7 0,5 3 0,-4 1 0,4-4 0,1 0 0,3-2 0,0-6 0,0 7 0,0-7 0,0 3 0,3-7 0,4 3 0,3-5 0,4 2 0,5-3 0,-4 3 0,3-2 0,-4 2 0,1-3 0,-1 0 0,0 0 0,0 0 0,0 0 0,1 0 0,-1 0 0,0 0 0,0 0 0,-3 0 0,2-3 0,-5 2 0,5-2 0,-6 0 0,3 3 0,-4-3 0,1 3 0,-1-3 0,-2 2 0,-2-1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45"/>
    </inkml:context>
    <inkml:brush xml:id="br0">
      <inkml:brushProperty name="width" value="0.05" units="cm"/>
      <inkml:brushProperty name="height" value="0.05" units="cm"/>
    </inkml:brush>
  </inkml:definitions>
  <inkml:trace contextRef="#ctx0" brushRef="#br0">264 7 24575,'-5'-3'0,"-3"0"0,-9 3 0,-2 0 0,-5 0 0,1 0 0,-5 0 0,7 0 0,-11 0 0,16 0 0,-7 0 0,12 0 0,-3 0 0,7 0 0,-3 0 0,7 5 0,0 7 0,3 6 0,0 10 0,0 1 0,0 11 0,0-5 0,4 10 0,1-5 0,4 6 0,-4 0 0,4 0 0,-4 0 0,4 0 0,-4-6 0,3 0 0,-7-11 0,2 4 0,-3-13 0,3 3 0,-2-9 0,2-3 0,-3-1 0,0-4 0,3-2 0,0-1 0,3-3 0,1 0 0,-1 0 0,4 0 0,1 0 0,3 0 0,0 0 0,0 0 0,0 0 0,5 0 0,-4 0 0,7 0 0,-7 0 0,4 0 0,-5 0 0,-3 0 0,2 0 0,-6 0 0,0 0 0,-4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46"/>
    </inkml:context>
    <inkml:brush xml:id="br0">
      <inkml:brushProperty name="width" value="0.05" units="cm"/>
      <inkml:brushProperty name="height" value="0.05" units="cm"/>
    </inkml:brush>
  </inkml:definitions>
  <inkml:trace contextRef="#ctx0" brushRef="#br0">0 89 24575,'0'-11'0,"0"2"0,0 3 0,0-1 0,0 1 0,0-1 0,7-3 0,4 3 0,5-4 0,6 7 0,-7 1 0,3 3 0,-4-4 0,0 4 0,-6-4 0,-1 4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47"/>
    </inkml:context>
    <inkml:brush xml:id="br0">
      <inkml:brushProperty name="width" value="0.05" units="cm"/>
      <inkml:brushProperty name="height" value="0.05" units="cm"/>
    </inkml:brush>
  </inkml:definitions>
  <inkml:trace contextRef="#ctx0" brushRef="#br0">1 1 24575,'0'17'0,"0"5"0,0 3 0,0 13 0,0-7 0,0 8 0,0 0 0,0 2 0,0-5 0,0 2 0,0-9 0,0-4 0,0 2 0,0-12 0,0 0 0,0-5 0,0-7 0,0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48"/>
    </inkml:context>
    <inkml:brush xml:id="br0">
      <inkml:brushProperty name="width" value="0.05" units="cm"/>
      <inkml:brushProperty name="height" value="0.05" units="cm"/>
    </inkml:brush>
  </inkml:definitions>
  <inkml:trace contextRef="#ctx0" brushRef="#br0">183 0 24575,'-14'0'0,"6"0"0,-13 0 0,5 0 0,-8 0 0,5 0 0,1 0 0,3 0 0,1 0 0,3 0 0,1 0 0,4 0 0,2 5 0,1 7 0,3 6 0,0 10 0,0-3 0,0 8 0,0-4 0,0 0 0,0 4 0,0-4 0,0 5 0,0-5 0,0 4 0,0-9 0,0 4 0,0-4 0,0-1 0,0-4 0,0-1 0,0-3 0,0-1 0,0-4 0,0 0 0,0-3 0,0-1 0,3 1 0,-2-1 0,4-2 0,-4 1 0,5-4 0,-3 5 0,4-6 0,-1 3 0,4-3 0,5 0 0,0 0 0,7 0 0,-2 0 0,8-4 0,-8-3 0,7-2 0,-11-1 0,-5 5 0,-4 2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49"/>
    </inkml:context>
    <inkml:brush xml:id="br0">
      <inkml:brushProperty name="width" value="0.05" units="cm"/>
      <inkml:brushProperty name="height" value="0.05" units="cm"/>
    </inkml:brush>
  </inkml:definitions>
  <inkml:trace contextRef="#ctx0" brushRef="#br0">1 38 24575,'4'-4'0,"-1"-3"0,21 2 0,-5-4 0,4 4 0,-10 1 0,-2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48.686"/>
    </inkml:context>
    <inkml:brush xml:id="br0">
      <inkml:brushProperty name="width" value="0.05" units="cm"/>
      <inkml:brushProperty name="height" value="0.05" units="cm"/>
      <inkml:brushProperty name="color" value="#E71224"/>
    </inkml:brush>
  </inkml:definitions>
  <inkml:trace contextRef="#ctx0" brushRef="#br0">0 1 24575,'10'0'0,"0"0"0,4 0 0,1 0 0,-5 0 0,4 3 0,-4 4 0,10 9 0,-4 4 0,0 0 0,3 3 0,-10-3 0,14 0 0,-14 3 0,13-7 0,-13 7 0,9-8 0,-10 4 0,-1-5 0,-1-4 0,-2 0 0,2-3 0,0-1 0,-2 0 0,-1-2 0,-3-1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50"/>
    </inkml:context>
    <inkml:brush xml:id="br0">
      <inkml:brushProperty name="width" value="0.05" units="cm"/>
      <inkml:brushProperty name="height" value="0.05" units="cm"/>
    </inkml:brush>
  </inkml:definitions>
  <inkml:trace contextRef="#ctx0" brushRef="#br0">91 6 24575,'3'1'0,"1"-2"0,2-2 0,0 0 0,1 3 0,2 0 0,-2 0 0,-1 3 0,-3 4 0,-3 7 0,0 10 0,0 6 0,0-1 0,0 4 0,0-4 0,0 0 0,-4 4 0,-4-9 0,-1 4 0,-2-8 0,4-2 0,-4-4 0,4-3 0,-3-1 0,3-4 0,-3-2 0,3-2 0,-3-2 0,0 0 0,3 0 0,-3 0 0,3 0 0,3-2 0,2-5 0,2-1 0,0-1 0,0-1 0,0 2 0,0-2 0,0 4 0,2-1 0,2 4 0,2 0 0,0 3 0,4 0 0,1 0 0,7 0 0,-3 0 0,8 0 0,-8 3 0,7 1 0,-6 4 0,2-1 0,0 4 0,-6-3 0,2 2 0,-4-3 0,-6-4 0,2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51"/>
    </inkml:context>
    <inkml:brush xml:id="br0">
      <inkml:brushProperty name="width" value="0.05" units="cm"/>
      <inkml:brushProperty name="height" value="0.05" units="cm"/>
    </inkml:brush>
  </inkml:definitions>
  <inkml:trace contextRef="#ctx0" brushRef="#br0">8 219 24575,'2'0'0,"-1"0"0,15 0 0,-8 0 0,10 0 0,-11 0 0,6-7 0,-2 3 0,0-6 0,-1-1 0,0 4 0,-2-7 0,2 7 0,-3-7 0,-4 7 0,0-7 0,-3 4 0,0-1 0,0-7 0,0 6 0,0-3 0,0 2 0,-3 2 0,0 0 0,-4 1 0,0 4 0,-3 2 0,3 1 0,-3 3 0,0 0 0,3 0 0,-7 0 0,7 0 0,-3 0 0,3 3 0,-3 1 0,3 10 0,-4-2 0,7 10 0,-3-3 0,6 5 0,-2-1 0,3 0 0,0 1 0,0-1 0,0-4 0,0 0 0,0-5 0,3-3 0,0-1 0,11-3 0,-2-1 0,10 2 0,-6-4 0,6 0 0,-3-4 0,0 0 0,4 0 0,-8 0 0,7 0 0,-7-4 0,4 0 0,-9-3 0,4 0 0,-7 1 0,0 2 0,-4 1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52"/>
    </inkml:context>
    <inkml:brush xml:id="br0">
      <inkml:brushProperty name="width" value="0.05" units="cm"/>
      <inkml:brushProperty name="height" value="0.05" units="cm"/>
    </inkml:brush>
  </inkml:definitions>
  <inkml:trace contextRef="#ctx0" brushRef="#br0">0 0 24575,'0'10'0,"0"2"0,0-2 0,0 5 0,0 8 0,0-3 0,0 8 0,0-4 0,0 4 0,0-4 0,0 4 0,0-9 0,0 0 0,0-5 0,3-3 0,4-4 0,4-4 0,3-3 0,4 0 0,-3 0 0,4 0 0,-12 0 0,0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53"/>
    </inkml:context>
    <inkml:brush xml:id="br0">
      <inkml:brushProperty name="width" value="0.05" units="cm"/>
      <inkml:brushProperty name="height" value="0.05" units="cm"/>
    </inkml:brush>
  </inkml:definitions>
  <inkml:trace contextRef="#ctx0" brushRef="#br0">7 7 24575,'-3'-4'0,"0"1"0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2.554"/>
    </inkml:context>
    <inkml:brush xml:id="br0">
      <inkml:brushProperty name="width" value="0.05" units="cm"/>
      <inkml:brushProperty name="height" value="0.05" units="cm"/>
    </inkml:brush>
  </inkml:definitions>
  <inkml:trace contextRef="#ctx0" brushRef="#br0">1 61 24575,'0'8'0,"0"5"0,0-2 0,0 9 0,0-4 0,0 7 0,0-4 0,0 8 0,0-6 0,0 12 0,0-9 0,0 4 0,0-4 0,0-5 0,0 3 0,0-3 0,0 1 0,0-2 0,0-4 0,0 0 0,0-3 0,0-1 0,0 0 0,0-3 0,3 3 0,0-7 0,7 0 0,-3-3 0,7 0 0,-4 0 0,1 0 0,2 0 0,-5 0 0,5 0 0,-6 0 0,3 0 0,-4-3 0,1-1 0,0-6 0,-1 0 0,2-9 0,-1 0 0,1-5 0,0-9 0,-3 7 0,-1-12 0,0 9 0,-3-6 0,2 6 0,-3 1 0,0 5 0,0-1 0,0 1 0,0-1 0,0 5 0,0 1 0,-3 3 0,2 1 0,-5 3 0,3 1 0,-4 4 0,1 2 0,-1-1 0,1 4 0,-1-2 0,1 3 0,-1 0 0,-3 0 0,3 0 0,-7 0 0,7 0 0,-6 6 0,5 2 0,-3 10 0,4-2 0,-4 2 0,7-4 0,-6 0 0,9 0 0,-5 0 0,5 1 0,-2-5 0,3 0 0,0-3 0,0-1 0,0 1 0,0-1 0,0 0 0,0 1 0,0-1 0,3-2 0,0-1 0,4-3 0,-1 0 0,1 0 0,2 0 0,-1 0 0,5 0 0,-2 0 0,3 0 0,0 0 0,-3 0 0,2 0 0,-2 0 0,3 0 0,-3 0 0,-2 0 0,1 0 0,-2 0 0,1 0 0,-2 0 0,-4-6 0,0 5 0,-3-4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70"/>
    </inkml:context>
    <inkml:brush xml:id="br0">
      <inkml:brushProperty name="width" value="0.05" units="cm"/>
      <inkml:brushProperty name="height" value="0.05" units="cm"/>
    </inkml:brush>
  </inkml:definitions>
  <inkml:trace contextRef="#ctx0" brushRef="#br0">0 65 24575,'4'-3'0,"-2"-8"0,-2 3 0,0-10 0,0 7 0,0 4 0,0 0 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71"/>
    </inkml:context>
    <inkml:brush xml:id="br0">
      <inkml:brushProperty name="width" value="0.05" units="cm"/>
      <inkml:brushProperty name="height" value="0.05" units="cm"/>
    </inkml:brush>
  </inkml:definitions>
  <inkml:trace contextRef="#ctx0" brushRef="#br0">1 97 24575,'25'0'0,"7"-8"0,8 6 0,12-15 0,-15 11 0,7-11 0,-9 8 0,0-4 0,0 5 0,-7 0 0,-5 3 0,-7 2 0,-5 3 0,-8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72"/>
    </inkml:context>
    <inkml:brush xml:id="br0">
      <inkml:brushProperty name="width" value="0.05" units="cm"/>
      <inkml:brushProperty name="height" value="0.05" units="cm"/>
    </inkml:brush>
  </inkml:definitions>
  <inkml:trace contextRef="#ctx0" brushRef="#br0">1 0 24575,'0'12'0,"0"-1"0,0 9 0,0 15 0,0-8 0,0 28 0,0-17 0,0 19 0,0-4 0,0-9 0,0 11 0,0-12 0,0 10 0,0-1 0,0-11 0,0-7 0,0-1 0,0-12 0,0 6 0,0-16 0,0 3 0,0-7 0,0-1 0,0-3 0,0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73"/>
    </inkml:context>
    <inkml:brush xml:id="br0">
      <inkml:brushProperty name="width" value="0.05" units="cm"/>
      <inkml:brushProperty name="height" value="0.05" units="cm"/>
    </inkml:brush>
  </inkml:definitions>
  <inkml:trace contextRef="#ctx0" brushRef="#br0">1 0 24575,'1'0'0,"16"0"0,11 0 0,22 0 0,5 0 0,-10 0 0,17 0 0,-25 0 0,21 0 0,-11 0 0,0 0 0,-8 0 0,-14 0 0,-2 0 0,-12 0 0,-1 0 0,-7 0 0,0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74"/>
    </inkml:context>
    <inkml:brush xml:id="br0">
      <inkml:brushProperty name="width" value="0.05" units="cm"/>
      <inkml:brushProperty name="height" value="0.05" units="cm"/>
    </inkml:brush>
  </inkml:definitions>
  <inkml:trace contextRef="#ctx0" brushRef="#br0">1 0 24575,'2'0'0,"2"0"0,18 0 0,-1 0 0,7 0 0,-9 0 0,3 0 0,-13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04.328"/>
    </inkml:context>
    <inkml:brush xml:id="br0">
      <inkml:brushProperty name="width" value="0.05" units="cm"/>
      <inkml:brushProperty name="height" value="0.05" units="cm"/>
    </inkml:brush>
  </inkml:definitions>
  <inkml:trace contextRef="#ctx0" brushRef="#br0">0 0 24575,'19'0'0,"7"0"0,15 0 0,17 0 0,-8 0 0,4 0-1152,2 0 0,3 0 1152,20 0 0,7 0 0,-12 0 0,3 0 0,-2 0 0,11 0 0,4 0-550,1 0 0,8 0 0,-10 0 550,-13 0 0,-2 0 0,3 0 0,8 0 0,-7 0 0,3 0 0,-1 0 0,-8 0 0,5 0 0,-3 0 0,21 0 0,-2 0 0,4 0 0,-1 0 0,-6 0 0,-4 0-677,-15 0 1,-2 0 676,3 0 0,-4 0-135,-14 0 1,-4 0 134,37 0 0,1 0 0,-31 0 0,16 0 1395,-20 0-1395,5 0 2170,-11 0-2170,0 0 1647,-3 0-1647,3 0 364,-5 0-364,8 0 0,-14 0 0,8 0 0,-3 0 0,-1 0 0,0 0 0,-11 0 0,4 0 0,-9 0 0,4 0 0,-9 0 0,4 0 0,-8 0 0,7 0 0,0 0 0,-2 0 0,0 0 0,-2 0 0,2 0 0,-1 0 0,-1 0 0,-3 0 0,-1 0 0,-4 0 0,4 0 0,-7 0 0,3 0 0,-4 0 0,-2 0 0,-1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49.383"/>
    </inkml:context>
    <inkml:brush xml:id="br0">
      <inkml:brushProperty name="width" value="0.05" units="cm"/>
      <inkml:brushProperty name="height" value="0.05" units="cm"/>
      <inkml:brushProperty name="color" value="#E71224"/>
    </inkml:brush>
  </inkml:definitions>
  <inkml:trace contextRef="#ctx0" brushRef="#br0">180 3 24575,'-5'-3'0,"0"3"0,-8 11 0,2 5 0,-5 12 0,0-3 0,0 3 0,-1 5 0,5-11 0,-8 6 0,11-13 0,-2 0 0,5-7 0,5 1 0,-2-6 0,1 1 0,-5 1 0,3-2 0,-2 1 0,6-1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75"/>
    </inkml:context>
    <inkml:brush xml:id="br0">
      <inkml:brushProperty name="width" value="0.05" units="cm"/>
      <inkml:brushProperty name="height" value="0.05" units="cm"/>
    </inkml:brush>
  </inkml:definitions>
  <inkml:trace contextRef="#ctx0" brushRef="#br0">0 0 24575,'63'2'0,"0"0"0,-12-1 0,0 1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76"/>
    </inkml:context>
    <inkml:brush xml:id="br0">
      <inkml:brushProperty name="width" value="0.05" units="cm"/>
      <inkml:brushProperty name="height" value="0.05" units="cm"/>
    </inkml:brush>
  </inkml:definitions>
  <inkml:trace contextRef="#ctx0" brushRef="#br0">313 18 24575,'-3'-5'0,"2"-2"0,-4 4 0,1 0 0,-5 3 0,-2 3 0,-3 1 0,-5 3 0,0 1 0,-4 0 0,-1-1 0,1 1 0,-5 0 0,7-3 0,-6 2 0,12-3 0,-4 0 0,8 2 0,-2-5 0,8 5 0,-4-6 0,8 6 0,-4-5 0,4 4 0,-2-1 0,3 2 0,0 1 0,0-1 0,0 8 0,0-2 0,0 10 0,0-2 0,0 8 0,0 1 0,0 5 0,0-1 0,0 6 0,0 2 0,0 10 0,0-3 0,0 4 0,0-1 0,0-3 0,0 10 0,0-11 0,0 5 0,0-12 0,0 0 0,0-6 0,0-9 0,0 2 0,0-12 0,0 0 0,0-5 0,0-4 0,0 1 0,0-1 0,0 0 0,0 0 0,3-2 0,0-2 0,4 1 0,3-2 0,4 2 0,6-3 0,3 0 0,0 0 0,5 0 0,-3 0 0,3 0 0,-5 0 0,-3 0 0,2 0 0,-10 0 0,5 0 0,-10 0 0,3 0 0,-6 0 0,-1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77"/>
    </inkml:context>
    <inkml:brush xml:id="br0">
      <inkml:brushProperty name="width" value="0.05" units="cm"/>
      <inkml:brushProperty name="height" value="0.05" units="cm"/>
    </inkml:brush>
  </inkml:definitions>
  <inkml:trace contextRef="#ctx0" brushRef="#br0">0 48 24575,'6'-4'0,"1"2"0,6 2 0,10-4 0,3-1 0,8-3 0,-5-1 0,-1 5 0,0 0 0,-8 1 0,3 2 0,-8-2 0,-5 3 0,4 0 0,-10 0 0,2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78"/>
    </inkml:context>
    <inkml:brush xml:id="br0">
      <inkml:brushProperty name="width" value="0.05" units="cm"/>
      <inkml:brushProperty name="height" value="0.05" units="cm"/>
    </inkml:brush>
  </inkml:definitions>
  <inkml:trace contextRef="#ctx0" brushRef="#br0">238 1 24575,'-10'0'0,"-2"0"0,-3 0 0,0 0 0,-8 0 0,11 0 0,-9 0 0,9 0 0,-10 0 0,6 0 0,-2 0 0,4 0 0,3 0 0,-2 0 0,5 0 0,-2 0 0,7 5 0,0 7 0,3 2 0,0 13 0,0-2 0,0 9 0,0 0 0,0 5 0,0-4 0,0 16 0,0-9 0,0 10 0,0-6 0,0 6 0,0 1 0,0 0 0,0-1 0,0-7 0,0 1 0,0-5 0,0-2 0,0-10 0,0-1 0,3-8 0,-2-2 0,2-7 0,-3-2 0,0-2 0,0-1 0,0 1 0,3-4 0,-3 3 0,6-6 0,-2 3 0,-1 0 0,3-2 0,-3 2 0,4-3 0,-1 2 0,1-1 0,3 2 0,0-3 0,4 0 0,1 0 0,3 0 0,1 0 0,0 0 0,0 0 0,-5 0 0,0 0 0,0 0 0,-3 0 0,2 0 0,-5 0 0,-1 0 0,-4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79"/>
    </inkml:context>
    <inkml:brush xml:id="br0">
      <inkml:brushProperty name="width" value="0.05" units="cm"/>
      <inkml:brushProperty name="height" value="0.05" units="cm"/>
    </inkml:brush>
  </inkml:definitions>
  <inkml:trace contextRef="#ctx0" brushRef="#br0">3 7 24575,'-2'-3'0,"4"0"0,6 3 0,4 0 0,3 0 0,2 0 0,-1 0 0,7 0 0,1 0 0,-5 0 0,3 0 0,-13 0 0,2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80"/>
    </inkml:context>
    <inkml:brush xml:id="br0">
      <inkml:brushProperty name="width" value="0.05" units="cm"/>
      <inkml:brushProperty name="height" value="0.05" units="cm"/>
    </inkml:brush>
  </inkml:definitions>
  <inkml:trace contextRef="#ctx0" brushRef="#br0">0 1 24575,'0'12'0,"4"6"0,0 1 0,4 4 0,2-3 0,2 2 0,0-3 0,-1 0 0,-4 0 0,0-5 0,0-3 0,0 2 0,-3-6 0,2 3 0,-6-6 0,3-2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81"/>
    </inkml:context>
    <inkml:brush xml:id="br0">
      <inkml:brushProperty name="width" value="0.05" units="cm"/>
      <inkml:brushProperty name="height" value="0.05" units="cm"/>
    </inkml:brush>
  </inkml:definitions>
  <inkml:trace contextRef="#ctx0" brushRef="#br0">16 1 24575,'0'13'0,"0"-1"0,0 6 0,0 0 0,0 1 0,0 9 0,0 2 0,0-5 0,0 6 0,0-6 0,-3 5 0,-2-3 0,1-3 0,1-5 0,3-1 0,0-4 0,0 1 0,0-5 0,0 0 0,0-4 0,0 1 0,0-4 0,0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82"/>
    </inkml:context>
    <inkml:brush xml:id="br0">
      <inkml:brushProperty name="width" value="0.05" units="cm"/>
      <inkml:brushProperty name="height" value="0.05" units="cm"/>
    </inkml:brush>
  </inkml:definitions>
  <inkml:trace contextRef="#ctx0" brushRef="#br0">2 8 24575,'-2'-4'0,"8"1"0,12 3 0,5 0 0,5 0 0,-3 0 0,-1 0 0,-2 0 0,-2 0 0,-1 0 0,-1 0 0,-4 0 0,-3 0 0,-4 0 0,-4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83"/>
    </inkml:context>
    <inkml:brush xml:id="br0">
      <inkml:brushProperty name="width" value="0.05" units="cm"/>
      <inkml:brushProperty name="height" value="0.05" units="cm"/>
    </inkml:brush>
  </inkml:definitions>
  <inkml:trace contextRef="#ctx0" brushRef="#br0">1 1 24575,'3'9'0,"3"5"0,-2 0 0,8 8 0,-1-2 0,9 4 0,-3 0 0,3 0 0,0 0 0,-2 10 0,12-2 0,-6 9 0,8-4 0,-4 10 0,-1-13 0,-3 16 0,7-12 0,-10 8 0,5-9 0,-9 1 0,-1-13 0,-4-5 0,-1-2 0,-7-11 0,2 3 0,-3-4 0,3-2 0,-2 1 0,-1-1 0,-3 2 0,0 0 0,0 0 0,-7 8 0,-1-2 0,-8 10 0,-4 3 0,2 5 0,-15 18 0,9-5 0,-6 5 0,1 16 0,10-24 0,-6 30 0,2-22 0,2 5 0,-2-1 0,5-12 0,0 0 0,5-11 0,-1-5 0,9-6 0,-5-7 0,7-1 0,-1-4 0,1 1 0,1-4 0,1 0 0,-2-3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84"/>
    </inkml:context>
    <inkml:brush xml:id="br0">
      <inkml:brushProperty name="width" value="0.05" units="cm"/>
      <inkml:brushProperty name="height" value="0.05" units="cm"/>
    </inkml:brush>
  </inkml:definitions>
  <inkml:trace contextRef="#ctx0" brushRef="#br0">450 0 24575,'-17'23'0,"-4"6"0,-23 42 0,1-6-936,-1 16 936,-5-8 0,28-25 0,0 1 0,-28 32 0,21-9 0,-7-8 307,15-16-307,-2 0 156,7-3-156,3-11 0,7-12 0,1 0 473,4-11-473,0-1 0,0 0 0,0-3 0,0-1 0,0 1 0,0-1 0,0 0 0,0 1 0,3-4 0,1 3 0,5-2 0,2 3 0,3 0 0,4 0 0,8 9 0,-6-3 0,10 12 0,2 13 0,-2-4 0,4 14 0,3-1 0,-16-9 0,29 28 0,-29-27 0,18 20 0,-16-22 0,0 7 0,-2-12 0,-4 0 0,-2-8 0,-3-5 0,-1-4 0,-5-5 0,-2-4 0,-1 0 0,-3-2 0,0-1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51.359"/>
    </inkml:context>
    <inkml:brush xml:id="br0">
      <inkml:brushProperty name="width" value="0.05" units="cm"/>
      <inkml:brushProperty name="height" value="0.05" units="cm"/>
      <inkml:brushProperty name="color" value="#E71224"/>
    </inkml:brush>
  </inkml:definitions>
  <inkml:trace contextRef="#ctx0" brushRef="#br0">349 6 24575,'-2'-3'0,"-5"0"0,-4 3 0,-3 0 0,-5 0 0,0 0 0,-9 0 0,3 0 0,-7 0 0,2 0 0,1 0 0,1 0 0,9 0 0,-3 0 0,10 0 0,-5 0 0,13 3 0,-2 4 0,6 7 0,0 6 0,0 13 0,0-3 0,0 14 0,0-3 0,0 4 0,0 1 0,0 6 0,0 1 0,0 0 0,0 5 0,0-11 0,0 5 0,0-6 0,0-6 0,0 5 0,-8-10 0,7-1 0,-7-1 0,8-9 0,0 5 0,0-6 0,0 5 0,0-4 0,0 4 0,0-4 0,-3-1 0,2 0 0,-3-3 0,4-6 0,0-4 0,0-3 0,0-1 0,0 0 0,0 1 0,0-1 0,3 0 0,1-3 0,6 3 0,0-5 0,9 6 0,0-6 0,4 2 0,5-3 0,1 0 0,5 0 0,0 0 0,0 0 0,0 0 0,-5 0 0,-1 0 0,-9 0 0,-4 0 0,-5 0 0,-4 0 0,1 0 0,-1 0 0,-2 0 0,-2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85"/>
    </inkml:context>
    <inkml:brush xml:id="br0">
      <inkml:brushProperty name="width" value="0.05" units="cm"/>
      <inkml:brushProperty name="height" value="0.05" units="cm"/>
    </inkml:brush>
  </inkml:definitions>
  <inkml:trace contextRef="#ctx0" brushRef="#br0">76 565 24575,'0'18'0,"0"3"0,0 30 0,0 7 0,0-14 0,0 18 0,0-14 0,0 11 0,0 0 0,0-6 0,0-1 0,0-12 0,0 0 0,0-16 0,0 4 0,0-17 0,0 3 0,0-8 0,-2-10 0,-3-6 0,-7-28 0,1-12 0,-7-15 0,6-16 0,2 20 0,5-17 0,5 16 0,0-5 0,0 1 0,0 15 0,0 5 0,11 13 0,2 8 0,16 4 0,0 12 0,1 2 0,2 7 0,-7 0 0,8 0 0,-9 0 0,0 3 0,-6 4 0,-7 4 0,0 3 0,-4 4 0,-3 2 0,0 3 0,-4-4 0,-12 5 0,-1-9 0,-17 11 0,0-12 0,-5 2 0,1-7 0,0-1 0,5-3 0,0-1 0,14-4 0,-3 0 0,19 0 0,0-3 0,21-2 0,-2-3 0,18-5 0,4-1 0,5-4 0,11-6 0,-21 5 0,19-9 0,-19 6 0,11-7 0,-8 1 0,-8 2 0,-6 0 0,-6 2 0,-4 0 0,-4 1 0,-1-1 0,-6 1 0,-2-5 0,-3-1 0,0-5 0,0 1 0,0-1 0,0 0 0,0 0 0,-4 5 0,0 1 0,-3 8 0,-1 5 0,2 6 0,-1 5 0,1 1 0,-1 3 0,4 10 0,0 13 0,3 19 0,0 6 0,0 23 0,0-25 0,0 24 0,0-22 0,0 5 0,0-1 0,0-16 0,0-3 0,0-10 0,0-7 0,0 2 0,0-11 0,0 3 0,0-4 0,0 0 0,0 0 0,3 0 0,-2 1 0,2 3 0,-3-3 0,0 3 0,0-4 0,0 1 0,0-1 0,2-2 0,2-4 0,3-12 0,0-8 0,1-10 0,1-9 0,0 4 0,-1-5 0,4 11 0,-3 1 0,6 5 0,-4 3 0,4 2 0,-4 4 0,2 2 0,-2 2 0,4 6 0,-5 1 0,4 3 0,-7 0 0,3 0 0,-4 3 0,-2 8 0,-1 9 0,-3 10 0,0 4 0,3-5 0,-2-1 0,2-5 0,0-7 0,-2 1 0,5-9 0,-3 1 0,4-5 0,3-1 0,0-3 0,9 0 0,6-17 0,-4 3 0,4-16 0,-4 1 0,-4 4 0,4-4 0,-10 10 0,0 0 0,-4 9 0,0 0 0,-1 3 0,-2 9 0,-1 6 0,-3 15 0,0 6 0,0 5 0,0 0 0,0-4 0,0 2 0,0-7 0,3-1 0,4-6 0,8-3 0,4 0 0,9-3 0,-3 0 0,-1-5 0,-2-2 0,-7-2 0,4-3 0,-9 0 0,3 0 0,-5 0 0,2-3 0,-4-4 0,-2-8 0,-1-5 0,-3-8 0,0 4 0,0-9 0,0 8 0,0 1 0,0 2 0,0 6 0,0-2 0,-3 7 0,-4 1 0,-4 3 0,-3 3 0,3 1 0,-2 3 0,2 0 0,-4 0 0,1 0 0,0 6 0,3 2 0,-3 10 0,6-2 0,-3 2 0,3-4 0,1 0 0,3 0 0,1-3 0,3-1 0,0-4 0,0 1 0,0-1 0,9-2 0,0-2 0,12-2 0,-2 0 0,4 0 0,5-3 0,-3-5 0,3-5 0,-5-2 0,-3-4 0,3-2 0,-6-3 0,3 0 0,-5 0 0,2-4 0,-5 4 0,0-9 0,-4 4 0,0-5 0,1 0 0,-4 4 0,-2 2 0,-3 5 0,0 4 0,0 0 0,0 5 0,0 3 0,0 1 0,-2 7 0,1 6 0,-5 8 0,5 8 0,-2 9 0,3 1 0,0 10 0,0-4 0,0 5 0,0-1 0,0-4 0,0 4 0,0-5 0,3 0 0,2 0 0,3-4 0,0-2 0,0-9 0,2-1 0,-2-4 0,6-3 0,-3 0 0,-1-5 0,4-2 0,-7-1 0,6-3 0,-2 0 0,0-6 0,2-2 0,-4-15 0,5 2 0,-5-7 0,2 9 0,-4 0 0,0 5 0,0 3 0,-3 1 0,-1 12 0,-3 7 0,0 9 0,0 6 0,0-1 0,0 0 0,0-3 0,0-2 0,0-4 0,0 0 0,3 0 0,0-3 0,8-1 0,-1-3 0,5-3 0,-1-1 0,0-3 0,0 0 0,0 0 0,1 0 0,-4-6 0,3-6 0,-6-3 0,3-8 0,-4 4 0,1-5 0,0 1 0,-4 0 0,0-1 0,-4 1 0,0-1 0,0 1 0,0 3 0,0 2 0,-7 7 0,3 1 0,-14 6 0,7 1 0,-12 3 0,8 0 0,-4 0 0,5 0 0,-4 7 0,5 5 0,-6 13 0,11-1 0,-1 0 0,6-6 0,3-3 0,0-5 0,0 0 0,0-3 0,5-4 0,7 0 0,7-3 0,4-7 0,1 2 0,-1-10 0,0 3 0,1 0 0,-1 0 0,-4 5 0,-1 3 0,-3-3 0,-1 6 0,0-2 0,-3 3 0,-1 0 0,-4 0 0,0 0 0,1 0 0,-1 0 0,-2 7 0,-1 5 0,-3 7 0,0 0 0,0-1 0,0-3 0,0-5 0,0 0 0,0-3 0,0-7 0,3-4 0,1-6 0,0-9 0,2 4 0,-2-3 0,3 3 0,0 5 0,0-4 0,-3 7 0,2-3 0,-3 6 0,4 1 0,-1 3 0,0 0 0,1 0 0,-1 0 0,1 0 0,2 0 0,-1 0 0,5 0 0,-6 3 0,6 1 0,-2 3 0,3 0 0,0 0 0,1-3 0,-1-1 0,0-3 0,0 0 0,4 0 0,-2-3 0,3-9 0,-5 0 0,-2-10 0,2 2 0,-1-8 0,-1 8 0,3-7 0,-7 11 0,3-2 0,-4 4 0,-3 3 0,-1 1 0,-6 14 0,-1 2 0,-3 14 0,3-5 0,1 3 0,3-7 0,0 2 0,0-6 0,0 3 0,0-3 0,3-1 0,4-2 0,3-1 0,5 0 0,-1-2 0,0 5 0,0-2 0,0 3 0,-3 0 0,3 3 0,-7 1 0,3 3 0,-6 4 0,-1-3 0,-3 4 0,0-5 0,0 0 0,0-3 0,-3 2 0,-4-5 0,-4 2 0,-3-3 0,-1 0 0,1 0 0,0 0 0,0 0 0,3 0 0,-3 0 0,3-3 0,-3-1 0,0-3 0,0 0 0,-5 0 0,4-3 0,3 2 0,6-2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86"/>
    </inkml:context>
    <inkml:brush xml:id="br0">
      <inkml:brushProperty name="width" value="0.05" units="cm"/>
      <inkml:brushProperty name="height" value="0.05" units="cm"/>
    </inkml:brush>
  </inkml:definitions>
  <inkml:trace contextRef="#ctx0" brushRef="#br0">1 0 24575,'14'0'0,"-2"0"0,19 0 0,-3 0 0,1 0 0,10 0 0,-8 0 0,2 0 0,-5 0 0,-13 0 0,0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87"/>
    </inkml:context>
    <inkml:brush xml:id="br0">
      <inkml:brushProperty name="width" value="0.05" units="cm"/>
      <inkml:brushProperty name="height" value="0.05" units="cm"/>
    </inkml:brush>
  </inkml:definitions>
  <inkml:trace contextRef="#ctx0" brushRef="#br0">19 7 24575,'-9'-4'0,"5"2"0,-2 2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19.788"/>
    </inkml:context>
    <inkml:brush xml:id="br0">
      <inkml:brushProperty name="width" value="0.05" units="cm"/>
      <inkml:brushProperty name="height" value="0.05" units="cm"/>
    </inkml:brush>
  </inkml:definitions>
  <inkml:trace contextRef="#ctx0" brushRef="#br0">0 1 24575,'6'0'0,"4"0"0,0 0 0,4 0 0,1 3 0,3 1 0,-3 7 0,3-3 0,-7-1 0,-1-1 0,-4-5 0,-2 2 0,-1-3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35.924"/>
    </inkml:context>
    <inkml:brush xml:id="br0">
      <inkml:brushProperty name="width" value="0.05" units="cm"/>
      <inkml:brushProperty name="height" value="0.05" units="cm"/>
    </inkml:brush>
  </inkml:definitions>
  <inkml:trace contextRef="#ctx0" brushRef="#br0">294 79 24575,'0'-14'0,"0"-2"0,-10 15 0,0 6 0,-21 28 0,2 11 0,-14 30 0,0-2 0,11-9 0,-4 7 0,21-21 0,-11 45 0,19-29 0,-4 11 0,11-26 0,0-4 0,0 0 0,0 5 0,0-16 0,0 2 0,6-17 0,6 3 0,7-11 0,8-5 0,7-3 0,1-8 0,11-20 0,-2-9 0,4-30 0,-8 15 0,3-25 0,-14 24 0,7-24 0,-11 14 0,-1-5 0,-4-1 0,-5 6 0,-1 0 0,-4 9 0,-5 5 0,-1 5 0,-4 1 0,0 11 0,0-5 0,0 13 0,-4-6 0,-3 11 0,-4-3 0,-3 7 0,-4 0 0,3 4 0,-3 3 0,4 1 0,0 3 0,-4 0 0,3 0 0,-3 0 0,4 0 0,-4 7 0,6 0 0,-9 5 0,12 1 0,-8-5 0,9 2 0,-5 0 0,6 0 0,-4 8 0,4-3 0,-1 7 0,1 2 0,-1 0 0,3 8 0,-2 2 0,6 0 0,-3 10 0,4-4 0,0 5 0,0 0 0,0-6 0,8 11 0,12-8 0,10 11 0,14-3 0,2 5 0,13 4 0,-6 4 0,5 1 0,-17-14 0,2 3 0,-10-10 0,-4-1 0,-3-6 0,-14-13 0,-1-5 0,-4-8 0,-4 0 0,0-6 0,-3-2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36.983"/>
    </inkml:context>
    <inkml:brush xml:id="br0">
      <inkml:brushProperty name="width" value="0.05" units="cm"/>
      <inkml:brushProperty name="height" value="0.05" units="cm"/>
    </inkml:brush>
  </inkml:definitions>
  <inkml:trace contextRef="#ctx0" brushRef="#br0">0 469 24575,'0'-12'0,"0"-15"0,0 1 0,0-30 0,0 1 0,0-6 0,0-2 0,0 17 0,0 0 0,0 12 0,0 7 0,0 12 0,0 17 0,0 14 0,0 27 0,0 10 0,0-4 0,0 13 0,0-15 0,0 5 0,4-1 0,1-11 0,3-11 0,-1-6 0,0-13 0,-1 0 0,4-7 0,-3 0 0,6-3 0,-6 0 0,7-10 0,-6-7 0,7-12 0,-1-10 0,-1 5 0,0-10 0,-5 9 0,1-3 0,-1 4 0,-3 6 0,-2 4 0,-3 6 0,0 4 0,0 3 0,0 2 0,0 36 0,0-8 0,0 36 0,0-10 0,0 1 0,0 0 0,0-2 0,0-14 0,0 2 0,0-13 0,3-4 0,4-5 0,0-4 0,6-2 0,2-1 0,0-3 0,3 0 0,-11 0 0,-1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40.976"/>
    </inkml:context>
    <inkml:brush xml:id="br0">
      <inkml:brushProperty name="width" value="0.05" units="cm"/>
      <inkml:brushProperty name="height" value="0.05" units="cm"/>
    </inkml:brush>
  </inkml:definitions>
  <inkml:trace contextRef="#ctx0" brushRef="#br0">163 685 24575,'8'-5'0,"-3"-3"0,-5-1 0,0-4 0,0 2 0,0-3 0,0 0 0,0 4 0,0-4 0,0 7 0,-5 0 0,-3 5 0,-5 2 0,-5 0 0,3 0 0,-7 0 0,2 10 0,0 3 0,7 16 0,-2 5 0,10-4 0,-8 12 0,9-12 0,0 9 0,4-6 0,0-5 0,0 0 0,2-13 0,5 2 0,4-9 0,3-1 0,0-4 0,-1-3 0,1 0 0,0-3 0,0-4 0,-2-13 0,2 0 0,-5-12 0,2 8 0,-4 0 0,1 2 0,-4 7 0,2-3 0,-5 7 0,2-2 0,-3 6 0,0-3 0,0 4 0,0 0 0,3 5 0,-3 9 0,7 11 0,-6 15 0,6 1 0,-3-1 0,4-2 0,-3-12 0,1 2 0,-5-8 0,2-3 0,0-1 0,0-7 0,3 0 0,1-9 0,0-16 0,-3 0 0,4-15 0,-4 8 0,5-4 0,-1 0 0,0 4 0,0 5 0,-1 10 0,3 4 0,-3 6 0,6 1 0,-3 3 0,4 0 0,-3 0 0,-1 10 0,2 13 0,-3 7 0,0 13 0,-6-8 0,-3 9 0,4-10 0,-3 0 0,3-6 0,-4-9 0,0-2 0,0-6 0,0-1 0,0-12 0,0-7 0,0-9 0,0-9 0,0 2 0,0-7 0,3 8 0,1 1 0,7 1 0,-4 10 0,7-2 0,-6 4 0,5 5 0,-6-4 0,3 9 0,-4-3 0,0 3 0,1 0 0,-1 0 0,0 0 0,1 0 0,2 0 0,-2 0 0,3 3 0,0 3 0,-3 5 0,7 7 0,-6 1 0,7 4 0,-7 0 0,6-5 0,-6 0 0,2-7 0,-4-1 0,1-4 0,-1 0 0,0 1 0,0-4 0,1 0 0,-1-3 0,0 0 0,1 0 0,2 0 0,2-10 0,5-13 0,2-18 0,-4-12 0,1-18 0,-5-10 0,2-17 0,-2 21 0,-4-15 0,3 30 0,-8-11 0,3 9 0,-4 11 0,0 8 0,0 11 0,0 6 0,0 5 0,0 7 0,0 3 0,0 6 0,0 6 0,0 25 0,0 11 0,0 17 0,0 26 0,0-27 0,0 3 0,0-1 0,0-4 0,0 36 0,5-38 0,0 5 0,0-6 0,2-12 0,-6-7 0,6-8 0,-3-1 0,-1-4 0,4 0 0,-3 0 0,3 4 0,0-3 0,0 6 0,0-6 0,1 3 0,-1 0 0,0-6 0,0 1 0,-1-6 0,0-1 0,0 0 0,1-2 0,-1-2 0,0-2 0,1 0 0,-1 0 0,0 0 0,0 0 0,-3-14 0,0 7 0,-3-18 0,8 5 0,0-4 0,5-8 0,2 3 0,-6-4 0,3-1 0,-3 1 0,-5 4 0,0 2 0,-4 8 0,0 1 0,0 3 0,0 5 0,0 11 0,0 8 0,0 16 0,0 4 0,0 4 0,0-4 0,0 3 0,0-8 0,0 8 0,0-12 0,0 6 0,0-14 0,0 2 0,3-8 0,0 0 0,7-2 0,0-2 0,4-2 0,0 0 0,0-3 0,1-8 0,-1 0 0,1-11 0,-1 3 0,2-4 0,-5 0 0,0 0 0,-3 0 0,0 0 0,-1 0 0,-2 0 0,-2 0 0,-3 4 0,0 1 0,0 7 0,0 1 0,0 9 0,0 14 0,0 3 0,0 17 0,0 1 0,0 0 0,0 5 0,0-11 0,0 4 0,0-12 0,0 7 0,3-15 0,0 1 0,4-7 0,-1 1 0,0-4 0,0 0 0,4-3 0,-3 0 0,6-3 0,-2-4 0,3-8 0,0 0 0,-2-11 0,2 5 0,-5-6 0,2-1 0,-3 4 0,0-3 0,-4 4 0,-1 4 0,-3 4 0,0 5 0,0 4 0,0-1 0,0 27 0,0-3 0,0 30 0,0-13 0,-3 5 0,2-11 0,-6 0 0,6-9 0,-6-5 0,7-4 0,-3-4 0,3 1 0,-3-4 0,2-8 0,-1-12 0,2-5 0,3-6 0,2 1 0,6 3 0,-3-4 0,6 9 0,-6 1 0,2 7 0,-3 2 0,-1 2 0,0 4 0,0 0 0,1 3 0,-1 0 0,0 0 0,1 0 0,-1 10 0,2 7 0,0 23 0,1 7 0,6 17 0,-5-10 0,5 4 0,-6-13 0,-1-10 0,-3-6 0,-2-15 0,-3-18 0,0-11 0,0-20 0,0 1 0,0-4 0,0 9 0,0 2 0,0 4 0,0 4 0,3 1 0,1 4 0,3 3 0,3-2 0,0 8 0,4-4 0,0 5 0,0 0 0,0 1 0,0 3 0,-4 0 0,4 0 0,-7 0 0,2 0 0,-2 6 0,0 2 0,0 10 0,0-3 0,-3 7 0,3-3 0,-3 3 0,3-3 0,1 3 0,-1-7 0,-1-1 0,1-1 0,-3-6 0,2 3 0,-6-4 0,6-2 0,-5 1 0,4-4 0,-4 2 0,2-3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3:41.615"/>
    </inkml:context>
    <inkml:brush xml:id="br0">
      <inkml:brushProperty name="width" value="0.05" units="cm"/>
      <inkml:brushProperty name="height" value="0.05" units="cm"/>
    </inkml:brush>
  </inkml:definitions>
  <inkml:trace contextRef="#ctx0" brushRef="#br0">46 418 24575,'-15'0'0,"3"0"0,6 0 0,0 0 0,3-2 0,0-5 0,19-9 0,16-12 0,25-13 0,18 1 0,-33 13 0,2 0 0,45-14 0,-18-2 0,-7 9 0,-19 7 0,0 3 0,-9-1 0,-7 14 0,-10-6 0,-9 16 0,-3-6 0,-4 7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01.633"/>
    </inkml:context>
    <inkml:brush xml:id="br0">
      <inkml:brushProperty name="width" value="0.05" units="cm"/>
      <inkml:brushProperty name="height" value="0.05" units="cm"/>
      <inkml:brushProperty name="color" value="#E71224"/>
    </inkml:brush>
  </inkml:definitions>
  <inkml:trace contextRef="#ctx0" brushRef="#br0">0 1 24575,'0'12'0,"0"5"0,0 6 0,0 6 0,0 4 0,0 0 0,0 0 0,0-4 0,0-6 0,0-1 0,0-11 0,0 3 0,0-8 0,3-2 0,8-2 0,9-9 0,0 2 0,16-11 0,-10 7 0,17-4 0,-9 1 0,10 2 0,-10-2 0,5 4 0,-10 3 0,-2-2 0,-8 6 0,-4-3 0,-6 4 0,-5 0 0,-2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02.389"/>
    </inkml:context>
    <inkml:brush xml:id="br0">
      <inkml:brushProperty name="width" value="0.05" units="cm"/>
      <inkml:brushProperty name="height" value="0.05" units="cm"/>
      <inkml:brushProperty name="color" value="#E71224"/>
    </inkml:brush>
  </inkml:definitions>
  <inkml:trace contextRef="#ctx0" brushRef="#br0">0 543 24575,'24'-34'0,"13"-5"0,12-23 0,13 2 0,-1-11 0,-12 18 0,18-5 0,-31 20 0,24-8 0,-18 18 0,-1 1 0,3 13 0,-10 6 0,10 4 0,-10 4 0,5 0 0,-6 0 0,0 0 0,-4 0 0,3 0 0,-8 0 0,3 0 0,-8 0 0,-1 0 0,-7 2 0,2 2 0,-6 0 0,2-1 0,-2 0 0,-4-3 0,0 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52.975"/>
    </inkml:context>
    <inkml:brush xml:id="br0">
      <inkml:brushProperty name="width" value="0.05" units="cm"/>
      <inkml:brushProperty name="height" value="0.05" units="cm"/>
      <inkml:brushProperty name="color" value="#E71224"/>
    </inkml:brush>
  </inkml:definitions>
  <inkml:trace contextRef="#ctx0" brushRef="#br0">213 25 24575,'16'0'0,"6"0"0,14 0 0,2-4 0,-13 3 0,8-7 0,-13 7 0,3-6 0,-9 7 0,-3-4 0,-1 4 0,-4 0 0,-3 9 0,0 3 0,-8 25 0,1-9 0,-6 27 0,-3-18 0,2 21 0,-6-11 0,6 11 0,-2-11 0,3 5 0,5-6 0,-3 0 0,7-5 0,-3-2 0,4-5 0,0-5 0,0-1 0,0-5 0,0 1 0,0-5 0,0-1 0,0-4 0,0 0 0,0-3 0,0 3 0,0-4 0,3 15 0,1-8 0,0 7 0,2-6 0,-5-2 0,2 2 0,-3-7 0,0-2 0,0 1 0,0-2 0,0 1 0,3-5 0,-2 1 0,1-1 0,-4-1 0,-9 0 0,-10 0 0,-3-2 0,-9 7 0,-2-7 0,0 3 0,-10-4 0,10 3 0,-5-2 0,11 6 0,5-6 0,6 3 0,7-1 0,1-3 0,3 3 0,1 0 0,5-2 0,5-2 0,0 1 0,2-4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04.539"/>
    </inkml:context>
    <inkml:brush xml:id="br0">
      <inkml:brushProperty name="width" value="0.05" units="cm"/>
      <inkml:brushProperty name="height" value="0.05" units="cm"/>
      <inkml:brushProperty name="color" value="#E71224"/>
    </inkml:brush>
  </inkml:definitions>
  <inkml:trace contextRef="#ctx0" brushRef="#br0">129 226 24575,'3'-2'0,"0"-5"0,-3-4 0,0-7 0,0-1 0,0 0 0,0 1 0,0 8 0,0 0 0,-3 6 0,0 2 0,-7 2 0,-5 0 0,4 0 0,-6 0 0,6 0 0,-4 14 0,0 0 0,2 24 0,5-8 0,0 13 0,7-3 0,-3 5 0,4 0 0,0-5 0,0-6 0,0-7 0,3-4 0,8-3 0,5-5 0,7-4 0,5-7 0,0 0 0,6-4 0,-1 0 0,-4-12 0,-1 3 0,-3-15 0,-6 8 0,0-7 0,-7 4 0,1 0 0,-4-3 0,1 3 0,-2-4 0,-1 0 0,1 0 0,-1 4 0,-2 1 0,-2 8 0,-1 0 0,-1 14 0,2 6 0,-7 15 0,0 3 0,-1 5 0,1 6 0,4-4 0,0-2 0,0 0 0,0-13 0,0 2 0,0-8 0,3-3 0,4-1 0,3-7 0,8 0 0,-3-3 0,7-3 0,-7-4 0,4-8 0,-5-4 0,1-4 0,1 0 0,-4 0 0,-2 0 0,-2 0 0,0 0 0,0-16 0,1 3 0,-4-15 0,-1 11 0,-4-4 0,0 5 0,0-1 0,0 1 0,0 11 0,0 4 0,-6 9 0,-6 8 0,-7 4 0,-4 3 0,4 0 0,-3 0 0,3 7 0,-1 5 0,2 7 0,2 4 0,4 4 0,-2-3 0,8 8 0,-4-3 0,9 0 0,-3-2 0,4-4 0,0-4 0,0-1 0,0-8 0,0 0 0,6-7 0,2 0 0,6-3 0,0 0 0,0 0 0,0-3 0,0-1 0,0-6 0,-1 2 0,5-6 0,1 3 0,1-8 0,6 2 0,-5-2 0,6 3 0,-8 2 0,3 2 0,-7 2 0,3 2 0,-8 5 0,0-1 0,-4 4 0,0 0 0,-2 7 0,-1 9 0,-3 14 0,0 10 0,0 5 0,0-1 0,0-4 0,0-2 0,0-13 0,0 1 0,0-11 0,0-1 0,0-4 0,0-4 0,2-2 0,3-17 0,2-5 0,1-21 0,1 0 0,0-7 0,0 7 0,3-5 0,-2 9 0,2 1 0,-4 6 0,3 9 0,-3 1 0,1 11 0,-2-2 0,-1 8 0,4-2 0,-3 3 0,3 0 0,-1 0 0,-2 0 0,6 6 0,-5 6 0,3 7 0,-4 3 0,1 1 0,-1 0 0,1-4 0,-1 3 0,-3-3 0,3 0 0,-3-1 0,-1-4 0,1 0 0,-4-4 0,0 0 0,2-4 0,-1-8 0,2-6 0,-3-15 0,4-6 0,0-9 0,5 3 0,-1-3 0,4 5 0,1-1 0,3 9 0,-4-1 0,1 14 0,-5-2 0,5 7 0,-3 0 0,1 4 0,2-1 0,-3 4 0,4 0 0,-3 0 0,-4 0 0,-4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05.977"/>
    </inkml:context>
    <inkml:brush xml:id="br0">
      <inkml:brushProperty name="width" value="0.05" units="cm"/>
      <inkml:brushProperty name="height" value="0.05" units="cm"/>
      <inkml:brushProperty name="color" value="#E71224"/>
    </inkml:brush>
  </inkml:definitions>
  <inkml:trace contextRef="#ctx0" brushRef="#br0">94 856 24575,'9'0'0,"2"0"0,6 0 0,-2 0 0,7 0 0,-7 0 0,3-6 0,-4-2 0,0-10 0,-2-10 0,-4 2 0,0-11 0,-7 13 0,2-4 0,-3 5 0,0 7 0,0-1 0,0 10 0,0-3 0,-5 7 0,1 0 0,-13 3 0,1 11 0,-9 12 0,-8 20 0,9-1 0,-8 9 0,8-5 0,1 1 0,0 3 0,9-10 0,2-1 0,7-11 0,1-4 0,4-6 0,0-5 0,0 1 0,6-3 0,6-1 0,11-6 0,1 0 0,20-4 0,-13 0 0,18-12 0,-7-9 0,6-18 0,2-11 0,1-7 0,1-6 0,-12 13 0,5-9 0,-16 10 0,8-32 0,-11 18 0,-4-23 0,-8 20 0,-8-6 0,-1 16 0,-5-11 0,0 24 0,0-20 0,0 21 0,-4 3 0,-3 18 0,-4 7 0,-3 10 0,0 1 0,-4 3 0,6 0 0,-5 3 0,0 23 0,-1 10 0,-1 22 0,4 6 0,10 9 0,0-11 0,5 15 0,0-23 0,0 11 0,0-7 0,12-6 0,3-2 0,7-10 0,2-10 0,-7-3 0,-3-15 0,0 2 0,-7-8 0,0-2 0,-4-1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09.001"/>
    </inkml:context>
    <inkml:brush xml:id="br0">
      <inkml:brushProperty name="width" value="0.05" units="cm"/>
      <inkml:brushProperty name="height" value="0.05" units="cm"/>
      <inkml:brushProperty name="color" value="#E71224"/>
    </inkml:brush>
  </inkml:definitions>
  <inkml:trace contextRef="#ctx0" brushRef="#br0">291 733 24575,'0'-18'0,"0"5"0,-3-13 0,-5 7 0,-4-4 0,0 4 0,-5 4 0,5 2 0,-6 8 0,4-1 0,0 6 0,-4 0 0,3 0 0,-3 0 0,4 6 0,-4 2 0,1 15 0,-1-3 0,2 8 0,4-1 0,-3-3 0,10 4 0,-6-6 0,10 1 0,-2-4 0,3-1 0,0-7 0,0-2 0,6-5 0,6-1 0,7-3 0,0 0 0,3 0 0,-7-3 0,3-8 0,-4-1 0,0-6 0,1 0 0,-4 3 0,3-3 0,-7 7 0,3-2 0,-4 9 0,-2-5 0,2 8 0,-3-2 0,3 3 0,0 0 0,0 3 0,1 4 0,-1 7 0,1 1 0,1 3 0,-1-4 0,0 0 0,3-3 0,1-1 0,3-6 0,-4-1 0,3-3 0,-2 0 0,6 0 0,0-15 0,3-9 0,-2-22 0,1-12 0,-4 4 0,-1-10 0,-4 6 0,0-2 0,-1-4 0,-3 0 0,-2 4 0,-4-5 0,0 13 0,0 6 0,0 12 0,-3 11 0,-1 5 0,0 7 0,-2 4 0,3 5 0,-4 2 0,4 2 0,-4 19 0,6 7 0,-7 28 0,7 5 0,-4 10 0,5 2 0,0-13 0,0 10 0,0-17 0,0 6 0,4-9 0,8-14 0,1-3 0,6-13 0,-4-5 0,-1-5 0,-1-7 0,1 0 0,4-3 0,-3 0 0,3-3 0,-7-8 0,3-5 0,-1-16 0,-1 2 0,5-9 0,-8 1 0,7 3 0,-7 1 0,3 6 0,-5 9 0,0 1 0,-3 8 0,-1 5 0,-6 18 0,-2 3 0,-3 22 0,3-8 0,1 8 0,4-5 0,0 0 0,0-4 0,0-6 0,0-9 0,0-4 0,6-3 0,2-4 0,6 0 0,0-3 0,4 0 0,1 0 0,-1-6 0,4-2 0,-7-7 0,4-3 0,-8 3 0,3-7 0,-6 7 0,2-3 0,-3 7 0,0-2 0,-3 6 0,-1 5 0,-3 11 0,0 13 0,0 2 0,0 3 0,0-4 0,0-4 0,0-1 0,0-4 0,0-4 0,2 0 0,9-3 0,1-4 0,10 1 0,-7-4 0,3 0 0,-4 0 0,0-10 0,1-3 0,-3-15 0,4-11 0,-7 8 0,4-17 0,-8 18 0,-1-14 0,-4 10 0,0-5 0,0 10 0,0 6 0,0 1 0,0 7 0,-3 0 0,-4 5 0,0 4 0,-6 2 0,2 1 0,-3 3 0,0 0 0,-4 0 0,3 0 0,-7 7 0,6 9 0,-3 5 0,6 11 0,-2-3 0,6-1 0,-3 0 0,8-10 0,1 4 0,3-10 0,0 1 0,0-6 0,5-4 0,7-3 0,7-17 0,6-1 0,1-17 0,4 4 0,-2-5 0,3 0 0,-5 5 0,-1 2 0,-5 8 0,-1 2 0,-5 9 0,0-1 0,-4 8 0,0-1 0,0 4 0,-3 0 0,3 0 0,-4 0 0,1 11 0,0 6 0,1 11 0,-3 6 0,-2 4 0,-3 2 0,0 0 0,0 3 0,0-13 0,0 3 0,0-10 0,0-4 0,0-5 0,0-4 0,0-4 0,3-2 0,1-8 0,2-4 0,9-11 0,3-10 0,3 3 0,4-12 0,-8 13 0,8-9 0,-9 14 0,8-9 0,-9 14 0,1-4 0,-3 8 0,-6 2 0,7 5 0,-7 1 0,2 3 0,-2 0 0,-1 0 0,0 0 0,0 0 0,1 0 0,-1 6 0,-2 6 0,3 17 0,-3-4 0,1 12 0,-2-13 0,1 3 0,0-4 0,0-4 0,2-4 0,-5-6 0,4-2 0,-1-1 0,2-2 0,1-2 0,-1-2 0,0 0 0,0 0 0,1-2 0,-1-9 0,4-1 0,1-6 0,4 0 0,0-1 0,-1 0 0,-2 1 0,1 4 0,-6 4 0,3 0 0,-7 3 0,0 4 0,-3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09.721"/>
    </inkml:context>
    <inkml:brush xml:id="br0">
      <inkml:brushProperty name="width" value="0.05" units="cm"/>
      <inkml:brushProperty name="height" value="0.05" units="cm"/>
      <inkml:brushProperty name="color" value="#E71224"/>
    </inkml:brush>
  </inkml:definitions>
  <inkml:trace contextRef="#ctx0" brushRef="#br0">0 233 24575,'7'0'0,"13"-4"0,21-10 0,20-13 0,12-5 0,10-11 0,-19 16 0,11-4 0,-26 13 0,9 3 0,-8 5 0,-15 3 0,-6 6 0,-11-3 0,-8 4 0,0 0 0,-6 0 0,-2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10.974"/>
    </inkml:context>
    <inkml:brush xml:id="br0">
      <inkml:brushProperty name="width" value="0.05" units="cm"/>
      <inkml:brushProperty name="height" value="0.05" units="cm"/>
      <inkml:brushProperty name="color" value="#E71224"/>
    </inkml:brush>
  </inkml:definitions>
  <inkml:trace contextRef="#ctx0" brushRef="#br0">50 1 24575,'-7'5'0,"1"2"0,6 6 0,0-3 0,0 0 0,3-7 0,3 0 0,1-3 0,6 0 0,-6 0 0,3 0 0,-4 0 0,-3-5 0,-3 3 0,-3-3 0,-3 5 0,-1 0 0,1 0 0,0 0 0,2 3 0,2 0 0,-1 4 0,2-1 0,-2 0 0,3 1 0,0-1 0,3-3 0,0 0 0,3-3 0,1 0 0,-1 0 0,0 0 0,-2-3 0,-2-1 0,-2-5 0,0 2 0,0-7 0,0 7 0,0-2 0,-2 5 0,-5 1 0,-4 3 0,-3 0 0,3 0 0,-2 0 0,6 0 0,-3 0 0,7 3 0,-3 0 0,5 4 0,-1-1 0,2 4 0,0-3 0,0 2 0,0-2 0,0-1 0,6-3 0,6 0 0,2-3 0,4 0 0,-4 0 0,0 0 0,-3 0 0,-2 0 0,-3 0 0,1 0 0,-1-3 0,-3 0 0,0-3 0,0-1 0,-2 1 0,1 0 0,-2-1 0,0 4 0,0 0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16.769"/>
    </inkml:context>
    <inkml:brush xml:id="br0">
      <inkml:brushProperty name="width" value="0.05" units="cm"/>
      <inkml:brushProperty name="height" value="0.05" units="cm"/>
      <inkml:brushProperty name="color" value="#E71224"/>
    </inkml:brush>
  </inkml:definitions>
  <inkml:trace contextRef="#ctx0" brushRef="#br0">0 311 24575,'0'-6'0,"0"-7"0,0-3 0,0-7 0,0 0 0,7-5 0,-2 8 0,4-6 0,-6 11 0,-1 0 0,2 5 0,-1 4 0,3 2 0,-5-1 0,4 4 0,-2-2 0,3 3 0,1 0 0,-1 0 0,4 0 0,-3 3 0,6 0 0,-6 4 0,3-1 0,-1 1 0,2 0 0,3-3 0,4-1 0,-3-3 0,6 0 0,-2 0 0,9-4 0,-3-8 0,2-1 0,-3-7 0,-5 6 0,3-1 0,-11 4 0,3-3 0,-8 7 0,1 0 0,-1 1 0,0 6 0,-2-1 0,-2 12 0,-2 0 0,0 11 0,0-7 0,0 7 0,0-7 0,0 7 0,0-7 0,4 3 0,2-4 0,5-4 0,7 1 0,1 0 0,4-3 0,5 0 0,0-5 0,5-3 0,6 0 0,-5 0 0,10-8 0,-9-1 0,8-13 0,-8 4 0,0-7 0,-3 7 0,-7-2 0,7 4 0,-8 0 0,3 0 0,-4 4 0,0-2 0,0 5 0,0-2 0,-4 7 0,-1-3 0,-4 7 0,4-4 0,-3 4 0,2 0 0,-3 0 0,0 0 0,-3 0 0,2 7 0,-3 0 0,1 7 0,-1 4 0,-2 1 0,-1 4 0,1 0 0,-1-1 0,-2 1 0,1 0 0,-5-4 0,3-1 0,-4-8 0,0 0 0,0-4 0,0 1 0,0-4 0,0 0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17.508"/>
    </inkml:context>
    <inkml:brush xml:id="br0">
      <inkml:brushProperty name="width" value="0.05" units="cm"/>
      <inkml:brushProperty name="height" value="0.05" units="cm"/>
      <inkml:brushProperty name="color" value="#E71224"/>
    </inkml:brush>
  </inkml:definitions>
  <inkml:trace contextRef="#ctx0" brushRef="#br0">1 31 24575,'88'-4'0,"1"0"0,-1 0 0,1 0 0,5-1 0,1 0 0,-1 1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18.070"/>
    </inkml:context>
    <inkml:brush xml:id="br0">
      <inkml:brushProperty name="width" value="0.05" units="cm"/>
      <inkml:brushProperty name="height" value="0.05" units="cm"/>
      <inkml:brushProperty name="color" value="#E71224"/>
    </inkml:brush>
  </inkml:definitions>
  <inkml:trace contextRef="#ctx0" brushRef="#br0">0 1 24575,'0'74'0,"0"1"0,0-9 0,0-10 0,0-19 0,0-11 0,0 7 0,0-18 0,0-1 0,0-8 0,0 0 0,0 1 0,0-1 0,0-3 0,0 0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18.523"/>
    </inkml:context>
    <inkml:brush xml:id="br0">
      <inkml:brushProperty name="width" value="0.05" units="cm"/>
      <inkml:brushProperty name="height" value="0.05" units="cm"/>
      <inkml:brushProperty name="color" value="#E71224"/>
    </inkml:brush>
  </inkml:definitions>
  <inkml:trace contextRef="#ctx0" brushRef="#br0">1 0 24575,'24'0'0,"7"0"0,15 0 0,6 0 0,-6 0 0,4 0 0,-5 0 0,-4 0 0,-1 0 0,-13 0 0,-11 0 0,-2 0 0,-8 0 0,0 0 0,-2 0 0,-2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23.269"/>
    </inkml:context>
    <inkml:brush xml:id="br0">
      <inkml:brushProperty name="width" value="0.05" units="cm"/>
      <inkml:brushProperty name="height" value="0.05" units="cm"/>
      <inkml:brushProperty name="color" value="#E71224"/>
    </inkml:brush>
  </inkml:definitions>
  <inkml:trace contextRef="#ctx0" brushRef="#br0">0 469 24575,'0'-20'0,"0"2"0,0 12 0,7 0 0,0 2 0,7-5 0,4 7 0,-3-4 0,0 6 0,-2 0 0,-6 0 0,2 0 0,-5 6 0,-2 2 0,-2 14 0,0-2 0,0 4 0,0 2 0,0-10 0,0 11 0,-2-16 0,-2 6 0,0-10 0,-2 3 0,3-6 0,-1-4 0,2-11 0,2-4 0,0-13 0,3 4 0,1-4 0,7 6 0,1 2 0,-1 2 0,2 8 0,-5 0 0,1 6 0,-3 1 0,1 3 0,-1 0 0,0 0 0,0 3 0,1 4 0,0 3 0,-1 4 0,5 0 0,-4 0 0,3 0 0,-3-4 0,0 0 0,-1-4 0,-3 0 0,3 1 0,-3-4 0,3 0 0,0-3 0,0 0 0,0 0 0,1 0 0,-1 0 0,0 0 0,0 0 0,0 0 0,1-6 0,3-6 0,1-3 0,1-7 0,-2 3 0,-2-8 0,0 2 0,0-2 0,0 4 0,-4 0 0,-1-5 0,-3-1 0,0-4 0,0 0 0,0 0 0,0-1 0,0 1 0,0 4 0,0 5 0,0 6 0,0 4 0,0 4 0,-2 3 0,1 15 0,-5 4 0,1 27 0,-4-8 0,4 19 0,-3-5 0,7 1 0,-7 5 0,7-6 0,-3-5 0,4-3 0,0-8 0,0-6 0,0-5 0,3-4 0,4 0 0,4-3 0,6-1 0,-2-3 0,3 0 0,0 1 0,-3-5 0,3 1 0,-4-4 0,0 0 0,0 0 0,0 0 0,0 0 0,-1-3 0,2-8 0,-4-1 0,3-10 0,-6 7 0,3-7 0,-4 7 0,-3-3 0,-1 0 0,-3 7 0,0-6 0,0 6 0,0 0 0,-3 4 0,-3 5 0,-5 2 0,1 0 0,-3 0 0,2 0 0,0 2 0,1 2 0,4 6 0,-1 0 0,0 8 0,0-3 0,2 7 0,-1-7 0,5 7 0,-2-3 0,3-1 0,0 0 0,0-7 0,0 2 0,0-6 0,0 3 0,6-4 0,2-2 0,6-1 0,4-3 0,-3 0 0,2 0 0,1 0 0,1-3 0,5-9 0,-1-1 0,3-16 0,-2 7 0,2-8 0,0 0 0,-6 9 0,0-7 0,-6 16 0,-3-5 0,-1 9 0,-3-2 0,-1 7 0,-2-3 0,-2 8 0,-2 2 0,0 20 0,0 2 0,0 8 0,0-2 0,0-12 0,0 3 0,0-13 0,0 0 0,0-4 0,0-5 0,0-5 0,0-10 0,4-5 0,4-9 0,4 4 0,4-4 0,4-1 0,-3 5 0,3-5 0,-5 10 0,0 1 0,-5 4 0,4 3 0,-7 1 0,3 4 0,-1 2 0,-1 1 0,1 3 0,-3 0 0,1 0 0,-4 6 0,0 6 0,-3 6 0,0 1 0,0 3 0,3-3 0,-2 0 0,2-2 0,0-6 0,1 2 0,-1-6 0,3 3 0,-2-4 0,-1 0 0,3-2 0,-3-1 0,4-3 0,-1 0 0,0 0 0,1 0 0,6-7 0,-1-1 0,11-12 0,-8 1 0,4-1 0,-4 2 0,-1 4 0,-3 0 0,-1 0 0,0-4 0,-2 3 0,3-3 0,-7 8 0,-1 0 0,-1 4 0,2 2 0,2 1 0,0 3 0,0 6 0,1 5 0,0 8 0,1 13 0,0-2 0,1 9 0,-1-1 0,1-3 0,-4-1 0,2-7 0,-7-11 0,4 1 0,-4-10 0,0 3 0,-3-4 0,-4 1 0,-7-4 0,-5 0 0,-4-3 0,0 0 0,4 0 0,1 0 0,4 0 0,0 0 0,3 0 0,1 0 0,4 0 0,5-2 0,5 1 0,10-5 0,10 1 0,5-3 0,-1 0 0,4-4 0,-3 3 0,0-6 0,3 2 0,-7-7 0,3 3 0,-4-7 0,-4 4 0,-4 0 0,-2-2 0,-5 3 0,1 0 0,-2-3 0,-4 11 0,-1-6 0,-3 10 0,0 5 0,0 15 0,0 11 0,0 4 0,-4 4 0,4-8 0,-4 4 0,4-5 0,0-4 0,0-1 0,0-8 0,3 0 0,0-4 0,7-2 0,-3-2 0,3-2 0,-1 0 0,-2 0 0,6 0 0,-5-6 0,6-5 0,-2-13 0,4-5 0,-3-4 0,2 0 0,-5-6 0,2-1 0,-3-4 0,-4 4 0,-1-4 0,-4 9 0,0 1 0,0 7 0,0 8 0,0 1 0,0 7 0,0 1 0,0 14 0,0 6 0,0 20 0,0 17 0,0-4 0,0 13 0,0-10 0,0 0 0,0 0 0,0-7 0,0-11 0,0-4 0,0-6 0,3-8 0,0 0 0,1-4 0,1-2 0,-1-2 0,2-2 0,0 0 0,1 0 0,2 0 0,2-10 0,5-7 0,-4-7 0,3-4 0,-7 0 0,6 8 0,-5-6 0,1 11 0,-3 0 0,-3 5 0,-1 4 0,0 3 0,-3 8 0,3 12 0,-3 9 0,0 3 0,0 3 0,0-8 0,0-1 0,0-1 0,0-10 0,0 2 0,0-8 0,0 0 0,6-2 0,1-2 0,6-2 0,5 0 0,-3-6 0,3-6 0,-3-3 0,-4-3 0,-1 4 0,-3 0 0,0 0 0,0 4 0,-4 0 0,3 4 0,-5-1 0,4 4 0,-2 3 0,0 11 0,4 9 0,-6 14 0,6 0 0,-2 16 0,4-9 0,0 10 0,1 0 0,2-10 0,-2 8 0,2-19 0,-4 8 0,-3-18 0,-2 6 0,-3-11 0,0 7 0,0-8 0,-11 9 0,-2-7 0,-11 8 0,-4-7 0,-2 3 0,1-8 0,2 0 0,4-8 0,0 0 0,4-4 0,1 0 0,7 0 0,1-7 0,3 0 0,3-11 0,1-6 0,3 0 0,0-20 0,4 8 0,13-11 0,3 7 0,15 3 0,3 0 0,-1 1 0,4 7 0,-6-1 0,-6 16 0,0-2 0,-6 8 0,-4 4 0,-5-2 0,-4 5 0,-4-2 0,1 3 0,-1 0 0,0 0 0,-2 0 0,-1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56.920"/>
    </inkml:context>
    <inkml:brush xml:id="br0">
      <inkml:brushProperty name="width" value="0.05" units="cm"/>
      <inkml:brushProperty name="height" value="0.05" units="cm"/>
      <inkml:brushProperty name="color" value="#E71224"/>
    </inkml:brush>
  </inkml:definitions>
  <inkml:trace contextRef="#ctx0" brushRef="#br0">2 1 24575,'-1'3'0,"9"0"0,3-3 0,12 0 0,0 0 0,2 0 0,3 0 0,0 0 0,1 0 0,-4 0 0,2 0 0,-18 0 0,2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23.882"/>
    </inkml:context>
    <inkml:brush xml:id="br0">
      <inkml:brushProperty name="width" value="0.05" units="cm"/>
      <inkml:brushProperty name="height" value="0.05" units="cm"/>
      <inkml:brushProperty name="color" value="#E71224"/>
    </inkml:brush>
  </inkml:definitions>
  <inkml:trace contextRef="#ctx0" brushRef="#br0">2 88 24575,'-1'-4'0,"13"-6"0,5 5 0,15-11 0,-3 7 0,4-6 0,-4 6 0,-2-3 0,-4 8 0,-4 0 0,-5 4 0,-1 0 0,-8 0 0,1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24.489"/>
    </inkml:context>
    <inkml:brush xml:id="br0">
      <inkml:brushProperty name="width" value="0.05" units="cm"/>
      <inkml:brushProperty name="height" value="0.05" units="cm"/>
      <inkml:brushProperty name="color" value="#E71224"/>
    </inkml:brush>
  </inkml:definitions>
  <inkml:trace contextRef="#ctx0" brushRef="#br0">1 103 24575,'0'-6'0,"0"-1"0,0-6 0,0 5 0,0-9 0,0 6 0,0 0 0,0-2 0,0 6 0,0 0 0,0 4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25.458"/>
    </inkml:context>
    <inkml:brush xml:id="br0">
      <inkml:brushProperty name="width" value="0.05" units="cm"/>
      <inkml:brushProperty name="height" value="0.05" units="cm"/>
      <inkml:brushProperty name="color" value="#E71224"/>
    </inkml:brush>
  </inkml:definitions>
  <inkml:trace contextRef="#ctx0" brushRef="#br0">43 128 24575,'-43'0'0,"61"-5"0,46-11 0,24 0 0,-12-5 0,-16 2 0,6 4 0,-17 0 0,-6 5 0,-19 3 0,0 6 0,-10-2 0,-4 3 0,-4 0 0,-5 0 0,1 0 0,-4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26.441"/>
    </inkml:context>
    <inkml:brush xml:id="br0">
      <inkml:brushProperty name="width" value="0.05" units="cm"/>
      <inkml:brushProperty name="height" value="0.05" units="cm"/>
      <inkml:brushProperty name="color" value="#E71224"/>
    </inkml:brush>
  </inkml:definitions>
  <inkml:trace contextRef="#ctx0" brushRef="#br0">6 52 24575,'-3'-2'0,"0"-5"0,3 0 0,0-3 0,0 4 0,0 0 0,0-1 0,0 4 0,0 0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27.339"/>
    </inkml:context>
    <inkml:brush xml:id="br0">
      <inkml:brushProperty name="width" value="0.05" units="cm"/>
      <inkml:brushProperty name="height" value="0.05" units="cm"/>
      <inkml:brushProperty name="color" value="#E71224"/>
    </inkml:brush>
  </inkml:definitions>
  <inkml:trace contextRef="#ctx0" brushRef="#br0">1 86 24575,'64'-34'0,"-13"8"0,-22 19 0,-7 0 0,-7 6 0,2-6 0,-6 6 0,2-2 0,-2 3 0,-1 0 0,0 0 0,-4 0 0,-3 0 0,0 0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48.856"/>
    </inkml:context>
    <inkml:brush xml:id="br0">
      <inkml:brushProperty name="width" value="0.05" units="cm"/>
      <inkml:brushProperty name="height" value="0.05" units="cm"/>
    </inkml:brush>
  </inkml:definitions>
  <inkml:trace contextRef="#ctx0" brushRef="#br0">316 1 24575,'-14'0'0,"6"0"0,-13 0 0,0 0 0,-4 0 0,-3 0 0,5 0 0,-5 0 0,3 0 0,-3 0 0,5 0 0,3 0 0,2 0 0,7 0 0,1 3 0,4-3 0,2 6 0,1-3 0,3 3 0,0 0 0,0 1 0,0-1 0,0 4 0,0 0 0,0 9 0,0 0 0,3 4 0,-2 5 0,3 7 0,0 0 0,-3 10 0,2-5 0,-3 6 0,0 0 0,0-6 0,0-1 0,0-5 0,0 0 0,0-5 0,0 4 0,0-13 0,0 7 0,0-11 0,0-2 0,0-4 0,0-3 0,0-1 0,0 0 0,3-2 0,0-2 0,4-2 0,2 0 0,2 0 0,3 0 0,4 0 0,2 0 0,8 0 0,-4 0 0,4 0 0,-4-3 0,-1 2 0,-4-3 0,-1 1 0,-3 2 0,-5-2 0,0 3 0,-3 0 0,-4 0 0,0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49.494"/>
    </inkml:context>
    <inkml:brush xml:id="br0">
      <inkml:brushProperty name="width" value="0.05" units="cm"/>
      <inkml:brushProperty name="height" value="0.05" units="cm"/>
    </inkml:brush>
  </inkml:definitions>
  <inkml:trace contextRef="#ctx0" brushRef="#br0">1 1 24575,'16'0'0,"-1"0"0,4 0 0,0 0 0,4 0 0,0 0 0,-4 0 0,-1 0 0,-7 0 0,-1 0 0,-4 0 0,1 0 0,-1 0 0,-3 0 0,0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0.100"/>
    </inkml:context>
    <inkml:brush xml:id="br0">
      <inkml:brushProperty name="width" value="0.05" units="cm"/>
      <inkml:brushProperty name="height" value="0.05" units="cm"/>
    </inkml:brush>
  </inkml:definitions>
  <inkml:trace contextRef="#ctx0" brushRef="#br0">1 0 24575,'3'6'0,"0"5"0,-3 12 0,0 6 0,0 1 0,4 20 0,1-21 0,0 27 0,3-20 0,-3 10 0,8-1 0,-7-4 0,2-7 0,-8-1 0,3-16 0,-2 5 0,2-17 0,-3 1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1.387"/>
    </inkml:context>
    <inkml:brush xml:id="br0">
      <inkml:brushProperty name="width" value="0.05" units="cm"/>
      <inkml:brushProperty name="height" value="0.05" units="cm"/>
    </inkml:brush>
  </inkml:definitions>
  <inkml:trace contextRef="#ctx0" brushRef="#br0">260 1 24575,'-13'0'0,"0"0"0,-5 0 0,2 0 0,-6 0 0,2 0 0,-3 0 0,0 0 0,4 0 0,0 0 0,5 0 0,0 0 0,3 0 0,1 0 0,4 0 0,-3 3 0,5 0 0,-1 3 0,5 1 0,0-1 0,0 4 0,0-3 0,0 6 0,0-6 0,0 7 0,0-7 0,0 6 0,0-5 0,0 5 0,0-6 0,0 3 0,0 0 0,0 5 0,0 4 0,0 5 0,0 4 0,0 1 0,0 10 0,4 2 0,-3 5 0,7-6 0,-7 5 0,2-15 0,-3 4 0,4-11 0,-3-7 0,2 1 0,-3-9 0,0 1 0,0-2 0,3-4 0,0 0 0,3-3 0,1 0 0,-1 0 0,4 0 0,1 0 0,3 0 0,0 0 0,4 0 0,-3 0 0,8 0 0,-4 0 0,4 0 0,1-3 0,-5 2 0,3-3 0,-7 1 0,4 2 0,-9-2 0,0 3 0,-3 0 0,-4 0 0,0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1.855"/>
    </inkml:context>
    <inkml:brush xml:id="br0">
      <inkml:brushProperty name="width" value="0.05" units="cm"/>
      <inkml:brushProperty name="height" value="0.05" units="cm"/>
    </inkml:brush>
  </inkml:definitions>
  <inkml:trace contextRef="#ctx0" brushRef="#br0">1 0 24575,'25'0'0,"-8"0"0,15 0 0,-11 0 0,11 0 0,-11 0 0,6 0 0,-12 0 0,-3 0 0,-6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57.475"/>
    </inkml:context>
    <inkml:brush xml:id="br0">
      <inkml:brushProperty name="width" value="0.05" units="cm"/>
      <inkml:brushProperty name="height" value="0.05" units="cm"/>
      <inkml:brushProperty name="color" value="#E71224"/>
    </inkml:brush>
  </inkml:definitions>
  <inkml:trace contextRef="#ctx0" brushRef="#br0">1 0 24575,'1'0'0,"4"0"0,12 0 0,-5 0 0,10 0 0,-7 0 0,9 0 0,-1 0 0,0 0 0,1 0 0,-8 0 0,1 0 0,-6 0 0,-1 0 0,-3 0 0,-4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3.150"/>
    </inkml:context>
    <inkml:brush xml:id="br0">
      <inkml:brushProperty name="width" value="0.05" units="cm"/>
      <inkml:brushProperty name="height" value="0.05" units="cm"/>
    </inkml:brush>
  </inkml:definitions>
  <inkml:trace contextRef="#ctx0" brushRef="#br0">92 118 24575,'0'6'0,"3"-14"0,1 1 0,3-12 0,9 0 0,-4 6 0,7-5 0,-5 6 0,1 1 0,-1 4 0,-4 1 0,0 5 0,0-2 0,-2 3 0,1 0 0,-2 0 0,0 7 0,-4 9 0,0 5 0,-3 12 0,0-4 0,0 5 0,0 0 0,0 0 0,0 0 0,0 0 0,0-5 0,0 4 0,-3-9 0,-1 0 0,-7-2 0,-1-2 0,-4 3 0,1-4 0,-5 4 0,5-7 0,-5 0 0,6-3 0,0-5 0,0 2 0,-1-3 0,1 0 0,0 1 0,3-5 0,-2 1 0,5-4 0,-2 0 0,4 0 0,-1 0 0,4-6 0,0-2 0,3-6 0,0-4 0,0 3 0,0-4 0,0 5 0,0 0 0,0 3 0,3 1 0,1 0 0,2 3 0,1 0 0,-1 1 0,0 5 0,1-2 0,-1 0 0,4 3 0,-3-3 0,7 3 0,-7 0 0,6 0 0,-5 0 0,5 0 0,-2 3 0,-1 1 0,4 3 0,-4-1 0,1 5 0,3-3 0,-3 5 0,3-2 0,0 0 0,0 2 0,1-5 0,-1 3 0,0-4 0,0 0 0,-3-3 0,2-1 0,-2-3 0,3 0 0,-3 0 0,2 0 0,-2-3 0,3-4 0,-3-1 0,2-5 0,-6 5 0,3-2 0,-3 0 0,-1 3 0,-2 0 0,-1 4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4.976"/>
    </inkml:context>
    <inkml:brush xml:id="br0">
      <inkml:brushProperty name="width" value="0.05" units="cm"/>
      <inkml:brushProperty name="height" value="0.05" units="cm"/>
    </inkml:brush>
  </inkml:definitions>
  <inkml:trace contextRef="#ctx0" brushRef="#br0">68 160 24575,'6'0'0,"8"0"0,-6 0 0,6 0 0,-7-3 0,2-1 0,-1-3 0,2-3 0,-4 3 0,-2-7 0,2 7 0,-5-7 0,5 4 0,-6-1 0,4-3 0,-4 4 0,0-1 0,0-3 0,0 7 0,0-3 0,-6 6 0,2 2 0,-9 2 0,2 0 0,0 0 0,-2 0 0,2 6 0,-4 6 0,4 3 0,-4 7 0,6-2 0,-2 8 0,3-4 0,0 4 0,0 0 0,0-4 0,3 4 0,2 0 0,3-3 0,0 3 0,0-9 0,0-1 0,0-3 0,0-1 0,0 0 0,3-3 0,4-1 0,7-3 0,2 0 0,6 1 0,-3-4 0,0 2 0,4-5 0,-8 2 0,7-3 0,-7 0 0,4 0 0,-1 0 0,-3 0 0,-3 0 0,-6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5.527"/>
    </inkml:context>
    <inkml:brush xml:id="br0">
      <inkml:brushProperty name="width" value="0.05" units="cm"/>
      <inkml:brushProperty name="height" value="0.05" units="cm"/>
    </inkml:brush>
  </inkml:definitions>
  <inkml:trace contextRef="#ctx0" brushRef="#br0">1 1 24575,'0'13'0,"0"3"0,0 11 0,0 2 0,0 5 0,0-4 0,0 2 0,0-7 0,0-5 0,0-2 0,0-11 0,5 0 0,3-4 0,2-3 0,4 0 0,-4 0 0,-2 0 0,-2 0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5.987"/>
    </inkml:context>
    <inkml:brush xml:id="br0">
      <inkml:brushProperty name="width" value="0.05" units="cm"/>
      <inkml:brushProperty name="height" value="0.05" units="cm"/>
    </inkml:brush>
  </inkml:definitions>
  <inkml:trace contextRef="#ctx0" brushRef="#br0">7 13 24575,'-3'-7'0,"0"1"0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7.289"/>
    </inkml:context>
    <inkml:brush xml:id="br0">
      <inkml:brushProperty name="width" value="0.05" units="cm"/>
      <inkml:brushProperty name="height" value="0.05" units="cm"/>
    </inkml:brush>
  </inkml:definitions>
  <inkml:trace contextRef="#ctx0" brushRef="#br0">39 81 24575,'-2'0'0,"3"6"0,-13 6 0,7 8 0,-3 8 0,0 1 0,7 4 0,-2 1 0,3-4 0,0-2 0,0-5 0,0-7 0,0-2 0,0-8 0,2-2 0,5-2 0,8-2 0,-3 0 0,9 0 0,-5-6 0,0 1 0,1-9 0,-6 3 0,0-3 0,2-1 0,-5 1 0,3 0 0,-4 0 0,0-1 0,-3 1 0,2 3 0,-6-2 0,3 6 0,-3-3 0,0 4 0,0 5 0,0 12 0,0 1 0,-3 9 0,2-7 0,-2 1 0,3-1 0,0 0 0,0 0 0,0-3 0,0 2 0,0-6 0,0 3 0,0-3 0,3-4 0,0 3 0,4-5 0,-1 1 0,0-2 0,1 0 0,-1 0 0,1 0 0,-1 0 0,0 0 0,1 0 0,-1 0 0,1 0 0,-1 0 0,0 0 0,1 0 0,-1 0 0,0-2 0,1-5 0,0-8 0,-3 0 0,3-8 0,-6 4 0,6-9 0,-6 3 0,2-8 0,-3 8 0,0-7 0,0 7 0,0 1 0,0 1 0,0 8 0,0-3 0,0 7 0,-5 1 0,0 6 0,-4 1 0,-1 3 0,3 0 0,-7 0 0,7 0 0,0 0 0,4 0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8.065"/>
    </inkml:context>
    <inkml:brush xml:id="br0">
      <inkml:brushProperty name="width" value="0.05" units="cm"/>
      <inkml:brushProperty name="height" value="0.05" units="cm"/>
    </inkml:brush>
  </inkml:definitions>
  <inkml:trace contextRef="#ctx0" brushRef="#br0">0 0 24575,'0'15'0,"0"7"0,0 15 0,0 8 0,0-4 0,0-1 0,0 4 0,0 3 0,0 6 0,0 0 0,0-6 0,0-8 0,0-5 0,0-5 0,0-5 0,7-2 0,-5-6 0,11 2 0,-11-8 0,10 1 0,-7-5 0,5 1 0,-4-4 0,0 3 0,1-2 0,-1 2 0,1 0 0,-1 1 0,0-1 0,-2 1 0,2-4 0,-3 3 0,3-6 0,0 3 0,0-3 0,1 0 0,-1 0 0,1-3 0,0-8 0,-1-1 0,2-10 0,-4 6 0,3-2 0,-7 10 0,4 2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6:58.501"/>
    </inkml:context>
    <inkml:brush xml:id="br0">
      <inkml:brushProperty name="width" value="0.05" units="cm"/>
      <inkml:brushProperty name="height" value="0.05" units="cm"/>
    </inkml:brush>
  </inkml:definitions>
  <inkml:trace contextRef="#ctx0" brushRef="#br0">5 47 24575,'-5'-4'0,"6"1"0,14 3 0,4 0 0,4 0 0,1 0 0,-1 0 0,-4 0 0,-1 0 0,-3-6 0,-5 4 0,9-15 0,-14 14 0,7-9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0.061"/>
    </inkml:context>
    <inkml:brush xml:id="br0">
      <inkml:brushProperty name="width" value="0.05" units="cm"/>
      <inkml:brushProperty name="height" value="0.05" units="cm"/>
    </inkml:brush>
  </inkml:definitions>
  <inkml:trace contextRef="#ctx0" brushRef="#br0">26 156 24575,'5'3'0,"2"0"0,11-3 0,1 0 0,0 0 0,3 0 0,2 0 0,-3 0 0,2 0 0,-9-7 0,4 2 0,-6-2 0,2-3 0,-7 9 0,0-12 0,-1 9 0,-2-6 0,-1 0 0,-3-1 0,0-3 0,0 3 0,0-3 0,0 4 0,-3-1 0,-4 0 0,0 5 0,-7 2 0,3 1 0,-3 3 0,3 0 0,-6 0 0,8 0 0,-8 0 0,6 0 0,-3 6 0,-1 6 0,0 8 0,-2 8 0,5 0 0,-4 6 0,6 0 0,-2 0 0,3 5 0,4 2 0,-3 10 0,7-3 0,-8 4 0,8-6 0,-3-1 0,4 1 0,0-5 0,0-2 0,0-5 0,0-5 0,0-1 0,0-9 0,6 0 0,2-8 0,7-1 0,3-3 0,1 1 0,9-4 0,-3 0 0,3-4 0,0 0 0,-4 0 0,4 0 0,-4 0 0,-1-4 0,0 0 0,-3-7 0,-8 6 0,-6-1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0.619"/>
    </inkml:context>
    <inkml:brush xml:id="br0">
      <inkml:brushProperty name="width" value="0.05" units="cm"/>
      <inkml:brushProperty name="height" value="0.05" units="cm"/>
    </inkml:brush>
  </inkml:definitions>
  <inkml:trace contextRef="#ctx0" brushRef="#br0">1 11 24575,'0'-10'0,"0"17"0,0 8 0,0 13 0,0 4 0,0 3 0,0 0 0,0 0 0,0-7 0,0-9 0,0 4 0,6-15 0,-2 3 0,13-11 0,-9 0 0,9 0 0,-12 0 0,1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1.048"/>
    </inkml:context>
    <inkml:brush xml:id="br0">
      <inkml:brushProperty name="width" value="0.05" units="cm"/>
      <inkml:brushProperty name="height" value="0.05" units="cm"/>
    </inkml:brush>
  </inkml:definitions>
  <inkml:trace contextRef="#ctx0" brushRef="#br0">7 14 24575,'-3'-8'0,"0"2"0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59.061"/>
    </inkml:context>
    <inkml:brush xml:id="br0">
      <inkml:brushProperty name="width" value="0.05" units="cm"/>
      <inkml:brushProperty name="height" value="0.05" units="cm"/>
      <inkml:brushProperty name="color" value="#E71224"/>
    </inkml:brush>
  </inkml:definitions>
  <inkml:trace contextRef="#ctx0" brushRef="#br0">55 1 24575,'0'9'0,"0"2"0,0 7 0,0-3 0,0 3 0,0 1 0,0-4 0,0 3 0,0-4 0,0 0 0,0-3 0,0-1 0,0-4 0,3 1 0,1-4 0,9 0 0,3-3 0,4 0 0,2 0 0,-3 0 0,9-4 0,-4-3 0,6-10 0,-7 0 0,-3-3 0,4 1 0,-9 3 0,1-3 0,-6 8 0,-3-3 0,0 7 0,-1-3 0,-2 3 0,-1 1 0,-6 3 0,0 0 0,-4 3 0,-3 0 0,3 0 0,-3 3 0,3 4 0,1 0 0,-2 10 0,1-5 0,-1 10 0,4 2 0,1 1 0,3 8 0,0-4 0,0 5 0,0 0 0,0 18 0,0-9 0,0 10 0,4-2 0,1-9 0,5 10 0,-1-6 0,0 0 0,0-6 0,-4-5 0,-1-2 0,-4-9 0,0 4 0,0-9 0,-18 11 0,4-13 0,-21 6 0,10-8 0,-8-6 0,4-1 0,-5-4 0,0-4 0,4 0 0,2 0 0,9-4 0,3-7 0,6-1 0,2-10 0,4 2 0,0-3 0,4-1 0,0-4 0,0-1 0,18-12 0,17-18 0,6 11 0,16-13 0,-24 29 0,18-1 0,-13 6 0,14 2 0,-11 3 0,-2 8 0,-5 2 0,-5 7 0,-1 2 0,-12 3 0,1 0 0,-9 0 0,2 0 0,-4 0 0,-2 0 0,-2 0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2.236"/>
    </inkml:context>
    <inkml:brush xml:id="br0">
      <inkml:brushProperty name="width" value="0.05" units="cm"/>
      <inkml:brushProperty name="height" value="0.05" units="cm"/>
    </inkml:brush>
  </inkml:definitions>
  <inkml:trace contextRef="#ctx0" brushRef="#br0">9 0 24575,'0'17'0,"0"1"0,-4 10 0,3-3 0,-3 13 0,4-3 0,0 1 0,0 8 0,0-14 0,0 5 0,0-7 0,0-9 0,0-1 0,0 1 0,0-8 0,6 1 0,1-10 0,3-2 0,4 0 0,-7 0 0,6 0 0,-2 0 0,0-3 0,-1-8 0,1-5 0,-3-7 0,4 0 0,-8-1 0,3 1 0,-3-1 0,0 5 0,0 1 0,-4 3 0,0 4 0,0 2 0,-3 10 0,3 8 0,-7 9 0,7 6 0,-4-1 0,4 0 0,0-3 0,0-2 0,0-4 0,0 0 0,3-3 0,1-1 0,5-3 0,2-4 0,0 0 0,2-3 0,-2 0 0,0 0 0,2 0 0,-2-3 0,0-1 0,-1-6 0,0 3 0,-2-7 0,1 6 0,-2-5 0,0 2 0,0-3 0,0 0 0,-3-1 0,3-3 0,-6 3 0,2-8 0,-3-1 0,0-1 0,0-3 0,0 9 0,0 1 0,0 4 0,0-1 0,0 4 0,0 1 0,0 4 0,0 2 0,0 2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2.981"/>
    </inkml:context>
    <inkml:brush xml:id="br0">
      <inkml:brushProperty name="width" value="0.05" units="cm"/>
      <inkml:brushProperty name="height" value="0.05" units="cm"/>
    </inkml:brush>
  </inkml:definitions>
  <inkml:trace contextRef="#ctx0" brushRef="#br0">1 0 24575,'0'5'0,"0"9"0,0 18 0,0 15 0,0 6 0,0-5 0,0 8 0,0-8 0,0 0 0,0 9 0,0-21 0,0 4 0,0-12 0,0-12 0,6 2 0,-2-14 0,10 6 0,-4-10 0,1 3 0,2-3 0,2 0 0,5-3 0,-1-8 0,5-7 0,-8-5 0,4-2 0,-8 6 0,2 0 0,-9 11 0,1 2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3.482"/>
    </inkml:context>
    <inkml:brush xml:id="br0">
      <inkml:brushProperty name="width" value="0.05" units="cm"/>
      <inkml:brushProperty name="height" value="0.05" units="cm"/>
    </inkml:brush>
  </inkml:definitions>
  <inkml:trace contextRef="#ctx0" brushRef="#br0">0 135 24575,'27'-15'0,"-6"1"0,17-3 0,-9 4 0,5-3 0,0 6 0,-5-2 0,-1 1 0,-8 5 0,-2-4 0,-4 10 0,-6-7 0,-2 7 0,-6-3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4.797"/>
    </inkml:context>
    <inkml:brush xml:id="br0">
      <inkml:brushProperty name="width" value="0.05" units="cm"/>
      <inkml:brushProperty name="height" value="0.05" units="cm"/>
    </inkml:brush>
  </inkml:definitions>
  <inkml:trace contextRef="#ctx0" brushRef="#br0">2 0 24575,'0'13'0,"7"0"0,1 5 0,8 6 0,10 7 0,-7-6 0,13 20 0,-4-11 0,2 15 0,5 3 0,-1-7 0,-8 2 0,2-6 0,0 4 0,-2 4 0,0 5 0,1-3 0,-11-5 0,7 0 0,-8 0 0,3 0 0,-8 6 0,4-5 0,-4 5 0,-1-6 0,1 0 0,-1 5 0,1-4 0,-5 11 0,4-5 0,-8 0 0,8 5 0,-8-10 0,4 3 0,-5-5 0,0-5 0,0 3 0,4-3 0,-3-1 0,3 5 0,-4 1 0,0-4 0,0 9 0,0-5 0,0 1 0,0 5 0,0 0 0,0 7 0,-4 2 0,-7 11 0,0-23 0,-13 14 0,12-15 0,-12 12 0,9-7 0,-1-1 0,-2-7 0,8-4 0,-8 4 0,8-10 0,-8 9 0,4 2 0,-5-4 0,0 7 0,1-8 0,-6 5 0,0-1 0,1-4 0,0-2 0,6-9 0,4-2 0,-2-9 0,7-4 0,-2-5 0,6-4 0,1 0 0,0 1 0,0-1 0,-4 0 0,1-2 0,-1-1 0,-3-3 0,2-3 0,1 2 0,4-2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7.411"/>
    </inkml:context>
    <inkml:brush xml:id="br0">
      <inkml:brushProperty name="width" value="0.05" units="cm"/>
      <inkml:brushProperty name="height" value="0.05" units="cm"/>
    </inkml:brush>
  </inkml:definitions>
  <inkml:trace contextRef="#ctx0" brushRef="#br0">429 1 24575,'-13'19'0,"-1"8"0,-3 3 0,0 6 0,0 3 0,0-5 0,3 0 0,-2 0 0,7-1 0,-7-3 0,7 2 0,-6-2 0,5 4 0,-2 0 0,0-5 0,3-1 0,-2-5 0,3 1 0,0 4 0,0-8 0,0 7 0,0-8 0,0 5 0,0-1 0,1 0 0,2 1 0,-2-5 0,3 3 0,-3-2 0,2-1 0,-2 3 0,3-6 0,-4 6 0,4-3 0,-3 5 0,3 4 0,-5 1 0,1 5 0,3 0 0,-2-5 0,2 4 0,1-4 0,-4 5 0,3-1 0,0-3 0,-2 2 0,6-8 0,-3 9 0,1-9 0,2 4 0,-2 0 0,3-7 0,0 6 0,0-12 0,0 0 0,0-5 0,0-4 0,0 3 0,0 10 0,0 0 0,0 14 0,0 7 0,0 22 0,0 1 0,0 16 0,0-29 0,0 13 0,0 6 0,0-16 0,0 47 0,0-58 0,0 57 0,4-51 0,1 31 0,4-26 0,6 6 0,-5-7 0,9 6 0,-9-16 0,8 8 0,-5-14 0,1 8 0,1-13 0,-1 6 0,-2-8 0,0 5 0,0-5 0,-3 4 0,3-8 0,-4 3 0,3-5 0,-3 0 0,4 0 0,-5 1 0,5-1 0,-4-4 0,7 4 0,-7-4 0,3 4 0,0-4 0,-3 4 0,3-4 0,-1 0 0,-2-1 0,2-7 0,-3 2 0,0-5 0,-3 1 0,-2-2 0,1-4 0,-2 3 0,2-6 0,-3 3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8.720"/>
    </inkml:context>
    <inkml:brush xml:id="br0">
      <inkml:brushProperty name="width" value="0.05" units="cm"/>
      <inkml:brushProperty name="height" value="0.05" units="cm"/>
    </inkml:brush>
  </inkml:definitions>
  <inkml:trace contextRef="#ctx0" brushRef="#br0">348 7 24575,'-6'-3'0,"-13"0"0,-2 3 0,-13 0 0,4 0 0,-8 0 0,7 0 0,-8 4 0,0-3 0,12 2 0,-1 0 0,17-2 0,-3 2 0,10 0 0,-2 3 0,6 9 0,0-1 0,0 8 0,0 2 0,0 6 0,0 9 0,0 2 0,4 5 0,-3 5 0,7 2 0,-7 0 0,4-1 0,-5-6 0,0-1 0,0-4 0,0-7 0,0-6 0,0-9 0,0 0 0,0-9 0,0 0 0,0-4 0,0 1 0,0-1 0,2-3 0,2 3 0,2-6 0,4 3 0,1 0 0,7-2 0,6 2 0,0-3 0,9 0 0,-4 0 0,5 0 0,0 0 0,-5 0 0,3 0 0,-11 0 0,6 0 0,-12 0 0,3-3 0,-4 2 0,-6-2 0,-1 3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9.231"/>
    </inkml:context>
    <inkml:brush xml:id="br0">
      <inkml:brushProperty name="width" value="0.05" units="cm"/>
      <inkml:brushProperty name="height" value="0.05" units="cm"/>
    </inkml:brush>
  </inkml:definitions>
  <inkml:trace contextRef="#ctx0" brushRef="#br0">1 8 24575,'10'0'0,"-5"0"0,26 0 0,-12 0 0,4 0 0,0 0 0,-3 0 0,2 0 0,-3 0 0,0 0 0,0 0 0,-5-4 0,-6 4 0,-2-4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09.637"/>
    </inkml:context>
    <inkml:brush xml:id="br0">
      <inkml:brushProperty name="width" value="0.05" units="cm"/>
      <inkml:brushProperty name="height" value="0.05" units="cm"/>
    </inkml:brush>
  </inkml:definitions>
  <inkml:trace contextRef="#ctx0" brushRef="#br0">1 1 24575,'16'0'0,"3"0"0,-3 0 0,2 0 0,-4 0 0,0 0 0,-3 0 0,-4 0 0,-4 0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10.018"/>
    </inkml:context>
    <inkml:brush xml:id="br0">
      <inkml:brushProperty name="width" value="0.05" units="cm"/>
      <inkml:brushProperty name="height" value="0.05" units="cm"/>
    </inkml:brush>
  </inkml:definitions>
  <inkml:trace contextRef="#ctx0" brushRef="#br0">1 1 24575,'2'3'0,"9"0"0,5-3 0,7 0 0,0 0 0,0 0 0,-3 0 0,-8 0 0,-6 0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28.306"/>
    </inkml:context>
    <inkml:brush xml:id="br0">
      <inkml:brushProperty name="width" value="0.05" units="cm"/>
      <inkml:brushProperty name="height" value="0.05" units="cm"/>
    </inkml:brush>
  </inkml:definitions>
  <inkml:trace contextRef="#ctx0" brushRef="#br0">0 1 24575,'19'0'0,"-3"0"0,12 0 0,-8 0 0,7 0 0,-7 0 0,8 0 0,-12 0 0,-5 0 0,-8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11.302"/>
    </inkml:context>
    <inkml:brush xml:id="br0">
      <inkml:brushProperty name="width" value="0.05" units="cm"/>
      <inkml:brushProperty name="height" value="0.05" units="cm"/>
      <inkml:brushProperty name="color" value="#E71224"/>
    </inkml:brush>
  </inkml:definitions>
  <inkml:trace contextRef="#ctx0" brushRef="#br0">5 0 24575,'0'17'0,"0"-3"0,0 13 0,-4-7 0,3 13 0,1-4 0,1 1 0,3 2 0,-4-2 0,3-5 0,-2-2 0,2-5 0,-3-3 0,0-1 0,0-5 0,0-3 0,0 1 0,0-1 0,0 0 0,0 1 0,0-1 0,0 0 0,0 1 0,0-1 0,0-5 0,0 1 0,0-4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28.791"/>
    </inkml:context>
    <inkml:brush xml:id="br0">
      <inkml:brushProperty name="width" value="0.05" units="cm"/>
      <inkml:brushProperty name="height" value="0.05" units="cm"/>
    </inkml:brush>
  </inkml:definitions>
  <inkml:trace contextRef="#ctx0" brushRef="#br0">1 0 24575,'17'0'0,"1"0"0,1 0 0,3 0 0,-7 0 0,4 0 0,-5 0 0,0 0 0,-3 0 0,2 0 0,-9 0 0,3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0.388"/>
    </inkml:context>
    <inkml:brush xml:id="br0">
      <inkml:brushProperty name="width" value="0.05" units="cm"/>
      <inkml:brushProperty name="height" value="0.05" units="cm"/>
    </inkml:brush>
  </inkml:definitions>
  <inkml:trace contextRef="#ctx0" brushRef="#br0">317 0 24575,'-6'10'0,"1"4"0,-10 10 0,6 1 0,-6 3 0,-2 20 0,3-8 0,-7 21 0,11-21 0,-3 4 0,0-3 0,3-1 0,-8 11 0,2 3 0,-3 7 0,7-1 0,-5-8 0,10 0 0,-6 1 0,3 0 0,0 5 0,1-11 0,3 0 0,-2-3 0,7-3 0,-3 0 0,0 3 0,3-3 0,-3-1 0,4 5 0,0-4 0,0-1 0,-4 4 0,3-9 0,-3 10 0,4-10 0,0 10 0,0-10 0,0 4 0,0-5 0,0 4 0,0-3 0,0 9 0,0-10 0,0 11 0,0-5 0,0 6 0,0 0 0,4 0 0,1 0 0,4-6 0,4 5 0,-3-5 0,6 0 0,-2 5 0,3-10 0,1 9 0,-1-8 0,1 2 0,-1-4 0,0 5 0,5-2 0,-4 2 0,4-4 0,-5-2 0,4 2 0,-2 4 0,2-2 0,1 3 0,-4-6 0,4 1 0,0 0 0,1 1 0,-1-6 0,4 6 0,-4-6 0,0 1 0,4 0 0,-10-8 0,4 1 0,-4 0 0,-1-5 0,-1-1 0,-3-4 0,-1-3 0,-3-1 0,0 0 0,-1-3 0,1 3 0,-1-4 0,-2 1 0,2-1 0,-6 0 0,6-2 0,-6-18 0,3 9 0,-3-12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1.778"/>
    </inkml:context>
    <inkml:brush xml:id="br0">
      <inkml:brushProperty name="width" value="0.05" units="cm"/>
      <inkml:brushProperty name="height" value="0.05" units="cm"/>
    </inkml:brush>
  </inkml:definitions>
  <inkml:trace contextRef="#ctx0" brushRef="#br0">219 7 24575,'1'-3'0,"-9"0"0,-4 3 0,-6 0 0,-1 0 0,0 0 0,0 0 0,0 0 0,1 0 0,3 0 0,0 0 0,5 0 0,0 0 0,3 0 0,-3 0 0,3 0 0,3 3 0,-1-3 0,4 6 0,-2-3 0,3 3 0,0 4 0,0 5 0,0 4 0,0 1 0,0 2 0,0 2 0,4 5 0,-3 5 0,6-1 0,-2 7 0,4-5 0,-4 9 0,2-3 0,-6-1 0,7 0 0,-7-6 0,3-5 0,-1-1 0,-2-5 0,3-3 0,-4-2 0,0-4 0,0 0 0,0-3 0,0-1 0,0-4 0,0 1 0,0-1 0,2-2 0,2-1 0,2-3 0,0 0 0,1 0 0,-1 0 0,4 0 0,1 0 0,3 0 0,0 0 0,0 0 0,0 0 0,5 0 0,0 0 0,0 0 0,3 0 0,-6 0 0,-5 0 0,-4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2.329"/>
    </inkml:context>
    <inkml:brush xml:id="br0">
      <inkml:brushProperty name="width" value="0.05" units="cm"/>
      <inkml:brushProperty name="height" value="0.05" units="cm"/>
    </inkml:brush>
  </inkml:definitions>
  <inkml:trace contextRef="#ctx0" brushRef="#br0">1 7 24575,'2'-4'0,"5"2"0,8 2 0,4 0 0,4 0 0,-3 0 0,2 0 0,-7 0 0,3 0 0,-3 0 0,-1 0 0,-4 0 0,-3 0 0,-4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2.869"/>
    </inkml:context>
    <inkml:brush xml:id="br0">
      <inkml:brushProperty name="width" value="0.05" units="cm"/>
      <inkml:brushProperty name="height" value="0.05" units="cm"/>
    </inkml:brush>
  </inkml:definitions>
  <inkml:trace contextRef="#ctx0" brushRef="#br0">0 0 24575,'0'15'0,"0"-2"0,0-3 0,0-3 0,0 2 0,0 1 0,0-2 0,0 9 0,0-5 0,0 6 0,0 0 0,0 2 0,0-5 0,0 6 0,0-5 0,0 7 0,0-3 0,0-2 0,0 0 0,0-3 0,0 4 0,0-1 0,0-3 0,0 0 0,0 2 0,0-6 0,0 4 0,0-9 0,0-3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3.639"/>
    </inkml:context>
    <inkml:brush xml:id="br0">
      <inkml:brushProperty name="width" value="0.05" units="cm"/>
      <inkml:brushProperty name="height" value="0.05" units="cm"/>
    </inkml:brush>
  </inkml:definitions>
  <inkml:trace contextRef="#ctx0" brushRef="#br0">1 1 24575,'0'25'0,"0"1"0,0 14 0,0 0 0,0 12 0,0-15 0,0 32 0,0-33 0,0 55 0,0-38 0,0 27 0,0-14 0,0-5 0,0-6 0,0 1 0,0-1 0,0 5 0,0 6 0,0-12 0,0-3 0,0-15 0,0 2 0,0-13 0,0 3 0,0-5 0,0 0 0,0-7 0,0-2 0,0-7 0,0-1 0,0 1 0,0-1 0,0-3 0,0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4.633"/>
    </inkml:context>
    <inkml:brush xml:id="br0">
      <inkml:brushProperty name="width" value="0.05" units="cm"/>
      <inkml:brushProperty name="height" value="0.05" units="cm"/>
    </inkml:brush>
  </inkml:definitions>
  <inkml:trace contextRef="#ctx0" brushRef="#br0">0 35 24575,'6'-6'0,"8"-1"0,-3 0 0,8 2 0,-1 2 0,-3 0 0,3 2 0,-3-2 0,-5 3 0,4 0 0,-3 0 0,-1 0 0,0 0 0,-4 0 0,-2 3 0,-2 4 0,-2 3 0,0 13 0,0 2 0,0 9 0,-7 0 0,1-5 0,-9 0 0,6-10 0,-2-1 0,7-4 0,-2 0 0,2-3 0,-3 3 0,4-7 0,-1 3 0,1-4 0,3 1 0,-3-1 0,3 0 0,8-2 0,4-2 0,5-8 0,6 1 0,-4-6 0,0 1 0,-1 1 0,-4 2 0,1 1 0,-5 5 0,0-5 0,-3 5 0,-1-2 0,-2 3 0,-1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5.844"/>
    </inkml:context>
    <inkml:brush xml:id="br0">
      <inkml:brushProperty name="width" value="0.05" units="cm"/>
      <inkml:brushProperty name="height" value="0.05" units="cm"/>
    </inkml:brush>
  </inkml:definitions>
  <inkml:trace contextRef="#ctx0" brushRef="#br0">0 1 24575,'0'26'0,"0"0"0,0 18 0,0 2 0,0 14 0,0 1 0,0 5 0,0-7 0,0-6 0,0 5 0,0 2 0,0-5 0,0 9 0,0-16 0,0-2 0,0-7 0,0 0 0,0-8 0,0 2 0,0-9 0,0-5 0,0-1 0,0-4 0,0-3 0,0-1 0,0-4 0,0 0 0,0 1 0,0-2 0,0 1 0,0 1 0,0-1 0,0 0 0,0 4 0,0 1 0,0 7 0,0-3 0,0 3 0,0-3 0,0-5 0,0 4 0,0-7 0,0 3 0,0-12 0,4-17 0,-3 9 0,3-11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8.510"/>
    </inkml:context>
    <inkml:brush xml:id="br0">
      <inkml:brushProperty name="width" value="0.05" units="cm"/>
      <inkml:brushProperty name="height" value="0.05" units="cm"/>
    </inkml:brush>
  </inkml:definitions>
  <inkml:trace contextRef="#ctx0" brushRef="#br0">0 484 24575,'21'0'0,"-4"0"0,24 0 0,-11-11 0,21-10 0,-5-12 0,2-7 0,5-1 0,-20 4 0,10 4 0,-18-1 0,3 4 0,-10 1 0,-2 1 0,-5 7 0,-5-1 0,-1 1 0,-5 5 0,0-5 0,0 10 0,0-4 0,-5 6 0,-5 3 0,-7 2 0,-4 4 0,0 0 0,-7 0 0,5 0 0,-4 0 0,5 0 0,1 0 0,-1 9 0,0 9 0,-1 11 0,5 6 0,-4 0 0,8 7 0,-3 2 0,10 7 0,-4-7 0,9 5 0,-3-5 0,5 7 0,0-7 0,0-2 0,0-7 0,0 0 0,5-6 0,5-2 0,7-10 0,11-1 0,1-5 0,6-5 0,0 0 0,7-6 0,-5 0 0,5 0 0,-7 0 0,0-6 0,0 0 0,-15-1 0,-5 2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9.335"/>
    </inkml:context>
    <inkml:brush xml:id="br0">
      <inkml:brushProperty name="width" value="0.05" units="cm"/>
      <inkml:brushProperty name="height" value="0.05" units="cm"/>
    </inkml:brush>
  </inkml:definitions>
  <inkml:trace contextRef="#ctx0" brushRef="#br0">1 7 24575,'0'-2'0,"0"3"0,0-6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13.534"/>
    </inkml:context>
    <inkml:brush xml:id="br0">
      <inkml:brushProperty name="width" value="0.05" units="cm"/>
      <inkml:brushProperty name="height" value="0.05" units="cm"/>
      <inkml:brushProperty name="color" value="#E71224"/>
    </inkml:brush>
  </inkml:definitions>
  <inkml:trace contextRef="#ctx0" brushRef="#br0">0 6 24575,'0'10'0,"0"0"0,0 8 0,0-2 0,0 6 0,0-10 0,0 5 0,0-6 0,0 3 0,0 0 0,0-3 0,0 2 0,0-2 0,0 0 0,0-1 0,0-4 0,0 0 0,0 1 0,0-1 0,0-5 0,0-12 0,0-2 0,0-12 0,0 1 0,0-5 0,0 0 0,0 1 0,0 8 0,0 2 0,0 7 0,0 1 0,0 3 0,0 4 0,0 0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39.986"/>
    </inkml:context>
    <inkml:brush xml:id="br0">
      <inkml:brushProperty name="width" value="0.05" units="cm"/>
      <inkml:brushProperty name="height" value="0.05" units="cm"/>
    </inkml:brush>
  </inkml:definitions>
  <inkml:trace contextRef="#ctx0" brushRef="#br0">1 0 24575,'0'2'0,"0"7"0,0 9 0,0 10 0,0 1 0,0 5 0,0 5 0,0 1 0,0-4 0,0 2 0,0-9 0,0-4 0,0 2 0,0-15 0,0 2 0,2-8 0,5-2 0,4-2 0,3-2 0,-3 0 0,2 0 0,-2-6 0,3-6 0,-3-3 0,-3 3 0,-5 5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0.956"/>
    </inkml:context>
    <inkml:brush xml:id="br0">
      <inkml:brushProperty name="width" value="0.05" units="cm"/>
      <inkml:brushProperty name="height" value="0.05" units="cm"/>
    </inkml:brush>
  </inkml:definitions>
  <inkml:trace contextRef="#ctx0" brushRef="#br0">0 0 24575,'0'2'0,"0"0"0,0 7 0,0-3 0,0 4 0,0-3 0,0 3 0,3-7 0,1 3 0,2-5 0,0 2 0,1-3 0,-7 0 0,3 0 0,-6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2.383"/>
    </inkml:context>
    <inkml:brush xml:id="br0">
      <inkml:brushProperty name="width" value="0.05" units="cm"/>
      <inkml:brushProperty name="height" value="0.05" units="cm"/>
    </inkml:brush>
  </inkml:definitions>
  <inkml:trace contextRef="#ctx0" brushRef="#br0">89 227 24575,'-6'0'0,"-4"7"0,-1 4 0,-1 9 0,-2-1 0,9 8 0,-5-2 0,9 9 0,-3-5 0,4 3 0,0-7 0,0 7 0,0-8 0,0 0 0,0-6 0,0-3 0,0-5 0,0 4 0,0-7 0,0 3 0,3-4 0,4-2 0,8-2 0,0-2 0,3 0 0,-4 0 0,4 0 0,-2 0 0,2-3 0,-4-1 0,0-3 0,1-3 0,-1 2 0,-3-6 0,2 3 0,-5-3 0,2-5 0,-2 0 0,0-4 0,-1 0 0,1-5 0,-3 3 0,-2-8 0,-3 4 0,0 0 0,0-4 0,0 9 0,0-9 0,0 8 0,0-3 0,-3 5 0,-1-1 0,-8 1 0,4 0 0,-3 3 0,3 2 0,1 4 0,0 3 0,0 1 0,-3 3 0,3 4 0,-6 0 0,2 3 0,-3 0 0,-1 0 0,1 0 0,0 3 0,0 4 0,-1 8 0,3 4 0,-2 0 0,5 4 0,-5-4 0,6 4 0,0-4 0,1 4 0,6-8 0,-6 3 0,6-4 0,-2-3 0,3-1 0,0-4 0,0 1 0,0-1 0,3-2 0,4-1 0,3-3 0,8 0 0,-2 0 0,6-7 0,-3 2 0,0-9 0,4 5 0,-4-5 0,4 5 0,-4-2 0,4 3 0,-8 1 0,7 3 0,-7-3 0,0 6 0,-2-2 0,-6 3 0,3 0 0,-3 0 0,-1 0 0,-3 0 0,0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5.148"/>
    </inkml:context>
    <inkml:brush xml:id="br0">
      <inkml:brushProperty name="width" value="0.05" units="cm"/>
      <inkml:brushProperty name="height" value="0.05" units="cm"/>
    </inkml:brush>
  </inkml:definitions>
  <inkml:trace contextRef="#ctx0" brushRef="#br0">279 0 24575,'-2'0'0,"-7"0"0,-2 0 0,-10 0 0,5 0 0,-12 0 0,3 0 0,-3 0 0,4 0 0,1 4 0,4 0 0,0 0 0,5 3 0,3-7 0,1 3 0,4 0 0,-1 1 0,4 2 0,0 0 0,3 0 0,0 1 0,0-1 0,0 0 0,0 4 0,0 1 0,0 3 0,0 4 0,0 2 0,0 3 0,0 0 0,0 5 0,0-3 0,0 8 0,0-5 0,0 6 0,0 0 0,0-1 0,0 1 0,0-5 0,0 3 0,0-7 0,0-1 0,0-2 0,3-10 0,-2 5 0,2-9 0,-1 2 0,-1-4 0,5 0 0,-5 1 0,4-1 0,-4 0 0,4-2 0,-1 1 0,2-4 0,1 5 0,-1-3 0,8 1 0,-2-1 0,10 0 0,-3-2 0,4 2 0,5-3 0,-3 0 0,7 0 0,-7 0 0,3 0 0,-9 0 0,-1 0 0,-7 0 0,2 0 0,-5 3 0,-1-2 0,-4 2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5.657"/>
    </inkml:context>
    <inkml:brush xml:id="br0">
      <inkml:brushProperty name="width" value="0.05" units="cm"/>
      <inkml:brushProperty name="height" value="0.05" units="cm"/>
    </inkml:brush>
  </inkml:definitions>
  <inkml:trace contextRef="#ctx0" brushRef="#br0">1 14 24575,'1'-7'0,"4"1"0,12 6 0,2 0 0,4 0 0,1 0 0,4 0 0,-4 0 0,-6 0 0,-8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6.852"/>
    </inkml:context>
    <inkml:brush xml:id="br0">
      <inkml:brushProperty name="width" value="0.05" units="cm"/>
      <inkml:brushProperty name="height" value="0.05" units="cm"/>
    </inkml:brush>
  </inkml:definitions>
  <inkml:trace contextRef="#ctx0" brushRef="#br0">44 110 24575,'0'5'0,"0"-6"0,0-14 0,0 3 0,4-9 0,7 12 0,1-9 0,3 10 0,-2-2 0,-2 3 0,0 0 0,-1 3 0,-4 1 0,0 3 0,1 0 0,-1 0 0,-2 3 0,-1 8 0,-3 5 0,0 12 0,0-3 0,0 7 0,0-2 0,0 4 0,0-1 0,0 1 0,0 0 0,0 0 0,-4 0 0,-4-5 0,-1-1 0,-2-9 0,0 4 0,3-12 0,-3 7 0,4-7 0,0-1 0,0 0 0,-3-3 0,3-4 0,-3 1 0,4-4 0,-1 0 0,-3 0 0,3 0 0,-3 0 0,4-3 0,2-1 0,2-2 0,2 0 0,0-1 0,0 1 0,0-1 0,0 0 0,0 1 0,0-1 0,0 1 0,0-1 0,0 1 0,3-1 0,0 1 0,3-1 0,4 1 0,-2 2 0,5-2 0,-2 5 0,-1-2 0,4 3 0,-7 0 0,6 0 0,-2 0 0,0 0 0,2 0 0,-5 6 0,5 2 0,-5 6 0,5 0 0,-5 0 0,2-3 0,0 2 0,-3-5 0,3 2 0,-3-4 0,-1 0 0,-2 1 0,-2-4 0,-2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7.855"/>
    </inkml:context>
    <inkml:brush xml:id="br0">
      <inkml:brushProperty name="width" value="0.05" units="cm"/>
      <inkml:brushProperty name="height" value="0.05" units="cm"/>
    </inkml:brush>
  </inkml:definitions>
  <inkml:trace contextRef="#ctx0" brushRef="#br0">6 0 24575,'-3'7'0,"0"8"0,3 26 0,0 7 0,0 18 0,0 1 0,0 14 0,5 2-602,-4 8 602,9-1 0,-3 7 0,-1-12 0,9 10 0,-12-37 0,12 25 0,-14-38 0,8 27 0,-8-25 0,4 0 0,-5-8 0,0-10 602,0-1-602,0-5 0,0 1 0,0-5 0,0-1 0,0-7 0,0-1 0,0-4 0,0 0 0,0 1 0,0-4 0,0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48.971"/>
    </inkml:context>
    <inkml:brush xml:id="br0">
      <inkml:brushProperty name="width" value="0.05" units="cm"/>
      <inkml:brushProperty name="height" value="0.05" units="cm"/>
    </inkml:brush>
  </inkml:definitions>
  <inkml:trace contextRef="#ctx0" brushRef="#br0">1 61 24575,'0'-9'0,"0"-3"0,3 4 0,4-2 0,3 3 0,5 0 0,-5 3 0,4 1 0,5 3 0,-2 0 0,2 0 0,-6 0 0,-5 0 0,2 0 0,-1 0 0,-4 6 0,1 5 0,-6 13 0,0 0 0,0 4 0,0 0 0,0-3 0,-4 3 0,0 0 0,-8-3 0,3 7 0,-5-14 0,5 8 0,-2-14 0,1 6 0,2-7 0,1-1 0,1-4 0,3 0 0,-1 1 0,-2-4 0,6-3 0,-3-3 0,3-7 0,3 3 0,1-7 0,6 7 0,1-4 0,3 4 0,0 0 0,0 3 0,0-2 0,1 5 0,-1-2 0,-3 3 0,2 0 0,-2 0 0,-1 0 0,4 0 0,-7 0 0,3 0 0,-4 3 0,1 0 0,-4 1 0,0-1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50.539"/>
    </inkml:context>
    <inkml:brush xml:id="br0">
      <inkml:brushProperty name="width" value="0.05" units="cm"/>
      <inkml:brushProperty name="height" value="0.05" units="cm"/>
    </inkml:brush>
  </inkml:definitions>
  <inkml:trace contextRef="#ctx0" brushRef="#br0">0 1 24575,'0'14'0,"0"-2"0,0 35 0,0-4 0,0 10 0,0 5 0,0 2 0,0 7 0,0 0 0,0 6 0,0 1 0,0-16 0,0 26 0,0-39 0,0 33 0,0-35 0,0 15 0,0-28 0,0 3 0,0-9 0,0-5 0,0-1 0,0-7 0,0 2 0,0-2 0,0 3 0,0 0 0,0-3 0,0-1 0,0-4 0,0 1 0,0-1 0,0 1 0,0-1 0,0 0 0,0 0 0,0 1 0,0-1 0,0 0 0,0 1 0,0-1 0,0 0 0,0 0 0,0 3 0,0-2 0,0 5 0,0-2 0,0 9 0,3-4 0,-2 3 0,5-4 0,-5 0 0,2 0 0,0 1 0,-2-1 0,2-4 0,0 4 0,-2-7 0,2 3 0,-3-4 0,0 1 0,0-4 0,0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53.026"/>
    </inkml:context>
    <inkml:brush xml:id="br0">
      <inkml:brushProperty name="width" value="0.05" units="cm"/>
      <inkml:brushProperty name="height" value="0.05" units="cm"/>
    </inkml:brush>
  </inkml:definitions>
  <inkml:trace contextRef="#ctx0" brushRef="#br0">1 0 24575,'16'17'0,"5"2"0,1 10 0,0 2 0,11 17 0,-9-5 0,10 10 0,-5-1 0,-1 2 0,-2 11 0,-3-15 0,1 13 0,-4-16 0,8 12 0,-7 0 0,2-7 0,0 0 0,-4-6 0,3-1 0,-3 1 0,0 13 0,-4-16 0,3 14 0,-8-10 0,7-1 0,-6 12 0,2-10 0,-3 3 0,-1-10 0,-1-2 0,1-5 0,-1 0 0,0-5 0,-3 4 0,-2-8 0,1 7 0,-3-2 0,7 4 0,-7 0 0,2-1 0,-3 7 0,0-5 0,0 9 0,0-3 0,0 5 0,0 0 0,0-1 0,0 1 0,0 0 0,0 0 0,0 6 0,0-5 0,0 5 0,0-1 0,-4-4 0,-1 3 0,0-4 0,-3-1 0,3 7 0,-5-5 0,1 5 0,-5 0 0,3-5 0,-3 5 0,1-6 0,-1-1 0,0 1 0,-4 0 0,8 0 0,-7-1 0,6 0 0,-7 7 0,9-11 0,-9 9 0,8-15 0,-3 5 0,5-11 0,0-1 0,3-9 0,-1-1 0,2-4 0,0 0 0,-3 1 0,4-5 0,-4 4 0,3-7 0,-2 3 0,5 0 0,-5-3 0,6 3 0,-3-4 0,0 1 0,2-1 0,-2 0 0,1 0 0,1 1 0,-2-1 0,0 0 0,3 1 0,-6-1 0,5 0 0,-5-2 0,6 2 0,-3-3 0,0 0 0,2-5 0,-5-20 0,5 12 0,-4-11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20.749"/>
    </inkml:context>
    <inkml:brush xml:id="br0">
      <inkml:brushProperty name="width" value="0.05" units="cm"/>
      <inkml:brushProperty name="height" value="0.05" units="cm"/>
    </inkml:brush>
  </inkml:definitions>
  <inkml:trace contextRef="#ctx0" brushRef="#br0">1 67 24575,'12'0'0,"5"0"0,13 0 0,0 0 0,20 0 0,-8 0 0,23 0 0,-4 0 0,13 0 0,7 0-436,2-5 436,0-6 0,5 4 0,-6-8 0,8 9 0,0-5 0,0 5 0,0 1 0,-19 5 0,7 0-10,-17 0 10,7 0 0,-2 0 0,-7 0 0,20 4 0,-20 1 436,13 0-436,-20-1 10,-5-4-10,11 0 0,-10 0 0,3 0 0,-5 0 0,-5 0 0,3 0 0,-8 0 0,8 0 0,-9 0 0,10 0 0,-10 0 0,4 0 0,-5 4 0,15-3 0,-11 6 0,6-3 0,-11 1 0,-8 2 0,7-6 0,-2 2 0,4-3 0,0 0 0,0 0 0,-1 0 0,1 0 0,0 0 0,-4 0 0,2 0 0,-7 0 0,3 0 0,-5 0 0,5 0 0,-4 0 0,15 0 0,-13 0 0,12 0 0,-13 0 0,3 0 0,0 0 0,-4 0 0,5 0 0,-6 0 0,0 0 0,5-4 0,-3 4 0,7-8 0,-7 7 0,3-3 0,0 0 0,7 4 0,-5-4 0,9 4 0,-15 0 0,0 0 0,-1 0 0,-4 0 0,4 3 0,-3 1 0,2 0 0,-7 0 0,3-4 0,-3 0 0,-1 0 0,0 0 0,0 0 0,0 0 0,-3 0 0,3 0 0,-4 0 0,11 0 0,-5 0 0,4 0 0,-6 0 0,0 0 0,1 0 0,-1 0 0,0 0 0,-3 2 0,2-1 0,-6 2 0,7 0 0,-7-2 0,3 5 0,-4-5 0,1 2 0,-1-3 0,1 0 0,-4 2 0,0-1 0,-3 2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23.347"/>
    </inkml:context>
    <inkml:brush xml:id="br0">
      <inkml:brushProperty name="width" value="0.05" units="cm"/>
      <inkml:brushProperty name="height" value="0.05" units="cm"/>
    </inkml:brush>
  </inkml:definitions>
  <inkml:trace contextRef="#ctx0" brushRef="#br0">7 0 24575,'-6'0'0,"15"0"0,-3 0 0,18 0 0,-12 0 0,2 0 0,-8 0 0,4 0 0,-3 0 0,0 0 0,-4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56.256"/>
    </inkml:context>
    <inkml:brush xml:id="br0">
      <inkml:brushProperty name="width" value="0.05" units="cm"/>
      <inkml:brushProperty name="height" value="0.05" units="cm"/>
    </inkml:brush>
  </inkml:definitions>
  <inkml:trace contextRef="#ctx0" brushRef="#br0">212 11 24575,'1'-4'0,"-5"1"0,-11 3 0,0 0 0,-8-3 0,4 5 0,-4-1 0,7 4 0,-6 2 0,10-3 0,-2 0 0,4-1 0,3 0 0,1-3 0,-1 6 0,1-2 0,2 2 0,1 0 0,0 1 0,3 2 0,-3 2 0,3 3 0,0 1 0,0 3 0,0 1 0,0 0 0,0 8 0,0-6 0,0 12 0,0-9 0,0 9 0,0-4 0,0 10 0,0-3 0,0 3 0,0-5 0,0 0 0,0 0 0,0-5 0,0-1 0,0-5 0,0-3 0,3-2 0,-2-4 0,2-3 0,0-2 0,-3-2 0,3-1 0,0-2 0,0 1 0,4-4 0,-1 2 0,0-1 0,0-1 0,1 2 0,-1-3 0,4 0 0,0 0 0,5 0 0,-1 0 0,0 0 0,0 0 0,0 0 0,5 0 0,-4 0 0,3 0 0,-4 0 0,1 0 0,-1 0 0,-4 0 0,-3 0 0,-4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56.758"/>
    </inkml:context>
    <inkml:brush xml:id="br0">
      <inkml:brushProperty name="width" value="0.05" units="cm"/>
      <inkml:brushProperty name="height" value="0.05" units="cm"/>
    </inkml:brush>
  </inkml:definitions>
  <inkml:trace contextRef="#ctx0" brushRef="#br0">1 72 24575,'3'-9'0,"8"1"0,-3-1 0,13 1 0,-9-2 0,10 1 0,-2-1 0,3 5 0,-4 2 0,-1 3 0,-3 0 0,-7 0 0,-2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57.242"/>
    </inkml:context>
    <inkml:brush xml:id="br0">
      <inkml:brushProperty name="width" value="0.05" units="cm"/>
      <inkml:brushProperty name="height" value="0.05" units="cm"/>
    </inkml:brush>
  </inkml:definitions>
  <inkml:trace contextRef="#ctx0" brushRef="#br0">0 0 24575,'0'10'0,"0"0"0,0-4 0,0 8 0,0-3 0,0 16 0,0-6 0,0 11 0,0-2 0,0 4 0,0 0 0,0-1 0,0 1 0,0 0 0,0-4 0,0-2 0,0-5 0,0-4 0,0 0 0,0-5 0,0-4 0,0-3 0,0-4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58.408"/>
    </inkml:context>
    <inkml:brush xml:id="br0">
      <inkml:brushProperty name="width" value="0.05" units="cm"/>
      <inkml:brushProperty name="height" value="0.05" units="cm"/>
    </inkml:brush>
  </inkml:definitions>
  <inkml:trace contextRef="#ctx0" brushRef="#br0">198 1 24575,'-10'0'0,"-6"0"0,0 0 0,-7 0 0,-1 3 0,5 1 0,1 3 0,-1 1 0,4 2 0,0-5 0,5 1 0,4-3 0,2 0 0,2 6 0,2 2 0,0 2 0,0 5 0,0 6 0,0 1 0,0 8 0,0-4 0,0 5 0,0-1 0,0 7 0,0 0 0,0 6 0,0-5 0,0 3 0,0-9 0,0 5 0,0-6 0,0-5 0,0-1 0,0-9 0,0 0 0,0-5 0,0-4 0,0 0 0,0-3 0,0-1 0,0 0 0,0 1 0,2-1 0,2-3 0,5 3 0,2-6 0,3 4 0,0-1 0,0-2 0,1 5 0,-1-5 0,0 2 0,0-3 0,0 3 0,-3-2 0,-4 2 0,-4-3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58.827"/>
    </inkml:context>
    <inkml:brush xml:id="br0">
      <inkml:brushProperty name="width" value="0.05" units="cm"/>
      <inkml:brushProperty name="height" value="0.05" units="cm"/>
    </inkml:brush>
  </inkml:definitions>
  <inkml:trace contextRef="#ctx0" brushRef="#br0">1 49 24575,'0'-10'0,"9"0"0,-4 4 0,15-1 0,-8 3 0,10-3 0,-3 6 0,-3-3 0,1 4 0,-6 0 0,0 0 0,-1 0 0,-4 0 0,-2 0 0,-2 0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59.998"/>
    </inkml:context>
    <inkml:brush xml:id="br0">
      <inkml:brushProperty name="width" value="0.05" units="cm"/>
      <inkml:brushProperty name="height" value="0.05" units="cm"/>
    </inkml:brush>
  </inkml:definitions>
  <inkml:trace contextRef="#ctx0" brushRef="#br0">117 114 24575,'0'-13'0,"0"4"0,0-5 0,0 7 0,0-7 0,0 7 0,0-6 0,0 5 0,0-2 0,0 4 0,0-1 0,3 4 0,3 0 0,1 3 0,2 0 0,-2 0 0,-1 0 0,0 3 0,-2 8 0,-1 5 0,-3 12 0,0 1 0,0 10 0,0-3 0,0 8 0,-8-9 0,2 5 0,-10-6 0,7-5 0,-6-1 0,6-5 0,-5-4 0,6 0 0,-3-5 0,4-3 0,1-2 0,-1-2 0,1-1 0,-1-2 0,1-2 0,-1-2 0,1 0 0,-1 0 0,1 0 0,2-2 0,2-2 0,2-2 0,0-4 0,0-1 0,0-3 0,0-1 0,0 1 0,0 0 0,0 0 0,3-1 0,1 1 0,2 3 0,1-2 0,0 8 0,0-4 0,-1 8 0,0-2 0,1 3 0,-1 0 0,0 0 0,1 0 0,-1 0 0,4 0 0,1 3 0,0 5 0,2 3 0,-2 3 0,3 0 0,1 0 0,-4 0 0,2-3 0,-2 0 0,0-5 0,2 1 0,-6 0 0,3 0 0,-3-4 0,-4 0 0,0-3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01.294"/>
    </inkml:context>
    <inkml:brush xml:id="br0">
      <inkml:brushProperty name="width" value="0.05" units="cm"/>
      <inkml:brushProperty name="height" value="0.05" units="cm"/>
    </inkml:brush>
  </inkml:definitions>
  <inkml:trace contextRef="#ctx0" brushRef="#br0">0 227 24575,'13'0'0,"4"0"0,-2 0 0,7 0 0,-2 0 0,-1 0 0,-1 0 0,0-6 0,-2-3 0,6-6 0,-10 0 0,6-3 0,-6-2 0,0 1 0,-1-3 0,-4 6 0,0-2 0,-3 4 0,-1 3 0,-3-3 0,0 7 0,0-3 0,0 4 0,-3 2 0,0 1 0,-7 3 0,-1 0 0,-3 0 0,-1 0 0,5 0 0,-4 0 0,3 3 0,-3 4 0,-1 8 0,0 5 0,3 3 0,-3 5 0,6-3 0,-3 7 0,3-3 0,5 5 0,-4 0 0,7 0 0,-3-5 0,4 4 0,0-9 0,0 4 0,0-4 0,0-1 0,0-4 0,0 0 0,3-9 0,4 4 0,4-7 0,3 4 0,0-4 0,0 0 0,5 0 0,-4 0 0,3-2 0,-4-2 0,1-3 0,-1 0 0,0 0 0,0 0 0,-3 0 0,2 0 0,-2 0 0,3 0 0,-3 0 0,2-3 0,-6-1 0,0 0 0,-4 1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01.867"/>
    </inkml:context>
    <inkml:brush xml:id="br0">
      <inkml:brushProperty name="width" value="0.05" units="cm"/>
      <inkml:brushProperty name="height" value="0.05" units="cm"/>
    </inkml:brush>
  </inkml:definitions>
  <inkml:trace contextRef="#ctx0" brushRef="#br0">1 1 24575,'0'6'0,"0"8"0,0 1 0,0 9 0,0-1 0,0 0 0,0 0 0,0-3 0,0-2 0,0-7 0,0-2 0,6-2 0,-2-3 0,6-1 0,0-3 0,-5 0 0,1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02.754"/>
    </inkml:context>
    <inkml:brush xml:id="br0">
      <inkml:brushProperty name="width" value="0.05" units="cm"/>
      <inkml:brushProperty name="height" value="0.05" units="cm"/>
    </inkml:brush>
  </inkml:definitions>
  <inkml:trace contextRef="#ctx0" brushRef="#br0">6 1 24575,'-3'0'0,"0"4"0,3 10 0,0-2 0,0 5 0,0-9 0,0 1 0,0-2 0,0-1 0,0-5 0,0-4 0,0-4 0,0 0 0,0 4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21.933"/>
    </inkml:context>
    <inkml:brush xml:id="br0">
      <inkml:brushProperty name="width" value="0.05" units="cm"/>
      <inkml:brushProperty name="height" value="0.05" units="cm"/>
    </inkml:brush>
  </inkml:definitions>
  <inkml:trace contextRef="#ctx0" brushRef="#br0">61 1 24575,'24'0'0,"4"0"0,-8 3 0,23 11 0,-19-5 0,21 18 0,-14-9 0,0 5 0,4 3 0,-14-6 0,0 1 0,-10-3 0,-1-4 0,-5-3 0,4-1 0,-8 0 0,2-3 0,-3 2 0,0-2 0,0-1 0,-7 4 0,-1 0 0,-7 9 0,0 0 0,-5 5 0,4 0 0,-9 1 0,8 3 0,-8-1 0,-2 3 0,1-4 0,-6 5 0,1-4 0,4 4 0,-3-9 0,5 2 0,5-8 0,1 3 0,8-8 0,1-1 0,4-4 0,2 1 0,-2-1 0,6-7 0,1-24 0,0 13 0,3-15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04.961"/>
    </inkml:context>
    <inkml:brush xml:id="br0">
      <inkml:brushProperty name="width" value="0.05" units="cm"/>
      <inkml:brushProperty name="height" value="0.05" units="cm"/>
    </inkml:brush>
  </inkml:definitions>
  <inkml:trace contextRef="#ctx0" brushRef="#br0">23 202 24575,'-3'5'0,"2"1"0,-5 11 0,5 1 0,-6 6 0,6 0 0,-3 4 0,4-4 0,0-1 0,0 5 0,0-4 0,0 4 0,0-4 0,0-5 0,0 3 0,0-3 0,0-3 0,0 2 0,0-11 0,0 6 0,3-6 0,0 3 0,7-3 0,1-4 0,0 0 0,2-3 0,-2 0 0,-1 0 0,4 0 0,-7 0 0,6 0 0,-5 0 0,1 0 0,-2 0 0,3 0 0,-3 0 0,3-2 0,-4-6 0,1 1 0,0-6 0,0 2 0,3-3 0,-2-1 0,2-3 0,1 3 0,-3-8 0,3 4 0,-4-4 0,1-1 0,0 1 0,0 0 0,0-5 0,-4 3 0,3 1 0,-6 2 0,2 2 0,-3-3 0,0 4 0,0-4 0,0 4 0,0 0 0,0-4 0,0 8 0,0-8 0,0 8 0,0-7 0,0 6 0,0 1 0,-3 6 0,-1 2 0,-2 0 0,-1 4 0,1 0 0,-1 3 0,-3 0 0,3 0 0,-3 0 0,4 0 0,-1 0 0,0 0 0,-2 0 0,1 0 0,-2 0 0,4 0 0,-4 3 0,2 1 0,-2 6 0,0-2 0,2 5 0,-2-2 0,3 3 0,-1 0 0,1 5 0,-4-4 0,6 7 0,-4-7 0,5 3 0,-4 1 0,4-4 0,1 0 0,3-2 0,0-6 0,0 7 0,0-7 0,0 3 0,3-7 0,4 3 0,3-5 0,4 2 0,5-3 0,-4 3 0,3-2 0,-4 2 0,1-3 0,-1 0 0,0 0 0,0 0 0,0 0 0,1 0 0,-1 0 0,0 0 0,0 0 0,-3 0 0,2-3 0,-5 2 0,5-2 0,-6 0 0,3 3 0,-4-3 0,1 3 0,-1-3 0,-2 2 0,-2-1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33.619"/>
    </inkml:context>
    <inkml:brush xml:id="br0">
      <inkml:brushProperty name="width" value="0.05" units="cm"/>
      <inkml:brushProperty name="height" value="0.05" units="cm"/>
    </inkml:brush>
  </inkml:definitions>
  <inkml:trace contextRef="#ctx0" brushRef="#br0">302 2 24575,'4'-1'0,"-5"9"0,-8 12 0,-4 14 0,-10 13 0,-1 0 0,-2 24 0,8-30 0,-7 35 0,5-37 0,-5 19 0,3-12 0,8-11 0,1 3 0,5-9 0,0 0 0,0 0 0,0-6 0,0-4 0,0 3 0,4-6 0,-2 2 0,2-7 0,0 2 0,1-6 0,3 3 0,-3-4 0,3 1 0,3 2 0,5 6 0,12 5 0,-3 8 0,14 9 0,-12-1 0,24 18 0,-22-17 0,24 29 0,-25-27 0,13 19 0,-14-17 0,8 5 0,-9-6 0,4-1 0,-6-10 0,-4-5 0,3-5 0,-8-5 0,3-4 0,-3 0 0,-1-3 0,1-1 0,-1 0 0,-2-2 0,-1-1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35.082"/>
    </inkml:context>
    <inkml:brush xml:id="br0">
      <inkml:brushProperty name="width" value="0.05" units="cm"/>
      <inkml:brushProperty name="height" value="0.05" units="cm"/>
    </inkml:brush>
  </inkml:definitions>
  <inkml:trace contextRef="#ctx0" brushRef="#br0">9 0 24575,'0'7'0,"5"1"0,10 6 0,1 5 0,7 2 0,-2 3 0,4 1 0,2 6 0,-1 5 0,7 7 0,-13-7 0,11 9 0,-17-14 0,12 13 0,-7-8 0,2 3 0,-5-10 0,1 4 0,-1-9 0,-7-3 0,5 0 0,-9-12 0,5 8 0,-3-10 0,-1 3 0,1-3 0,-4-1 0,3-2 0,-5 1 0,2-2 0,-3 3 0,0 0 0,0 1 0,0-1 0,-3 0 0,-1 1 0,-3 3 0,-3 4 0,1 6 0,-11 13 0,6-3 0,-9 21 0,1-9 0,-4 22 0,3-20 0,-13 32 0,16-36 0,-20 31 0,15-29 0,-9 12 0,6-12 0,5-3 0,3-8 0,7-3 0,-1-13 0,9 3 0,-4-11 0,5 3 0,0-3 0,-1-4 0,1 0 0,1-3 0,0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25.081"/>
    </inkml:context>
    <inkml:brush xml:id="br0">
      <inkml:brushProperty name="width" value="0.05" units="cm"/>
      <inkml:brushProperty name="height" value="0.05" units="cm"/>
    </inkml:brush>
  </inkml:definitions>
  <inkml:trace contextRef="#ctx0" brushRef="#br0">264 7 24575,'-5'-3'0,"-3"0"0,-9 3 0,-2 0 0,-5 0 0,1 0 0,-5 0 0,7 0 0,-11 0 0,16 0 0,-7 0 0,12 0 0,-3 0 0,7 0 0,-3 0 0,7 5 0,0 7 0,3 6 0,0 10 0,0 1 0,0 11 0,0-5 0,4 10 0,1-5 0,4 6 0,-4 0 0,4 0 0,-4 0 0,4 0 0,-4-6 0,3 0 0,-7-11 0,2 4 0,-3-13 0,3 3 0,-2-9 0,2-3 0,-3-1 0,0-4 0,3-2 0,0-1 0,3-3 0,1 0 0,-1 0 0,4 0 0,1 0 0,3 0 0,0 0 0,0 0 0,0 0 0,5 0 0,-4 0 0,7 0 0,-7 0 0,4 0 0,-5 0 0,-3 0 0,2 0 0,-6 0 0,0 0 0,-4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25.534"/>
    </inkml:context>
    <inkml:brush xml:id="br0">
      <inkml:brushProperty name="width" value="0.05" units="cm"/>
      <inkml:brushProperty name="height" value="0.05" units="cm"/>
    </inkml:brush>
  </inkml:definitions>
  <inkml:trace contextRef="#ctx0" brushRef="#br0">0 89 24575,'0'-11'0,"0"2"0,0 3 0,0-1 0,0 1 0,0-1 0,7-3 0,4 3 0,5-4 0,6 7 0,-7 1 0,3 3 0,-4-4 0,0 4 0,-6-4 0,-1 4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26.051"/>
    </inkml:context>
    <inkml:brush xml:id="br0">
      <inkml:brushProperty name="width" value="0.05" units="cm"/>
      <inkml:brushProperty name="height" value="0.05" units="cm"/>
    </inkml:brush>
  </inkml:definitions>
  <inkml:trace contextRef="#ctx0" brushRef="#br0">1 1 24575,'0'17'0,"0"5"0,0 3 0,0 13 0,0-7 0,0 8 0,0 0 0,0 2 0,0-5 0,0 2 0,0-9 0,0-4 0,0 2 0,0-12 0,0 0 0,0-5 0,0-7 0,0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27.049"/>
    </inkml:context>
    <inkml:brush xml:id="br0">
      <inkml:brushProperty name="width" value="0.05" units="cm"/>
      <inkml:brushProperty name="height" value="0.05" units="cm"/>
    </inkml:brush>
  </inkml:definitions>
  <inkml:trace contextRef="#ctx0" brushRef="#br0">183 0 24575,'-14'0'0,"6"0"0,-13 0 0,5 0 0,-8 0 0,5 0 0,1 0 0,3 0 0,1 0 0,3 0 0,1 0 0,4 0 0,2 5 0,1 7 0,3 6 0,0 10 0,0-3 0,0 8 0,0-4 0,0 0 0,0 4 0,0-4 0,0 5 0,0-5 0,0 4 0,0-9 0,0 4 0,0-4 0,0-1 0,0-4 0,0-1 0,0-3 0,0-1 0,0-4 0,0 0 0,0-3 0,0-1 0,3 1 0,-2-1 0,4-2 0,-4 1 0,5-4 0,-3 5 0,4-6 0,-1 3 0,4-3 0,5 0 0,0 0 0,7 0 0,-2 0 0,8-4 0,-8-3 0,7-2 0,-11-1 0,-5 5 0,-4 2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27.458"/>
    </inkml:context>
    <inkml:brush xml:id="br0">
      <inkml:brushProperty name="width" value="0.05" units="cm"/>
      <inkml:brushProperty name="height" value="0.05" units="cm"/>
    </inkml:brush>
  </inkml:definitions>
  <inkml:trace contextRef="#ctx0" brushRef="#br0">1 38 24575,'4'-4'0,"-1"-3"0,21 2 0,-5-4 0,4 4 0,-10 1 0,-2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28.348"/>
    </inkml:context>
    <inkml:brush xml:id="br0">
      <inkml:brushProperty name="width" value="0.05" units="cm"/>
      <inkml:brushProperty name="height" value="0.05" units="cm"/>
    </inkml:brush>
  </inkml:definitions>
  <inkml:trace contextRef="#ctx0" brushRef="#br0">91 6 24575,'3'1'0,"1"-2"0,2-2 0,0 0 0,1 3 0,2 0 0,-2 0 0,-1 3 0,-3 4 0,-3 7 0,0 10 0,0 6 0,0-1 0,0 4 0,0-4 0,0 0 0,-4 4 0,-4-9 0,-1 4 0,-2-8 0,4-2 0,-4-4 0,4-3 0,-3-1 0,3-4 0,-3-2 0,3-2 0,-3-2 0,0 0 0,3 0 0,-3 0 0,3 0 0,3-2 0,2-5 0,2-1 0,0-1 0,0-1 0,0 2 0,0-2 0,0 4 0,2-1 0,2 4 0,2 0 0,0 3 0,4 0 0,1 0 0,7 0 0,-3 0 0,8 0 0,-8 3 0,7 1 0,-6 4 0,2-1 0,0 4 0,-6-3 0,2 2 0,-4-3 0,-6-4 0,2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29.536"/>
    </inkml:context>
    <inkml:brush xml:id="br0">
      <inkml:brushProperty name="width" value="0.05" units="cm"/>
      <inkml:brushProperty name="height" value="0.05" units="cm"/>
    </inkml:brush>
  </inkml:definitions>
  <inkml:trace contextRef="#ctx0" brushRef="#br0">8 219 24575,'2'0'0,"-1"0"0,15 0 0,-8 0 0,10 0 0,-11 0 0,6-7 0,-2 3 0,0-6 0,-1-1 0,0 4 0,-2-7 0,2 7 0,-3-7 0,-4 7 0,0-7 0,-3 4 0,0-1 0,0-7 0,0 6 0,0-3 0,0 2 0,-3 2 0,0 0 0,-4 1 0,0 4 0,-3 2 0,3 1 0,-3 3 0,0 0 0,3 0 0,-7 0 0,7 0 0,-3 0 0,3 3 0,-3 1 0,3 10 0,-4-2 0,7 10 0,-3-3 0,6 5 0,-2-1 0,3 0 0,0 1 0,0-1 0,0-4 0,0 0 0,0-5 0,3-3 0,0-1 0,11-3 0,-2-1 0,10 2 0,-6-4 0,6 0 0,-3-4 0,0 0 0,4 0 0,-8 0 0,7 0 0,-7-4 0,4 0 0,-9-3 0,4 0 0,-7 1 0,0 2 0,-4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05.319"/>
    </inkml:context>
    <inkml:brush xml:id="br0">
      <inkml:brushProperty name="width" value="0.05" units="cm"/>
      <inkml:brushProperty name="height" value="0.05" units="cm"/>
    </inkml:brush>
  </inkml:definitions>
  <inkml:trace contextRef="#ctx0" brushRef="#br0">1 11 24575,'2'-3'0,"11"0"0,10 0 0,6 2 0,22 2 0,-22 3 0,23 9 0,-19-4 0,7 7 0,-3-3 0,2 4 0,-8-1 0,-6-1 0,-4-6 0,-7 0 0,-3-6 0,-5 4 0,0-1 0,-3 1 0,1-1 0,-5 4 0,-10 8 0,-16 5 0,-1 11 0,-28 9 0,20-8 0,-23 19 0,17-21 0,-2 11 0,4-12 0,9-3 0,2-7 0,10-4 0,4-6 0,5-3 0,4-2 0,2-4 0,1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45.472"/>
    </inkml:context>
    <inkml:brush xml:id="br0">
      <inkml:brushProperty name="width" value="0.05" units="cm"/>
      <inkml:brushProperty name="height" value="0.05" units="cm"/>
    </inkml:brush>
  </inkml:definitions>
  <inkml:trace contextRef="#ctx0" brushRef="#br0">0 1253 24575,'2'0'0,"0"0"0,14 0 0,-4 0 0,19 0 0,1 0 0,13 0 0,-4 0 0,3 0 0,-3 0 0,11 0 0,-10 0 0,3 0 0,-6 0 0,-12 0 0,10 0 0,-17 0 0,8 0 0,-9 0 0,4 0 0,-8 0 0,7 0 0,-7 0 0,4 0 0,-1 0 0,-3 0 0,4 0 0,-5 0 0,0 0 0,0 0 0,0 3 0,-3-2 0,2 5 0,-2-5 0,3 2 0,0 0 0,8-2 0,-10 2 0,12-3 0,-12 0 0,3 0 0,-2 0 0,-2 0 0,0 0 0,-2 0 0,-2 0 0,-1 0 0,1 0 0,-1 0 0,0 0 0,4 0 0,1 0 0,3 0 0,-3 0 0,9 0 0,-8 0 0,10 0 0,-12 0 0,0 0 0,-3 0 0,-1 0 0,0 0 0,1 0 0,-1 0 0,0 0 0,0 0 0,0 0 0,-3-3 0,-3 0 0,-1-3 0,-1 0 0,2-1 0,0 1 0,-3 2 0,2-1 0,-2 1 0,1-2 0,1-1 0,-2 1 0,3-1 0,-3 1 0,3 0 0,-3-4 0,0 2 0,2-2 0,-2 0 0,3 0 0,0-1 0,0-7 0,0 6 0,0-6 0,0 0 0,0 2 0,0-6 0,0 7 0,0-8 0,0 4 0,0-1 0,0-2 0,0 3 0,0-1 0,0-2 0,0 2 0,0-3 0,0-5 0,0 3 0,0-3 0,0 5 0,0-1 0,0 5 0,0-4 0,0 8 0,0-3 0,0 3 0,0 1 0,0 0 0,0-7 0,0 5 0,0-4 0,0 9 0,0-7 0,0 10 0,0-14 0,0 11 0,0-8 0,0 5 0,0 0 0,0-1 0,0 1 0,0 3 0,0-2 0,0 2 0,0 0 0,0 1 0,0 0 0,0 3 0,0-13 0,0 8 0,0-9 0,0 7 0,0-1 0,0 1 0,0 3 0,0-2 0,0 5 0,0-5 0,0 2 0,0 0 0,0 1 0,0 1 0,0 1 0,0-2 0,0 4 0,0-1 0,0-2 0,0 2 0,3 0 0,0 5 0,3 2 0,1 0 0,-1 0 0,0 0 0,1 0 0,3 0 0,-3 0 0,6 0 0,-6 0 0,3 0 0,0 0 0,1 0 0,3 0 0,-3 0 0,2 0 0,2 0 0,0 0 0,3 0 0,-3 0 0,3-4 0,-3 3 0,7-2 0,-6 3 0,6-4 0,-7 3 0,8-2 0,-4 3 0,4 0 0,1 0 0,-1 0 0,0 0 0,1 0 0,5 0 0,-8 0 0,8 0 0,-14 0 0,3 0 0,0 0 0,-2 0 0,2 0 0,-4 0 0,0 0 0,0 0 0,1 0 0,-5-3 0,4 2 0,-4-2 0,1 3 0,2 0 0,-5 0 0,8 0 0,-5 0 0,3 0 0,-1 0 0,-5 0 0,1 0 0,1 0 0,-2 0 0,5 0 0,-6 0 0,7-3 0,-4 2 0,4-2 0,1 0 0,-1 2 0,0-2 0,0 0 0,-3 2 0,2-2 0,-2 3 0,9 0 0,-4 0 0,5 0 0,-3 0 0,-3 0 0,8-4 0,-8 3 0,3-2 0,-4 3 0,0-3 0,1 2 0,-5-2 0,3 3 0,-5 0 0,5 0 0,-6 0 0,9 0 0,-4 0 0,2 0 0,-1 0 0,-6-3 0,3 2 0,-4-2 0,1 3 0,3 0 0,-3 0 0,6 0 0,-5 0 0,5 0 0,2 0 0,0 0 0,3 0 0,-4 0 0,1 0 0,-5 0 0,4 0 0,-7 0 0,6 0 0,-3 0 0,4 0 0,-4 0 0,4 0 0,-7 0 0,6 0 0,-5 0 0,2 0 0,-1 0 0,-1 0 0,2 0 0,-1 0 0,-1 0 0,5 0 0,-6 0 0,3 0 0,3 0 0,-5 0 0,8 0 0,-9 0 0,3 0 0,-4 0 0,-2 0 0,-1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30.232"/>
    </inkml:context>
    <inkml:brush xml:id="br0">
      <inkml:brushProperty name="width" value="0.05" units="cm"/>
      <inkml:brushProperty name="height" value="0.05" units="cm"/>
    </inkml:brush>
  </inkml:definitions>
  <inkml:trace contextRef="#ctx0" brushRef="#br0">0 0 24575,'0'10'0,"0"2"0,0-2 0,0 5 0,0 8 0,0-3 0,0 8 0,0-4 0,0 4 0,0-4 0,0 4 0,0-9 0,0 0 0,0-5 0,3-3 0,4-4 0,4-4 0,3-3 0,4 0 0,-3 0 0,4 0 0,-12 0 0,0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30.644"/>
    </inkml:context>
    <inkml:brush xml:id="br0">
      <inkml:brushProperty name="width" value="0.05" units="cm"/>
      <inkml:brushProperty name="height" value="0.05" units="cm"/>
    </inkml:brush>
  </inkml:definitions>
  <inkml:trace contextRef="#ctx0" brushRef="#br0">7 7 24575,'-3'-4'0,"0"1"0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31.905"/>
    </inkml:context>
    <inkml:brush xml:id="br0">
      <inkml:brushProperty name="width" value="0.05" units="cm"/>
      <inkml:brushProperty name="height" value="0.05" units="cm"/>
    </inkml:brush>
  </inkml:definitions>
  <inkml:trace contextRef="#ctx0" brushRef="#br0">1 61 24575,'0'8'0,"0"5"0,0-2 0,0 9 0,0-4 0,0 7 0,0-4 0,0 8 0,0-6 0,0 12 0,0-9 0,0 4 0,0-4 0,0-5 0,0 3 0,0-3 0,0 1 0,0-2 0,0-4 0,0 0 0,0-3 0,0-1 0,0 0 0,0-3 0,3 3 0,0-7 0,7 0 0,-3-3 0,7 0 0,-4 0 0,1 0 0,2 0 0,-5 0 0,5 0 0,-6 0 0,3 0 0,-4-3 0,1-1 0,0-6 0,-1 0 0,2-9 0,-1 0 0,1-5 0,0-9 0,-3 7 0,-1-12 0,0 9 0,-3-6 0,2 6 0,-3 1 0,0 5 0,0-1 0,0 1 0,0-1 0,0 5 0,0 1 0,-3 3 0,2 1 0,-5 3 0,3 1 0,-4 4 0,1 2 0,-1-1 0,1 4 0,-1-2 0,1 3 0,-1 0 0,-3 0 0,3 0 0,-7 0 0,7 0 0,-6 6 0,5 2 0,-3 10 0,4-2 0,-4 2 0,7-4 0,-6 0 0,9 0 0,-5 0 0,5 1 0,-2-5 0,3 0 0,0-3 0,0-1 0,0 1 0,0-1 0,0 0 0,0 1 0,0-1 0,3-2 0,0-1 0,4-3 0,-1 0 0,1 0 0,2 0 0,-1 0 0,5 0 0,-2 0 0,3 0 0,0 0 0,-3 0 0,2 0 0,-2 0 0,3 0 0,-3 0 0,-2 0 0,1 0 0,-2 0 0,1 0 0,-2 0 0,-4-6 0,0 5 0,-3-4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36.836"/>
    </inkml:context>
    <inkml:brush xml:id="br0">
      <inkml:brushProperty name="width" value="0.05" units="cm"/>
      <inkml:brushProperty name="height" value="0.05" units="cm"/>
    </inkml:brush>
  </inkml:definitions>
  <inkml:trace contextRef="#ctx0" brushRef="#br0">301 1 24575,'-3'1'0,"0"8"0,-1 9 0,-4 10 0,-5 10 0,-9 3 0,-1 9 0,-1-5 0,6 1 0,-4-4 0,8 5 0,-13-5 0,13 1 0,-7-4 0,9-11 0,-1 4 0,3-16 0,2 9 0,1-13 0,0 5 0,0-3 0,3 0 0,-2 0 0,5 0 0,-2-4 0,3 0 0,-3-4 0,2 0 0,-1 1 0,2-1 0,0 0 0,5 0 0,7 1 0,6 0 0,9 1 0,2 8 0,9 2 0,8 14 0,3 7 0,10 7 0,-3 9 0,-9-9 0,5 7 0,-15-3 0,7-3 0,-9 6 0,-9-22 0,-5 2 0,-9-10 0,-1-7 0,-4 1 0,-1-9 0,1 2 0,-3-7 0,-1 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37.883"/>
    </inkml:context>
    <inkml:brush xml:id="br0">
      <inkml:brushProperty name="width" value="0.05" units="cm"/>
      <inkml:brushProperty name="height" value="0.05" units="cm"/>
    </inkml:brush>
  </inkml:definitions>
  <inkml:trace contextRef="#ctx0" brushRef="#br0">1 4 24575,'-1'-3'0,"10"11"0,8 6 0,8 11 0,6 2 0,0 3 0,6-1 0,3 2 0,2-4 0,-7-5 0,8 4 0,-1-7 0,-4 7 0,2-8 0,-11-1 0,-9-3 0,3-5 0,-15 0 0,1-5 0,-8 2 0,4-5 0,-4 4 0,2-1 0,-3 2 0,0 0 0,-10 1 0,1 3 0,-14 6 0,1 10 0,-10 11 0,0 1 0,-2 7 0,-4 5 0,8 4 0,-11 9 0,9 3 0,-3-13 0,5 10 0,1-14 0,5 4 0,-4-1 0,10-16 0,0-2 0,7-15 0,4-4 0,0-5 0,1-4 0,2-3 0,1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39.802"/>
    </inkml:context>
    <inkml:brush xml:id="br0">
      <inkml:brushProperty name="width" value="0.05" units="cm"/>
      <inkml:brushProperty name="height" value="0.05" units="cm"/>
    </inkml:brush>
  </inkml:definitions>
  <inkml:trace contextRef="#ctx0" brushRef="#br0">0 104 24575,'0'-10'0,"0"0"0,0-5 0,0 5 0,6-4 0,-1 3 0,5 0 0,-3 2 0,-1 5 0,1-2 0,-1 5 0,0-2 0,1 3 0,-1 0 0,1 0 0,-1 0 0,0 0 0,1 0 0,-1 0 0,0 3 0,1 4 0,3 4 0,-2 3 0,2-3 0,-3 2 0,-1-5 0,1 1 0,3-2 0,-3 0 0,3-1 0,-4-2 0,4-1 0,-2-3 0,1 0 0,1 0 0,-2 0 0,1 0 0,1-3 0,1-1 0,0-7 0,3 0 0,-7-3 0,1 6 0,-5 1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40.997"/>
    </inkml:context>
    <inkml:brush xml:id="br0">
      <inkml:brushProperty name="width" value="0.05" units="cm"/>
      <inkml:brushProperty name="height" value="0.05" units="cm"/>
    </inkml:brush>
  </inkml:definitions>
  <inkml:trace contextRef="#ctx0" brushRef="#br0">0 136 24575,'0'-9'0,"0"-3"0,0 1 0,0 0 0,0 1 0,0 4 0,0-1 0,3 3 0,0 2 0,0-1 0,3 2 0,1-5 0,6 2 0,2-6 0,-1 5 0,-4-4 0,-1 5 0,2 0 0,0-5 0,-1 7 0,-3-4 0,-1 6 0,1 0 0,-1 0 0,0 0 0,1 0 0,-1 0 0,-3 3 0,3 0 0,-5 7 0,5 1 0,-3-1 0,4 4 0,0-7 0,0 3 0,-1-4 0,0 1 0,1-1 0,-1 0 0,0-2 0,1-1 0,-1-3 0,4 0 0,1 0 0,0 0 0,2 0 0,-6-3 0,3-4 0,0-1 0,-2-2 0,2 3 0,-4 1 0,0-1 0,-2 1 0,2-1 0,-3 4 0,1-3 0,-1 2 0,-3-2 0,3-4 0,-2 5 0,2-1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47.960"/>
    </inkml:context>
    <inkml:brush xml:id="br0">
      <inkml:brushProperty name="width" value="0.05" units="cm"/>
      <inkml:brushProperty name="height" value="0.05" units="cm"/>
    </inkml:brush>
  </inkml:definitions>
  <inkml:trace contextRef="#ctx0" brushRef="#br0">1 148 24575,'1'0'0,"18"-8"0,12-3 0,21-8 0,-15 5 0,18-4 0,-17 4 0,14-5 0,-7 0 0,-9 9 0,-2-2 0,-11 12 0,-7-4 0,-2 4 0,-8 0 0,0 0 0,-2 0 0,-1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48.477"/>
    </inkml:context>
    <inkml:brush xml:id="br0">
      <inkml:brushProperty name="width" value="0.05" units="cm"/>
      <inkml:brushProperty name="height" value="0.05" units="cm"/>
    </inkml:brush>
  </inkml:definitions>
  <inkml:trace contextRef="#ctx0" brushRef="#br0">13 1 24575,'-7'6'0,"1"3"0,6-2 0,0 10 0,0-9 0,0 13 0,0-5 0,0 17 0,0-11 0,0 21 0,0-22 0,0 23 0,0-14 0,0 15 0,0-10 0,0 16 0,0-14 0,0 3 0,0-8 0,0-7 0,0-1 0,0-6 0,0-5 0,0-2 0,0-5 0,0-3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48.946"/>
    </inkml:context>
    <inkml:brush xml:id="br0">
      <inkml:brushProperty name="width" value="0.05" units="cm"/>
      <inkml:brushProperty name="height" value="0.05" units="cm"/>
    </inkml:brush>
  </inkml:definitions>
  <inkml:trace contextRef="#ctx0" brushRef="#br0">1 0 24575,'7'0'0,"-1"0"0,32 0 0,-15 0 0,25 0 0,-12 0 0,5 0 0,3 0 0,-8 0 0,-2 0 0,-6 0 0,-12 0 0,1 0 0,-9 0 0,1 0 0,-5 0 0,-1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24.549"/>
    </inkml:context>
    <inkml:brush xml:id="br0">
      <inkml:brushProperty name="width" value="0.05" units="cm"/>
      <inkml:brushProperty name="height" value="0.05" units="cm"/>
    </inkml:brush>
  </inkml:definitions>
  <inkml:trace contextRef="#ctx0" brushRef="#br0">1 335 24575,'0'-21'0,"0"-9"0,8-6 0,-2-5 0,11-4 0,-3 5 0,4-1 0,-2 11 0,-7 7 0,0 12 0,-5 1 0,2 6 0,0 2 0,1 2 0,-1 0 0,4 0 0,-3 0 0,6 0 0,2 3 0,0 4 0,4 5 0,-4 6 0,4 2 0,-6 8 0,6-3 0,-6 3 0,2-5 0,-3 1 0,2-5 0,-6-4 0,2-2 0,-3-6 0,-1 3 0,-2-6 0,-1-1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49.940"/>
    </inkml:context>
    <inkml:brush xml:id="br0">
      <inkml:brushProperty name="width" value="0.05" units="cm"/>
      <inkml:brushProperty name="height" value="0.05" units="cm"/>
    </inkml:brush>
  </inkml:definitions>
  <inkml:trace contextRef="#ctx0" brushRef="#br0">7 1 24575,'-3'7'0,"0"13"0,3 11 0,0 19 0,0-3 0,0 1 0,0 3 0,0-11 0,0 11 0,0-9 0,0 8 0,0-19 0,0 2 0,0-14 0,0-4 0,0-8 0,0-4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55.261"/>
    </inkml:context>
    <inkml:brush xml:id="br0">
      <inkml:brushProperty name="width" value="0.05" units="cm"/>
      <inkml:brushProperty name="height" value="0.05" units="cm"/>
    </inkml:brush>
  </inkml:definitions>
  <inkml:trace contextRef="#ctx0" brushRef="#br0">91 151 24575,'-9'2'0,"-2"7"0,4 13 0,-7 7 0,5 0 0,-4-1 0,2 0 0,6 1 0,-2 1 0,6 7 0,-2-11 0,3 7 0,0-9 0,0-5 0,0 3 0,0-10 0,0 5 0,0-10 0,6 0 0,-2-4 0,13-3 0,-5 0 0,10 0 0,-7 0 0,4 0 0,-1 0 0,1-7 0,0-1 0,4-8 0,-8 2 0,8-6 0,-7 1 0,4-6 0,-5 2 0,1-5 0,-3 3 0,2-7 0,-6 7 0,3-8 0,-4 9 0,-3-4 0,-2 4 0,-3 1 0,0 3 0,0-2 0,0 3 0,0-1 0,-3 2 0,-1 4 0,-6 0 0,-1-1 0,0 5 0,-3-1 0,7 5 0,-3-1 0,4 3 0,-4-2 0,2 5 0,-2-2 0,4 3 0,-1 0 0,-3 0 0,3 0 0,-3 0 0,4 0 0,2 0 0,2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57.036"/>
    </inkml:context>
    <inkml:brush xml:id="br0">
      <inkml:brushProperty name="width" value="0.05" units="cm"/>
      <inkml:brushProperty name="height" value="0.05" units="cm"/>
    </inkml:brush>
  </inkml:definitions>
  <inkml:trace contextRef="#ctx0" brushRef="#br0">385 35 24575,'-4'-14'0,"1"0"0,3 8 0,-10 5 0,0 14 0,-15 9 0,3 16 0,-2 14 0,-9 10 0,7 7 0,3-7 0,-12 27 0,20-14 0,-13 7 0,8 2 0,4-11 0,0-11 0,1 21 0,6-38 0,-6 35 0,8-29 0,-2 19 0,1-14 0,5-5 0,-5 13 0,8-22 0,0 12 0,0-8 0,0 2 0,0-4 0,0 1 0,0-7 0,0 14 0,0-19 0,0 18 0,4-16 0,-3 20 0,6-17 0,-6 15 0,7-17 0,-7 10 0,3-5 0,-1-2 0,-2-6 0,3-4 0,0 4 0,-3-9 0,6 4 0,-3 0 0,1-3 0,2 8 0,-2-9 0,3 9 0,0-4 0,0 4 0,1 1 0,-1-1 0,4 1 0,2 0 0,3 0 0,0 6 0,0-5 0,5 9 0,-4-9 0,5 10 0,-1-4 0,1 5 0,0-6 0,3 1 0,-3-2 0,5-1 0,-6-3 0,3-5 0,-8-6 0,7 1 0,-4-5 0,0-1 0,-1-4 0,-1-4 0,-6-1 0,5-2 0,-10-2 0,3 1 0,-4-1 0,1 1 0,-1-4 0,-2 0 0,-1-3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50.795"/>
    </inkml:context>
    <inkml:brush xml:id="br0">
      <inkml:brushProperty name="width" value="0.05" units="cm"/>
      <inkml:brushProperty name="height" value="0.05" units="cm"/>
    </inkml:brush>
  </inkml:definitions>
  <inkml:trace contextRef="#ctx0" brushRef="#br0">1 69 24575,'71'-18'0,"6"4"0,-40 6 0,15 1 0,-11-2 0,-2 1 0,-5 7 0,-9-2 0,-2 3 0,-9 0 0,-6 0 0,-2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51.302"/>
    </inkml:context>
    <inkml:brush xml:id="br0">
      <inkml:brushProperty name="width" value="0.05" units="cm"/>
      <inkml:brushProperty name="height" value="0.05" units="cm"/>
    </inkml:brush>
  </inkml:definitions>
  <inkml:trace contextRef="#ctx0" brushRef="#br0">7 0 24575,'-3'47'0,"0"-1"0,3-2 0,0-11 0,0 21 0,0-29 0,0 14 0,0-5 0,0 1 0,0 0 0,0-7 0,0-5 0,0-3 0,0-2 0,0-7 0,0-2 0,0-2 0,0-1 0,0-3 0,0 0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51.781"/>
    </inkml:context>
    <inkml:brush xml:id="br0">
      <inkml:brushProperty name="width" value="0.05" units="cm"/>
      <inkml:brushProperty name="height" value="0.05" units="cm"/>
    </inkml:brush>
  </inkml:definitions>
  <inkml:trace contextRef="#ctx0" brushRef="#br0">1 22 24575,'0'3'0,"8"0"0,12-3 0,15-4 0,-5 3 0,8-7 0,-4 7 0,7-7 0,-1 7 0,-1-3 0,-9 4 0,-2 0 0,-9 0 0,-4 0 0,-8 0 0,-4 0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52.652"/>
    </inkml:context>
    <inkml:brush xml:id="br0">
      <inkml:brushProperty name="width" value="0.05" units="cm"/>
      <inkml:brushProperty name="height" value="0.05" units="cm"/>
    </inkml:brush>
  </inkml:definitions>
  <inkml:trace contextRef="#ctx0" brushRef="#br0">1 56 24575,'3'-3'0,"-1"0"0,1-4 0,4-2 0,8 1 0,0-3 0,3 4 0,-3 3 0,-1 1 0,0 3 0,0 0 0,-3 0 0,-1 0 0,0 0 0,-3 5 0,0 3 0,-5 5 0,-2 1 0,0 5 0,0-4 0,0 0 0,0 2 0,0-5 0,-3 10 0,-4-7 0,-5 8 0,-3-4 0,-1 4 0,1 0 0,0-4 0,-1 4 0,2-8 0,2-1 0,-1 0 0,6-7 0,-3 3 0,6-4 0,4-2 0,11-1 0,0-3 0,11 0 0,2 0 0,1-4 0,8 0 0,-4-5 0,0 1 0,4 0 0,-13 3 0,7-2 0,-12 6 0,0-2 0,-5 0 0,-4 2 0,1-2 0,-1 3 0,-2 0 0,-1 0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53.923"/>
    </inkml:context>
    <inkml:brush xml:id="br0">
      <inkml:brushProperty name="width" value="0.05" units="cm"/>
      <inkml:brushProperty name="height" value="0.05" units="cm"/>
    </inkml:brush>
  </inkml:definitions>
  <inkml:trace contextRef="#ctx0" brushRef="#br0">116 7 24575,'-10'-4'0,"1"1"0,-1 3 0,3 0 0,-3 0 0,3 0 0,-3 11 0,2 2 0,-4 15 0,1-4 0,5 9 0,-4-4 0,9 0 0,-3 4 0,4-9 0,0 4 0,0-8 0,0 7 0,0-11 0,0 7 0,0-12 0,0 2 0,3-3 0,4-2 0,7 1 0,2-8 0,2 2 0,0-3 0,1 0 0,4 0 0,-3 0 0,2 0 0,-7-3 0,3-1 0,-3-6 0,-1-1 0,0-4 0,-3-3 0,3-1 0,-5-9 0,6 3 0,-6-3 0,2 0 0,-3 3 0,-3-3 0,2 5 0,-6-1 0,2 5 0,-3 1 0,0 7 0,0-3 0,0 7 0,-3-3 0,-1 6 0,-5-2 0,-2 6 0,-4-7 0,1 6 0,0-2 0,0 3 0,-1 0 0,-3 0 0,3 0 0,-4 0 0,1 0 0,3 3 0,-3 1 0,3 7 0,1 0 0,6-4 0,2 0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8:58.875"/>
    </inkml:context>
    <inkml:brush xml:id="br0">
      <inkml:brushProperty name="width" value="0.05" units="cm"/>
      <inkml:brushProperty name="height" value="0.05" units="cm"/>
    </inkml:brush>
  </inkml:definitions>
  <inkml:trace contextRef="#ctx0" brushRef="#br0">6 7 24575,'-5'-4'0,"6"1"0,13 10 0,1 1 0,9 12 0,1 1 0,-3 0 0,13 15 0,-21-18 0,29 40 0,-31-37 0,34 55 0,-30-40 0,19 36 0,-20-35 0,8 18 0,-8-5 0,4 5 0,1 9 0,-1-10 0,1 5 0,-5 0 0,4-6 0,-9 5 0,8-11 0,-8 11 0,4-11 0,-5 0 0,0-3 0,-1-9 0,1 0 0,-1-2 0,0-4 0,0 0 0,1-1 0,-5 0 0,3-3 0,-6 7 0,6-3 0,-6 5 0,2 0 0,-3 0 0,0 0 0,0-5 0,0 4 0,0-9 0,0 4 0,0-5 0,0 1 0,0-1 0,0-4 0,0 4 0,0-4 0,0 4 0,0 0 0,0 5 0,0-4 0,0 4 0,-3 0 0,-1-8 0,-5 8 0,2-9 0,2 4 0,-2 0 0,7 1 0,-7-1 0,2 1 0,-3 4 0,4-4 0,-4 9 0,4-9 0,-5 9 0,1-9 0,0 9 0,0-9 0,-1 9 0,1-9 0,0 4 0,4-4 0,-3-5 0,3-1 0,0-4 0,1 0 0,3 0 0,0-3 0,-3 3 0,2-7 0,-2 10 0,0-5 0,2 6 0,-6 5 0,3-2 0,-5 7 0,1 0 0,0-4 0,0 4 0,0-4 0,4-1 0,-3-4 0,3-1 0,-3-7 0,3-1 0,-1-4 0,4 1 0,-2-1 0,0 1 0,2-1 0,-4-2 0,4 1 0,-2-1 0,0 2 0,2 1 0,-2-1 0,1-2 0,1-2 0,-2-2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0:07.023"/>
    </inkml:context>
    <inkml:brush xml:id="br0">
      <inkml:brushProperty name="width" value="0.05" units="cm"/>
      <inkml:brushProperty name="height" value="0.05" units="cm"/>
    </inkml:brush>
  </inkml:definitions>
  <inkml:trace contextRef="#ctx0" brushRef="#br0">127 677 24575,'0'-9'0,"-3"1"0,2-5 0,-8 5 0,4-5 0,-5 5 0,3-2 0,1 7 0,0 0 0,-1 3 0,1 0 0,-1 0 0,1 0 0,-1 3 0,0 8 0,-4 5 0,6 7 0,-5 0 0,5 5 0,1 7 0,0 0 0,4 4 0,0 1 0,0-5 0,0 10 0,0-10 0,0-1 0,0-1 0,3-8 0,4-1 0,1-9 0,6-5 0,0-3 0,2 0 0,2-3 0,0-1 0,-3-3 0,8-3 0,-2-14 0,4-11 0,-1-14 0,3-10 0,-2-1 0,-1 5 0,-1-8 0,3-14 0,-10 17 0,10-26 0,-15 25 0,9-21 0,-10 17 0,7-34 0,-8 50 0,-3-36 0,-2 36 0,-4-5 0,0 8 0,0 5 0,0 8 0,0 3 0,0 12 0,-3 4 0,-1 4 0,-5 3 0,1 7 0,-12 11 0,10 18 0,-12 14 0,6 9 0,0 7 0,2-12 0,4 17 0,0-16 0,4 17 0,2-11 0,4 5 0,0-7 0,0-5 0,0-3 0,0-5 0,4-5 0,4-2 0,5-5 0,4-5 0,-1-1 0,-1-4 0,1-1 0,-4-4 0,2 4 0,-2-8 0,0 7 0,-2-7 0,-3 0 0,0-1 0,3-7 0,-2 3 0,1-3 0,-2-4 0,-1 0 0,4-3 0,-5 0 0,1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25.233"/>
    </inkml:context>
    <inkml:brush xml:id="br0">
      <inkml:brushProperty name="width" value="0.05" units="cm"/>
      <inkml:brushProperty name="height" value="0.05" units="cm"/>
    </inkml:brush>
  </inkml:definitions>
  <inkml:trace contextRef="#ctx0" brushRef="#br0">7 0 24575,'-3'5'0,"0"17"0,3 8 0,0 22 0,0-5 0,0 11 0,0 2 0,0 7 0,0 6 0,0 1 0,0 4 0,0 5-756,0 13 756,0-3 0,0-37 0,0 2 0,0-8 0,0 2 0,0 9 0,0 2 0,0-4 0,0 0 0,0 0 0,0 0 0,0 4 0,0-1 0,0-6 0,0-2 0,0 34-95,0-36 1,0-3 94,0 10 0,0 21 0,0-21 0,0-15 0,0 0 749,0-20-749,0 0 196,0-6-196,0 3 0,0-9 0,0 4 0,0-9 0,0-1 0,0 1 0,0-1 0,0-2 0,0-2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0:11.681"/>
    </inkml:context>
    <inkml:brush xml:id="br0">
      <inkml:brushProperty name="width" value="0.05" units="cm"/>
      <inkml:brushProperty name="height" value="0.05" units="cm"/>
    </inkml:brush>
  </inkml:definitions>
  <inkml:trace contextRef="#ctx0" brushRef="#br0">171 1266 24575,'4'-13'0,"-1"3"0,-3-2 0,0 1 0,0-7 0,0 2 0,0-2 0,0 7 0,0-2 0,-3 5 0,-1-2 0,-10 7 0,6 0 0,-6 3 0,0 0 0,6 0 0,-10 0 0,11 0 0,-8 15 0,7-1 0,-8 19 0,6 1 0,2 2 0,-1 8 0,8-3 0,-10-1 0,9 0 0,-6-6 0,8-5 0,0-5 0,0-6 0,0-7 0,0-1 0,7-7 0,1 0 0,6-3 0,0-3 0,10-14 0,-10-1 0,11-16 0,-8 3 0,-2-3 0,1-1 0,-8 6 0,1 1 0,-2 9 0,-3 0 0,-1 5 0,-3 3 0,0 1 0,0 4 0,0-1 0,0 6 0,0 9 0,0 8 0,0 12 0,0 1 0,0 0 0,0-1 0,4-4 0,-3-1 0,5-4 0,-2-4 0,3-1 0,0-7 0,-1 3 0,1-7 0,-1 0 0,4-3 0,-3 0 0,7 0 0,-4 0 0,5-6 0,4-7 0,-3-11 0,5-7 0,-2-20 0,-6 12 0,2-18 0,-6 11 0,0-2 0,0 1 0,0 8 0,0 5 0,-2 9 0,-2 2 0,1 12 0,-3 1 0,4 6 0,-1 2 0,1 2 0,-1 0 0,0 0 0,1 10 0,1 13 0,-3 3 0,3 17 0,-7-7 0,3 10 0,0 0 0,-3-6 0,3-1 0,-4-9 0,0-6 0,0-6 0,0-4 0,0-3 0,0-1 0,-6-4 0,-2-2 0,-11-1 0,0-3 0,-4 0 0,-1 0 0,1 0 0,3 0 0,2 0 0,4 0 0,-1 0 0,4 3 0,2-2 0,2 4 0,4-2 0,0 3 0,6-2 0,8 2 0,4-5 0,9 2 0,4-3 0,-4 0 0,9 0 0,-9 0 0,5 0 0,-10-3 0,-1-4 0,0-5 0,-5-6 0,5-7 0,-4-10 0,-1 5 0,0-13 0,-4 1 0,0-5 0,0-5 0,0 11 0,-4 2 0,-1 9 0,-4 2 0,3 12 0,-3-1 0,3 10 0,0 0 0,0 4 0,4 3 0,-1 0 0,0 0 0,1 6 0,0 2 0,0 10 0,1 6 0,0 1 0,0 13 0,1-8 0,-4 10 0,2-6 0,-6 0 0,3 0 0,-4-5 0,0-1 0,0-9 0,0-1 0,0-3 0,-3-5 0,-4 1 0,-4-5 0,-3-2 0,0-1 0,3-3 0,-3 0 0,7 0 0,-3 0 0,6 3 0,-1-2 0,12 2 0,-2-3 0,15 0 0,0 0 0,8 0 0,-8 0 0,7-4 0,-8-4 0,5-4 0,0-8 0,-3-5 0,0-5 0,2-22 0,-8 18 0,4-28 0,-11 30 0,2-18 0,-2 14 0,1-3 0,-4 10 0,-2 4 0,-3 7 0,3 4 0,-2 3 0,2 7 0,-3 22 0,0 16 0,0 13 0,0 11 0,0-10 0,0 3 0,0 1 0,0-10 0,0-2 0,0-12 0,0-8 0,0-2 0,0-7 0,0-2 0,3-5 0,0-1 0,3-3 0,-2-7 0,2-5 0,0 3 0,5-1 0,2 4 0,1-2 0,-3-10 0,4-7 0,-6-4 0,3-5 0,-3 0 0,-1 0 0,1 0 0,-1 0 0,0 5 0,1 0 0,-2 6 0,1-1 0,3 5 0,-3 1 0,2 7 0,0-3 0,-3 7 0,3 0 0,-3 1 0,-1 5 0,0-1 0,1 2 0,-1 0 0,1 0 0,-1 0 0,-2 6 0,2 2 0,-6 6 0,4 0 0,-4-3 0,3 2 0,-2-6 0,2 3 0,-3-11 0,-4-8 0,0-10 0,-1-4 0,-1 4 0,2 0 0,-3 5 0,0 3 0,0 4 0,0 4 0,-2 3 0,1 0 0,-5 0 0,5 11 0,-7 6 0,6 13 0,-8 9 0,7 1 0,-3 6 0,8 6 0,-4-4 0,8 9 0,-3-15 0,4 9 0,0-21 0,0 9 0,0-19 0,0 7 0,0-12 0,0 0 0,3-2 0,5-5 0,-1 2 0,6-3 0,-2-3 0,3-1 0,1-3 0,-1 0 0,0 0 0,0 0 0,4 0 0,2 0 0,3-4 0,0-4 0,-4-3 0,8-5 0,-7 1 0,5-5 0,-2-1 0,-1-9 0,4 3 0,-3-7 0,-3 9 0,-3-8 0,-2 8 0,-2-8 0,-1 4 0,-4 0 0,0 0 0,0 6 0,-4 4 0,0-4 0,-4 8 0,0 0 0,0 5 0,0 3 0,-3 1 0,-4 2 0,-1 1 0,-5 3 0,2 0 0,-3 0 0,-4 0 0,2 11 0,-2-2 0,5 18 0,3-7 0,2 8 0,-1 0 0,5 1 0,0 5 0,4-5 0,0 4 0,0-9 0,0 5 0,0-6 0,0-4 0,0-4 0,6-5 0,-1-3 0,8 0 0,-6-4 0,3 0 0,0-3 0,-2 0 0,5 0 0,-2-6 0,0-2 0,3-10 0,-6 3 0,2-4 0,-2 5 0,-1-4 0,0 6 0,0-6 0,-3 11 0,-1-3 0,0 6 0,-2-2 0,4 6 0,-2 0 0,1 3 0,1 7 0,-1 0 0,3 5 0,0-5 0,-3 4 0,2-7 0,-3 3 0,4-4 0,-1 1 0,0-4 0,1 0 0,3-3 0,-3 0 0,6-3 0,-5-8 0,7-10 0,-2-8 0,4-11 0,-3 0 0,3-6 0,-7 0 0,10-20 0,-10 20 0,6-38 0,-6 26 0,0-23 0,1 0 0,0-10 0,0 19 0,0-21 0,-6 23 0,0-7 0,-5 4 0,0 25 0,0 7 0,0 13 0,0 12 0,-5 5 0,-5 28 0,-1 15 0,-3 27 0,3 24 0,5 9-283,3-38 1,0-1 282,3 27 0,0-20 0,0-2 0,0-1-42,0-6 1,0 1 41,0 9 0,5 13 0,4-12 0,5-9 0,4-14 562,-2-10-562,-3-5 86,1-2-86,-3-10 0,4 6 0,-1-10 0,1 2 0,-1-3 0,-3 0 0,2-3 0,-2-1 0,-1-3 0,0 0 0,-3 0 0,-1 0 0,0 0 0,-2-7 0,-1-5 0,-3 3 0,0-1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0:12.564"/>
    </inkml:context>
    <inkml:brush xml:id="br0">
      <inkml:brushProperty name="width" value="0.05" units="cm"/>
      <inkml:brushProperty name="height" value="0.05" units="cm"/>
    </inkml:brush>
  </inkml:definitions>
  <inkml:trace contextRef="#ctx0" brushRef="#br0">0 65 24575,'4'-3'0,"-2"-8"0,-2 3 0,0-10 0,0 7 0,0 4 0,0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11.320"/>
    </inkml:context>
    <inkml:brush xml:id="br0">
      <inkml:brushProperty name="width" value="0.05" units="cm"/>
      <inkml:brushProperty name="height" value="0.05" units="cm"/>
    </inkml:brush>
  </inkml:definitions>
  <inkml:trace contextRef="#ctx0" brushRef="#br0">1 97 24575,'25'0'0,"7"-8"0,8 6 0,12-15 0,-15 11 0,7-11 0,-9 8 0,0-4 0,0 5 0,-7 0 0,-5 3 0,-7 2 0,-5 3 0,-8 0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11.789"/>
    </inkml:context>
    <inkml:brush xml:id="br0">
      <inkml:brushProperty name="width" value="0.05" units="cm"/>
      <inkml:brushProperty name="height" value="0.05" units="cm"/>
    </inkml:brush>
  </inkml:definitions>
  <inkml:trace contextRef="#ctx0" brushRef="#br0">1 0 24575,'0'12'0,"0"-1"0,0 9 0,0 15 0,0-8 0,0 28 0,0-17 0,0 19 0,0-4 0,0-9 0,0 11 0,0-12 0,0 10 0,0-1 0,0-11 0,0-7 0,0-1 0,0-12 0,0 6 0,0-16 0,0 3 0,0-7 0,0-1 0,0-3 0,0 0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12.184"/>
    </inkml:context>
    <inkml:brush xml:id="br0">
      <inkml:brushProperty name="width" value="0.05" units="cm"/>
      <inkml:brushProperty name="height" value="0.05" units="cm"/>
    </inkml:brush>
  </inkml:definitions>
  <inkml:trace contextRef="#ctx0" brushRef="#br0">1 0 24575,'1'0'0,"16"0"0,11 0 0,22 0 0,5 0 0,-10 0 0,17 0 0,-25 0 0,21 0 0,-11 0 0,0 0 0,-8 0 0,-14 0 0,-2 0 0,-12 0 0,-1 0 0,-7 0 0,0 0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12.718"/>
    </inkml:context>
    <inkml:brush xml:id="br0">
      <inkml:brushProperty name="width" value="0.05" units="cm"/>
      <inkml:brushProperty name="height" value="0.05" units="cm"/>
    </inkml:brush>
  </inkml:definitions>
  <inkml:trace contextRef="#ctx0" brushRef="#br0">1 0 24575,'2'0'0,"2"0"0,18 0 0,-1 0 0,7 0 0,-9 0 0,3 0 0,-13 0 0,2 0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13.355"/>
    </inkml:context>
    <inkml:brush xml:id="br0">
      <inkml:brushProperty name="width" value="0.05" units="cm"/>
      <inkml:brushProperty name="height" value="0.05" units="cm"/>
    </inkml:brush>
  </inkml:definitions>
  <inkml:trace contextRef="#ctx0" brushRef="#br0">0 0 24575,'63'2'0,"0"0"0,-12-1 0,0 1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16.284"/>
    </inkml:context>
    <inkml:brush xml:id="br0">
      <inkml:brushProperty name="width" value="0.05" units="cm"/>
      <inkml:brushProperty name="height" value="0.05" units="cm"/>
    </inkml:brush>
  </inkml:definitions>
  <inkml:trace contextRef="#ctx0" brushRef="#br0">313 18 24575,'-3'-5'0,"2"-2"0,-4 4 0,1 0 0,-5 3 0,-2 3 0,-3 1 0,-5 3 0,0 1 0,-4 0 0,-1-1 0,1 1 0,-5 0 0,7-3 0,-6 2 0,12-3 0,-4 0 0,8 2 0,-2-5 0,8 5 0,-4-6 0,8 6 0,-4-5 0,4 4 0,-2-1 0,3 2 0,0 1 0,0-1 0,0 8 0,0-2 0,0 10 0,0-2 0,0 8 0,0 1 0,0 5 0,0-1 0,0 6 0,0 2 0,0 10 0,0-3 0,0 4 0,0-1 0,0-3 0,0 10 0,0-11 0,0 5 0,0-12 0,0 0 0,0-6 0,0-9 0,0 2 0,0-12 0,0 0 0,0-5 0,0-4 0,0 1 0,0-1 0,0 0 0,0 0 0,3-2 0,0-2 0,4 1 0,3-2 0,4 2 0,6-3 0,3 0 0,0 0 0,5 0 0,-3 0 0,3 0 0,-5 0 0,-3 0 0,2 0 0,-10 0 0,5 0 0,-10 0 0,3 0 0,-6 0 0,-1 0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16.858"/>
    </inkml:context>
    <inkml:brush xml:id="br0">
      <inkml:brushProperty name="width" value="0.05" units="cm"/>
      <inkml:brushProperty name="height" value="0.05" units="cm"/>
    </inkml:brush>
  </inkml:definitions>
  <inkml:trace contextRef="#ctx0" brushRef="#br0">0 48 24575,'6'-4'0,"1"2"0,6 2 0,10-4 0,3-1 0,8-3 0,-5-1 0,-1 5 0,0 0 0,-8 1 0,3 2 0,-8-2 0,-5 3 0,4 0 0,-10 0 0,2 0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21.260"/>
    </inkml:context>
    <inkml:brush xml:id="br0">
      <inkml:brushProperty name="width" value="0.05" units="cm"/>
      <inkml:brushProperty name="height" value="0.05" units="cm"/>
    </inkml:brush>
  </inkml:definitions>
  <inkml:trace contextRef="#ctx0" brushRef="#br0">238 1 24575,'-10'0'0,"-2"0"0,-3 0 0,0 0 0,-8 0 0,11 0 0,-9 0 0,9 0 0,-10 0 0,6 0 0,-2 0 0,4 0 0,3 0 0,-2 0 0,5 0 0,-2 0 0,7 5 0,0 7 0,3 2 0,0 13 0,0-2 0,0 9 0,0 0 0,0 5 0,0-4 0,0 16 0,0-9 0,0 10 0,0-6 0,0 6 0,0 1 0,0 0 0,0-1 0,0-7 0,0 1 0,0-5 0,0-2 0,0-10 0,0-1 0,3-8 0,-2-2 0,2-7 0,-3-2 0,0-2 0,0-1 0,0 1 0,3-4 0,-3 3 0,6-6 0,-2 3 0,-1 0 0,3-2 0,-3 2 0,4-3 0,-1 2 0,1-1 0,3 2 0,0-3 0,4 0 0,1 0 0,3 0 0,1 0 0,0 0 0,0 0 0,-5 0 0,0 0 0,0 0 0,-3 0 0,2 0 0,-5 0 0,-1 0 0,-4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26.443"/>
    </inkml:context>
    <inkml:brush xml:id="br0">
      <inkml:brushProperty name="width" value="0.05" units="cm"/>
      <inkml:brushProperty name="height" value="0.05" units="cm"/>
    </inkml:brush>
  </inkml:definitions>
  <inkml:trace contextRef="#ctx0" brushRef="#br0">0 28 24575,'16'0'0,"-1"0"0,32 0 0,-6 0 0,-6 0 0,29 0 0,-18 0 0,34 0 0,-6 0 0,2 0-484,20 0 484,-11 0 0,13 0 0,-8 0 0,1 0 0,-1 0 0,0 0 0,8 0 0,-6 0 0,-40 0 0,0 0 0,32 0 0,-3 0 0,-2 0 0,-16 0-57,16 0 57,-18 0 0,5 0 0,-7 0 0,-6 0 0,-1-8 482,-11 6-482,3-7 59,12 9-59,-6-4 0,5 3 0,-16-3 0,-5 4 0,0 0 0,0 0 0,-4 0 0,-2 0 0,-5 0 0,-4 0 0,3 0 0,-6 0 0,-2 0 0,0 0 0,-7 3 0,3 1 0,-4-1 0,4 3 0,0-2 0,0 2 0,0-2 0,-3 2 0,2-2 0,-1 2 0,5-2 0,-2 2 0,3-2 0,0 0 0,0 2 0,1-5 0,3 5 0,-3-5 0,7 3 0,-2-4 0,8 0 0,11 0 0,-7 0 0,11 0 0,-14 0 0,1 0 0,2 0 0,-2 0 0,4 0 0,0 0 0,0 0 0,-1 0 0,1 0 0,0 0 0,0 0 0,0 0 0,-5 0 0,-1 0 0,-4 0 0,-5 0 0,3 0 0,0 0 0,-2 0 0,0 0 0,-5 0 0,-5 0 0,0 0 0,0 0 0,-3 0 0,3 0 0,-3 0 0,-1 0 0,0 0 0,-3 0 0,0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21.818"/>
    </inkml:context>
    <inkml:brush xml:id="br0">
      <inkml:brushProperty name="width" value="0.05" units="cm"/>
      <inkml:brushProperty name="height" value="0.05" units="cm"/>
    </inkml:brush>
  </inkml:definitions>
  <inkml:trace contextRef="#ctx0" brushRef="#br0">3 7 24575,'-2'-3'0,"4"0"0,6 3 0,4 0 0,3 0 0,2 0 0,-1 0 0,7 0 0,1 0 0,-5 0 0,3 0 0,-13 0 0,2 0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22.440"/>
    </inkml:context>
    <inkml:brush xml:id="br0">
      <inkml:brushProperty name="width" value="0.05" units="cm"/>
      <inkml:brushProperty name="height" value="0.05" units="cm"/>
    </inkml:brush>
  </inkml:definitions>
  <inkml:trace contextRef="#ctx0" brushRef="#br0">0 1 24575,'0'12'0,"4"6"0,0 1 0,4 4 0,2-3 0,2 2 0,0-3 0,-1 0 0,-4 0 0,0-5 0,0-3 0,0 2 0,-3-6 0,2 3 0,-6-6 0,3-2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23.022"/>
    </inkml:context>
    <inkml:brush xml:id="br0">
      <inkml:brushProperty name="width" value="0.05" units="cm"/>
      <inkml:brushProperty name="height" value="0.05" units="cm"/>
    </inkml:brush>
  </inkml:definitions>
  <inkml:trace contextRef="#ctx0" brushRef="#br0">16 1 24575,'0'13'0,"0"-1"0,0 6 0,0 0 0,0 1 0,0 9 0,0 2 0,0-5 0,0 6 0,0-6 0,-3 5 0,-2-3 0,1-3 0,1-5 0,3-1 0,0-4 0,0 1 0,0-5 0,0 0 0,0-4 0,0 1 0,0-4 0,0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23.459"/>
    </inkml:context>
    <inkml:brush xml:id="br0">
      <inkml:brushProperty name="width" value="0.05" units="cm"/>
      <inkml:brushProperty name="height" value="0.05" units="cm"/>
    </inkml:brush>
  </inkml:definitions>
  <inkml:trace contextRef="#ctx0" brushRef="#br0">2 8 24575,'-2'-4'0,"8"1"0,12 3 0,5 0 0,5 0 0,-3 0 0,-1 0 0,-2 0 0,-2 0 0,-1 0 0,-1 0 0,-4 0 0,-3 0 0,-4 0 0,-4 0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24.453"/>
    </inkml:context>
    <inkml:brush xml:id="br0">
      <inkml:brushProperty name="width" value="0.05" units="cm"/>
      <inkml:brushProperty name="height" value="0.05" units="cm"/>
    </inkml:brush>
  </inkml:definitions>
  <inkml:trace contextRef="#ctx0" brushRef="#br0">1 1 24575,'3'9'0,"3"5"0,-2 0 0,8 8 0,-1-2 0,9 4 0,-3 0 0,3 0 0,0 0 0,-2 10 0,12-2 0,-6 9 0,8-4 0,-4 10 0,-1-13 0,-3 16 0,7-12 0,-10 8 0,5-9 0,-9 1 0,-1-13 0,-4-5 0,-1-2 0,-7-11 0,2 3 0,-3-4 0,3-2 0,-2 1 0,-1-1 0,-3 2 0,0 0 0,0 0 0,-7 8 0,-1-2 0,-8 10 0,-4 3 0,2 5 0,-15 18 0,9-5 0,-6 5 0,1 16 0,10-24 0,-6 30 0,2-22 0,2 5 0,-2-1 0,5-12 0,0 0 0,5-11 0,-1-5 0,9-6 0,-5-7 0,7-1 0,-1-4 0,1 1 0,1-4 0,1 0 0,-2-3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27:25.737"/>
    </inkml:context>
    <inkml:brush xml:id="br0">
      <inkml:brushProperty name="width" value="0.05" units="cm"/>
      <inkml:brushProperty name="height" value="0.05" units="cm"/>
    </inkml:brush>
  </inkml:definitions>
  <inkml:trace contextRef="#ctx0" brushRef="#br0">450 0 24575,'-17'23'0,"-4"6"0,-23 42 0,1-6-936,-1 16 936,-5-8 0,28-25 0,0 1 0,-28 32 0,21-9 0,-7-8 307,15-16-307,-2 0 156,7-3-156,3-11 0,7-12 0,1 0 473,4-11-473,0-1 0,0 0 0,0-3 0,0-1 0,0 1 0,0-1 0,0 0 0,0 1 0,3-4 0,1 3 0,5-2 0,2 3 0,3 0 0,4 0 0,8 9 0,-6-3 0,10 12 0,2 13 0,-2-4 0,4 14 0,3-1 0,-16-9 0,29 28 0,-29-27 0,18 20 0,-16-22 0,0 7 0,-2-12 0,-4 0 0,-2-8 0,-3-5 0,-1-4 0,-5-5 0,-2-4 0,-1 0 0,-3-2 0,0-1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0:17.466"/>
    </inkml:context>
    <inkml:brush xml:id="br0">
      <inkml:brushProperty name="width" value="0.05" units="cm"/>
      <inkml:brushProperty name="height" value="0.05" units="cm"/>
    </inkml:brush>
  </inkml:definitions>
  <inkml:trace contextRef="#ctx0" brushRef="#br0">76 565 24575,'0'18'0,"0"3"0,0 30 0,0 7 0,0-14 0,0 18 0,0-14 0,0 11 0,0 0 0,0-6 0,0-1 0,0-12 0,0 0 0,0-16 0,0 4 0,0-17 0,0 3 0,0-8 0,-2-10 0,-3-6 0,-7-28 0,1-12 0,-7-15 0,6-16 0,2 20 0,5-17 0,5 16 0,0-5 0,0 1 0,0 15 0,0 5 0,11 13 0,2 8 0,16 4 0,0 12 0,1 2 0,2 7 0,-7 0 0,8 0 0,-9 0 0,0 3 0,-6 4 0,-7 4 0,0 3 0,-4 4 0,-3 2 0,0 3 0,-4-4 0,-12 5 0,-1-9 0,-17 11 0,0-12 0,-5 2 0,1-7 0,0-1 0,5-3 0,0-1 0,14-4 0,-3 0 0,19 0 0,0-3 0,21-2 0,-2-3 0,18-5 0,4-1 0,5-4 0,11-6 0,-21 5 0,19-9 0,-19 6 0,11-7 0,-8 1 0,-8 2 0,-6 0 0,-6 2 0,-4 0 0,-4 1 0,-1-1 0,-6 1 0,-2-5 0,-3-1 0,0-5 0,0 1 0,0-1 0,0 0 0,0 0 0,-4 5 0,0 1 0,-3 8 0,-1 5 0,2 6 0,-1 5 0,1 1 0,-1 3 0,4 10 0,0 13 0,3 19 0,0 6 0,0 23 0,0-25 0,0 24 0,0-22 0,0 5 0,0-1 0,0-16 0,0-3 0,0-10 0,0-7 0,0 2 0,0-11 0,0 3 0,0-4 0,0 0 0,0 0 0,3 0 0,-2 1 0,2 3 0,-3-3 0,0 3 0,0-4 0,0 1 0,0-1 0,2-2 0,2-4 0,3-12 0,0-8 0,1-10 0,1-9 0,0 4 0,-1-5 0,4 11 0,-3 1 0,6 5 0,-4 3 0,4 2 0,-4 4 0,2 2 0,-2 2 0,4 6 0,-5 1 0,4 3 0,-7 0 0,3 0 0,-4 3 0,-2 8 0,-1 9 0,-3 10 0,0 4 0,3-5 0,-2-1 0,2-5 0,0-7 0,-2 1 0,5-9 0,-3 1 0,4-5 0,3-1 0,0-3 0,9 0 0,6-17 0,-4 3 0,4-16 0,-4 1 0,-4 4 0,4-4 0,-10 10 0,0 0 0,-4 9 0,0 0 0,-1 3 0,-2 9 0,-1 6 0,-3 15 0,0 6 0,0 5 0,0 0 0,0-4 0,0 2 0,0-7 0,3-1 0,4-6 0,8-3 0,4 0 0,9-3 0,-3 0 0,-1-5 0,-2-2 0,-7-2 0,4-3 0,-9 0 0,3 0 0,-5 0 0,2-3 0,-4-4 0,-2-8 0,-1-5 0,-3-8 0,0 4 0,0-9 0,0 8 0,0 1 0,0 2 0,0 6 0,0-2 0,-3 7 0,-4 1 0,-4 3 0,-3 3 0,3 1 0,-2 3 0,2 0 0,-4 0 0,1 0 0,0 6 0,3 2 0,-3 10 0,6-2 0,-3 2 0,3-4 0,1 0 0,3 0 0,1-3 0,3-1 0,0-4 0,0 1 0,0-1 0,9-2 0,0-2 0,12-2 0,-2 0 0,4 0 0,5-3 0,-3-5 0,3-5 0,-5-2 0,-3-4 0,3-2 0,-6-3 0,3 0 0,-5 0 0,2-4 0,-5 4 0,0-9 0,-4 4 0,0-5 0,1 0 0,-4 4 0,-2 2 0,-3 5 0,0 4 0,0 0 0,0 5 0,0 3 0,0 1 0,-2 7 0,1 6 0,-5 8 0,5 8 0,-2 9 0,3 1 0,0 10 0,0-4 0,0 5 0,0-1 0,0-4 0,0 4 0,0-5 0,3 0 0,2 0 0,3-4 0,0-2 0,0-9 0,2-1 0,-2-4 0,6-3 0,-3 0 0,-1-5 0,4-2 0,-7-1 0,6-3 0,-2 0 0,0-6 0,2-2 0,-4-15 0,5 2 0,-5-7 0,2 9 0,-4 0 0,0 5 0,0 3 0,-3 1 0,-1 12 0,-3 7 0,0 9 0,0 6 0,0-1 0,0 0 0,0-3 0,0-2 0,0-4 0,0 0 0,3 0 0,0-3 0,8-1 0,-1-3 0,5-3 0,-1-1 0,0-3 0,0 0 0,0 0 0,1 0 0,-4-6 0,3-6 0,-6-3 0,3-8 0,-4 4 0,1-5 0,0 1 0,-4 0 0,0-1 0,-4 1 0,0-1 0,0 1 0,0 3 0,0 2 0,-7 7 0,3 1 0,-14 6 0,7 1 0,-12 3 0,8 0 0,-4 0 0,5 0 0,-4 7 0,5 5 0,-6 13 0,11-1 0,-1 0 0,6-6 0,3-3 0,0-5 0,0 0 0,0-3 0,5-4 0,7 0 0,7-3 0,4-7 0,1 2 0,-1-10 0,0 3 0,1 0 0,-1 0 0,-4 5 0,-1 3 0,-3-3 0,-1 6 0,0-2 0,-3 3 0,-1 0 0,-4 0 0,0 0 0,1 0 0,-1 0 0,-2 7 0,-1 5 0,-3 7 0,0 0 0,0-1 0,0-3 0,0-5 0,0 0 0,0-3 0,0-7 0,3-4 0,1-6 0,0-9 0,2 4 0,-2-3 0,3 3 0,0 5 0,0-4 0,-3 7 0,2-3 0,-3 6 0,4 1 0,-1 3 0,0 0 0,1 0 0,-1 0 0,1 0 0,2 0 0,-1 0 0,5 0 0,-6 3 0,6 1 0,-2 3 0,3 0 0,0 0 0,1-3 0,-1-1 0,0-3 0,0 0 0,4 0 0,-2-3 0,3-9 0,-5 0 0,-2-10 0,2 2 0,-1-8 0,-1 8 0,3-7 0,-7 11 0,3-2 0,-4 4 0,-3 3 0,-1 1 0,-6 14 0,-1 2 0,-3 14 0,3-5 0,1 3 0,3-7 0,0 2 0,0-6 0,0 3 0,0-3 0,3-1 0,4-2 0,3-1 0,5 0 0,-1-2 0,0 5 0,0-2 0,0 3 0,-3 0 0,3 3 0,-7 1 0,3 3 0,-6 4 0,-1-3 0,-3 4 0,0-5 0,0 0 0,0-3 0,-3 2 0,-4-5 0,-4 2 0,-3-3 0,-1 0 0,1 0 0,0 0 0,0 0 0,3 0 0,-3 0 0,3-3 0,-3-1 0,0-3 0,0 0 0,-5 0 0,4-3 0,3 2 0,6-2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0:18.080"/>
    </inkml:context>
    <inkml:brush xml:id="br0">
      <inkml:brushProperty name="width" value="0.05" units="cm"/>
      <inkml:brushProperty name="height" value="0.05" units="cm"/>
    </inkml:brush>
  </inkml:definitions>
  <inkml:trace contextRef="#ctx0" brushRef="#br0">1 0 24575,'14'0'0,"-2"0"0,19 0 0,-3 0 0,1 0 0,10 0 0,-8 0 0,2 0 0,-5 0 0,-13 0 0,0 0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0:18.596"/>
    </inkml:context>
    <inkml:brush xml:id="br0">
      <inkml:brushProperty name="width" value="0.05" units="cm"/>
      <inkml:brushProperty name="height" value="0.05" units="cm"/>
    </inkml:brush>
  </inkml:definitions>
  <inkml:trace contextRef="#ctx0" brushRef="#br0">19 7 24575,'-9'-4'0,"5"2"0,-2 2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0:19.522"/>
    </inkml:context>
    <inkml:brush xml:id="br0">
      <inkml:brushProperty name="width" value="0.05" units="cm"/>
      <inkml:brushProperty name="height" value="0.05" units="cm"/>
    </inkml:brush>
  </inkml:definitions>
  <inkml:trace contextRef="#ctx0" brushRef="#br0">0 1 24575,'6'0'0,"4"0"0,0 0 0,4 0 0,1 3 0,3 1 0,-3 7 0,3-3 0,-7-1 0,-1-1 0,-4-5 0,-2 2 0,-1-3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27.445"/>
    </inkml:context>
    <inkml:brush xml:id="br0">
      <inkml:brushProperty name="width" value="0.05" units="cm"/>
      <inkml:brushProperty name="height" value="0.05" units="cm"/>
    </inkml:brush>
  </inkml:definitions>
  <inkml:trace contextRef="#ctx0" brushRef="#br0">209 1 24575,'-3'5'0,"4"7"0,6 6 0,10 6 0,9 2 0,1-1 0,8 3 0,-9-7 0,3-1 0,-6-7 0,0-2 0,-3-4 0,-2 1 0,-4-4 0,-6 2 0,1-6 0,-5 3 0,-4 0 0,-8 1 0,-18 12 0,-10 2 0,-10 10 0,-7 6 0,-2 1 0,4 0 0,3-1 0,6-1 0,8-5 0,-1-1 0,15-8 0,5-4 0,5-4 0,3-2 0,3-2 0,2-6 0,2 1 0,0-5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0:26.660"/>
    </inkml:context>
    <inkml:brush xml:id="br0">
      <inkml:brushProperty name="width" value="0.05" units="cm"/>
      <inkml:brushProperty name="height" value="0.05" units="cm"/>
      <inkml:brushProperty name="color" value="#33CCFF"/>
    </inkml:brush>
  </inkml:definitions>
  <inkml:trace contextRef="#ctx0" brushRef="#br0">1 3067 24575,'0'-37'0,"9"-10"0,-1-2 0,4-8 0,14-15 0,5-7-2180,-8 13 0,1-5 0,2-1 2180,11-9 0,3-3 0,-1-2-699,-10 17 0,0-1 0,0-1 0,1 0 699,4-2 0,2-1 0,0 0 0,-1 0 0,-2-3 0,-1-1 0,-1 0 0,2 0 0,3 0 0,2-2 0,-2 2 0,-2 4 0,-1-1 0,-3 3 0,1-1 223,8-14 1,1-1-1,-5 13-223,-12 24 0,-2 3 0,14-35 0,-1 3-270,5 0 270,-3-13 0,-6 31 2448,-16 22-2448,-3 16 4229,-4 9-4229,-3 5 1789,-1 4-1789,-6 2 470,0 1-470,-3 6 0,-1 1 0,1 2 0,-4 1 0,3-1 0,-7 4 0,7-2 0,-7 5 0,3 2 0,0 0 0,-3 3 0,3-4 0,-1 5 0,-1-4 0,5 0 0,-3-2 0,8-6 0,-3 3 0,5-3 0,-2-1 0,3 0 0,-3 0 0,-4 1 0,0-1 0,-6 1 0,2 0 0,0-1 0,-2 1 0,8 0 0,2-9 0,9-2 0,15-19 0,1-4 0,14-10 0,-4 0 0,0 6 0,-2 0 0,-5 10 0,-8 2 0,0 7 0,-9 2 0,2 6 0,-4-2 0,-2 11 0,-2 8 0,-2 11 0,0 16 0,0-5 0,-3 4 0,-2 0 0,0-4 0,-3-1 0,7-6 0,-2-5 0,3-7 0,0-5 0,0-8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18:30:28.526"/>
    </inkml:context>
    <inkml:brush xml:id="br0">
      <inkml:brushProperty name="width" value="0.05" units="cm"/>
      <inkml:brushProperty name="height" value="0.05" units="cm"/>
      <inkml:brushProperty name="color" value="#33CCFF"/>
    </inkml:brush>
  </inkml:definitions>
  <inkml:trace contextRef="#ctx0" brushRef="#br0">14 2381 24575,'-7'-2'0,"1"-17"0,26-26 0,13-35 0,-9 25 0,3-3-1296,8-8 0,1-4 1296,0-9 0,1-3 0,9-2 0,0 3 0,-14 15 0,0 1 0,12-17 0,0 0 0,-14 22 0,0 2 0,10-15 0,2 0 0,-5 7 0,-1 2-47,-5 12 1,-2 2 46,8-31 0,7 8 0,-26 26 0,16-13 0,-11 17 1901,-8-3-1901,5 16 784,-7 2-784,-5 0 0,5 7 0,-4-6 0,6 8 0,1-9 0,0 4 0,-4-4 0,2 8 0,-6 2 0,3 4 0,-5 3 0,1 1 0,0 6 0,-4-1 0,3 1 0,-3-2 0,3 0 0,1-4 0,-1 2 0,1-2 0,0 4 0,-1-1 0,-3 1 0,3 2 0,-5-1 0,1 1 0,-2-2 0,3 0 0,-2-1 0,2 1 0,0-1 0,-3 1 0,-2 2 0,-6 2 0,-5 2 0,-6 0 0,4 3 0,-3 1 0,4 3 0,-5 4 0,7-4 0,-5 4 0,10-4 0,0-1 0,1 1 0,2-1 0,-2 0 0,-1 1 0,1-4 0,5-2 0,10-13 0,8-5 0,8-9 0,1 1 0,-6 4 0,3 1 0,-10 6 0,4 2 0,-10 2 0,3 6 0,-3 2 0,-1 2 0,-2-3 0,1 2 0,-1-2 0,1 3 0,-1 6 0,-2 2 0,2 6 0,-4 4 0,4-2 0,-4 6 0,3-7 0,-3 3 0,4-3 0,-4-1 0,0 0 0,3 0 0,-2-3 0,2-4 0,-3-5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56.971"/>
    </inkml:context>
    <inkml:brush xml:id="br0">
      <inkml:brushProperty name="width" value="0.05" units="cm"/>
      <inkml:brushProperty name="height" value="0.05" units="cm"/>
    </inkml:brush>
  </inkml:definitions>
  <inkml:trace contextRef="#ctx0" brushRef="#br0">1 361 24575,'0'6'0,"0"0"0,0-5 0,0-9 0,0-3 0,0-6 0,0 3 0,0-5 0,3 0 0,1-4 0,1-1 0,-2 1 0,1-1 0,-4 5 0,4-3 0,-4 6 0,0-2 0,0 4 0,0-1 0,0 4 0,0-2 0,0 6 0,0-3 0,0 3 0,0 1 0,0-1 0,0 1 0,0-1 0,0 1 0,0-1 0,0 6 0,0 9 0,0 13 0,0 8 0,0 10 0,0 2 0,0 4 0,0 7 0,0 15 0,-4-16 0,3 33 0,-3-26 0,4 23 0,0 0 0,0-5 0,0 12 0,0-25 0,0 15 0,0-16 0,0 5 0,0-7 0,0-8 0,0-16 0,0 2 0,0-13 0,0-1 0,3-6 0,-2-7 0,2 2 0,-3-6 0,0 3 0,0-4 0,0 1 0,0-1 0,0 1 0,0-1 0,0 1 0,0-1 0,0 0 0,0-2 0,0-2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58.193"/>
    </inkml:context>
    <inkml:brush xml:id="br0">
      <inkml:brushProperty name="width" value="0.05" units="cm"/>
      <inkml:brushProperty name="height" value="0.05" units="cm"/>
    </inkml:brush>
  </inkml:definitions>
  <inkml:trace contextRef="#ctx0" brushRef="#br0">102 42 24575,'-28'57'0,"0"-1"0,0-3 0,10-12 0,18-30 0,0-7 0,4-19 0,0-2 0,7-13 0,6 6 0,-1 0 0,4 0 0,-5 1 0,-3 0 0,2 3 0,-5 2 0,4 4 0,-5 3 0,1 1 0,-2 3 0,-1 4 0,0 2 0,-3 12 0,3 5 0,-1 12 0,-1 1 0,4 5 0,-3-1 0,3 1 0,0-4 0,0-2 0,0-5 0,-1-4 0,-2-1 0,1-7 0,-6-1 0,6-4 0,-5 1 0,4-4 0,-1 0 0,-1-3 0,0 0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59.085"/>
    </inkml:context>
    <inkml:brush xml:id="br0">
      <inkml:brushProperty name="width" value="0.05" units="cm"/>
      <inkml:brushProperty name="height" value="0.05" units="cm"/>
    </inkml:brush>
  </inkml:definitions>
  <inkml:trace contextRef="#ctx0" brushRef="#br0">4 0 24575,'-3'0'0,"4"7"0,14 1 0,0 3 0,12 4 0,-11-3 0,11 0 0,-6 7 0,2-6 0,1 7 0,-4-5 0,2-3 0,-7 1 0,4-1 0,-5-1 0,-4-1 0,4-3 0,-7-4 0,3 3 0,-4-2 0,-2-1 0,-1 0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59.643"/>
    </inkml:context>
    <inkml:brush xml:id="br0">
      <inkml:brushProperty name="width" value="0.05" units="cm"/>
      <inkml:brushProperty name="height" value="0.05" units="cm"/>
    </inkml:brush>
  </inkml:definitions>
  <inkml:trace contextRef="#ctx0" brushRef="#br0">317 0 24575,'-10'0'0,"0"0"0,-9 12 0,-2 2 0,0 10 0,-3 1 0,3 0 0,-1-1 0,-2 1 0,7-1 0,-3 0 0,8 0 0,-2-5 0,2-1 0,1 0 0,-2-6 0,5 2 0,-6-7 0,10 0 0,-6-3 0,10 1 0,-6-4 0,5-1 0,-1 0 0,2-3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0.102"/>
    </inkml:context>
    <inkml:brush xml:id="br0">
      <inkml:brushProperty name="width" value="0.05" units="cm"/>
      <inkml:brushProperty name="height" value="0.05" units="cm"/>
    </inkml:brush>
  </inkml:definitions>
  <inkml:trace contextRef="#ctx0" brushRef="#br0">1 1 24575,'10'0'0,"1"0"0,15 0 0,-3 0 0,0 0 0,1 0 0,-1 0 0,-4 0 0,-4 0 0,-2 0 0,-2 0 0,-3 0 0,-2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0.532"/>
    </inkml:context>
    <inkml:brush xml:id="br0">
      <inkml:brushProperty name="width" value="0.05" units="cm"/>
      <inkml:brushProperty name="height" value="0.05" units="cm"/>
    </inkml:brush>
  </inkml:definitions>
  <inkml:trace contextRef="#ctx0" brushRef="#br0">3 18 24575,'-2'4'0,"7"-2"0,5-2 0,5 0 0,12 0 0,-6 0 0,11 0 0,-7 0 0,3 0 0,-9 0 0,-1 0 0,-3 0 0,2 0 0,-9-10 0,1 7 0,-9-7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1.863"/>
    </inkml:context>
    <inkml:brush xml:id="br0">
      <inkml:brushProperty name="width" value="0.05" units="cm"/>
      <inkml:brushProperty name="height" value="0.05" units="cm"/>
    </inkml:brush>
  </inkml:definitions>
  <inkml:trace contextRef="#ctx0" brushRef="#br0">275 805 24575,'3'0'0,"0"-13"0,-3-13 0,0-5 0,0-12 0,0-13 0,0 5 0,0-9 0,0 9 0,0 3 0,0-11 0,0 11 0,0-2 0,0 15 0,0-5 0,0 15 0,0 2 0,0 9 0,0 0 0,0 3 0,0 1 0,0 4 0,0-1 0,0 1 0,-3 2 0,0 2 0,-11 5 0,1 13 0,-11 2 0,2 17 0,-4-9 0,-1 10 0,1-10 0,-1 5 0,6-7 0,2-3 0,4-3 0,4-4 0,1-3 0,6-2 0,-2-2 0,6-1 0,-6-2 0,5-7 0,-1-4 0,19-22 0,0-4 0,16-10 0,-6-2 0,5 7 0,-4-7 0,-1 9 0,-6 1 0,-6 11 0,-3 6 0,-2 7 0,-3 4 0,-1 4 0,0 3 0,-2 6 0,1 2 0,-4 9 0,6 7 0,-3 1 0,4 3 0,0-5 0,0 1 0,-1-5 0,1-1 0,-1-7 0,0 2 0,-1-6 0,-2 3 0,2-3 0,-6-1 0,6-2 0,-5 1 0,2-1 0,-1-1 0,-1 3 0,2-5 0,-3 2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2.669"/>
    </inkml:context>
    <inkml:brush xml:id="br0">
      <inkml:brushProperty name="width" value="0.05" units="cm"/>
      <inkml:brushProperty name="height" value="0.05" units="cm"/>
    </inkml:brush>
  </inkml:definitions>
  <inkml:trace contextRef="#ctx0" brushRef="#br0">10 1 24575,'10'0'0,"4"0"0,6 0 0,8 0 0,-4 0 0,9 0 0,-9 0 0,0 0 0,-1 0 0,-12 0 0,7 0 0,-11 0 0,0 8 0,-16 6 0,-5 8 0,-12 9 0,0-5 0,-6 10 0,5-4 0,-4-1 0,9-1 0,2-6 0,5-5 0,3 4 0,1-8 0,7 3 0,1-7 0,3 2 0,0-6 0,0 3 0,0-3 0,0-1 0,6 1 0,6-3 0,7-1 0,15-3 0,-8 0 0,8 0 0,-15 0 0,-1 0 0,-4 0 0,1 0 0,-5 0 0,0 0 0,-3 0 0,-1 0 0,-2 0 0,-2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28.714"/>
    </inkml:context>
    <inkml:brush xml:id="br0">
      <inkml:brushProperty name="width" value="0.05" units="cm"/>
      <inkml:brushProperty name="height" value="0.05" units="cm"/>
    </inkml:brush>
  </inkml:definitions>
  <inkml:trace contextRef="#ctx0" brushRef="#br0">513 144 24575,'0'-23'0,"0"2"0,0-5 0,0 7 0,-3 1 0,-8 3 0,2 4 0,-12 3 0,12 5 0,-12 3 0,5 0 0,0 0 0,-5 0 0,9 0 0,-7 3 0,4 13 0,3 1 0,0 16 0,4-4 0,-1 5 0,4 5 0,2 2 0,3 5 0,0 12 0,0-14 0,4 13 0,5-17 0,5 6 0,4 0 0,-4-5 0,3-2 0,-8-5 0,3-5 0,-4 5 0,-4-13 0,0 3 0,-4-9 0,0-1 0,0-4 0,0 4 0,-6-7 0,-11 4 0,-14-3 0,-9 1 0,-6-4 0,5-1 0,-4-4 0,5 0 0,-1 0 0,2-7 0,9-2 0,13 0 0,6 2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3.128"/>
    </inkml:context>
    <inkml:brush xml:id="br0">
      <inkml:brushProperty name="width" value="0.05" units="cm"/>
      <inkml:brushProperty name="height" value="0.05" units="cm"/>
    </inkml:brush>
  </inkml:definitions>
  <inkml:trace contextRef="#ctx0" brushRef="#br0">0 7 24575,'13'0'0,"4"0"0,7 0 0,5 0 0,1 0 0,2 0 0,-7 0 0,3 0 0,-9 0 0,-4 0 0,-2 0 0,-6 0 0,0-2 0,-4 1 0,-3-2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3.719"/>
    </inkml:context>
    <inkml:brush xml:id="br0">
      <inkml:brushProperty name="width" value="0.05" units="cm"/>
      <inkml:brushProperty name="height" value="0.05" units="cm"/>
    </inkml:brush>
  </inkml:definitions>
  <inkml:trace contextRef="#ctx0" brushRef="#br0">1 0 24575,'0'14'0,"0"-6"0,0 37 0,0-21 0,0 25 0,0-18 0,0 13 0,0-3 0,0-1 0,0 0 0,0-11 0,0 4 0,0-9 0,0 0 0,0-6 0,0-7 0,0-1 0,0-4 0,0-3 0,0 0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4.166"/>
    </inkml:context>
    <inkml:brush xml:id="br0">
      <inkml:brushProperty name="width" value="0.05" units="cm"/>
      <inkml:brushProperty name="height" value="0.05" units="cm"/>
    </inkml:brush>
  </inkml:definitions>
  <inkml:trace contextRef="#ctx0" brushRef="#br0">1 0 24575,'18'0'0,"3"0"0,18 0 0,2 0 0,11 0 0,1 0 0,-5 0 0,8 0 0,-14 0 0,9 0 0,-10 0 0,-7 0 0,-13 0 0,-7 0 0,-4 0 0,-6 0 0,2 0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5.475"/>
    </inkml:context>
    <inkml:brush xml:id="br0">
      <inkml:brushProperty name="width" value="0.05" units="cm"/>
      <inkml:brushProperty name="height" value="0.05" units="cm"/>
    </inkml:brush>
  </inkml:definitions>
  <inkml:trace contextRef="#ctx0" brushRef="#br0">163 1 24575,'3'2'0,"0"7"0,-3 13 0,0 8 0,0 9 0,0-9 0,0 14 0,0-9 0,0 11 0,0 13 0,0-16 0,0 14 0,0-17 0,0 6 0,0 0 0,0-5 0,0-2 0,0-10 0,0-1 0,0-8 0,0-2 0,0-4 0,0-4 0,0 3 0,0-6 0,0 3 0,0-4 0,0 0 0,0 1 0,0-1 0,0 0 0,-6-2 0,-1-1 0,-7-10 0,-1-5 0,-4-8 0,3 0 0,-4-3 0,8 3 0,-2 1 0,6 1 0,-2 3 0,2 1 0,1 3 0,4-2 0,-3 6 0,5-3 0,-2 4 0,3 7 0,6 4 0,0 13 0,8 1 0,-6 4 0,6-3 0,-5 2 0,1-7 0,-2 3 0,-1-3 0,-1-5 0,1 0 0,0-3 0,-1-1 0,0 0 0,1 1 0,-1-1 0,1 1 0,-1-1 0,0 0 0,1-2 0,-1-1 0,1 0 0,-1-3 0,0 3 0,1-3 0,-1 0 0,4-6 0,-2-6 0,10-9 0,-4-7 0,23-15 0,-17 11 0,13-9 0,-18 22 0,-4 0 0,-1 8 0,-3 4 0,-1 1 0,1 6 0,-4-3 0,0 3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6.318"/>
    </inkml:context>
    <inkml:brush xml:id="br0">
      <inkml:brushProperty name="width" value="0.05" units="cm"/>
      <inkml:brushProperty name="height" value="0.05" units="cm"/>
    </inkml:brush>
  </inkml:definitions>
  <inkml:trace contextRef="#ctx0" brushRef="#br0">1 0 24575,'8'0'0,"3"0"0,6 0 0,7 0 0,5 0 0,5 0 0,5 0 0,-8 0 0,2 0 0,-10 0 0,-7 0 0,6 0 0,-11 0 0,1 3 0,-10 4 0,-10 12 0,-9 2 0,-9 13 0,-2-2 0,-8 5 0,8-1 0,-4 1 0,9-2 0,2-4 0,5-3 0,4-5 0,4-4 0,1 0 0,6-5 0,-2-4 0,3 0 0,0-3 0,0-1 0,3-2 0,4-1 0,7-3 0,6 0 0,3 0 0,5 0 0,-3 0 0,3 0 0,-5 0 0,-4 0 0,4 0 0,-8 0 0,0 0 0,-5 0 0,-4 0 0,0 0 0,1 0 0,-4 0 0,0 0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6.861"/>
    </inkml:context>
    <inkml:brush xml:id="br0">
      <inkml:brushProperty name="width" value="0.05" units="cm"/>
      <inkml:brushProperty name="height" value="0.05" units="cm"/>
    </inkml:brush>
  </inkml:definitions>
  <inkml:trace contextRef="#ctx0" brushRef="#br0">1 7 24575,'5'-4'0,"6"2"0,7 2 0,10 0 0,2 0 0,4 0 0,-1 0 0,-4 0 0,4 0 0,-9 0 0,-3 0 0,0 0 0,-12 0 0,5 0 0,-8 0 0,0 0 0,-2 0 0,-1 0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8.008"/>
    </inkml:context>
    <inkml:brush xml:id="br0">
      <inkml:brushProperty name="width" value="0.05" units="cm"/>
      <inkml:brushProperty name="height" value="0.05" units="cm"/>
    </inkml:brush>
  </inkml:definitions>
  <inkml:trace contextRef="#ctx0" brushRef="#br0">2835 0 24575,'-5'4'0,"-7"-2"0,-16-2 0,-8 0 0,-10 0 0,-6 0 0,-8 0 0,-1 0 0,-11 0 0,11 0 0,-11 0 0,5 0 0,-7 0 0,0 0 0,-7 0-492,-2 0 492,-7 0 0,-8 0 0,6 0 0,-6 0 0,7 0 0,8 0 0,2 0 0,25 0 0,-29 0-79,38 0 79,-39 0 0,17 5 0,11 0 0,-12 6 0,22-6 0,-11 3 0,6-3 490,6 1-490,8 2 81,5-7-81,4 6 0,2-6 0,5 6 0,-1-7 0,5 7 0,-4-6 0,8 5 0,-3-5 0,-3 5 0,5-5 0,-1 2 0,4-3 0,2 0 0,-3 3 0,3-2 0,-7 2 0,6-3 0,-6 0 0,7 0 0,-2 0 0,5 0 0,-2 0 0,4 0 0,-4 0 0,3 0 0,-3 0 0,3 0 0,1 0 0,-1 0 0,1 0 0,0 0 0,-1 0 0,1 0 0,-1 0 0,0 0 0,1 0 0,0 0 0,-1 0 0,1 0 0,-1 0 0,1 0 0,-1 0 0,1 0 0,-1 0 0,1 0 0,-1 0 0,1 0 0,0 0 0,0 0 0,-1 0 0,4-2 0,0 1 0,3-2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09.096"/>
    </inkml:context>
    <inkml:brush xml:id="br0">
      <inkml:brushProperty name="width" value="0.05" units="cm"/>
      <inkml:brushProperty name="height" value="0.05" units="cm"/>
    </inkml:brush>
  </inkml:definitions>
  <inkml:trace contextRef="#ctx0" brushRef="#br0">1 417 24575,'2'4'0,"-1"6"0,10 27 0,-1-5 0,5 18 0,0-19 0,1 39 0,1-37 0,15 56 0,-14-62 0,12 40 0,-9-34 0,2 9 0,-5-8 0,1-14 0,-8-2 0,0-10 0,-1 1 0,-4-5 0,1-1 0,-1 0 0,-3-12 0,0-8 0,-3-23 0,0-8 0,0-11 0,0-14 0,0 4 0,0 0 0,0-2 0,0 16 0,0-18 0,0 18 0,0-9 0,0 22 0,0-9 0,0 16 0,0 1 0,0 5 0,0 6 0,0 4 0,0-4 0,0 11 0,3-5 0,-2 10 0,2-3 0,-3 3 0,3 4 0,0-3 0,7 5 0,5-5 0,14 5 0,-3-2 0,17-2 0,-7 4 0,10-3 0,0 4 0,6 0 0,-5 0 0,5 0 0,-6 0 0,-6 0 0,0 0 0,-6 0 0,-5 0 0,-5 0 0,-6 0 0,-7 0 0,-1 0 0,-4 0 0,1 0 0,-1 0 0,-2 0 0,-2 0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10.619"/>
    </inkml:context>
    <inkml:brush xml:id="br0">
      <inkml:brushProperty name="width" value="0.05" units="cm"/>
      <inkml:brushProperty name="height" value="0.05" units="cm"/>
    </inkml:brush>
  </inkml:definitions>
  <inkml:trace contextRef="#ctx0" brushRef="#br0">162 137 24575,'-7'1'0,"1"-5"0,6-7 0,0-3 0,3 0 0,4 3 0,4-3 0,3 3 0,0 0 0,5 0 0,-4 4 0,3-1 0,0 1 0,-3 0 0,4 2 0,-5 2 0,0 3 0,-3 0 0,2 0 0,-6 0 0,7 0 0,-7 0 0,3 0 0,-4 0 0,0 3 0,-2 4 0,-1 4 0,-3 3 0,0 0 0,0 5 0,0 0 0,0 4 0,0 5 0,0-3 0,0 13 0,0-8 0,-8 15 0,2-10 0,-11 9 0,7-9 0,-7 4 0,4-5 0,-4 0 0,1-5 0,-1 4 0,1-9 0,-3 1 0,3-7 0,-7-2 0,8-2 0,-7 1 0,6-3 0,-6-1 0,7-4 0,-4 0 0,1 1 0,3-4 0,0-1 0,-5-3 0,11 0 0,-7-3 0,9-4 0,4-8 0,-1 0 0,4-8 0,0 4 0,0 0 0,0 0 0,0 5 0,0-4 0,0 2 0,3 1 0,1 2 0,6 2 0,1 0 0,3 1 0,0 6 0,0-3 0,7 7 0,-5-4 0,4 4 0,-6 0 0,0 0 0,1 4 0,-1 3 0,1 8 0,-1 0 0,-2 7 0,2-2 0,-5 3 0,5-4 0,-6 0 0,3-1 0,-4-3 0,3 3 0,-2-7 0,5 5 0,-6-8 0,6 5 0,-6-6 0,3-1 0,-3 1 0,-1-4 0,4 0 0,-3-3 0,6 0 0,-2 0 0,3 0 0,-3 0 0,7-3 0,-10-1 0,9-7 0,-6 0 0,3-3 0,0-3 0,-3 5 0,-2 2 0,-2 5 0,-4 1 0,3-2 0,-5-1 0,1-3 0,2-5 0,-3 6 0,2-1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3.725"/>
    </inkml:context>
    <inkml:brush xml:id="br0">
      <inkml:brushProperty name="width" value="0.05" units="cm"/>
      <inkml:brushProperty name="height" value="0.05" units="cm"/>
    </inkml:brush>
  </inkml:definitions>
  <inkml:trace contextRef="#ctx0" brushRef="#br0">161 914 24575,'0'-30'0,"0"11"0,0-36 0,0 30 0,0-37 0,0 19 0,0-6 0,0-1 0,0 4 0,0 4 0,0-3 0,0 11 0,0 0 0,0 4 0,0-3 0,0 13 0,3-3 0,-2 9 0,5-1 0,-5 5 0,2 0 0,-3 3 0,3 1 0,-2-1 0,2 1 0,-3 0 0,3-1 0,-3 1 0,3-1 0,0 1 0,0-1 0,1-3 0,2 3 0,-2-6 0,-1 2 0,3-3 0,-5 3 0,6-3 0,-7 7 0,3-3 0,-3 3 0,0 1 0,-5 3 0,-3 0 0,-5 9 0,-2 6 0,1 3 0,-1 4 0,1-5 0,-1 0 0,1 0 0,0 0 0,-1 4 0,1-2 0,2 2 0,-1-4 0,5 0 0,-6 0 0,6 0 0,1-3 0,1-1 0,5-3 0,-2-9 0,7-7 0,3-9 0,11-12 0,3 4 0,6-9 0,-1 8 0,-4-2 0,-2 4 0,-5 2 0,-3 7 0,-1-1 0,-5 9 0,1-2 0,-1 7 0,-2-3 0,1 5 0,-1-2 0,2 3 0,0 0 0,0 0 0,0 0 0,1 3 0,0 8 0,0 1 0,0 6 0,4 0 0,-3-2 0,11 7 0,-7-8 0,7 4 0,-5-5 0,5 1 0,-4 0 0,3-4 0,-7-1 0,2-3 0,-6-3 0,3-1 0,-4-3 0,1 0 0,-1 0 0,1 0 0,-1 0 0,-3 0 0,0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29.622"/>
    </inkml:context>
    <inkml:brush xml:id="br0">
      <inkml:brushProperty name="width" value="0.05" units="cm"/>
      <inkml:brushProperty name="height" value="0.05" units="cm"/>
    </inkml:brush>
  </inkml:definitions>
  <inkml:trace contextRef="#ctx0" brushRef="#br0">1 55 24575,'11'-4'0,"7"2"0,12 2 0,15 0 0,-3 0 0,16-5 0,-17 4 0,10-3 0,-5 4 0,1 0 0,5 0 0,-11 0 0,-2 0 0,-14 0 0,-3 0 0,-11 0 0,2 0 0,-6 0 0,2 0 0,0 0 0,2 0 0,0-3 0,-1 2 0,-4-5 0,1 6 0,-1-6 0,0 2 0,1 1 0,-1 0 0,1 0 0,-1 2 0,0-2 0,0 1 0,0 1 0,0-1 0,0 2 0,-3 0 0,0 0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4.567"/>
    </inkml:context>
    <inkml:brush xml:id="br0">
      <inkml:brushProperty name="width" value="0.05" units="cm"/>
      <inkml:brushProperty name="height" value="0.05" units="cm"/>
    </inkml:brush>
  </inkml:definitions>
  <inkml:trace contextRef="#ctx0" brushRef="#br0">1 0 24575,'0'4'0,"4"-2"0,10-2 0,6 0 0,3 0 0,0 0 0,-4 0 0,4 0 0,-8 0 0,3 0 0,-7 0 0,-1 0 0,-4 0 0,-2 3 0,-2 0 0,-5 11 0,-5 6 0,-5 5 0,-8 9 0,3-5 0,-8 8 0,8-8 0,-3 1 0,9-7 0,-3 0 0,7-3 0,-3 2 0,6-7 0,2 3 0,3-4 0,0 0 0,0-3 0,0 2 0,0-5 0,0 1 0,0 1 0,0-2 0,0 1 0,0-2 0,6 0 0,8-4 0,2 0 0,9-3 0,-10 0 0,3 0 0,0 0 0,-2 0 0,-2 0 0,0 0 0,-7 0 0,3 0 0,-4 0 0,1 0 0,-1 0 0,0 0 0,1 0 0,-4 0 0,0 0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5.132"/>
    </inkml:context>
    <inkml:brush xml:id="br0">
      <inkml:brushProperty name="width" value="0.05" units="cm"/>
      <inkml:brushProperty name="height" value="0.05" units="cm"/>
    </inkml:brush>
  </inkml:definitions>
  <inkml:trace contextRef="#ctx0" brushRef="#br0">0 6 24575,'5'0'0,"4"0"0,12 0 0,7 0 0,7 0 0,-5 0 0,8 0 0,-13 0 0,3 0 0,-9 0 0,-4 0 0,-2 0 0,-6 0 0,3 0 0,-4 0 0,1 0 0,-4-2 0,0 1 0,-3-2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5.734"/>
    </inkml:context>
    <inkml:brush xml:id="br0">
      <inkml:brushProperty name="width" value="0.05" units="cm"/>
      <inkml:brushProperty name="height" value="0.05" units="cm"/>
    </inkml:brush>
  </inkml:definitions>
  <inkml:trace contextRef="#ctx0" brushRef="#br0">1 21 24575,'16'0'0,"3"0"0,14 0 0,9 0 0,-5 0 0,12 0 0,-18 0 0,8 0 0,-5 0 0,-9 0 0,-2 0 0,-9 0 0,-3 0 0,-1 0 0,-7-9 0,0 7 0,-3-8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7.088"/>
    </inkml:context>
    <inkml:brush xml:id="br0">
      <inkml:brushProperty name="width" value="0.05" units="cm"/>
      <inkml:brushProperty name="height" value="0.05" units="cm"/>
    </inkml:brush>
  </inkml:definitions>
  <inkml:trace contextRef="#ctx0" brushRef="#br0">184 0 24575,'3'4'0,"0"6"0,-3 15 0,0 10 0,0 0 0,0 15 0,0-13 0,0 19 0,0-19 0,0 19 0,0-14 0,0 10 0,0-7 0,0 1 0,0 0 0,0-5 0,0-7 0,0-1 0,0-8 0,0-1 0,0-6 0,0-7 0,0-1 0,0-4 0,0 0 0,0 1 0,0-1 0,0 0 0,-5-3 0,-3 0 0,-5-3 0,-2-11 0,-5-3 0,3-14 0,-4-2 0,5 0 0,-1-2 0,5 7 0,-4-3 0,8 9 0,0 0 0,2 5 0,2 3 0,0 7 0,5 12 0,3 8 0,8 12 0,-3-4 0,7 9 0,-7-9 0,6 9 0,-6-13 0,3 7 0,-5-11 0,0-2 0,0-1 0,-1-5 0,-2 2 0,2-7 0,-3 0 0,3-3 0,0 0 0,1 0 0,-1 0 0,1-6 0,3-6 0,2-8 0,0 1 0,3-3 0,-8 10 0,7-6 0,-7 11 0,3-3 0,-3 3 0,-1 4 0,0-3 0,-3 6 0,0-3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8.017"/>
    </inkml:context>
    <inkml:brush xml:id="br0">
      <inkml:brushProperty name="width" value="0.05" units="cm"/>
      <inkml:brushProperty name="height" value="0.05" units="cm"/>
    </inkml:brush>
  </inkml:definitions>
  <inkml:trace contextRef="#ctx0" brushRef="#br0">53 0 24575,'14'0'0,"-3"0"0,12 0 0,-4 0 0,9 0 0,-4 0 0,4 0 0,-8 0 0,2 0 0,-7 0 0,3 0 0,-7 0 0,2 0 0,-8 3 0,-9 4 0,-10 9 0,-16 6 0,3 4 0,-8 1 0,8-1 0,-9 1 0,10-1 0,0-5 0,6 2 0,6-7 0,2 2 0,1-4 0,4 0 0,3-3 0,-2 2 0,5-2 0,-2 0 0,3 2 0,0-6 0,0 3 0,0-3 0,6-1 0,2-2 0,10-1 0,2-3 0,3 0 0,5 0 0,-3 0 0,3 0 0,5-3 0,-7-2 0,4 1 0,-12-3 0,-7 7 0,-1-7 0,-4 7 0,0-3 0,1 3 0,-4-3 0,0 2 0,-3-1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8.544"/>
    </inkml:context>
    <inkml:brush xml:id="br0">
      <inkml:brushProperty name="width" value="0.05" units="cm"/>
      <inkml:brushProperty name="height" value="0.05" units="cm"/>
    </inkml:brush>
  </inkml:definitions>
  <inkml:trace contextRef="#ctx0" brushRef="#br0">1 1 24575,'13'0'0,"3"0"0,7 0 0,0 0 0,1 0 0,4 0 0,1 0 0,5 0 0,-5 0 0,-1 0 0,-5 0 0,1 0 0,-5 0 0,-4 0 0,-2 0 0,-8 0 0,1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9.561"/>
    </inkml:context>
    <inkml:brush xml:id="br0">
      <inkml:brushProperty name="width" value="0.05" units="cm"/>
      <inkml:brushProperty name="height" value="0.05" units="cm"/>
    </inkml:brush>
  </inkml:definitions>
  <inkml:trace contextRef="#ctx0" brushRef="#br0">2927 1 24575,'-8'3'0,"-5"0"0,-12-3 0,-10 0 0,-11 0 0,-14 0 0,-14 0 0,-2 0-472,-19 0 472,10 0-611,33 0 0,-2 0 611,-46 0 0,2 0 0,45 0 0,0 0-436,-38 0 436,39 0 0,-1 0 0,-47 0 0,0 0 0,15 0 0,34 0 0,-1 0 0,-36 0 0,37 0 0,1 0 0,-22 0 0,-4 0 0,24 0 0,-27 0 432,18 0-432,-5 0 1222,13 4-1222,-5-3 476,16 3-476,-9-4 0,10 0 0,1 0 0,0 0 0,6 0 0,5 0 0,-14 0 0,15 3 0,-10-2 0,19 3 0,-4-4 0,8 0 0,-3 0 0,4 0 0,-1 0 0,1 0 0,0 0 0,-1 0 0,1 0 0,0 0 0,3 0 0,-3 0 0,7 0 0,-6 0 0,2 0 0,-3 0 0,4 0 0,0 0 0,3 0 0,1 0 0,-1 0 0,1 0 0,-1 0 0,1 0 0,0 0 0,2-3 0,-2 2 0,6-4 0,-3 1 0,3 1 0,0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31.038"/>
    </inkml:context>
    <inkml:brush xml:id="br0">
      <inkml:brushProperty name="width" value="0.05" units="cm"/>
      <inkml:brushProperty name="height" value="0.05" units="cm"/>
    </inkml:brush>
  </inkml:definitions>
  <inkml:trace contextRef="#ctx0" brushRef="#br0">1 389 24575,'0'-6'0,"0"0"0,0-1 0,0 1 0,0 0 0,0 7 0,7 8 0,-2 14 0,15 7 0,-9 5 0,10 5 0,-8-5 0,11 16 0,-10-9 0,8 4 0,-7 5 0,-1-9 0,3 4 0,-8-11 0,3-7 0,-4-5 0,-1-7 0,0 1 0,0-9 0,-3 2 0,-1-15 0,-3-9 0,0-25 0,0-9 0,0-18 0,0 16 0,0-43 0,0 49 0,4-49 0,-3 39 0,4-7 0,-1-3 0,-3 17 0,4 0 0,-5 8 0,0 10 0,0 2 0,0 3 0,0 5 0,0 4 0,0 1 0,0 7 0,0-3 0,0 4 0,0 0 0,0 0 0,0 0 0,3 2 0,0-1 0,3 4 0,1-2 0,7 3 0,-3 0 0,11 0 0,2 0 0,11 0 0,5 0 0,11 0 0,3 0 0,11 0 0,2 0 0,7 5 0,-13 0 0,10 10 0,-16 0 0,11 1 0,-13 2 0,-1-7 0,-11 2 0,-7-5 0,-6-3 0,-12-2 0,4-3 0,-12 0 0,5 0 0,-9 0 0,-1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32.555"/>
    </inkml:context>
    <inkml:brush xml:id="br0">
      <inkml:brushProperty name="width" value="0.05" units="cm"/>
      <inkml:brushProperty name="height" value="0.05" units="cm"/>
    </inkml:brush>
  </inkml:definitions>
  <inkml:trace contextRef="#ctx0" brushRef="#br0">153 108 24575,'0'9'0,"0"3"0,-3-5 0,-1 7 0,-2-7 0,-4 3 0,0-7 0,3-3 0,1-7 0,6-7 0,0-6 0,0 1 0,0-3 0,6 6 0,2-2 0,11 3 0,-4 4 0,7-1 0,-3 5 0,1 3 0,2 0 0,-3 4 0,0 0 0,3 0 0,-6 0 0,2 0 0,-4 3 0,0 1 0,-3 6 0,0 5 0,-4 5 0,-2-1 0,-2 8 0,-3-7 0,0 13 0,0-4 0,0 10 0,-4-3 0,-1 8 0,-7-9 0,-2 5 0,-3-1 0,-12 7 0,5-7 0,-5 0 0,9-14 0,0-1 0,3 0 0,-2-4 0,4-2 0,1-7 0,-5 3 0,4-6 0,-3 3 0,3-4 0,1-3 0,3-1 0,-2-3 0,2 0 0,0 0 0,-2 0 0,6-6 0,0-2 0,4-6 0,3-5 0,0 4 0,0-8 0,0 8 0,0-3 0,0 4 0,0 3 0,3-3 0,4 7 0,4-4 0,0 4 0,2 0 0,-6 3 0,7 1 0,-7 3 0,3 0 0,6 0 0,-7 0 0,11 0 0,-10 0 0,5 0 0,-1 3 0,0 5 0,0 3 0,1 7 0,3-2 0,-1 6 0,1-6 0,-3 2 0,4 1 0,-3-6 0,3 5 0,-5-10 0,-3 2 0,9 0 0,-8-5 0,8 1 0,-5-6 0,-1 0 0,0 0 0,0 0 0,0-6 0,0-2 0,1-11 0,0 0 0,1-5 0,-1 1 0,1 0 0,-4-1 0,3 1 0,-7 4 0,3 0 0,-4 5 0,0 3 0,-1-2 0,1 6 0,-4 1 0,0 3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34.641"/>
    </inkml:context>
    <inkml:brush xml:id="br0">
      <inkml:brushProperty name="width" value="0.05" units="cm"/>
      <inkml:brushProperty name="height" value="0.05" units="cm"/>
    </inkml:brush>
  </inkml:definitions>
  <inkml:trace contextRef="#ctx0" brushRef="#br0">44 45 24575,'7'-10'0,"-1"-3"0,-6-2 0,0 9 0,0 17 0,0 28 0,0 23 0,0 17 0,-5 12-835,3 8 835,-3-47 0,0 3-1062,0 26 0,1 6 1062,-3 1 0,0 4-1128,3-11 1,1 5 0,1 1 1127,-1 2 0,1 0 0,0 1 0,1 3 0,2 1 0,-1 1 0,0 4 0,0 0 0,0 0-1035,0-1 0,0 0 1,0 0 1034,0-20 0,-1 0 0,1 0 0,1 0 0,0-3 0,1 1 0,0-1 0,1 0 0,0 2 0,1 1 0,1-1 0,0 0 0,3 24 0,1 0 0,1-5 0,-2-19 0,0-2 0,1 1-522,2 13 0,0 3 0,-1-6 522,-2 10 0,0-1 0,0-17 0,0 2 0,0-1 0,-3-9 0,0-2 0,0-1 0,2 26 0,0-5 355,-3-22 0,0-4-355,2-1 0,-1-3 2319,-4 20-2319,5 12 0,-6-22 0,0-9 3516,0-19-3516,3-1 3442,-2-10-3442,3-1 836,0-4-836,-3-5 188,2-1-188,-3-4 0,3 3 0,-2-5 0,1 0 0,-2-5 0,3-1 0,-2 1 0,2-1 0,-3 1 0,3 2 0,-2-1 0,2 9 0,0-5 0,-2 6 0,5-4 0,-5 1 0,6 3 0,-7-3 0,7 3 0,-6 0 0,5 2 0,-1 13 0,3-2 0,0 3 0,0-1 0,0-4 0,0 0 0,1 4 0,-2-9 0,1 4 0,-3-8 0,-2-2 0,0-4 0,-2-3 0,2-1 0,-3-4 0,0-2 0,0-2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30.556"/>
    </inkml:context>
    <inkml:brush xml:id="br0">
      <inkml:brushProperty name="width" value="0.05" units="cm"/>
      <inkml:brushProperty name="height" value="0.05" units="cm"/>
    </inkml:brush>
  </inkml:definitions>
  <inkml:trace contextRef="#ctx0" brushRef="#br0">266 0 24575,'-10'0'0,"-5"0"0,-4 0 0,-6 16 0,-1 5 0,-7 21 0,4 6 0,-4 1 0,16-3 0,-3-2 0,14 3 0,-8 4 0,5 2 0,3-3 0,2 2 0,4-4 0,0 4 0,0-7 0,0 1 0,0-5 0,0 3 0,0-13 0,9 12 0,-1-21 0,9 15 0,2-20 0,1 16 0,-1-15 0,-2 3 0,-6-11 0,-1-3 0,-4-1 0,1 0 0,-1 1 0,0-4 0,1 0 0,-1-3 0,-2 0 0,-2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45.542"/>
    </inkml:context>
    <inkml:brush xml:id="br0">
      <inkml:brushProperty name="width" value="0.05" units="cm"/>
      <inkml:brushProperty name="height" value="0.05" units="cm"/>
    </inkml:brush>
  </inkml:definitions>
  <inkml:trace contextRef="#ctx0" brushRef="#br0">0 5 24575,'0'-5'0,"0"6"0,0 18 0,0 2 0,0 12 0,0 6 0,0-2 0,0 18 0,0-13 0,0 10 0,0 0 0,0-10 0,0 14 0,0-14 0,0 4 0,0-1 0,0-4 0,0-1 0,0 5 0,0-5 0,0 6 0,0 0 0,0 20 0,0-21 0,0 26 0,0-29 0,0 15 0,0-4 0,0 26 0,0-21 0,0 14 0,0-31 0,0-2 0,0-9 0,0 2 0,0-11 0,0 6 0,0-12 0,0 0 0,0-2 0,0-6 0,0 3 0,0-6 0,0-1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46.780"/>
    </inkml:context>
    <inkml:brush xml:id="br0">
      <inkml:brushProperty name="width" value="0.05" units="cm"/>
      <inkml:brushProperty name="height" value="0.05" units="cm"/>
    </inkml:brush>
  </inkml:definitions>
  <inkml:trace contextRef="#ctx0" brushRef="#br0">142 120 24575,'-13'9'0,"0"6"0,-3 4 0,1 0 0,0 4 0,4-8 0,0-1 0,1 0 0,2-3 0,-2-1 0,3 0 0,4 0 0,-3-6 0,5 6 0,-2-7 0,3 3 0,0-5 0,7-2 0,-2-13 0,8 2 0,-1-10 0,2 6 0,2-10 0,-1 5 0,6-8 0,-4 1 0,3 2 0,-4 2 0,-4 2 0,1 6 0,-5-2 0,2 7 0,-3 1 0,-1 4 0,0-1 0,1 4 0,-4 2 0,0 12 0,-3 5 0,0 7 0,0 1 0,3-1 0,-2 5 0,6-4 0,-3 9 0,4-9 0,0 4 0,0 0 0,0-3 0,0-1 0,0-2 0,-1-7 0,0 0 0,0-5 0,-1-4 0,-2 1 0,-1-1 0,-3-2 0,0-1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47.964"/>
    </inkml:context>
    <inkml:brush xml:id="br0">
      <inkml:brushProperty name="width" value="0.05" units="cm"/>
      <inkml:brushProperty name="height" value="0.05" units="cm"/>
    </inkml:brush>
  </inkml:definitions>
  <inkml:trace contextRef="#ctx0" brushRef="#br0">6 32 24575,'-3'-9'0,"0"2"0,3-2 0,3 6 0,4 0 0,7 3 0,5 0 0,9 0 0,7 0 0,-5 0 0,8 0 0,-8 0 0,4 0 0,-5 0 0,-5 0 0,-6 0 0,-7 0 0,-1 0 0,-4 0 0,1 0 0,-4 3 0,-8 12 0,-3 2 0,-13 12 0,-1 1 0,-10 7 0,3 1 0,-8 5 0,9-12 0,1 3 0,7-8 0,4 1 0,4-7 0,1-2 0,7-4 0,1 3 0,3-5 0,0 0 0,0-5 0,0-1 0,0 1 0,3-4 0,4 0 0,7-3 0,5 0 0,9 0 0,-3 0 0,8 0 0,-9 0 0,4 0 0,-5 0 0,-4 0 0,0 0 0,-9 0 0,0 0 0,-3 0 0,-1 0 0,1 0 0,-4 0 0,0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48.548"/>
    </inkml:context>
    <inkml:brush xml:id="br0">
      <inkml:brushProperty name="width" value="0.05" units="cm"/>
      <inkml:brushProperty name="height" value="0.05" units="cm"/>
    </inkml:brush>
  </inkml:definitions>
  <inkml:trace contextRef="#ctx0" brushRef="#br0">1 19 24575,'12'0'0,"6"0"0,1 0 0,4 0 0,5 0 0,7 0 0,-5 0 0,8 0 0,-9 0 0,-4 0 0,-3 0 0,-7 0 0,-1 0 0,-4 0 0,0 0 0,-6-8 0,-2 6 0,-2-6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50.311"/>
    </inkml:context>
    <inkml:brush xml:id="br0">
      <inkml:brushProperty name="width" value="0.05" units="cm"/>
      <inkml:brushProperty name="height" value="0.05" units="cm"/>
    </inkml:brush>
  </inkml:definitions>
  <inkml:trace contextRef="#ctx0" brushRef="#br0">0 97 24575,'25'0'0,"-3"0"0,16 0 0,10 0 0,7 0 0,17 0 0,-5 0 0,14 0 0,2-5-955,6-1 955,9-5 0,-6-1 0,6 1 0,-8 4 0,-1-3 0,1 9 0,-7-9-271,-2 9 271,0-3 0,-23 4 0,19 0 0,-28 0 0,11-5 0,-2 4 0,-11-3 942,-1 4-942,-1 0 284,-10-3-284,-1 2 0,-1-3 0,-8 4 0,3 0 0,-5 0 0,0 0 0,-3 0 0,-2 0 0,-7 0 0,2 0 0,-3 0 0,1 0 0,-5 0 0,-3 0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6:51.325"/>
    </inkml:context>
    <inkml:brush xml:id="br0">
      <inkml:brushProperty name="width" value="0.05" units="cm"/>
      <inkml:brushProperty name="height" value="0.05" units="cm"/>
    </inkml:brush>
  </inkml:definitions>
  <inkml:trace contextRef="#ctx0" brushRef="#br0">1 1 24575,'6'0'0,"4"0"0,12 0 0,1 0 0,1 3 0,4 2 0,0 6 0,1-2 0,4 3 0,-12 3 0,2-5 0,-4 8 0,-4-10 0,3 3 0,-7-5 0,-1 1 0,-4-1 0,1 1 0,-1-1 0,0-2 0,-2 2 0,-1-3 0,-3 3 0,0 1 0,0 2 0,0-1 0,-3 5 0,-9 3 0,-5 0 0,-3 3 0,-4 1 0,5-4 0,-6 8 0,4-4 0,-3 6 0,7-3 0,-3 1 0,5 0 0,-1-1 0,0 0 0,5-4 0,-3-1 0,6-3 0,0-5 0,2 0 0,3-3 0,-1-1 0,1 1 0,1-4 0,-2 0 0,-2-3 0,0-6 0,-1-2 0,3 0 0,1 1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43.547"/>
    </inkml:context>
    <inkml:brush xml:id="br0">
      <inkml:brushProperty name="width" value="0.05" units="cm"/>
      <inkml:brushProperty name="height" value="0.05" units="cm"/>
    </inkml:brush>
  </inkml:definitions>
  <inkml:trace contextRef="#ctx0" brushRef="#br0">17 57 24575,'0'13'0,"0"-1"0,0 10 0,0 2 0,0 5 0,0 17 0,0-14 0,0 29 0,0-32 0,0 46 0,0-39 0,0 34 0,0-28 0,0 9 0,0-5 0,0-10 0,0 2 0,0-18 0,0 3 0,0-8 0,0-5 0,0 0 0,0-9 0,0-8 0,0-8 0,-7-8 0,5-5 0,-5 4 0,7-9 0,0 4 0,0-1 0,0-3 0,0 9 0,0 0 0,0 1 0,0 8 0,0-3 0,0 7 0,0-3 0,0 7 0,0-3 0,0 3 0,3-2 0,1 1 0,2 1 0,1-2 0,0 4 0,3-5 0,15-1 0,-3 3 0,11-3 0,-9 3 0,4 0 0,-4 0 0,9 3 0,-9-2 0,4 6 0,-8-2 0,-2 3 0,-4 0 0,-3 0 0,-2 0 0,-2 0 0,-1 0 0,1 0 0,-1 0 0,-2-3 0,-1 0 0,-3-4 0,0 1 0,0-4 0,0-1 0,0-3 0,0 0 0,0-4 0,0 2 0,0-6 0,0 7 0,0-8 0,0 8 0,0-7 0,0 2 0,0-5 0,0 5 0,0 3 0,0 7 0,0 3 0,2 3 0,1 2 0,4 2 0,-1 2 0,-3 10 0,4 8 0,-3 5 0,1 7 0,3 3 0,-7 6 0,7 4 0,-7 7 0,8 8 0,-8-5 0,8 23 0,-7-32 0,3 30 0,-5-26 0,4 16 0,-3-13 0,3-1 0,0-12 0,-3-5 0,3-7 0,-2-13 0,-1-1 0,2-7 0,-3-4 0,0 0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14.550"/>
    </inkml:context>
    <inkml:brush xml:id="br0">
      <inkml:brushProperty name="width" value="0.05" units="cm"/>
      <inkml:brushProperty name="height" value="0.05" units="cm"/>
    </inkml:brush>
  </inkml:definitions>
  <inkml:trace contextRef="#ctx0" brushRef="#br0">366 1 24575,'0'14'0,"0"8"0,0 27 0,0-2 0,0 11 0,0 9 0,0 2 0,0 12 0,0 0 0,0 2 0,0 0-413,0 14 413,0-6-860,0 8 860,0-47 0,0 0 0,0 48 0,0-45 0,0-2 0,0 27-179,0 6 179,0-24 0,0 5 0,0-1 0,0-13 391,0-6-391,0-8 870,0-10-870,0-1 191,0-8-191,0-2 0,0-7 0,0 2 0,0-6 0,0 3 0,0-4 0,-5-2 0,-2-1 0,-3-3 0,-3-11 0,2-2 0,-5-10 0,-5-6 0,3-1 0,-8-11 0,3 5 0,0-9 0,-4 7 0,9 4 0,-3 0 0,5 9 0,3 1 0,-1 2 0,5 6 0,-5-2 0,7 7 0,-7-2 0,7 5 0,-3-2 0,3 4 0,1-1 0,2 1 0,-2 2 0,8 7 0,-1 8 0,10 12 0,2 1 0,3 9 0,1 2 0,0 0 0,1 4 0,-1 0 0,1-3 0,-2-2 0,1-1 0,-4-9 0,1 0 0,-6-5 0,3-5 0,-5-3 0,1 2 0,0-6 0,0 3 0,-1-3 0,0-1 0,0-3 0,-2 3 0,1-6 0,-2 6 0,4-5 0,-1 1 0,0-2 0,4 0 0,1-3 0,9-14 0,0-1 0,6-13 0,1 1 0,4 2 0,-5 1 0,5 2 0,-12 9 0,4-4 0,-7 9 0,2-3 0,-4 6 0,0 0 0,0 2 0,-3 2 0,-1 0 0,-4 1 0,1 3 0,-1 0 0,1 0 0,-4-2 0,0-2 0,-3 1 0,0 0 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15.505"/>
    </inkml:context>
    <inkml:brush xml:id="br0">
      <inkml:brushProperty name="width" value="0.05" units="cm"/>
      <inkml:brushProperty name="height" value="0.05" units="cm"/>
    </inkml:brush>
  </inkml:definitions>
  <inkml:trace contextRef="#ctx0" brushRef="#br0">0 1 24575,'5'3'0,"7"0"0,11-3 0,1 0 0,9 0 0,-9 0 0,9 0 0,-13 0 0,7 0 0,-7 0 0,-1 0 0,-4 0 0,-5 0 0,-4 0 0,-3 3 0,0 0 0,-3 11 0,-6-2 0,-7 11 0,-8 2 0,-6 7 0,0 0 0,0 3 0,1-8 0,-1 8 0,5-9 0,5 3 0,3-9 0,5-2 0,2-4 0,4 0 0,3-3 0,0-1 0,0-4 0,0 1 0,0-1 0,0 0 0,6 1 0,6 0 0,7-3 0,5 3 0,-1-6 0,0 2 0,-4 1 0,4-4 0,-8 4 0,7-4 0,-7 0 0,0 2 0,1-1 0,-8 2 0,5-3 0,-7 0 0,1 0 0,-1 0 0,-3 3 0,0-2 0,-3 1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16.079"/>
    </inkml:context>
    <inkml:brush xml:id="br0">
      <inkml:brushProperty name="width" value="0.05" units="cm"/>
      <inkml:brushProperty name="height" value="0.05" units="cm"/>
    </inkml:brush>
  </inkml:definitions>
  <inkml:trace contextRef="#ctx0" brushRef="#br0">1 0 24575,'4'0'0,"16"0"0,3 0 0,15 0 0,2 0 0,3 0 0,3 0 0,-7 0 0,0 0 0,-12 0 0,1 0 0,-14 0 0,-4 0 0,0 0 0,-3 0 0,-4 0 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32.218"/>
    </inkml:context>
    <inkml:brush xml:id="br0">
      <inkml:brushProperty name="width" value="0.05" units="cm"/>
      <inkml:brushProperty name="height" value="0.05" units="cm"/>
    </inkml:brush>
  </inkml:definitions>
  <inkml:trace contextRef="#ctx0" brushRef="#br0">0 1 24575,'0'5'0,"0"1"0,0 8 0,0 3 0,0-2 0,0 9 0,0 4 0,0-4 0,0 4 0,0-5 0,0 1 0,0-1 0,0-7 0,0 1 0,0-9 0,0 1 0,0-2 0,0-4 0,0 0 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17.123"/>
    </inkml:context>
    <inkml:brush xml:id="br0">
      <inkml:brushProperty name="width" value="0.05" units="cm"/>
      <inkml:brushProperty name="height" value="0.05" units="cm"/>
    </inkml:brush>
  </inkml:definitions>
  <inkml:trace contextRef="#ctx0" brushRef="#br0">130 81 24575,'-10'3'0,"1"0"0,2-3 0,1 0 0,-4 0 0,3 0 0,-7 0 0,7 0 0,-7 0 0,4 0 0,-1 0 0,1 0 0,3 0 0,1 0 0,5 0 0,5 0 0,20 0 0,-2 0 0,27 0 0,1 0 0,11 0 0,18-5 0,5 4-832,8-9 832,-39 4 0,0 0 0,-2 0 0,-2-1 0,37-5 0,-20 2 0,-2 2 0,-4 5-171,-1-4 1,1 1 170,-2 6 0,16 0 0,-8 0 0,-13 0 0,-6 0 818,-3 0-818,-8 0 355,3 0-355,-10 0 0,4 0 0,-9 0 0,0 0 0,-1 0 0,-8 0 0,0 0 0,-2 0 0,-6 0 0,3 0 0,-4 0 0,-2 0 0,-1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17.997"/>
    </inkml:context>
    <inkml:brush xml:id="br0">
      <inkml:brushProperty name="width" value="0.05" units="cm"/>
      <inkml:brushProperty name="height" value="0.05" units="cm"/>
    </inkml:brush>
  </inkml:definitions>
  <inkml:trace contextRef="#ctx0" brushRef="#br0">0 1 24575,'14'0'0,"1"0"0,9 3 0,-1 1 0,5 4 0,-3 0 0,13 1 0,-12 2 0,7-1 0,-10 4 0,5-1 0,-3-1 0,3 4 0,-12-8 0,1 2 0,-10-3 0,3 0 0,-3-1 0,-1 0 0,1-2 0,-4 2 0,0-3 0,-3 3 0,-3 4 0,-5 5 0,-4 4 0,-8 6 0,-1-1 0,-5 1 0,5 0 0,-3 0 0,4-5 0,-1 0 0,6-6 0,2-2 0,5-3 0,-2-2 0,3 0 0,1-1 0,0-3 0,-1 0 0,1-3 0,0 0 0,-1 0 0,-3 0 0,3 0 0,-7 0 0,7-3 0,0 3 0,4-3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19.741"/>
    </inkml:context>
    <inkml:brush xml:id="br0">
      <inkml:brushProperty name="width" value="0.05" units="cm"/>
      <inkml:brushProperty name="height" value="0.05" units="cm"/>
    </inkml:brush>
  </inkml:definitions>
  <inkml:trace contextRef="#ctx0" brushRef="#br0">211 0 24575,'0'16'0,"0"4"0,0 9 0,0 2 0,0 8 0,0 0 0,0 14 0,0-4 0,0 22 0,0-17 0,0 26 0,0-4 0,0 7-461,0 13 461,0-12 0,0 14 0,0-8 0,0-31 0,0-5 0,0 0 0,0 6 0,0 34 0,0-30 0,0-11 0,0 7 0,0-7 0,0-6 461,0-3-461,0-9 0,0 0 0,0-7 0,0-9 0,0 4 0,0-12 0,0 7 0,0-11 0,0 3 0,0-4 0,0 1 0,-3-4 0,-4-3 0,-8-12 0,-2-5 0,-3-12 0,-1-5 0,2-2 0,1-8 0,2 8 0,2-3 0,2 10 0,0 1 0,4 4 0,0 5 0,1 4 0,3 1 0,-2 10 0,6-5 0,-3 10 0,3 8 0,3 2 0,5 11 0,0-2 0,7 3 0,-3 0 0,0 0 0,-1 1 0,0-1 0,-2 5 0,2-3 0,-3 3 0,0-9 0,0 3 0,-1-6 0,0 2 0,0-4 0,-3-3 0,-1-1 0,0-4 0,-2 0 0,4-2 0,-1-1 0,2-3 0,0 0 0,1-6 0,4-6 0,5-9 0,1-7 0,8 1 0,-3-7 0,5 2 0,-4-3 0,3-2 0,-8 3 0,3 3 0,-5 7 0,-1 2 0,-4 6 0,0 1 0,-4 5 0,-1 4 0,0 2 0,-2-2 0,2 6 0,-6-6 0,3 3 0,-3-4 0,0 4 0,0 0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0.407"/>
    </inkml:context>
    <inkml:brush xml:id="br0">
      <inkml:brushProperty name="width" value="0.05" units="cm"/>
      <inkml:brushProperty name="height" value="0.05" units="cm"/>
    </inkml:brush>
  </inkml:definitions>
  <inkml:trace contextRef="#ctx0" brushRef="#br0">1 1 24575,'14'14'0,"4"8"0,7 0 0,-3 7 0,2-4 0,-2 6 0,5 1 0,-2-6 0,-4-2 0,-3-9 0,-3 4 0,-4-11 0,-1 1 0,-4-9 0,-2 6 0,2-2 0,-3-1 0,1 0 0,-1-3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0.913"/>
    </inkml:context>
    <inkml:brush xml:id="br0">
      <inkml:brushProperty name="width" value="0.05" units="cm"/>
      <inkml:brushProperty name="height" value="0.05" units="cm"/>
    </inkml:brush>
  </inkml:definitions>
  <inkml:trace contextRef="#ctx0" brushRef="#br0">283 0 24575,'-13'7'0,"-5"1"0,-7 12 0,8-4 0,-12 14 0,6-7 0,-5 12 0,1-8 0,6 2 0,6-9 0,-4-1 0,7-1 0,-2-6 0,9 2 0,-4-7 0,7-1 0,-4-5 0,6-14 0,0 7 0,0-9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1.552"/>
    </inkml:context>
    <inkml:brush xml:id="br0">
      <inkml:brushProperty name="width" value="0.05" units="cm"/>
      <inkml:brushProperty name="height" value="0.05" units="cm"/>
    </inkml:brush>
  </inkml:definitions>
  <inkml:trace contextRef="#ctx0" brushRef="#br0">1 7 24575,'5'-4'0,"2"2"0,15 2 0,-1 0 0,11 0 0,-2 0 0,-1 0 0,3 0 0,-7 0 0,-1 0 0,-6 0 0,-4 0 0,0 0 0,-7 0 0,-1 0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21.978"/>
    </inkml:context>
    <inkml:brush xml:id="br0">
      <inkml:brushProperty name="width" value="0.05" units="cm"/>
      <inkml:brushProperty name="height" value="0.05" units="cm"/>
    </inkml:brush>
  </inkml:definitions>
  <inkml:trace contextRef="#ctx0" brushRef="#br0">1 1 24575,'1'0'0,"4"0"0,17 0 0,3 0 0,9 0 0,0 0 0,-5 0 0,-5 0 0,-1 0 0,-12 0 0,7 0 0,-8 0 0,-2 0 0,-1 0 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45.482"/>
    </inkml:context>
    <inkml:brush xml:id="br0">
      <inkml:brushProperty name="width" value="0.05" units="cm"/>
      <inkml:brushProperty name="height" value="0.05" units="cm"/>
    </inkml:brush>
  </inkml:definitions>
  <inkml:trace contextRef="#ctx0" brushRef="#br0">14 145 24575,'0'2'0,"0"7"0,0 19 0,0 3 0,0 3 0,0 17 0,0-22 0,0 27 0,0-8 0,0-4 0,0 13 0,0-17 0,0 1 0,0-2 0,0-14 0,0 2 0,0-15 0,0 5 0,0-9 0,0-4 0,-6-8 0,4-11 0,-4-4 0,6-9 0,0-2 0,0 1 0,0 1 0,0 4 0,0 1 0,0-1 0,0 1 0,0 4 0,0-4 0,3 8 0,4-3 0,4 3 0,4 4 0,-1 1 0,14-5 0,-6 6 0,12-2 0,-15 4 0,4 6 0,-4-2 0,0 0 0,-1 2 0,-7-2 0,-1 3 0,-4 0 0,1-3 0,-1 2 0,-2-4 0,-1 1 0,-3-6 0,0 0 0,0-5 0,0-3 0,0-1 0,0-5 0,0-4 0,0-1 0,0-1 0,0 2 0,-4 5 0,3-1 0,-2 5 0,3 0 0,0 9 0,0 0 0,0 3 0,0 9 0,0 3 0,0 16 0,0 0 0,0 7 0,0 0 0,0 1 0,0 5 0,0 5 0,0-4 0,0 10 0,3-10 0,-2 5 0,7-1 0,-7-4 0,7 4 0,-7-5 0,7 15 0,-4-16 0,4 10 0,-4-19 0,3-5 0,-6-1 0,5-3 0,-5-5 0,2 0 0,0-3 0,-2-1 0,1-8 0,-2-2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7:46.313"/>
    </inkml:context>
    <inkml:brush xml:id="br0">
      <inkml:brushProperty name="width" value="0.05" units="cm"/>
      <inkml:brushProperty name="height" value="0.05" units="cm"/>
    </inkml:brush>
  </inkml:definitions>
  <inkml:trace contextRef="#ctx0" brushRef="#br0">4 29 24575,'0'-18'0,"0"7"0,-3 12 0,2 13 0,2-2 0,-1 15 0,7-10 0,-6 14 0,5-5 0,-1 7 0,0 1 0,-1 0 0,-1-4 0,-2-13 0,2-6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34.706"/>
    </inkml:context>
    <inkml:brush xml:id="br0">
      <inkml:brushProperty name="width" value="0.05" units="cm"/>
      <inkml:brushProperty name="height" value="0.05" units="cm"/>
      <inkml:brushProperty name="color" value="#E71224"/>
    </inkml:brush>
  </inkml:definitions>
  <inkml:trace contextRef="#ctx0" brushRef="#br0">225 240 24575,'0'-10'0,"0"1"0,-6 5 0,2 1 0,-5 3 0,3 0 0,-1 0 0,1 0 0,-1 0 0,1 0 0,-1 0 0,4 3 0,-6 4 0,7 0 0,-4 11 0,6-7 0,0 12 0,0-12 0,0 11 0,0-14 0,0 10 0,0-11 0,0 6 0,6-8 0,-2 4 0,14-5 0,-6 0 0,6-1 0,0-3 0,-3 0 0,3 0 0,-3 0 0,-1 0 0,0-3 0,-3-8 0,0-5 0,-4-4 0,1-7 0,-4 7 0,0-8 0,-4 0 0,0 3 0,-18-10 0,4 16 0,-17-6 0,3 16 0,-1 1 0,-5 4 0,4 4 0,-3 0 0,13 0 0,-7 0 0,12 0 0,-4 0 0,8 3 0,1 4 0,3 4 0,3 7 0,1-3 0,3 7 0,0-2 0,0-1 0,0 9 0,0-11 0,3 4 0,8-10 0,1-1 0,6-2 0,0 2 0,1-2 0,0-4 0,4 0 0,-8-4 0,3 3 0,-4-2 0,1 2 0,-5-3 0,0 0 0,-3 0 0,-1 0 0,3 0 0,-5-3 0,2-4 0,-6-3 0,0-5 0,0 1 0,-6 0 0,-6-1 0,-3 0 0,-8 3 0,4 2 0,-1 5 0,-2 2 0,7 3 0,-4 0 0,1 0 0,3 0 0,-4 3 0,8 8 0,-3 1 0,6 10 0,1-7 0,3 8 0,4-8 0,0 3 0,0-7 0,0 2 0,0-6 0,7 4 0,4-4 0,13 0 0,1-2 0,8-1 0,-9-4 0,4 0 0,-5 0 0,3 0 0,-6 0 0,-3-3 0,-8-1 0,-2-6 0,0-1 0,-3-7 0,-1-2 0,-3-3 0,0 0 0,0-1 0,0 1 0,0 4 0,-10 0 0,1 4 0,-10 0 0,5 4 0,-4 1 0,3 2 0,-4 4 0,-1 1 0,4 3 0,-1 0 0,3 0 0,6 6 0,-2 2 0,3 6 0,3 0 0,1 4 0,3-2 0,0 2 0,0-4 0,0 0 0,0 0 0,0-3 0,3 3 0,8-7 0,5 4 0,18 0 0,-8-2 0,9-1 0,-7-5 0,-4-3 0,0 0 0,-5 0 0,-5 0 0,0 0 0,-3 0 0,-1 0 0,-4 0 0,-2-6 0,-2-2 0,-2-5 0,0-2 0,0-3 0,0-1 0,0-1 0,-7-2 0,-1 7 0,-12-9 0,4 5 0,-3-2 0,3-1 0,2 7 0,-1-1 0,1 6 0,0 3 0,-1 0 0,1 3 0,0 1 0,0 3 0,0 0 0,-1 3 0,1 4 0,-1 13 0,-1 0 0,0 14 0,8-9 0,1 1 0,7-4 0,0-7 0,0 4 0,0-9 0,0 4 0,3-7 0,4 3 0,4 0 0,3-2 0,0 2 0,4-2 0,-3-1 0,8-3 0,-8-1 0,7-3 0,4 0 0,-1 0 0,0 0 0,-10 0 0,-2 0 0,-6 0 0,3 0 0,-3 0 0,-1 0 0,1-6 0,-4-2 0,1-10 0,-1-2 0,-2-8 0,2-6 0,-3-2 0,0-2 0,0 4 0,0 0 0,-3 4 0,-11 0 0,-3 13 0,-8 0 0,2 13 0,-6 0 0,5 4 0,-9 0 0,9 7 0,-5 6 0,3 13 0,1 1 0,6 7 0,-1-9 0,11 3 0,-2-4 0,7-5 0,0-1 0,4-4 0,0 0 0,0-4 0,0 0 0,3-4 0,4-2 0,8-1 0,4-3 0,4 0 0,1 0 0,-1 0 0,-4 0 0,4 0 0,-4 0 0,0 0 0,-1 0 0,-3-4 0,-5 1 0,0-1 0,-3-2 0,-1 5 0,0-5 0,-2 3 0,-1-6 0,-3 2 0,0-3 0,0 0 0,0-1 0,-7-3 0,-1 0 0,-6 0 0,-4-1 0,3 0 0,-4 4 0,5 0 0,0 4 0,-1 0 0,1 3 0,0 1 0,0 3 0,3 0 0,-2 0 0,5 0 0,-2 6 0,3 2 0,3 6 0,1 0 0,3 5 0,0-8 0,0 7 0,0-11 0,3 3 0,8-7 0,4 0 0,9-3 0,4 0 0,-4 0 0,4-7 0,-8-1 0,-2-7 0,-7 1 0,0-4 0,-4 2 0,-3-2 0,-1 4 0,-3 0 0,0 3 0,-13 0 0,4 5 0,-16 2 0,10 0 0,-3 4 0,3 0 0,1 0 0,0 0 0,0 0 0,-1 7 0,4 1 0,1 6 0,3-4 0,0 4 0,1-7 0,2 3 0,1-7 0,3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33.753"/>
    </inkml:context>
    <inkml:brush xml:id="br0">
      <inkml:brushProperty name="width" value="0.05" units="cm"/>
      <inkml:brushProperty name="height" value="0.05" units="cm"/>
    </inkml:brush>
  </inkml:definitions>
  <inkml:trace contextRef="#ctx0" brushRef="#br0">0 1 24575,'0'12'0,"0"10"0,0 3 0,0 9 0,0 5 0,0 2 0,0 0 0,0 3 0,0-8 0,0 3 0,0-5 0,0-5 0,0-5 0,0-2 0,0-7 0,0 4 0,0-9 0,0 0 0,0-3 0,0-1 0,0 0 0,0 1 0,0-6 0,3-12 0,2-2 0,2-8 0,4 3 0,-3 3 0,2 0 0,1 1 0,-4 7 0,3-3 0,0 0 0,-3 3 0,6-4 0,-6 5 0,7 2 0,-3-2 0,3 5 0,0-5 0,0 5 0,-3-2 0,2 3 0,-6 0 0,3 0 0,0 0 0,-3 0 0,3 0 0,-3 0 0,-1 0 0,1 2 0,-1 2 0,0 2 0,1 1 0,-4 2 0,0-2 0,1 10 0,-4-5 0,4 2 0,-4 0 0,0-4 0,0 5 0,0-1 0,0 0 0,0 0 0,0 0 0,0 0 0,0-3 0,-3 3 0,-4-7 0,-1 3 0,-2-3 0,3-1 0,1 1 0,-3 2 0,1-2 0,-1 2 0,2-5 0,1-1 0,-4 0 0,3-2 0,-7 2 0,7-3 0,-7 0 0,4 0 0,-1 0 0,1 0 0,0-3 0,2-1 0,-1-3 0,-1 0 0,2 1 0,-2-1 0,4 3 0,-4-2 0,6 3 0,-5-1 0,9-2 0,-3 3 0,3-3 0,0 0 0,0-1 0,0-2 0,0-2 0,0-8 0,-4-10 0,3-7 0,-3 10 0,4 6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16.419"/>
    </inkml:context>
    <inkml:brush xml:id="br0">
      <inkml:brushProperty name="width" value="0.05" units="cm"/>
      <inkml:brushProperty name="height" value="0.05" units="cm"/>
    </inkml:brush>
  </inkml:definitions>
  <inkml:trace contextRef="#ctx0" brushRef="#br0">1234 4414 24575,'-2'3'0,"-2"0"0,-6-3 0,3 0 0,-6 0 0,2 0 0,-4 0 0,1 0 0,0-3 0,-5-2 0,0-6 0,0 3 0,-8-4 0,10 2 0,-15 1 0,16-2 0,-16-1 0,15 0 0,-10-4 0,11-2 0,-11 1 0,6-3 0,-9-5 0,9 3 0,-5-13 0,4 4 0,-10-6 0,3-4 0,-2-1 0,3 0 0,-5-4 0,4 3 0,-4-4 0,6 5 0,-1-3 0,0 3 0,1-4 0,-3-12 0,7 14 0,1-4 0,1-1 0,-1 4 0,0-8 0,0 1 0,3 17 0,-6-34 0,7 25 0,-9-36 0,5 15 0,1-3 0,2 11 0,3-4 0,1 5 0,-6-29 0,14 34 0,-7-20 0,8 17 0,-3-4 0,3-2 0,-3 2 0,4 5 0,0-25 0,1 31 0,4-24 0,0 31 0,0-1 0,0-3 0,0 3 0,0-4 0,0-14 0,0 11 0,0-16 0,7 22 0,0-14 0,13 14 0,-8-15 0,14 9 0,-11-3 0,8 5 0,7-20 0,-9 20 0,13-19 0,-11 24 0,5-1 0,-6 3 0,4-1 0,-3 3 0,3 2 0,-3 0 0,2 4 0,-3 0 0,5-4 0,-1 8 0,-4-7 0,8 7 0,-7-8 0,8 8 0,-4-9 0,-1 10 0,13-21 0,-11 17 0,10-12 0,-14 21 0,1-3 0,0 3 0,4-1 0,2-3 0,5 2 0,0-5 0,5 0 0,1 5 0,0-4 0,3 8 0,-8-8 0,3 9 0,0-4 0,-5 8 0,19-6 0,-16 5 0,11-2 0,-10 5 0,2-1 0,-1 3 0,-1-3 0,-5 4 0,0 1 0,0-1 0,0 1 0,-1-4 0,-3 6 0,-2-2 0,0 8 0,6 0 0,2 0 0,8 4 0,-9 1 0,9 4 0,-3-4 0,5 3 0,0-7 0,0 3 0,-6 0 0,0-3 0,-11 6 0,-1-6 0,-5 6 0,0-7 0,-4 7 0,4-6 0,-8 5 0,7-5 0,-2 2 0,-1 0 0,3 1 0,2 0 0,1 3 0,3-6 0,-5 6 0,11 1 0,-9 1 0,9 2 0,-11-7 0,5 3 0,2-2 0,-1 3 0,4 1 0,-9-2 0,9 2 0,-8-1 0,7 0 0,-7 0 0,3 3 0,-5-2 0,0 6 0,1-7 0,-1 7 0,11 1 0,-8 0 0,7 3 0,-9-3 0,-1-1 0,-4 0 0,5 5 0,-5-7 0,1 5 0,-5-10 0,-5 2 0,-3-4 0,-1-2 0,8-1 0,2-3 0,12 3 0,12 7 0,8 5 0,10 8 0,8 4 0,-5 2 0,13 8 0,-11 0 0,13 12 0,-23-12 0,-10-5 0,-2-2 0,-2 2 0,31 22 0,-30-14 0,5 5 0,0 0 0,-11 2 0,2-4 0,-7-1 0,11 13 0,-16-17 0,9 14 0,-10-11 0,12 19 0,-11-20 0,6 18 0,-13-22 0,-3 4 0,2-5 0,-7-11 0,-1-6 0,-5-5 0,-3 10 0,0 1 0,3 5 0,2 4 0,3-4 0,0 0 0,2 29 0,-2-23 0,8 49 0,-5-32 0,4 20 0,-5-6 0,1 7 0,-1 3 0,1 11 0,-1-29 0,-4 19 0,-2-21 0,-4 11 0,0-1 0,0-7 0,0-6 0,0 19 0,0-26 0,0 13 0,0-19 0,0-5 0,-4 4 0,3-5 0,-7 0 0,3 0 0,-3-5 0,0 4 0,-1-4 0,1 0 0,0-1 0,0 1 0,0 0 0,-5 5 0,4 0 0,-7 0 0,2 0 0,-10 15 0,5-11 0,-10 13 0,10-12 0,-8-1 0,4 3 0,-5-4 0,0-1 0,-3 1 0,2 0 0,-7 0 0,3-1 0,-3-3 0,3 3 0,-3-8 0,3 8 0,-11 8 0,10-9 0,-3 6 0,11-15 0,5-2 0,2 0 0,4-5 0,-1 3 0,2-7 0,-5 4 0,4-4 0,-4-1 0,5 1 0,-4-1 0,-2-2 0,1 2 0,-3-2 0,2 3 0,-3 0 0,-5 1 0,4 0 0,-5 0 0,6 0 0,-1-1 0,-9 4 0,7-6 0,-8 5 0,10-9 0,1 2 0,-1-3 0,1 0 0,-1 3 0,-4-2 0,4 2 0,-4 1 0,-1-3 0,5 6 0,-9-6 0,8 2 0,-3-3 0,0 0 0,-1 0 0,-16 4 0,9-6 0,-9 5 0,11-10 0,0 6 0,0-6 0,0 7 0,5-7 0,-4 6 0,8-6 0,-8 3 0,9-1 0,-4-2 0,-1 3 0,5-4 0,-4 0 0,-1 0 0,5 0 0,-24 0 0,15 0 0,-16 0 0,14 0 0,-4 0 0,4-4 0,-5-5 0,1 0 0,4-7 0,-10 1 0,10 2 0,-5-4 0,6 4 0,5 0 0,-4-3 0,4 7 0,-1-7 0,-3 3 0,9 1 0,-9-4 0,-7 0 0,4-2 0,-4-2 0,12 8 0,0-4 0,3 4 0,-3-1 0,5-2 0,-1 3 0,1 0 0,-1-3 0,5 3 0,-3 0 0,2-2 0,-3 6 0,4-7 0,-4 7 0,8-3 0,-14-3 0,8 1 0,-9-6 0,7 7 0,4-2 0,-4 2 0,5-2 0,-5 2 0,4-2 0,-3 2 0,7-1 0,-3-2 0,1 1 0,2-1 0,-2 1 0,2 3 0,2-1 0,2 4 0,2-1 0,5-1 0,1 5 0,3-1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18.256"/>
    </inkml:context>
    <inkml:brush xml:id="br0">
      <inkml:brushProperty name="width" value="0.05" units="cm"/>
      <inkml:brushProperty name="height" value="0.05" units="cm"/>
    </inkml:brush>
  </inkml:definitions>
  <inkml:trace contextRef="#ctx0" brushRef="#br0">301 3093 24575,'23'60'0,"-1"0"0,12 33 0,-30-81 0,-4-5 0,0-1 0,0 1 0,0-1 0,-3-2 0,-1-8 0,-7-18 0,-3-15 0,-7-30 0,0-16 0,4 12 0,0-6-1061,3 1 1,0-3 1060,3 11 0,1-3 0,0-1-1063,2 1 0,0-1 0,2-1 1063,2-5 0,2-2 0,0-1 0,-1-4 0,0-1 0,2 0 0,0-5 0,1-1 0,1 5 0,-1 17 0,0 3 0,0-1-760,0-13 0,0-1 0,0 3 760,0-11 0,0 1 0,0 21 0,0-2 0,0 2-422,0-25 0,0 7 422,0 25 0,0 4 0,0-4 0,0 3 1355,0-20-1355,4-7 2817,-3 19-2817,7 19 2868,-7 8-2868,3 14 1337,-4 2-1337,3 13 57,-3 0-57,3 3 0,-3 6 0,0 10 0,0 11 0,-7 9 0,1 5 0,-15 11 0,6-9 0,-8 14 0,5-9 0,0 0 0,0-2 0,2-5 0,-1-5 0,5-2 0,1-7 0,3-2 0,1-7 0,3-1 0,1-4 0,3-5 0,0-9 0,0-15 0,5-19 0,8-3 0,8-13 0,2 16 0,0-14 0,-1 13 0,-6 2 0,3 8 0,-11 14 0,3 1 0,-5 8 0,1 2 0,-1 6 0,0 2 0,1 0 0,-1 0 0,0 0 0,4 3 0,2 8 0,3 5 0,-3 12 0,3-3 0,-3 7 0,5-3 0,-4 5 0,3 0 0,-3 0 0,4 0 0,0 5 0,0-8 0,-7-8 0,-3-13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18.942"/>
    </inkml:context>
    <inkml:brush xml:id="br0">
      <inkml:brushProperty name="width" value="0.05" units="cm"/>
      <inkml:brushProperty name="height" value="0.05" units="cm"/>
    </inkml:brush>
  </inkml:definitions>
  <inkml:trace contextRef="#ctx0" brushRef="#br0">0 1 24575,'90'0'0,"-40"0"0,41 0 0,-55 0 0,-6 0 0,-7 0 0,-5 0 0,-6 0 0,-1 3 0,-9 12 0,-6 12 0,-13 10 0,-5 14 0,-9-12 0,-3 13 0,5-10 0,-3-3 0,9-1 0,6-8 0,5-5 0,8-2 0,1-9 0,3-3 0,0-1 0,0-3 0,10-1 0,8-2 0,11 0 0,10-4 0,-4 0 0,4 0 0,-5 0 0,0 0 0,-5 0 0,-5-4 0,-6 4 0,-7-6 0,-1 5 0,-6-2 0,-2 3 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19.372"/>
    </inkml:context>
    <inkml:brush xml:id="br0">
      <inkml:brushProperty name="width" value="0.05" units="cm"/>
      <inkml:brushProperty name="height" value="0.05" units="cm"/>
    </inkml:brush>
  </inkml:definitions>
  <inkml:trace contextRef="#ctx0" brushRef="#br0">0 44 24575,'51'-12'0,"-1"0"0,16 0 0,-6 4 0,-11 8 0,21 0 0,-42 0 0,0 0 0,-7 0 0,-2 0 0,-12 0 0,-4 0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21.022"/>
    </inkml:context>
    <inkml:brush xml:id="br0">
      <inkml:brushProperty name="width" value="0.05" units="cm"/>
      <inkml:brushProperty name="height" value="0.05" units="cm"/>
    </inkml:brush>
  </inkml:definitions>
  <inkml:trace contextRef="#ctx0" brushRef="#br0">2701 1 24575,'3'2'0,"-17"21"0,-8 7 0,-34 42 0,23-30 0,-2 3-1840,-11 17 1,-5 6 1839,10-13 0,-3 2 0,0 0-951,0 3 0,-1 0 1,-2 3 950,-14 12 0,-3 4 0,1-1 0,7-4 0,3-1 0,-4 2 0,5-13 0,-2 2 0,-1 0 0,2-1-802,7-2 0,2 1 1,0-1-1,-1 0 802,-3 2 0,-2 1 0,0-1 0,4-3 0,-2 4 0,3-2 0,0 1-629,-6 6 1,-1 2 0,2-3 628,9-13 0,1-3 0,0 1 37,-6 4 0,-2 1 1,2 0-38,2-2 0,1 0 0,1-3 0,-16 12 0,5-4 951,13-12 0,2-3-951,0-4 0,2-3 3203,-12 19-3203,-12 2 0,14-10 2994,7-11-2994,9-8 2486,9-11-2486,5-4 864,3-6-864,6-3 62,-3-3-62,6-7 0,1-8 0,3-4 0,0-7 0,0 3 0,0-5 0,0 1 0,4-1 0,0-4 0,1 3 0,2-7 0,-2 2 0,4-15 0,-1 13 0,2-18 0,-2 14 0,1-4 0,0-5 0,0 4 0,0 1 0,3 5 0,-3 7 0,2 8 0,-7 6 0,2 4 0,-5 3 0,2 9 0,-3 7 0,0 25 0,-4-7 0,-2 35 0,-2-28 0,-7 29 0,5-21 0,-4 15 0,5-9 0,0-2 0,4-7 0,-3-5 0,7-9 0,-6-2 0,6-8 0,-2-5 0,3 0 0,0-3 0,0-1 0,6-2 0,1 2 0,16-6 0,2 4 0,12-4 0,-2 0 0,2 0 0,0 0 0,-3 0 0,8 0 0,-11 3 0,5-2 0,-15 6 0,4-3 0,-10 3 0,0-3 0,-8-1 0,-4-3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21.610"/>
    </inkml:context>
    <inkml:brush xml:id="br0">
      <inkml:brushProperty name="width" value="0.05" units="cm"/>
      <inkml:brushProperty name="height" value="0.05" units="cm"/>
    </inkml:brush>
  </inkml:definitions>
  <inkml:trace contextRef="#ctx0" brushRef="#br0">1 1 24575,'6'0'0,"8"0"0,2 15 0,13 4 0,-4 4 0,24 24 0,-12-21 0,9 15 0,-8-8 0,-14-11 0,12 13 0,-12-14 0,2 4 0,-8-14 0,-4 3 0,-6-7 0,4 6 0,-10-6 0,7 6 0,-8-8 0,2 1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22.105"/>
    </inkml:context>
    <inkml:brush xml:id="br0">
      <inkml:brushProperty name="width" value="0.05" units="cm"/>
      <inkml:brushProperty name="height" value="0.05" units="cm"/>
    </inkml:brush>
  </inkml:definitions>
  <inkml:trace contextRef="#ctx0" brushRef="#br0">371 1 24575,'-53'49'0,"0"-1"0,-17 11 0,37-15 0,4 1 0,-10 10 0,31-31 0,-22 22 0,18-26 0,-3 0 0,6-6 0,-3-7 0,11-1 0,-5-2 0,6-1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23.576"/>
    </inkml:context>
    <inkml:brush xml:id="br0">
      <inkml:brushProperty name="width" value="0.05" units="cm"/>
      <inkml:brushProperty name="height" value="0.05" units="cm"/>
    </inkml:brush>
  </inkml:definitions>
  <inkml:trace contextRef="#ctx0" brushRef="#br0">0 7 24575,'65'-4'0,"-20"2"0,20 3 0,13 4 0,17 4 0,5 2-2196,-32-5 0,0-1 0,4 2 2196,20 4 0,4 1 0,-2 0 0,-12-3 0,-2-1 0,1 0-679,3 0 0,2 0 1,1 1 678,8 5 0,1 0 0,-5-1 0,-20-7 0,-3-1 0,2 3-111,15 6 1,2 3-1,-4-2 111,13-3 0,-2 1 0,-21 1 0,0 2 0,1-1 0,-2-4 0,0-1 0,-2 1 0,22 7 0,-2 0-595,-1-4 0,-3 0 595,-10-1 0,-2 0 0,-2-2 0,-2-1 760,-7 0 0,-2-2-760,-6-4 0,-1-1 1224,-2 0 0,0-1-1224,46-2 0,-39 0 0,-1 0 0,39 0 0,-3 0 2566,-23 0-2566,-16 0 0,10 0 1943,-6 0-1943,0 0 1099,-6 0-1099,-2 0 570,-11 0-570,0-4 0,-7 0 0,-3-1 0,-2 1 0,-9 1 0,-1 2 0,-4-5 0,-3 5 0,-1-2 0,-1 3 0,-1 0 0,1 0 0,-6 0 0,0 0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24.420"/>
    </inkml:context>
    <inkml:brush xml:id="br0">
      <inkml:brushProperty name="width" value="0.05" units="cm"/>
      <inkml:brushProperty name="height" value="0.05" units="cm"/>
    </inkml:brush>
  </inkml:definitions>
  <inkml:trace contextRef="#ctx0" brushRef="#br0">7 14 24575,'-6'-8'0,"8"3"0,8 5 0,9 0 0,4 0 0,1 0 0,-1 0 0,0 0 0,1 3 0,-1 1 0,-4 7 0,0-3 0,-1 6 0,-3-6 0,7 7 0,-10-4 0,6 4 0,-8-2 0,1-2 0,-2-2 0,-5 0 0,-1 2 0,-3 7 0,-4-3 0,-3 7 0,-5-2 0,-4 3 0,0 0 0,1 1 0,-1-1 0,1-4 0,-1 4 0,2-8 0,2 3 0,-1-4 0,2-3 0,-1 3 0,2-3 0,0 0 0,2-1 0,-2 0 0,3-3 0,0 3 0,4-4 0,-3 1 0,3-4 0,-4 0 0,1-3 0,-4 0 0,5 0 0,-1 0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25.682"/>
    </inkml:context>
    <inkml:brush xml:id="br0">
      <inkml:brushProperty name="width" value="0.05" units="cm"/>
      <inkml:brushProperty name="height" value="0.05" units="cm"/>
    </inkml:brush>
  </inkml:definitions>
  <inkml:trace contextRef="#ctx0" brushRef="#br0">525 35 24575,'3'1'0,"0"1"0,-3 28 0,0-8 0,0 16 0,0-9 0,0 5 0,0-5 0,0-1 0,0-5 0,0-3 0,3-6 0,4-7 0,4-4 0,-1-3 0,8 0 0,-2 0 0,-1 0 0,7-7 0,-4-11 0,-2 0 0,9-16 0,-11 9 0,8-16 0,-9 10 0,0-7 0,-5 13 0,0-3 0,-4 9 0,0 1 0,-4 7 0,0 9 0,0 16 0,0 10 0,0 15 0,0 14 0,0-9 0,0 19 0,0-1 0,0-11 0,0 41 0,0-32 0,5 29 0,0-15 0,6 7 0,-5-18 0,-1 15 0,-5-23 0,0 11 0,0 7 0,-3-26 0,-14 12 0,-14-17 0,-12-10 0,-12 11 0,-5-27 0,-14 3 0,-10-13 0,-6-1 0,7-5 0,8-13 0,6-20 0,22-14 0,4-17 0,28 11 0,1-26 0,13 20 0,-5-22 0,20 15 0,13 8 0,23-11 0,16 13-618,8 0 618,5 5 0,-2 12 0,-14 7 0,2 7 0,-5 6 0,1-1 0,-2 4 0,3 2 0,-24 9 618,1 1-618,-20 4 0,-9 0 0,0 0 0,-3 0 0,-4-2 0,0-2 0,-3-2 0,0 2 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06.538"/>
    </inkml:context>
    <inkml:brush xml:id="br0">
      <inkml:brushProperty name="width" value="0.05" units="cm"/>
      <inkml:brushProperty name="height" value="0.05" units="cm"/>
    </inkml:brush>
  </inkml:definitions>
  <inkml:trace contextRef="#ctx0" brushRef="#br0">0 0 24575,'80'50'0,"1"1"0,-1-1 0,0 0 0,0 0 0,-7-4 0,1 0 0,-3 0 0,-6-3 0,-11-4 0,6 13 0,-11-6 0,-7-13 0,1-1 0,9 10 0,1-3 0,26 13 0,-34-25 0,-2 0 0,21 23 0,13 1 0,-11-9 0,-15-1 0,28 14 0,-49-26 0,22 14 0,-5-1 0,-12-16 0,16 19 0,-5-6 0,-10-5 0,36 28 0,-31-22 0,17 9 0,-11-7 0,2 6 0,-9-12 0,6 15 0,-15-16 0,5 2 0,-2-3 0,-2 1 0,-5-10 0,-1 5 0,-1-5 0,-2-5 0,1 0 0,-2-6 0,-3-2 0,-2 1 0,-3-5 0,-3 1 0,2-2 0,-6 0 0,3-1 0,-4 1 0,1-1 0,-1 0 0,0 1 0,0-1 0,1-2 0,-1 1 0,0-4 0,1 2 0,-4-3 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35.514"/>
    </inkml:context>
    <inkml:brush xml:id="br0">
      <inkml:brushProperty name="width" value="0.05" units="cm"/>
      <inkml:brushProperty name="height" value="0.05" units="cm"/>
    </inkml:brush>
  </inkml:definitions>
  <inkml:trace contextRef="#ctx0" brushRef="#br0">35 1 24575,'-3'14'0,"-2"3"0,-4 24 0,1-6 0,3 9 0,1-3 0,4-5 0,0 7 0,0-17 0,0 7 0,0-10 0,6-3 0,2-5 0,10-5 0,2-6 0,3 0 0,0-4 0,5 0 0,-2-12 0,4-7 0,-4-13 0,-3 2 0,-2-4 0,-5 9 0,0-3 0,-4 8 0,-1 2 0,-4 4 0,-3 0 0,-1 3 0,-3-2 0,0 6 0,-3 0 0,0 5 0,-4 2 0,-3 0 0,6 2 0,-6 5 0,9 8 0,-2 9 0,3 5 0,0 5 0,0 18 0,0-9 0,4 10 0,6-3 0,11 11 0,-1-9 0,5 12 0,-8-24 0,-3 0 0,-2-1 0,-3-5 0,-4 0 0,-2-5 0,-3-1 0,-3-5 0,-13-6 0,-7 2 0,-10-10 0,-1 3 0,-5-7 0,8-1 0,-7-4 0,14-4 0,-1-7 0,9-10 0,5-14 0,6 4 0,2-7 0,3 17 0,3-6 0,14 6 0,1 0 0,16 0 0,0 4 0,2 3 0,3 2 0,-5 3 0,-1 4 0,-3 1 0,-2 4 0,-9 0 0,-7 0 0,-6 0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26.597"/>
    </inkml:context>
    <inkml:brush xml:id="br0">
      <inkml:brushProperty name="width" value="0.05" units="cm"/>
      <inkml:brushProperty name="height" value="0.05" units="cm"/>
    </inkml:brush>
  </inkml:definitions>
  <inkml:trace contextRef="#ctx0" brushRef="#br0">1 1 24575,'5'3'0,"3"0"0,14-3 0,-9 0 0,13 0 0,-10 0 0,3 0 0,-1 0 0,-7 0 0,-1 0 0,-4 0 0,4 0 0,-3 0 0,3 0 0,-4 0 0,3 0 0,-2 0 0,0 0 0,-5 0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0.522"/>
    </inkml:context>
    <inkml:brush xml:id="br0">
      <inkml:brushProperty name="width" value="0.05" units="cm"/>
      <inkml:brushProperty name="height" value="0.05" units="cm"/>
    </inkml:brush>
  </inkml:definitions>
  <inkml:trace contextRef="#ctx0" brushRef="#br0">0 93 24575,'0'-6'0,"0"-4"0,0 3 0,4-11 0,0 7 0,6-8 0,1 8 0,-3 4 0,-1 4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0.914"/>
    </inkml:context>
    <inkml:brush xml:id="br0">
      <inkml:brushProperty name="width" value="0.05" units="cm"/>
      <inkml:brushProperty name="height" value="0.05" units="cm"/>
    </inkml:brush>
  </inkml:definitions>
  <inkml:trace contextRef="#ctx0" brushRef="#br0">1 0 24575,'0'0'0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1.432"/>
    </inkml:context>
    <inkml:brush xml:id="br0">
      <inkml:brushProperty name="width" value="0.05" units="cm"/>
      <inkml:brushProperty name="height" value="0.05" units="cm"/>
    </inkml:brush>
  </inkml:definitions>
  <inkml:trace contextRef="#ctx0" brushRef="#br0">0 88 24575,'55'-48'0,"-12"8"0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2.004"/>
    </inkml:context>
    <inkml:brush xml:id="br0">
      <inkml:brushProperty name="width" value="0.05" units="cm"/>
      <inkml:brushProperty name="height" value="0.05" units="cm"/>
    </inkml:brush>
  </inkml:definitions>
  <inkml:trace contextRef="#ctx0" brushRef="#br0">0 20 24575,'8'-11'0,"-2"3"0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2.507"/>
    </inkml:context>
    <inkml:brush xml:id="br0">
      <inkml:brushProperty name="width" value="0.05" units="cm"/>
      <inkml:brushProperty name="height" value="0.05" units="cm"/>
    </inkml:brush>
  </inkml:definitions>
  <inkml:trace contextRef="#ctx0" brushRef="#br0">1 0 24575,'0'0'0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3.043"/>
    </inkml:context>
    <inkml:brush xml:id="br0">
      <inkml:brushProperty name="width" value="0.05" units="cm"/>
      <inkml:brushProperty name="height" value="0.05" units="cm"/>
    </inkml:brush>
  </inkml:definitions>
  <inkml:trace contextRef="#ctx0" brushRef="#br0">7 1 24575,'-4'3'0,"1"0"0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3.254"/>
    </inkml:context>
    <inkml:brush xml:id="br0">
      <inkml:brushProperty name="width" value="0.05" units="cm"/>
      <inkml:brushProperty name="height" value="0.05" units="cm"/>
    </inkml:brush>
  </inkml:definitions>
  <inkml:trace contextRef="#ctx0" brushRef="#br0">0 66 24575,'0'-9'0,"0"2"0,3-6 0,-2 5 0,4-1 0,-4 3 0,5-1 0,-6 3 0,3 2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3.680"/>
    </inkml:context>
    <inkml:brush xml:id="br0">
      <inkml:brushProperty name="width" value="0.05" units="cm"/>
      <inkml:brushProperty name="height" value="0.05" units="cm"/>
    </inkml:brush>
  </inkml:definitions>
  <inkml:trace contextRef="#ctx0" brushRef="#br0">1 30 24575,'29'-16'0,"-4"3"0,-19 13 0,-2 0 0,-2 0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4.184"/>
    </inkml:context>
    <inkml:brush xml:id="br0">
      <inkml:brushProperty name="width" value="0.05" units="cm"/>
      <inkml:brushProperty name="height" value="0.05" units="cm"/>
    </inkml:brush>
  </inkml:definitions>
  <inkml:trace contextRef="#ctx0" brushRef="#br0">0 7 24575,'4'-4'0,"-2"2"0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36"/>
    </inkml:context>
    <inkml:brush xml:id="br0">
      <inkml:brushProperty name="width" value="0.05" units="cm"/>
      <inkml:brushProperty name="height" value="0.05" units="cm"/>
    </inkml:brush>
  </inkml:definitions>
  <inkml:trace contextRef="#ctx0" brushRef="#br0">1 0 24575,'0'4'0,"0"10"0,0 16 0,0 11 0,0 4 0,0 1 0,0 13 0,0-16 0,4 14 0,1-10 0,0-5 0,7 3 0,-10-16 0,9-1 0,-10-12 0,2-2 0,-3-8 0,0-2 0,0-2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4.708"/>
    </inkml:context>
    <inkml:brush xml:id="br0">
      <inkml:brushProperty name="width" value="0.05" units="cm"/>
      <inkml:brushProperty name="height" value="0.05" units="cm"/>
    </inkml:brush>
  </inkml:definitions>
  <inkml:trace contextRef="#ctx0" brushRef="#br0">0 40 24575,'30'-19'0,"-21"10"0,17-2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5.831"/>
    </inkml:context>
    <inkml:brush xml:id="br0">
      <inkml:brushProperty name="width" value="0.05" units="cm"/>
      <inkml:brushProperty name="height" value="0.05" units="cm"/>
    </inkml:brush>
  </inkml:definitions>
  <inkml:trace contextRef="#ctx0" brushRef="#br0">0 1 24575,'0'0'0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5.896"/>
    </inkml:context>
    <inkml:brush xml:id="br0">
      <inkml:brushProperty name="width" value="0.05" units="cm"/>
      <inkml:brushProperty name="height" value="0.05" units="cm"/>
    </inkml:brush>
  </inkml:definitions>
  <inkml:trace contextRef="#ctx0" brushRef="#br0">0 1 24575,'0'6'0,"0"7"0,0-7 0,0 4 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6.375"/>
    </inkml:context>
    <inkml:brush xml:id="br0">
      <inkml:brushProperty name="width" value="0.05" units="cm"/>
      <inkml:brushProperty name="height" value="0.05" units="cm"/>
    </inkml:brush>
  </inkml:definitions>
  <inkml:trace contextRef="#ctx0" brushRef="#br0">0 1 24575,'0'12'0,"0"-7"0,0 4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6.473"/>
    </inkml:context>
    <inkml:brush xml:id="br0">
      <inkml:brushProperty name="width" value="0.05" units="cm"/>
      <inkml:brushProperty name="height" value="0.05" units="cm"/>
    </inkml:brush>
  </inkml:definitions>
  <inkml:trace contextRef="#ctx0" brushRef="#br0">0 1 24575,'0'0'0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6.916"/>
    </inkml:context>
    <inkml:brush xml:id="br0">
      <inkml:brushProperty name="width" value="0.05" units="cm"/>
      <inkml:brushProperty name="height" value="0.05" units="cm"/>
    </inkml:brush>
  </inkml:definitions>
  <inkml:trace contextRef="#ctx0" brushRef="#br0">0 0 24575,'0'7'0,"0"-2"0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7.098"/>
    </inkml:context>
    <inkml:brush xml:id="br0">
      <inkml:brushProperty name="width" value="0.05" units="cm"/>
      <inkml:brushProperty name="height" value="0.05" units="cm"/>
    </inkml:brush>
  </inkml:definitions>
  <inkml:trace contextRef="#ctx0" brushRef="#br0">1 1 24575,'0'3'0,"0"0"0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7.468"/>
    </inkml:context>
    <inkml:brush xml:id="br0">
      <inkml:brushProperty name="width" value="0.05" units="cm"/>
      <inkml:brushProperty name="height" value="0.05" units="cm"/>
    </inkml:brush>
  </inkml:definitions>
  <inkml:trace contextRef="#ctx0" brushRef="#br0">1 1 24575,'0'89'0,"0"-18"0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08.071"/>
    </inkml:context>
    <inkml:brush xml:id="br0">
      <inkml:brushProperty name="width" value="0.05" units="cm"/>
      <inkml:brushProperty name="height" value="0.05" units="cm"/>
    </inkml:brush>
  </inkml:definitions>
  <inkml:trace contextRef="#ctx0" brushRef="#br0">1 1 24575,'3'11'0,"0"-3"0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40.285"/>
    </inkml:context>
    <inkml:brush xml:id="br0">
      <inkml:brushProperty name="width" value="0.05" units="cm"/>
      <inkml:brushProperty name="height" value="0.05" units="cm"/>
      <inkml:brushProperty name="color" value="#E71224"/>
    </inkml:brush>
  </inkml:definitions>
  <inkml:trace contextRef="#ctx0" brushRef="#br0">552 0 24575,'-9'0'0,"0"0"0,-1 0 0,-1 0 0,-3 0 0,-1 0 0,1 0 0,0 0 0,0 0 0,-1 0 0,1 0 0,0 0 0,-1 0 0,-3 0 0,3 4 0,-4 0 0,5 3 0,0 0 0,-1 0 0,1-3 0,0 2 0,0-2 0,-1 3 0,-5 3 0,7 1 0,-7 0 0,9 3 0,-3-6 0,0 5 0,-1-2 0,5 0 0,-4 2 0,7-2 0,-7 3 0,6-3 0,-5 2 0,5-2 0,-2-1 0,6 0 0,-2 0 0,3-3 0,-1 7 0,-2-7 0,2 6 0,1-3 0,0 0 0,0 4 0,2-7 0,-2 6 0,3-2 0,0 0 0,0 2 0,0-2 0,0-1 0,0 4 0,0-4 0,0 1 0,0 2 0,0-5 0,0 5 0,0-6 0,0 9 0,0-8 0,0 5 0,0-3 0,0-3 0,3 3 0,-3 0 0,6-3 0,-2 6 0,2-5 0,1 5 0,0-2 0,0 0 0,3 2 0,-2-2 0,5 0 0,-2 2 0,3-2 0,-3 3 0,3-3 0,0 6 0,1-9 0,-1 5 0,-4-6 0,-1 0 0,-1-1 0,1 1 0,1 0 0,-2-1 0,1 1 0,-2-1 0,3 1 0,-3 0 0,6 0 0,-2-4 0,0 3 0,2-5 0,-2 5 0,-1-2 0,4-1 0,-1 6 0,-2-7 0,6 7 0,-10-5 0,6-1 0,-6 3 0,3-5 0,-3 5 0,-1-3 0,4 1 0,-3 1 0,3-4 0,-4 2 0,4 0 0,-3 1 0,7-1 0,-1 6 0,-1-7 0,4 7 0,-9-5 0,6-1 0,-5 0 0,5 0 0,-6-2 0,7 2 0,-4-3 0,1 3 0,2-2 0,-2 2 0,3-3 0,0 0 0,1 0 0,3 0 0,-3 0 0,14 0 0,-9 0 0,10 0 0,-7 0 0,1-4 0,-5 0 0,3-4 0,-7 1 0,8-4 0,-8 3 0,3-3 0,-4 4 0,0-1 0,-3 2 0,2-1 0,-5 0 0,5 0 0,-6 0 0,3 0 0,0 1 0,3-4 0,-1 2 0,4-2 0,-9 4 0,7-1 0,-7-3 0,7 2 0,-6-6 0,2 3 0,0-3 0,-2-1 0,5 4 0,-5-2 0,2 2 0,-3 0 0,0-3 0,0 4 0,0-1 0,-3-2 0,2 2 0,-6-10 0,4 5 0,-4-8 0,0 8 0,0-2 0,0 4 0,0-1 0,0 1 0,0 0 0,0 0 0,0-1 0,0 1 0,0 0 0,-4-1 0,0 1 0,0 0 0,-2-4 0,2 2 0,-4-8 0,1 8 0,0-1 0,0 3 0,3 3 0,-2 0 0,-1-2 0,3 6 0,-6-7 0,6 7 0,-3-7 0,4 7 0,-4-3 0,4 4 0,-3-1 0,2 1 0,-1 3 0,1 0 0,-2 3 0,3 3 0,-3 4 0,2 4 0,0 7 0,-3 1 0,3 4 0,-4 1 0,0-1 0,1-4 0,2 0 0,-1-5 0,2 0 0,0-3 0,1-1 0,0-4 0,2 0 0,-2-2 0,3-1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38.117"/>
    </inkml:context>
    <inkml:brush xml:id="br0">
      <inkml:brushProperty name="width" value="0.05" units="cm"/>
      <inkml:brushProperty name="height" value="0.05" units="cm"/>
    </inkml:brush>
  </inkml:definitions>
  <inkml:trace contextRef="#ctx0" brushRef="#br0">81 0 24575,'0'14'0,"0"-3"0,0 16 0,0-2 0,0 4 0,0-1 0,0 0 0,0-3 0,0-2 0,0-4 0,0-9 0,0 0 0,0-3 0,9-4 0,3 0 0,6-10 0,1-9 0,5-2 0,-5-19 0,9 13 0,-5-11 0,-5 6 0,-3 7 0,-4-1 0,-3 9 0,2 3 0,-6 1 0,-1 20 0,-3 6 0,0 27 0,0 5 0,0 18 0,0 8 0,0 2 0,0 13 0,0-7 0,0-17 0,0 11 0,0-20 0,0 12 0,0-9 0,0-13 0,0-12 0,0-6 0,-4-9 0,-3-1 0,-4-3 0,-7-4 0,2-1 0,-6-2 0,-2-4 0,0-1 0,-9-3 0,8 0 0,-3-7 0,-3-16 0,8-5 0,0-8 0,14 3 0,6 4 0,3 0 0,0-4 0,0 8 0,3-3 0,4 9 0,5 0 0,6 4 0,1 4 0,5 0 0,5 6 0,-8 2 0,3 3 0,-13 0 0,2 0 0,-6 0 0,3 0 0,-3 0 0,-1 0 0,0 0 0,-2 0 0,-1 0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41.107"/>
    </inkml:context>
    <inkml:brush xml:id="br0">
      <inkml:brushProperty name="width" value="0.05" units="cm"/>
      <inkml:brushProperty name="height" value="0.05" units="cm"/>
      <inkml:brushProperty name="color" value="#E71224"/>
    </inkml:brush>
  </inkml:definitions>
  <inkml:trace contextRef="#ctx0" brushRef="#br0">0 0 24575,'10'0'0,"-3"0"0,15 0 0,-9 0 0,18 0 0,-14 0 0,14 0 0,-10 0 0,7 0 0,-5 0 0,0 0 0,1 0 0,-1 0 0,-4 0 0,0 0 0,-9 0 0,0 0 0,-3 0 0,-1 0 0,0 0 0,1 0 0,-4 0 0,0 0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38.197"/>
    </inkml:context>
    <inkml:brush xml:id="br0">
      <inkml:brushProperty name="width" value="0.05" units="cm"/>
      <inkml:brushProperty name="height" value="0.05" units="cm"/>
      <inkml:brushProperty name="color" value="#E71224"/>
    </inkml:brush>
  </inkml:definitions>
  <inkml:trace contextRef="#ctx0" brushRef="#br0">939 1 24575,'-9'0'0,"-4"0"0,6 0 0,-3 0 0,4 3 0,-1 0 0,1 1 0,-1-1 0,1 0 0,-1-3 0,1 6 0,-1-5 0,1 1 0,2 1 0,-1-2 0,1 4 0,-3-4 0,1 5 0,0-6 0,-4 6 0,2-5 0,-2 5 0,4-3 0,-1 1 0,1 2 0,-1-3 0,-3 4 0,3-1 0,-3 1 0,4 0 0,-4-1 0,2 1 0,-2-1 0,0 4 0,3-2 0,-6 2 0,5 0 0,-6-2 0,7 2 0,-7 0 0,7-3 0,-3 3 0,3-4 0,-3 4 0,3-3 0,-3 3 0,4-4 0,-1 0 0,1 1 0,-1 3 0,-3-3 0,2 3 0,-2-3 0,3 3 0,1-3 0,-1 3 0,0 0 0,1-3 0,-1 3 0,0-4 0,0 4 0,1-3 0,-1 3 0,1 3 0,-1-2 0,0 3 0,-3-1 0,5-5 0,-7 2 0,7 0 0,-5-3 0,3 7 0,0-7 0,0 6 0,1-6 0,-2 7 0,2-7 0,-1 6 0,-3-5 0,5 5 0,-4-5 0,5 5 0,-3-6 0,-3 10 0,3-10 0,-3 10 0,3-10 0,3 3 0,-1-4 0,1 4 0,0-3 0,-2 3 0,2 0 0,0-3 0,-2 3 0,2 0 0,-2-3 0,2 7 0,-2-7 0,2 9 0,0-8 0,-2 8 0,2-9 0,0 7 0,-1-7 0,4 6 0,-5-6 0,2 3 0,1 0 0,-3-3 0,5 3 0,-4-3 0,4-1 0,-2 4 0,0-3 0,2 3 0,-1-3 0,-1-1 0,2 4 0,-5 3 0,5-1 0,-2 0 0,0-5 0,2-1 0,-2 4 0,3-3 0,-3 3 0,3-3 0,-3-1 0,3 4 0,-3-3 0,2 3 0,-2 0 0,3-3 0,-3 3 0,3-4 0,-3 4 0,0 0 0,2 4 0,-5 0 0,5-3 0,-5 2 0,5-6 0,-5 7 0,5-3 0,-5-1 0,5 4 0,-5-7 0,6 6 0,-3-2 0,0 0 0,2 2 0,-2-6 0,3 7 0,-3-7 0,3 3 0,-3 0 0,-1 3 0,4 2 0,-4 2 0,1-3 0,2 1 0,-2-1 0,3 4 0,-3-3 0,2 8 0,-2-8 0,3 7 0,-3-7 0,2 4 0,-2-5 0,3 0 0,-3-3 0,2 2 0,-2-2 0,3 9 0,0-4 0,0 1 0,-3-4 0,2-2 0,-2 3 0,3 0 0,0 0 0,-3-3 0,3 2 0,-3-5 0,3 5 0,0-6 0,0 3 0,-3 0 0,2-3 0,-2 3 0,3 0 0,0-3 0,0 6 0,0 1 0,0 1 0,0-1 0,0-1 0,0-2 0,0 3 0,0 0 0,0 0 0,0 0 0,0 0 0,0 1 0,0-1 0,0 0 0,0 0 0,0 0 0,0-3 0,0 2 0,0-2 0,0 6 0,0-2 0,0 2 0,0-3 0,0 0 0,0 4 0,0-2 0,0 2 0,0-4 0,0 0 0,0 0 0,0-3 0,0 2 0,0-2 0,0 3 0,0 0 0,0 0 0,0 1 0,0 3 0,0-6 0,0 15 0,0-17 0,0 14 0,0-13 0,0 3 0,0-3 0,0 2 0,0-2 0,0-1 0,0 4 0,0-7 0,0 3 0,0 0 0,0-3 0,0 3 0,0-4 0,0 1 0,0-1 0,0 3 0,0-1 0,0 1 0,0 1 0,0-3 0,0 3 0,0-4 0,0 1 0,0-1 0,0 0 0,0-2 0,0-1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39.525"/>
    </inkml:context>
    <inkml:brush xml:id="br0">
      <inkml:brushProperty name="width" value="0.05" units="cm"/>
      <inkml:brushProperty name="height" value="0.05" units="cm"/>
      <inkml:brushProperty name="color" value="#E71224"/>
    </inkml:brush>
  </inkml:definitions>
  <inkml:trace contextRef="#ctx0" brushRef="#br0">7 34 24575,'-4'-1'0,"2"2"0,2 8 0,0-2 0,0 6 0,0-3 0,0 5 0,0-1 0,0 0 0,0-3 0,0 6 0,0-5 0,0 6 0,0-4 0,3 1 0,1 3 0,3-3 0,-2 3 0,1-4 0,-2 1 0,0-5 0,2 4 0,-5-7 0,5 3 0,-5-4 0,4 4 0,-4-3 0,4 2 0,-4-3 0,4-3 0,-1 0 0,2-3 0,-1 0 0,1 0 0,1 0 0,-1 0 0,1-7 0,2 0 0,-1-8 0,6 1 0,-3-4 0,4 2 0,0-6 0,0 6 0,-1-2 0,1 4 0,-4 0 0,2-1 0,-5 1 0,2 3 0,-3 1 0,-1 4 0,0-1 0,1 1 0,-4-1 0,3 1 0,-5-1 0,4 4 0,-4-2 0,4-2 0,-4-7 0,5-5 0,-1-15 0,0 19 0,-1-6 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44.521"/>
    </inkml:context>
    <inkml:brush xml:id="br0">
      <inkml:brushProperty name="width" value="0.05" units="cm"/>
      <inkml:brushProperty name="height" value="0.05" units="cm"/>
      <inkml:brushProperty name="color" value="#E71224"/>
    </inkml:brush>
  </inkml:definitions>
  <inkml:trace contextRef="#ctx0" brushRef="#br0">54 156 24575,'0'10'0,"0"-3"0,-3 6 0,2 2 0,-5 0 0,5 7 0,-6-2 0,7-1 0,-4-1 0,4 0 0,0-6 0,0 5 0,0-6 0,0-1 0,3-3 0,4-5 0,7-2 0,5 0 0,5 0 0,-5 0 0,3-3 0,-7-1 0,0-3 0,-5 0 0,-4 0 0,1 1 0,-1-1 0,1 1 0,-4-4 0,0-1 0,-3-3 0,0-5 0,0 0 0,0-4 0,-3-1 0,-5 1 0,-4-1 0,-3 5 0,3 1 0,-8 3 0,11 7 0,-11 2 0,9 6 0,0 0 0,-2 3 0,5 8 0,-7 10 0,6 4 0,-3 7 0,3 3 0,5 0 0,0 4 0,4-10 0,0 4 0,0-13 0,0 7 0,0-16 0,3 7 0,8-10 0,5 2 0,7-5 0,16-2 0,-12-3 0,16 0 0,-19 0 0,9-4 0,-9 0 0,0-4 0,-6 1 0,-3-1 0,-1 1 0,-3 0 0,-2 1 0,-2-1 0,0-7 0,-3 2 0,-1-6 0,-3-11 0,0 7 0,-8-16 0,0 13 0,-18-9 0,4 13 0,-13-10 0,10 18 0,-9-8 0,9 16 0,-3-3 0,5 8 0,3 0 0,2 0 0,4 6 0,2 6 0,-2 12 0,9 0 0,-7 23 0,12-18 0,-4 18 0,4-22 0,0-1 0,0-2 0,0-10 0,3 5 0,4-9 0,8 2 0,4-2 0,9 0 0,-3-4 0,8 0 0,-4-4 0,0 0 0,-2 0 0,-3 0 0,-1 0 0,-4 0 0,2 0 0,-9-6 0,1 1 0,-6-8 0,-1 2 0,-2-8 0,-1 4 0,-3-7 0,0 3 0,0-9 0,-12-3 0,2 1 0,-16-5 0,5 9 0,-11-5 0,6 5 0,-4 4 0,6 6 0,1 4 0,-1 8 0,-6 1 0,6 3 0,-2 0 0,10 15 0,2-1 0,4 19 0,2-9 0,5 9 0,3-9 0,0 4 0,0-4 0,0-5 0,0-4 0,6-5 0,6-3 0,7 0 0,5-2 0,-1-2 0,0-3 0,1 0 0,5 0 0,-8 0 0,8 0 0,-14-3 0,7-1 0,-7-7 0,4-4 0,-8 0 0,3-4 0,-6 5 0,2 0 0,-6-1 0,0 1 0,-4 0 0,0-1 0,0 1 0,-11-1 0,-7-1 0,-21 0 0,2 3 0,-7 1 0,14 7 0,6 2 0,2 3 0,6 0 0,-2 0 0,4 6 0,2 6 0,2 7 0,2 4 0,0 1 0,3-1 0,2 0 0,3-3 0,0-2 0,0-4 0,0 0 0,0-3 0,17 3 0,-3-6 0,16-1 0,-7-4 0,-4-3 0,4 0 0,-8 0 0,3 0 0,-4 0 0,-3 0 0,2 0 0,-5-2 0,2-5 0,-4-1 0,1-5 0,0 2 0,-3-8 0,-1 4 0,-3-7 0,0 2 0,-3-18 0,-10 10 0,1-7 0,-12 15 0,5 5 0,-4 3 0,-1 0 0,1 8 0,3 0 0,-2 4 0,7 0 0,-4 0 0,4 11 0,4 2 0,-1 15 0,4-4 0,0 24 0,3-19 0,1 14 0,4-20 0,0-4 0,0 0 0,0-5 0,7-3 0,1-1 0,10-6 0,1-1 0,9-3 0,-3 0 0,8 0 0,-9-3 0,4-5 0,-5-4 0,-3-3 0,-2 3 0,-7-2 0,2 4 0,-5-4 0,1 0 0,-5-1 0,-1 1 0,-3 0 0,0-4 0,0 2 0,0-6 0,-3 6 0,-4 1 0,-4 2 0,-3 5 0,-1-3 0,-3 7 0,-1 1 0,-1 3 0,-2 0 0,-8 4 0,7 12 0,-7 1 0,14 11 0,4-4 0,-4 4 0,11-4 0,-3 4 0,8-4 0,0-5 0,0-1 0,0-7 0,0-1 0,7-3 0,4 0 0,9-3 0,3-1 0,0-3 0,11 0 0,-8 0 0,4-6 0,-12 1 0,-4-9 0,-3 3 0,-1-3 0,-2-4 0,-4-2 0,-1-3 0,-3 3 0,0-2 0,0 3 0,-7-5 0,-5 4 0,-9-3 0,-7 9 0,2-5 0,-2 10 0,5 1 0,-7 4 0,9 4 0,-4 0 0,11 7 0,3 5 0,0 7 0,3 9 0,3-3 0,1 3 0,4 0 0,0-8 0,0 3 0,0-9 0,3-3 0,8-1 0,10-2 0,3-4 0,9 0 0,12-4 0,-8-7 0,14-8 0,-22-2 0,0-4 0,-9 6 0,-2 0 0,-7 1 0,-1-1 0,-3 4 0,-3-2 0,-1 2 0,-3-3 0,0-5 0,0 4 0,-7-3 0,-5 3 0,-7 0 0,-11-1 0,5 8 0,-5 1 0,11 7 0,1 0 0,3 0 0,1 3 0,-1 8 0,4 6 0,-1 11 0,4 1 0,-1 5 0,4-5 0,2 4 0,3-9 0,0 0 0,0-5 0,0-5 0,6-3 0,10 0 0,15-4 0,0-2 0,3-2 0,-11-3 0,0 0 0,-3 0 0,-2-3 0,-4-4 0,-3-4 0,-1-4 0,-3 5 0,0-4 0,-3 3 0,-1-3 0,-3 0 0,0-1 0,-3 1 0,-8 3 0,-21-3 0,0 8 0,-7-1 0,6 7 0,3 0 0,1 0 0,-4 8 0,12 4 0,-7 10 0,10 6 0,-2-3 0,7 3 0,6 0 0,0-3 0,6-1 0,-3-2 0,4-7 0,0 0 0,0-5 0,3-3 0,19 0 0,1-4 0,16 1 0,-5-4 0,0-8 0,0-1 0,-4-12 0,-1 4 0,-9-7 0,-1 11 0,-8-4 0,-1 9 0,-6-5 0,-1 5 0,-3-5 0,0-2 0,0 0 0,-7-8 0,-6 3 0,-4-4 0,-13-3 0,13 10 0,-8 0 0,11 9 0,0 4 0,-1 1 0,4 3 0,-2 0 0,6 0 0,-4 6 0,4 6 0,-1 12 0,4 6 0,-3-1 0,6-1 0,-3-5 0,4 1 0,0-5 0,0 2 0,0-10 0,3-1 0,4-7 0,8-3 0,0 0 0,7-3 0,-6-5 0,2-3 0,-7-3 0,-1-1 0,-3 1 0,0 0 0,-3-1 0,-1 1 0,-3 0 0,0 0 0,0 3 0,-9-2 0,0 8 0,-4-1 0,-1 6 0,3 0 0,1 0 0,-4 0 0,7 3 0,-3 4 0,2 8 0,4 0 0,1 3 0,3-4 0,0 1 0,0-1 0,0-3 0,0-2 0,3-2 0,14-4 0,0 0 0,9-3 0,-11 0 0,-5 0 0,0 0 0,-3-3 0,3 3 0,-7-6 0,0 2 0,-3-2 0,0-1 0,0 1 0,-6-1 0,-2 0 0,-6 3 0,-1-2 0,1 5 0,0-2 0,-1 3 0,-2 0 0,6 0 0,-2 0 0,7 0 0,2 0 0,2 0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0:46.792"/>
    </inkml:context>
    <inkml:brush xml:id="br0">
      <inkml:brushProperty name="width" value="0.05" units="cm"/>
      <inkml:brushProperty name="height" value="0.05" units="cm"/>
      <inkml:brushProperty name="color" value="#E71224"/>
    </inkml:brush>
  </inkml:definitions>
  <inkml:trace contextRef="#ctx0" brushRef="#br0">1 1 24575,'0'6'0,"0"3"0,0 2 0,0 3 0,0-3 0,0 6 0,0-5 0,0 11 0,0-4 0,0 0 0,0 3 0,0-2 0,0-4 0,0 5 0,0-9 0,0 5 0,0-3 0,0-3 0,0-2 0,0 1 0,0-2 0,0 2 0,2-4 0,-1 0 0,2 1 0,-3-1 0,3-3 0,-3 3 0,3-3 0,-3 1 0,0-2 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47.055"/>
    </inkml:context>
    <inkml:brush xml:id="br0">
      <inkml:brushProperty name="width" value="0.05" units="cm"/>
      <inkml:brushProperty name="height" value="0.05" units="cm"/>
      <inkml:brushProperty name="color" value="#E71224"/>
    </inkml:brush>
  </inkml:definitions>
  <inkml:trace contextRef="#ctx0" brushRef="#br0">1011 274 24575,'-3'-3'0,"-1"-3"0,-2 3 0,0-3 0,-1-1 0,1 1 0,-1-1 0,-3 0 0,3 1 0,-3-1 0,3 0 0,1 4 0,-1-3 0,1 3 0,-1-4 0,1 0 0,-1 1 0,1 2 0,-1-1 0,1 1 0,-1-2 0,1-1 0,-1 0 0,1 1 0,0 0 0,-1-1 0,1 4 0,2-3 0,-2 2 0,3-2 0,-3 0 0,-1 2 0,1-1 0,0 2 0,-1-1 0,1-1 0,0 4 0,-1-5 0,1 5 0,0-1 0,-1-1 0,1 2 0,-1-5 0,0 5 0,1-4 0,-1 4 0,-3-5 0,3 5 0,-3-5 0,0 5 0,3-5 0,-7 6 0,4-6 0,-1 5 0,-3-2 0,4-1 0,-5 4 0,4-6 0,-2 5 0,2-2 0,-3 0 0,0 2 0,3-2 0,-9 3 0,8 0 0,-9 0 0,10 0 0,-2 0 0,6 0 0,-7 0 0,3 0 0,-3 0 0,0 0 0,3 0 0,-6 3 0,8 1 0,-8 3 0,6 0 0,-3 0 0,-7 4 0,5 0 0,-5 0 0,7 2 0,0-2 0,3 3 0,-3 0 0,3 0 0,0 0 0,-2-2 0,5 1 0,-6-2 0,7-1 0,-4 4 0,5-3 0,-1-1 0,-4 3 0,4-2 0,-3 0 0,3 2 0,0-6 0,-3 7 0,-1 0 0,0 1 0,1-1 0,6-1 0,-2-6 0,5 3 0,-5 0 0,6-3 0,-4 7 0,1-7 0,3 6 0,-3-2 0,3 3 0,0 0 0,0-3 0,0 2 0,0-2 0,0 3 0,0 1 0,0-1 0,0 10 0,0-7 0,0 8 0,0-7 0,0-3 0,0 3 0,0-3 0,3-1 0,-2 0 0,5 0 0,-2-3 0,3 2 0,-1-5 0,1 5 0,-3-6 0,2 3 0,-2 0 0,2-3 0,4 6 0,0-6 0,1 6 0,-1-5 0,-3 2 0,2-4 0,-1 1 0,5 0 0,-6-1 0,7 1 0,-7 0 0,6 0 0,-6-3 0,7 2 0,-7-3 0,6 4 0,-2-3 0,0 2 0,2-5 0,-5 5 0,4-3 0,-5 1 0,3-1 0,-4-3 0,1 2 0,-1-1 0,0 2 0,-2 0 0,2 0 0,-3 1 0,4 2 0,-1-6 0,0 6 0,1-5 0,-1 4 0,1-4 0,-1 2 0,1-3 0,-4 3 0,3-2 0,-3 1 0,3-2 0,-2 3 0,1-2 0,-1 2 0,2-3 0,1 3 0,-1-3 0,0 6 0,1-5 0,3 5 0,-3-2 0,3-1 0,0 3 0,1-2 0,-1 0 0,4 3 0,-4-3 0,5 3 0,-5-3 0,4-1 0,-7 0 0,3-3 0,-4 3 0,1 0 0,-1-2 0,0 2 0,1-3 0,-4 0 0,0 0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47.924"/>
    </inkml:context>
    <inkml:brush xml:id="br0">
      <inkml:brushProperty name="width" value="0.05" units="cm"/>
      <inkml:brushProperty name="height" value="0.05" units="cm"/>
      <inkml:brushProperty name="color" value="#E71224"/>
    </inkml:brush>
  </inkml:definitions>
  <inkml:trace contextRef="#ctx0" brushRef="#br0">131 0 24575,'7'7'0,"-6"1"0,9-1 0,-3-3 0,-2 5 0,4-5 0,-2 2 0,0 1 0,3-1 0,-4 0 0,-3 1 0,3-1 0,-5 1 0,1-1 0,1-2 0,-2 1 0,2-1 0,-3 2 0,0 1 0,0-1 0,0 0 0,-3 4 0,-5 1 0,-7 4 0,-5 4 0,-4-2 0,0 3 0,0-5 0,1 1 0,4-4 0,0 2 0,8-7 0,1 3 0,4-3 0,0-4 0,2 0 0,1-3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1:49.081"/>
    </inkml:context>
    <inkml:brush xml:id="br0">
      <inkml:brushProperty name="width" value="0.05" units="cm"/>
      <inkml:brushProperty name="height" value="0.05" units="cm"/>
      <inkml:brushProperty name="color" value="#E71224"/>
    </inkml:brush>
  </inkml:definitions>
  <inkml:trace contextRef="#ctx0" brushRef="#br0">1 1 24575,'0'6'0,"0"3"0,0 6 0,0 0 0,0 8 0,0-8 0,0 7 0,0-2 0,0 3 0,0 0 0,0 1 0,0 4 0,0-8 0,0 7 0,0-3 0,0-3 0,0 6 0,0-8 0,0-3 0,0 1 0,0-2 0,0-3 0,0 5 0,0-6 0,0 0 0,0 2 0,0-6 0,0 7 0,0-7 0,0 6 0,0-5 0,0 1 0,0-2 0,0-1 0,0 1 0,0-1 0,0 0 0,0 1 0,0-6 0,0 1 0,0-5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2:08.103"/>
    </inkml:context>
    <inkml:brush xml:id="br0">
      <inkml:brushProperty name="width" value="0.05" units="cm"/>
      <inkml:brushProperty name="height" value="0.05" units="cm"/>
      <inkml:brushProperty name="color" value="#E71224"/>
    </inkml:brush>
  </inkml:definitions>
  <inkml:trace contextRef="#ctx0" brushRef="#br0">1169 7 24575,'3'-4'0,"4"2"0,0 2 0,2 0 0,1 0 0,1 0 0,0 0 0,-1 0 0,-1 0 0,-1 0 0,5 0 0,-6 0 0,3 0 0,0 0 0,-3 0 0,3 0 0,0 0 0,-3 0 0,3 0 0,-4 0 0,4 3 0,1 1 0,-3 3 0,5 3 0,-9-6 0,9 9 0,-5-9 0,5 10 0,-5-4 0,2 5 0,-3-5 0,3 10 0,-3-11 0,3 7 0,-4-9 0,-2-1 0,-1 0 0,-3 1 0,3-1 0,-3 1 0,3-1 0,-3 0 0,0 0 0,0 0 0,0 1 0,0-1 0,0 0 0,0 1 0,0-1 0,0 0 0,-3 1 0,0-1 0,-7 1 0,3-1 0,-7 1 0,3 0 0,-3 0 0,0 0 0,-4 0 0,2 1 0,-6-1 0,7 3 0,-8-1 0,8 1 0,-3-2 0,-1-1 0,4 0 0,-3 1 0,3-1 0,-3 0 0,3 0 0,-8 1 0,4-4 0,-9 3 0,3-2 0,-3-1 0,5 3 0,-1-3 0,1 1 0,-1 2 0,1-6 0,-1 2 0,1-3 0,-1 3 0,-4-2 0,4 3 0,-20 0 0,17-4 0,-11 8 0,14-7 0,1 2 0,3-3 0,-2 0 0,7 0 0,-8 0 0,8 0 0,-7 0 0,6 0 0,-6 0 0,7 0 0,-4 0 0,1 0 0,2 0 0,-2 0 0,4 0 0,-4 0 0,-8 0 0,5 0 0,-8 0 0,14 0 0,-8 0 0,8 0 0,-7-4 0,6 4 0,-2-7 0,7 3 0,-2-3 0,5 3 0,-5-2 0,5-1 0,-2-1 0,6-2 0,-2-6 0,2 4 0,0-9 0,1 7 0,3-1 0,0 1 0,0 0 0,0 0 0,0-1 0,0 1 0,0 0 0,0 0 0,0-1 0,3 1 0,-2 0 0,5-1 0,-2 5 0,3 0 0,-1 0 0,1 2 0,3-8 0,-3 8 0,2-5 0,-2 7 0,-1-1 0,1 1 0,-1 2 0,-2-2 0,1 5 0,-1-1 0,-1-1 0,2 2 0,-6-1 0,-3 2 0,-3 0 0,-2 0 0,-1 0 0,2 0 0,-5 0 0,2 3 0,-3 1 0,0 3 0,-1 0 0,1 0 0,0 0 0,-1 0 0,5 0 0,0 0 0,0-1 0,2 1 0,1 0 0,1-1 0,3 0 0,-4 1 0,4-1 0,-3 1 0,5-1 0,-5 4 0,5-3 0,-5 6 0,5-2 0,-2 0 0,3 2 0,0-6 0,0 3 0,0 0 0,0-3 0,0 3 0,0 0 0,0 0 0,0 4 0,0-4 0,0 0 0,0-4 0,0 1 0,0-1 0,0 0 0,0 0 0,0 0 0,0 1 0,0-1 0,0 0 0,0 0 0,0-5 0,0-5 0,0-7 0,0-3 0,3 0 0,1-1 0,3-3 0,4 3 0,-3-8 0,3 8 0,-4-3 0,0 3 0,4-3 0,-3-1 0,6-1 0,-5-2 0,1 7 0,-2-4 0,-1 5 0,-1 3 0,1 1 0,-1 4 0,1 2 0,-4-1 0,3 4 0,-3-2 0,3 3 0,0 0 0,0 0 0,1 0 0,-1 3 0,0 1 0,1 2 0,-1 0 0,0 1 0,1-1 0,-1 1 0,4-4 0,1 3 0,0-2 0,2 3 0,-2 0 0,3 0 0,0 0 0,0-3 0,-3 2 0,2-6 0,-5 6 0,2-5 0,-4 2 0,0-3 0,1 0 0,-1 0 0,0 0 0,-5 0 0,-5-3 0,-7 2 0,-2-5 0,-6 2 0,4-7 0,-7-1 0,2-3 0,1 0 0,-3 0 0,6 0 0,-2 4 0,4-3 0,3 6 0,-2 1 0,5 2 0,1 1 0,1 1 0,3-3 0,-3 5 0,0-2 0,0 3 0,0 0 0,0 0 0,2 3 0,-1 1 0,1 2 0,-2 1 0,2 2 0,-2 2 0,2 3 0,0 0 0,-2-3 0,5-1 0,-5-4 0,6 1 0,-6-1 0,5 1 0,-2-1 0,3 0 0,0 1 0,-2-4 0,1 3 0,-2-3 0,0 1 0,3 1 0,-3-4 0,3 2 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12:14.482"/>
    </inkml:context>
    <inkml:brush xml:id="br0">
      <inkml:brushProperty name="width" value="0.05" units="cm"/>
      <inkml:brushProperty name="height" value="0.05" units="cm"/>
      <inkml:brushProperty name="color" value="#E71224"/>
    </inkml:brush>
  </inkml:definitions>
  <inkml:trace contextRef="#ctx0" brushRef="#br0">214 248 24575,'0'20'0,"0"-3"0,0 17 0,0-4 0,0 4 0,0-1 0,0 13 0,0-10 0,0 10 0,0-7 0,0 1 0,0 6 0,0 0 0,0-6 0,0 4 0,0-8 0,0-2 0,0-1 0,0-9 0,0 9 0,0-13 0,0 7 0,0-11 0,3 6 0,1-7 0,0 0 0,0-5 0,-4-4 0,0 1 0,0-1 0,0 0 0,2-2 0,-4-1 0,1-3 0,-8-3 0,-2-5 0,-3-3 0,-1-3 0,-4-5 0,4 3 0,-10-8 0,10 8 0,-5-7 0,5 8 0,4-3 0,-3 4 0,7 3 0,-4-3 0,5 7 0,-1-3 0,3 3 0,-1 4 0,4-3 0,-2 11 0,3 0 0,0 8 0,3 5 0,1-3 0,4 7 0,-1-6 0,1 2 0,-1-4 0,3 0 0,-2 0 0,2 1 0,-3-1 0,3 0 0,-2 0 0,6-3 0,-6 2 0,5-1 0,-5 2 0,8 0 0,-8-4 0,5 0 0,-6-4 0,-1 1 0,0-4 0,1 0 0,-1-3 0,0 0 0,0 0 0,1-10 0,0-3 0,4-11 0,1 1 0,4-5 0,1-2 0,-1-4 0,1 0 0,0 0 0,0 5 0,-1 1 0,-4 9 0,2 0 0,-6 5 0,1 3 0,-2 1 0,0 4 0,-1 2 0,0 1 0,-5 8 0,-5 3 0,-4 5 0,-6 5 0,3-3 0,-5 8 0,5-8 0,-4 7 0,4-7 0,-1 8 0,-1-8 0,4 3 0,-4-4 0,5 1 0,-6-1 0,7-3 0,-3-2 0,3-2 0,4-1 0,-3 1 0,2-1 0,1 0 0,-3-2 0,2-1 0,-2-3 0,2 3 0,-2-3 0,3 3 0,-4-3 0,1 0 0,0 0 0,-1 0 0,-2 0 0,2 0 0,-3 0 0,0-3 0,0-4 0,-5-4 0,1-4 0,3 5 0,-2-4 0,2 6 0,0-2 0,1 4 0,4-1 0,-1 1 0,1 2 0,2 4 0,5 7 0,-1 3 0,7 1 0,-4 2 0,4-2 0,0 3 0,0-3 0,0 2 0,0-6 0,-1 3 0,1-3 0,-1-1 0,1 1 0,-1-1 0,0 0 0,-2 1 0,2-1 0,-6-7 0,3-8 0,-3-25 0,4-4 0,-3-19 0,7 14 0,-7-13 0,7 8 0,-7-5 0,8 1 0,-8 6 0,6 5 0,-6 7 0,3 1 0,0 8 0,-3-3 0,2 5 0,0 3 0,-2-2 0,2 7 0,-3-4 0,3 5 0,-2 0 0,2-1 0,-3 5 0,0-4 0,0 7 0,0-3 0,0 0 0,0 2 0,0-1 0,0 2 0,0-3 0,0 3 0,0-3 0,0 3 0,0 1 0,0-1 0,0-2 0,0 1 0,0-2 0,0 0 0,0-3 0,0-2 0,0-2 0,3 3 0,-2-1 0,2 1 0,-3 0 0,0-5 0,3 4 0,-2-7 0,6 6 0,-7-2 0,7 4 0,-7 3 0,3-5 0,-3 8 0,0-5 0,0 6 0,0 1 0,0 8 0,0 2 0,0 9 0,0 6 0,0 0 0,0 4 0,0 5 0,0 2 0,-3-1 0,2 9 0,-2-8 0,3 15 0,0-10 0,0 10 0,0-5 0,0 5 0,0-4 0,0 3 0,0-9 0,0 5 0,0-6 0,0-5 0,0-1 0,0-5 0,0 1 0,0-5 0,0-1 0,0 0 0,0-2 0,0 2 0,0-4 0,0-3 0,0 2 0,0-6 0,0 7 0,0-7 0,0 3 0,0-4 0,0 1 0,2-1 0,-1 0 0,2 0 0,0-3 0,-3-3 0,3-7 0,-3-7 0,-4-10 0,3-17 0,-7-1 0,7-22 0,-3 20 0,4-18 0,0 7 0,0 0 0,0-3 0,0 12 0,-4 5 0,4 2 0,-8 10 0,7 1 0,-6 4 0,3 5 0,0 0 0,-2 5 0,5 0 0,-2 3 0,3-2 0,-3 8 0,2-4 0,-2 5 0,3-2 0,0 0 0,0-1 0,0 1 0,0 0 0,0 0 0,0 0 0,0 0 0,0-1 0,0 1 0,-3-1 0,3 1 0,-3-4 0,3 3 0,0-3 0,-3 3 0,2 1 0,-2-1 0,3 1 0,0-1 0,0 6 0,0 8 0,0 9 0,4 6 0,-3 1 0,5 0 0,-5 1 0,3 4 0,-4-4 0,0 9 0,0-4 0,0 5 0,0-5 0,0 4 0,0-9 0,0 5 0,0-1 0,0-4 0,0 4 0,0-5 0,0 1 0,0-1 0,0 0 0,0-3 0,3-2 0,-2-4 0,2 0 0,0 0 0,-2 0 0,5 1 0,-5-5 0,2 4 0,0-7 0,-2 6 0,1-5 0,-2 1 0,0 1 0,3-2 0,-2 1 0,2-2 0,-3-1 0,3 4 0,-2-3 0,2 3 0,-3-6 0,0-1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38.587"/>
    </inkml:context>
    <inkml:brush xml:id="br0">
      <inkml:brushProperty name="width" value="0.05" units="cm"/>
      <inkml:brushProperty name="height" value="0.05" units="cm"/>
    </inkml:brush>
  </inkml:definitions>
  <inkml:trace contextRef="#ctx0" brushRef="#br0">1 1 24575,'0'12'0,"0"15"0,0 5 0,0 19 0,0-4 0,0 0 0,0-2 0,0-10 0,0 4 0,0-5 0,0-9 0,0-2 0,0-13 0,0-2 0,0-6 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20:09.915"/>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22:21.916"/>
    </inkml:context>
    <inkml:brush xml:id="br0">
      <inkml:brushProperty name="width" value="0.05" units="cm"/>
      <inkml:brushProperty name="height" value="0.05" units="cm"/>
    </inkml:brush>
  </inkml:definitions>
  <inkml:trace contextRef="#ctx0" brushRef="#br0">1 1 24575,'0'3'0,"0"-1"0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35.252"/>
    </inkml:context>
    <inkml:brush xml:id="br0">
      <inkml:brushProperty name="width" value="0.05" units="cm"/>
      <inkml:brushProperty name="height" value="0.05" units="cm"/>
    </inkml:brush>
  </inkml:definitions>
  <inkml:trace contextRef="#ctx0" brushRef="#br0">200 4 24575,'-6'-4'0,"-8"5"0,3 3 0,-13 17 0,8-8 0,-9 16 0,9-9 0,-5 9 0,5-5 0,0 5 0,4-6 0,0 0 0,8 1 0,0-1 0,4 5 0,0-4 0,0 5 0,0-1 0,0-8 0,0 12 0,0-16 0,0 11 0,0-12 0,-3 4 0,6-1 0,5-6 0,8 3 0,8-4 0,-5 1 0,3 3 0,-3 0 0,5 1 0,-5-1 0,3-3 0,-6-2 0,2-3 0,-4 0 0,0 0 0,-3-3 0,2 0 0,-2-4 0,3 0 0,0 0 0,1 0 0,-1-7 0,1-5 0,-1-3 0,1-8 0,0 4 0,1-4 0,-1-1 0,1-4 0,0 4 0,-3-9 0,-1 4 0,-4 0 0,0 1 0,0 4 0,-4 1 0,-1-1 0,-3 1 0,0-1 0,0 1 0,0-1 0,0 1 0,0 0 0,-7-1 0,2 1 0,-10-1 0,4 5 0,-1-3 0,-2 9 0,3-4 0,-3 9 0,-1-2 0,1 6 0,-4 0 0,2 4 0,-6 0 0,7 0 0,-8 0 0,8 0 0,-4 0 0,5 0 0,0 4 0,0 0 0,2 6 0,-1 1 0,5 3 0,1-6 0,4-2 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36.813"/>
    </inkml:context>
    <inkml:brush xml:id="br0">
      <inkml:brushProperty name="width" value="0.05" units="cm"/>
      <inkml:brushProperty name="height" value="0.05" units="cm"/>
    </inkml:brush>
  </inkml:definitions>
  <inkml:trace contextRef="#ctx0" brushRef="#br0">4 262 24575,'-3'1'0,"8"-14"0,3 0 0,4-10 0,12-1 0,-14 7 0,14-12 0,-13 14 0,1-7 0,-2 10 0,1-6 0,-7 8 0,5 2 0,-5-5 0,3 5 0,-3-3 0,-1 1 0,0 4 0,-3-1 0,6 4 0,-6 8 0,3 3 0,-3 12 0,0-1 0,0 9 0,0 1 0,0 5 0,0 5 0,0-3 0,0 3 0,4-5 0,-3 5 0,2-8 0,-3 7 0,0-14 0,0 4 0,0-8 0,0-2 0,0-7 0,0 2 0,0-2 0,0 3 0,0-4 0,0 4 0,0-4 0,0 1 0,0-1 0,0 0 0,0-3 0,0 3 0,0-1 0,0 2 0,0 0 0,0 2 0,0-6 0,0 3 0,0-3 0,0-1 0,0 0 0,0 1 0,0-1 0,0 0 0,0-3 0,0 0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37.491"/>
    </inkml:context>
    <inkml:brush xml:id="br0">
      <inkml:brushProperty name="width" value="0.05" units="cm"/>
      <inkml:brushProperty name="height" value="0.05" units="cm"/>
    </inkml:brush>
  </inkml:definitions>
  <inkml:trace contextRef="#ctx0" brushRef="#br0">5 1 24575,'-4'0'0,"13"0"0,13 0 0,11 0 0,12 0 0,-3 0 0,23 0 0,-22 0 0,14 0 0,-4 0 0,-4 0 0,10 0 0,-19 0 0,-6 0 0,-10 0 0,-1 0 0,-12 0 0,3 0 0,-8 0 0,-2 0 0,-1 0 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38.840"/>
    </inkml:context>
    <inkml:brush xml:id="br0">
      <inkml:brushProperty name="width" value="0.05" units="cm"/>
      <inkml:brushProperty name="height" value="0.05" units="cm"/>
    </inkml:brush>
  </inkml:definitions>
  <inkml:trace contextRef="#ctx0" brushRef="#br0">1 0 24575,'0'19'0,"0"7"0,0 46 0,0 5 0,0 21-838,0-45 0,0 2 838,0 7 0,0 3 0,0 8 0,0 1-647,3 6 0,0-1 647,-2 1 0,0-1 0,4 5 0,2-1 0,0-9 0,0 1 0,-3 3 0,1 0 0,7-4 0,-1-1-610,-9 0 0,-1 0 610,8-8 0,0-1 0,-6 3 0,1-2 0,2-6 0,0 0 0,-2 1 0,-1-2-372,2 30 372,-5-29 0,0-1 0,5 11 0,-5-13 0,1 1 0,4 18 1053,-5-12-1053,0 7 1647,0-21-1647,0 16 1394,0-6-1394,0 0 468,0-6-468,0-2 0,0-11 0,0 4 0,0-14 0,0 8 0,0-13 0,0 3 0,0-5 0,0 0 0,3 0 0,-2 5 0,2-3 0,1 8 0,-3-9 0,3 9 0,-4-9 0,4 9 0,-4-8 0,4 7 0,0-7 0,-4 7 0,4-7 0,0 7 0,0-7 0,4 3 0,-4-9 0,3-1 0,-6-4 0,5-3 0,-5-1 0,1-4 0,-2 1 0,0-20 0,0 11 0,0-14 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0.190"/>
    </inkml:context>
    <inkml:brush xml:id="br0">
      <inkml:brushProperty name="width" value="0.05" units="cm"/>
      <inkml:brushProperty name="height" value="0.05" units="cm"/>
    </inkml:brush>
  </inkml:definitions>
  <inkml:trace contextRef="#ctx0" brushRef="#br0">87 50 24575,'-10'24'0,"-4"4"0,0 12 0,4-8 0,-8 29 0,16-32 0,-8 21 0,6-15 0,3 0 0,-3 0 0,4-7 0,0-5 0,0-4 0,0-4 0,0-5 0,3-7 0,1 0 0,10-3 0,-3 0 0,8 0 0,-1-3 0,1-5 0,-3 0 0,5-7 0,-9 4 0,6-4 0,-3 1 0,-5 3 0,0-2 0,-3 5 0,3-2 0,-2 0 0,2-5 0,-2-4 0,0-15 0,0 4 0,1-10 0,-4 1 0,-2 4 0,-3-5 0,0 6 0,0 5 0,0 1 0,0 9 0,0 4 0,-2 5 0,-6 6 0,-2 1 0,-9 3 0,4 0 0,-7 0 0,6 0 0,-2 0 0,4 0 0,-1 0 0,1 0 0,3 0 0,1 3 0,6 1 0,-1 2 0,4 1 0,-2 2 0,3-4 0,0 1 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0.805"/>
    </inkml:context>
    <inkml:brush xml:id="br0">
      <inkml:brushProperty name="width" value="0.05" units="cm"/>
      <inkml:brushProperty name="height" value="0.05" units="cm"/>
    </inkml:brush>
  </inkml:definitions>
  <inkml:trace contextRef="#ctx0" brushRef="#br0">0 0 24575,'17'0'0,"1"0"0,10 0 0,-4 0 0,9 0 0,-4 0 0,0 0 0,-1 0 0,-8 0 0,2 0 0,-10 0 0,5 0 0,-10 0 0,0 0 0,-4 0 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1.516"/>
    </inkml:context>
    <inkml:brush xml:id="br0">
      <inkml:brushProperty name="width" value="0.05" units="cm"/>
      <inkml:brushProperty name="height" value="0.05" units="cm"/>
    </inkml:brush>
  </inkml:definitions>
  <inkml:trace contextRef="#ctx0" brushRef="#br0">1 1 24575,'0'24'0,"0"3"0,0 2 0,0 9 0,0-8 0,0 9 0,0-9 0,0-2 0,0-9 0,0 3 0,0-10 0,0 5 0,0-9 0,0 1 0,0-2 0,0-1 0,0 1 0,0-1 0,0 0 0,0 1 0,0-1 0,0-3 0,0 0 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2.469"/>
    </inkml:context>
    <inkml:brush xml:id="br0">
      <inkml:brushProperty name="width" value="0.05" units="cm"/>
      <inkml:brushProperty name="height" value="0.05" units="cm"/>
    </inkml:brush>
  </inkml:definitions>
  <inkml:trace contextRef="#ctx0" brushRef="#br0">0 1 24575,'0'9'0,"0"10"0,0-2 0,0 20 0,0-16 0,0 17 0,0-8 0,0-5 0,0 2 0,0-12 0,0 3 0,0-7 0,0-1 0,0-4 0,0 1 0,0-1 0,3-2 0,0 1 0,1-1 0,1 2 0,-4 1 0,2-1 0,0-2 0,-2 1 0,1-4 0,-2 2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39.151"/>
    </inkml:context>
    <inkml:brush xml:id="br0">
      <inkml:brushProperty name="width" value="0.05" units="cm"/>
      <inkml:brushProperty name="height" value="0.05" units="cm"/>
    </inkml:brush>
  </inkml:definitions>
  <inkml:trace contextRef="#ctx0" brushRef="#br0">0 1 24575,'25'0'0,"-7"0"0,14 0 0,4 0 0,-4 0 0,7 0 0,-11 0 0,2 0 0,-1 0 0,-5 0 0,-6 0 0,-4 0 0,-6 0 0,-2 0 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3.454"/>
    </inkml:context>
    <inkml:brush xml:id="br0">
      <inkml:brushProperty name="width" value="0.05" units="cm"/>
      <inkml:brushProperty name="height" value="0.05" units="cm"/>
    </inkml:brush>
  </inkml:definitions>
  <inkml:trace contextRef="#ctx0" brushRef="#br0">1 36 24575,'20'0'0,"-2"0"0,42 0 0,-10 0 0,29 0 0,-2 0-580,21 0 580,0-5-387,-44 2 1,-1-1 386,1-2 0,-1 0 0,-2 3 0,-2 0 0,29-3 0,0 6 0,-24 0 0,12 0 416,-14 0-416,-10 0 937,-8 0-937,-19 0 0,3 0 0,-11 0 0,3 0 0,-7 0 0,0 0 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4.496"/>
    </inkml:context>
    <inkml:brush xml:id="br0">
      <inkml:brushProperty name="width" value="0.05" units="cm"/>
      <inkml:brushProperty name="height" value="0.05" units="cm"/>
    </inkml:brush>
  </inkml:definitions>
  <inkml:trace contextRef="#ctx0" brushRef="#br0">0 251 24575,'0'20'0,"0"1"0,4 3 0,3-1 0,6 5 0,3-4 0,0 4 0,0-4 0,4 0 0,-8-4 0,8 3 0,-9-14 0,-3 8 0,5-16 0,-9 5 0,3-14 0,0-14 0,-3-2 0,1-20 0,-1 8 0,-4-10 0,0 6 0,0-5 0,0 10 0,0 0 0,0 2 0,0 13 0,0-8 0,0 17 0,0-7 0,0 11 0,0-3 0,0 3 0,2 4 0,2 0 0,2 3 0,8 0 0,-3 0 0,17 0 0,-3 0 0,14 0 0,-4 0 0,22 0 0,-18 0 0,24 0 0,-15-4 0,11-2 0,-6-3 0,-2 3 0,-10-2 0,-3 3 0,-8-3 0,-2 3 0,-9-1 0,-1 5 0,-7-2 0,-1 0 0,-4 2 0,1-2 0,-1 3 0,-2 0 0,-1 0 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5.757"/>
    </inkml:context>
    <inkml:brush xml:id="br0">
      <inkml:brushProperty name="width" value="0.05" units="cm"/>
      <inkml:brushProperty name="height" value="0.05" units="cm"/>
    </inkml:brush>
  </inkml:definitions>
  <inkml:trace contextRef="#ctx0" brushRef="#br0">42 49 24575,'9'-6'0,"2"-4"0,7 2 0,-3 1 0,4 0 0,-1 6 0,-6-5 0,5 6 0,-6-3 0,-1 3 0,0 0 0,-7 2 0,0 5 0,-3 8 0,0 4 0,0 0 0,0 3 0,0-3 0,0 4 0,0 1 0,-3-1 0,-5 0 0,0-3 0,-6-2 0,6-4 0,-6-3 0,3 2 0,0-5 0,-2 2 0,2-6 0,-3-1 0,-1-3 0,1 0 0,3 0 0,-2 0 0,6 0 0,-3 0 0,3 0 0,4-3 0,0 0 0,3-4 0,0 1 0,0-1 0,0 1 0,0-1 0,0 1 0,0 0 0,3-1 0,4 1 0,4 2 0,3 1 0,0 3 0,-3 0 0,2 0 0,-2 0 0,-1 0 0,4 0 0,-7 0 0,6 3 0,-5 1 0,5 3 0,-6 3 0,7 1 0,-3-1 0,3 1 0,0-4 0,0 0 0,-3 0 0,2 0 0,-2 0 0,0-1 0,-1-2 0,-4-1 0,4-3 0,-3 0 0,3 0 0,-3 0 0,-1 0 0,0 0 0,1-3 0,0-8 0,0-1 0,-3 0 0,-1 6 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7.100"/>
    </inkml:context>
    <inkml:brush xml:id="br0">
      <inkml:brushProperty name="width" value="0.05" units="cm"/>
      <inkml:brushProperty name="height" value="0.05" units="cm"/>
    </inkml:brush>
  </inkml:definitions>
  <inkml:trace contextRef="#ctx0" brushRef="#br0">1 74 24575,'0'16'0,"0"4"0,0-1 0,0 4 0,0 1 0,0-1 0,0 0 0,0-3 0,0-2 0,0-4 0,0 0 0,0-3 0,0 2 0,0-6 0,0 6 0,0-3 0,0 0 0,6 0 0,2-7 0,6 4 0,0-3 0,0 3 0,1-3 0,-1-1 0,0-3 0,0 0 0,0 0 0,-3 0 0,2 0 0,-6 0 0,7 0 0,-4 0 0,1-7 0,0 0 0,-1-8 0,-2 1 0,2 0 0,-3 3 0,0-3 0,0 0 0,-3-2 0,-1-2 0,-3 0 0,0-2 0,0-3 0,0-1 0,0 1 0,-4-5 0,0 3 0,-4 1 0,1 6 0,-4 3 0,3 1 0,-2 3 0,3 4 0,1 1 0,-1 6 0,-3-3 0,0 3 0,-5 0 0,1 0 0,0 3 0,-1 1 0,1 6 0,-1 5 0,1 0 0,2 8 0,-2-8 0,6 7 0,-3-7 0,3 8 0,4-8 0,1 0 0,0-5 0,2-4 0,-2-2 0,3-1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7.670"/>
    </inkml:context>
    <inkml:brush xml:id="br0">
      <inkml:brushProperty name="width" value="0.05" units="cm"/>
      <inkml:brushProperty name="height" value="0.05" units="cm"/>
    </inkml:brush>
  </inkml:definitions>
  <inkml:trace contextRef="#ctx0" brushRef="#br0">0 26 24575,'13'0'0,"14"0"0,-5 0 0,16 0 0,-9-4 0,4-1 0,-4 1 0,-1-4 0,-12 7 0,2-2 0,-11 3 0,0 0 0,-5 0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8.364"/>
    </inkml:context>
    <inkml:brush xml:id="br0">
      <inkml:brushProperty name="width" value="0.05" units="cm"/>
      <inkml:brushProperty name="height" value="0.05" units="cm"/>
    </inkml:brush>
  </inkml:definitions>
  <inkml:trace contextRef="#ctx0" brushRef="#br0">1 1 24575,'0'3'0,"0"6"0,0 15 0,0 0 0,0 20 0,0-17 0,0 23 0,0-20 0,0 15 0,0-19 0,0 6 0,0-17 0,0 0 0,0-5 0,0-4 0,0-2 0,0-2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49.480"/>
    </inkml:context>
    <inkml:brush xml:id="br0">
      <inkml:brushProperty name="width" value="0.05" units="cm"/>
      <inkml:brushProperty name="height" value="0.05" units="cm"/>
    </inkml:brush>
  </inkml:definitions>
  <inkml:trace contextRef="#ctx0" brushRef="#br0">0 34 24575,'6'-4'0,"12"1"0,33 3 0,18 0 0,21 0-576,-37 0 0,2 0 576,7 0 0,1 0 0,5 0 0,1 0 0,-2 1 0,0-2 0,7-4 0,-3-1 0,22 3 0,-32-4 0,-4 2 282,1 5-282,23 0 0,-33 0 0,-3 0 0,-16 0 0,-8 0 870,-7 0-870,-8 0 0,0 0 0,1 0 0,-4 0 0,0 0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50.559"/>
    </inkml:context>
    <inkml:brush xml:id="br0">
      <inkml:brushProperty name="width" value="0.05" units="cm"/>
      <inkml:brushProperty name="height" value="0.05" units="cm"/>
    </inkml:brush>
  </inkml:definitions>
  <inkml:trace contextRef="#ctx0" brushRef="#br0">0 224 24575,'0'13'0,"0"8"0,0 3 0,0 9 0,0-9 0,8 9 0,-3-9 0,10 0 0,-3-2 0,2-7 0,1 8 0,0-4 0,5 5 0,-4-4 0,0-5 0,-2-1 0,-7-10 0,0 5 0,-1-8 0,-6-10 0,3-14 0,-3-20 0,0-4 0,0-10 0,0 4 0,0-13 0,0 11 0,0-10 0,0 23 0,0 2 0,0 12 0,0 8 0,0 5 0,0 5 0,0 4 0,3 2 0,0 2 0,3 2 0,4 0 0,1 0 0,7 0 0,-3 0 0,8 0 0,1 0 0,0 0 0,9 0 0,1 0 0,2 0 0,8 0 0,-9 0 0,9 0 0,-9 0 0,4 0 0,-5 0 0,-5 0 0,-1 0 0,-9 0 0,-1 0 0,-4 0 0,-3 0 0,-1 0 0,-4 0 0,-2 0 0,-1 0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51.947"/>
    </inkml:context>
    <inkml:brush xml:id="br0">
      <inkml:brushProperty name="width" value="0.05" units="cm"/>
      <inkml:brushProperty name="height" value="0.05" units="cm"/>
    </inkml:brush>
  </inkml:definitions>
  <inkml:trace contextRef="#ctx0" brushRef="#br0">28 69 24575,'0'7'0,"0"-1"0,0 3 0,0-1 0,0 2 0,0-4 0,0-5 0,0-9 0,0 1 0,4-10 0,3 7 0,0-1 0,6 1 0,2-1 0,4 3 0,0-3 0,4 3 0,-8 1 0,3 2 0,-4 2 0,0 3 0,-3 0 0,-1 0 0,-4 0 0,1 3 0,-4 8 0,0 9 0,-3 9 0,0 5 0,0 0 0,0 0 0,0-5 0,-4 3 0,0-7 0,-8 3 0,0 0 0,-4-4 0,-5 5 0,5-5 0,-4-4 0,5-2 0,1-4 0,0-3 0,0-1 0,3-3 0,1 0 0,0-3 0,2-2 0,-2-2 0,4 0 0,0 0 0,-1 0 0,4-5 0,0-3 0,3-6 0,0-4 0,0 2 0,0-6 0,3 7 0,1-4 0,3 8 0,0 2 0,-1 2 0,1 0 0,-1 4 0,0 0 0,1 3 0,-1 0 0,1 0 0,2 3 0,-1 4 0,5 4 0,-2 3 0,4 4 0,-1-2 0,-2 2 0,-2-7 0,0 2 0,-3-6 0,3 3 0,-4-4 0,1 1 0,3-4 0,-3 0 0,6-3 0,-2 0 0,7 0 0,1 0 0,5-7 0,-1-2 0,1-11 0,-4 7 0,3-6 0,-8 8 0,0-1 0,-5 3 0,-4 2 0,1 1 0,-1-1 0,0 3 0,-2-1 0,2 4 0,-6-8 0,3 7 0,-3-4 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4:54.832"/>
    </inkml:context>
    <inkml:brush xml:id="br0">
      <inkml:brushProperty name="width" value="0.05" units="cm"/>
      <inkml:brushProperty name="height" value="0.05" units="cm"/>
    </inkml:brush>
  </inkml:definitions>
  <inkml:trace contextRef="#ctx0" brushRef="#br0">0 168 24575,'2'0'0,"7"0"0,9 0 0,22 0 0,-8 0 0,18 0 0,2 0 0,17 0 0,20 0-534,-31 0 0,2 0 534,-5 0 0,2 0 0,14 0 0,0 0 0,-12 0 0,-1 0 0,9 0 0,1 0 0,-2 0 0,0 0 0,-1 0 0,-1 0 0,5 0 0,-2 0 0,23 0-273,-20 0 1,-6 0 272,-10 0 0,4 0 0,1 0-52,-1 0 52,30 0 0,-30 0 0,19 0 0,-28 0 0,17 0 1035,-13 0-1035,5 0 573,-11 0-573,5 0 57,-6 0-57,-1 0 0,-5 0 0,-1 0 0,-5 0 0,-5 0 0,4 0 0,-13 0 0,7 0 0,-8 0 0,0 0 0,3 0 0,-10 0 0,5 0 0,-10 0 0,3 0 0,-4 0 0,8 0 0,12 0 0,10 0 0,5 0 0,3 0 0,3 0 0,13 0 0,1 0 0,4-4 0,-5 3 0,5-9 0,-10 5 0,8-1 0,-10-2 0,5 7 0,-4-4 0,-2 1 0,-7 3 0,1-7 0,-1 3 0,-5 0 0,0-3 0,-1 3 0,-4 0 0,4-3 0,-11 7 0,5-3 0,-4 1 0,5 2 0,0-3 0,0 4 0,0 0 0,-5 0 0,4 0 0,-4 0 0,0 0 0,-1 0 0,-5 0 0,5 0 0,-3 0 0,7 0 0,-7-4 0,8 3 0,-9-6 0,9 3 0,-9-1 0,4-2 0,-5 6 0,1-6 0,-5 6 0,-1-2 0,-4 3 0,-3-3 0,2 2 0,-5-2 0,1 3 0,-2 0 0,-1 0 0,1 0 0,-1 0 0,0-2 0,-3-2 0,0-2 0,-3 3 0,0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40.480"/>
    </inkml:context>
    <inkml:brush xml:id="br0">
      <inkml:brushProperty name="width" value="0.05" units="cm"/>
      <inkml:brushProperty name="height" value="0.05" units="cm"/>
    </inkml:brush>
  </inkml:definitions>
  <inkml:trace contextRef="#ctx0" brushRef="#br0">0 0 24575,'0'11'0,"0"2"0,0 24 0,0-3 0,0 0 0,0-1 0,0 6 0,4-3 0,-3 8 0,3-8 0,0 3 0,-3 0 0,2 2 0,-3 5 0,0-6 0,0 0 0,0-1 0,0-9 0,0 0 0,0-12 0,0-4 0,0-3 0,0-1 0,0-4 0,0 0 0,0-7 0,0-8 0,0-9 0,7-6 0,-1-3 0,8 2 0,-5-3 0,6 5 0,-3-1 0,3 5 0,0 1 0,-1 3 0,-3 1 0,2 3 0,-2-2 0,3 5 0,1-3 0,-1 7 0,0 1 0,4 0 0,-2 2 0,2-3 0,-4 4 0,0 0 0,0 0 0,1 0 0,-1 0 0,-1 3 0,-2 4 0,-1 8 0,-6 4 0,0 5 0,-4-1 0,0 0 0,0 1 0,0-1 0,0 0 0,0-4 0,-4 3 0,-3-6 0,-5 2 0,-2-7 0,-4 3 0,-1-6 0,-1 3 0,-2-3 0,3-1 0,0 0 0,0-2 0,2-2 0,6-3 0,-2 0 0,6 0 0,1 0 0,-1 0 0,-3 0 0,3 0 0,-7 0 0,7 0 0,-3 0 0,4-3 0,-1 2 0,4-2 0,0 3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01.236"/>
    </inkml:context>
    <inkml:brush xml:id="br0">
      <inkml:brushProperty name="width" value="0.05" units="cm"/>
      <inkml:brushProperty name="height" value="0.05" units="cm"/>
    </inkml:brush>
  </inkml:definitions>
  <inkml:trace contextRef="#ctx0" brushRef="#br0">4885 18 24575,'-3'4'0,"0"11"0,3 17 0,0 21 0,0 15 0,0 21 0,0 11-682,0-44 1,0 2 681,0 1 0,0 0 0,0 4 0,0 0 0,0 1 0,0-1 0,0 0 0,0 0 0,0-1 0,0 0 0,0-3 0,0 0 0,3-2 0,-1-1-166,-1-1 1,0-2 165,9 46 0,-7-47 0,0 1 0,4 46 0,-2 1 0,-5-22 0,0-7 0,0-18 0,0 1 0,0-8 0,0-7 1339,0-13-1339,0 1 355,0-12-355,0 7 0,0-3 0,0 9 0,0-3 0,0 3 0,0-9 0,0-1 0,0-7 0,0-2 0,0 5 0,0 7 0,0 13 0,0 13 0,0 20 0,0 9 0,0 22-805,0 0 805,0-12 0,0 6 0,0-16-319,0 5 319,0-7 0,0-2 0,0-17 0,0 9 0,-4-17 0,3-1 792,-3-2-792,0-3 332,3-1-332,-3 4 0,-1-3 0,4-1 0,-3 4 0,4-8 0,0-2 0,0-1 0,0-9 0,0 0 0,0-2 0,0-6 0,0-2 0,0-4 0,0 0 0,0-2 0,0 1 0,0 1 0,0-3 0,0 3 0,0 0 0,0-3 0,0 3 0,0-3 0,0-1 0,-5-2 0,-2-2 0,-11-2 0,3 0 0,-12 0 0,2 4 0,-15 1 0,5 4 0,-22 5 0,7-3 0,-16 3 0,18-4 0,-30 0 0,31-1 0,-33 2 0,27-6 0,-6 0 0,0-5 0,-1 0 0,7 0 0,1 0 0,11 0 0,-3 0 0,3 0 0,-5 0 0,5 0 0,-3 0 0,8-4 0,-8 3 0,8-3 0,-8 4 0,8-4 0,2 3 0,1-3 0,8 4 0,-8 0 0,9 0 0,-4-3 0,-1 2 0,0-2 0,-5 3 0,0 0 0,0 0 0,0-4 0,0 3 0,-5-3 0,4 4 0,-4 0 0,5-4 0,-6 3 0,5-3 0,0 4 0,-3 0 0,8 0 0,-5 0 0,2 0 0,8 0 0,-7 0 0,7 0 0,1 0 0,5 0 0,5 0 0,0 0 0,3 0 0,1 0 0,4 0 0,-8 0 0,-2 0 0,-30 0 0,12 0 0,-29 0 0,21 0 0,-16 0 0,11 0 0,-5-4 0,6 3 0,0-3 0,1 4 0,-7 0 0,5 0 0,-5 0 0,6 0 0,-6 0 0,5 0 0,0 0 0,2 0 0,10 0 0,-4 0 0,5 0 0,-1-4 0,6 3 0,-4-2 0,9 3 0,-4 0 0,0 0 0,3 0 0,-3 0 0,0 0 0,4 0 0,-9 0 0,8 0 0,-8 0 0,9 0 0,-5 0 0,1 0 0,4 0 0,-4 0 0,-1 0 0,5 0 0,-4 0 0,-1 0 0,5 0 0,-4 0 0,0 0 0,3 0 0,-3 0 0,0 0 0,-2 0 0,1 0 0,1 0 0,0 0 0,-2 0 0,-4 3 0,5 2 0,-4-1 0,8 3 0,-3-2 0,5-1 0,-1 3 0,5-6 0,1 2 0,7-3 0,-3 0 0,7 0 0,-3 0 0,-1 0 0,-5 0 0,-9 0 0,0 0 0,-3 4 0,5 0 0,3 0 0,2 0 0,4-1 0,3-2 0,-2 2 0,5-3 0,-2 0 0,0 0 0,3 0 0,-3 0 0,4 0 0,-1 0 0,1 0 0,-1 0 0,1 0 0,0 0 0,0 0 0,0-3 0,3 0 0,-3-1 0,5-5 0,-2 5 0,0-10 0,2 3 0,-2-7 0,3-1 0,0-15 0,0 3 0,0-8 0,0 0 0,0 4 0,0-10 0,0 4 0,0-5 0,0 0 0,0 0 0,0 0 0,0 0 0,0-19 0,0 24 0,0-28 0,0 31 0,0-14 0,0 11 0,0 2 0,4 5 0,-3 0 0,3 5 0,-4 1 0,0 4 0,0-4 0,0 4 0,0-9 0,0 4 0,0-5 0,0 0 0,0 0 0,0 5 0,0-4 0,0 4 0,0-10 0,0-2 0,0-17 0,0 3 0,0-10 0,0 12 0,0-4 0,0 3 0,0 1 0,0-5 0,0 11 0,0 1 0,0 1 0,0-1 0,0-2 0,4-16 0,-3 20 0,8-19 0,-3 22 0,3-6 0,-1 13 0,3 10 0,-6 5 0,1-23 0,-6-21 0,0 15 0,0-5-590,0-9 1,0-3 589,0 1 0,0-1 0,0-3 0,0 2 0,0 14 0,0 1 0,0-1 0,0 1-91,0-32 91,0 0 0,0 8 0,0 10 0,0 12 0,0 1 0,0 7 1173,0-14-1173,0 21 97,-4-24-97,3 24 0,-4-14 0,5 12 0,0 1 0,0 9 0,0 2 0,0 13 0,0-3 0,0 11 0,0-3 0,0 0 0,0 3 0,0-3 0,0 3 0,-3 1 0,3-4 0,-6 2 0,5-2 0,-2 4 0,0 2 0,0 2 0,-1-1 0,-1 2 0,9-1 0,10 2 0,5 0 0,18 0 0,-6 0 0,7 0 0,-4 0 0,5 0 0,-3 0 0,3 0 0,-10 0 0,4 0 0,-4 0 0,5 0 0,11 0 0,3 0 0,11 0 0,-11 0 0,3-4 0,-5 3 0,1-8 0,5 8 0,-11-7 0,-2 7 0,-10-2 0,4 3 0,-9 0 0,4 0 0,0 0 0,1 0 0,5 0 0,0 0 0,5 0 0,1 0 0,1 0 0,3 0 0,-9 0 0,4 0 0,-10 0 0,-1 0 0,0 0 0,-3 0 0,3 0 0,-5 0 0,-4 0 0,-1 0 0,-3 0 0,-1 0 0,-4 0 0,0 0 0,-3 0 0,-1 0 0,8 0 0,18 0 0,5 4 0,27 1 0,-9 5 0,16 0 0,-16 0 0,31 1 0,-22-6 0,7 1 0,-3-6 0,-19 0 0,24 0 0,-13 0 0,6 0 0,-7 0 0,-6 0 0,-1 0 0,-1 0 0,-4 0 0,0 0 0,-3 0 0,-4 0 0,1 0 0,-2 0 0,-5 0 0,-5 0 0,4 0 0,-5 0 0,6 0 0,0 0 0,0 0 0,5 0 0,-4 0 0,4 0 0,-5 0 0,0 0 0,0 0 0,0 0 0,-5 0 0,4 0 0,-9-4 0,9 3 0,-8-6 0,3 6 0,-5-6 0,5 6 0,-4-2 0,4 3 0,-5 0 0,1 0 0,-1 0 0,5 0 0,1 0 0,5 0 0,0 0 0,0 0 0,0 0 0,5 0 0,-4 0 0,4 0 0,-6 0 0,1 0 0,0 0 0,0 0 0,-5 0 0,4 0 0,-4 0 0,0 0 0,4 0 0,-9 0 0,4 0 0,-5 0 0,5 0 0,-4 0 0,9-4 0,-4 3 0,5-3 0,0 4 0,-1 0 0,1-3 0,0 2 0,-5-7 0,4 4 0,-12-1 0,6-2 0,-8 6 0,4-6 0,-4 6 0,3-2 0,-7-1 0,3 4 0,-7-4 0,-1 4 0,-4 0 0,1 0 0,-1 0 0,-2 0 0,-2 0 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02.811"/>
    </inkml:context>
    <inkml:brush xml:id="br0">
      <inkml:brushProperty name="width" value="0.05" units="cm"/>
      <inkml:brushProperty name="height" value="0.05" units="cm"/>
    </inkml:brush>
  </inkml:definitions>
  <inkml:trace contextRef="#ctx0" brushRef="#br0">0 1 24575,'0'12'0,"0"2"0,0 3 0,0-2 0,0 7 0,0-7 0,0 8 0,0-4 0,0 0 0,0 0 0,0-5 0,0 0 0,0-3 0,0 6 0,0-9 0,0 10 0,0-3 0,0-4 0,0 3 0,0-4 0,0-3 0,0 3 0,0-3 0,0-1 0,0 0 0,0 0 0,0 0 0,0 1 0,0-1 0,0 0 0,0 1 0,0-1 0,0 0 0,0 0 0,0-1 0,0 2 0,0-1 0,0 0 0,0 1 0,0-1 0,0-2 0,0-2 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06.857"/>
    </inkml:context>
    <inkml:brush xml:id="br0">
      <inkml:brushProperty name="width" value="0.05" units="cm"/>
      <inkml:brushProperty name="height" value="0.05" units="cm"/>
    </inkml:brush>
  </inkml:definitions>
  <inkml:trace contextRef="#ctx0" brushRef="#br0">1 0 24575,'0'14'0,"0"-3"0,0 28 0,0-16 0,0 21 0,0-10 0,0-3 0,0 7 0,0-17 0,0 1 0,0-11 0,0-1 0,0-6 0,0-1 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07.900"/>
    </inkml:context>
    <inkml:brush xml:id="br0">
      <inkml:brushProperty name="width" value="0.05" units="cm"/>
      <inkml:brushProperty name="height" value="0.05" units="cm"/>
    </inkml:brush>
  </inkml:definitions>
  <inkml:trace contextRef="#ctx0" brushRef="#br0">0 436 24575,'0'-14'0,"0"-9"0,0-32 0,0 11 0,0-19 0,0 26 0,0-13 0,0 19 0,0-7 0,0 21 0,0-2 0,3 15 0,4 2 0,3 5 0,5 8 0,1 10 0,-1 3 0,2 9 0,0-4 0,4 6 0,-3-1 0,8-2 0,-9-4 0,6-7 0,-7-3 0,2-3 0,-3-4 0,-5-1 0,4-3 0,-7-1 0,3-2 0,-4-1 0,1-3 0,-1 0 0,0 0 0,1 0 0,-1 0 0,0 0 0,-2-3 0,-2-12 0,-2-12 0,0-14 0,0 0 0,0-3 0,0 8 0,0-3 0,0 10 0,0 5 0,0 5 0,0 5 0,0 3 0,0 2 0,0 3 0,0-1 0,3 1 0,0 3 0,1-3 0,-2 6 0,-2-3 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09.007"/>
    </inkml:context>
    <inkml:brush xml:id="br0">
      <inkml:brushProperty name="width" value="0.05" units="cm"/>
      <inkml:brushProperty name="height" value="0.05" units="cm"/>
    </inkml:brush>
  </inkml:definitions>
  <inkml:trace contextRef="#ctx0" brushRef="#br0">210 0 24575,'-2'0'0,"-7"0"0,-14 4 0,-3 8 0,-8 11 0,12-1 0,-3 6 0,5-3 0,6 5 0,-7 5 0,16-6 0,-3-1 0,8-8 0,0-2 0,0 0 0,0-6 0,0 2 0,0-8 0,6-2 0,11 2 0,-1-2 0,21 1 0,-15-2 0,22-3 0,-14 0 0,9 0 0,-5 0 0,-4-3 0,-2-2 0,-5-3 0,-4 1 0,0-4 0,-5 3 0,-4-2 0,1 0 0,-1-5 0,-2 0 0,3-8 0,-3-1 0,-4 0 0,0-4 0,-4 8 0,0-2 0,0 6 0,0-2 0,0 4 0,-6 3 0,1-3 0,-8 6 0,1-2 0,-2 3 0,0 3 0,-5 0 0,4 4 0,-7 0 0,2 0 0,-3 0 0,-1 0 0,1 0 0,4 0 0,0 4 0,11-4 0,2 3 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10.349"/>
    </inkml:context>
    <inkml:brush xml:id="br0">
      <inkml:brushProperty name="width" value="0.05" units="cm"/>
      <inkml:brushProperty name="height" value="0.05" units="cm"/>
    </inkml:brush>
  </inkml:definitions>
  <inkml:trace contextRef="#ctx0" brushRef="#br0">0 245 24575,'3'-5'0,"0"1"0,-3-5 0,0 3 0,0-4 0,0 2 0,0-2 0,0 0 0,0 0 0,0-5 0,0 1 0,3 0 0,1-1 0,0 5 0,2 0 0,-5 3 0,2 1 0,-3 8 0,0 6 0,0 11 0,0 9 0,0 1 0,3 4 0,-2 1 0,3 0 0,0 0 0,-3-5 0,6-5 0,-3-6 0,0-4 0,-1-3 0,0-1 0,-3-3 0,3-1 0,0-3 0,1 0 0,2-3 0,0 0 0,1 0 0,3 0 0,0 0 0,9 0 0,-4-3 0,7-1 0,-7-7 0,4 3 0,-5-2 0,4 2 0,-3-2 0,0-2 0,-1 1 0,-6-2 0,2 2 0,-3 0 0,0-3 0,-1 7 0,1-6 0,-3-2 0,-1 0 0,-3-8 0,0 8 0,0-8 0,0 8 0,0-7 0,0 6 0,0 1 0,0 5 0,0 4 0,0-1 0,0 1 0,0 0 0,0-1 0,0-3 0,0 3 0,0-6 0,0 5 0,0-2 0,0 0 0,0 3 0,0-3 0,3 7 0,0 0 0,1 3 0,-2 0 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10.922"/>
    </inkml:context>
    <inkml:brush xml:id="br0">
      <inkml:brushProperty name="width" value="0.05" units="cm"/>
      <inkml:brushProperty name="height" value="0.05" units="cm"/>
    </inkml:brush>
  </inkml:definitions>
  <inkml:trace contextRef="#ctx0" brushRef="#br0">0 93 24575,'18'0'0,"-5"0"0,19 0 0,-7 0 0,9-3 0,5-2 0,-3-13 0,9 7 0,-13-6 0,6 9 0,-13-4 0,-1 7 0,-2-2 0,-10 4 0,2 2 0,-8-2 0,-3 3 0,0 0 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11.479"/>
    </inkml:context>
    <inkml:brush xml:id="br0">
      <inkml:brushProperty name="width" value="0.05" units="cm"/>
      <inkml:brushProperty name="height" value="0.05" units="cm"/>
    </inkml:brush>
  </inkml:definitions>
  <inkml:trace contextRef="#ctx0" brushRef="#br0">14 1 24575,'-8'5'0,"2"7"0,6 6 0,0 10 0,0 1 0,0 0 0,0 4 0,0-4 0,0 23 0,0-23 0,0 32 0,0-38 0,0 21 0,0-10 0,0 2 0,4-2 0,-3 4 0,5-12 0,-5 7 0,3-10 0,-4-7 0,0 1 0,0-9 0,0 1 0,0-5 0,0-1 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33.193"/>
    </inkml:context>
    <inkml:brush xml:id="br0">
      <inkml:brushProperty name="width" value="0.05" units="cm"/>
      <inkml:brushProperty name="height" value="0.05" units="cm"/>
    </inkml:brush>
  </inkml:definitions>
  <inkml:trace contextRef="#ctx0" brushRef="#br0">1 0 24575,'0'4'0,"0"13"0,0 38 0,0 16 0,0-20 0,0 4-785,0-1 0,0 2 785,0 11 0,0 2 0,0-5 0,0 0 0,0 5 0,0-3 0,0-14 0,0-1 119,0 2 0,0-1-119,0 23 0,0 0 0,0-10 0,0-22 0,0 1 1181,0-20-1181,0 0 151,0-9-151,0-5 0,0-4 0,0 1 0,0-4 0,0 0 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33.686"/>
    </inkml:context>
    <inkml:brush xml:id="br0">
      <inkml:brushProperty name="width" value="0.05" units="cm"/>
      <inkml:brushProperty name="height" value="0.05" units="cm"/>
    </inkml:brush>
  </inkml:definitions>
  <inkml:trace contextRef="#ctx0" brushRef="#br0">1 171 24575,'13'-10'0,"7"-2"0,11-9 0,8-2 0,9-6 0,5 5 0,-5 5 0,8 5 0,-14 5 0,5 3 0,-8 2 0,-10 4 0,-1 0 0,-12 0 0,-2 0 0,-8 0 0,-2 0 0,-2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41.349"/>
    </inkml:context>
    <inkml:brush xml:id="br0">
      <inkml:brushProperty name="width" value="0.05" units="cm"/>
      <inkml:brushProperty name="height" value="0.05" units="cm"/>
    </inkml:brush>
  </inkml:definitions>
  <inkml:trace contextRef="#ctx0" brushRef="#br0">1 1 24575,'13'0'0,"13"0"0,10 4 0,10 9 0,0 2 0,-15 6 0,26 9 0,-38-13 0,33 17 0,-37-9 0,10 6 0,-8 3 0,0 0 0,-3 16 0,-2-16 0,-6 15 0,-3-19 0,-3 4 0,0-5 0,0 4 0,0-4 0,0-4 0,-7 6 0,-11-8 0,-1 5 0,-10-2 0,4-5 0,-2 3 0,3-10 0,1 1 0,11-8 0,-6 0 0,11 0 0,0-1 0,1-2 0,3-1 0,-1-19 0,2 13 0,2-13 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34.614"/>
    </inkml:context>
    <inkml:brush xml:id="br0">
      <inkml:brushProperty name="width" value="0.05" units="cm"/>
      <inkml:brushProperty name="height" value="0.05" units="cm"/>
    </inkml:brush>
  </inkml:definitions>
  <inkml:trace contextRef="#ctx0" brushRef="#br0">1 1 24575,'0'7'0,"0"3"0,0 18 0,0 19 0,0 3 0,0 16 0,0-1 0,0 3 0,0 6 0,15 7 0,-12-23 0,22 18 0,-14-20 0,5 5 0,-2-8 0,-1-14 0,-4-10 0,-1-1 0,-1-8 0,-4-6 0,1-4 0,-1-3 0,-3-1 0,0 0 0,0 1 0,0-1 0,0 0 0,0 0 0,0 0 0,0 1 0,0-1 0,0 0 0,0-2 0,0-2 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35.948"/>
    </inkml:context>
    <inkml:brush xml:id="br0">
      <inkml:brushProperty name="width" value="0.05" units="cm"/>
      <inkml:brushProperty name="height" value="0.05" units="cm"/>
    </inkml:brush>
  </inkml:definitions>
  <inkml:trace contextRef="#ctx0" brushRef="#br0">0 1 24575,'0'4'0,"0"11"0,0 29 0,0 25 0,0 24-705,0-37 0,0 2 705,0 1 0,0 0 0,0-1 0,0 2 0,0 12 0,0-1 0,0-13 0,0-1 0,0-3 0,0-1 287,0 40-287,0-30 0,0 19 0,0-8 0,0-18 0,4 7 0,-2-31 0,2 7 1064,-4-20-1064,0 0 14,0-9 1,0-3 0,0-4 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36.700"/>
    </inkml:context>
    <inkml:brush xml:id="br0">
      <inkml:brushProperty name="width" value="0.05" units="cm"/>
      <inkml:brushProperty name="height" value="0.05" units="cm"/>
    </inkml:brush>
  </inkml:definitions>
  <inkml:trace contextRef="#ctx0" brushRef="#br0">49 107 24575,'-14'27'0,"7"-11"0,-7 32 0,6-7 0,7 1 0,-4 9 0,5-10 0,0-6 0,0-7 0,0-5 0,0-7 0,0-2 0,11-11 0,6 0 0,8-3 0,7 0 0,-2 0 0,3 0 0,3-12 0,3 1 0,-6-15 0,2-2 0,-4 1 0,-11-3 0,9-1 0,-15 1 0,4-5 0,-6 1 0,-4 4 0,0 3 0,-3-2 0,-2 5 0,-3-4 0,0 8 0,-3-2 0,-4 10 0,-9-6 0,-3 13 0,-9-6 0,-2 10 0,-9-3 0,4 4 0,-5 0 0,6 0 0,0 8 0,4 5 0,5 8 0,0 9 0,11-5 0,-6 4 0,12-6 0,-3-4 0,6-7 0,2-5 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37.444"/>
    </inkml:context>
    <inkml:brush xml:id="br0">
      <inkml:brushProperty name="width" value="0.05" units="cm"/>
      <inkml:brushProperty name="height" value="0.05" units="cm"/>
    </inkml:brush>
  </inkml:definitions>
  <inkml:trace contextRef="#ctx0" brushRef="#br0">1 0 24575,'25'0'0,"7"9"0,8 5 0,18 11 0,4 5 0,14 8-584,1 1 584,1 11 0,-23-17 144,4 11-144,-21-15 0,2 9 0,0-9 0,-18-4 0,-2-16 440,-13 3-440,-2-10 0,-4 7 0,5-8 0,-6 7 0,3 0 0,-3 19 0,-4 0 0,-6 30 0,-11 6 0,-14 28-654,18-42 1,-2 1 653,-5 9 0,0-2 0,-6 31-302,10-36 0,0-1 302,-2 18 0,-4 6 0,6-16 0,6-17 0,1-9 1265,9-17-1265,-2-2 646,2-8-646,-5-2 0,-6-5 0,7 1 0,-3-4 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37.986"/>
    </inkml:context>
    <inkml:brush xml:id="br0">
      <inkml:brushProperty name="width" value="0.05" units="cm"/>
      <inkml:brushProperty name="height" value="0.05" units="cm"/>
    </inkml:brush>
  </inkml:definitions>
  <inkml:trace contextRef="#ctx0" brushRef="#br0">1 102 24575,'5'-4'0,"11"-6"0,13 8 0,12-14 0,-5 11 0,7-12 0,-7 7 0,4-7 0,0 11 0,-15-5 0,2 11 0,-18-4 0,1 4 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38.340"/>
    </inkml:context>
    <inkml:brush xml:id="br0">
      <inkml:brushProperty name="width" value="0.05" units="cm"/>
      <inkml:brushProperty name="height" value="0.05" units="cm"/>
    </inkml:brush>
  </inkml:definitions>
  <inkml:trace contextRef="#ctx0" brushRef="#br0">1 1 24575,'82'2'0,"0"-1"0,-7 1 0,-21-1 0,-43-1 0,-8 0 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38.939"/>
    </inkml:context>
    <inkml:brush xml:id="br0">
      <inkml:brushProperty name="width" value="0.05" units="cm"/>
      <inkml:brushProperty name="height" value="0.05" units="cm"/>
    </inkml:brush>
  </inkml:definitions>
  <inkml:trace contextRef="#ctx0" brushRef="#br0">0 1 24575,'0'4'0,"0"22"0,0 15 0,0 24 0,0 18 0,5 2-595,1-33 0,0 1 595,1-2 0,-1-2 0,6 26 245,4 17-245,-5-41 0,5 16 0,-2-20 0,-6-8 0,-3-17 896,-1-3-896,-1-16 0,-3 0 0,3-3 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39.683"/>
    </inkml:context>
    <inkml:brush xml:id="br0">
      <inkml:brushProperty name="width" value="0.05" units="cm"/>
      <inkml:brushProperty name="height" value="0.05" units="cm"/>
    </inkml:brush>
  </inkml:definitions>
  <inkml:trace contextRef="#ctx0" brushRef="#br0">58 81 24575,'-25'75'0,"1"-9"0,23-32 0,-3 0 0,4-5 0,0-1 0,0-9 0,0-4 0,0-5 0,-3 0 0,5-6 0,2 2 0,6-2 0,9-4 0,-4 3 0,7-3 0,-3 0 0,5 0 0,-1 0 0,0 0 0,1 0 0,-1 0 0,-4-6 0,3 1 0,-6-9 0,3-1 0,-5 0 0,1-8 0,-3-1 0,-1 0 0,-3-4 0,-3-1 0,-2 5 0,-3-9 0,0 8 0,0-3 0,0 5 0,-7-1 0,-2 1 0,-10 3 0,4 5 0,-8 3 0,4 8 0,-5 1 0,1 3 0,-1 0 0,1 0 0,3 10 0,2-1 0,9 3 0,3-6 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40.594"/>
    </inkml:context>
    <inkml:brush xml:id="br0">
      <inkml:brushProperty name="width" value="0.05" units="cm"/>
      <inkml:brushProperty name="height" value="0.05" units="cm"/>
    </inkml:brush>
  </inkml:definitions>
  <inkml:trace contextRef="#ctx0" brushRef="#br0">0 1 24575,'6'0'0,"18"0"0,4 0 0,24 0 0,-4 4 0,9 6 0,-19 3 0,17 6 0,-22 2 0,14 3 0,-10 4 0,-7-9 0,-5-3 0,-9-6 0,-6-5 0,-4 4 0,-2-3 0,-2 1 0,-2 9 0,0 0 0,-12 13 0,-3 6 0,-13 7 0,0 9 0,9-9 0,-7 8 0,6-4 0,-8 2 0,4-2 0,2-7 0,9-9 0,1-2 0,5-9 0,0-4 0,3-5 0,-2-7 0,3 0 0,-8-13 0,7 7 0,-3-7 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41.153"/>
    </inkml:context>
    <inkml:brush xml:id="br0">
      <inkml:brushProperty name="width" value="0.05" units="cm"/>
      <inkml:brushProperty name="height" value="0.05" units="cm"/>
    </inkml:brush>
  </inkml:definitions>
  <inkml:trace contextRef="#ctx0" brushRef="#br0">0 0 24575,'0'25'0,"0"2"0,0 12 0,0-4 0,0 22 0,4-27 0,4 19 0,5-24 0,3 9 0,-3-4 0,-1-6 0,-5-6 0,0-4 0,-3-3 0,2-4 0,-5-2 0,1-1 0,-2-1 0,0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53.939"/>
    </inkml:context>
    <inkml:brush xml:id="br0">
      <inkml:brushProperty name="width" value="0.05" units="cm"/>
      <inkml:brushProperty name="height" value="0.05" units="cm"/>
    </inkml:brush>
  </inkml:definitions>
  <inkml:trace contextRef="#ctx0" brushRef="#br0">1299 152 24575,'16'0'0,"4"0"0,4 0 0,0 0 0,14 0 0,-7 0 0,14 0 0,-10 0 0,4 0 0,-5 0 0,-5-3 0,4 2 0,-8-3 0,3-3 0,-5 6 0,-4-6 0,-1 7 0,1-4 0,-4 3 0,3-2 0,-4 3 0,1 0 0,-5 0 0,4 0 0,-4 0 0,5 0 0,-5 0 0,4 0 0,-4 0 0,5 0 0,5 0 0,-4 0 0,4 0 0,-5 0 0,-1 0 0,4 0 0,-3 0 0,8 0 0,-4-4 0,4 3 0,5-6 0,-3 3 0,3-1 0,-9-2 0,3 7 0,-7-7 0,8 6 0,-8-5 0,3 5 0,-4-5 0,11 2 0,-8-3 0,7-1 0,-9 4 0,-1-2 0,4 2 0,-3 0 0,8-3 0,-8 6 0,7-6 0,-3 3 0,1-1 0,2 2 0,-7 0 0,3 2 0,1-2 0,-1 3 0,1 0 0,-2 0 0,1 0 0,-3 0 0,3 0 0,-3 0 0,-1 0 0,-3 0 0,2 0 0,-6 0 0,7 0 0,-7 0 0,6 0 0,-6 0 0,7 0 0,-7 0 0,6 0 0,-5 0 0,1 0 0,4 0 0,-5 0 0,8 0 0,-8 0 0,2 0 0,-1 0 0,-1 0 0,5 0 0,-6 0 0,3 2 0,0-1 0,-3 2 0,3 0 0,-3-2 0,-1 1 0,0-2 0,-5 3 0,-5-2 0,-11 5 0,-4-2 0,-20 5 0,1-1 0,-14 6 0,6-4 0,-19 9 0,19-9 0,-31 11 0,33-11 0,-20 9 0,17-9 0,-5 4 0,11-5 0,6-1 0,2 1 0,9-1 0,-4-4 0,-1 0 0,5-4 0,-4 0 0,4 3 0,-4-2 0,-1 2 0,0-3 0,0 4 0,6-3 0,-5 2 0,7-3 0,-6 0 0,8 0 0,-1 3 0,-4-2 0,8 2 0,-5-3 0,10 0 0,-2 3 0,5-2 0,-5 2 0,6-3 0,-3 0 0,0 0 0,2 3 0,-2-2 0,4 2 0,-4-3 0,3 0 0,-3 0 0,3 0 0,1 0 0,0 0 0,-1 0 0,1 0 0,0 0 0,-1 0 0,1 0 0,-1 0 0,1 0 0,-1 0 0,-3 0 0,3 0 0,-7 0 0,7 0 0,-6 0 0,2 0 0,-4 0 0,5 0 0,-4 0 0,-7-3 0,0 2 0,-9-6 0,11 6 0,-4-2 0,11 3 0,-5-4 0,10 4 0,-3-4 0,3 4 0,6 0 0,9 0 0,12 0 0,15-4 0,11 3 0,8-7 0,5 2 0,14 1 0,3-5 0,15 4-689,-1 0 689,0-4 0,-20 9-63,16-4 63,-30 5 0,17 0 0,-13 0 0,-7 0 0,-1 0 0,-12 0 687,0 0-687,-6 0 65,-1 0-65,1 3 0,-5-2 0,-1 3 0,-5-1 0,1-2 0,-5 3 0,-1-4 0,-4 0 0,-3 0 0,2 0 0,-5 0 0,5 0 0,-3 0 0,1 0 0,-2 0 0,-3 0 0,1 0 0,-1 0 0,-5 0 0,-26 0 0,-10 0 0,-31 0 0,-1 0 0,-7 0 0,-7 0 0,-2 0 0,12 0 0,-7 0 0,17 0 0,-7 0 0,8 0 0,2 0 0,16 0 0,-9-4 0,16 3 0,-4-7 0,9 3 0,-2-3 0,7 3 0,-3-2 0,4 3 0,1-1 0,-1-2 0,1 6 0,-5-2 0,3 3 0,-3 0 0,5 0 0,-1 0 0,1 0 0,4 0 0,-4 0 0,8 0 0,-4 0 0,2 0 0,6 0 0,-2 3 0,6-3 0,1 3 0,-1 0 0,1-2 0,-1 5 0,1-6 0,-1 3 0,1 0 0,0 0 0,-1 1 0,1-1 0,0-3 0,0 0 0,-1 0 0,1 0 0,-1 0 0,1 0 0,-1 0 0,1 0 0,-1 0 0,1 0 0,-1 0 0,-3 0 0,3 0 0,-3 0 0,0 3 0,3-2 0,-3 2 0,6-1 0,1 2 0,3 2 0,0 0 0,-2 0 0,1 0 0,-4-2 0,1-2 0,-2-2 0,-4 0 0,-1 0 0,-3 0 0,-1 0 0,1 0 0,0 0 0,-1 0 0,5 0 0,0 0 0,0 0 0,2 0 0,-1 0 0,2 0 0,1 0 0,0 0 0,0 0 0,0 0 0,0 0 0,-1 3 0,1 0 0,0 1 0,0 1 0,2-2 0,2 3 0,2 0 0,0 0 0,0 1 0,0-1 0,2-2 0,2 1 0,6-1 0,-3 3 0,7 0 0,-4-4 0,4 1 0,-3-4 0,-1 2 0,-3-1 0,-1 2 0,0-3 0,1 0 0,-1 0 0,-2-3 0,-1 0 0,-3-3 0,-3-1 0,2 1 0,-2-1 0,0 1 0,3-1 0,-6 4 0,3 0 0,-4 3 0,0 11 0,-1 11 0,0 14 0,-1 4 0,0 10 0,-2 20 0,2-17 0,3-2 0,0-2 0,1-7 0,0 42 0,5-28 0,0 25 0,0-17 0,0 7 0,0-18 0,0 1 0,0-3 0,0-10 0,0-2 0,0-14 0,0-3 0,0-7 0,0-5 0,0 4 0,0-7 0,0 3 0,0-4 0,0-7 0,0-8 0,0-10 0,0-9 0,0-1 0,0-10 0,0-2 0,0-5 0,0-19 0,0 8 0,0-16 0,0 25 0,5-29 0,0 30 0,6-44 0,3 40 0,-3-21 0,7 25 0,-8-5 0,3 16 0,-5 3 0,0 13 0,-1 5 0,-4 5 0,3 7 0,-5 8 0,2 12 0,-3 21 0,0 10 0,0 0 0,-6 30 0,5-36 0,-9 43 0,9-36 0,-4 17 0,5-12 0,0-3 0,0-5 0,0-6 0,0-1 0,0-5 0,0-5 0,0 4 0,0-8 0,0 3 0,0-5 0,0-4 0,0 4 0,0-8 0,0 3 0,0-4 0,0-3 0,0-1 0,0-4 0,0 3 0,0-12 0,0 0 0,-4-22 0,3 5 0,-7-18 0,3-4 0,0-11 0,1 5 0,4-8 0,-5 8 0,4-11 0,-3 0 0,4-1 0,0 7 0,0 2 0,0 5 0,0 5 0,0-3 0,0 8 0,0 2 0,0 1 0,0 8 0,0-3 0,0 5 0,0 3 0,0 5 0,0 2 0,0 6 0,0-3 0,0 4 0,0 0 0,0-1 0,0 1 0,0 0 0,0 0 0,0 0 0,0-1 0,0-3 0,0 3 0,0-3 0,0 0 0,0 3 0,0-7 0,0 7 0,0-6 0,0 5 0,0-2 0,0 4 0,0-1 0,0 1 0,5 2 0,7 2 0,11 2 0,6 0 0,10 0 0,-4-4 0,10 3 0,-10-3 0,4 0 0,-10 4 0,-5-4 0,-5 4 0,-9 0 0,0 0 0,-3 0 0,-9 2 0,-7 2 0,-14 4 0,-1 3 0,-5 1 0,6 4 0,0-1 0,3 0 0,-2-3 0,10-2 0,-10 1 0,11-3 0,-8 3 0,5-4 0,0 0 0,-5 1 0,4-1 0,-3 0 0,7 0 0,-3-3 0,7 2 0,-3-3 0,4 3 0,-1 1 0,1 3 0,2 4 0,-3 6 0,3 7 0,-1-2 0,-2 7 0,6-3 0,-7 5 0,7 6 0,-3-5 0,4 9 0,0-3 0,0 5 0,0 6 0,0-5 0,0 11 0,0 9 0,0-10 0,0 9 0,0-31 0,0 3 0,0-17 0,0 6 0,0-15 0,0 5 0,0-10 0,0 3 0,0-3 0,0-1 0,0 0 0,0 1 0,-5-4 0,1 0 0,-12-3 0,4 0 0,-10 0 0,2 0 0,-8 0 0,-1 0 0,-5 0 0,0 0 0,0 0 0,-5 0 0,3 0 0,2 0 0,1 0 0,3 0 0,1 0 0,1 0 0,0 0 0,4 0 0,-5 0 0,10 0 0,-3 0 0,2 0 0,1 0 0,-3-4 0,6 3 0,-6-6 0,7 6 0,-8-5 0,8 5 0,-3-3 0,3 1 0,1 2 0,3-2 0,1 3 0,1 0 0,2 0 0,-2 0 0,8 0 0,9 0 0,13 0 0,8 0 0,4 0 0,19 0 0,-14 0 0,32 0 0,-32 0 0,25 5 0,-22-4 0,11 7 0,-6-3 0,-5 0 0,-2 3 0,-10-4 0,-1 1 0,-5 2 0,-3-6 0,-6 2 0,0-3 0,-7 3 0,3-2 0,-9 2 0,-10-3 0,-11 0 0,-9 0 0,-10 0 0,-2 4 0,-5-3 0,1 7 0,-7-7 0,4 7 0,-4-3 0,7 0 0,-1-1 0,0 0 0,0-3 0,0 3 0,6-4 0,-4 0 0,9 0 0,0 0 0,3 0 0,7 0 0,-2 0 0,7 0 0,2 0 0,4 3 0,3-2 0,1 2 0,7 0 0,10-2 0,11 1 0,22-2 0,8 0 0,18 0 0,-12 0 0,10 0 0,-11 0 0,0 0 0,-1 0 0,-6 0 0,-6-4 0,-1 3 0,-10-2 0,-5-1 0,-1 4 0,-8-4 0,0 4 0,-2 0 0,-6 0 0,3 0 0,-3 0 0,-1 0 0,0 0 0,1 0 0,-1 0 0,-2 0 0,-1 0 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41.607"/>
    </inkml:context>
    <inkml:brush xml:id="br0">
      <inkml:brushProperty name="width" value="0.05" units="cm"/>
      <inkml:brushProperty name="height" value="0.05" units="cm"/>
    </inkml:brush>
  </inkml:definitions>
  <inkml:trace contextRef="#ctx0" brushRef="#br0">0 67 24575,'2'0'0,"17"-8"0,7-1 0,31-11 0,-8 10 0,6 1 0,8 4 0,-19 4 0,14-4 0,-17 5 0,-11 0 0,-7 0 0,-12 0 0,-1 0 0,-7 0 0,0 0 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42.188"/>
    </inkml:context>
    <inkml:brush xml:id="br0">
      <inkml:brushProperty name="width" value="0.05" units="cm"/>
      <inkml:brushProperty name="height" value="0.05" units="cm"/>
    </inkml:brush>
  </inkml:definitions>
  <inkml:trace contextRef="#ctx0" brushRef="#br0">1 1 24575,'0'7'0,"0"13"0,0 22 0,0 18 0,0 7 0,0 14 0,0 2 0,0 0 0,0-19 0,0 5 0,4-19 0,2 15 0,3-22 0,-4-4 0,2-16 0,-6-7 0,5 2 0,-5-14 0,2 2 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42.704"/>
    </inkml:context>
    <inkml:brush xml:id="br0">
      <inkml:brushProperty name="width" value="0.05" units="cm"/>
      <inkml:brushProperty name="height" value="0.05" units="cm"/>
    </inkml:brush>
  </inkml:definitions>
  <inkml:trace contextRef="#ctx0" brushRef="#br0">1 0 24575,'3'3'0,"0"4"0,-3 17 0,0 14 0,0 29 0,0 9 0,0-16 0,0 9 0,0-26 0,0 5 0,0-7 0,0-17 0,0-6 0,0-10 0,0-2 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43.536"/>
    </inkml:context>
    <inkml:brush xml:id="br0">
      <inkml:brushProperty name="width" value="0.05" units="cm"/>
      <inkml:brushProperty name="height" value="0.05" units="cm"/>
    </inkml:brush>
  </inkml:definitions>
  <inkml:trace contextRef="#ctx0" brushRef="#br0">0 10 24575,'3'-4'0,"4"2"0,12 2 0,1-4 0,24 12 0,-6-1 0,13 12 0,-5 3 0,-10-7 0,7 10 0,-12-11 0,13 12 0,-13-4 0,8 9 0,-13-8 0,-1 1 0,-6-5 0,-8-7 0,0 2 0,-8-8 0,3 1 0,-5-1 0,1 0 0,-2 1 0,0 6 0,0 3 0,0 12 0,-4 7 0,-5 5 0,-10 12 0,-12 3 0,-5 7 0,4-7 0,-7 1 0,15-10 0,-9-3 0,11-8 0,1-6 0,6-10 0,3-4 0,5-6 0,2-2 0,4-9 0,-2 4 0,3-8 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44.659"/>
    </inkml:context>
    <inkml:brush xml:id="br0">
      <inkml:brushProperty name="width" value="0.05" units="cm"/>
      <inkml:brushProperty name="height" value="0.05" units="cm"/>
    </inkml:brush>
  </inkml:definitions>
  <inkml:trace contextRef="#ctx0" brushRef="#br0">55 216 24575,'-18'4'0,"4"-1"0,5-3 0,2 0 0,1 0 0,46 0 0,8 0 0,0 0 0,5 0 0,4 1 0,3-2-1541,28-5 0,3-2 1541,-3 3 0,4-1 0,-10-3 0,5-3 0,-1 2-1060,-7 6 1,-2 2 0,2-2 1059,14-6 0,1-2 0,1 4-1003,-4 5 1,-1 3 0,1-1 1002,4-6 0,1-3 0,-5 4 0,-18 4 0,-3 2 0,1 0-477,10-3 1,2 0-1,-4 1 477,11 2 0,-5 0 389,-3 0 1,-2 0-390,1 0 0,-4 0 1940,20 0-1940,-38 0 0,-1 0 0,33 0 0,-16 0 3352,-21 0-3352,-9 0 2318,-11-7-2318,0 5 1641,-5-9-1641,-1 10 667,-8-6-667,2 3 0,-7 0 0,3-3 0,-7 6 0,-1-5 0,-4 3 0,1-4 0,-4-7 0,0 8 0,-3-4 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45.998"/>
    </inkml:context>
    <inkml:brush xml:id="br0">
      <inkml:brushProperty name="width" value="0.05" units="cm"/>
      <inkml:brushProperty name="height" value="0.05" units="cm"/>
    </inkml:brush>
  </inkml:definitions>
  <inkml:trace contextRef="#ctx0" brushRef="#br0">1 693 24575,'0'3'0,"8"3"0,9 11 0,14 13 0,4 20 0,5 1 0,2 10 0,-1-4 0,-6-7 0,-1 3 0,-11-16 0,2-2 0,-12-11 0,2-5 0,-5-11 0,-2-2 0,2-6 0,-7-11 0,0-12 0,-3-13 0,0-22 0,0 3 0,0-18 0,0 18 0,0-9 0,0 11 0,0-7 0,-4 7 0,-1 6 0,-4 8 0,1 10 0,3 0 0,-2 6 0,3 4 0,0 0 0,-2 8 0,5-2 0,-2 2 0,0 0 0,3-2 0,-3 2 0,3-3 0,0-1 0,-3 5 0,2-4 0,-2 7 0,0-7 0,2 7 0,-2-3 0,0 0 0,2 3 0,-2-3 0,0 6 0,2-2 0,-2 3 0,6-3 0,0 2 0,7-1 0,5 0 0,9-6 0,10-3 0,13-4 0,13-2 0,7-1 0,22-1-1025,4-6 1025,-36 17 0,2 1 0,-3-4 0,-2 0 0,34 2-254,5-5 254,-30 12 0,11-5 0,-14 9 0,-14-3 0,-11 4 0,-8 0 1011,-11 0-1011,-2 0 268,-7 0-268,-1 0 0,-2 0 0,-2 0 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47.420"/>
    </inkml:context>
    <inkml:brush xml:id="br0">
      <inkml:brushProperty name="width" value="0.05" units="cm"/>
      <inkml:brushProperty name="height" value="0.05" units="cm"/>
    </inkml:brush>
  </inkml:definitions>
  <inkml:trace contextRef="#ctx0" brushRef="#br0">282 79 24575,'-3'8'0,"0"4"0,3 14 0,0-6 0,0 11 0,0-6 0,-4 4 0,-3-1 0,-2-4 0,-5-5 0,2-1 0,1-10 0,1-2 0,4-6 0,-1 0 0,1 0 0,2-2 0,1-5 0,3-4 0,0-7 0,0-2 0,0-13 0,4 7 0,9-13 0,6 8 0,7-1 0,6 0 0,-6 7 0,4 2 0,-10 7 0,2 8 0,-6 2 0,2 5 0,-7-2 0,-1 3 0,-4 0 0,0 0 0,1 0 0,0 10 0,-3 3 0,-1 21 0,-3-4 0,0 20 0,0-2 0,-4 0 0,-12 22 0,1-30 0,-17 44 0,9-43 0,-7 23 0,1-16 0,-4 1 0,4 2 0,-8-8 0,9-3 0,-8-7 0,8-2 0,2-10 0,3-1 0,8-9 0,0 0 0,1-7 0,7-2 0,-3-2 0,4 0 0,2-3 0,1-8 0,3-5 0,0-7 0,0 0 0,0-1 0,0 1 0,7 3 0,1-2 0,6 7 0,1 0 0,-4 1 0,2 6 0,-5 1 0,5 1 0,-6 5 0,7-2 0,-4 3 0,5 0 0,-1 0 0,4 0 0,-2 10 0,6 0 0,-5 12 0,5-5 0,-5 5 0,6-1 0,-7-2 0,8 6 0,-8-10 0,3 4 0,-5-8 0,0 3 0,0-6 0,1 2 0,-1-3 0,4 0 0,-3 1 0,4-1 0,-1 0 0,-3-3 0,7 0 0,-6-4 0,6 0 0,-3 0 0,0 0 0,4 0 0,-4-7 0,1-5 0,-1-8 0,-4-4 0,1 1 0,0-1 0,-5 5 0,1-3 0,-5 6 0,0-2 0,0 4 0,0 0 0,0 3 0,0-3 0,-3 3 0,2-3 0,-5 0 0,5 0 0,-5-4 0,2 9 0,-3-2 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58.047"/>
    </inkml:context>
    <inkml:brush xml:id="br0">
      <inkml:brushProperty name="width" value="0.05" units="cm"/>
      <inkml:brushProperty name="height" value="0.05" units="cm"/>
    </inkml:brush>
  </inkml:definitions>
  <inkml:trace contextRef="#ctx0" brushRef="#br0">0 11 24575,'4'-11'0,"-1"12"0,-3 19 0,0 19 0,0 21 0,0 15 0,0 15-958,0 10 958,0-42 0,0 0 0,0-3 0,0 0 0,0 7 0,0 0 0,0-10 0,0-2-31,0 42 31,0-13 0,0-18 0,0 5 0,0-18 0,0-8 0,0-19 956,0-4-956,0-10 8,0 3 0,0-6 0,0-2 1</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58.444"/>
    </inkml:context>
    <inkml:brush xml:id="br0">
      <inkml:brushProperty name="width" value="0.05" units="cm"/>
      <inkml:brushProperty name="height" value="0.05" units="cm"/>
    </inkml:brush>
  </inkml:definitions>
  <inkml:trace contextRef="#ctx0" brushRef="#br0">0 90 24575,'82'-16'0,"-1"-1"0,1 0 0,-5 2 0,-3-1 0,-17 7 0,-17 9 0,1 0 0,-11 0 0,-7 0 0,-12 0 0,-1 0 0,-7 0 0,0 0 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59.024"/>
    </inkml:context>
    <inkml:brush xml:id="br0">
      <inkml:brushProperty name="width" value="0.05" units="cm"/>
      <inkml:brushProperty name="height" value="0.05" units="cm"/>
    </inkml:brush>
  </inkml:definitions>
  <inkml:trace contextRef="#ctx0" brushRef="#br0">0 1 24575,'0'76'0,"0"0"0,0 0 0,0 26 0,0-11 0,0-1 0,0-21 0,4 0 0,-3-23 0,7-2 0,-7-18 0,7 6 0,-8-20 0,7 2 0,-4-11 0,1 3 0,-1-3 0,-3 1 0,0-1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50:54.786"/>
    </inkml:context>
    <inkml:brush xml:id="br0">
      <inkml:brushProperty name="width" value="0.05" units="cm"/>
      <inkml:brushProperty name="height" value="0.05" units="cm"/>
    </inkml:brush>
  </inkml:definitions>
  <inkml:trace contextRef="#ctx0" brushRef="#br0">0 1 24575,'0'3'0,"0"0"0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5:59.800"/>
    </inkml:context>
    <inkml:brush xml:id="br0">
      <inkml:brushProperty name="width" value="0.05" units="cm"/>
      <inkml:brushProperty name="height" value="0.05" units="cm"/>
    </inkml:brush>
  </inkml:definitions>
  <inkml:trace contextRef="#ctx0" brushRef="#br0">315 1 24575,'-6'15'0,"-4"12"0,-21 42 0,6-13 0,1 2-1876,-14 34 1876,11-22 0,2 2-540,8-10 0,3-2 540,-5 5 0,1 2 0,6 10 0,1 0 0,-2-12 0,2-1 0,6 2 0,3 1 0,-2-4 0,2-1 0,2 0 0,0 0 0,-1 2 0,2-1-18,2-8 0,4 0 18,3 7 0,5-1 0,7-9 0,5 0 0,5 12 0,3 0-649,2-5 1,2-2 648,0 6 0,-1-4 0,-8-15 0,0-2 294,4 2 1,0-2-295,15 15 1196,4 2-1196,-8-13 753,-17-10-753,-4-15 1500,-9-6-1500,-4-5 251,-1-6-251,-15-16 0,5 9 0,-8-12 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0.399"/>
    </inkml:context>
    <inkml:brush xml:id="br0">
      <inkml:brushProperty name="width" value="0.05" units="cm"/>
      <inkml:brushProperty name="height" value="0.05" units="cm"/>
    </inkml:brush>
  </inkml:definitions>
  <inkml:trace contextRef="#ctx0" brushRef="#br0">6 0 24575,'-3'5'0,"0"4"0,3 28 0,0 1 0,0 26 0,0 5 0,0 7 0,0 12 0,0-39 0,0 19 0,0-35 0,0 13 0,0-15 0,0-4 0,0-16 0,0 0 0,0-8 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1.112"/>
    </inkml:context>
    <inkml:brush xml:id="br0">
      <inkml:brushProperty name="width" value="0.05" units="cm"/>
      <inkml:brushProperty name="height" value="0.05" units="cm"/>
    </inkml:brush>
  </inkml:definitions>
  <inkml:trace contextRef="#ctx0" brushRef="#br0">1 58 24575,'0'22'0,"0"-3"0,0 14 0,0-4 0,0-4 0,0 2 0,0-8 0,0 0 0,0-4 0,0-1 0,6-7 0,2 0 0,10-4 0,1 1 0,5-3 0,-1 2 0,-4-3 0,4 0 0,-8 0 0,3 0 0,-4 0 0,-3 0 0,-1 0 0,-4-10 0,2-3 0,-4-11 0,-1 1 0,-3 0 0,0-6 0,0 5 0,0-9 0,0 8 0,-3-3 0,-4 9 0,-5 1 0,-2 4 0,-4 6 0,2-2 0,-2 9 0,4-2 0,-1 3 0,1 0 0,3 0 0,1 0 0,4 3 0,2-2 0,1 2 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1.868"/>
    </inkml:context>
    <inkml:brush xml:id="br0">
      <inkml:brushProperty name="width" value="0.05" units="cm"/>
      <inkml:brushProperty name="height" value="0.05" units="cm"/>
    </inkml:brush>
  </inkml:definitions>
  <inkml:trace contextRef="#ctx0" brushRef="#br0">0 0 24575,'7'14'0,"6"2"0,9 14 0,9-3 0,-3 9 0,-1-9 0,3 4 0,-3-6 0,5 2 0,-3-5 0,-8-6 0,-3 2 0,1-9 0,-7 3 0,6-6 0,-14-2 0,5-1 0,-8 3 0,2-2 0,-3 2 0,0 8 0,-13 8 0,-6 8 0,-16 19 0,0 1 0,-7 20 0,17-21 0,-11 17 0,17-19 0,-9 6 0,12-1 0,-4-12 0,10-9 0,2-8 0,2-9 0,5-3 0,-5-4 0,2-5 0,1-2 0,0 0 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2.435"/>
    </inkml:context>
    <inkml:brush xml:id="br0">
      <inkml:brushProperty name="width" value="0.05" units="cm"/>
      <inkml:brushProperty name="height" value="0.05" units="cm"/>
    </inkml:brush>
  </inkml:definitions>
  <inkml:trace contextRef="#ctx0" brushRef="#br0">0 0 24575,'0'25'0,"0"7"0,0 3 0,0 10 0,0-14 0,0 12 0,4-7 0,1 0 0,4 2 0,-5-18 0,0 3 0,-1-9 0,-2-3 0,2-1 0,-3-4 0,0-3 0,0 0 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2.888"/>
    </inkml:context>
    <inkml:brush xml:id="br0">
      <inkml:brushProperty name="width" value="0.05" units="cm"/>
      <inkml:brushProperty name="height" value="0.05" units="cm"/>
    </inkml:brush>
  </inkml:definitions>
  <inkml:trace contextRef="#ctx0" brushRef="#br0">0 23 24575,'62'-8'0,"-9"2"0,-8 6 0,-5 0 0,1 0 0,-2 0 0,-5-4 0,-9 3 0,-2-2 0,-12 3 0,-1 0 0,-1 0 0,-4 0 0,1 0 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3.518"/>
    </inkml:context>
    <inkml:brush xml:id="br0">
      <inkml:brushProperty name="width" value="0.05" units="cm"/>
      <inkml:brushProperty name="height" value="0.05" units="cm"/>
    </inkml:brush>
  </inkml:definitions>
  <inkml:trace contextRef="#ctx0" brushRef="#br0">0 1 24575,'0'4'0,"0"6"0,0 21 0,0 10 0,0 19 0,0 1 0,0 11 0,0-22 0,0 13 0,0-21 0,4 9 0,2-5 0,6-5 0,-6-7 0,5-10 0,-7-5 0,2-9 0,-2-3 0,-1-4 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3.956"/>
    </inkml:context>
    <inkml:brush xml:id="br0">
      <inkml:brushProperty name="width" value="0.05" units="cm"/>
      <inkml:brushProperty name="height" value="0.05" units="cm"/>
    </inkml:brush>
  </inkml:definitions>
  <inkml:trace contextRef="#ctx0" brushRef="#br0">1 1 24575,'0'58'0,"0"3"0,0-19 0,0 5 0,0 0 0,0-8 0,0-10 0,0-5 0,0-9 0,0-6 0,0-2 0,0-4 0,0 0 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4.769"/>
    </inkml:context>
    <inkml:brush xml:id="br0">
      <inkml:brushProperty name="width" value="0.05" units="cm"/>
      <inkml:brushProperty name="height" value="0.05" units="cm"/>
    </inkml:brush>
  </inkml:definitions>
  <inkml:trace contextRef="#ctx0" brushRef="#br0">1 7 24575,'10'-3'0,"8"0"0,11 10 0,7 7 0,-11 3 0,21 21 0,-9 2 0,3-3 0,3 15 0,-20-24 0,10 14 0,-6-6 0,-5-5 0,-5-6 0,-2-2 0,-7-14 0,2 7 0,-3-11 0,0 5 0,-4-4 0,0 0 0,-3 0 0,0 4 0,0-2 0,0 9 0,0-5 0,0 10 0,-3-3 0,-5 5 0,-9 0 0,-10 11 0,1-11 0,-6 11 0,2-13 0,4 4 0,-4-4 0,6-2 0,8-9 0,-2 3 0,14-7 0,-6 3 0,7-6 0,0-2 0,0-2 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5.510"/>
    </inkml:context>
    <inkml:brush xml:id="br0">
      <inkml:brushProperty name="width" value="0.05" units="cm"/>
      <inkml:brushProperty name="height" value="0.05" units="cm"/>
    </inkml:brush>
  </inkml:definitions>
  <inkml:trace contextRef="#ctx0" brushRef="#br0">1 132 24575,'7'0'0,"41"0"0,31 0 0,-18-3 0,5 0-2222,11-1 0,4 0 2222,14-7 0,4 0-1099,-24 4 1,2 2-1,3-1 1099,8-2 0,2 0 0,2 0 0,6 1 0,3 2 0,-1-1 0,-24 2 0,1-1 0,-1 1 0,-4 0 0,8 0 0,-3 0 0,2 2-266,10-2 0,2 2 0,-5 0 266,8 1 0,-6 2-483,-2-1 1,-2 0 482,4 0 0,-8 0 0,11 0 626,-32 0 1,-1 0-627,15 0 3219,-14 0-3219,-30 0 3109,-8 0-3109,-7 0 407,-8 0 1,-2 0 0,-1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4:52.373"/>
    </inkml:context>
    <inkml:brush xml:id="br0">
      <inkml:brushProperty name="width" value="0.05" units="cm"/>
      <inkml:brushProperty name="height" value="0.05" units="cm"/>
    </inkml:brush>
  </inkml:definitions>
  <inkml:trace contextRef="#ctx0" brushRef="#br0">0 40 24575,'17'0'0,"-3"0"0,8 0 0,2 0 0,17 0 0,1 0 0,15 0 0,-9 0 0,16-5 0,-2 4 0,12-9 0,0 9 0,7-4 0,-5 5 0,-8-8 0,26 6 0,-20-6 0,13 8 0,-9 0 0,-23 0 0,11 0 0,-7 0 0,0 0 0,-5 0 0,-8 0 0,-7 0 0,-5 0 0,-4 0 0,-6 0 0,-2 4 0,-7-3 0,3 2 0,-3-3 0,-2 0 0,1 0 0,-4 0 0,4 0 0,-10 5 0,3 7 0,-7 11 0,6 1 0,0 9 0,14 1 0,-6 1 0,8 10 0,-4-10 0,0 9 0,3-3 0,4 10 0,-3-13 0,7 24 0,-12-33 0,11 26 0,-5-13 0,11 12 0,-8-5 0,2 3 0,-6-11 0,1 4 0,1 7 0,3-5 0,-8 0 0,4-3 0,-6-3 0,2 5 0,-1 0 0,0-1 0,-4-4 0,4 3 0,-5 7 0,4-8 0,-3 6 0,-3-20 0,-2 4 0,2-9 0,-2 0 0,2-2 0,-4-7 0,0 4 0,1-5 0,-1 0 0,0 0 0,0 0 0,0-3 0,0 3 0,-1-7 0,4 6 0,1 1 0,-1-3 0,0 5 0,-3-9 0,-1 3 0,1-3 0,-4-1 0,3 0 0,-5 1 0,1-1 0,1-2 0,-2 1 0,12-4 0,5 2 0,11-3 0,5 0 0,4 0 0,3 0 0,10 0 0,9 0 0,1 0 0,11 0 0,-12 0 0,0 0 0,5 0 0,3 0 0,-4 0 0,7 0 0,-24 0 0,11 0 0,-11 0 0,5 0 0,-11 0 0,3 4 0,-9 1 0,4 3 0,-5 1 0,-5-4 0,4 2 0,-9-6 0,9 7 0,7-7 0,-4 2 0,8-3 0,-10 0 0,-5 0 0,4 0 0,-4 0 0,0 0 0,-1 0 0,-9 0 0,0 0 0,-5 0 0,0 0 0,-3 0 0,-2 0 0,-2 0 0,-1 0 0,-2 0 0,-1 0 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6.262"/>
    </inkml:context>
    <inkml:brush xml:id="br0">
      <inkml:brushProperty name="width" value="0.05" units="cm"/>
      <inkml:brushProperty name="height" value="0.05" units="cm"/>
    </inkml:brush>
  </inkml:definitions>
  <inkml:trace contextRef="#ctx0" brushRef="#br0">1 142 24575,'33'76'0,"0"0"0,5 3 0,-3-15 0,-11-36 0,12 8 0,-16-20 0,-5-8 0,-5-5 0,-4-3 0,-2-5 0,-1-17 0,-3-8 0,0-36 0,0 10 0,0-17 0,0 19 0,0-3 0,0 9 0,0 10 0,0 6 0,0 17 0,0 0 0,0 5 0,2 6 0,9 1 0,5 3 0,17 0 0,3 0 0,23 0 0,-10 0 0,22 0 0,-28 0 0,20 4 0,-21 2 0,10 3 0,-6-4 0,-10-1 0,-3 0 0,-13-3 0,-2 2 0,-7-3 0,-4 0 0,-5 0 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7.329"/>
    </inkml:context>
    <inkml:brush xml:id="br0">
      <inkml:brushProperty name="width" value="0.05" units="cm"/>
      <inkml:brushProperty name="height" value="0.05" units="cm"/>
    </inkml:brush>
  </inkml:definitions>
  <inkml:trace contextRef="#ctx0" brushRef="#br0">109 60 24575,'2'0'0,"17"-13"0,-2 7 0,15-10 0,-8 8 0,5 0 0,0 3 0,-1 1 0,-5 4 0,-4 0 0,0 0 0,-9 0 0,0 6 0,-6 6 0,2 4 0,-5 6 0,2-3 0,-3 4 0,0 11 0,0-9 0,-12 15 0,-3-9 0,-8 4 0,-7-3 0,6 2 0,-6-11 0,4 7 0,2-17 0,4 5 0,-2-9 0,3 1 0,-1-5 0,-2-2 0,7-3 0,-3 0 0,3 0 0,1-6 0,3 1 0,1-5 0,7 4 0,-3-4 0,5 3 0,-2-7 0,3 3 0,0-3 0,0 0 0,0-5 0,6 7 0,-1-5 0,8 9 0,-2 1 0,4 3 0,3 4 0,1 0 0,0 0 0,8 0 0,-6 4 0,12 4 0,-4 1 0,0 7 0,5 1 0,-5 1 0,2 3 0,1-4 0,-7-5 0,-1 2 0,-2-5 0,-7 1 0,3-2 0,-3-1 0,-1-3 0,0-1 0,0-3 0,0 0 0,1-3 0,4-10 0,-3-3 0,9-14 0,-4 4 0,6-9 0,-6 9 0,-1 1 0,-8 7 0,1 6 0,-5 2 0,2 4 0,-4 2 0,-3 1 0,0 3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8.370"/>
    </inkml:context>
    <inkml:brush xml:id="br0">
      <inkml:brushProperty name="width" value="0.05" units="cm"/>
      <inkml:brushProperty name="height" value="0.05" units="cm"/>
    </inkml:brush>
  </inkml:definitions>
  <inkml:trace contextRef="#ctx0" brushRef="#br0">1 10 24575,'5'-3'0,"7"-4"0,16 15 0,-2-3 0,20 29 0,-1 2 0,9 21 0,5 9-835,-3 13 835,-30-36 0,0 0 0,0 3 0,-1 1 0,15 43 0,-17-45 0,-2 0 0,9 45-365,-3-7 365,-6 5 0,-9-12 0,-1 4 0,-6-19 0,1 33 0,-5-27 0,2-15 0,0 1 0,-3 30 0,0 7 0,0 0 0,0 0 0,-5 0 0,-12 1 0,-11-2 0,5-42 0,-1-1 0,-23 39 0,3-17 0,3-1 0,10-17 0,-3 1 0,5-4 0,7-17 0,5-4 818,3-11-818,6-5 382,1-4-382,1 1 0,3-4 0,-7 0 0,-4-43 0,5 30 0,-1-30 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9.429"/>
    </inkml:context>
    <inkml:brush xml:id="br0">
      <inkml:brushProperty name="width" value="0.05" units="cm"/>
      <inkml:brushProperty name="height" value="0.05" units="cm"/>
    </inkml:brush>
  </inkml:definitions>
  <inkml:trace contextRef="#ctx0" brushRef="#br0">0 1 24575,'74'0'0,"0"0"0,-1 0 0,12 0 0,1 0 0,-20 0 0,-19 0 0,34 0 0,-44 0 0,-23 0 0,1 0 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09.914"/>
    </inkml:context>
    <inkml:brush xml:id="br0">
      <inkml:brushProperty name="width" value="0.05" units="cm"/>
      <inkml:brushProperty name="height" value="0.05" units="cm"/>
    </inkml:brush>
  </inkml:definitions>
  <inkml:trace contextRef="#ctx0" brushRef="#br0">1 0 24575,'83'1'0,"0"0"0,0 0 0,0-1 0,6 1 0,0 0 0,-1 0 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0.447"/>
    </inkml:context>
    <inkml:brush xml:id="br0">
      <inkml:brushProperty name="width" value="0.05" units="cm"/>
      <inkml:brushProperty name="height" value="0.05" units="cm"/>
    </inkml:brush>
  </inkml:definitions>
  <inkml:trace contextRef="#ctx0" brushRef="#br0">0 1 24575,'12'69'0,"-1"0"0,-2-14 0,0 0 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0.935"/>
    </inkml:context>
    <inkml:brush xml:id="br0">
      <inkml:brushProperty name="width" value="0.05" units="cm"/>
      <inkml:brushProperty name="height" value="0.05" units="cm"/>
    </inkml:brush>
  </inkml:definitions>
  <inkml:trace contextRef="#ctx0" brushRef="#br0">1 30 24575,'87'-2'0,"0"-1"0,0 0 0,0 1 0,0-1 0,-33 2 0,-1-1 0,35-1 0,0 1 0,0-1 0,0 0 0,0 1 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1.657"/>
    </inkml:context>
    <inkml:brush xml:id="br0">
      <inkml:brushProperty name="width" value="0.05" units="cm"/>
      <inkml:brushProperty name="height" value="0.05" units="cm"/>
    </inkml:brush>
  </inkml:definitions>
  <inkml:trace contextRef="#ctx0" brushRef="#br0">0 380 24575,'53'-71'0,"-1"1"0,1 0 0,5 2 0,2 4 0,-13 27 0,-14 37 0,39 0 0,-20 0 0,14 5 0,1 1 0,-12 3 0,14 2 0,-25-2 0,14 0 0,-17 0 0,-7-1 0,-6 1 0,-9-2 0,-4-3 0,-5-1 0,-4-3 0,-2 0 0,-1 0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2.751"/>
    </inkml:context>
    <inkml:brush xml:id="br0">
      <inkml:brushProperty name="width" value="0.05" units="cm"/>
      <inkml:brushProperty name="height" value="0.05" units="cm"/>
    </inkml:brush>
  </inkml:definitions>
  <inkml:trace contextRef="#ctx0" brushRef="#br0">40 189 24575,'0'9'0,"0"3"0,0-4 0,0 5 0,0-6 0,0 6 0,-6-9 0,1 2 0,-5-6 0,4 0 0,0 0 0,2-12 0,1-6 0,3-13 0,7 2 0,7-6 0,8 4 0,10-1 0,-5 5 0,7 6 0,-6 8 0,1 5 0,3 4 0,-7 4 0,-1 3 0,-1 19 0,-5 6 0,1 24 0,-10 2 0,-5 11 0,-4 3 0,0 5 0,-4 1 0,-18 1 0,5-18 0,-22 4 0,8-13 0,-3-3 0,-5 0 0,13-19 0,-4-5 0,11-9 0,1-2 0,3-6 0,5 0 0,-4-4 0,10-7 0,-3-5 0,7-7 0,0-4 0,0-1 0,0 1 0,0 3 0,0 2 0,0 7 0,0 1 0,0 4 0,3 2 0,4-2 0,0 5 0,11-2 0,-6 3 0,10 0 0,-3 0 0,5 7 0,-1 2 0,1 11 0,4-3 0,-2 3 0,2-4 0,-9-4 0,3-1 0,-2-4 0,-1 1 0,3-4 0,2-1 0,1-14 0,11-14 0,-6-25 0,11-20 0,-12-13 0,-7 33 0,-12 10 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4.273"/>
    </inkml:context>
    <inkml:brush xml:id="br0">
      <inkml:brushProperty name="width" value="0.05" units="cm"/>
      <inkml:brushProperty name="height" value="0.05" units="cm"/>
    </inkml:brush>
  </inkml:definitions>
  <inkml:trace contextRef="#ctx0" brushRef="#br0">10 256 24575,'-7'8'0,"4"9"0,8 15 0,9 15 0,-3 6 0,8 13 0,-9-22 0,8 12 0,-8-20 0,3 5 0,-4-2 0,-2-14 0,1 2 0,-1-15 0,0 2 0,-3-8 0,1 0 0,-1-2 0,2-1 0,1-3 0,-1 0 0,-3-3 0,3-8 0,-2-5 0,1-7 0,2-6 0,-6-11 0,7-8 0,-7-5 0,7 1 0,-6 6 0,6 0 0,-7 0 0,3 5 0,-4 6 0,3 7 0,-2 5 0,2 7 0,-3-1 0,0 9 0,0-2 0,0 4 0,0 0 0,0-1 0,0 1 0,0-1 0,0 1 0,0-1 0,0 1 0,0-1 0,0 1 0,0 0 0,0-1 0,0 1 0,3 3 0,-2-3 0,2 2 0,0-2 0,-3-1 0,3 1 0,0 0 0,-2-1 0,1 1 0,1-1 0,1 1 0,2-1 0,0 4 0,4-3 0,5 5 0,4-6 0,9 6 0,1-6 0,10 6 0,-4-6 0,10 6 0,-10-7 0,5 7 0,-6-3 0,-5 4 0,-1 0 0,-9 0 0,-1 0 0,-4 0 0,-3 0 0,-1 0 0,-4 0 0,1 0 0,-1 0 0,-2 3 0,1-2 0,-4 1 0,2-2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07.424"/>
    </inkml:context>
    <inkml:brush xml:id="br0">
      <inkml:brushProperty name="width" value="0.05" units="cm"/>
      <inkml:brushProperty name="height" value="0.05" units="cm"/>
    </inkml:brush>
  </inkml:definitions>
  <inkml:trace contextRef="#ctx0" brushRef="#br0">1 300 24575,'5'-4'0,"7"1"0,9 3 0,-1 0 0,10 0 0,4 0 0,-10 0 0,10 0 0,-14 0 0,0 0 0,6 0 0,-8 0 0,1 7 0,2-2 0,-6 8 0,-1-2 0,-1-3 0,-5 5 0,5-12 0,-9 8 0,5-5 0,-6-1 0,4 0 0,-1-3 0,0 0 0,0 0 0,1 0 0,-1 0 0,0 0 0,4-14 0,3-9 0,4-17 0,0-3 0,1 3 0,-6 4 0,0 7 0,-5 7 0,1 0 0,-1 7 0,0-2 0,3 3 0,-3 3 0,3-2 0,-6 6 0,2-1 0,-5 3 0,1 1 0,-2 1 0,0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4:54.989"/>
    </inkml:context>
    <inkml:brush xml:id="br0">
      <inkml:brushProperty name="width" value="0.05" units="cm"/>
      <inkml:brushProperty name="height" value="0.05" units="cm"/>
    </inkml:brush>
  </inkml:definitions>
  <inkml:trace contextRef="#ctx0" brushRef="#br0">0 1930 24575,'14'0'0,"3"0"0,31 0 0,-6 0 0,22 0 0,4 0 0,23 0-961,1 0 961,6 0 0,-28 0 0,-19 0 0,-1 0 0,5 0 0,32 0 0,-33 0 0,12 0 0,-12 0 0,10 0 0,-17 0 0,-1 0 961,-1 0-961,-15 0 0,3 0 0,-9 0 0,-1 0 0,-4 0 0,0 3 0,-5 1 0,-3 3 0,2-3 0,-6 1 0,3-4 0,-3 2 0,-1-3 0,4 0 0,3 0 0,-1 0 0,4 0 0,-5 0 0,3 0 0,-3 0 0,2 0 0,-2 0 0,-1 0 0,4 0 0,-7 0 0,3 0 0,-4 0 0,1 0 0,-1 0 0,0 0 0,4 0 0,-3 0 0,6 0 0,-6 0 0,3 0 0,-4 0 0,0 0 0,1 0 0,-1 0 0,0 0 0,0 0 0,1-7 0,4-9 0,1-10 0,10-13 0,1 2 0,12-22 0,1 5 0,2-14 0,4-2 0,-4 0 0,7-13-616,-5-3 616,-2-3 0,1-1 0,-21 41 0,0 0 0,21-43 0,-22 42 0,0 2 0,10-22-98,4-8 98,-6 23 0,5-10 0,-6 12 0,11-10 0,-14 20 0,7-2 0,-13 21 613,-3 1-613,2 8 101,-6 0-101,2 2 0,-4 5 0,-2-2 0,-1 4 0,-3-1 0,0 1 0,0 0 0,3 0 0,0 0 0,0 0 0,3-1 0,-3 1 0,4-1 0,-1 1 0,-2-1 0,1 1 0,-1-4 0,3 3 0,0-7 0,-1 7 0,1-3 0,0 0 0,-1 2 0,1-2 0,-1 4 0,-2 0 0,-2 0 0,1 2 0,0 1 0,7 3 0,1 0 0,7 0 0,1 0 0,4-3 0,1 2 0,4-3 0,1 1 0,5 2 0,18-8 0,-3 4 0,17-6 0,7 6 0,4-5 0,13 4 0,0-5 0,-19 0 0,14 0 0,-22 6 0,18-5 0,-7 9 0,-6-4 0,-3 5 0,-12 0 0,4 0 0,-10 0 0,5 0 0,-6 0 0,0 0 0,0 0 0,-6 0 0,-5 0 0,-7 0 0,-5 0 0,-7 0 0,1 0 0,-10 0 0,6 0 0,-6 0 0,0 0 0,-5 0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6.363"/>
    </inkml:context>
    <inkml:brush xml:id="br0">
      <inkml:brushProperty name="width" value="0.05" units="cm"/>
      <inkml:brushProperty name="height" value="0.05" units="cm"/>
    </inkml:brush>
  </inkml:definitions>
  <inkml:trace contextRef="#ctx0" brushRef="#br0">272 7 24575,'-3'-4'0,"-8"2"0,-5 2 0,-7 0 0,0 0 0,-1 3 0,1 1 0,-1 4 0,5 3 0,4-3 0,2 2 0,2-3 0,0-1 0,1 5 0,3-4 0,0 3 0,1-7 0,-1 3 0,1-5 0,0 1 0,2 1 0,1 0 0,3 3 0,0 1 0,0 3 0,0 4 0,0 16 0,0 6 0,5 15 0,0 3 0,6 19 0,-1 3-869,2 22 869,-9-44 0,0 0 0,3 5 0,-1 1 0,-4 5 0,-1 2 0,6-3 0,0-1 0,-6 3 0,1 1 0,4-4 0,1-1 0,-5-2 0,-1-1 0,3-1 0,0 0 0,-3-3 0,0-3 0,0 23 0,3-15 0,0-3 0,-2-11 0,5 49 0,-6-47 0,0 5 0,0-1 0,0-12 0,0-5 869,0-11-869,0-6 0,0-8 0,0 4 0,0-7 0,0 3 0,0-4 0,0 0 0,3 1 0,-2-1 0,2 1 0,-3-1 0,3-3 0,0 0 0,4-3 0,-1 0 0,13 0 0,-7 0 0,20 0 0,-1 0 0,9-4 0,1 3 0,3-7 0,-13 7 0,7-4 0,-18 5 0,3 0 0,-9 0 0,-3 0 0,-2 0 0,-2 0 0,-1 0 0,-2-2 0,-2-2 0,-2-5 0,0 4 0,0-1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7.721"/>
    </inkml:context>
    <inkml:brush xml:id="br0">
      <inkml:brushProperty name="width" value="0.05" units="cm"/>
      <inkml:brushProperty name="height" value="0.05" units="cm"/>
    </inkml:brush>
  </inkml:definitions>
  <inkml:trace contextRef="#ctx0" brushRef="#br0">35 150 24575,'0'4'0,"-4"6"0,0 15 0,-5 4 0,0 10 0,5 2 0,0 0 0,4 3 0,0-13 0,0 2 0,0-5 0,0-3 0,0-5 0,6-2 0,2-8 0,10-2 0,6 2 0,0-9 0,9 3 0,-4-4 0,1 0 0,-2-3 0,-4-10 0,1-9 0,-2-14 0,-1-6 0,-7-4 0,-2-6 0,-4 4 0,-3-9 0,-2 3 0,-4 6 0,0 3 0,-8 11 0,0 9 0,-8 2 0,-2 11 0,-1 5 0,-5 4 0,1 3 0,-1 7 0,-1 15 0,8 5 0,-5 23 0,7-2 0,4-15 0,2-6 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8.189"/>
    </inkml:context>
    <inkml:brush xml:id="br0">
      <inkml:brushProperty name="width" value="0.05" units="cm"/>
      <inkml:brushProperty name="height" value="0.05" units="cm"/>
    </inkml:brush>
  </inkml:definitions>
  <inkml:trace contextRef="#ctx0" brushRef="#br0">0 1 24575,'10'0'0,"14"0"0,-2 0 0,27 0 0,-21 0 0,21 0 0,-13 0 0,10 0 0,-6 0 0,-5 0 0,-7 0 0,-12 0 0,-2 0 0,-11 0 0,0 0 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8.633"/>
    </inkml:context>
    <inkml:brush xml:id="br0">
      <inkml:brushProperty name="width" value="0.05" units="cm"/>
      <inkml:brushProperty name="height" value="0.05" units="cm"/>
    </inkml:brush>
  </inkml:definitions>
  <inkml:trace contextRef="#ctx0" brushRef="#br0">8 1 24575,'-1'94'0,"0"0"0,0-1 0,1-3 0,0-2 0,-1-29 0,-3-39 0,4-1 0,0-13 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9.216"/>
    </inkml:context>
    <inkml:brush xml:id="br0">
      <inkml:brushProperty name="width" value="0.05" units="cm"/>
      <inkml:brushProperty name="height" value="0.05" units="cm"/>
    </inkml:brush>
  </inkml:definitions>
  <inkml:trace contextRef="#ctx0" brushRef="#br0">0 1 24575,'16'42'0,"-7"34"0,4-9 0,-12 9 0,8-13 0,-8-15 0,7 4 0,-7-6 0,3-12 0,-1-6 0,-2-9 0,3-4 0,-4-5 0,0-7 0,0 0 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19.894"/>
    </inkml:context>
    <inkml:brush xml:id="br0">
      <inkml:brushProperty name="width" value="0.05" units="cm"/>
      <inkml:brushProperty name="height" value="0.05" units="cm"/>
    </inkml:brush>
  </inkml:definitions>
  <inkml:trace contextRef="#ctx0" brushRef="#br0">1585 27 24575,'-46'7'0,"-25"-1"0,12-6 0,-27 0 0,19 0 0,-7 0 0,-7 0 0,-2 0-1600,-15 0 1600,-2 0 0,0 0 0,42 0 0,2 0 0,-19 0 182,24 0 1,1 0-183,-7 0 301,-23 0-301,26 0 0,-11 0 0,28 0 812,-7 0-812,19 0 122,-3 0-122,9 0 0,5 0 0,7-2 0,8-14 0,0 10 0,3-10 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0.808"/>
    </inkml:context>
    <inkml:brush xml:id="br0">
      <inkml:brushProperty name="width" value="0.05" units="cm"/>
      <inkml:brushProperty name="height" value="0.05" units="cm"/>
    </inkml:brush>
  </inkml:definitions>
  <inkml:trace contextRef="#ctx0" brushRef="#br0">1 224 24575,'3'9'0,"3"5"0,-2 0 0,8 13 0,1-1 0,3 3 0,1 4 0,3-8 0,-2 8 0,6-6 0,-7-3 0,11-4 0,-15-5 0,13-6 0,-17 0 0,5-8 0,-11 4 0,3-4 0,-5-1 0,2-11 0,-3-14 0,0-11 0,0-16 0,0-1 0,0 5 0,-4-3 0,3 11 0,-7-1 0,7 2 0,-3 13 0,4 3 0,0 9 0,0 3 0,0 1 0,0 4 0,0 0 0,0-1 0,0 1 0,3 0 0,0 2 0,7-2 0,5 5 0,4-2 0,20 3 0,-2-4 0,21 3 0,-16-3 0,21-1 0,0 4 0,1-4 0,1 5 0,-13 0 0,-5 0 0,-5 0 0,-9 0 0,-9 0 0,-5 0 0,-4 0 0,-5 0 0,-4 0 0,-2 0 0,-2 0 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2.018"/>
    </inkml:context>
    <inkml:brush xml:id="br0">
      <inkml:brushProperty name="width" value="0.05" units="cm"/>
      <inkml:brushProperty name="height" value="0.05" units="cm"/>
    </inkml:brush>
  </inkml:definitions>
  <inkml:trace contextRef="#ctx0" brushRef="#br0">1 66 24575,'5'-3'0,"6"-7"0,7-2 0,10-4 0,-3 5 0,9 5 0,-5-2 0,-1 8 0,-5 0 0,-4 0 0,4 7 0,-14 1 0,9 16 0,-13 1 0,4 14 0,-6 2 0,-3 5 0,0 0 0,-3-6 0,-6 4 0,-10-7 0,-4 3 0,1-9 0,-3-5 0,9-8 0,-6-6 0,7-1 0,-4-7 0,1-1 0,3-3 0,-4 0 0,9 0 0,-4 0 0,7-3 0,-3 0 0,6-4 0,-1 1 0,4-1 0,-2 1 0,3-4 0,0 2 0,0-5 0,0 5 0,0-5 0,0 6 0,0-3 0,3 3 0,0 4 0,7 0 0,5 3 0,0 0 0,7 0 0,-3 0 0,5 0 0,-5 0 0,3 4 0,-2 7 0,0 6 0,0 11 0,0-2 0,-2 2 0,2-4 0,-5 0 0,0-5 0,0-1 0,-1-7 0,0-1 0,5-2 0,0-4 0,9-1 0,-4-3 0,0 0 0,-2 0 0,-7-3 0,0-1 0,-5-6 0,-3-1 0,1-12 0,-4 13 0,0-5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2.644"/>
    </inkml:context>
    <inkml:brush xml:id="br0">
      <inkml:brushProperty name="width" value="0.05" units="cm"/>
      <inkml:brushProperty name="height" value="0.05" units="cm"/>
    </inkml:brush>
  </inkml:definitions>
  <inkml:trace contextRef="#ctx0" brushRef="#br0">6 1 24575,'-5'4'0,"15"-2"0,16-2 0,15 0 0,17 0 0,-3 0 0,0 0 0,1 0 0,-14 0 0,5 0 0,-13 0 0,-6 0 0,-8 0 0,-6 0 0,-4 0 0,-6 0 0,-1 0 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3.143"/>
    </inkml:context>
    <inkml:brush xml:id="br0">
      <inkml:brushProperty name="width" value="0.05" units="cm"/>
      <inkml:brushProperty name="height" value="0.05" units="cm"/>
    </inkml:brush>
  </inkml:definitions>
  <inkml:trace contextRef="#ctx0" brushRef="#br0">0 0 24575,'0'90'0,"0"-1"0,0-16 0,0-8 0,0 2 0,0-23 0,8-9 0,-3 3 0,4 1 0,2-8 0,-10 7 0,6-21 0,-7 5 0,0-15 0,0 0 0,0-4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4:56.578"/>
    </inkml:context>
    <inkml:brush xml:id="br0">
      <inkml:brushProperty name="width" value="0.05" units="cm"/>
      <inkml:brushProperty name="height" value="0.05" units="cm"/>
    </inkml:brush>
  </inkml:definitions>
  <inkml:trace contextRef="#ctx0" brushRef="#br0">0 430 24575,'24'-75'0,"-1"-1"0,1 1 0,10-34 0,-7 34 0,-20 67 0,0 0 0,-2 7 0,-1-2 0,2 3 0,1 0 0,-1 0 0,1 0 0,-1 3 0,1 4 0,4 12 0,1 7 0,2 7 0,2 7 0,-6-5 0,7 10 0,-4-11 0,1 11 0,-2-15 0,-4 4 0,0-11 0,0-4 0,-1-1 0,0-7 0,-3-1 0,1-4 0,-4 1 0,2-1 0,-3-2 0,0-1 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4.146"/>
    </inkml:context>
    <inkml:brush xml:id="br0">
      <inkml:brushProperty name="width" value="0.05" units="cm"/>
      <inkml:brushProperty name="height" value="0.05" units="cm"/>
    </inkml:brush>
  </inkml:definitions>
  <inkml:trace contextRef="#ctx0" brushRef="#br0">113 18 24575,'-7'3'0,"-1"6"0,-7 7 0,3 11 0,-3-2 0,2 9 0,0 0 0,-3 0 0,10 0 0,-2 0 0,8-5 0,0-1 0,0-9 0,0-1 0,0-7 0,7 2 0,5-8 0,7 5 0,20-10 0,-16 4 0,25-4 0,-16 0 0,14 0 0,-6-8 0,-4-5 0,-8-4 0,-4-3 0,1 0 0,-6 3 0,-2-6 0,-7 4 0,-2-1 0,-1-2 0,-3 7 0,0-8 0,-4 8 0,0-8 0,0 4 0,-3 0 0,-10-5 0,1 9 0,-11-5 0,7 6 0,-6 1 0,3 3 0,-1 2 0,2 4 0,0 1 0,6 3 0,-6 0 0,7 0 0,-3 0 0,0 0 0,3 3 0,-7 1 0,10 6 0,-3-5 0,7 1 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4.670"/>
    </inkml:context>
    <inkml:brush xml:id="br0">
      <inkml:brushProperty name="width" value="0.05" units="cm"/>
      <inkml:brushProperty name="height" value="0.05" units="cm"/>
    </inkml:brush>
  </inkml:definitions>
  <inkml:trace contextRef="#ctx0" brushRef="#br0">1 1 24575,'13'0'0,"8"0"0,13 0 0,1 0 0,0 0 0,-7 0 0,-5 0 0,0 0 0,-7 0 0,-2 0 0,-8 0 0,1 0 0,-4 0 0,0 0 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5.268"/>
    </inkml:context>
    <inkml:brush xml:id="br0">
      <inkml:brushProperty name="width" value="0.05" units="cm"/>
      <inkml:brushProperty name="height" value="0.05" units="cm"/>
    </inkml:brush>
  </inkml:definitions>
  <inkml:trace contextRef="#ctx0" brushRef="#br0">0 0 24575,'0'2'0,"0"12"0,0 5 0,0 25 0,0-12 0,0 13 0,9 0 0,-7-8 0,15 14 0,-15-21 0,10 4 0,-11-11 0,5-7 0,-3-2 0,4-8 0,-4 1 0,0-1 0,-3-2 0,0-2 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5.866"/>
    </inkml:context>
    <inkml:brush xml:id="br0">
      <inkml:brushProperty name="width" value="0.05" units="cm"/>
      <inkml:brushProperty name="height" value="0.05" units="cm"/>
    </inkml:brush>
  </inkml:definitions>
  <inkml:trace contextRef="#ctx0" brushRef="#br0">1 1 24575,'40'0'0,"17"0"0,7 0 0,12 0 0,20 0-1043,-4 0 1043,-39 0 0,2 0 0,3 0 0,0 0 0,1 0 0,0 0 0,4 0 0,1 0 0,0 0 0,-2 0 0,29 0 6,3 0-6,-32 0 0,5 0 0,-12 4 0,-15-3 0,-12 6 0,-12-6 778,-2 2-778,-8-3 0,-2 0 0,-2 0 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6.698"/>
    </inkml:context>
    <inkml:brush xml:id="br0">
      <inkml:brushProperty name="width" value="0.05" units="cm"/>
      <inkml:brushProperty name="height" value="0.05" units="cm"/>
    </inkml:brush>
  </inkml:definitions>
  <inkml:trace contextRef="#ctx0" brushRef="#br0">1 112 24575,'9'43'0,"14"9"0,5 2 0,4 2 0,2 1 0,-2-2 0,-9-13 0,5 5 0,-6-12 0,-6-11 0,-8-5 0,-2-12 0,-5-15 0,2-16 0,-3-35 0,0-4 0,0-5 0,0 3 0,0 12 0,0-6 0,-9 6 0,7 11 0,-6 4 0,8 17 0,0-2 0,0 12 0,0 1 0,3 7 0,4 0 0,7 3 0,10 0 0,11 0 0,5 0 0,12 0 0,-5 0 0,24 0 0,-25 0 0,24 0 0,-28 0 0,10 0 0,-12 0 0,-5 0 0,-11 3 0,-6-2 0,-7 2 0,-2-3 0,-2 0 0,-4 0 0,0 0 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7.836"/>
    </inkml:context>
    <inkml:brush xml:id="br0">
      <inkml:brushProperty name="width" value="0.05" units="cm"/>
      <inkml:brushProperty name="height" value="0.05" units="cm"/>
    </inkml:brush>
  </inkml:definitions>
  <inkml:trace contextRef="#ctx0" brushRef="#br0">143 33 24575,'0'-6'0,"3"-4"0,1 3 0,6 0 0,-3 4 0,7 3 0,-7 0 0,3 0 0,-4 0 0,0 0 0,1 0 0,-1 0 0,1 3 0,0 8 0,-1 1 0,2 10 0,0 2 0,-4 1 0,0 7 0,-4-7 0,0 7 0,0-3 0,0 1 0,0 2 0,-4-2 0,-4-1 0,-4-1 0,-8-4 0,0-4 0,-4 0 0,0-5 0,1-2 0,3-2 0,-2-7 0,7-1 0,0-3 0,1 0 0,7 0 0,-6-3 0,5-4 0,1-1 0,0-6 0,7 4 0,-4-1 0,4-3 0,0-1 0,0 0 0,0-3 0,0 3 0,7-3 0,1 3 0,7-4 0,-1 5 0,1 3 0,-1 1 0,-4 3 0,4 3 0,-7 1 0,6 3 0,-2 0 0,0 0 0,3 10 0,-3 3 0,5 11 0,-1-5 0,0 3 0,-4-3 0,7 1 0,-5-2 0,5-6 0,0 2 0,1-6 0,5 4 0,-5-5 0,3-3 0,-3-1 0,5-3 0,-5 0 0,-1 0 0,-4 0 0,-2-10 0,2-8 0,-8 4 0,1-1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9.162"/>
    </inkml:context>
    <inkml:brush xml:id="br0">
      <inkml:brushProperty name="width" value="0.05" units="cm"/>
      <inkml:brushProperty name="height" value="0.05" units="cm"/>
    </inkml:brush>
  </inkml:definitions>
  <inkml:trace contextRef="#ctx0" brushRef="#br0">1 118 24575,'9'-6'0,"7"-2"0,22-4 0,2-2 0,12-5 0,8-1 0,-15 9 0,11-2 0,-20 8 0,10 0 0,-11 0 0,-5 5 0,-16 0 0,-4 0 0,-3 0 0,-4 3 0,0 8 0,-3 21 0,0 0 0,0 24 0,0-1 0,0 27 0,0 3-528,0-34 1,0 3 527,0 4 0,0 1 0,0 5 0,0 1-863,0 13 1,0 1 862,0 0 0,0 1 0,0 4 0,0 1 0,0-8 0,0 0 0,2-2 0,2-4 0,-2-19 0,1-3-139,5 4 1,1-3 138,7 20 0,6 11 0,-2-20 946,-5-8-946,-2-19 1791,-6-10-1791,1-1 320,-4-11-320,0 5 0,-4-10 0,0 3 0,0-4 0,0 1 0,0-1 0,0 0 0,0 0 0,0 0 0,0 0 0,0 1 0,0-1 0,0 1 0,-3-1 0,-4 1 0,-4-1 0,-3 2 0,-10-1 0,4-3 0,-24 4 0,7-7 0,-20 4 0,-3-5 0,11 0 0,-8 0 0,17 4 0,0-3 0,6 6 0,9-6 0,7 6 0,7-4 0,1 1 0,4 2 0,2-6 0,2 3 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29.770"/>
    </inkml:context>
    <inkml:brush xml:id="br0">
      <inkml:brushProperty name="width" value="0.05" units="cm"/>
      <inkml:brushProperty name="height" value="0.05" units="cm"/>
    </inkml:brush>
  </inkml:definitions>
  <inkml:trace contextRef="#ctx0" brushRef="#br0">5 0 24575,'-5'0'0,"15"0"0,17 0 0,13 0 0,1 0 0,3 0 0,-3 0 0,4 0 0,-9 0 0,2 0 0,-17 0 0,-2 0 0,-5 0 0,-10 0 0,2 0 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30.213"/>
    </inkml:context>
    <inkml:brush xml:id="br0">
      <inkml:brushProperty name="width" value="0.05" units="cm"/>
      <inkml:brushProperty name="height" value="0.05" units="cm"/>
    </inkml:brush>
  </inkml:definitions>
  <inkml:trace contextRef="#ctx0" brushRef="#br0">1 13 24575,'73'0'0,"-1"0"0,1 0 0,13 0 0,-10 0 0,1 0 0,-44 0 0,-17 0 0,1 0 0,-12-6 0,1 5 0,-6-4 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32.500"/>
    </inkml:context>
    <inkml:brush xml:id="br0">
      <inkml:brushProperty name="width" value="0.05" units="cm"/>
      <inkml:brushProperty name="height" value="0.05" units="cm"/>
    </inkml:brush>
  </inkml:definitions>
  <inkml:trace contextRef="#ctx0" brushRef="#br0">195 1 24575,'-6'6'0,"-4"2"0,-2 10 0,-2-3 0,-2 8 0,1-4 0,0 4 0,-1 1 0,0 4 0,0-4 0,3 9 0,1-4 0,3 5 0,1 0 0,3 5 0,-2-4 0,6 0 0,-3-3 0,4-7 0,0 7 0,0-7 0,0-1 0,0-2 0,0-2 0,0-1 0,6-1 0,2-4 0,6 0 0,1-2 0,-1-2 0,0-3 0,0 0 0,4 0 0,-2 0 0,6-2 0,-3-2 0,0-3 0,4 0 0,-4 0 0,9 0 0,-3 0 0,3 0 0,-5-7 0,-4 2 0,4-10 0,-8 4 0,3-1 0,-4-1 0,0 2 0,-3-4 0,3 1 0,-6-4 0,3-2 0,0-3 0,-3 0 0,4-11 0,-4 3 0,1-8 0,-4 0 0,-1 3 0,-4-8 0,0 9 0,0 0 0,0 2 0,-4 13 0,-3-7 0,-5 15 0,-7-7 0,4 11 0,-3-3 0,-1 7 0,0-2 0,-4 5 0,-1-3 0,1 4 0,-1 0 0,1 0 0,-1 0 0,1 0 0,0 4 0,3 0 0,2 6 0,0 2 0,6 2 0,-6-2 0,10-2 0,-2-4 0,4 1 0,-1-4 0,4 0 0,0-3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4:57.068"/>
    </inkml:context>
    <inkml:brush xml:id="br0">
      <inkml:brushProperty name="width" value="0.05" units="cm"/>
      <inkml:brushProperty name="height" value="0.05" units="cm"/>
    </inkml:brush>
  </inkml:definitions>
  <inkml:trace contextRef="#ctx0" brushRef="#br0">1 13 24575,'2'-7'0,"2"1"0,9 6 0,3 0 0,8 0 0,-1 0 0,0 0 0,1 0 0,-1 0 0,0 0 0,-4 0 0,0 0 0,-5 0 0,-3 0 0,2 0 0,-9 0 0,3 0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33.060"/>
    </inkml:context>
    <inkml:brush xml:id="br0">
      <inkml:brushProperty name="width" value="0.05" units="cm"/>
      <inkml:brushProperty name="height" value="0.05" units="cm"/>
    </inkml:brush>
  </inkml:definitions>
  <inkml:trace contextRef="#ctx0" brushRef="#br0">0 1 24575,'0'4'0,"0"22"0,0 21 0,0 20 0,0 22-610,0-39 0,0 1 610,0 3 0,0 2 0,0 6 0,0 0 0,0-3 0,0 0 0,0 1 0,0-2 0,0 31 161,0-3-161,0-32 0,0 1 0,0-5 0,0-24 0,0-2 228,0-14 1,0-7 0,0 0 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34.084"/>
    </inkml:context>
    <inkml:brush xml:id="br0">
      <inkml:brushProperty name="width" value="0.05" units="cm"/>
      <inkml:brushProperty name="height" value="0.05" units="cm"/>
    </inkml:brush>
  </inkml:definitions>
  <inkml:trace contextRef="#ctx0" brushRef="#br0">0 1 24575,'18'0'0,"9"0"0,14 4 0,17 6 0,-1 16 0,18 8 0,-8 19 0,-8-13 0,-3 11 0,-16-7 0,9-1 0,-17 4 0,2-18 0,-17-2 0,-5-11 0,-2-5 0,-7-1 0,1-7 0,2 4 0,-6-1 0,3 4 0,-3 4 0,-7 10 0,-13 12 0,-11 13 0,-16 15 0,-5 15-377,20-34 1,-1 1 376,2 2 0,1-1 0,-22 28 0,4 0 0,12-20 0,0 6 0,6-11 0,8-9 0,6-18 0,5-4 0,4-9 753,0 0-753,4-6 0,-3-4 0,2-1 0,2-1 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6:34.662"/>
    </inkml:context>
    <inkml:brush xml:id="br0">
      <inkml:brushProperty name="width" value="0.05" units="cm"/>
      <inkml:brushProperty name="height" value="0.05" units="cm"/>
    </inkml:brush>
  </inkml:definitions>
  <inkml:trace contextRef="#ctx0" brushRef="#br0">1 7 24575,'3'-3'0,"0"0"0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22.988"/>
    </inkml:context>
    <inkml:brush xml:id="br0">
      <inkml:brushProperty name="width" value="0.05" units="cm"/>
      <inkml:brushProperty name="height" value="0.05" units="cm"/>
    </inkml:brush>
  </inkml:definitions>
  <inkml:trace contextRef="#ctx0" brushRef="#br0">20 1 24575,'0'94'0,"0"1"0,0-11 0,0 3 0,0-8 0,0-15 0,0-2-1098,0 3 0,0 6 1,0-6 1097,0 1 0,0-3 0,0 9 0,0 0 0,0-4 0,0 0 0,0 5 0,0 1 0,0-2 0,0 0 0,0 2 0,0-1 0,0 1 0,0-1 0,0 0 0,0 1 0,0 3 0,0 1 0,0-4 0,0 1 0,0 7 0,0 0 0,0-7 0,0 0 0,0 8 0,0 0 0,0-13 0,0 0 0,0 7 0,0-1 0,0-11 0,0-2 332,0 2 1,0-4-333,0 28 0,0 4 0,0-23 0,0 13 623,0-9-623,-8-8 0,5-13 0,-6-6 1692,9-8-1692,0-5 313,0-5-313,0-5 0,0-2 0,0-6 0,0-2 0,0-4 0,0-3 0,0-1 0,0 0 0,0 1 0,0-4 0,0 0 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25.525"/>
    </inkml:context>
    <inkml:brush xml:id="br0">
      <inkml:brushProperty name="width" value="0.05" units="cm"/>
      <inkml:brushProperty name="height" value="0.05" units="cm"/>
    </inkml:brush>
  </inkml:definitions>
  <inkml:trace contextRef="#ctx0" brushRef="#br0">0 42 24575,'6'4'0,"10"-2"0,13-2 0,12 0 0,10 0 0,3 0 0,12 5 0,8 1 0,16 5-572,-36-5 1,1 0 571,3 0 0,1 1 0,4-1 0,0 0 0,1-2 0,-1-1 0,0 0 0,0 0 0,1-3 0,-1 0 0,-7 0 0,-2 0-81,39 0 81,-7 0 0,-16 0 0,-19 0 0,2 0 0,27 0 0,17 0 0,-23 0 0,-7 0 0,-12 0 0,8 0 0,-20 0 0,21 0 1138,-17 0-1138,-1 0 86,-1 0-86,-10 0 0,-1 0 0,-6 0 0,1 0 0,-5 0 0,4 0 0,-5 0 0,-3 0 0,2 0 0,-7 0 0,3 0 0,-3 0 0,-1 0 0,-3 0 0,-2 0 0,-2 3 0,-1-3 0,0 3 0,18-3 0,4 0 0,24 0 0,8 0 0,30-6-718,-35 0 0,3-1 718,9 0 0,4 0 0,2-6 0,0 0 0,1 5 0,-1 1 0,1-2 0,-1-1 0,-4 3 0,0 1 0,0 2 0,-2 1-399,29-3 399,-44 5 0,-1 2 0,25-1 0,7 0 0,-2 0 0,-14 0 0,-7 0 0,-8 0 0,-12 0 0,0 0 1406,-11 0-1406,4 0 429,-13 0-429,3 0 0,-9 0 0,-3 0 0,-1 0 0,-4 0 0,1-3 0,-4-1 0,0 14 0,-3 23 0,0 36 0,5 24-693,-2-36 1,1 2 692,2 4 0,1 1 0,-1 4 0,1 2 0,0 8 0,-1 0-1317,1 0 0,0 3 1317,-2-7 0,1 5 0,-1-5 0,1 3 0,1 2 0,-1-1 0,-1 6 0,0-6 0,2 1 0,0-1 0,-4-9 0,0 4 0,-1-1 0,2 25 0,-1 0 0,-3-29 0,-1 0 0,2-1 0,2 29 0,0-1-769,-2-8 1,0-3 768,2-4 0,0-3-415,-2-8 0,-2-2 415,1-7 0,0-2 0,2-2 0,1-4 1023,3 27-1023,0-1 0,2-17 0,-2 13 2418,0-7-2418,3-1 1807,-4-12-1807,5-3 1138,-2-10-1138,1-2 0,0-5 0,-1-5 0,0-1 0,-4-9 0,3 4 0,-3-8 0,4 7 0,-1-7 0,0 4 0,-3-5 0,2 0 0,-2 0 0,3-3 0,-3-1 0,2-4 0,-6 1 0,3-1 0,-3 1 0,3-4 0,-2 3 0,2-20 0,-3 14 0,0-14 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27.060"/>
    </inkml:context>
    <inkml:brush xml:id="br0">
      <inkml:brushProperty name="width" value="0.05" units="cm"/>
      <inkml:brushProperty name="height" value="0.05" units="cm"/>
    </inkml:brush>
  </inkml:definitions>
  <inkml:trace contextRef="#ctx0" brushRef="#br0">6 20 24575,'-5'-7'0,"15"1"0,16 6 0,27 0 0,1 0 0,6 0-1447,2 0 1,5 0 1446,0 0 0,5 0 0,1 0-898,3 0 1,2 0 0,2 0 897,9 0 0,2 0 0,3 0-981,-15 0 0,2 0 0,1 0 0,1 0 981,3 0 0,1 0 0,0 0 0,0 0 0,5 0 0,1 0 0,-2 0 0,-3 0 0,8 0 0,-5 0 0,2 0-693,7 0 0,1 0 0,-6 0 693,-25 0 0,-5 0 0,3 0-54,8-2 0,3-1 0,-2 1 54,-8 3 0,-1 1 0,-2 0 0,21 0 0,-4 3 778,-11 1 0,-5 2-778,30 9 0,-36-10 0,-3-1 0,-1 3 3678,39 2-3678,-42-1 3266,5-5-3266,-6 0 2442,-1-5-2442,-6 4 808,0-3-808,0 3 0,0-4 0,0 0 0,-1 0 0,1 0 0,6 0 0,-5 0 0,5 0 0,-7 0 0,1 0 0,-6 0 0,0 0 0,-6 0 0,-5 0 0,4 0 0,-9 3 0,9-2 0,-9 3 0,9-4 0,-4 0 0,5 0 0,-4 0 0,2 0 0,-11 0 0,2 0 0,-9 0 0,-3 0 0,-1 0 0,-4 0 0,0 0 0,1 0 0,-4 3 0,0-3 0,-3 3 0</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28.604"/>
    </inkml:context>
    <inkml:brush xml:id="br0">
      <inkml:brushProperty name="width" value="0.05" units="cm"/>
      <inkml:brushProperty name="height" value="0.05" units="cm"/>
    </inkml:brush>
  </inkml:definitions>
  <inkml:trace contextRef="#ctx0" brushRef="#br0">0 1 24575,'0'30'0,"0"15"0,0 17 0,0 27-2433,0 4 2433,0-27 0,0 2 0,0-3 0,0 1-665,0 11 1,0 2 664,0-2 0,0 2 0,0 10 0,0 1-602,0-4 0,0 2 602,0 11 0,0 1 0,0-9 0,0-1 0,0 1 0,0 0 0,0-2 0,0 0-666,0-4 1,0-2 665,0-7 0,0-2 0,0 4 0,0-2 0,0-10 0,0-3 627,0 31-627,0-39 0,0-2 0,0 14 0,0 24 0,0 5 0,0-36 0,4 18 1378,-2-30-1378,6 11 2165,-3-5-2165,1-3 1722,2-10-1722,-7-2 405,6-10-405,-6-1 0,2 0 0,1-3 0,-4 3 0,4-5 0,-4 1 0,0-5 0,0 3 0,0-6 0,0 2 0,0-4 0,0-3 0,0-1 0,0-4 0,0 0 0,0 1 0,0-1 0,0 1 0,0 3 0,0-3 0,0 6 0,0-5 0,0 1 0,0-2 0,0-1 0,0 1 0,0-1 0,0 0 0,0 4 0,0 1 0,0 3 0,0-3 0,0 2 0,0-5 0,0 1 0,0-2 0,0-1 0,0-14 0,0-18 0,0 7 0,0-7 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29.917"/>
    </inkml:context>
    <inkml:brush xml:id="br0">
      <inkml:brushProperty name="width" value="0.05" units="cm"/>
      <inkml:brushProperty name="height" value="0.05" units="cm"/>
    </inkml:brush>
  </inkml:definitions>
  <inkml:trace contextRef="#ctx0" brushRef="#br0">90 109 24575,'-4'17'0,"-5"1"0,0 5 0,0 1 0,2-1 0,4 0 0,2 5 0,-2 1 0,3 1 0,0 2 0,0-2 0,0-1 0,0 4 0,0-9 0,0 14 0,3-17 0,8 8 0,2-10 0,19-6 0,-10 2 0,28-10 0,-23-1 0,22-4 0,-13 0 0,0-4 0,2-4 0,-13-9 0,-1 0 0,-4-6 0,-5 4 0,-3-5 0,0-4 0,-8-6 0,0-7 0,-4 0 0,0-3 0,0 8 0,-8-8 0,-7 8 0,-8-5 0,-4 9 0,-4 1 0,-1 4 0,1 5 0,-3 0 0,5 9 0,-5 5 0,1 4 0,-1 4 0,4 0 0,3 0 0,7 0 0,2 0 0,3 7 0,4 0 0,1 12 0,6-4 0,-3 3 0,6-4 0,-2-6 0,3-2 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30.932"/>
    </inkml:context>
    <inkml:brush xml:id="br0">
      <inkml:brushProperty name="width" value="0.05" units="cm"/>
      <inkml:brushProperty name="height" value="0.05" units="cm"/>
    </inkml:brush>
  </inkml:definitions>
  <inkml:trace contextRef="#ctx0" brushRef="#br0">9 197 24575,'0'21'0,"-4"3"0,3 10 0,-3 0 0,4 0 0,0-5 0,0 4 0,0-8 0,0 3 0,0-5 0,0-4 0,7 3 0,1-6 0,16-1 0,-8-4 0,11-3 0,-7-1 0,3-2 0,-4 1 0,3-5 0,-6 2 0,2-3 0,0 0 0,-3 0 0,8 0 0,-8-3 0,3 2 0,-7-13 0,3 5 0,-6-9 0,3 0 0,-4-6 0,1 0 0,0-9 0,-3 4 0,-1-5 0,-4 0 0,0 0 0,0 0 0,0 4 0,-7 2 0,1 5 0,-8-1 0,-3 0 0,1 4 0,-8-4 0,8 9 0,-7-5 0,2 0 0,2 4 0,-5 0 0,9 5 0,-3 4 0,3 3 0,1 1 0,0 3 0,3 0 0,-2 0 0,5 0 0,-5 6 0,5 6 0,-3 7 0,-1 9 0,7-14 0,-3 1 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32.132"/>
    </inkml:context>
    <inkml:brush xml:id="br0">
      <inkml:brushProperty name="width" value="0.05" units="cm"/>
      <inkml:brushProperty name="height" value="0.05" units="cm"/>
    </inkml:brush>
  </inkml:definitions>
  <inkml:trace contextRef="#ctx0" brushRef="#br0">214 0 24575,'-22'4'0,"3"-1"0,-6 4 0,12-5 0,-13 16 0,14-9 0,-13 20 0,9-12 0,-6 21 0,13-16 0,-3 16 0,8-9 0,-1 0 0,1 9 0,4-7 0,0 8 0,0-10 0,0 4 0,0-9 0,0 0 0,0-1 0,0-8 0,0 3 0,0-4 0,0-3 0,7 6 0,10-7 0,4 8 0,11-9 0,-7 2 0,13-6 0,-2 2 0,10-6 0,-10 3 0,2-4 0,-14 0 0,4 0 0,-4-6 0,-5-7 0,1-11 0,-4-5 0,-3-5 0,3 0 0,-6 0 0,2 0 0,-7 0 0,-2 0 0,-3 0 0,0 0 0,0 0 0,0 4 0,-7 2 0,-1 9 0,-7 1 0,1 6 0,-4 2 0,-2 6 0,-3 0 0,0 4 0,-5 0 0,3 0 0,-8 0 0,4 0 0,-5 0 0,0 0 0,5 0 0,1 0 0,8 0 0,2 0 0,7 0 0,4 0 0,4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4:59.022"/>
    </inkml:context>
    <inkml:brush xml:id="br0">
      <inkml:brushProperty name="width" value="0.05" units="cm"/>
      <inkml:brushProperty name="height" value="0.05" units="cm"/>
    </inkml:brush>
  </inkml:definitions>
  <inkml:trace contextRef="#ctx0" brushRef="#br0">45 175 24575,'-4'73'0,"2"-10"0,2-40 0,0-4 0,0 3 0,0-6 0,0 2 0,0-7 0,0-2 0,0-2 0,0-1 0,0-5 0,-4-12 0,3-6 0,-2-9 0,-5-2 0,6-1 0,-5-5 0,7 4 0,0-2 0,0 7 0,0 1 0,0 1 0,0 8 0,0-3 0,0 3 0,0 5 0,0 0 0,0 3 0,0 1 0,0-4 0,3 2 0,0-2 0,4 4 0,-1-1 0,4 1 0,1-1 0,3 3 0,-3-2 0,2 2 0,-2 0 0,3 1 0,34 0 0,-28 2 0,24-2 0,-38 3 0,-2 3 0,-1 0 0,-3 4 0,0 2 0,0 6 0,0 0 0,0 4 0,0-5 0,-7 0 0,2 4 0,-8-3 0,2 0 0,-4-1 0,4-7 0,-2 4 0,2-5 0,0 1 0,1 0 0,0 0 0,3-4 0,-3 0 0,0-3 0,3 0 0,-3 0 0,3 0 0,1 0 0,0 0 0,5 0 0,8 0 0,4 0 0,6 0 0,-3 0 0,0 0 0,4 0 0,-2 0 0,6 0 0,-7 4 0,3-1 0,-4 5 0,0-1 0,-3 3 0,-1-3 0,-3 3 0,-1-3 0,-2 3 0,-1-3 0,-3 3 0,0-1 0,0-1 0,0 2 0,-7-1 0,-1-1 0,-6 2 0,-6 4 0,4-6 0,-5 6 0,3-7 0,2 0 0,-2 0 0,4-3 0,0 3 0,-1-7 0,1 4 0,3-4 0,-2 0 0,6 0 0,-3 0 0,3 0 0,1 0 0,0 0 0,-1 0 0,1 0 0,3-3 0,-3-8 0,5 5 0,-3-4 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32.694"/>
    </inkml:context>
    <inkml:brush xml:id="br0">
      <inkml:brushProperty name="width" value="0.05" units="cm"/>
      <inkml:brushProperty name="height" value="0.05" units="cm"/>
    </inkml:brush>
  </inkml:definitions>
  <inkml:trace contextRef="#ctx0" brushRef="#br0">0 0 24575,'0'22'0,"0"-3"0,0 25 0,0-7 0,0 10 0,0 17 0,0-24 0,0 30 0,0-28 0,0 10 0,0-12 0,0-6 0,0-6 0,0-12 0,0 1 0,0-10 0,0 0 0,0-4 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33.423"/>
    </inkml:context>
    <inkml:brush xml:id="br0">
      <inkml:brushProperty name="width" value="0.05" units="cm"/>
      <inkml:brushProperty name="height" value="0.05" units="cm"/>
    </inkml:brush>
  </inkml:definitions>
  <inkml:trace contextRef="#ctx0" brushRef="#br0">0 1 24575,'0'7'0,"0"8"0,0 20 0,0 11 0,0 7 0,0 6 0,0-12 0,0 16 0,0-20 0,0 10 0,0-14 0,0-9 0,0-6 0,0-9 0,0-6 0,0-5 0,0-1 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34.402"/>
    </inkml:context>
    <inkml:brush xml:id="br0">
      <inkml:brushProperty name="width" value="0.05" units="cm"/>
      <inkml:brushProperty name="height" value="0.05" units="cm"/>
    </inkml:brush>
  </inkml:definitions>
  <inkml:trace contextRef="#ctx0" brushRef="#br0">38 131 24575,'3'2'0,"0"7"0,-10 5 0,2 8 0,-5-3 0,5 4 0,2 1 0,3-5 0,0-4 0,0 2 0,0-9 0,0 6 0,6-7 0,1-4 0,16 0 0,-7-3 0,15 0 0,-10 0 0,11 0 0,-8 0 0,5 0 0,-1 0 0,-4 0 0,4 0 0,-5-3 0,0-5 0,0-4 0,7-9 0,-5 4 0,6-13 0,-11 8 0,5-8 0,-12 11 0,5-1 0,-10 6 0,-1 0 0,-4 0 0,-3-1 0,0 1 0,0 0 0,-10 2 0,-3-2 0,-10 6 0,0-4 0,-6 4 0,0 4 0,0 0 0,-4 4 0,4 0 0,-5 0 0,0 0 0,0 4 0,5 0 0,1 8 0,9-4 0,0 3 0,5-4 0,0 3 0,3-2 0,1 2 0,3-4 0,1 4 0,-1-3 0,0 6 0,-3-5 0,2 2 0,1-4 0,1 1 0,3-4 0,-1 0 0,1-3 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35.198"/>
    </inkml:context>
    <inkml:brush xml:id="br0">
      <inkml:brushProperty name="width" value="0.05" units="cm"/>
      <inkml:brushProperty name="height" value="0.05" units="cm"/>
    </inkml:brush>
  </inkml:definitions>
  <inkml:trace contextRef="#ctx0" brushRef="#br0">0 1 24575,'0'28'0,"0"12"0,0 1 0,0 5 0,0-1 0,0-5 0,0 12 0,0-15 0,0 3 0,0-17 0,0-7 0,0 1 0,0-10 0,0 3 0,0-7 0,0 0 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36.058"/>
    </inkml:context>
    <inkml:brush xml:id="br0">
      <inkml:brushProperty name="width" value="0.05" units="cm"/>
      <inkml:brushProperty name="height" value="0.05" units="cm"/>
    </inkml:brush>
  </inkml:definitions>
  <inkml:trace contextRef="#ctx0" brushRef="#br0">1 0 24575,'0'2'0,"0"17"0,0 2 0,0 22 0,0-2 0,0 1 0,0 14 0,0-20 0,0 9 0,0-11 0,0-5 0,0-5 0,0-2 0,0-2 0,3 3 0,1-4 0,4 3 0,-4-7 0,2 0 0,-5-5 0,1-4 0,-2 1 0,0-1 0,0-2 0,0-2 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37.304"/>
    </inkml:context>
    <inkml:brush xml:id="br0">
      <inkml:brushProperty name="width" value="0.05" units="cm"/>
      <inkml:brushProperty name="height" value="0.05" units="cm"/>
    </inkml:brush>
  </inkml:definitions>
  <inkml:trace contextRef="#ctx0" brushRef="#br0">1 96 24575,'0'-5'0,"0"10"0,0 11 0,0 7 0,0 10 0,0-2 0,0 8 0,0-10 0,0 0 0,0-6 0,0-4 0,0-4 0,2-5 0,9-3 0,5-3 0,8-1 0,9-3 0,-7 0 0,12 0 0,-14 0 0,5-7 0,-10-1 0,3-7 0,-7 0 0,4-4 0,-4 0 0,-6-4 0,1-6 0,-5 5 0,3-9 0,-4 8 0,0-8 0,-4 9 0,0 0 0,0 1 0,-6 8 0,-2 0 0,-11 4 0,4 4 0,-7 3 0,2 0 0,-3 4 0,0 0 0,3 0 0,-2 7 0,7 1 0,-4 11 0,4 0 0,-1 5 0,1-1 0,-2 5 0,8-14 0,2 1 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38.282"/>
    </inkml:context>
    <inkml:brush xml:id="br0">
      <inkml:brushProperty name="width" value="0.05" units="cm"/>
      <inkml:brushProperty name="height" value="0.05" units="cm"/>
    </inkml:brush>
  </inkml:definitions>
  <inkml:trace contextRef="#ctx0" brushRef="#br0">62 10 24575,'0'-10'0,"-6"10"0,1 5 0,-6 18 0,0-2 0,2 11 0,1-2 0,4 3 0,4 1 0,0 0 0,0 0 0,0 0 0,0-5 0,0 0 0,0-10 0,0-4 0,0-6 0,0-2 0,10-4 0,-1 0 0,24-3 0,-12 0 0,17 0 0,-13-3 0,8-2 0,-4-7 0,0-1 0,-5-2 0,-5-4 0,-8 7 0,3-6 0,-7 8 0,4-5 0,-8-3 0,1-1 0,-4-9 0,0 3 0,0-8 0,0 9 0,-7-4 0,-2 4 0,-6 5 0,-4 0 0,-1 7 0,-3 1 0,0 6 0,3 2 0,-2 3 0,2 0 0,-3 0 0,0 0 0,3 0 0,-2 3 0,6 1 0,2 4 0,0-1 0,7-1 0,0-2 0,4-1 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39.555"/>
    </inkml:context>
    <inkml:brush xml:id="br0">
      <inkml:brushProperty name="width" value="0.05" units="cm"/>
      <inkml:brushProperty name="height" value="0.05" units="cm"/>
    </inkml:brush>
  </inkml:definitions>
  <inkml:trace contextRef="#ctx0" brushRef="#br0">90 0 24575,'-4'14'0,"0"6"0,-13 14 0,10-7 0,-13 15 0,18-15 0,-15 17 0,15-3 0,-6-6 0,4 3 0,3-13 0,-3 3 0,4-5 0,0-4 0,0-1 0,0-4 0,0 0 0,0-3 0,0-1 0,0 0 0,0-3 0,3 3 0,4-7 0,3 0 0,13-3 0,2 0 0,1 0 0,1 0 0,-8 0 0,4 0 0,-4-6 0,4-3 0,-8-2 0,3-3 0,-4 3 0,0-4 0,-3-3 0,3 3 0,-6-3 0,3-1 0,-7 0 0,-1-5 0,-3 1 0,0 0 0,0 0 0,0-6 0,0 5 0,0-4 0,-6 8 0,1 2 0,-9 7 0,3 0 0,-3 4 0,-4 0 0,2 3 0,-2 0 0,4 4 0,3 0 0,-3 0 0,7 0 0,-7 0 0,7 0 0,-3 0 0,4 0 0,0 0 0,-1 0 0,1 0 0,3 0 0,0 0 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40.385"/>
    </inkml:context>
    <inkml:brush xml:id="br0">
      <inkml:brushProperty name="width" value="0.05" units="cm"/>
      <inkml:brushProperty name="height" value="0.05" units="cm"/>
    </inkml:brush>
  </inkml:definitions>
  <inkml:trace contextRef="#ctx0" brushRef="#br0">0 1 24575,'0'30'0,"0"3"0,0 25 0,0 3 0,0 0 0,0 3 0,0-17 0,0 11 0,0-16 0,0-5 0,0-10 0,0-16 0,0 3 0,0-7 0,0-4 0,0 0 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41.571"/>
    </inkml:context>
    <inkml:brush xml:id="br0">
      <inkml:brushProperty name="width" value="0.05" units="cm"/>
      <inkml:brushProperty name="height" value="0.05" units="cm"/>
    </inkml:brush>
  </inkml:definitions>
  <inkml:trace contextRef="#ctx0" brushRef="#br0">0 661 24575,'0'73'0,"0"-22"0,0-75 0,0-28 0,0-40 0,7 42 0,2-1 0,-3-12 0,3 2 0,17-20 0,-11 29 0,-2 2 0,3 0 0,8-16 0,-14 30 0,6 3 0,-8 20 0,2 2 0,-4 14 0,2 13 0,5 23 0,1 5 0,2 20 0,-3-5 0,2 9 0,2 12 0,0-4 0,4 12 0,-9 3 0,4-19 0,-7-16 0,-1-2 0,3 0 0,6 34 0,-8-35 0,1-5 0,-2-8 0,0-16 0,-1-6 0,-3-7 0,0-1 0,-4-6 0,0-2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00.443"/>
    </inkml:context>
    <inkml:brush xml:id="br0">
      <inkml:brushProperty name="width" value="0.05" units="cm"/>
      <inkml:brushProperty name="height" value="0.05" units="cm"/>
    </inkml:brush>
  </inkml:definitions>
  <inkml:trace contextRef="#ctx0" brushRef="#br0">191 61 24575,'0'-10'0,"0"3"0,0-3 0,0 0 0,0 3 0,0-3 0,-2 7 0,-2 0 0,-10 3 0,2 0 0,-10 0 0,2 3 0,1 4 0,0 5 0,5 6 0,-6 2 0,7 4 0,-3 0 0,8-1 0,4 5 0,1-3 0,3 3 0,0-5 0,0 0 0,0-3 0,0-2 0,3-4 0,4 0 0,4-3 0,7 0 0,1-4 0,5 1 0,4-4 0,-4 0 0,0-4 0,-2 0 0,-6 0 0,2 0 0,-4 0 0,0 0 0,-4 0 0,-1 0 0,-2 0 0,-1 0 0,-3-3 0,0 0 0,0-7 0,-2 3 0,2 0 0,-3 4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41.959"/>
    </inkml:context>
    <inkml:brush xml:id="br0">
      <inkml:brushProperty name="width" value="0.05" units="cm"/>
      <inkml:brushProperty name="height" value="0.05" units="cm"/>
    </inkml:brush>
  </inkml:definitions>
  <inkml:trace contextRef="#ctx0" brushRef="#br0">1 58 24575,'30'-4'0,"-10"3"0,50-12 0,-21 10 0,6-6 0,1 5 0,-15-2 0,6-3 0,-13 4 0,-6 1 0,-15 4 0,-3 0 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42.719"/>
    </inkml:context>
    <inkml:brush xml:id="br0">
      <inkml:brushProperty name="width" value="0.05" units="cm"/>
      <inkml:brushProperty name="height" value="0.05" units="cm"/>
    </inkml:brush>
  </inkml:definitions>
  <inkml:trace contextRef="#ctx0" brushRef="#br0">0 234 24575,'0'36'0,"0"-11"0,0-113 0,0 31 0,0-20 0,0 46 0,0-6 0,3 32 0,4 5 0,5 17 0,13 15 0,0 9 0,14 14 0,-15-12 0,14 10 0,-10-16 0,10 5 0,-6-10 0,-7-7 0,-5-5 0,-6-9 0,-3-1 0,-2-4 0,-2-2 0,-4-10 0,0-11 0,-3-11 0,0-6 0,0 0 0,0 0 0,0 5 0,0 1 0,-3 8 0,-1 2 0,0 4 0,1-1 0,0 5 0,2-4 0,-2 7 0,3-3 0,0 3 0,0 1 0,0 2 0,0 1 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43.987"/>
    </inkml:context>
    <inkml:brush xml:id="br0">
      <inkml:brushProperty name="width" value="0.05" units="cm"/>
      <inkml:brushProperty name="height" value="0.05" units="cm"/>
    </inkml:brush>
  </inkml:definitions>
  <inkml:trace contextRef="#ctx0" brushRef="#br0">119 130 24575,'0'2'0,"0"7"0,0 19 0,0 8 0,0 0 0,0 7 0,0-7 0,0 10 0,0 0 0,0-11 0,0-1 0,0-18 0,0 1 0,0-10 0,0-3 0,0-12 0,0-8 0,0-12 0,0-1 0,0-11 0,-3 5 0,-2-10 0,-4 5 0,-1-6 0,1 5 0,1 2 0,3 9 0,-2 2 0,6 9 0,-3 1 0,4 3 0,0 5 0,0 0 0,0 4 0,6-1 0,10 4 0,9-4 0,9 6 0,5-3 0,2 4 0,4 0 0,1 0 0,0 0 0,0 0 0,0 0 0,0 0 0,-6 0 0,-5 7 0,-7-2 0,-5 10 0,-4-4 0,-4 4 0,-1-1 0,-7-3 0,4 7 0,-7-7 0,-1 12 0,-3-4 0,0 9 0,0 1 0,-7 5 0,-8 5 0,-7-7 0,-5 7 0,1-12 0,-4 0 0,4-7 0,-2-4 0,0-4 0,4 0 0,-9-4 0,8-4 0,-3 0 0,5-4 0,-1 0 0,1 0 0,3 0 0,6 0 0,0 0 0,7 0 0,-3 0 0,4 0 0,-4 0 0,0 0 0,-5 0 0,1 0 0,-4 0 0,6 0 0,-6 0 0,11 0 0,-3-3 0,0 2 0,-1-5 0,-3 2 0,0-6 0,-1 2 0,5 1 0,-4 1 0,7 2 0,-3 0 0,3 1 0,4 3 0,0 0 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44.923"/>
    </inkml:context>
    <inkml:brush xml:id="br0">
      <inkml:brushProperty name="width" value="0.05" units="cm"/>
      <inkml:brushProperty name="height" value="0.05" units="cm"/>
    </inkml:brush>
  </inkml:definitions>
  <inkml:trace contextRef="#ctx0" brushRef="#br0">16 0 24575,'-2'81'0,"0"-1"0,0 1 0,-1-1 0,1 22 0,-1-2 0,1-39 0,2-50 0,0 2 0,0-6 0,0-4 0,0 0 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7:46.926"/>
    </inkml:context>
    <inkml:brush xml:id="br0">
      <inkml:brushProperty name="width" value="0.05" units="cm"/>
      <inkml:brushProperty name="height" value="0.05" units="cm"/>
    </inkml:brush>
  </inkml:definitions>
  <inkml:trace contextRef="#ctx0" brushRef="#br0">1 1 24575,'0'20'0,"0"11"0,0 4 0,0 23 0,0 3 0,0 12 0,0-16 0,0 6 0,0-15 0,0 11 0,0-11 0,0-3 0,0-20 0,0 2 0,0-15 0,0 2 0,0-11 0,0 0 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27.577"/>
    </inkml:context>
    <inkml:brush xml:id="br0">
      <inkml:brushProperty name="width" value="0.05" units="cm"/>
      <inkml:brushProperty name="height" value="0.05" units="cm"/>
    </inkml:brush>
  </inkml:definitions>
  <inkml:trace contextRef="#ctx0" brushRef="#br0">603 323 24575,'4'-6'0,"-2"0"0,-2-4 0,0-9 0,0-7 0,0-8 0,0 0 0,0 0 0,0 5 0,0-4 0,0 4 0,0 4 0,0 1 0,-12 17 0,-7 0 0,-18 7 0,-5 18 0,-1 8 0,-7 25 0,10-10 0,-11 14 0,10-9 0,-4 1 0,10 2 0,9-18 0,4 3 0,10-10 0,3 4 0,6-8 0,3 2 0,0-7 0,0 3 0,0-3 0,3-1 0,8-3 0,5 0 0,7-3 0,5 0 0,2 0 0,4-3 0,0-2 0,0-3 0,0 0 0,-5 0 0,-1 4 0,-9 0 0,-1 3 0,-6 8 0,-2-3 0,-2 10 0,-1-3 0,-2 5 0,-2-1 0,-3 5 0,0 1 0,0 0 0,0 4 0,0-4 0,0 1 0,0-2 0,-3-9 0,-9 4 0,-1-7 0,-10 3 0,4-4 0,-9-2 0,3-2 0,-8-3 0,8 0 0,-7 1 0,7-5 0,-3 0 0,8-4 0,-2 0 0,7 0 0,-4 0 0,1 0 0,3 0 0,-8-4 0,8-3 0,-3-4 0,3 0 0,2-2 0,-2 2 0,5 0 0,0-2 0,6 5 0,-2-2 0,5 0 0,-2 3 0,3-6 0,0 5 0,0-2 0,0 4 0,0 2 0,0 2 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28.400"/>
    </inkml:context>
    <inkml:brush xml:id="br0">
      <inkml:brushProperty name="width" value="0.05" units="cm"/>
      <inkml:brushProperty name="height" value="0.05" units="cm"/>
    </inkml:brush>
  </inkml:definitions>
  <inkml:trace contextRef="#ctx0" brushRef="#br0">1 1 24575,'0'0'0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28.931"/>
    </inkml:context>
    <inkml:brush xml:id="br0">
      <inkml:brushProperty name="width" value="0.05" units="cm"/>
      <inkml:brushProperty name="height" value="0.05" units="cm"/>
    </inkml:brush>
  </inkml:definitions>
  <inkml:trace contextRef="#ctx0" brushRef="#br0">55 0 24575,'-18'0'0,"4"0"0,1 0 0,6 0 0,5 0 0,16 0 0,1 0 0,28 0 0,-15 0 0,17 0 0,-11 0 0,0 0 0,-9 0 0,-8 0 0,-11 0 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29.271"/>
    </inkml:context>
    <inkml:brush xml:id="br0">
      <inkml:brushProperty name="width" value="0.05" units="cm"/>
      <inkml:brushProperty name="height" value="0.05" units="cm"/>
    </inkml:brush>
  </inkml:definitions>
  <inkml:trace contextRef="#ctx0" brushRef="#br0">0 1 24575,'76'2'0,"0"-1"0,-23 1 0,-4-1 0,51-1 0,-65 0 0,-1 0 0,-21 0 0,-3 0 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29.830"/>
    </inkml:context>
    <inkml:brush xml:id="br0">
      <inkml:brushProperty name="width" value="0.05" units="cm"/>
      <inkml:brushProperty name="height" value="0.05" units="cm"/>
    </inkml:brush>
  </inkml:definitions>
  <inkml:trace contextRef="#ctx0" brushRef="#br0">1 16 24575,'14'0'0,"6"0"0,9 0 0,5 0 0,5 0 0,21 0 0,-19 0 0,21 0 0,-31 0 0,-1 0 0,-7 0 0,-5-7 0,-9 6 0,1-6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01.486"/>
    </inkml:context>
    <inkml:brush xml:id="br0">
      <inkml:brushProperty name="width" value="0.05" units="cm"/>
      <inkml:brushProperty name="height" value="0.05" units="cm"/>
    </inkml:brush>
  </inkml:definitions>
  <inkml:trace contextRef="#ctx0" brushRef="#br0">0 1 24575,'0'13'0,"0"8"0,0 8 0,0 5 0,0 0 0,0 0 0,0 0 0,0 0 0,0 0 0,0 0 0,0-5 0,0-5 0,0-2 0,0-10 0,0 2 0,0-8 0,0-2 0,0-2 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1.395"/>
    </inkml:context>
    <inkml:brush xml:id="br0">
      <inkml:brushProperty name="width" value="0.05" units="cm"/>
      <inkml:brushProperty name="height" value="0.05" units="cm"/>
    </inkml:brush>
  </inkml:definitions>
  <inkml:trace contextRef="#ctx0" brushRef="#br0">593 234 24575,'10'-4'0,"-4"-4"0,-3-4 0,4-11 0,-2 3 0,7-12 0,-8 7 0,8-9 0,-11 8 0,10 3 0,-7 13 0,0 0 0,-7 6 0,-5 1 0,-9 3 0,2 0 0,-12 4 0,1 4 0,-3 1 0,1 7 0,-6-3 0,4 4 0,-10-4 0,6 3 0,0-2 0,0 2 0,0-2 0,5 1 0,1-3 0,3 8 0,2-3 0,-4 12 0,8-11 0,-2 10 0,9-9 0,1 1 0,7-2 0,1 0 0,3-3 0,0 4 0,0-5 0,10-3 0,8 0 0,6 0 0,9-1 0,-4 1 0,5-2 0,-5-1 0,4 0 0,-8-3 0,-1 2 0,-6-3 0,-4 3 0,-3-3 0,-1 2 0,-7-3 0,0 7 0,-3 1 0,0-1 0,-7 8 0,-1-6 0,-11 7 0,3-1 0,-7 3 0,2 3 0,-5 2 0,-12 11 0,5-3 0,-3 9 0,2-7 0,10-1 0,-7-3 0,9-2 0,2-6 0,8-5 0,2-4 0,2-2 0,5-5 0,0 1 0,3-2 0,0-1 0,6 1 0,6 0 0,7 1 0,4-4 0,1 3 0,-1-6 0,5 2 0,-3-3 0,7 0 0,-7 0 0,8 0 0,-4 0 0,10 0 0,-3 0 0,8 0 0,-3 0 0,5 0 0,-6 0 0,0 0 0,-11 0 0,-1 0 0,-9 0 0,-1 0 0,-7 0 0,-1 0 0,-4-3 0,-2 0 0,-1-7 0,-3-1 0,0-7 0,0-1 0,0-1 0,0-2 0,0 2 0,0 1 0,-3 1 0,-5 3 0,4 4 0,-6-2 0,6 9 0,-3-6 0,1 10 0,3-3 0,0 3 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2.018"/>
    </inkml:context>
    <inkml:brush xml:id="br0">
      <inkml:brushProperty name="width" value="0.05" units="cm"/>
      <inkml:brushProperty name="height" value="0.05" units="cm"/>
    </inkml:brush>
  </inkml:definitions>
  <inkml:trace contextRef="#ctx0" brushRef="#br0">43 6 24575,'-3'-3'0,"-3"0"0,-1 6 0,0 13 0,1 1 0,1 16 0,1-4 0,0 5 0,4-1 0,0-3 0,0-7 0,0-4 0,0-9 0,0 0 0,6-3 0,6-3 0,8-1 0,3-3 0,0 0 0,1 0 0,-5 0 0,-4 0 0,-2 0 0,-9 0 0,3 0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2.516"/>
    </inkml:context>
    <inkml:brush xml:id="br0">
      <inkml:brushProperty name="width" value="0.05" units="cm"/>
      <inkml:brushProperty name="height" value="0.05" units="cm"/>
    </inkml:brush>
  </inkml:definitions>
  <inkml:trace contextRef="#ctx0" brushRef="#br0">7 13 24575,'-4'-7'0,"1"1"0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3.468"/>
    </inkml:context>
    <inkml:brush xml:id="br0">
      <inkml:brushProperty name="width" value="0.05" units="cm"/>
      <inkml:brushProperty name="height" value="0.05" units="cm"/>
    </inkml:brush>
  </inkml:definitions>
  <inkml:trace contextRef="#ctx0" brushRef="#br0">34 420 24575,'0'19'0,"0"12"0,0 41 0,0 2 0,0 0 0,0-18 0,0 7 0,0-21 0,0 5 0,0-8 0,0-14 0,0-5 0,0-10 0,-5-54 0,4 2 0,-14-54 0,12 27 0,-7-18 0,10 18 0,0-12 0,0 7 0,0 6 0,0 8 0,0 14 0,0 6 0,12 10 0,-3 2 0,28-10 0,-14 15 0,24-11 0,-12 13 0,6 6 0,4-2 0,-10 12 0,4 1 0,-10 4 0,-5 0 0,-5 3 0,-8 13 0,0 6 0,-2 12 0,-4 0 0,-2 5 0,-3-4 0,0 5 0,-4-7 0,-4 1 0,-9-3 0,-6 3 0,-2-12 0,-10 9 0,3-9 0,-13 5 0,8-4 0,-7-1 0,9-5 0,-4-3 0,13-2 0,-1-4 0,18-4 0,-1-1 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3.968"/>
    </inkml:context>
    <inkml:brush xml:id="br0">
      <inkml:brushProperty name="width" value="0.05" units="cm"/>
      <inkml:brushProperty name="height" value="0.05" units="cm"/>
    </inkml:brush>
  </inkml:definitions>
  <inkml:trace contextRef="#ctx0" brushRef="#br0">27 1 24575,'-9'9'0,"-1"6"0,6 4 0,1 0 0,3 19 0,0-10 0,0 13 0,0-9 0,0-2 0,0-1 0,0-1 0,7-5 0,1-7 0,10-5 0,-2-4 0,6-7 0,-3 4 0,1-4 0,2-4 0,-13 3 0,1-2 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4.360"/>
    </inkml:context>
    <inkml:brush xml:id="br0">
      <inkml:brushProperty name="width" value="0.05" units="cm"/>
      <inkml:brushProperty name="height" value="0.05" units="cm"/>
    </inkml:brush>
  </inkml:definitions>
  <inkml:trace contextRef="#ctx0" brushRef="#br0">7 0 24575,'-4'0'0,"2"0"0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5.615"/>
    </inkml:context>
    <inkml:brush xml:id="br0">
      <inkml:brushProperty name="width" value="0.05" units="cm"/>
      <inkml:brushProperty name="height" value="0.05" units="cm"/>
    </inkml:brush>
  </inkml:definitions>
  <inkml:trace contextRef="#ctx0" brushRef="#br0">0 1 24575,'0'13'0,"0"12"0,0 28 0,0 28 0,0-3-519,0-26 1,0 2 518,0 0 0,0 0 0,0-3 0,0 0 0,0 4 0,0-4 254,0 15-254,0 10 0,0-26 0,0 10 0,0-19 0,0-12 783,0-14-783,0-5 0,3-6 0,3-2 0,1-2 0,10 0 0,-8-6 0,12-2 0,-4-12 0,3 4 0,-4-7 0,-2 7 0,-3-2 0,0 7 0,-1-2 0,-4 5 0,-2-2 0,-1 4 0,-3 8 0,0 7 0,0 9 0,0 5 0,0 1 0,0-5 0,0-1 0,3-4 0,1 1 0,10-4 0,-2-1 0,11-6 0,1 0 0,0-4 0,9 0 0,-9 0 0,4 0 0,0 0 0,-3-7 0,-1-1 0,-1-12 0,-7 0 0,5-9 0,-8-6 0,-1 0 0,-2-22 0,-5 18 0,-1-18 0,-4 10 0,0 0 0,0 0 0,-4 8 0,-3 10 0,-10 0 0,-4 12 0,-8 1 0,0 11 0,0 1 0,-4 4 0,-2 0 0,3 12 0,-3 11 0,7 20 0,8 10 0,2-5 0,4 8 0,4-8 0,-5 11 0,10-9 0,-3-4 0,7-9 0,-3-12 0,4-2 0,0-12 0,0-2 0,0-2 0,0-4 0,0 0 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6.701"/>
    </inkml:context>
    <inkml:brush xml:id="br0">
      <inkml:brushProperty name="width" value="0.05" units="cm"/>
      <inkml:brushProperty name="height" value="0.05" units="cm"/>
    </inkml:brush>
  </inkml:definitions>
  <inkml:trace contextRef="#ctx0" brushRef="#br0">16 0 24575,'-8'20'0,"1"-4"0,7-10 0,0 1 0,0 2 0,0-3 0,0 7 0,0-6 0,0 3 0,0 0 0,0-3 0,0 3 0,0-4 0,0 1 0,0 7 0,0-2 0,0 6 0,0 5 0,0-7 0,0 7 0,0-5 0,0-2 0,0 2 0,3-4 0,1-6 0,6 1 0,-3-5 0,3 3 0,0-4 0,1 3 0,3-5 0,0 2 0,0-3 0,0 0 0,-3 0 0,-1 0 0,-4 0 0,1 0 0,-1 0 0,1 0 0,-4 0 0,0 0 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8.164"/>
    </inkml:context>
    <inkml:brush xml:id="br0">
      <inkml:brushProperty name="width" value="0.05" units="cm"/>
      <inkml:brushProperty name="height" value="0.05" units="cm"/>
    </inkml:brush>
  </inkml:definitions>
  <inkml:trace contextRef="#ctx0" brushRef="#br0">405 350 24575,'0'-9'0,"0"-18"0,0 13 0,0-19 0,-4 4 0,-1-2 0,-4-8 0,-8 4 0,4 5 0,-14-5 0,11 14 0,-4-4 0,1 14 0,0 4 0,0 3 0,-4 4 0,4 0 0,-5 0 0,1 0 0,-2 12 0,0 7 0,3 11 0,-5 7 0,13 2 0,-3-2 0,8 2 0,4-5 0,1-5 0,4 4 0,0-13 0,0 7 0,6-14 0,6 1 0,12-6 0,1 0 0,8-4 0,-9 0 0,9-4 0,-8-11 0,17-16 0,-14-1 0,11-15 0,-13 7 0,-3-1 0,-1-2 0,-5 5 0,-5 5 0,0 1 0,-4 9 0,-4 4 0,-1 1 0,-3 7 0,0 3 0,0 22 0,0 23 0,0 27 0,6 31-535,-3-44 1,1 1 534,1 10 0,2 1 0,3 1 0,-1 1-735,-2 9 1,1-1 734,4-6 0,1-2 0,-6-11 0,-1-1-140,3 0 1,0-3 139,-3 17 0,-1 18 0,-5-22 0,0-7 972,-4-14-972,-13-10 1526,-2-6-1526,-21-11 319,-3 2-319,6-12 0,-12 1 0,0-7 0,1-3 0,-1-3 0,15-9 0,9-11 0,2-8 0,2-4 0,11-4 0,3 4 0,7-10 0,0-1 0,3 8 0,11-11 0,15 5 0,0 10 0,18-13 0,-11 23 0,7-4 0,1 6 0,-9 5 0,4 3 0,-9 2 0,-2 7 0,-9-2 0,-1 7 0,-7-7 0,-1 7 0,-7-3 0,0 3 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8.894"/>
    </inkml:context>
    <inkml:brush xml:id="br0">
      <inkml:brushProperty name="width" value="0.05" units="cm"/>
      <inkml:brushProperty name="height" value="0.05" units="cm"/>
    </inkml:brush>
  </inkml:definitions>
  <inkml:trace contextRef="#ctx0" brushRef="#br0">1 1 24575,'13'0'0,"7"0"0,10 0 0,15 0 0,-4 0 0,16 0 0,-16 0 0,35 0 0,-34 0 0,28 0 0,-35 0 0,4 0 0,-9 0 0,-7 0 0,-8 0 0,-9 0 0,-3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02.386"/>
    </inkml:context>
    <inkml:brush xml:id="br0">
      <inkml:brushProperty name="width" value="0.05" units="cm"/>
      <inkml:brushProperty name="height" value="0.05" units="cm"/>
    </inkml:brush>
  </inkml:definitions>
  <inkml:trace contextRef="#ctx0" brushRef="#br0">39 7 24575,'5'-3'0,"3"0"0,9 3 0,2 0 0,5 0 0,4 0 0,-4 0 0,9 0 0,-9 0 0,9 0 0,-12 0 0,6 0 0,-12 0 0,3 0 0,-7 6 0,2-1 0,-8 8 0,4-5 0,-8 9 0,2-5 0,-3 6 0,0-4 0,0 4 0,0-2 0,0 6 0,0-7 0,0 8 0,-7-8 0,3 3 0,-10-4 0,3-3 0,-3 2 0,-4-4 0,2 1 0,-6-2 0,3-1 0,-5 1 0,1 0 0,3-1 0,-2 1 0,7-1 0,-4 0 0,8 0 0,1-3 0,4 2 0,0-6 0,-1 3 0,1-3 0,0 0 0,0 0 0,0-2 0,-1-5 0,-2-4 0,1-3 0,-6-1 0,2-3 0,4 9 0,1-1 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9.898"/>
    </inkml:context>
    <inkml:brush xml:id="br0">
      <inkml:brushProperty name="width" value="0.05" units="cm"/>
      <inkml:brushProperty name="height" value="0.05" units="cm"/>
    </inkml:brush>
  </inkml:definitions>
  <inkml:trace contextRef="#ctx0" brushRef="#br0">1 1 24575,'20'0'0,"1"0"0,2 0 0,16 0 0,-12 0 0,23 0 0,-25 0 0,8 0 0,-17 0 0,1 0 0,-6 0 0,-3 3 0,-2 8 0,-6 9 0,0 9 0,0 5 0,0 0 0,0 0 0,0-5 0,0 3 0,0-7 0,0-1 0,-6-6 0,-6-3 0,-7-1 0,-5-1 0,1-2 0,4-4 0,-4-3 0,12-1 0,-7-3 0,7 0 0,0 0 0,1 0 0,1 0 0,1-2 0,-2-2 0,4-2 0,2-1 0,2 1 0,2 0 0,0 0 0,6-4 0,10-2 0,9 0 0,5 0 0,2 3 0,-3 5 0,5 0 0,-4 4 0,2 0 0,-11 0 0,6 0 0,-12 6 0,0 2 0,-1 11 0,-6-4 0,3 3 0,-4-4 0,-3-3 0,-1-1 0,-3-4 0,0 4 0,0-5 0,0 1 0</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0.911"/>
    </inkml:context>
    <inkml:brush xml:id="br0">
      <inkml:brushProperty name="width" value="0.05" units="cm"/>
      <inkml:brushProperty name="height" value="0.05" units="cm"/>
    </inkml:brush>
  </inkml:definitions>
  <inkml:trace contextRef="#ctx0" brushRef="#br0">55 225 24575,'0'7'0,"0"8"0,0 20 0,0 6 0,0 10 0,0 9 0,0 8 0,0 6 0,0-18 0,0 7 0,0-21 0,0 10 0,0-16 0,0-7 0,0-7 0,0-10 0,0-4 0,0-26 0,-8-5 0,6-23 0,-13 6 0,13-6 0,-11 0 0,12 0 0,-7 0 0,7 0 0,-3 6 0,4-17 0,0 7 0,0-4 0,0 3 0,8 10 0,2-5 0,13 4 0,-4 3 0,6 7 0,-3 3 0,2 8 0,5 4 0,-4 5 0,7 8 0,-2 0 0,3 4 0,-3 0 0,-2 0 0,-3 17 0,-5-3 0,2 20 0,-10-9 0,0 7 0,-7-7 0,-2 3 0,-3 0 0,0-3 0,-3 3 0,-9-4 0,-11 5 0,-8-6 0,-15 9 0,9-18 0,-14 9 0,11-9 0,-6 0 0,5-1 0,6-5 0,11 0 0,6-4 0,10-1 0,1-3 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1.420"/>
    </inkml:context>
    <inkml:brush xml:id="br0">
      <inkml:brushProperty name="width" value="0.05" units="cm"/>
      <inkml:brushProperty name="height" value="0.05" units="cm"/>
    </inkml:brush>
  </inkml:definitions>
  <inkml:trace contextRef="#ctx0" brushRef="#br0">30 0 24575,'-7'14'0,"4"-2"0,-8 10 0,9 2 0,-4 5 0,6 5 0,0-5 0,0-5 0,0-2 0,0-10 0,0 2 0,0-8 0,5-2 0,3-1 0,6-3 0,9 0 0,-7 0 0,11 0 0,-15 0 0,5 0 0,-10 0 0,0 0 0,-4 0 0</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1.962"/>
    </inkml:context>
    <inkml:brush xml:id="br0">
      <inkml:brushProperty name="width" value="0.05" units="cm"/>
      <inkml:brushProperty name="height" value="0.05" units="cm"/>
    </inkml:brush>
  </inkml:definitions>
  <inkml:trace contextRef="#ctx0" brushRef="#br0">0 0 24575,'0'0'0</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12.659"/>
    </inkml:context>
    <inkml:brush xml:id="br0">
      <inkml:brushProperty name="width" value="0.05" units="cm"/>
      <inkml:brushProperty name="height" value="0.05" units="cm"/>
    </inkml:brush>
  </inkml:definitions>
  <inkml:trace contextRef="#ctx0" brushRef="#br0">0 1 24575,'0'0'0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4.918"/>
    </inkml:context>
    <inkml:brush xml:id="br0">
      <inkml:brushProperty name="width" value="0.05" units="cm"/>
      <inkml:brushProperty name="height" value="0.05" units="cm"/>
    </inkml:brush>
  </inkml:definitions>
  <inkml:trace contextRef="#ctx0" brushRef="#br0">5 0 24575,'-5'0'0,"20"0"0,13 0 0,24 0 0,-10 0 0,15 0 0,-15 0 0,15 0 0,-9 0 0,-2 0 0,-11 0 0,-7 0 0,-12 0 0,1 0 0,-10 0 0,0 0 0,-4 0 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3.380"/>
    </inkml:context>
    <inkml:brush xml:id="br0">
      <inkml:brushProperty name="width" value="0.05" units="cm"/>
      <inkml:brushProperty name="height" value="0.05" units="cm"/>
    </inkml:brush>
  </inkml:definitions>
  <inkml:trace contextRef="#ctx0" brushRef="#br0">13 0 24575,'-11'4'0,"10"-1"0,5-3 0,18 0 0,3 0 0,9 0 0,11 0 0,-9 0 0,14 0 0,-15 0 0,5 0 0,-1 0 0,-9 0 0,0 0 0,-12 0 0,-7 0 0,-4 0 0,-4 0 0</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3.925"/>
    </inkml:context>
    <inkml:brush xml:id="br0">
      <inkml:brushProperty name="width" value="0.05" units="cm"/>
      <inkml:brushProperty name="height" value="0.05" units="cm"/>
    </inkml:brush>
  </inkml:definitions>
  <inkml:trace contextRef="#ctx0" brushRef="#br0">1 0 24575,'4'4'0,"10"-2"0,18-2 0,9 0 0,17 0 0,-19 0 0,23 0 0,-25 0 0,15 0 0,-12 0 0,-5 0 0,-11 0 0,-6 0 0,-8 0 0,-3 0 0,-4 0 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9.080"/>
    </inkml:context>
    <inkml:brush xml:id="br0">
      <inkml:brushProperty name="width" value="0.05" units="cm"/>
      <inkml:brushProperty name="height" value="0.05" units="cm"/>
    </inkml:brush>
  </inkml:definitions>
  <inkml:trace contextRef="#ctx0" brushRef="#br0">490 1 24575,'-77'1'0,"1"1"0,-10 14 0,15 7 0,32 6 0,-25 31 0,42-35 0,-4 5 0,9-1 0,9-9 0,4 3 0,4-12 0,0 2 0,3-6 0,13 4 0,11-3 0,13-3 0,1-1 0,3 0 0,-4 9 0,1 1 0,-5 16 0,-6-2 0,-11 7 0,-2 6 0,-12-1 0,-1 6 0,-4-5 0,0 3 0,-11-12 0,-5 8 0,-9-14 0,-1 0 0,2-9 0,1-6 0,-6-3 0,5-4 0,-9 0 0,4-4 0,3 0 0,-1-7 0,11-5 0,-3-8 0,7 1 0,5 0 0,3 5 0,4 3 0,0-2 0,0 5 0,0 1 0,0 4 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0.034"/>
    </inkml:context>
    <inkml:brush xml:id="br0">
      <inkml:brushProperty name="width" value="0.05" units="cm"/>
      <inkml:brushProperty name="height" value="0.05" units="cm"/>
    </inkml:brush>
  </inkml:definitions>
  <inkml:trace contextRef="#ctx0" brushRef="#br0">0 0 24575,'2'74'0,"-1"-1"0,0 0 0,2-20 0,-3 22 0,0-1 0,0 1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04.291"/>
    </inkml:context>
    <inkml:brush xml:id="br0">
      <inkml:brushProperty name="width" value="0.05" units="cm"/>
      <inkml:brushProperty name="height" value="0.05" units="cm"/>
    </inkml:brush>
  </inkml:definitions>
  <inkml:trace contextRef="#ctx0" brushRef="#br0">17 229 24575,'0'6'0,"0"0"0,0 8 0,0 6 0,0-3 0,0 14 0,0-9 0,0 12 0,-3-5 0,2-1 0,-6 0 0,6-4 0,-3 0 0,4-5 0,0-5 0,0-4 0,0 0 0,0-9 0,0-20 0,0-9 0,0-13 0,5-16 0,3 19 0,8-25 0,-2 15 0,4-12 0,-3 7 0,0 6 0,-3 13 0,-1 10 0,-3 5 0,3 5 0,-5 6 0,1-1 0,-1 8 0,1-2 0,-1 3 0,1 0 0,-1 0 0,0 0 0,1 3 0,0 8 0,0 9 0,1 15 0,1-5 0,-4 14 0,2-8 0,-2 9 0,4 1 0,-4 0 0,3-5 0,-3 3 0,4-9 0,-4-2 0,2-5 0,-3-9 0,0-1 0,-1-4 0,-3-3 0,3-1 0,-2-4 0,1-2 0,-2-2 0</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1.481"/>
    </inkml:context>
    <inkml:brush xml:id="br0">
      <inkml:brushProperty name="width" value="0.05" units="cm"/>
      <inkml:brushProperty name="height" value="0.05" units="cm"/>
    </inkml:brush>
  </inkml:definitions>
  <inkml:trace contextRef="#ctx0" brushRef="#br0">46 293 24575,'0'85'0,"0"-1"0,0-7 0,0-32 0,0-82 0,-5-21 0,0 14 0,-5-19 0,5 22 0,1-11 0,-4 11 0,7 7 0,-7 6 0,8 12 0,0-1 0,3 12 0,3 5 0,11 18 0,-1 2 0,15 21 0,-12-10 0,12 15 0,-8-10 0,4 0 0,-5-2 0,-2-12 0,-4 5 0,-5-16 0,3 7 0,-7-11 0,3 3 0,-4-4 0,0 0 0,1-2 0,-4-12 0,-1-10 0,-2-23 0,0-7 0,0 0 0,0-15 0,0 13 0,-4-10 0,3 9 0,-6 15 0,6 3 0,-3 13 0,1 2 0,2 7 0,-2 2 0,3 5 0,0 1 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6.328"/>
    </inkml:context>
    <inkml:brush xml:id="br0">
      <inkml:brushProperty name="width" value="0.05" units="cm"/>
      <inkml:brushProperty name="height" value="0.05" units="cm"/>
    </inkml:brush>
  </inkml:definitions>
  <inkml:trace contextRef="#ctx0" brushRef="#br0">1 0 24575,'0'13'0,"0"-4"0,0 1 0,0 0 0,0-3 0,0 3 0,0-3 0,0-1 0,3 0 0,-3 4 0,7 5 0,-7 4 0,8 9 0,-4-3 0,4 8 0,-3-9 0,2 4 0,-3-5 0,1-3 0,-2-2 0,-3-7 0,0-1 0,0-7 0,0 0 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6.773"/>
    </inkml:context>
    <inkml:brush xml:id="br0">
      <inkml:brushProperty name="width" value="0.05" units="cm"/>
      <inkml:brushProperty name="height" value="0.05" units="cm"/>
    </inkml:brush>
  </inkml:definitions>
  <inkml:trace contextRef="#ctx0" brushRef="#br0">0 54 24575,'33'3'0,"5"0"0,35-3 0,4-5 0,20-2-689,-47 2 0,0-1 689,4-3 0,-1 0 0,27 1 240,13-2-240,-37 10 0,11 0 0,-20 0 0,-8 0 0,-17 0 259,0 0 0,-18 0 0,3 0 0</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7.371"/>
    </inkml:context>
    <inkml:brush xml:id="br0">
      <inkml:brushProperty name="width" value="0.05" units="cm"/>
      <inkml:brushProperty name="height" value="0.05" units="cm"/>
    </inkml:brush>
  </inkml:definitions>
  <inkml:trace contextRef="#ctx0" brushRef="#br0">175 1 24575,'-4'13'0,"2"8"0,-7 19 0,-10 29 0,-4 1 0,0 0 0,4-7 0,5-21 0,-5 10 0,5-12 0,1-1 0,5-13 0,3-7 0,2-6 0,8-8 0,17 1 0,3-14 0,20 7 0,-5-15 0,12 10 0,-10-7 0,8 3 0,-10 1 0,-5 4 0,-1 1 0,-11 4 0,-10 0 0,-3 0 0</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7.855"/>
    </inkml:context>
    <inkml:brush xml:id="br0">
      <inkml:brushProperty name="width" value="0.05" units="cm"/>
      <inkml:brushProperty name="height" value="0.05" units="cm"/>
    </inkml:brush>
  </inkml:definitions>
  <inkml:trace contextRef="#ctx0" brushRef="#br0">74 1 24575,'0'24'0,"0"21"0,0-1 0,0 26 0,0-26 0,-9 19 0,7-21 0,-16 16 0,16-16 0,-10-2 0,11-16 0,-5-9 0,2-8 0,-2-4 0,-1-3 0,3-6 0,2 4 0,2-4 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3.316"/>
    </inkml:context>
    <inkml:brush xml:id="br0">
      <inkml:brushProperty name="width" value="0.05" units="cm"/>
      <inkml:brushProperty name="height" value="0.05" units="cm"/>
    </inkml:brush>
  </inkml:definitions>
  <inkml:trace contextRef="#ctx0" brushRef="#br0">1 6 24575,'0'-5'0,"0"20"0,0 19 0,0 19 0,0 13 0,0 1 0,0 15 0,0-7 0,0-16 0,0 3 0,0-19 0,0 10 0,0-6 0,0-8 0,0-14 0,3-2 0,0-12 0,8-1 0,3-6 0,-2-1 0,10-3 0,-7 0 0,10-12 0,-1-2 0,-3-11 0,4 0 0,-12 1 0,5 4 0,-9 2 0,1 4 0,-6-1 0,-1 4 0,-3 1 0,0 4 0,-5 2 0,0 1 0,-4 3 0,3 0 0,-1 3 0,0 4 0,4 13 0,0 5 0,3 9 0,0 0 0,0 0 0,0-1 0,0 1 0,3-4 0,8-6 0,2-9 0,9-3 0,2-8 0,0-1 0,4-3 0,-4-3 0,0-10 0,-3-8 0,-1-9 0,-7-4 0,0-6 0,-8 5 0,-1-4 0,-4 5 0,-4 0 0,-8 3 0,-2 3 0,-14 6 0,7 7 0,-7 3 0,-1 7 0,5 2 0,-4 3 0,15 0 0,2 0 0</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4.520"/>
    </inkml:context>
    <inkml:brush xml:id="br0">
      <inkml:brushProperty name="width" value="0.05" units="cm"/>
      <inkml:brushProperty name="height" value="0.05" units="cm"/>
    </inkml:brush>
  </inkml:definitions>
  <inkml:trace contextRef="#ctx0" brushRef="#br0">361 71 24575,'0'-13'0,"-3"0"0,-4-1 0,-4 3 0,-12 0 0,-2 6 0,-5 2 0,-20 3 0,25 0 0,-25 7 0,25 3 0,-7 15 0,3-2 0,7 7 0,5-1 0,9-5 0,4 4 0,4-4 0,0-5 0,0-1 0,0-4 0,6-3 0,6 0 0,8-3 0,8-4 0,-4-1 0,9-3 0,-4 0 0,0-6 0,-1-3 0,-4-11 0,-7 4 0,1-3 0,-10 4 0,2 1 0,-3 0 0,-3 0 0,-1-1 0,-3-3 0,0 6 0,0-5 0,0 6 0,0 0 0,0 1 0,3 6 0,0 1 0,4 19 0,1 8 0,1 16 0,0 12 0,1 7 0,0 16 0,2 16-276,-4-37 1,1 0 275,4 34 0,4 8 0,-7-29 0,0 1 0,-1-14 0,-3-9 0,-2-15 0,-4-6 0,0-6 551,0-7-551,-11-1 0,-7-6 0,-11-1 0,-5-3 0,0 0 0,0 0 0,5-7 0,0-6 0,8-7 0,1-4 0,8-10 0,4 4 0,3-15 0,5 9 0,0-3 0,0 5 0,0 0 0,7 5 0,2 1 0,10 8 0,-3 1 0,6 4 0,-2-1 0,3 4 0,-4-2 0,3 9 0,-2-5 0,-1 9 0,-1-2 0,-4 3 0,-3 0 0,-1 0 0,-6 0 0,-1 0 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5.255"/>
    </inkml:context>
    <inkml:brush xml:id="br0">
      <inkml:brushProperty name="width" value="0.05" units="cm"/>
      <inkml:brushProperty name="height" value="0.05" units="cm"/>
    </inkml:brush>
  </inkml:definitions>
  <inkml:trace contextRef="#ctx0" brushRef="#br0">0 35 24575,'4'-3'0,"5"-4"0,3 3 0,3-5 0,7 5 0,-3 0 0,5 0 0,4 4 0,-8 0 0,3 0 0,-9 0 0,-3 0 0,-4 9 0,-5-1 0,-2 13 0,0-2 0,0 0 0,0 3 0,0-2 0,-3 3 0,-1-4 0,-7 3 0,-1-2 0,-4 3 0,-3-3 0,2 2 0,-5-5 0,9-2 0,-4-1 0,9-7 0,-2 3 0,7-4 0,3-2 0,11-1 0,9-3 0,9 0 0,5 0 0,0-4 0,-5 0 0,-1-1 0,-9-2 0,-1 6 0,-4-2 0,-3 0 0,-1 3 0,-4-3 0,-2 3 0,-1 0 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5.517"/>
    </inkml:context>
    <inkml:brush xml:id="br0">
      <inkml:brushProperty name="width" value="0.05" units="cm"/>
      <inkml:brushProperty name="height" value="0.05" units="cm"/>
    </inkml:brush>
  </inkml:definitions>
  <inkml:trace contextRef="#ctx0" brushRef="#br0">1 1 24575,'0'0'0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5.994"/>
    </inkml:context>
    <inkml:brush xml:id="br0">
      <inkml:brushProperty name="width" value="0.05" units="cm"/>
      <inkml:brushProperty name="height" value="0.05" units="cm"/>
    </inkml:brush>
  </inkml:definitions>
  <inkml:trace contextRef="#ctx0" brushRef="#br0">1 0 24575,'0'78'0,"0"-1"0,0 1 0,0-24 0,0 26 0,0 0 0,0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04.755"/>
    </inkml:context>
    <inkml:brush xml:id="br0">
      <inkml:brushProperty name="width" value="0.05" units="cm"/>
      <inkml:brushProperty name="height" value="0.05" units="cm"/>
    </inkml:brush>
  </inkml:definitions>
  <inkml:trace contextRef="#ctx0" brushRef="#br0">0 1 24575,'13'0'0,"9"0"0,-2 0 0,8 0 0,0 0 0,1 0 0,-4 0 0,2 0 0,-15 0 0,6 0 0,-11 0 0,0 0 0,-5 0 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6.503"/>
    </inkml:context>
    <inkml:brush xml:id="br0">
      <inkml:brushProperty name="width" value="0.05" units="cm"/>
      <inkml:brushProperty name="height" value="0.05" units="cm"/>
    </inkml:brush>
  </inkml:definitions>
  <inkml:trace contextRef="#ctx0" brushRef="#br0">296 0 24575,'-43'79'0,"-1"-1"0,0 0 0,13-21 0,-13 23 0,-1-1 0,0 0 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7.203"/>
    </inkml:context>
    <inkml:brush xml:id="br0">
      <inkml:brushProperty name="width" value="0.05" units="cm"/>
      <inkml:brushProperty name="height" value="0.05" units="cm"/>
    </inkml:brush>
  </inkml:definitions>
  <inkml:trace contextRef="#ctx0" brushRef="#br0">64 0 24575,'-18'86'0,"1"0"0,-4-4 0,14-26 0,15-53 0,5 0 0,12-3 0,5 0 0,3 0 0,1 0 0,0 0 0,0 0 0,-5 0 0,-1 0 0,-9 0 0,-1 0 0,-3 0 0,-5-3 0,0 2 0,-4-1 0,1 2 0,-4 0 0,0 0 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7.744"/>
    </inkml:context>
    <inkml:brush xml:id="br0">
      <inkml:brushProperty name="width" value="0.05" units="cm"/>
      <inkml:brushProperty name="height" value="0.05" units="cm"/>
    </inkml:brush>
  </inkml:definitions>
  <inkml:trace contextRef="#ctx0" brushRef="#br0">0 1 24575,'0'24'0,"0"8"0,0 9 0,0 16 0,0-2 0,0 10 0,0 1 0,0-17 0,0 20 0,0-25 0,0 20 0,0-11 0,0 0 0,0-12 0,0-7 0,0-15 0,0-4 0,0-6 0,0-2 0,0-4 0,0 0 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8.358"/>
    </inkml:context>
    <inkml:brush xml:id="br0">
      <inkml:brushProperty name="width" value="0.05" units="cm"/>
      <inkml:brushProperty name="height" value="0.05" units="cm"/>
    </inkml:brush>
  </inkml:definitions>
  <inkml:trace contextRef="#ctx0" brushRef="#br0">1 13 24575,'10'-7'0,"13"1"0,19 6 0,-5 0 0,19 0 0,-19 0 0,15 0 0,-7 0 0,-9 0 0,-7 0 0,-7 0 0,-7 0 0,-1 0 0,-7 0 0,-5 0 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8.986"/>
    </inkml:context>
    <inkml:brush xml:id="br0">
      <inkml:brushProperty name="width" value="0.05" units="cm"/>
      <inkml:brushProperty name="height" value="0.05" units="cm"/>
    </inkml:brush>
  </inkml:definitions>
  <inkml:trace contextRef="#ctx0" brushRef="#br0">1 0 24575,'12'0'0,"-5"0"0,-1 0 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9.285"/>
    </inkml:context>
    <inkml:brush xml:id="br0">
      <inkml:brushProperty name="width" value="0.05" units="cm"/>
      <inkml:brushProperty name="height" value="0.05" units="cm"/>
    </inkml:brush>
  </inkml:definitions>
  <inkml:trace contextRef="#ctx0" brushRef="#br0">0 0 24575,'4'0'0,"-2"0"0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9.508"/>
    </inkml:context>
    <inkml:brush xml:id="br0">
      <inkml:brushProperty name="width" value="0.05" units="cm"/>
      <inkml:brushProperty name="height" value="0.05" units="cm"/>
    </inkml:brush>
  </inkml:definitions>
  <inkml:trace contextRef="#ctx0" brushRef="#br0">0 0 24575,'4'0'0,"-2"0"0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0.428"/>
    </inkml:context>
    <inkml:brush xml:id="br0">
      <inkml:brushProperty name="width" value="0.05" units="cm"/>
      <inkml:brushProperty name="height" value="0.05" units="cm"/>
    </inkml:brush>
  </inkml:definitions>
  <inkml:trace contextRef="#ctx0" brushRef="#br0">1 7 24575,'0'-7'0,"0"21"0,0 11 0,0 16 0,0-8 0,4 1 0,-4 0 0,8-4 0,-7 2 0,5-7 0,-1 3 0,-1-5 0,7 1 0,-10-11 0,6-3 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0.803"/>
    </inkml:context>
    <inkml:brush xml:id="br0">
      <inkml:brushProperty name="width" value="0.05" units="cm"/>
      <inkml:brushProperty name="height" value="0.05" units="cm"/>
    </inkml:brush>
  </inkml:definitions>
  <inkml:trace contextRef="#ctx0" brushRef="#br0">0 78 24575,'89'-8'0,"0"0"0,-30 2 0,-2-2 0,20-3 0,-3 0 0,4 0 0,-23 2 0,11 8 0,-23-3 0,-14 4 0,-19 0 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1.522"/>
    </inkml:context>
    <inkml:brush xml:id="br0">
      <inkml:brushProperty name="width" value="0.05" units="cm"/>
      <inkml:brushProperty name="height" value="0.05" units="cm"/>
    </inkml:brush>
  </inkml:definitions>
  <inkml:trace contextRef="#ctx0" brushRef="#br0">53 0 24575,'-10'76'0,"-1"0"0,4-4 0,0-16 0,0-37 0,6-3 0,-3 1 0,4-9 0,-2 1 0,1-2 0,-2-1 0,11-2 0,9-2 0,10-2 0,12 0 0,2 0 0,5-4 0,0-1 0,0-4 0,-6 0 0,-1 4 0,-10 1 0,-1 4 0,-9 0 0,-1 0 0,-7 0 0,2 0 0,-5 0 0,2 0 0,-4 0 0,0 0 0,-2 0 0,-2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06.855"/>
    </inkml:context>
    <inkml:brush xml:id="br0">
      <inkml:brushProperty name="width" value="0.05" units="cm"/>
      <inkml:brushProperty name="height" value="0.05" units="cm"/>
    </inkml:brush>
  </inkml:definitions>
  <inkml:trace contextRef="#ctx0" brushRef="#br0">9 141 24575,'0'16'0,"0"4"0,0-1 0,0 9 0,0-3 0,0 3 0,0-5 0,0 1 0,0-5 0,0-1 0,0-4 0,0-3 0,0 2 0,0-5 0,0 1 0,0-2 0,0-1 0,0 0 0,0 0 0,0 0 0,0 4 0,0-3 0,0 7 0,0-7 0,0 3 0,0-4 0,0 1 0,0-1 0,0 0 0,0 1 0,0-9 0,0-7 0,0-10 0,0-4 0,-4-5 0,3-1 0,-3-5 0,4 0 0,0 0 0,0 0 0,0 4 0,0 2 0,0 5 0,0 3 0,0 2 0,0-1 0,0 8 0,0-7 0,3 7 0,1 0 0,6-2 0,1 2 0,3 0 0,4-3 0,-3 6 0,8-3 0,-4 3 0,4 0 0,0 4 0,-3 1 0,2 3 0,-3 0 0,0 0 0,0 0 0,-5 0 0,-3 0 0,2 3 0,-6 4 0,4 10 0,-7-1 0,-1 8 0,-3-8 0,-3 2 0,-5 0 0,-7-2 0,-2 6 0,-6-5 0,3 2 0,-3-7 0,0 3 0,3-7 0,2 3 0,-1-4 0,4 0 0,-3 1 0,3-1 0,5-3 0,-4 2 0,4-5 0,-1 2 0,2-3 0,3 0 0,5 0 0,8-3 0,4-1 0,10 0 0,-6-3 0,7 3 0,-2 0 0,3 1 0,5 3 0,-3 0 0,7 0 0,-3 0 0,0 0 0,-1 0 0,-5 3 0,1 5 0,-5 3 0,0 8 0,-8-4 0,0 8 0,-4-8 0,1 3 0,-4-4 0,-1 1 0,-3-5 0,0 4 0,0-4 0,0 1 0,-6 3 0,-2-7 0,-7 7 0,1-7 0,-4 7 0,-2-5 0,1 5 0,-3-6 0,6 3 0,-6-4 0,2 1 0,1-1 0,-3-2 0,6-2 0,-2-3 0,-7 0 0,9 0 0,-9 0 0,11 0 0,0 0 0,3 0 0,1-3 0,3-1 0,1 1 0,2-3 0,-2 5 0,6-4 0,-3 1 0,0 1 0,2-3 0,-4 3 0,1-4 0,1 4 0,0 0 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2.011"/>
    </inkml:context>
    <inkml:brush xml:id="br0">
      <inkml:brushProperty name="width" value="0.05" units="cm"/>
      <inkml:brushProperty name="height" value="0.05" units="cm"/>
    </inkml:brush>
  </inkml:definitions>
  <inkml:trace contextRef="#ctx0" brushRef="#br0">1 9 24575,'0'-8'0,"0"16"0,0 34 0,0 17 0,0 9 0,0 28 0,0-9 0,0-6 0,0-5 0,0-19 0,0-1 0,0-4 0,0-23 0,0-9 0,0-6 0,0-15 0,0 2 0,0-6 0</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3.099"/>
    </inkml:context>
    <inkml:brush xml:id="br0">
      <inkml:brushProperty name="width" value="0.05" units="cm"/>
      <inkml:brushProperty name="height" value="0.05" units="cm"/>
    </inkml:brush>
  </inkml:definitions>
  <inkml:trace contextRef="#ctx0" brushRef="#br0">1 1 24575,'0'3'0,"0"9"0,0 28 0,0 2 0,0 16 0,0-21 0,0 25 0,0-23 0,0 19 0,0-17 0,0-6 0,0-11 0,0-6 0,0-8 0,3-3 0,4-4 0,0-3 0,6 0 0,-5 0 0,9-7 0,-5-5 0,4-4 0,-5-6 0,-4 10 0,0-5 0,0 6 0,-3 0 0,-1 1 0,-3 14 0,0 10 0,0 9 0,0 9 0,0-7 0,0 3 0,3-5 0,5 1 0,4-5 0,6 0 0,2-8 0,8 1 0,1-4 0,5-4 0,-5 0 0,-1-4 0,-5 0 0,-3 0 0,-6 0 0,-3-6 0,-5-2 0,-2-6 0,0-5 0,-4 4 0,0-7 0,0 2 0,-7-3 0,-6-1 0,-9-1 0,-2 4 0,-5 0 0,4 9 0,-8-1 0,9 6 0,-9 2 0,8 1 0,-3 4 0,5 0 0,-1 0 0,5 0 0,1 7 0,6 1 0,5-1 0,4 0 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4.082"/>
    </inkml:context>
    <inkml:brush xml:id="br0">
      <inkml:brushProperty name="width" value="0.05" units="cm"/>
      <inkml:brushProperty name="height" value="0.05" units="cm"/>
    </inkml:brush>
  </inkml:definitions>
  <inkml:trace contextRef="#ctx0" brushRef="#br0">208 114 24575,'0'-22'0,"0"-2"0,-3 4 0,2 3 0,-8 4 0,4 5 0,-5 1 0,-4 4 0,2 3 0,-6 0 0,4 0 0,-5 0 0,4 0 0,-3 0 0,7 0 0,-2 7 0,8 1 0,-4 6 0,8 4 0,-2-6 0,3 5 0,0-6 0,0 3 0,0-3 0,10-1 0,3-2 0,10-4 0,0-1 0,1-3 0,-1 0 0,-4 0 0,-1-3 0,-7-1 0,-1-6 0,-3 3 0,0 0 0,-1 1 0,0 5 0,-2 6 0,-2 18 0,-2 16 0,0 21 0,0 14 0,0-11 0,0 14 0,0-22 0,0 4 0,0-7 0,0-12 0,0-6 0,-3-6 0,-8-11 0,-2-3 0,-9-6 0,2-4 0,-3-1 0,-5-3 0,3 0 0,1-3 0,2-5 0,6-7 0,0-5 0,9-3 0,3-1 0,4 1 0,0-10 0,0 7 0,7-8 0,7 5 0,12-1 0,6-3 0,3 6 0,-15 13 0,-4 7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4.845"/>
    </inkml:context>
    <inkml:brush xml:id="br0">
      <inkml:brushProperty name="width" value="0.05" units="cm"/>
      <inkml:brushProperty name="height" value="0.05" units="cm"/>
    </inkml:brush>
  </inkml:definitions>
  <inkml:trace contextRef="#ctx0" brushRef="#br0">1 1 24575,'42'0'0,"-4"0"0,-14 0 0,-5 0 0,-1 0 0,-7 0 0,2 0 0,-5 10 0,-1 3 0,-4 21 0,-3 7 0,0 7 0,-4 9 0,-1-9 0,-8-2 0,-6 5 0,1-15 0,-1 9 0,7-24 0,2 1 0,5-11 0,-7 0 0,7-4 0,-5-4 0,4-3 0,-4 0 0,2-3 0,-2-8 0,6-1 0,-3-6 0,7 0 0,-4 2 0,4 2 0,0 0 0,0 7 0,10-3 0,-2 6 0,13 1 0,-2 3 0,0 0 0,4 0 0,-8 0 0,7 0 0,-10 0 0,5 3 0,-6 4 0,-1 1 0,1 5 0,-5-6 0,1 7 0,0-7 0,-4 6 0,0-5 0,-3 5 0,0-9 0,0 2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5.146"/>
    </inkml:context>
    <inkml:brush xml:id="br0">
      <inkml:brushProperty name="width" value="0.05" units="cm"/>
      <inkml:brushProperty name="height" value="0.05" units="cm"/>
    </inkml:brush>
  </inkml:definitions>
  <inkml:trace contextRef="#ctx0" brushRef="#br0">0 1 24575,'0'0'0</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5.631"/>
    </inkml:context>
    <inkml:brush xml:id="br0">
      <inkml:brushProperty name="width" value="0.05" units="cm"/>
      <inkml:brushProperty name="height" value="0.05" units="cm"/>
    </inkml:brush>
  </inkml:definitions>
  <inkml:trace contextRef="#ctx0" brushRef="#br0">1 5 24575,'3'-4'0,"1"11"0,-4 20 0,0 12 0,0 7 0,0 42 0,0 4 0,0-28 0,0 12 0,0 1 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6.153"/>
    </inkml:context>
    <inkml:brush xml:id="br0">
      <inkml:brushProperty name="width" value="0.05" units="cm"/>
      <inkml:brushProperty name="height" value="0.05" units="cm"/>
    </inkml:brush>
  </inkml:definitions>
  <inkml:trace contextRef="#ctx0" brushRef="#br0">16 106 24575,'-14'4'0,"13"-8"0,42-3 0,6-6 0,19-2 0,1 4 0,7-9 0,7 3 0,1 5 0,-17 2 0,10 10 0,-19 0 0,0 0 0,-4 0 0,-23 0 0,-6 0 0,-11 0 0,-5 0 0</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6.659"/>
    </inkml:context>
    <inkml:brush xml:id="br0">
      <inkml:brushProperty name="width" value="0.05" units="cm"/>
      <inkml:brushProperty name="height" value="0.05" units="cm"/>
    </inkml:brush>
  </inkml:definitions>
  <inkml:trace contextRef="#ctx0" brushRef="#br0">17 0 24575,'0'29'0,"0"6"0,0 5 0,0 0 0,0 5 0,0 1 0,-4-4 0,0 3 0,-1-20 0,1-2 0,4-13 0,5-3 0,17-4 0,-1-3 0,22 0 0,-12 0 0,19 0 0,-8 0 0,45 0 0,-53 0 0,21 0 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7.105"/>
    </inkml:context>
    <inkml:brush xml:id="br0">
      <inkml:brushProperty name="width" value="0.05" units="cm"/>
      <inkml:brushProperty name="height" value="0.05" units="cm"/>
    </inkml:brush>
  </inkml:definitions>
  <inkml:trace contextRef="#ctx0" brushRef="#br0">0 0 24575,'0'22'0,"0"7"0,0 17 0,0 7 0,0-10 0,0 11 0,0-16 0,0 13 0,0 5 0,0-2 0,0-13 0,0 45 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7.610"/>
    </inkml:context>
    <inkml:brush xml:id="br0">
      <inkml:brushProperty name="width" value="0.05" units="cm"/>
      <inkml:brushProperty name="height" value="0.05" units="cm"/>
    </inkml:brush>
  </inkml:definitions>
  <inkml:trace contextRef="#ctx0" brushRef="#br0">1 1 24575,'96'0'0,"-19"0"0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08.899"/>
    </inkml:context>
    <inkml:brush xml:id="br0">
      <inkml:brushProperty name="width" value="0.05" units="cm"/>
      <inkml:brushProperty name="height" value="0.05" units="cm"/>
    </inkml:brush>
  </inkml:definitions>
  <inkml:trace contextRef="#ctx0" brushRef="#br0">0 1772 24575,'26'-10'0,"-2"-3"0,54-37 0,-26 17 0,1-8 0,2 1 0,7 4-727,14-13 1,2 1 726,-4 9 0,0-4 0,6-3 0,-11 8 0,-1 3-598,-7 1 0,1-1 598,21-11 0,-1 1 0,-25 16 0,0 2 0,11-6 0,2 0-161,-8 2 0,0 2 161,2 6 0,-3 2 0,15-18 0,-19 16 0,-3 3 0,-9-2 0,43-20 0,-23 7 0,-13 9 0,23-19 993,-23 15-993,-1 0 1608,4-2-1608,-5 4 370,-11 1-370,10-6 0,-13 7 0,-1 3 0,5-3 0,-2 4 0,-2-5 0,4 5 0,-7-2 0,2 1 0,4-3 0,7-6 0,6 3 0,-6 2 0,2 5 0,-9 0 0,0 5 0,-6-4 0,-5 8 0,-9 3 0,-1 6 0,-4-3 0,-3 7 0,-2-3 0,-3 3 0,1 0 0,-1 0 0,0 0 0,-2-3 0,-1 2 0,-3-2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08.144"/>
    </inkml:context>
    <inkml:brush xml:id="br0">
      <inkml:brushProperty name="width" value="0.05" units="cm"/>
      <inkml:brushProperty name="height" value="0.05" units="cm"/>
    </inkml:brush>
  </inkml:definitions>
  <inkml:trace contextRef="#ctx0" brushRef="#br0">361 90 24575,'-3'1'0,"0"-2"0,3-5 0,0-4 0,0-1 0,0 0 0,0-2 0,0 5 0,0-2 0,-6 3 0,1 4 0,-8-4 0,5 7 0,-9-4 0,1 4 0,-7 0 0,-1 0 0,5 0 0,-8 8 0,6 1 0,-8 16 0,3 2 0,-2 10 0,6-6 0,0 3 0,6-5 0,3 0 0,5-1 0,1-4 0,6-5 0,-3 3 0,4-7 0,0 2 0,7-6 0,5 0 0,7 0 0,4-3 0,1 4 0,3-4 0,-2 0 0,8 0 0,-9 0 0,9-4 0,-8 0 0,7-4 0,-7 0 0,3 0 0,-9 0 0,3 0 0,-7 0 0,4-11 0,-5 2 0,1-13 0,-3 3 0,-4 6 0,-5 2 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8.105"/>
    </inkml:context>
    <inkml:brush xml:id="br0">
      <inkml:brushProperty name="width" value="0.05" units="cm"/>
      <inkml:brushProperty name="height" value="0.05" units="cm"/>
    </inkml:brush>
  </inkml:definitions>
  <inkml:trace contextRef="#ctx0" brushRef="#br0">1 1 24575,'0'81'0,"0"0"0,0-1 0,0 27 0,0-28 0,0-63 0</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8.555"/>
    </inkml:context>
    <inkml:brush xml:id="br0">
      <inkml:brushProperty name="width" value="0.05" units="cm"/>
      <inkml:brushProperty name="height" value="0.05" units="cm"/>
    </inkml:brush>
  </inkml:definitions>
  <inkml:trace contextRef="#ctx0" brushRef="#br0">0 0 24575,'91'0'0,"0"0"0,-1 0 0,1 0 0,-4 0 0,5 0 0,1 0 0,-1 0 0,1 0 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9.405"/>
    </inkml:context>
    <inkml:brush xml:id="br0">
      <inkml:brushProperty name="width" value="0.05" units="cm"/>
      <inkml:brushProperty name="height" value="0.05" units="cm"/>
    </inkml:brush>
  </inkml:definitions>
  <inkml:trace contextRef="#ctx0" brushRef="#br0">28 0 24575,'0'75'0,"0"-1"0,0 8 0,0 8 0,0-23 0,-5 25 0,4-46 0,-4 19 0,-3-24 0,7-2 0,-7-17 0,8 0 0,0-15 0,0 3 0,0-4 0,3-2 0,8-2 0,4-2 0,9 0 0,4 0 0,6 0 0,1 0 0,5 0 0,-6 0 0,-1 0 0,-3 0 0,-2 0 0,-9 0 0,-1 3 0,-4 1 0,-3 3 0,-1-3 0,-4 2 0,-2-6 0,-1 3 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9.865"/>
    </inkml:context>
    <inkml:brush xml:id="br0">
      <inkml:brushProperty name="width" value="0.05" units="cm"/>
      <inkml:brushProperty name="height" value="0.05" units="cm"/>
    </inkml:brush>
  </inkml:definitions>
  <inkml:trace contextRef="#ctx0" brushRef="#br0">1 1 24575,'0'82'0,"0"-1"0,0 1 0,0 0 0,0 26 0,0-2 0,0-27 0,0-28 0,0 11 0,0-17 0,0-11 0,0-9 0,0-2 0,0-12 0,0-4 0,0-4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1.022"/>
    </inkml:context>
    <inkml:brush xml:id="br0">
      <inkml:brushProperty name="width" value="0.05" units="cm"/>
      <inkml:brushProperty name="height" value="0.05" units="cm"/>
    </inkml:brush>
  </inkml:definitions>
  <inkml:trace contextRef="#ctx0" brushRef="#br0">1 85 24575,'0'-31'0,"0"5"0,0 12 0,0 0 0,0 18 0,0 12 0,0 17 0,0 19 0,0 1 0,0 6 0,0 1 0,0-12 0,0 8 0,0-14 0,0 10 0,0-16 0,0-3 0,0-17 0,3-2 0,4-11 0,0 0 0,6-3 0,-2 0 0,7-7 0,-2-5 0,3-8 0,-3-8 0,0 3 0,-3-3 0,-2 9 0,-4 1 0,0 3 0,-3 1 0,-1 3 0,-3 1 0,0 15 0,0 5 0,0 15 0,0 0 0,4 8 0,0-9 0,7 0 0,5-5 0,3-8 0,4 1 0,0-5 0,5-2 0,-3-2 0,-1-3 0,-2 0 0,-7-3 0,1-8 0,-6-1 0,-3-7 0,-3 1 0,0-2 0,-4 1 0,0-3 0,-4 6 0,-7-3 0,-5 8 0,-7-4 0,-6 6 0,5-2 0,-9 2 0,8 1 0,-3 3 0,9 2 0,0 3 0,9 0 0,-4 0 0,7 0 0,0 0 0,4 0 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2.094"/>
    </inkml:context>
    <inkml:brush xml:id="br0">
      <inkml:brushProperty name="width" value="0.05" units="cm"/>
      <inkml:brushProperty name="height" value="0.05" units="cm"/>
    </inkml:brush>
  </inkml:definitions>
  <inkml:trace contextRef="#ctx0" brushRef="#br0">261 48 24575,'-4'-3'0,"-4"-2"0,-16 1 0,-5 1 0,0 3 0,0 0 0,1 0 0,-1 0 0,9 0 0,-7 0 0,18 6 0,-8 2 0,15 15 0,-4-3 0,6 4 0,0-5 0,0-1 0,0-6 0,0 5 0,0-10 0,6 0 0,6-4 0,8-3 0,3 0 0,5 0 0,-3-7 0,-1-5 0,-1-4 0,-8-3 0,4 0 0,-7 4 0,-2-4 0,-2 5 0,-1 0 0,0 0 0,-3-1 0,-1 1 0,-3 3 0,3 4 0,-3 9 0,3 20 0,-3 15 0,0 22 0,0 8 0,0 14 0,6 10 0,-1-19 0,6 14 0,-2-31 0,-3 5 0,2-14 0,-7-11 0,3-7 0,-4-13 0,0-1 0,0-7 0,-6 0 0,-2-4 0,-15 0 0,2-3 0,-12 0 0,9 0 0,-4 0 0,-1-7 0,9-1 0,-3-8 0,8-2 0,4 2 0,3-6 0,5-7 0,3 7 0,0-26 0,0 24 0,8-25 0,6 17 0,19-10 0,1 9 0,13 0 0,-11 10 0,9 5 0,-15 6 0,8 7 0,-14 1 0,0 4 0,-6 0 0,-7 0 0,-4 0 0,-4 0 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2.891"/>
    </inkml:context>
    <inkml:brush xml:id="br0">
      <inkml:brushProperty name="width" value="0.05" units="cm"/>
      <inkml:brushProperty name="height" value="0.05" units="cm"/>
    </inkml:brush>
  </inkml:definitions>
  <inkml:trace contextRef="#ctx0" brushRef="#br0">68 0 24575,'58'0'0,"-21"0"0,-5 0 0,-22 0 0,-7 3 0,0 4 0,-3 12 0,-4 12 0,-17 24 0,5-16 0,-18 20 0,11-24 0,-4 11 0,5-10 0,1-3 0,6-14 0,6-1 0,0-7 0,6-1 0,-1-4 0,1 0 0,3 1 0,0-1 0,6-3 0,6 0 0,6-3 0,6 0 0,4 0 0,-4 0 0,4 0 0,-4 0 0,-1 0 0,-7 0 0,1 0 0,-9 0 0,1 0 0,-5 0 0,-1 0 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3.378"/>
    </inkml:context>
    <inkml:brush xml:id="br0">
      <inkml:brushProperty name="width" value="0.05" units="cm"/>
      <inkml:brushProperty name="height" value="0.05" units="cm"/>
    </inkml:brush>
  </inkml:definitions>
  <inkml:trace contextRef="#ctx0" brushRef="#br0">1 1 24575,'0'16'0,"0"4"0,0 23 0,0 8 0,0-4 0,0 19 0,0-22 0,0 12 0,4-20 0,-3 10 0,3-10 0,-4-7 0,0-17 0,0-6 0</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3.762"/>
    </inkml:context>
    <inkml:brush xml:id="br0">
      <inkml:brushProperty name="width" value="0.05" units="cm"/>
      <inkml:brushProperty name="height" value="0.05" units="cm"/>
    </inkml:brush>
  </inkml:definitions>
  <inkml:trace contextRef="#ctx0" brushRef="#br0">0 1 24575,'95'0'0,"0"0"0,-18 0 0,2 0 0,-8 0 0,-13 0 0,-3 0 0,16 0 0,-4 0 0,6 0 0,-25 0 0,-8 0 0,-16 0 0,-9 0 0,-8 0 0,-4 0 0</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4.494"/>
    </inkml:context>
    <inkml:brush xml:id="br0">
      <inkml:brushProperty name="width" value="0.05" units="cm"/>
      <inkml:brushProperty name="height" value="0.05" units="cm"/>
    </inkml:brush>
  </inkml:definitions>
  <inkml:trace contextRef="#ctx0" brushRef="#br0">1 0 24575,'0'27'0,"0"-10"0,0 31 0,0-25 0,0 26 0,0-18 0,0 8 0,0-10 0,0-5 0,0-5 0,0-5 0,2-6 0,14-2 0,5-6 0,19 0 0,6-9 0,14-3 0,-11-6 0,21-3 0,-26 3 0,14 2 0,-18 3 0,0 5 0,-15 3 0,-2-2 0,-15 6 0,-2-2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09.420"/>
    </inkml:context>
    <inkml:brush xml:id="br0">
      <inkml:brushProperty name="width" value="0.05" units="cm"/>
      <inkml:brushProperty name="height" value="0.05" units="cm"/>
    </inkml:brush>
  </inkml:definitions>
  <inkml:trace contextRef="#ctx0" brushRef="#br0">42 175 24575,'0'13'0,"0"4"0,0 2 0,0 9 0,0-3 0,0-1 0,0-2 0,0-10 0,0 5 0,0-6 0,0-11 0,0-11 0,-3-11 0,-2-17 0,-3 9 0,3-15 0,-7 10 0,11-4 0,-7 14 0,8-2 0,0 11 0,0-2 0,0 7 0,0-2 0,0 5 0,0-2 0,6 7 0,2-3 0,10 5 0,2-2 0,3 3 0,-4 0 0,8 0 0,-6 0 0,7 0 0,-5 0 0,0 3 0,-3 4 0,2 5 0,-7 2 0,3 1 0,-3 3 0,-1-6 0,-2 6 0,4-1 0,-3 3 0,1 2 0,-3-4 0,-4 0 0,-3-3 0,0 7 0,-4-7 0,0 8 0,0-8 0,0 3 0,0-4 0,-3 0 0,-5 1 0,-3-1 0,-7-3 0,-1 3 0,-1-6 0,-2 4 0,-2-5 0,-11 1 0,4-3 0,1-2 0,12 0 0,4-2 0,3 2 0,1-3 0,3 0 0,1 0 0,3 0 0,0 0 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4.964"/>
    </inkml:context>
    <inkml:brush xml:id="br0">
      <inkml:brushProperty name="width" value="0.05" units="cm"/>
      <inkml:brushProperty name="height" value="0.05" units="cm"/>
    </inkml:brush>
  </inkml:definitions>
  <inkml:trace contextRef="#ctx0" brushRef="#br0">29 1 24575,'-3'5'0,"0"17"0,3 14 0,0 17 0,0 20 0,0 3 0,-5 14 0,4-25 0,-9 12 0,9-28 0,-4 17 0,5-13 0,0-7 0,0-11 0,0-7 0,0-12 0,0-3 0,0-9 0,0-1 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5.430"/>
    </inkml:context>
    <inkml:brush xml:id="br0">
      <inkml:brushProperty name="width" value="0.05" units="cm"/>
      <inkml:brushProperty name="height" value="0.05" units="cm"/>
    </inkml:brush>
  </inkml:definitions>
  <inkml:trace contextRef="#ctx0" brushRef="#br0">6 54 24575,'-5'-7'0,"15"1"0,2 6 0,25 0 0,-10 0 0,12 0 0,-10 0 0,-1 0 0,-8 0 0,-5 0 0,-6-3 0,-5-13 0,-1 10 0,-3-10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5.937"/>
    </inkml:context>
    <inkml:brush xml:id="br0">
      <inkml:brushProperty name="width" value="0.05" units="cm"/>
      <inkml:brushProperty name="height" value="0.05" units="cm"/>
    </inkml:brush>
  </inkml:definitions>
  <inkml:trace contextRef="#ctx0" brushRef="#br0">0 1 24575,'0'13'0,"0"6"0,0 27 0,0 12 0,0 4 0,0 5 0,0-1 0,0-18 0,0 8 0,0-14 0,0 5 0,0-8 0,0-14 0,0-8 0,0-11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6.300"/>
    </inkml:context>
    <inkml:brush xml:id="br0">
      <inkml:brushProperty name="width" value="0.05" units="cm"/>
      <inkml:brushProperty name="height" value="0.05" units="cm"/>
    </inkml:brush>
  </inkml:definitions>
  <inkml:trace contextRef="#ctx0" brushRef="#br0">0 48 24575,'97'-6'0,"-1"1"0,0 0 0,0 0 0,1-1 0,13 0 0,5 0 0,-16 0 0,-36 3 0,-39 3 0,-10 0 0,-6 0 0,-6 0 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7.586"/>
    </inkml:context>
    <inkml:brush xml:id="br0">
      <inkml:brushProperty name="width" value="0.05" units="cm"/>
      <inkml:brushProperty name="height" value="0.05" units="cm"/>
    </inkml:brush>
  </inkml:definitions>
  <inkml:trace contextRef="#ctx0" brushRef="#br0">59 1 24575,'-7'43'0,"-3"0"0,9-7 0,-7 8 0,-2-9 0,4 6 0,-6-2 0,11-5 0,-2-5 0,3-1 0,0-8 0,0-2 0,0 0 0,0-6 0,0 4 0,0-9 0,5 0 0,2-5 0,11-2 0,5 0 0,7 0 0,11 0 0,-5 0 0,18 0 0,-13 0 0,11 0 0,-9 0 0,-8 0 0,-4-3 0,-15 2 0,1-2 0,-10 3 0,2-3 0,-5-1 0,-1-2 0,-3-3 0,0 2 0,0-6 0,0-5 0,0-2 0,0-12 0,0 3 0,0-5 0,0 0 0,0 0 0,0 0 0,0 4 0,0 2 0,0 9 0,0-4 0,-3 12 0,2-7 0,-2 11 0,3-3 0,0 3 0,-2 4 0,1 5 0,-2 15 0,3 12 0,0 17 0,0 7 0,0 13 0,0-11 0,0 24 0,0-16 0,0 12 0,0-9 0,0-13 0,0-1 0,0-16 0,0-3 0,0-10 0,0-4 0,0-5 0,0-5 0,0-2 0,0-4 0,0 0 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8.996"/>
    </inkml:context>
    <inkml:brush xml:id="br0">
      <inkml:brushProperty name="width" value="0.05" units="cm"/>
      <inkml:brushProperty name="height" value="0.05" units="cm"/>
    </inkml:brush>
  </inkml:definitions>
  <inkml:trace contextRef="#ctx0" brushRef="#br0">59 568 24575,'-4'0'0,"1"-13"0,7-8 0,9-18 0,3-14 0,3 9 0,-5-13 0,0 4 0,-3-2 0,0 0 0,-7 4 0,-4 16 0,0 0 0,0 11 0,0 6 0,-3 10 0,-4 2 0,0 6 0,-7 0 0,3 0 0,-7 3 0,1 18 0,-4 8 0,2 23 0,4 8 0,0 7 0,9 7 0,2-12 0,4 2 0,0-10 0,0-1 0,12-1 0,7-15 0,18-1 0,-1-17 0,9-2 0,-10-12 0,4-1 0,-9-4 0,-2-3 0,-8-9 0,-1-9 0,-7-3 0,0 0 0,-8 1 0,-1 11 0,-3-5 0,0 9 0,-2 1 0,-2 4 0,-6 3 0,3 0 0,0 3 0,1 4 0,2 4 0,0 3 0,1 0 0,3 1 0,0-1 0,0 0 0,0-3 0,2-2 0,10-2 0,3-3 0,9 0 0,-1-4 0,0 0 0,1 0 0,-5-4 0,-4-7 0,-4-10 0,-3-8 0,-3-10 0,-1 4 0,-4-5 0,0 6 0,0 5 0,-8-4 0,0 13 0,-8-4 0,-2 13 0,-1 4 0,-1 3 0,-2 4 0,7 0 0,-4 0 0,5 0 0,6 0 0,2 0 0</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0.071"/>
    </inkml:context>
    <inkml:brush xml:id="br0">
      <inkml:brushProperty name="width" value="0.05" units="cm"/>
      <inkml:brushProperty name="height" value="0.05" units="cm"/>
    </inkml:brush>
  </inkml:definitions>
  <inkml:trace contextRef="#ctx0" brushRef="#br0">266 117 24575,'0'-13'0,"0"1"0,0-10 0,0 6 0,0-2 0,-3 7 0,-4 1 0,-8 3 0,0 3 0,-8 0 0,-1 4 0,4 0 0,-7 0 0,-3 12 0,7 12 0,-8 14 0,16 13 0,2-3 0,3 4 0,5-7 0,1 1 0,4-5 0,0-7 0,0-13 0,0-7 0,10-7 0,8-3 0,7-1 0,7-3 0,-2-7 0,0-7 0,0-12 0,-4-1 0,1-9 0,-6 10 0,-3-3 0,-8 10 0,-2 0 0,-1 8 0,-3 1 0,-2 21 0,-2 16 0,0 26 0,0 22 0,5 8 0,-3 15 0,3-20 0,-5 9 0,0-19 0,0-1 0,0-7 0,0-13 0,0-13 0,-3-13 0,-8-7 0,-5-7 0,-8-2 0,-4-2 0,-1-3 0,-10 0 0,3-7 0,2-2 0,6-8 0,8 2 0,1-4 0,8 4 0,3-7 0,5-2 0,3-11 0,0 0 0,17-12 0,5 5 0,12 3 0,8-4 0,-3 10 0,10-7 0,-1 6 0,-10 7 0,0 5 0,-14 6 0,0 4 0,-6 1 0,-7 7 0,-1-2 0,-4 5 0,1-2 0,-4 3 0,0 0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0.759"/>
    </inkml:context>
    <inkml:brush xml:id="br0">
      <inkml:brushProperty name="width" value="0.05" units="cm"/>
      <inkml:brushProperty name="height" value="0.05" units="cm"/>
    </inkml:brush>
  </inkml:definitions>
  <inkml:trace contextRef="#ctx0" brushRef="#br0">7 0 24575,'-3'3'0,"0"4"0,3 3 0,0 9 0,0 0 0,0 4 0,0 5 0,0 2 0,0-1 0,0-1 0,0-5 0,0-4 0,0-4 0,0-8 0,0-4 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1.734"/>
    </inkml:context>
    <inkml:brush xml:id="br0">
      <inkml:brushProperty name="width" value="0.05" units="cm"/>
      <inkml:brushProperty name="height" value="0.05" units="cm"/>
    </inkml:brush>
  </inkml:definitions>
  <inkml:trace contextRef="#ctx0" brushRef="#br0">56 10 24575,'27'-4'0,"-11"3"0,22-3 0,-18 4 0,13 0 0,-13 0 0,7 0 0,-15 0 0,2 0 0,-7 15 0,-3 3 0,0 22 0,-4 6 0,-4-9 0,-9 13 0,-2-15 0,-15 7 0,1-1 0,2-10 0,-6-5 0,11-7 0,-6-3 0,9-4 0,1-1 0,3-4 0,5 0 0,0 0 0,6-1 0,7-3 0,9 0 0,17-3 0,7 0 0,10 0 0,5 4 0,-9-3 0,4 7 0,-13-3 0,-3 3 0,-6-3 0,-10 1 0,-4-5 0,-3 5 0,-1-6 0,-2 3 0,-1-3 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3.226"/>
    </inkml:context>
    <inkml:brush xml:id="br0">
      <inkml:brushProperty name="width" value="0.05" units="cm"/>
      <inkml:brushProperty name="height" value="0.05" units="cm"/>
    </inkml:brush>
  </inkml:definitions>
  <inkml:trace contextRef="#ctx0" brushRef="#br0">0 1 24575,'0'18'0,"0"4"0,0 17 0,0-4 0,0 29 0,0-28 0,0 27 0,0-21 0,0 0 0,0-2 0,0-12 0,0-12 0,0 1 0,0-9 0,0 1 0,0-5 0,0-1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15.055"/>
    </inkml:context>
    <inkml:brush xml:id="br0">
      <inkml:brushProperty name="width" value="0.05" units="cm"/>
      <inkml:brushProperty name="height" value="0.05" units="cm"/>
    </inkml:brush>
  </inkml:definitions>
  <inkml:trace contextRef="#ctx0" brushRef="#br0">6428 286 24575,'0'2'0,"0"7"0,0 9 0,0 5 0,0 5 0,0 2 0,0 3 0,0 7 0,0 0 0,0 19 0,0-11 0,0 16 0,0 3 0,0 2 0,0 20 0,0-7-448,5 16 448,-3-13 0,0-33 0,1 0 0,2 41 0,-4-40 0,0 1 0,1 0 0,1 0 0,0-4 0,-1 0 0,-1 3 0,-1 0 0,5 39 0,-1-14 0,-3-22 0,-1-1 0,4 2 0,-3-6 0,-2 1 0,1 9 0,0 7 0,0-3 0,0-6 0,0 0 0,0 1 448,0-7-448,0-2 0,0 15 0,0-15 0,0 10 0,0-22 0,0-5 0,0-5 0,4-1 0,-3-9 0,2-4 0,-3-5 0,0-4 0,0-8 0,0 9 0,0 3 0,0 20 0,0 5 0,0 21 0,0-17 0,0 30 0,0-20 0,0 24 0,0-12 0,0 4 0,0-6 0,0-6 0,0 4 0,0-9 0,0 10 0,0-5 0,4 0 0,-3 5 0,11 10 0,-10-17 0,6 9 0,-4-32 0,-3-4 0,2-5 0,-3-5 0,3-3 0,-2-1 0,2-4 0,-3 0 0,0 1 0,0-1 0,0 1 0,0 3 0,0-3 0,0 3 0,0-4 0,0 3 0,0-2 0,0 3 0,0-4 0,0 0 0,0 0 0,0 0 0,0 1 0,0-1 0,0 4 0,0 1 0,3 3 0,-2 0 0,2 0 0,-3 1 0,0-1 0,3-3 0,-3 2 0,3-2 0,-3 3 0,0 4 0,0 1 0,0 5 0,0-1 0,0 5 0,4-3 0,-3 7 0,2-2 0,-3-1 0,0-5 0,0-2 0,0-4 0,0-2 0,0-4 0,0-5 0,0-1 0,0 1 0,0-1 0,0 0 0,0 0 0,-3-3 0,-4 0 0,-3-3 0,-8 0 0,-7 0 0,-22 0 0,-2 0 0,-24 0 0,5 0 0,-13 0 0,-1 0-904,-16 0 904,45 0 0,-1 0 0,-1 0 0,0 0 0,-7 0 0,-1 0 0,7 0 0,2 0 0,-40 0 0,33 0 0,2 0 0,-24 0 0,26 0 0,-1 0 0,-32 0 0,-1 0 0,1 0 0,-8 0 0,6 0 0,39 0 0,0 0 0,-39 0 0,-6 0 0,8 0 0,-1 0 0,1 0 0,0 0 0,21 5 0,0 0 0,17-1 0,1 0 0,-8 3 0,0 1 0,2-1 0,3-2 0,-22 1 0,22 0 0,-1-2 0,-33-2 0,5 2 0,-8-4 0,1 0 0,-8 0 0,6 0 0,-6 0 0,8 0 0,20 0 0,14 0 0,1 0-397,-15 0 397,14 0 0,-1 0 0,-26 0 0,-8 0 0,30 0 0,-1 0 0,-36 0 0,35 0 0,3 0 0,-11 0 0,-7 0 0,23 0 0,-18 0 0,12 0 885,-5 0-885,7 0 416,0 0-416,0 0 0,-14 0 0,21 4 0,-12 1 0,17 4 0,0-4 0,-5 4 0,6-4 0,3 4 0,2-4 0,6 2 0,1-3 0,3 1 0,-3 2 0,6-6 0,1 6 0,4-3 0,5 0 0,-5 3 0,9-3 0,-5 3 0,6-3 0,2 2 0,2-5 0,-1 2 0,2-3 0,-5 0 0,6 0 0,-3 0 0,4 0 0,-4 0 0,2 0 0,-2 0 0,4 0 0,0 0 0,-1 0 0,1 0 0,0 0 0,-1 0 0,1 0 0,-1 0 0,4-3 0,-2-1 0,4-2 0,-2 0 0,3-1 0,0 1 0,0-4 0,0 3 0,0-20 0,0-1 0,-5-31 0,4 4 0,-14-24 0,8 2-257,-4 29 0,0-2 257,-2-49 0,4 46 0,1-1 0,-2-14 0,2 0 0,4 16 0,0-3 0,-7-32 0,-1 0 0,8 36 0,0-1-514,-2-14 0,0-8 0,-1 7 514,1 10 0,0-1 0,-1-18 0,0-9 0,0 8 0,3 14 0,0 2 0,-6-37 0,1-2 0,8 29 0,1 2 0,-3-6 0,1 0-133,1 14 1,2-1 132,-1-18 0,0 5 0,0-6 0,0 4 0,0-1 0,0-12 0,0 35 0,0 0 0,0-22 0,0-18 0,0 40 0,0 2 0,0-1 0,0-19 0,0-24 0,0 7 0,0 30 0,0 0 0,0-30 0,-1 28 0,2-1 0,1 12 0,1 1 0,2-5 0,1 0 0,7-40 0,-5 36 0,0 3 0,1-6 0,-3 1 0,-1 2 0,1 10 0,-1-51 0,-5 64 467,0-31-467,0 36 1559,0-14-1559,0 11 295,-4 2-295,0 4 0,-3 10 0,3 0 0,-2 8 0,5 0 0,6 6 0,26 1 0,10 12 0,24-3 0,8 14 0,14-9 0,-38-2 0,1-1 0,6-2 0,2-1 0,0-2 0,1 0 0,-1 0 0,0-1 0,9-1 0,-1-2 0,-10 1 0,0 0 0,15 0 0,0 0 0,-11 3 0,-1-1 0,8-2 0,1 1 0,-6 4 0,0 0 0,1-1 0,0-1 0,-3 2 0,-3 1 0,31 5 0,7 0 0,-24-1 0,14 0 0,-3 1 0,7 0 0,-12 0 0,12-4 0,-15 2 0,-1-8 0,-16 4 0,11-1 0,-19-3 0,16 8 0,-6-3 0,-6 3 0,-4 0 0,-4-4 0,-7 2 0,2-2 0,-7 0 0,-4-2 0,3-3 0,-8 0 0,0 0 0,-2 0 0,2 0 0,17-4 0,20-7 0,23-1-664,-34 1 0,0 0 664,4 1 0,0 1 0,0-1 0,0 1-405,4 0 0,0 1 405,-7 4 0,0 1-205,6-3 0,-1 1 205,36 4 0,4-5 0,-13 6 0,6 0 0,-31 0 0,19 0 0,-21 0 0,11 0 1243,6 0-1243,-18 0 846,9 5-846,-17-4 459,5 7-459,-6-7 0,-5 3 0,3-4 0,-9 0 0,5 4 0,-6-3 0,-5 3 0,19-4 0,-20 0 0,20 0 0,-24 0 0,4 0 0,0 0 0,-3 0 0,3 0 0,-5 0 0,5 0 0,-4 0 0,4 0 0,-8 0 0,2 0 0,-7 0 0,3 0 0,7 0 0,-8 0 0,7 0 0,-6 0 0,-3 0 0,8 0 0,-4 0 0,4 0 0,1 0 0,-5 0 0,3 0 0,-3 0 0,4 0 0,-3 0 0,2 0 0,-3 0 0,0 0 0,-1 0 0,-3 0 0,-1 0 0,3 0 0,-6 0 0,2 0 0,-7 0 0,1 0 0,-1 0 0,0 0 0,0 0 0,0 0 0,1 0 0,-1 0 0,0 3 0,1-3 0,-1 3 0,1 0 0,-1-2 0,0 4 0,1-1 0,-1 0 0,1 1 0,-1-1 0,0 2 0,0-3 0,1 3 0,-1-5 0,-2 4 0,1-4 0,-4 2 0,2-3 0</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3.588"/>
    </inkml:context>
    <inkml:brush xml:id="br0">
      <inkml:brushProperty name="width" value="0.05" units="cm"/>
      <inkml:brushProperty name="height" value="0.05" units="cm"/>
    </inkml:brush>
  </inkml:definitions>
  <inkml:trace contextRef="#ctx0" brushRef="#br0">1 25 24575,'80'-4'0,"0"1"0,0 0 0,0-1 0,23 0 0,-2 0 0,-16 2 0,-29 1 0,-9 2 0,44-1 0,-31 0 0,-25 0 0,-15 0 0,-2 0 0,-14 0 0,3 0 0</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4.170"/>
    </inkml:context>
    <inkml:brush xml:id="br0">
      <inkml:brushProperty name="width" value="0.05" units="cm"/>
      <inkml:brushProperty name="height" value="0.05" units="cm"/>
    </inkml:brush>
  </inkml:definitions>
  <inkml:trace contextRef="#ctx0" brushRef="#br0">51 0 24575,'-16'81'0,"-1"0"0,2-5 0,12-23 0,20-51 0,16-2 0,12 0 0,-3 0 0,3 0 0,0 0 0,-3 0 0,4 0 0,-7 0 0,-9 0 0,-6 0 0,-6 0 0,-7 0 0,-2 0 0,-2 0 0,-1 0 0,-2 0 0,-1 0 0</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4.735"/>
    </inkml:context>
    <inkml:brush xml:id="br0">
      <inkml:brushProperty name="width" value="0.05" units="cm"/>
      <inkml:brushProperty name="height" value="0.05" units="cm"/>
    </inkml:brush>
  </inkml:definitions>
  <inkml:trace contextRef="#ctx0" brushRef="#br0">19 0 24575,'0'22'0,"0"-7"0,0 12 0,0 8 0,0-3 0,0 18 0,0 3 0,-4-4 0,2-1 0,-2 8 0,0-17 0,3 19 0,-3-12 0,4-1 0,0-4 0,0-8 0,0-5 0,0-8 0,0-6 0,0-4 0,0-6 0,0-1 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5.735"/>
    </inkml:context>
    <inkml:brush xml:id="br0">
      <inkml:brushProperty name="width" value="0.05" units="cm"/>
      <inkml:brushProperty name="height" value="0.05" units="cm"/>
    </inkml:brush>
  </inkml:definitions>
  <inkml:trace contextRef="#ctx0" brushRef="#br0">10 1 24575,'-10'0'0,"28"0"0,15 0 0,32 0 0,-1 0 0,25 0 0,-5 0 0,-6 0 0,-5 0 0,-20 0 0,3 0 0,-15 0 0,-18 0 0,-12 0 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6.200"/>
    </inkml:context>
    <inkml:brush xml:id="br0">
      <inkml:brushProperty name="width" value="0.05" units="cm"/>
      <inkml:brushProperty name="height" value="0.05" units="cm"/>
    </inkml:brush>
  </inkml:definitions>
  <inkml:trace contextRef="#ctx0" brushRef="#br0">5 1 24575,'-5'3'0,"16"1"0,28-4 0,13 0 0,-2 0 0,4 0 0,-8 0 0,-2 0 0,-2 0 0,-16 0 0,4 0 0,-21 0 0,2 0 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7.352"/>
    </inkml:context>
    <inkml:brush xml:id="br0">
      <inkml:brushProperty name="width" value="0.05" units="cm"/>
      <inkml:brushProperty name="height" value="0.05" units="cm"/>
    </inkml:brush>
  </inkml:definitions>
  <inkml:trace contextRef="#ctx0" brushRef="#br0">8 24 24575,'-4'-17'0,"1"11"0,3 21 0,0 16 0,0 21 0,0 7 0,0 8 0,0 6 0,0 1 0,0-18 0,0 7 0,0-21 0,0-1 0,0-3 0,0-21 0,0 2 0,8-24 0,7-15 0,13-15 0,0-3 0,9-3 0,-9 9 0,2 1 0,-9 5 0,-1 7 0,-6 8 0,-4 1 0,0 6 0,-3 1 0,-1 6 0,-3 4 0,0 7 0,-3 5 0,0 5 0,0 4 0,3-4 0,-2 4 0,3-8 0,-1 2 0,1-10 0,3 5 0,3-9 0,5-1 0,4-4 0,5-3 0,-1 0 0,5 0 0,-3-7 0,-1-1 0,-6-7 0,-4 1 0,-3-5 0,0 4 0,-4-7 0,-3 3 0,0-5 0,-4 1 0,0-5 0,-8-1 0,-1 0 0,-11 0 0,4 9 0,-8 0 0,5 9 0,-5 3 0,1 4 0,-5 4 0,-1 0 0,-5 0 0,0 0 0,0 8 0,5 1 0,0 11 0,16-10 0,2 1 0</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8.463"/>
    </inkml:context>
    <inkml:brush xml:id="br0">
      <inkml:brushProperty name="width" value="0.05" units="cm"/>
      <inkml:brushProperty name="height" value="0.05" units="cm"/>
    </inkml:brush>
  </inkml:definitions>
  <inkml:trace contextRef="#ctx0" brushRef="#br0">308 60 24575,'-3'0'0,"2"0"0,-12 0 0,2 0 0,-7 0 0,3-7 0,-8 6 0,4-6 0,-4 7 0,-6 0 0,9 0 0,-12 0 0,15 0 0,-10 4 0,16 0 0,-8 10 0,11 2 0,-3 3 0,7-1 0,1 0 0,3-2 0,0 2 0,0-8 0,0 0 0,0-3 0,6-4 0,16 0 0,4-3 0,13-7 0,-4-12 0,-6 1 0,7-16 0,-10 11 0,0-7 0,-7 10 0,-7 2 0,-2 3 0,-3 5 0,-1 3 0,1 4 0,-4 11 0,0 15 0,-3 11 0,0 24 0,0 4 0,5 19 0,-4 2 0,9 7 0,-9-19 0,9 6 0,-9-23 0,7 5 0,-7-13 0,3-11 0,-4-11 0,0-6 0,0-4 0,0-3 0,-6-1 0,-11-3 0,-13-3 0,-5 0 0,-4-4 0,0 0 0,-2-4 0,4-8 0,3-7 0,7-11 0,9 4 0,1-8 0,13 5 0,0-5 0,4 4 0,0-2 0,0 7 0,7-3 0,1 9 0,15-1 0,2 5 0,4 2 0,4 1 0,-9 4 0,9 3 0,-9 2 0,0 3 0,-1 0 0,-8 0 0,-3 0 0,-6 0 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9.208"/>
    </inkml:context>
    <inkml:brush xml:id="br0">
      <inkml:brushProperty name="width" value="0.05" units="cm"/>
      <inkml:brushProperty name="height" value="0.05" units="cm"/>
    </inkml:brush>
  </inkml:definitions>
  <inkml:trace contextRef="#ctx0" brushRef="#br0">43 0 24575,'0'22'0,"0"7"0,-4 6 0,-4 5 0,-2-6 0,-2 4 0,7-11 0,1 1 0,4-18 0,0 0 0,0-3 0,6-4 0,10 0 0,8-3 0,16-4 0,0-6 0,6 0 0,0-3 0,-5 0 0,-7 7 0,-6-5 0,-5 10 0,-7-2 0,-2 3 0,-10 0 0,-2 0 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9.682"/>
    </inkml:context>
    <inkml:brush xml:id="br0">
      <inkml:brushProperty name="width" value="0.05" units="cm"/>
      <inkml:brushProperty name="height" value="0.05" units="cm"/>
    </inkml:brush>
  </inkml:definitions>
  <inkml:trace contextRef="#ctx0" brushRef="#br0">1 1 24575,'0'4'0,"0"11"0,0 22 0,0 11 0,0 18 0,0 2 0,0 6 0,0 0 0,0-7 0,0 5 0,0-27 0,0 17 0,0-19 0,0 0 0,0-4 0,0-20 0,0-4 0,0-8 0,0-5 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0.826"/>
    </inkml:context>
    <inkml:brush xml:id="br0">
      <inkml:brushProperty name="width" value="0.05" units="cm"/>
      <inkml:brushProperty name="height" value="0.05" units="cm"/>
    </inkml:brush>
  </inkml:definitions>
  <inkml:trace contextRef="#ctx0" brushRef="#br0">37 47 24575,'-6'-8'0,"9"-3"0,-1 4 0,11-2 0,-2 5 0,3 0 0,0 1 0,-3 3 0,-1 0 0,-7 3 0,0 4 0,-3 3 0,0 13 0,0-6 0,0 6 0,0-5 0,0-3 0,0 3 0,-3-10 0,2 1 0,-2-5 0,3 2 0,0 0 0,0 1 0,0-1 0,0 0 0,-3 1 0,-1 3 0,-2-3 0,-1 6 0,-3-2 0,-2 3 0,1 0 0,1 0 0,0-3 0,2-1 0,-2-3 0,6-1 0,-1 1 0,4-1 0,-5 1 0,6-1 0,-1-3 0,8 0 0,8-3 0,4 0 0,5 0 0,3 0 0,3 0 0,3 3 0,1-2 0,-5 3 0,-1-4 0,-5 0 0,-4 3 0,0-2 0,-9 2 0,0-3 0,-3 0 0,-4 0 0,0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17.074"/>
    </inkml:context>
    <inkml:brush xml:id="br0">
      <inkml:brushProperty name="width" value="0.05" units="cm"/>
      <inkml:brushProperty name="height" value="0.05" units="cm"/>
    </inkml:brush>
  </inkml:definitions>
  <inkml:trace contextRef="#ctx0" brushRef="#br0">1 1 24575,'6'0'0,"0"0"0,3 0 0,1 0 0,4 0 0,11 0 0,-8 0 0,32 0 0,-15 0 0,34 0 0,1 0 0,26 0 0,5 0-1179,-39 0 0,5 0 1179,24 0 0,3 0 0,-9 0 0,3 0 0,-11 0 0,4 0 0,-2 0-1234,20 3 1,-1 1 1233,-26-1 0,1 0 0,1 0-938,6 0 0,2-1 0,-1 1 938,2 0 0,-1-1 0,2 0 0,7-1 0,2-2 0,-4 1 0,-19 0 0,-2 0 0,3 0 0,12 0 0,4 0 0,-1 0 0,1 0 0,-1 0 0,-1 0 0,-12 0 0,-1 0 0,4 0 0,4 0 0,8 0 0,-3 0 0,-11 0-647,-3 0 0,-1 0 647,10 0 0,9 0 0,-9 0 0,-9 0 0,-3 0 0,20 0 0,2 0 0,-15 0 0,-1 0 0,-4 0 0,-1 0 417,0 0 0,-1 0-417,-8 0 0,-1 0 0,0 0 0,-1 0 0,42 0 1601,-21 0-1601,0 0 3034,-24 0-3034,12 4 1907,-8-3-1907,-5 4 1022,14-5-1022,-23 0 499,11 0-499,-26 0 36,3 0-36,-3 0 0,5 0 0,0 0 0,6 0 0,-5 0 0,4 0 0,-5 0 0,0 0 0,0 0 0,-5 0 0,4 0 0,1 0 0,-3 0 0,3 0 0,-15 0 0,3 0 0,-6 0 0,2 0 0,-4 0 0,4 0 0,-3 0 0,3 0 0,-4 3 0,-3-2 0,3 2 0,-7-3 0,3 0 0,-4 0 0,0 0 0,-2 3 0,2-3 0,-3 3 0,3-3 0,1 0 0,-1 0 0,0 0 0,1 0 0,-1 0 0,4 0 0,1 0 0,3 0 0,4 0 0,1 0 0,5 0 0,-1 0 0,-4 0 0,4 0 0,-8 0 0,3 0 0,-7 0 0,-1 0 0,-4 0 0,0 0 0,1 0 0,-1 0 0,0 0 0,1 0 0,-1 0 0,0 0 0,1 0 0,-1 0 0,1-3 0,-1 2 0,0-1 0,0 2 0,0 0 0,0 0 0,-2-3 0,-2 2 0,-2-2 0</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1.367"/>
    </inkml:context>
    <inkml:brush xml:id="br0">
      <inkml:brushProperty name="width" value="0.05" units="cm"/>
      <inkml:brushProperty name="height" value="0.05" units="cm"/>
    </inkml:brush>
  </inkml:definitions>
  <inkml:trace contextRef="#ctx0" brushRef="#br0">1 0 24575,'4'0'0,"16"0"0,-1 0 0,24 0 0,-12 0 0,10 0 0,-2 0 0,-5 0 0,-5 0 0,-1 0 0,-12 0 0,-2 0 0,-11 0 0,0 0 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1.754"/>
    </inkml:context>
    <inkml:brush xml:id="br0">
      <inkml:brushProperty name="width" value="0.05" units="cm"/>
      <inkml:brushProperty name="height" value="0.05" units="cm"/>
    </inkml:brush>
  </inkml:definitions>
  <inkml:trace contextRef="#ctx0" brushRef="#br0">0 22 24575,'34'0'0,"-8"0"0,29 0 0,-20 0 0,9 0 0,-3 0 0,-5 0 0,-3 0 0,-14 0 0,0 0 0,-9-3 0,-3-4 0,-4 2 0,-3-1 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2.985"/>
    </inkml:context>
    <inkml:brush xml:id="br0">
      <inkml:brushProperty name="width" value="0.05" units="cm"/>
      <inkml:brushProperty name="height" value="0.05" units="cm"/>
    </inkml:brush>
  </inkml:definitions>
  <inkml:trace contextRef="#ctx0" brushRef="#br0">1 92 24575,'24'-11'0,"3"-1"0,2-1 0,9 1 0,-7 0 0,8 2 0,-5 1 0,0 2 0,-9 6 0,-2-3 0,-8 4 0,-5 0 0,-3 9 0,-4 4 0,-3 19 0,0 4 0,-9 15 0,-2-3 0,-12 0 0,8 2 0,-16-5 0,10 8 0,-12-10 0,5-2 0,5-6 0,3-8 0,4-4 0,2-9 0,3-3 0,1-2 0,3-5 0,1-1 0,0-3 0,-1 0 0,1 0 0,-1 0 0,1 0 0,0 0 0,-1 0 0,4-3 0,0-1 0,3-2 0,0-1 0,0 1 0,0-4 0,0-1 0,0 0 0,0-2 0,0 2 0,3 0 0,4 1 0,4 3 0,3 0 0,4-1 0,-3 4 0,8 1 0,-8 3 0,7 0 0,-3 0 0,1 0 0,2 7 0,-7 1 0,8 11 0,-2 2 0,-1-1 0,5 4 0,-6-8 0,1 1 0,-2-3 0,-3-7 0,-1 4 0,0-7 0,-3-1 0,-1-3 0,-4 0 0,0 0 0,1 0 0,-1 0 0,-2-3 0,-1-41 0,-3 30 0,0-29 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5.760"/>
    </inkml:context>
    <inkml:brush xml:id="br0">
      <inkml:brushProperty name="width" value="0.05" units="cm"/>
      <inkml:brushProperty name="height" value="0.05" units="cm"/>
    </inkml:brush>
  </inkml:definitions>
  <inkml:trace contextRef="#ctx0" brushRef="#br0">0 177 24575,'0'20'0,"0"-2"0,0 29 0,0-12 0,0 10 0,0 1 0,4-4 0,-3 9 0,6-16 0,-6 4 0,3-10 0,-4-5 0,0-6 0,0-3 0,0-5 0,0 0 0,0-12 0,0-5 0,3-7 0,1-3 0,3 6 0,3-3 0,1 4 0,3-1 0,3-3 0,2 6 0,0-3 0,3 3 0,-7 4 0,4 1 0,-5 3 0,0 0 0,0 0 0,-3 0 0,-1 0 0,-3 6 0,-4 6 0,0 3 0,-3 8 0,0-8 0,0 7 0,0-7 0,0 8 0,0-8 0,0 3 0,0-4 0,-3 0 0,-1 1 0,-6-5 0,3 0 0,-6-3 0,-2 0 0,0 0 0,-8 1 0,4-4 0,0-1 0,-4-3 0,11 0 0,-5 0 0,9 0 0,-2 0 0,4 0 0,2-2 0,-1 1 0,4-5 0,-2 3 0,6-1 0,0 2 0,15 2 0,-5 0 0,19 7 0,-7 3 0,10 11 0,0-3 0,-5 0 0,3-6 0,1-8 0,2 0 0,-1-15 0,-4-18 0,-9-5 0,7-22 0,-11 14 0,2-10 0,-4 11 0,-6 2 0,2 10 0,-4 5 0,-4 9 0,-1 5 0,-3 3 0,0 9 0,0 7 0,0 9 0,0 10 0,0 1 0,0 0 0,0-1 0,0-9 0,0-1 0,0-7 0,3-1 0,1-3 0,2-4 0,4 0 0,1-3 0,3 0 0,0 0 0,0 0 0,0-6 0,1-2 0,-1-7 0,0 1 0,1-4 0,-4-2 0,1-8 0,-4-1 0,0-5 0,1-6 0,0 5 0,-4-16 0,-2 9 0,-3-10 0,0 6 0,0 6 0,0 0 0,0 6 0,-6 5 0,0 1 0,-8 4 0,5 5 0,-2 4 0,5 5 0,-1 4 0,1 2 0,-1 1 0,4 23 0,0 12 0,3 10 0,0 14 0,0-8 0,0 12 0,0-1 0,0-6 0,4-1 0,6-6 0,3-6 0,9-4 0,-6-12 0,4-1 0,-1-7 0,-4 0 0,4-6 0,-5-2 0,0-1 0,0-3 0,0-1 0,1-3 0,-5 0 0,4 0 0,-4-7 0,2-1 0,2-10 0,-6-1 0,3-9 0,-2-2 0,-1 1 0,0 1 0,0 0 0,-1 7 0,-2-6 0,-2 12 0,-3 0 0,-2 8 0,-9 4 0,-1 3 0,-10 7 0,6 5 0,-3 7 0,7 1 0,1-2 0,4-4 0,3-3 0,0-1 0,4-4 0,0 1 0,7-4 0,5 0 0,12-3 0,5 0 0,10 0 0,-4 0 0,5 0 0,-11 0 0,-1 0 0,-9 3 0,-4 1 0,-5 3 0,-3 2 0,-4 6 0,0 4 0,-3 5 0,0 4 0,0-4 0,0 9 0,0-4 0,-3 0 0,-1-1 0,-8-5 0,1-3 0,-8-5 0,-1-4 0,-3-3 0,-5-4 0,-1-1 0,4-9 0,-4-12 0,7-9 0,0-4 0,0-2 0,10 8 0,0-3 0,4 9 0,4 4 0,1 5 0,3 3 0,0 4 0,0 0 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6.204"/>
    </inkml:context>
    <inkml:brush xml:id="br0">
      <inkml:brushProperty name="width" value="0.05" units="cm"/>
      <inkml:brushProperty name="height" value="0.05" units="cm"/>
    </inkml:brush>
  </inkml:definitions>
  <inkml:trace contextRef="#ctx0" brushRef="#br0">1 93 24575,'3'-3'0,"9"0"0,29-2 0,7-5 0,18-6 0,-21 2 0,17-1 0,-25 6 0,10 4 0,-13-3 0,-10 7 0,-9-2 0,-5 3 0,-7 0 0,0 0 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6.762"/>
    </inkml:context>
    <inkml:brush xml:id="br0">
      <inkml:brushProperty name="width" value="0.05" units="cm"/>
      <inkml:brushProperty name="height" value="0.05" units="cm"/>
    </inkml:brush>
  </inkml:definitions>
  <inkml:trace contextRef="#ctx0" brushRef="#br0">0 103 24575,'0'-10'0,"0"0"0,0-13 0,0 10 0,0-10 0,0 16 0,0-3 0,0 6 0,0 2 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7.426"/>
    </inkml:context>
    <inkml:brush xml:id="br0">
      <inkml:brushProperty name="width" value="0.05" units="cm"/>
      <inkml:brushProperty name="height" value="0.05" units="cm"/>
    </inkml:brush>
  </inkml:definitions>
  <inkml:trace contextRef="#ctx0" brushRef="#br0">7 0 24575,'-4'8'0,"2"0"0,2 12 0,0 4 0,0-3 0,0 6 0,0-8 0,0-3 0,0-2 0,0-11 0,0 0 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35.423"/>
    </inkml:context>
    <inkml:brush xml:id="br0">
      <inkml:brushProperty name="width" value="0.05" units="cm"/>
      <inkml:brushProperty name="height" value="0.05" units="cm"/>
      <inkml:brushProperty name="color" value="#E71224"/>
    </inkml:brush>
  </inkml:definitions>
  <inkml:trace contextRef="#ctx0" brushRef="#br0">1538 1702 24575,'-10'0'0,"-2"0"0,-3 0 0,-6 8 0,-1-6 0,-16 11 0,-10-12 0,-6 4 0,6-5 0,-24 0 0,25 0 0,-35 0 0,34 0 0,-17 0 0,10-5 0,-6-1 0,-5-11 0,12 6 0,-6-5 0,8 5 0,5 1 0,2-5 0,-7-6 0,20 1 0,-27-24 0,19 10 0,-6-16 0,3 6 0,6-4 0,4 10 0,-3-4 0,11 9 0,3 9 0,4-7 0,4 9 0,1-5 0,4 0 0,0 1 0,0-7 0,4 5 0,-3-4 0,7 0 0,-3 4 0,4-4 0,0-1 0,0 5 0,13-15 0,-2 14 0,23-15 0,5 1 0,0 4 0,21-16 0,-21 22 0,-1 1 0,2-2 0,22-16 0,-22 15 0,2 0-408,36-14 408,9 1 0,-42 29 0,3 1-401,2-2 0,3 1 401,2 2 0,0 1 0,28-9 0,-34 13 0,0 0 0,22-6-394,5 0 394,0 0 0,-10 7 0,-5 0 384,-3 5-384,17-4 0,-23 8 0,45-9 0,-51 9 0,50-9 0,-45 10 0,24-10 801,-16 10-801,-5-4 419,5 5-419,-6 0 0,-1 0 0,-5 0 0,-2 0 0,0 0 0,-5 0 0,5 4 0,-6 6 0,6 6 0,-5 3 0,11 2 0,-11-1 0,11 0 0,-11 0 0,11 1 0,-10 3 0,4-2 0,-4 7 0,-6-4 0,0 5 0,0 1 0,-10-3 0,9 2 0,-10-2 0,0 0 0,-5 0 0,-3-6 0,-6 4 0,2-4 0,-3 0 0,0 9 0,-4-12 0,-1 17 0,-4-13 0,0 9 0,0-10 0,0 4 0,0-4 0,0 5 0,0-1 0,0 6 0,0 2 0,0 11 0,0-5 0,0 11 0,-5-5 0,0 6 0,-11 1 0,0 0 0,-5-2 0,1-4 0,-6-2 0,6-11 0,-9 1 0,-1-6 0,0 0 0,-9-3 0,3 2 0,2-8 0,-5 5 0,5-6 0,0-1 0,2-3 0,0 3 0,4-4 0,-10 0 0,10 3 0,-10-6 0,10 2 0,-10-3 0,10-1 0,-10 0 0,5 1 0,-1-1 0,-3-4 0,3 3 0,0-7 0,-3 8 0,3-8 0,-5 8 0,6-8 0,-5 3 0,10 0 0,-4-3 0,9 7 0,-2-3 0,3-1 0,-1 4 0,2-7 0,0 2 0,4-3 0,-4 0 0,4 0 0,1 0 0,-5 0 0,3 0 0,-3 0 0,5 0 0,-1 0 0,1-3 0,0 2 0,3-6 0,2 6 0,3-6 0,1 3 0,0 0 0,-1-3 0,-3 3 0,-2-8 0,-3 3 0,-1-6 0,-10-10 0,15 13 0,-7-6 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9.541"/>
    </inkml:context>
    <inkml:brush xml:id="br0">
      <inkml:brushProperty name="width" value="0.05" units="cm"/>
      <inkml:brushProperty name="height" value="0.05" units="cm"/>
    </inkml:brush>
  </inkml:definitions>
  <inkml:trace contextRef="#ctx0" brushRef="#br0">486 158 24575,'-7'-3'0,"1"0"0,6-16 0,0 3 0,0-8 0,0-2 0,0 10 0,0-7 0,-6 9 0,-2 7 0,-14 1 0,-11 6 0,-3 0 0,-12 4 0,-10 30 0,11 0 0,-8 25 0,5 11 0,24-24 0,-14 28 0,23-35 0,6 7 0,4-10 0,7-12 0,0-3 0,15-9 0,15-5 0,27-4 0,-2-3 0,19 0 0,-13 0 0,7 0 0,-8 0 0,-14 0 0,-15 7 0,-11 5 0,-9 12 0,-7 5 0,0 10 0,-4-4 0,-8 5 0,-6-5 0,-25 8 0,9-10 0,-18 6 0,12-13 0,-6-2 0,-4-2 0,6-4 0,1-5 0,5 0 0,5-9 0,2 0 0,4-4 0,5 0 0,-1-10 0,4-3 0,3-10 0,1 0 0,4 1 0,3 3 0,0 5 0,4 4 0,0 4 0,0 2 0,0 1 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0.497"/>
    </inkml:context>
    <inkml:brush xml:id="br0">
      <inkml:brushProperty name="width" value="0.05" units="cm"/>
      <inkml:brushProperty name="height" value="0.05" units="cm"/>
    </inkml:brush>
  </inkml:definitions>
  <inkml:trace contextRef="#ctx0" brushRef="#br0">158 6 24575,'-9'-3'0,"2"0"0,-5 3 0,4 0 0,-5 0 0,2 0 0,-3 0 0,0 3 0,2 5 0,2 7 0,-1 4 0,2 4 0,-2 1 0,6-1 0,-2 0 0,6 1 0,-2-1 0,3 0 0,0-7 0,0 2 0,0-11 0,0 6 0,0-3 0,3 1 0,4-5 0,7-3 0,-2-3 0,9 0 0,-9 0 0,11 0 0,-8 0 0,7-7 0,-7 2 0,4-9 0,-5 6 0,0-6 0,-3 7 0,-1-3 0,-4 3 0,1-3 0,-4 3 0,1-3 0,-4 0 0,0-1 0,0-3 0,0-1 0,0 1 0,0 0 0,-3 3 0,-4 1 0,-1 3 0,-5 0 0,2 3 0,-3 1 0,-5 3 0,4 0 0,-3 0 0,-1 0 0,4 0 0,-3 0 0,7 0 0,-2 0 0,5 0 0,1 0 0,5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18.655"/>
    </inkml:context>
    <inkml:brush xml:id="br0">
      <inkml:brushProperty name="width" value="0.05" units="cm"/>
      <inkml:brushProperty name="height" value="0.05" units="cm"/>
    </inkml:brush>
  </inkml:definitions>
  <inkml:trace contextRef="#ctx0" brushRef="#br0">1 1 24575,'12'0'0,"-2"0"0,-1 0 0,-6 8 0,0 5 0,-3 18 0,0 11 0,0 11 0,0 20 0,0 4 0,0 19-886,0-39 0,0 3 886,0 1 0,0 5-809,0-2 1,0 6-1,0-2 809,0 21 0,0 2 0,0-11 0,0 5 0,0-2 0,0-12 0,0-2 0,0-1 0,0 19 0,0 4 0,0 5 0,0 9 0,0-8-1464,0-2 0,0 2 1464,0-21 0,0 9 0,0 0 0,0-10 0,0 13 0,0-5-568,0-12 1,0 3 0,0-3 567,0 8 0,0-1 0,0 17 0,0 2 0,0-10 0,0-5 337,0-24 0,0-4-337,0 3 0,0-4 1837,0 11-1837,0 21 3105,0-33-3105,-3-13 2523,2-20-2523,-2 3 689,3 6-689,0 11 0,0-5 0,0 0 0,0 0 0,0 0 0,0 11 0,0 17 0,0 0 0,4 0 0,-3 1 0,7-19 0,-7 20 0,7-16 0,-7-2 0,3-11 0,0-7 0,-3-9 0,2-4 0,-3-5 0,0-4 0,3-2 0,0-1 0,0-14 0,0 8 0,-3-7 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1.348"/>
    </inkml:context>
    <inkml:brush xml:id="br0">
      <inkml:brushProperty name="width" value="0.05" units="cm"/>
      <inkml:brushProperty name="height" value="0.05" units="cm"/>
    </inkml:brush>
  </inkml:definitions>
  <inkml:trace contextRef="#ctx0" brushRef="#br0">1 0 24575,'0'14'0,"0"-3"0,0 16 0,0-1 0,0 3 0,0 4 0,0-9 0,0 4 0,0-4 0,0-5 0,0-4 0,0-6 0,0-2 0,0-1 0,2-2 0,2-1 0,-1-1 0,3-1 0,-2 2 0,2-3 0,4 0 0,0 0 0,4 0 0,0 0 0,0 0 0,-3 0 0,2-3 0,-2 2 0,0-5 0,2 2 0,-6-3 0,3 1 0,-4-1 0,-2 1 0,-1-4 0,-3 2 0,0-5 0,0 5 0,0-5 0,0 2 0,0-7 0,-3 6 0,2-10 0,-5 11 0,5-4 0,-5 1 0,2 3 0,0 0 0,1 2 0,0 5 0,2-2 0,-2 2 0,3-2 0,0 0 0,0 3 0,0 0 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1.801"/>
    </inkml:context>
    <inkml:brush xml:id="br0">
      <inkml:brushProperty name="width" value="0.05" units="cm"/>
      <inkml:brushProperty name="height" value="0.05" units="cm"/>
    </inkml:brush>
  </inkml:definitions>
  <inkml:trace contextRef="#ctx0" brushRef="#br0">0 0 24575,'13'0'0,"9"0"0,14 0 0,-4 0 0,17 0 0,-18 0 0,8 0 0,-5 0 0,0 0 0,-9 0 0,-2 0 0,-12 0 0,-1 0 0,-4 0 0,-2 0 0,-2 0 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2.301"/>
    </inkml:context>
    <inkml:brush xml:id="br0">
      <inkml:brushProperty name="width" value="0.05" units="cm"/>
      <inkml:brushProperty name="height" value="0.05" units="cm"/>
    </inkml:brush>
  </inkml:definitions>
  <inkml:trace contextRef="#ctx0" brushRef="#br0">12 0 24575,'0'25'0,"0"7"0,0 9 0,0-5 0,0 7 0,0-1 0,0 5 0,0-1 0,0-7 0,0-5 0,0-9 0,0-2 0,0-12 0,0-1 0,-5-12 0,3 3 0,-3-6 0</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2.847"/>
    </inkml:context>
    <inkml:brush xml:id="br0">
      <inkml:brushProperty name="width" value="0.05" units="cm"/>
      <inkml:brushProperty name="height" value="0.05" units="cm"/>
    </inkml:brush>
  </inkml:definitions>
  <inkml:trace contextRef="#ctx0" brushRef="#br0">1 43 24575,'1'-3'0,"8"0"0,19 3 0,8 0 0,16-4 0,-15-1 0,18-5 0,-23 6 0,19-5 0,-21 8 0,0-3 0,-12 4 0,-7 0 0,-4 0 0,-5 0 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3.275"/>
    </inkml:context>
    <inkml:brush xml:id="br0">
      <inkml:brushProperty name="width" value="0.05" units="cm"/>
      <inkml:brushProperty name="height" value="0.05" units="cm"/>
    </inkml:brush>
  </inkml:definitions>
  <inkml:trace contextRef="#ctx0" brushRef="#br0">1 1 24575,'23'0'0,"11"0"0,-8 0 0,17 0 0,-7 0 0,10 0 0,-6 0 0,0 0 0,-11 0 0,-9 0 0,-6 0 0,-8 0 0,-2 0 0,-1 0 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4.333"/>
    </inkml:context>
    <inkml:brush xml:id="br0">
      <inkml:brushProperty name="width" value="0.05" units="cm"/>
      <inkml:brushProperty name="height" value="0.05" units="cm"/>
    </inkml:brush>
  </inkml:definitions>
  <inkml:trace contextRef="#ctx0" brushRef="#br0">1 65 24575,'33'0'0,"-1"-4"0,20 3 0,-6-11 0,-1 10 0,7-15 0,-4 15 0,4-11 0,-17 12 0,-1-7 0,-15 7 0,-4-2 0,-5 3 0,-4 0 0,-2 0 0,-2 0 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5.497"/>
    </inkml:context>
    <inkml:brush xml:id="br0">
      <inkml:brushProperty name="width" value="0.05" units="cm"/>
      <inkml:brushProperty name="height" value="0.05" units="cm"/>
    </inkml:brush>
  </inkml:definitions>
  <inkml:trace contextRef="#ctx0" brushRef="#br0">1 24 24575,'1'0'0,"8"0"0,9-4 0,10 3 0,-3-9 0,8 8 0,1-5 0,1 7 0,0 0 0,-7 0 0,-9 0 0,-4 3 0,-5 4 0,-6 8 0,-1 14 0,-3-3 0,-4 7 0,-13-3 0,-2-5 0,-15 2 0,12-8 0,-5-3 0,15-5 0,-2 0 0,8-5 0,-1-2 0,4-7 0,3-5 0,11-5 0,5-2 0,12-2 0,2 5 0,3 3 0,6 5 0,-4 4 0,10 0 0,-15 0 0,4 4 0,-15 7 0,-3 5 0,-5 12 0,-3-4 0,-3 9 0,-2-9 0,-3 9 0,-6-12 0,-7 7 0,-12-8 0,-6 2 0,-3-4 0,-6-2 0,5-6 0,-4 3 0,5-5 0,0-3 0,5-1 0,1-4 0,8 0 0,2 0 0,7 0 0,1 0 0,4 0 0,2 0 0,1 0 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6.090"/>
    </inkml:context>
    <inkml:brush xml:id="br0">
      <inkml:brushProperty name="width" value="0.05" units="cm"/>
      <inkml:brushProperty name="height" value="0.05" units="cm"/>
    </inkml:brush>
  </inkml:definitions>
  <inkml:trace contextRef="#ctx0" brushRef="#br0">27 1 24575,'-14'0'0,"1"0"0,16 0 0,16 0 0,19 0 0,21 0 0,8 0 0,22 0 0,2 0-433,-37 0 1,-1 0 432,32 0 0,3 0-241,-22 0 241,2 0 0,-10 0 0,-20 0 0,-6 0 0,-20 0 213,5 0 0,-13 0 1,3 0-1</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6.735"/>
    </inkml:context>
    <inkml:brush xml:id="br0">
      <inkml:brushProperty name="width" value="0.05" units="cm"/>
      <inkml:brushProperty name="height" value="0.05" units="cm"/>
    </inkml:brush>
  </inkml:definitions>
  <inkml:trace contextRef="#ctx0" brushRef="#br0">78 1 24575,'-3'20'0,"-6"11"0,-5 5 0,4-1 0,-2 3 0,4-9 0,-2 4 0,2-8 0,4 2 0,4-15 0,0 5 0,3-12 0,12 1 0,2-6 0,16 0 0,1 0 0,2 0 0,-6 0 0,2 0 0,-12 0 0,4 0 0,-6 0 0,-3 0 0,-5 0 0,-3 0 0,-4 0 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7.252"/>
    </inkml:context>
    <inkml:brush xml:id="br0">
      <inkml:brushProperty name="width" value="0.05" units="cm"/>
      <inkml:brushProperty name="height" value="0.05" units="cm"/>
    </inkml:brush>
  </inkml:definitions>
  <inkml:trace contextRef="#ctx0" brushRef="#br0">12 1 24575,'0'21'0,"0"9"0,0 5 0,0 4 0,0 0 0,0 2 0,0 4 0,0 0 0,0 1 0,0-11 0,0-2 0,0-13 0,0-2 0,0-7 0,0-1 0,-5-7 0,4 0 0,-5-3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20.313"/>
    </inkml:context>
    <inkml:brush xml:id="br0">
      <inkml:brushProperty name="width" value="0.05" units="cm"/>
      <inkml:brushProperty name="height" value="0.05" units="cm"/>
    </inkml:brush>
  </inkml:definitions>
  <inkml:trace contextRef="#ctx0" brushRef="#br0">71 0 24575,'0'7'0,"0"3"0,0 24 0,0 10 0,0 16 0,0 25 0,0-22 0,0 6-1515,0 12 1,0 4 1514,0-18 0,0 2 0,0 2-850,0 7 0,0 3 0,0-1 850,0 1 0,0 0 0,0 2-1028,-2 10 0,-1 2 1,0-1 1027,2-5 0,2-2 0,-3-2 0,-2-12 0,-1-2 0,1 1-543,2 7 0,3 1 0,-2-4 543,-2 11 0,1-4 0,1 4 0,2 2 0,-1-20 0,0 2 0,0-8 778,0 30-778,0-11 0,0-2 0,0-1 0,0-18 0,0-1 2100,0 12-2100,0-14 0,0-1 0,0 3 3409,-8 11-3409,6-8 2635,-6-15-2635,8 6 909,0-3-909,0-10 460,0-2-460,0-5 0,0-5 0,0 4 0,0-9 0,0 4 0,0 6 0,-3-3 0,2 4 0,-3-7 0,4-6 0,0 1 0,0 0 0,0 0 0,-3-3 0,2 2 0,-2-3 0,3 5 0,0-1 0,0 0 0,0 5 0,-3-7 0,2 6 0,-2-12 0,3 8 0,0-8 0,0 0 0,0-2 0,0-2 0,0 3 0,0 0 0,0 0 0,0 0 0,0 1 0,0-2 0,0-2 0,0-2 0,0-2 0,0-1 0,0-3 0,0 0 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8.699"/>
    </inkml:context>
    <inkml:brush xml:id="br0">
      <inkml:brushProperty name="width" value="0.05" units="cm"/>
      <inkml:brushProperty name="height" value="0.05" units="cm"/>
    </inkml:brush>
  </inkml:definitions>
  <inkml:trace contextRef="#ctx0" brushRef="#br0">8 76 24575,'-4'-22'0,"0"3"0,4 4 0,0 5 0,0 0 0,0 11 0,0 4 0,0 30 0,0 2 0,0 20 0,0-4 0,0-6 0,0 9 0,0-8 0,0 5 0,0-11 0,0-4 0,4-18 0,3 3 0,0-12 0,7-4 0,-7-1 0,3-6 0,0 3 0,0-3 0,4 0 0,-3-3 0,3-4 0,-7-3 0,6-5 0,-5 1 0,3 0 0,-4 0 0,0-1 0,0 4 0,-4-2 0,0 6 0,-3 2 0,0 6 0,0 5 0,3 4 0,1-3 0,3 7 0,0-4 0,3 1 0,1 0 0,7-4 0,-3 0 0,8 1 0,-4-4 0,0-1 0,4-3 0,-8 0 0,0 0 0,-6-3 0,-2 0 0,-1-4 0,1-3 0,-3-1 0,-1-3 0,-3 0 0,0-4 0,0-2 0,0 1 0,-4-3 0,-4 2 0,0 4 0,-6-1 0,7 9 0,-7-2 0,7 6 0,-6 1 0,2 3 0,-3 0 0,3 0 0,-3 0 0,4 0 0,-9 0 0,4 6 0,-8 7 0,6 11 0,-9 8 0,9-3 0,-5 5 0,10-9 0,-3-1 0,10-6 0,-5-4 0,10-3 0,-4-1 0,4-6 0,0-2 0</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49.872"/>
    </inkml:context>
    <inkml:brush xml:id="br0">
      <inkml:brushProperty name="width" value="0.05" units="cm"/>
      <inkml:brushProperty name="height" value="0.05" units="cm"/>
    </inkml:brush>
  </inkml:definitions>
  <inkml:trace contextRef="#ctx0" brushRef="#br0">257 166 24575,'3'-6'0,"0"-1"0,-3-10 0,-3 1 0,-2-6 0,-6-2 0,-5 3 0,3-3 0,-2 9 0,1 8 0,5 0 0,-8 7 0,9 0 0,-5 0 0,5 0 0,-9 0 0,5 0 0,-7 11 0,11-3 0,-5 11 0,11-5 0,-11 0 0,12 0 0,-6 0 0,7 1 0,0-1 0,3-3 0,8-1 0,5-3 0,8 1 0,-1-4 0,0 0 0,1-4 0,-1 0 0,-4 0 0,4-4 0,-12 0 0,7-3 0,-11 0 0,3 1 0,-4-1 0,-2-3 0,-1 3 0,-3-3 0,0 3 0,0 1 0,0 25 0,0 0 0,0 28 0,0-7 0,0 1 0,0 4 0,0-5 0,0 1 0,0-2 0,0-10 0,0-5 0,0-6 0,0-4 0,0 5 0,-7-7 0,-5 6 0,-12-6 0,0 0 0,-9 4 0,9-7 0,-5 3 0,6-8 0,4-1 0,-4-3 0,8 0 0,-3 0 0,7 0 0,1-6 0,3-2 0,3-3 0,1-2 0,3 2 0,0-3 0,0 0 0,0-5 0,20-2 0,1-5 0,19 3 0,-5 2 0,4 3 0,-4 1 0,4 0 0,-10 4 0,-1 1 0,-15 8 0,-3 0 0</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0.653"/>
    </inkml:context>
    <inkml:brush xml:id="br0">
      <inkml:brushProperty name="width" value="0.05" units="cm"/>
      <inkml:brushProperty name="height" value="0.05" units="cm"/>
    </inkml:brush>
  </inkml:definitions>
  <inkml:trace contextRef="#ctx0" brushRef="#br0">24 0 24575,'22'0'0,"-4"0"0,15 0 0,-18 0 0,3 0 0,-11 0 0,6 0 0,-6 3 0,0 4 0,-4 12 0,-3 6 0,0 9 0,0 0 0,-8 5 0,-1-8 0,-9 7 0,2-9 0,-5 1 0,1-5 0,0-9 0,1-2 0,5-7 0,3 3 0,1-6 0,9-1 0,10-3 0,6 0 0,9 0 0,4 0 0,-4 0 0,4 0 0,-8 0 0,-2 3 0,-4-2 0,-3 5 0,-2-5 0,-2 2 0,-1-1 0,-2-1 0,-1 2 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1.659"/>
    </inkml:context>
    <inkml:brush xml:id="br0">
      <inkml:brushProperty name="width" value="0.05" units="cm"/>
      <inkml:brushProperty name="height" value="0.05" units="cm"/>
    </inkml:brush>
  </inkml:definitions>
  <inkml:trace contextRef="#ctx0" brushRef="#br0">1 0 24575,'28'0'0,"2"0"0,15 0 0,-13 0 0,17 0 0,-18 0 0,8 0 0,-10 0 0,-5 0 0,-6 0 0,-7 6 0,-4 2 0,-4 5 0,-3 5 0,0 2 0,-7 3 0,-6 1 0,-4 0 0,-6-3 0,2 2 0,1-7 0,-3 4 0,7-6 0,-2-2 0,4-5 0,3-1 0,1-2 0,4-1 0,2 3 0,4-6 0,15 7 0,2-6 0,16 7 0,-4 0 0,0 5 0,-4 6 0,-6 1 0,-7 3 0,-1 5 0,-3-3 0,-3 3 0,-2 0 0,-3-4 0,-7 4 0,-7 2 0,-7-5 0,-9 2 0,4-2 0,-3-8 0,5-1 0,1-5 0,-1-3 0,5 0 0,4-4 0,5-1 0,4-3 0,-1 0 0,1 0 0,2 0 0,1 0 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2.060"/>
    </inkml:context>
    <inkml:brush xml:id="br0">
      <inkml:brushProperty name="width" value="0.05" units="cm"/>
      <inkml:brushProperty name="height" value="0.05" units="cm"/>
    </inkml:brush>
  </inkml:definitions>
  <inkml:trace contextRef="#ctx0" brushRef="#br0">0 1 24575,'91'2'0,"-1"-1"0,-20 1 0,-4-1 0,-1-1 0,-6 0 0,8 0 0,-25 0 0,-4 0 0,-18 0 0,0 0 0,-10 0 0,-7 0 0,0 0 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2.666"/>
    </inkml:context>
    <inkml:brush xml:id="br0">
      <inkml:brushProperty name="width" value="0.05" units="cm"/>
      <inkml:brushProperty name="height" value="0.05" units="cm"/>
    </inkml:brush>
  </inkml:definitions>
  <inkml:trace contextRef="#ctx0" brushRef="#br0">30 0 24575,'-3'89'0,"-2"-10"0,-5-53 0,5-2 0,-1-10 0,6-3 0,8-4 0,9-5 0,9-2 0,8 0 0,5 0 0,2-4 0,5 3 0,-6-6 0,-1 2 0,-10 0 0,-5-2 0,-5 6 0,-9-2 0,0 0 0,-3 2 0,-4-1 0,0 2 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3.235"/>
    </inkml:context>
    <inkml:brush xml:id="br0">
      <inkml:brushProperty name="width" value="0.05" units="cm"/>
      <inkml:brushProperty name="height" value="0.05" units="cm"/>
    </inkml:brush>
  </inkml:definitions>
  <inkml:trace contextRef="#ctx0" brushRef="#br0">0 1 24575,'0'2'0,"0"17"0,0 11 0,0 16 0,0-5 0,0 9 0,0-8 0,0 10 0,0-7 0,0-5 0,0 5 0,0-15 0,0 4 0,0-11 0,0-4 0,0-1 0,0-7 0,0-1 0,0-4 0,0 1 0,0-4 0,0 0 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3.721"/>
    </inkml:context>
    <inkml:brush xml:id="br0">
      <inkml:brushProperty name="width" value="0.05" units="cm"/>
      <inkml:brushProperty name="height" value="0.05" units="cm"/>
    </inkml:brush>
  </inkml:definitions>
  <inkml:trace contextRef="#ctx0" brushRef="#br0">1 1 24575,'13'0'0,"3"0"0,3 0 0,3 0 0,-2 0 0,3 0 0,-4 0 0,-4 0 0,-5 0 0,-4 0 0,-3 0 0,0 0 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4.236"/>
    </inkml:context>
    <inkml:brush xml:id="br0">
      <inkml:brushProperty name="width" value="0.05" units="cm"/>
      <inkml:brushProperty name="height" value="0.05" units="cm"/>
    </inkml:brush>
  </inkml:definitions>
  <inkml:trace contextRef="#ctx0" brushRef="#br0">1 0 24575,'0'20'0,"0"1"0,0 12 0,0-7 0,0 17 0,0-12 0,0 13 0,0-14 0,0 8 0,3-17 0,-2 2 0,2-12 0,-3-4 0,0-5 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4.641"/>
    </inkml:context>
    <inkml:brush xml:id="br0">
      <inkml:brushProperty name="width" value="0.05" units="cm"/>
      <inkml:brushProperty name="height" value="0.05" units="cm"/>
    </inkml:brush>
  </inkml:definitions>
  <inkml:trace contextRef="#ctx0" brushRef="#br0">1 1 24575,'73'0'0,"1"0"0,0 0 0,31 0 0,-12 0 0,-12 0 0,12 0 0,-37 0 0,11 0 0,-21 0 0,-16 0 0,-7 0 0,-13 0 0,-3 0 0,-4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21.839"/>
    </inkml:context>
    <inkml:brush xml:id="br0">
      <inkml:brushProperty name="width" value="0.05" units="cm"/>
      <inkml:brushProperty name="height" value="0.05" units="cm"/>
    </inkml:brush>
  </inkml:definitions>
  <inkml:trace contextRef="#ctx0" brushRef="#br0">14 0 24575,'0'17'0,"0"5"0,0 2 0,0 19 0,0 0 0,0 16 0,0 7 0,0 16 0,0 3-677,0-29 1,0 2 676,0 6 0,0 1 0,0 4 0,0 3-1534,0 13 0,0 6 1534,0-19 0,0 2 0,0-1 0,0-5 0,0-1 0,0-1-639,0 2 1,0-1 0,0-1 638,0 31 0,0-3 0,0-16 0,0 1 0,0-14 0,0 3 0,0 2 0,0 9 0,0 3 0,0-6 0,0 3 0,0-1 0,0-3 0,0 3 0,0-5 0,0-4 0,0-2-601,0 17 1,0 1 600,0-4 0,0-5 48,0-25 0,0 0-48,0 29 0,0-5 0,0-12 1152,0 2 0,0 0-1152,0-8 2078,0 16-2078,0-14 1617,0-11-1617,0-3 1195,0-11-1195,0-5 247,0-1-247,0-5 0,0 1 0,0 9 0,0-7 0,0 8 0,0-15 0,0 4 0,0-8 0,0 0 0,0-2 0,0-2 0,0 3 0,0 0 0,0 4 0,0 2 0,0 3 0,-4 0 0,4 1 0,-4-1 0,4 5 0,0 16 0,0-6 0,0 11 0,0-15 0,0 0 0,0 0 0,0-1 0,0 1 0,0-5 0,0-1 0,0-9 0,0-4 0,0-5 0,0-4 0,0 0 0,0 1 0,0-1 0,-3 0 0,3 1 0,-3-7 0,3-13 0,0 7 0,0-9 0</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5.453"/>
    </inkml:context>
    <inkml:brush xml:id="br0">
      <inkml:brushProperty name="width" value="0.05" units="cm"/>
      <inkml:brushProperty name="height" value="0.05" units="cm"/>
    </inkml:brush>
  </inkml:definitions>
  <inkml:trace contextRef="#ctx0" brushRef="#br0">1 0 24575,'0'2'0,"0"12"0,0 10 0,0 10 0,0 11 0,0-13 0,0 17 0,0-19 0,0 10 0,0-11 0,0-5 0,0-9 0,0-2 0,0-6 0,5 0 0,7-4 0,6-3 0,5 0 0,1 0 0,4 0 0,-4 0 0,9 0 0,-9 0 0,-6 0 0,-8 0 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6.025"/>
    </inkml:context>
    <inkml:brush xml:id="br0">
      <inkml:brushProperty name="width" value="0.05" units="cm"/>
      <inkml:brushProperty name="height" value="0.05" units="cm"/>
    </inkml:brush>
  </inkml:definitions>
  <inkml:trace contextRef="#ctx0" brushRef="#br0">9 0 24575,'0'21'0,"0"6"0,0 35 0,0 10 0,0 5 0,0 6 0,0-9 0,0-8 0,0-7 0,0-5 0,0-12 0,0-9 0,0-14 0,0-4 0,0-11 0,-4-17 0,3 7 0,-3-9 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7.382"/>
    </inkml:context>
    <inkml:brush xml:id="br0">
      <inkml:brushProperty name="width" value="0.05" units="cm"/>
      <inkml:brushProperty name="height" value="0.05" units="cm"/>
    </inkml:brush>
  </inkml:definitions>
  <inkml:trace contextRef="#ctx0" brushRef="#br0">0 0 24575,'2'97'0,"0"1"0,0-1 0,-3-8 0,0-3 0,8-29 0,11-39 0,-6-11 0,10-3 0,-7-4 0,8-4 0,-3-8 0,0-5 0,1-12 0,-9 0 0,4 0 0,-8 0 0,4 6 0,-5 0 0,-2 7 0,-2-2 0,-3 11 0,0 2 0,0 14 0,0 11 0,0 4 0,0 9 0,0-8 0,0 3 0,0-5 0,3-4 0,1 0 0,7-8 0,0-1 0,7-6 0,-3-1 0,7-3 0,-6 0 0,2 0 0,-7 0 0,2-3 0,-5-4 0,2-5 0,-6-6 0,-1 3 0,-3-8 0,0 4 0,-7-4 0,-2-1 0,-6 5 0,-3-3 0,-2 9 0,1-1 0,-2 7 0,6 3 0,-3 0 0,4 4 0,0 0 0,0 0 0,3 0 0,4 0 0,4 0 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8.484"/>
    </inkml:context>
    <inkml:brush xml:id="br0">
      <inkml:brushProperty name="width" value="0.05" units="cm"/>
      <inkml:brushProperty name="height" value="0.05" units="cm"/>
    </inkml:brush>
  </inkml:definitions>
  <inkml:trace contextRef="#ctx0" brushRef="#br0">254 35 24575,'-14'-11'0,"-3"-1"0,2 7 0,-11-1 0,9 6 0,-6 0 0,9 0 0,3 0 0,-2 0 0,2 0 0,-3 3 0,6 4 0,-1 3 0,8 5 0,-2 3 0,3 1 0,0-3 0,0 6 0,0-11 0,0 4 0,0-5 0,7-3 0,4-4 0,9 0 0,3-3 0,0 0 0,1 0 0,-1-6 0,-4-3 0,0-10 0,-5 7 0,-2-5 0,-2 6 0,-3 0 0,0-3 0,-3 7 0,-1-3 0,-3 9 0,0 9 0,0 13 0,0 8 0,0 10 0,0-4 0,0 5 0,0-1 0,0-4 0,0 0 0,0-7 0,0-5 0,0-4 0,0 0 0,0-5 0,0 0 0,-6 0 0,-2 0 0,-11-2 0,4 1 0,-12-4 0,7 2 0,-9-3 0,1-4 0,4 0 0,0-4 0,1 0 0,8 0 0,0 0 0,1 0 0,7-6 0,0-6 0,4-3 0,3-7 0,0-2 0,0-1 0,12-9 0,3 8 0,12-9 0,4 7 0,0 1 0,6 0 0,-3 9 0,-4 1 0,3 4 0,-8 5 0,3 0 0,-15 4 0,-3 0 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9.342"/>
    </inkml:context>
    <inkml:brush xml:id="br0">
      <inkml:brushProperty name="width" value="0.05" units="cm"/>
      <inkml:brushProperty name="height" value="0.05" units="cm"/>
    </inkml:brush>
  </inkml:definitions>
  <inkml:trace contextRef="#ctx0" brushRef="#br0">4 0 24575,'9'0'0,"1"0"0,5 0 0,3 0 0,-3 0 0,3 0 0,1 0 0,-8 0 0,3 0 0,-7 3 0,-4 4 0,0 4 0,-3 3 0,0 4 0,0 11 0,-3-7 0,-10 12 0,0-15 0,-10 2 0,6 1 0,-5-5 0,6 1 0,1-3 0,5-4 0,3-1 0,0-4 0,12-3 0,4 0 0,12-3 0,7 0 0,1 0 0,1 0 0,2 0 0,-7 0 0,3 0 0,-9 3 0,-1-2 0,-7 5 0,-1-5 0,-4 2 0,1-3 0,-1 0 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59.970"/>
    </inkml:context>
    <inkml:brush xml:id="br0">
      <inkml:brushProperty name="width" value="0.05" units="cm"/>
      <inkml:brushProperty name="height" value="0.05" units="cm"/>
    </inkml:brush>
  </inkml:definitions>
  <inkml:trace contextRef="#ctx0" brushRef="#br0">0 1 24575,'0'11'0,"0"8"0,0 25 0,0 1 0,0 14 0,0-20 0,0 29 0,0-23 0,0 10 0,0-5 0,0-9 0,4-5 0,-3-3 0,2-14 0,-3 0 0,0-9 0,0-3 0,0-4 0</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0:00.375"/>
    </inkml:context>
    <inkml:brush xml:id="br0">
      <inkml:brushProperty name="width" value="0.05" units="cm"/>
      <inkml:brushProperty name="height" value="0.05" units="cm"/>
    </inkml:brush>
  </inkml:definitions>
  <inkml:trace contextRef="#ctx0" brushRef="#br0">1 75 24575,'70'-10'0,"-1"0"0,1-1 0,29-5 0,-15 3 0,-31 12 0,0-7 0,-6 7 0,-3-3 0,-17 4 0,-2 0 0,-16 0 0,-5 0 0,-1 0 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0:01.046"/>
    </inkml:context>
    <inkml:brush xml:id="br0">
      <inkml:brushProperty name="width" value="0.05" units="cm"/>
      <inkml:brushProperty name="height" value="0.05" units="cm"/>
    </inkml:brush>
  </inkml:definitions>
  <inkml:trace contextRef="#ctx0" brushRef="#br0">23 0 24575,'-3'14'0,"0"0"0,-5 18 0,7-11 0,-7 10 0,8-10 0,0 7 0,0-5 0,0 0 0,0 0 0,0-3 0,0-2 0,0-4 0,0-3 0,0 6 0,0-8 0,0 4 0,0-7 0,11-2 0,2-2 0,22-2 0,-5 0 0,14 0 0,-9 0 0,4 0 0,-10 0 0,-1 0 0,-8 0 0,-6 0 0,-7 0 0,-4 0 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0:01.659"/>
    </inkml:context>
    <inkml:brush xml:id="br0">
      <inkml:brushProperty name="width" value="0.05" units="cm"/>
      <inkml:brushProperty name="height" value="0.05" units="cm"/>
    </inkml:brush>
  </inkml:definitions>
  <inkml:trace contextRef="#ctx0" brushRef="#br0">53 1 24575,'0'3'0,"0"15"0,0 18 0,0 27 0,0 7 0,0 18 0,0-23 0,0 12 0,0-27 0,0 22 0,0-22 0,0-3 0,0-23 0,0-6 0,-8-10 0,-9-9 0,5-1 0,-3-6 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0:02.262"/>
    </inkml:context>
    <inkml:brush xml:id="br0">
      <inkml:brushProperty name="width" value="0.05" units="cm"/>
      <inkml:brushProperty name="height" value="0.05" units="cm"/>
    </inkml:brush>
  </inkml:definitions>
  <inkml:trace contextRef="#ctx0" brushRef="#br0">1 6 24575,'8'-3'0,"-4"0"0,20 3 0,-2 0 0,17 0 0,-4 0 0,5 0 0,-11 0 0,-5 0 0,-6 0 0,-7 0 0,-1 0 0,-4 0 0,-2 0 0,-2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23.138"/>
    </inkml:context>
    <inkml:brush xml:id="br0">
      <inkml:brushProperty name="width" value="0.05" units="cm"/>
      <inkml:brushProperty name="height" value="0.05" units="cm"/>
    </inkml:brush>
  </inkml:definitions>
  <inkml:trace contextRef="#ctx0" brushRef="#br0">78 92 24575,'-10'0'0,"4"6"0,-1 14 0,6-3 0,-2 18 0,3-15 0,0 9 0,0-6 0,0 5 0,0-8 0,0 3 0,0-9 0,0-3 0,0-1 0,6-6 0,6-2 0,3-2 0,7 0 0,-2 0 0,-1 0 0,3 0 0,-7 0 0,10-3 0,-12-8 0,7-5 0,-11-4 0,-2-7 0,0 2 0,-2-9 0,3 9 0,-4-7 0,0 11 0,-4-7 0,0 5 0,0 4 0,0-3 0,0 10 0,-10-5 0,1 9 0,-8 1 0,-2 4 0,0 3 0,0 0 0,-9 0 0,9 0 0,-9 0 0,8 10 0,-3 4 0,7 5 0,-4 5 0,9-9 0,0 3 0,4-4 0,3-4 0,1-3 0,3-4 0</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0:02.658"/>
    </inkml:context>
    <inkml:brush xml:id="br0">
      <inkml:brushProperty name="width" value="0.05" units="cm"/>
      <inkml:brushProperty name="height" value="0.05" units="cm"/>
    </inkml:brush>
  </inkml:definitions>
  <inkml:trace contextRef="#ctx0" brushRef="#br0">0 1 24575,'12'0'0,"16"0"0,4 0 0,12 0 0,-9 0 0,5 0 0,-4 0 0,-3 0 0,-13 0 0,-2 0 0,-10 0 0,-2 0 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15.933"/>
    </inkml:context>
    <inkml:brush xml:id="br0">
      <inkml:brushProperty name="width" value="0.05" units="cm"/>
      <inkml:brushProperty name="height" value="0.05" units="cm"/>
    </inkml:brush>
  </inkml:definitions>
  <inkml:trace contextRef="#ctx0" brushRef="#br0">7 8 24575,'-4'-4'0,"1"1"0</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17.113"/>
    </inkml:context>
    <inkml:brush xml:id="br0">
      <inkml:brushProperty name="width" value="0.05" units="cm"/>
      <inkml:brushProperty name="height" value="0.05" units="cm"/>
    </inkml:brush>
  </inkml:definitions>
  <inkml:trace contextRef="#ctx0" brushRef="#br0">35 375 24575,'0'15'0,"-7"-1"0,5 17 0,-9-8 0,10 9 0,-7-5 0,7-1 0,-3 6 0,4-4 0,0 4 0,0-6 0,0 1 0,0 0 0,0-5 0,0-1 0,0-5 0,3 0 0,5 1 0,5-5 0,8 0 0,1-7 0,5-1 0,-1-4 0,1 0 0,0 0 0,6-14 0,-8-7 0,9-11 0,-14 0 0,4-2 0,-6 6 0,-4-4 0,3 5 0,-7-5 0,3-1 0,-3-6 0,-4-13 0,-2 3 0,-4-4 0,0-4 0,0 9 0,0-11 0,0 13 0,0 1 0,0 11 0,0 7 0,-7 6 0,-3 12 0,-6-2 0,0 10 0,0-3 0,-5 4 0,3 0 0,-7 0 0,3 0 0,-6 13 0,5 2 0,-5 14 0,8 3 0,-6-3 0,5 8 0,3-9 0,1 0 0,8-7 0,-3-5 0,8 0 0,0-4 0,4 0 0,0-5 0,0 0 0,0-3 0,0 0 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17.817"/>
    </inkml:context>
    <inkml:brush xml:id="br0">
      <inkml:brushProperty name="width" value="0.05" units="cm"/>
      <inkml:brushProperty name="height" value="0.05" units="cm"/>
    </inkml:brush>
  </inkml:definitions>
  <inkml:trace contextRef="#ctx0" brushRef="#br0">0 4 24575,'4'-3'0,"-1"5"0,-3 8 0,0 7 0,0 1 0,0 7 0,0-12 0,0 8 0,0-5 0,0-3 0,0-2 0,0-7 0,0-1 0</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19.156"/>
    </inkml:context>
    <inkml:brush xml:id="br0">
      <inkml:brushProperty name="width" value="0.05" units="cm"/>
      <inkml:brushProperty name="height" value="0.05" units="cm"/>
    </inkml:brush>
  </inkml:definitions>
  <inkml:trace contextRef="#ctx0" brushRef="#br0">319 493 24575,'0'-18'0,"0"6"0,0-10 0,0 4 0,0-9 0,0 1 0,0-12 0,0 13 0,0-30 0,0 28 0,4-23 0,-3 17 0,4-1 0,-2 2 0,-2 10 0,3 1 0,-4 5 0,-3 7 0,-1 2 0,-12 7 0,-2 0 0,-4 0 0,-4 0 0,9 0 0,-10 13 0,3 3 0,-5 13 0,-1 6 0,5 0 0,1-1 0,4 4 0,3-15 0,3 8 0,5-14 0,2 0 0,6-1 0,-2-8 0,3 3 0,0-3 0,0-1 0,3 0 0,1 1 0,12 0 0,-2-1 0,6 5 0,1-2 0,-3 5 0,7-1 0,-7 2 0,7 2 0,-3-1 0,1 5 0,3-3 0,-7 6 0,2-2 0,-3 4 0,-4-1 0,-2-4 0,1 4 0,-4-9 0,4 4 0,-9-5 0,0 1 0,-4-1 0,0 0 0,0-4 0,0 0 0,0-1 0,-3-3 0,-5 7 0,-5-2 0,-8 3 0,-1 2 0,-10 0 0,4 0 0,-4 0 0,5 0 0,1-4 0,3-2 0,3-3 0,3-5 0,5 0 0,-4-4 0,8 0 0,0-12 0,1-3 0,6-12 0,-3-11 0,4 3 0,0-16 0,0-2 0,14-1 0,-3 6 0,19-2 0,-5 10 0,11-8 0,-4 7 0,8 0 0,-10 16 0,3-4 0,-6 11 0,0 4 0,-1 5 0,-4 5 0,-1 4 0,-5 0 0,-3 0 0,-2 0 0,-4 0 0,1 0 0,-4 0 0,-1 0 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19.843"/>
    </inkml:context>
    <inkml:brush xml:id="br0">
      <inkml:brushProperty name="width" value="0.05" units="cm"/>
      <inkml:brushProperty name="height" value="0.05" units="cm"/>
    </inkml:brush>
  </inkml:definitions>
  <inkml:trace contextRef="#ctx0" brushRef="#br0">0 1 24575,'0'11'0,"0"5"0,0 24 0,0 10 0,0 17 0,0 8 0,0 9 0,0 11 0,0-2 0,0-15 0,0-6 0,0-11 0,0-3 0,0-15 0,0-8 0,0-22 0,0 3 0,0-9 0,0-3 0,0 0 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20.605"/>
    </inkml:context>
    <inkml:brush xml:id="br0">
      <inkml:brushProperty name="width" value="0.05" units="cm"/>
      <inkml:brushProperty name="height" value="0.05" units="cm"/>
    </inkml:brush>
  </inkml:definitions>
  <inkml:trace contextRef="#ctx0" brushRef="#br0">8 7 24575,'-4'-7'0,"1"12"0,3 11 0,0 28 0,0 11 0,0 20 0,0 2 0,0 1 0,0-3 0,0-7 0,0 0 0,0-8 0,0-7 0,0-14 0,0-7 0,0-13 0,0 1 0,0-12 0,0 3 0,0-4 0,0 1 0,0 3 0,0-3 0,0 3 0,0-3 0,0-1 0,0-3 0,0-1 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21.808"/>
    </inkml:context>
    <inkml:brush xml:id="br0">
      <inkml:brushProperty name="width" value="0.05" units="cm"/>
      <inkml:brushProperty name="height" value="0.05" units="cm"/>
    </inkml:brush>
  </inkml:definitions>
  <inkml:trace contextRef="#ctx0" brushRef="#br0">1 26 24575,'6'-4'0,"6"1"0,4 3 0,6-4 0,10-1 0,-3 0 0,-2 0 0,-6 5 0,0 0 0,-8 0 0,7 0 0,-12 0 0,0 3 0,-5 16 0,-3 5 0,-14 16 0,-3 5 0,-15 3 0,0 0 0,6-3 0,2-10 0,6-7 0,5-11 0,1-6 0,8-4 0,1 1 0,0-4 0,5-1 0,3-3 0,7 0 0,4 0 0,0 0 0,0 0 0,1 0 0,4 0 0,-4 4 0,1 8 0,-2 7 0,-6 13 0,3 1 0,-3 6 0,-5 6 0,-1-5 0,-4 11 0,0-11 0,0 4 0,-8-5 0,-2-6 0,-9 0 0,2-11 0,0-1 0,4-9 0,-2-1 0,6-6 0,-6-2 0,3-3 0,-1 0 0,2 0 0,0 0 0,2-3 0,-2-1 0,7-3 0,-3-1 0,7 1 0,-7 3 0,6-2 0,-2 2 0,-1-12 0,3 9 0,-3-4 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24.546"/>
    </inkml:context>
    <inkml:brush xml:id="br0">
      <inkml:brushProperty name="width" value="0.05" units="cm"/>
      <inkml:brushProperty name="height" value="0.05" units="cm"/>
    </inkml:brush>
  </inkml:definitions>
  <inkml:trace contextRef="#ctx0" brushRef="#br0">3 61 24575,'4'15'0,"-1"6"0,-3 28 0,0-1 0,0 42 0,0 2-859,0-32 0,0 3 859,0-2 0,0 1 0,0 1 0,0-3-114,0 38 114,0-43 0,0-2 0,0 33 0,0 1 0,0-18 0,0-22 0,-4-15 0,3-14 1266,-3-2-1266,4-9 566,0-12-566,0-1 0,0-22 0,0 4 0,0-13 0,0 4 0,4-15 0,5 12 0,6-11 0,9 13 0,-4 0 0,4 0 0,-1 6 0,-5 6 0,4 4 0,-6 2 0,0 11 0,1-6 0,-5 10 0,-1-3 0,-4 4 0,1 0 0,-1 0 0,0 0 0,-3 3 0,-1 10 0,-3 11 0,0 9 0,0 6 0,0-1 0,-8 1 0,-3 0 0,-8-6 0,1-1 0,-4-9 0,4-6 0,0-1 0,3-7 0,2-1 0,1-4 0,-4-4 0,8 0 0,-3 0 0,3 0 0,1-4 0,-1 0 0,4-3 0,1-1 0,6 4 0,5 1 0,4 3 0,8 0 0,2 0 0,0-4 0,9-1 0,-8-8 0,15-2 0,-5-3 0,7-7 0,1-1 0,1-11 0,-4 0 0,-2-5 0,-10 1 0,-2 6 0,-10 3 0,-1 10 0,-5 1 0,0 8 0,-4 2 0,-3 13 0,-7 13 0,-3 25 0,0 1 0,-2 16 0,5-17 0,2 11 0,4-10 0,0-2 0,0-12 0,0-6 0,0-8 0,0-2 0,3-4 0,5-3 0,4 0 0,1-4 0,7 0 0,-2-8 0,4-6 0,6-20 0,-13 4 0,23-37 0,-18 16 0,16-34 0,-13 8 0,2-15-444,-15 41 0,-1-2 444,4-3 0,-1 0 0,2-43 0,-4 45 0,-1 1 0,2-19-3,1-11 3,-6 22 0,-1 14 0,-5 14 0,0 12 0,0 28 887,-5 27-887,-12 29 0,2 29 0,-7-13 0,9 19-584,1-19 584,5 13 0,2-15-29,5-2 29,0-20 0,0-3 0,0-19 0,0 0 0,0-11 587,3-5-587,5-6 30,4-3-30,4 0 0,5-3 0,-3-2 0,7-3 0,-8 0 0,4 0 0,-5 0 0,1-7 0,-1 1 0,1-14 0,-5 6 0,6-17 0,-8 8 0,8-15 0,-8 4 0,9-11 0,-8 5 0,4 1 0,-6 7 0,-4 5 0,-1 9 0,-4 2 0,-7 12 0,-6 1 0,-5 15 0,-10 9 0,8 19 0,-1 2 0,2 2 0,13-5 0,-3 0 0,9-6 0,0-1 0,0-10 0,0-5 0,0-6 0,7-3 0,6 0 0,9 0 0,5 1 0,0-4 0,-6 3 0,5-7 0,-9 6 0,4-3 0,-8 4 0,-2 0 0,-3 3 0,-4 1 0,-1 9 0,-3 1 0,0 5 0,0-1 0,-8 1 0,3-5 0,-12 4 0,-1-12 0,0 2 0,-8-11 0,4-1 0,-5-4 0,5 0 0,1-4 0,4-9 0,4 0 0,1-8 0,7 4 0,1-4 0,4 4 0,0-4 0,0 0 0,0 3 0,0 5 0,0 5 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24.981"/>
    </inkml:context>
    <inkml:brush xml:id="br0">
      <inkml:brushProperty name="width" value="0.05" units="cm"/>
      <inkml:brushProperty name="height" value="0.05" units="cm"/>
    </inkml:brush>
  </inkml:definitions>
  <inkml:trace contextRef="#ctx0" brushRef="#br0">0 17 24575,'5'-4'0,"12"1"0,13 3 0,9 0 0,0 0 0,5 0 0,-4-5 0,-1 4 0,-7-3 0,-14 4 0,-2 0 0,-12 0 0,0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23.755"/>
    </inkml:context>
    <inkml:brush xml:id="br0">
      <inkml:brushProperty name="width" value="0.05" units="cm"/>
      <inkml:brushProperty name="height" value="0.05" units="cm"/>
    </inkml:brush>
  </inkml:definitions>
  <inkml:trace contextRef="#ctx0" brushRef="#br0">0 1 24575,'0'0'0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25.639"/>
    </inkml:context>
    <inkml:brush xml:id="br0">
      <inkml:brushProperty name="width" value="0.05" units="cm"/>
      <inkml:brushProperty name="height" value="0.05" units="cm"/>
    </inkml:brush>
  </inkml:definitions>
  <inkml:trace contextRef="#ctx0" brushRef="#br0">9 62 24575,'-5'-6'0,"2"4"0,3 8 0,7-2 0,-2 0 0,7-4 0,-5 0 0,0 0 0,0 0 0,-3-10 0,-1 5 0,-6-13 0,-2 10 0,-2-4 0,-1 5 0,1 3 0,-1 0 0,4 7 0,1 1 0,3 3 0,0-2 0,0-2 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40.726"/>
    </inkml:context>
    <inkml:brush xml:id="br0">
      <inkml:brushProperty name="width" value="0.05" units="cm"/>
      <inkml:brushProperty name="height" value="0.05" units="cm"/>
      <inkml:brushProperty name="color" value="#E71224"/>
    </inkml:brush>
  </inkml:definitions>
  <inkml:trace contextRef="#ctx0" brushRef="#br0">285 2013 24575,'-6'0'0,"0"0"0,0 0 0,-4-6 0,0-2 0,-4-6 0,3 3 0,-2-6 0,1 2 0,0-4 0,-3-13 0,6 1 0,-4-14 0,-5-6 0,2-1 0,-9-13 0,2 6 0,7 10 0,-7-12 0,12 4 0,1 0 0,5-18 0,5 26 0,8-16 0,14-1 0,16-3 0,19-10-582,-25 35 1,1 0 581,4 2 0,2 1 0,2-5 0,3 1 0,4 1 0,3 1 0,2-1 0,2 0 0,6 3 0,1 2 0,-4 0 0,0 3 0,5 6 0,0 2 0,-8 0 0,0 2 0,2 6 0,0 2 0,-2 0 0,1 2 0,-3 6 0,1 2 0,6-2 0,-1 2-113,-8 4 1,-2 2 112,42-4 0,-6 6 0,-24 0 0,10 0 0,-19 0 0,-7 0 0,-15 0 1149,-11 0-1149,-4 0 239,29 0-239,12 0 0,33 0 0,-1-10-556,0 3 556,8-15-1216,2 4 1216,-29 9 0,3-1-1001,-3-3 1,3 2 1000,20 2 0,0 2 0,-12-1 0,-1 2 0,3 2 0,-1 1-519,-8 3 0,-2 0 519,0 0 0,0 0 0,-3 2 0,-2 2 0,-3 3 0,-3 3-60,26 11 60,-29 2 0,-4 2 0,1 6 0,-8-6 0,-1 0 0,9 10 1014,0 0-1014,-5 2 1991,-9-5-1991,-9 0 1233,0 2-1233,-6-8 633,-3 8-633,-6-5 0,1 10 0,-8-5 0,3 4 0,-3-4 0,-1-2 0,0-3 0,0 3 0,0-8 0,-1 0 0,4-2 0,-3-4 0,7 10 0,-3-4 0,1 8 0,2-3 0,-5 4 0,2 0 0,-8 1 0,0-1 0,-4-4 0,0 3 0,0-4 0,0 1 0,-8 3 0,0-8 0,-9 8 0,1-3 0,-1 4 0,0 11 0,4-12 0,-11 28 0,10-27 0,-16 36 0,12-32 0,-11 25 0,7-21 0,-6 6 0,1-3 0,1-12 0,0 2 0,5-10 0,-2-4 0,3-1 0,-8 1 0,-7-2 0,-2 8 0,-13-6 0,2 7 0,1-8 0,-3 4 0,4-5 0,-6 5 0,0-4 0,1 8 0,5-8 0,-11 9 0,3-4 0,-11 6 0,1 0 0,-2 1 0,-22-4-869,-3 5 869,39-16 0,-1-2 0,0 1 0,0 0 0,-4 1 0,0-3 0,3-3 0,0-1 0,-3 0 0,0-1 0,4-1 0,1-2 0,-47 2 0,3-2 0,8-5 0,-1 0-179,25 0 179,-33 0 0,48 0 0,-36-4 0,12 2 0,4-6 0,-1 6 0,-13-2 0,37 4 0,-53 0 0,52 0 0,-36 0 0,34 0 0,-15 0 860,11-4-860,3-1 188,4-4-188,1 0 0,5-4 0,2 3 0,4-2 0,1 4 0,4 0 0,-3 0 0,8-4 0,-4 4 0,1-8 0,2 8 0,-2-4 0,4 4 0,0-3 0,0 3 0,0-4 0,0 8 0,0-3 0,0 3 0,0 0 0,4-3 0,1 3 0,0 0 0,3-2 0,-7-2 0,7 0 0,-3-2 0,4 3 0,0-4 0,0 4 0,0-4 0,0 1 0,0 2 0,0-5 0,0 2 0,3-3 0,1 0 0,-1 3 0,4-2 0,0 6 0,0-7 0,4 7 0,-4-3 0,0 1 0,1 1 0,-1-1 0,1 2 0,-4-3 0,2 0 0,-2-8 0,3 3 0,-1-3 0,1 4 0,0 0 0,3 3 0,1-2 0,3 2 0,0 1 0,0-7 0,0 5 0,0 0 0,0 6 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42.300"/>
    </inkml:context>
    <inkml:brush xml:id="br0">
      <inkml:brushProperty name="width" value="0.05" units="cm"/>
      <inkml:brushProperty name="height" value="0.05" units="cm"/>
      <inkml:brushProperty name="color" value="#E71224"/>
    </inkml:brush>
  </inkml:definitions>
  <inkml:trace contextRef="#ctx0" brushRef="#br0">1 0 24575,'8'4'0,"11"-2"0,10-2 0,11 0 0,10 0 0,9 0 0,22 0 0,10 0-746,-31 0 0,2 0 746,1 0 0,1 0 0,8 0 0,0 0 0,0 2 0,0 2 0,1 1 0,-1 3 0,-4 4 0,-1 1 0,-4 2 0,-1 2 0,-5 3 0,-1 1-77,-6-3 1,-2-1 76,23 15 0,11-1 0,-32-7 0,10 1 0,-10 2 0,-16-9 1480,6 8-1480,-11-9 165,-4 7-165,-2-4 0,-6 3 0,2 1 0,-4-1 0,1 4 0,0-3 0,0 9 0,-4-9 0,3-1 0,-7-1 0,2-3 0,-2 0 0,-1-1 0,0-4 0,0-4 0,-1 3 0,1-2 0,0-1 0,0 3 0,-1-5 0,-2 1 0,1-2 0,-1-1 0,-1 0 0,0 0 0,-3 0 0,3-2 0,-2 1 0,1-1 0,-2 2 0,0 0 0,3-3 0,-2 2 0,4-1 0,-4 2 0,4 0 0,-4 1 0,4-1 0,-4 0 0,2 0 0,0 1 0,-3 2 0,3-1 0,0 1 0,-2 1 0,1 0 0,-2 4 0,0-3 0,0 2 0,0-3 0,0 1 0,0-1 0,0-4 0,0 0 0,0-2 0,0-1 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44.173"/>
    </inkml:context>
    <inkml:brush xml:id="br0">
      <inkml:brushProperty name="width" value="0.05" units="cm"/>
      <inkml:brushProperty name="height" value="0.05" units="cm"/>
      <inkml:brushProperty name="color" value="#E71224"/>
    </inkml:brush>
  </inkml:definitions>
  <inkml:trace contextRef="#ctx0" brushRef="#br0">159 243 24575,'14'0'0,"-7"0"0,18 0 0,-7 0 0,1 4 0,0-4 0,-1 4 0,-10-1 0,1-3 0,-6 3 0,3-3 0,1 0 0,-1 0 0,0 0 0,0 0 0,0 0 0,1 0 0,-1 3 0,0-2 0,-2 4 0,1-4 0,-1 2 0,-1-6 0,0-4 0,-3-7 0,-4-5 0,4 0 0,-4-3 0,1 7 0,2 0 0,-2 2 0,0 6 0,3-6 0,-3 6 0,0-3 0,2 0 0,-5 3 0,6-6 0,-3 5 0,3-1 0,0 2 0,0 1 0,-3 2 0,2-1 0,-2 1 0,1-2 0,1-1 0,-2 1 0,0 2 0,3-1 0,-6 1 0,5 3 0,4 8 0,2 4 0,5 6 0,0 1 0,2 0 0,0 5 0,3 5 0,-3-4 0,0 3 0,-1-4 0,-3-4 0,-1-1 0,0-7 0,-4-2 0,3-2 0,-5-1 0,-1-3 0,-11 0 0,0-3 0,-11 0 0,-2 4 0,-5 1 0,-4 3 0,-6 0 0,5 1 0,-5-1 0,6 1 0,4 2 0,2-2 0,4 2 0,4-4 0,1 0 0,4 0 0,6 0 0,-1-3 0,5 1 0,-2-4 0,3 5 0,-3-6 0,3 3 0,-1-3 0,2 0 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27.577"/>
    </inkml:context>
    <inkml:brush xml:id="br0">
      <inkml:brushProperty name="width" value="0.05" units="cm"/>
      <inkml:brushProperty name="height" value="0.05" units="cm"/>
    </inkml:brush>
  </inkml:definitions>
  <inkml:trace contextRef="#ctx0" brushRef="#br0">603 323 24575,'4'-6'0,"-2"0"0,-2-4 0,0-9 0,0-7 0,0-8 0,0 0 0,0 0 0,0 5 0,0-4 0,0 4 0,0 4 0,0 1 0,-12 17 0,-7 0 0,-18 7 0,-5 18 0,-1 8 0,-7 25 0,10-10 0,-11 14 0,10-9 0,-4 1 0,10 2 0,9-18 0,4 3 0,10-10 0,3 4 0,6-8 0,3 2 0,0-7 0,0 3 0,0-3 0,3-1 0,8-3 0,5 0 0,7-3 0,5 0 0,2 0 0,4-3 0,0-2 0,0-3 0,0 0 0,-5 0 0,-1 4 0,-9 0 0,-1 3 0,-6 8 0,-2-3 0,-2 10 0,-1-3 0,-2 5 0,-2-1 0,-3 5 0,0 1 0,0 0 0,0 4 0,0-4 0,0 1 0,0-2 0,-3-9 0,-9 4 0,-1-7 0,-10 3 0,4-4 0,-9-2 0,3-2 0,-8-3 0,8 0 0,-7 1 0,7-5 0,-3 0 0,8-4 0,-2 0 0,7 0 0,-4 0 0,1 0 0,3 0 0,-8-4 0,8-3 0,-3-4 0,3 0 0,2-2 0,-2 2 0,5 0 0,0-2 0,6 5 0,-2-2 0,5 0 0,-2 3 0,3-6 0,0 5 0,0-2 0,0 4 0,0 2 0,0 2 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28.400"/>
    </inkml:context>
    <inkml:brush xml:id="br0">
      <inkml:brushProperty name="width" value="0.05" units="cm"/>
      <inkml:brushProperty name="height" value="0.05" units="cm"/>
    </inkml:brush>
  </inkml:definitions>
  <inkml:trace contextRef="#ctx0" brushRef="#br0">1 1 24575,'0'0'0</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28.931"/>
    </inkml:context>
    <inkml:brush xml:id="br0">
      <inkml:brushProperty name="width" value="0.05" units="cm"/>
      <inkml:brushProperty name="height" value="0.05" units="cm"/>
    </inkml:brush>
  </inkml:definitions>
  <inkml:trace contextRef="#ctx0" brushRef="#br0">55 0 24575,'-18'0'0,"4"0"0,1 0 0,6 0 0,5 0 0,16 0 0,1 0 0,28 0 0,-15 0 0,17 0 0,-11 0 0,0 0 0,-9 0 0,-8 0 0,-11 0 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29.271"/>
    </inkml:context>
    <inkml:brush xml:id="br0">
      <inkml:brushProperty name="width" value="0.05" units="cm"/>
      <inkml:brushProperty name="height" value="0.05" units="cm"/>
    </inkml:brush>
  </inkml:definitions>
  <inkml:trace contextRef="#ctx0" brushRef="#br0">0 1 24575,'76'2'0,"0"-1"0,-23 1 0,-4-1 0,51-1 0,-65 0 0,-1 0 0,-21 0 0,-3 0 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29.830"/>
    </inkml:context>
    <inkml:brush xml:id="br0">
      <inkml:brushProperty name="width" value="0.05" units="cm"/>
      <inkml:brushProperty name="height" value="0.05" units="cm"/>
    </inkml:brush>
  </inkml:definitions>
  <inkml:trace contextRef="#ctx0" brushRef="#br0">1 16 24575,'14'0'0,"6"0"0,9 0 0,5 0 0,5 0 0,21 0 0,-19 0 0,21 0 0,-31 0 0,-1 0 0,-7 0 0,-5-7 0,-9 6 0,1-6 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1.395"/>
    </inkml:context>
    <inkml:brush xml:id="br0">
      <inkml:brushProperty name="width" value="0.05" units="cm"/>
      <inkml:brushProperty name="height" value="0.05" units="cm"/>
    </inkml:brush>
  </inkml:definitions>
  <inkml:trace contextRef="#ctx0" brushRef="#br0">593 234 24575,'10'-4'0,"-4"-4"0,-3-4 0,4-11 0,-2 3 0,7-12 0,-8 7 0,8-9 0,-11 8 0,10 3 0,-7 13 0,0 0 0,-7 6 0,-5 1 0,-9 3 0,2 0 0,-12 4 0,1 4 0,-3 1 0,1 7 0,-6-3 0,4 4 0,-10-4 0,6 3 0,0-2 0,0 2 0,0-2 0,5 1 0,1-3 0,3 8 0,2-3 0,-4 12 0,8-11 0,-2 10 0,9-9 0,1 1 0,7-2 0,1 0 0,3-3 0,0 4 0,0-5 0,10-3 0,8 0 0,6 0 0,9-1 0,-4 1 0,5-2 0,-5-1 0,4 0 0,-8-3 0,-1 2 0,-6-3 0,-4 3 0,-3-3 0,-1 2 0,-7-3 0,0 7 0,-3 1 0,0-1 0,-7 8 0,-1-6 0,-11 7 0,3-1 0,-7 3 0,2 3 0,-5 2 0,-12 11 0,5-3 0,-3 9 0,2-7 0,10-1 0,-7-3 0,9-2 0,2-6 0,8-5 0,2-4 0,2-2 0,5-5 0,0 1 0,3-2 0,0-1 0,6 1 0,6 0 0,7 1 0,4-4 0,1 3 0,-1-6 0,5 2 0,-3-3 0,7 0 0,-7 0 0,8 0 0,-4 0 0,10 0 0,-3 0 0,8 0 0,-3 0 0,5 0 0,-6 0 0,0 0 0,-11 0 0,-1 0 0,-9 0 0,-1 0 0,-7 0 0,-1 0 0,-4-3 0,-2 0 0,-1-7 0,-3-1 0,0-7 0,0-1 0,0-1 0,0-2 0,0 2 0,0 1 0,-3 1 0,-5 3 0,4 4 0,-6-2 0,6 9 0,-3-6 0,1 10 0,3-3 0,0 3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25.162"/>
    </inkml:context>
    <inkml:brush xml:id="br0">
      <inkml:brushProperty name="width" value="0.05" units="cm"/>
      <inkml:brushProperty name="height" value="0.05" units="cm"/>
    </inkml:brush>
  </inkml:definitions>
  <inkml:trace contextRef="#ctx0" brushRef="#br0">43 122 24575,'1'-4'0,"-2"15"0,-6-2 0,-1 13 0,4-8 0,1 0 0,3 0 0,0-3 0,0 6 0,0-9 0,0 6 0,0-5 0,3-4 0,8 4 0,1-8 0,10 2 0,-7-3 0,8 0 0,-4 0 0,0 0 0,8 0 0,-10 0 0,10 0 0,-12 0 0,7 0 0,-7-3 0,4 2 0,-8-8 0,2 1 0,-5-6 0,2-1 0,-3 1 0,1-4 0,-4-8 0,-1 5 0,-3-8 0,0 14 0,0-7 0,0 6 0,0-2 0,-6 4 0,1 3 0,-8 1 0,2 3 0,-3 3 0,-5 1 0,0 3 0,-4 0 0,-1 0 0,-4 0 0,4 3 0,-4 2 0,5 6 0,-3 3 0,6-1 0,-1 3 0,11-8 0,0 2 0,3-4 0,0-2 0,4 1 0,-3-4 0,5 2 0,-2-3 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2.018"/>
    </inkml:context>
    <inkml:brush xml:id="br0">
      <inkml:brushProperty name="width" value="0.05" units="cm"/>
      <inkml:brushProperty name="height" value="0.05" units="cm"/>
    </inkml:brush>
  </inkml:definitions>
  <inkml:trace contextRef="#ctx0" brushRef="#br0">43 6 24575,'-3'-3'0,"-3"0"0,-1 6 0,0 13 0,1 1 0,1 16 0,1-4 0,0 5 0,4-1 0,0-3 0,0-7 0,0-4 0,0-9 0,0 0 0,6-3 0,6-3 0,8-1 0,3-3 0,0 0 0,1 0 0,-5 0 0,-4 0 0,-2 0 0,-9 0 0,3 0 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2.516"/>
    </inkml:context>
    <inkml:brush xml:id="br0">
      <inkml:brushProperty name="width" value="0.05" units="cm"/>
      <inkml:brushProperty name="height" value="0.05" units="cm"/>
    </inkml:brush>
  </inkml:definitions>
  <inkml:trace contextRef="#ctx0" brushRef="#br0">7 13 24575,'-4'-7'0,"1"1"0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3.468"/>
    </inkml:context>
    <inkml:brush xml:id="br0">
      <inkml:brushProperty name="width" value="0.05" units="cm"/>
      <inkml:brushProperty name="height" value="0.05" units="cm"/>
    </inkml:brush>
  </inkml:definitions>
  <inkml:trace contextRef="#ctx0" brushRef="#br0">34 420 24575,'0'19'0,"0"12"0,0 41 0,0 2 0,0 0 0,0-18 0,0 7 0,0-21 0,0 5 0,0-8 0,0-14 0,0-5 0,0-10 0,-5-54 0,4 2 0,-14-54 0,12 27 0,-7-18 0,10 18 0,0-12 0,0 7 0,0 6 0,0 8 0,0 14 0,0 6 0,12 10 0,-3 2 0,28-10 0,-14 15 0,24-11 0,-12 13 0,6 6 0,4-2 0,-10 12 0,4 1 0,-10 4 0,-5 0 0,-5 3 0,-8 13 0,0 6 0,-2 12 0,-4 0 0,-2 5 0,-3-4 0,0 5 0,-4-7 0,-4 1 0,-9-3 0,-6 3 0,-2-12 0,-10 9 0,3-9 0,-13 5 0,8-4 0,-7-1 0,9-5 0,-4-3 0,13-2 0,-1-4 0,18-4 0,-1-1 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3.968"/>
    </inkml:context>
    <inkml:brush xml:id="br0">
      <inkml:brushProperty name="width" value="0.05" units="cm"/>
      <inkml:brushProperty name="height" value="0.05" units="cm"/>
    </inkml:brush>
  </inkml:definitions>
  <inkml:trace contextRef="#ctx0" brushRef="#br0">27 1 24575,'-9'9'0,"-1"6"0,6 4 0,1 0 0,3 19 0,0-10 0,0 13 0,0-9 0,0-2 0,0-1 0,0-1 0,7-5 0,1-7 0,10-5 0,-2-4 0,6-7 0,-3 4 0,1-4 0,2-4 0,-13 3 0,1-2 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4.360"/>
    </inkml:context>
    <inkml:brush xml:id="br0">
      <inkml:brushProperty name="width" value="0.05" units="cm"/>
      <inkml:brushProperty name="height" value="0.05" units="cm"/>
    </inkml:brush>
  </inkml:definitions>
  <inkml:trace contextRef="#ctx0" brushRef="#br0">7 0 24575,'-4'0'0,"2"0"0</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5.615"/>
    </inkml:context>
    <inkml:brush xml:id="br0">
      <inkml:brushProperty name="width" value="0.05" units="cm"/>
      <inkml:brushProperty name="height" value="0.05" units="cm"/>
    </inkml:brush>
  </inkml:definitions>
  <inkml:trace contextRef="#ctx0" brushRef="#br0">0 1 24575,'0'13'0,"0"12"0,0 28 0,0 28 0,0-3-519,0-26 1,0 2 518,0 0 0,0 0 0,0-3 0,0 0 0,0 4 0,0-4 254,0 15-254,0 10 0,0-26 0,0 10 0,0-19 0,0-12 783,0-14-783,0-5 0,3-6 0,3-2 0,1-2 0,10 0 0,-8-6 0,12-2 0,-4-12 0,3 4 0,-4-7 0,-2 7 0,-3-2 0,0 7 0,-1-2 0,-4 5 0,-2-2 0,-1 4 0,-3 8 0,0 7 0,0 9 0,0 5 0,0 1 0,0-5 0,0-1 0,3-4 0,1 1 0,10-4 0,-2-1 0,11-6 0,1 0 0,0-4 0,9 0 0,-9 0 0,4 0 0,0 0 0,-3-7 0,-1-1 0,-1-12 0,-7 0 0,5-9 0,-8-6 0,-1 0 0,-2-22 0,-5 18 0,-1-18 0,-4 10 0,0 0 0,0 0 0,-4 8 0,-3 10 0,-10 0 0,-4 12 0,-8 1 0,0 11 0,0 1 0,-4 4 0,-2 0 0,3 12 0,-3 11 0,7 20 0,8 10 0,2-5 0,4 8 0,4-8 0,-5 11 0,10-9 0,-3-4 0,7-9 0,-3-12 0,4-2 0,0-12 0,0-2 0,0-2 0,0-4 0,0 0 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6.701"/>
    </inkml:context>
    <inkml:brush xml:id="br0">
      <inkml:brushProperty name="width" value="0.05" units="cm"/>
      <inkml:brushProperty name="height" value="0.05" units="cm"/>
    </inkml:brush>
  </inkml:definitions>
  <inkml:trace contextRef="#ctx0" brushRef="#br0">16 0 24575,'-8'20'0,"1"-4"0,7-10 0,0 1 0,0 2 0,0-3 0,0 7 0,0-6 0,0 3 0,0 0 0,0-3 0,0 3 0,0-4 0,0 1 0,0 7 0,0-2 0,0 6 0,0 5 0,0-7 0,0 7 0,0-5 0,0-2 0,0 2 0,3-4 0,1-6 0,6 1 0,-3-5 0,3 3 0,0-4 0,1 3 0,3-5 0,0 2 0,0-3 0,0 0 0,-3 0 0,-1 0 0,-4 0 0,1 0 0,-1 0 0,1 0 0,-4 0 0,0 0 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8.164"/>
    </inkml:context>
    <inkml:brush xml:id="br0">
      <inkml:brushProperty name="width" value="0.05" units="cm"/>
      <inkml:brushProperty name="height" value="0.05" units="cm"/>
    </inkml:brush>
  </inkml:definitions>
  <inkml:trace contextRef="#ctx0" brushRef="#br0">405 350 24575,'0'-9'0,"0"-18"0,0 13 0,0-19 0,-4 4 0,-1-2 0,-4-8 0,-8 4 0,4 5 0,-14-5 0,11 14 0,-4-4 0,1 14 0,0 4 0,0 3 0,-4 4 0,4 0 0,-5 0 0,1 0 0,-2 12 0,0 7 0,3 11 0,-5 7 0,13 2 0,-3-2 0,8 2 0,4-5 0,1-5 0,4 4 0,0-13 0,0 7 0,6-14 0,6 1 0,12-6 0,1 0 0,8-4 0,-9 0 0,9-4 0,-8-11 0,17-16 0,-14-1 0,11-15 0,-13 7 0,-3-1 0,-1-2 0,-5 5 0,-5 5 0,0 1 0,-4 9 0,-4 4 0,-1 1 0,-3 7 0,0 3 0,0 22 0,0 23 0,0 27 0,6 31-535,-3-44 1,1 1 534,1 10 0,2 1 0,3 1 0,-1 1-735,-2 9 1,1-1 734,4-6 0,1-2 0,-6-11 0,-1-1-140,3 0 1,0-3 139,-3 17 0,-1 18 0,-5-22 0,0-7 972,-4-14-972,-13-10 1526,-2-6-1526,-21-11 319,-3 2-319,6-12 0,-12 1 0,0-7 0,1-3 0,-1-3 0,15-9 0,9-11 0,2-8 0,2-4 0,11-4 0,3 4 0,7-10 0,0-1 0,3 8 0,11-11 0,15 5 0,0 10 0,18-13 0,-11 23 0,7-4 0,1 6 0,-9 5 0,4 3 0,-9 2 0,-2 7 0,-9-2 0,-1 7 0,-7-7 0,-1 7 0,-7-3 0,0 3 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8.894"/>
    </inkml:context>
    <inkml:brush xml:id="br0">
      <inkml:brushProperty name="width" value="0.05" units="cm"/>
      <inkml:brushProperty name="height" value="0.05" units="cm"/>
    </inkml:brush>
  </inkml:definitions>
  <inkml:trace contextRef="#ctx0" brushRef="#br0">1 1 24575,'13'0'0,"7"0"0,10 0 0,15 0 0,-4 0 0,16 0 0,-16 0 0,35 0 0,-34 0 0,28 0 0,-35 0 0,4 0 0,-9 0 0,-7 0 0,-8 0 0,-9 0 0,-3 0 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39.898"/>
    </inkml:context>
    <inkml:brush xml:id="br0">
      <inkml:brushProperty name="width" value="0.05" units="cm"/>
      <inkml:brushProperty name="height" value="0.05" units="cm"/>
    </inkml:brush>
  </inkml:definitions>
  <inkml:trace contextRef="#ctx0" brushRef="#br0">1 1 24575,'20'0'0,"1"0"0,2 0 0,16 0 0,-12 0 0,23 0 0,-25 0 0,8 0 0,-17 0 0,1 0 0,-6 0 0,-3 3 0,-2 8 0,-6 9 0,0 9 0,0 5 0,0 0 0,0 0 0,0-5 0,0 3 0,0-7 0,0-1 0,-6-6 0,-6-3 0,-7-1 0,-5-1 0,1-2 0,4-4 0,-4-3 0,12-1 0,-7-3 0,7 0 0,0 0 0,1 0 0,1 0 0,1-2 0,-2-2 0,4-2 0,2-1 0,2 1 0,2 0 0,0 0 0,6-4 0,10-2 0,9 0 0,5 0 0,2 3 0,-3 5 0,5 0 0,-4 4 0,2 0 0,-11 0 0,6 0 0,-12 6 0,0 2 0,-1 11 0,-6-4 0,3 3 0,-4-4 0,-3-3 0,-1-1 0,-3-4 0,0 4 0,0-5 0,0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09.721"/>
    </inkml:context>
    <inkml:brush xml:id="br0">
      <inkml:brushProperty name="width" value="0.05" units="cm"/>
      <inkml:brushProperty name="height" value="0.05" units="cm"/>
    </inkml:brush>
  </inkml:definitions>
  <inkml:trace contextRef="#ctx0" brushRef="#br0">5 0 24575,'-4'0'0,"5"0"0,17 0 0,2 0 0,19 0 0,-13 0 0,34 0 0,-15 0 0,17 0 0,10 0 0,-26 0 0,17 0 0,-11 0 0,-11 0 0,6 0 0,-15 0 0,-12 0 0,6 0 0,-12 0 0,0 0 0,-8 5 0,-10 11 0,-14 5 0,-12 11 0,-8 0 0,-3 10 0,-10 10 0,18-8 0,-20 20 0,32-26 0,-14 19 0,17-21 0,-3 6 0,9-14 0,0-4 0,5-7 0,3-6 0,1-1 0,3-12 0,0-18 0,0 10 0,0-11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26.493"/>
    </inkml:context>
    <inkml:brush xml:id="br0">
      <inkml:brushProperty name="width" value="0.05" units="cm"/>
      <inkml:brushProperty name="height" value="0.05" units="cm"/>
    </inkml:brush>
  </inkml:definitions>
  <inkml:trace contextRef="#ctx0" brushRef="#br0">123 26 24575,'-7'3'0,"-5"8"0,4 1 0,-12 11 0,7 1 0,-6 2 0,10 2 0,-2-5 0,3 0 0,0 1 0,4-1 0,0-4 0,4-4 0,0-2 0,0-2 0,0 0 0,0-1 0,0-4 0,0 0 0,0 1 0,3-4 0,8 3 0,5-5 0,7 3 0,0-4 0,-3 0 0,7 0 0,-7 0 0,13 0 0,-9-4 0,4 0 0,-8-7 0,-2 0 0,0-4 0,-6 0 0,6-4 0,-10 4 0,4-7 0,-5 6 0,0-2 0,-3 0 0,-1-1 0,-3 1 0,0-5 0,0 8 0,0-3 0,0 3 0,0 1 0,0 0 0,-3 3 0,-4 1 0,-4 3 0,-3 3 0,-4 1 0,3 3 0,-8 0 0,-3 0 0,1 0 0,0 0 0,2 0 0,8 0 0,0 0 0,5 0 0,4 0 0,-1 0 0,3-8 0,1 6 0,3-6 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0.911"/>
    </inkml:context>
    <inkml:brush xml:id="br0">
      <inkml:brushProperty name="width" value="0.05" units="cm"/>
      <inkml:brushProperty name="height" value="0.05" units="cm"/>
    </inkml:brush>
  </inkml:definitions>
  <inkml:trace contextRef="#ctx0" brushRef="#br0">55 225 24575,'0'7'0,"0"8"0,0 20 0,0 6 0,0 10 0,0 9 0,0 8 0,0 6 0,0-18 0,0 7 0,0-21 0,0 10 0,0-16 0,0-7 0,0-7 0,0-10 0,0-4 0,0-26 0,-8-5 0,6-23 0,-13 6 0,13-6 0,-11 0 0,12 0 0,-7 0 0,7 0 0,-3 6 0,4-17 0,0 7 0,0-4 0,0 3 0,8 10 0,2-5 0,13 4 0,-4 3 0,6 7 0,-3 3 0,2 8 0,5 4 0,-4 5 0,7 8 0,-2 0 0,3 4 0,-3 0 0,-2 0 0,-3 17 0,-5-3 0,2 20 0,-10-9 0,0 7 0,-7-7 0,-2 3 0,-3 0 0,0-3 0,-3 3 0,-9-4 0,-11 5 0,-8-6 0,-15 9 0,9-18 0,-14 9 0,11-9 0,-6 0 0,5-1 0,6-5 0,11 0 0,6-4 0,10-1 0,1-3 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1.420"/>
    </inkml:context>
    <inkml:brush xml:id="br0">
      <inkml:brushProperty name="width" value="0.05" units="cm"/>
      <inkml:brushProperty name="height" value="0.05" units="cm"/>
    </inkml:brush>
  </inkml:definitions>
  <inkml:trace contextRef="#ctx0" brushRef="#br0">30 0 24575,'-7'14'0,"4"-2"0,-8 10 0,9 2 0,-4 5 0,6 5 0,0-5 0,0-5 0,0-2 0,0-10 0,0 2 0,0-8 0,5-2 0,3-1 0,6-3 0,9 0 0,-7 0 0,11 0 0,-15 0 0,5 0 0,-10 0 0,0 0 0,-4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1.962"/>
    </inkml:context>
    <inkml:brush xml:id="br0">
      <inkml:brushProperty name="width" value="0.05" units="cm"/>
      <inkml:brushProperty name="height" value="0.05" units="cm"/>
    </inkml:brush>
  </inkml:definitions>
  <inkml:trace contextRef="#ctx0" brushRef="#br0">0 0 24575,'0'0'0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4.918"/>
    </inkml:context>
    <inkml:brush xml:id="br0">
      <inkml:brushProperty name="width" value="0.05" units="cm"/>
      <inkml:brushProperty name="height" value="0.05" units="cm"/>
    </inkml:brush>
  </inkml:definitions>
  <inkml:trace contextRef="#ctx0" brushRef="#br0">5 0 24575,'-5'0'0,"20"0"0,13 0 0,24 0 0,-10 0 0,15 0 0,-15 0 0,15 0 0,-9 0 0,-2 0 0,-11 0 0,-7 0 0,-12 0 0,1 0 0,-10 0 0,0 0 0,-4 0 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3.380"/>
    </inkml:context>
    <inkml:brush xml:id="br0">
      <inkml:brushProperty name="width" value="0.05" units="cm"/>
      <inkml:brushProperty name="height" value="0.05" units="cm"/>
    </inkml:brush>
  </inkml:definitions>
  <inkml:trace contextRef="#ctx0" brushRef="#br0">13 0 24575,'-11'4'0,"10"-1"0,5-3 0,18 0 0,3 0 0,9 0 0,11 0 0,-9 0 0,14 0 0,-15 0 0,5 0 0,-1 0 0,-9 0 0,0 0 0,-12 0 0,-7 0 0,-4 0 0,-4 0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3.925"/>
    </inkml:context>
    <inkml:brush xml:id="br0">
      <inkml:brushProperty name="width" value="0.05" units="cm"/>
      <inkml:brushProperty name="height" value="0.05" units="cm"/>
    </inkml:brush>
  </inkml:definitions>
  <inkml:trace contextRef="#ctx0" brushRef="#br0">1 0 24575,'4'4'0,"10"-2"0,18-2 0,9 0 0,17 0 0,-19 0 0,23 0 0,-25 0 0,15 0 0,-12 0 0,-5 0 0,-11 0 0,-6 0 0,-8 0 0,-3 0 0,-4 0 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9.080"/>
    </inkml:context>
    <inkml:brush xml:id="br0">
      <inkml:brushProperty name="width" value="0.05" units="cm"/>
      <inkml:brushProperty name="height" value="0.05" units="cm"/>
    </inkml:brush>
  </inkml:definitions>
  <inkml:trace contextRef="#ctx0" brushRef="#br0">490 1 24575,'-77'1'0,"1"1"0,-10 14 0,15 7 0,32 6 0,-25 31 0,42-35 0,-4 5 0,9-1 0,9-9 0,4 3 0,4-12 0,0 2 0,3-6 0,13 4 0,11-3 0,13-3 0,1-1 0,3 0 0,-4 9 0,1 1 0,-5 16 0,-6-2 0,-11 7 0,-2 6 0,-12-1 0,-1 6 0,-4-5 0,0 3 0,-11-12 0,-5 8 0,-9-14 0,-1 0 0,2-9 0,1-6 0,-6-3 0,5-4 0,-9 0 0,4-4 0,3 0 0,-1-7 0,11-5 0,-3-8 0,7 1 0,5 0 0,3 5 0,4 3 0,0-2 0,0 5 0,0 1 0,0 4 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0.034"/>
    </inkml:context>
    <inkml:brush xml:id="br0">
      <inkml:brushProperty name="width" value="0.05" units="cm"/>
      <inkml:brushProperty name="height" value="0.05" units="cm"/>
    </inkml:brush>
  </inkml:definitions>
  <inkml:trace contextRef="#ctx0" brushRef="#br0">0 0 24575,'2'74'0,"-1"-1"0,0 0 0,2-20 0,-3 22 0,0-1 0,0 1 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1.481"/>
    </inkml:context>
    <inkml:brush xml:id="br0">
      <inkml:brushProperty name="width" value="0.05" units="cm"/>
      <inkml:brushProperty name="height" value="0.05" units="cm"/>
    </inkml:brush>
  </inkml:definitions>
  <inkml:trace contextRef="#ctx0" brushRef="#br0">46 293 24575,'0'85'0,"0"-1"0,0-7 0,0-32 0,0-82 0,-5-21 0,0 14 0,-5-19 0,5 22 0,1-11 0,-4 11 0,7 7 0,-7 6 0,8 12 0,0-1 0,3 12 0,3 5 0,11 18 0,-1 2 0,15 21 0,-12-10 0,12 15 0,-8-10 0,4 0 0,-5-2 0,-2-12 0,-4 5 0,-5-16 0,3 7 0,-7-11 0,3 3 0,-4-4 0,0 0 0,1-2 0,-4-12 0,-1-10 0,-2-23 0,0-7 0,0 0 0,0-15 0,0 13 0,-4-10 0,3 9 0,-6 15 0,6 3 0,-3 13 0,1 2 0,2 7 0,-2 2 0,3 5 0,0 1 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6.328"/>
    </inkml:context>
    <inkml:brush xml:id="br0">
      <inkml:brushProperty name="width" value="0.05" units="cm"/>
      <inkml:brushProperty name="height" value="0.05" units="cm"/>
    </inkml:brush>
  </inkml:definitions>
  <inkml:trace contextRef="#ctx0" brushRef="#br0">1 0 24575,'0'13'0,"0"-4"0,0 1 0,0 0 0,0-3 0,0 3 0,0-3 0,0-1 0,3 0 0,-3 4 0,7 5 0,-7 4 0,8 9 0,-4-3 0,4 8 0,-3-9 0,2 4 0,-3-5 0,1-3 0,-2-2 0,-3-7 0,0-1 0,0-7 0,0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27.612"/>
    </inkml:context>
    <inkml:brush xml:id="br0">
      <inkml:brushProperty name="width" value="0.05" units="cm"/>
      <inkml:brushProperty name="height" value="0.05" units="cm"/>
    </inkml:brush>
  </inkml:definitions>
  <inkml:trace contextRef="#ctx0" brushRef="#br0">1 1 24575,'3'9'0,"0"9"0,-3 2 0,0 12 0,0-3 0,0 5 0,0 5 0,0-4 0,0-1 0,0-1 0,0-2 0,0-9 0,0 2 0,0-14 0,0 0 0,0 0 0,0-4 0,0 0 0,0 0 0,0 1 0,0-4 0,0 0 0</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6.773"/>
    </inkml:context>
    <inkml:brush xml:id="br0">
      <inkml:brushProperty name="width" value="0.05" units="cm"/>
      <inkml:brushProperty name="height" value="0.05" units="cm"/>
    </inkml:brush>
  </inkml:definitions>
  <inkml:trace contextRef="#ctx0" brushRef="#br0">0 54 24575,'33'3'0,"5"0"0,35-3 0,4-5 0,20-2-689,-47 2 0,0-1 689,4-3 0,-1 0 0,27 1 240,13-2-240,-37 10 0,11 0 0,-20 0 0,-8 0 0,-17 0 259,0 0 0,-18 0 0,3 0 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7.371"/>
    </inkml:context>
    <inkml:brush xml:id="br0">
      <inkml:brushProperty name="width" value="0.05" units="cm"/>
      <inkml:brushProperty name="height" value="0.05" units="cm"/>
    </inkml:brush>
  </inkml:definitions>
  <inkml:trace contextRef="#ctx0" brushRef="#br0">175 1 24575,'-4'13'0,"2"8"0,-7 19 0,-10 29 0,-4 1 0,0 0 0,4-7 0,5-21 0,-5 10 0,5-12 0,1-1 0,5-13 0,3-7 0,2-6 0,8-8 0,17 1 0,3-14 0,20 7 0,-5-15 0,12 10 0,-10-7 0,8 3 0,-10 1 0,-5 4 0,-1 1 0,-11 4 0,-10 0 0,-3 0 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47.855"/>
    </inkml:context>
    <inkml:brush xml:id="br0">
      <inkml:brushProperty name="width" value="0.05" units="cm"/>
      <inkml:brushProperty name="height" value="0.05" units="cm"/>
    </inkml:brush>
  </inkml:definitions>
  <inkml:trace contextRef="#ctx0" brushRef="#br0">74 1 24575,'0'24'0,"0"21"0,0-1 0,0 26 0,0-26 0,-9 19 0,7-21 0,-16 16 0,16-16 0,-10-2 0,11-16 0,-5-9 0,2-8 0,-2-4 0,-1-3 0,3-6 0,2 4 0,2-4 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3.316"/>
    </inkml:context>
    <inkml:brush xml:id="br0">
      <inkml:brushProperty name="width" value="0.05" units="cm"/>
      <inkml:brushProperty name="height" value="0.05" units="cm"/>
    </inkml:brush>
  </inkml:definitions>
  <inkml:trace contextRef="#ctx0" brushRef="#br0">1 6 24575,'0'-5'0,"0"20"0,0 19 0,0 19 0,0 13 0,0 1 0,0 15 0,0-7 0,0-16 0,0 3 0,0-19 0,0 10 0,0-6 0,0-8 0,0-14 0,3-2 0,0-12 0,8-1 0,3-6 0,-2-1 0,10-3 0,-7 0 0,10-12 0,-1-2 0,-3-11 0,4 0 0,-12 1 0,5 4 0,-9 2 0,1 4 0,-6-1 0,-1 4 0,-3 1 0,0 4 0,-5 2 0,0 1 0,-4 3 0,3 0 0,-1 3 0,0 4 0,4 13 0,0 5 0,3 9 0,0 0 0,0 0 0,0-1 0,0 1 0,3-4 0,8-6 0,2-9 0,9-3 0,2-8 0,0-1 0,4-3 0,-4-3 0,0-10 0,-3-8 0,-1-9 0,-7-4 0,0-6 0,-8 5 0,-1-4 0,-4 5 0,-4 0 0,-8 3 0,-2 3 0,-14 6 0,7 7 0,-7 3 0,-1 7 0,5 2 0,-4 3 0,15 0 0,2 0 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4.520"/>
    </inkml:context>
    <inkml:brush xml:id="br0">
      <inkml:brushProperty name="width" value="0.05" units="cm"/>
      <inkml:brushProperty name="height" value="0.05" units="cm"/>
    </inkml:brush>
  </inkml:definitions>
  <inkml:trace contextRef="#ctx0" brushRef="#br0">361 71 24575,'0'-13'0,"-3"0"0,-4-1 0,-4 3 0,-12 0 0,-2 6 0,-5 2 0,-20 3 0,25 0 0,-25 7 0,25 3 0,-7 15 0,3-2 0,7 7 0,5-1 0,9-5 0,4 4 0,4-4 0,0-5 0,0-1 0,0-4 0,6-3 0,6 0 0,8-3 0,8-4 0,-4-1 0,9-3 0,-4 0 0,0-6 0,-1-3 0,-4-11 0,-7 4 0,1-3 0,-10 4 0,2 1 0,-3 0 0,-3 0 0,-1-1 0,-3-3 0,0 6 0,0-5 0,0 6 0,0 0 0,0 1 0,3 6 0,0 1 0,4 19 0,1 8 0,1 16 0,0 12 0,1 7 0,0 16 0,2 16-276,-4-37 1,1 0 275,4 34 0,4 8 0,-7-29 0,0 1 0,-1-14 0,-3-9 0,-2-15 0,-4-6 0,0-6 551,0-7-551,-11-1 0,-7-6 0,-11-1 0,-5-3 0,0 0 0,0 0 0,5-7 0,0-6 0,8-7 0,1-4 0,8-10 0,4 4 0,3-15 0,5 9 0,0-3 0,0 5 0,0 0 0,7 5 0,2 1 0,10 8 0,-3 1 0,6 4 0,-2-1 0,3 4 0,-4-2 0,3 9 0,-2-5 0,-1 9 0,-1-2 0,-4 3 0,-3 0 0,-1 0 0,-6 0 0,-1 0 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5.255"/>
    </inkml:context>
    <inkml:brush xml:id="br0">
      <inkml:brushProperty name="width" value="0.05" units="cm"/>
      <inkml:brushProperty name="height" value="0.05" units="cm"/>
    </inkml:brush>
  </inkml:definitions>
  <inkml:trace contextRef="#ctx0" brushRef="#br0">0 35 24575,'4'-3'0,"5"-4"0,3 3 0,3-5 0,7 5 0,-3 0 0,5 0 0,4 4 0,-8 0 0,3 0 0,-9 0 0,-3 0 0,-4 9 0,-5-1 0,-2 13 0,0-2 0,0 0 0,0 3 0,0-2 0,-3 3 0,-1-4 0,-7 3 0,-1-2 0,-4 3 0,-3-3 0,2 2 0,-5-5 0,9-2 0,-4-1 0,9-7 0,-2 3 0,7-4 0,3-2 0,11-1 0,9-3 0,9 0 0,5 0 0,0-4 0,-5 0 0,-1-1 0,-9-2 0,-1 6 0,-4-2 0,-3 0 0,-1 3 0,-4-3 0,-2 3 0,-1 0 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5.517"/>
    </inkml:context>
    <inkml:brush xml:id="br0">
      <inkml:brushProperty name="width" value="0.05" units="cm"/>
      <inkml:brushProperty name="height" value="0.05" units="cm"/>
    </inkml:brush>
  </inkml:definitions>
  <inkml:trace contextRef="#ctx0" brushRef="#br0">1 1 24575,'0'0'0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5.994"/>
    </inkml:context>
    <inkml:brush xml:id="br0">
      <inkml:brushProperty name="width" value="0.05" units="cm"/>
      <inkml:brushProperty name="height" value="0.05" units="cm"/>
    </inkml:brush>
  </inkml:definitions>
  <inkml:trace contextRef="#ctx0" brushRef="#br0">1 0 24575,'0'78'0,"0"-1"0,0 1 0,0-24 0,0 26 0,0 0 0,0 0 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6.503"/>
    </inkml:context>
    <inkml:brush xml:id="br0">
      <inkml:brushProperty name="width" value="0.05" units="cm"/>
      <inkml:brushProperty name="height" value="0.05" units="cm"/>
    </inkml:brush>
  </inkml:definitions>
  <inkml:trace contextRef="#ctx0" brushRef="#br0">296 0 24575,'-43'79'0,"-1"-1"0,0 0 0,13-21 0,-13 23 0,-1-1 0,0 0 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7.203"/>
    </inkml:context>
    <inkml:brush xml:id="br0">
      <inkml:brushProperty name="width" value="0.05" units="cm"/>
      <inkml:brushProperty name="height" value="0.05" units="cm"/>
    </inkml:brush>
  </inkml:definitions>
  <inkml:trace contextRef="#ctx0" brushRef="#br0">64 0 24575,'-18'86'0,"1"0"0,-4-4 0,14-26 0,15-53 0,5 0 0,12-3 0,5 0 0,3 0 0,1 0 0,0 0 0,0 0 0,-5 0 0,-1 0 0,-9 0 0,-1 0 0,-3 0 0,-5-3 0,0 2 0,-4-1 0,1 2 0,-4 0 0,0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28.504"/>
    </inkml:context>
    <inkml:brush xml:id="br0">
      <inkml:brushProperty name="width" value="0.05" units="cm"/>
      <inkml:brushProperty name="height" value="0.05" units="cm"/>
    </inkml:brush>
  </inkml:definitions>
  <inkml:trace contextRef="#ctx0" brushRef="#br0">7 1 24575,'-4'9'0,"1"1"0,3 7 0,0 2 0,0 5 0,0 4 0,0 1 0,0 5 0,0 5 0,0-4 0,0 5 0,0-11 0,0-1 0,0 0 0,0-7 0,0 6 0,0-13 0,0 1 0,0-9 0,0-3 0</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7.744"/>
    </inkml:context>
    <inkml:brush xml:id="br0">
      <inkml:brushProperty name="width" value="0.05" units="cm"/>
      <inkml:brushProperty name="height" value="0.05" units="cm"/>
    </inkml:brush>
  </inkml:definitions>
  <inkml:trace contextRef="#ctx0" brushRef="#br0">0 1 24575,'0'24'0,"0"8"0,0 9 0,0 16 0,0-2 0,0 10 0,0 1 0,0-17 0,0 20 0,0-25 0,0 20 0,0-11 0,0 0 0,0-12 0,0-7 0,0-15 0,0-4 0,0-6 0,0-2 0,0-4 0,0 0 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8.358"/>
    </inkml:context>
    <inkml:brush xml:id="br0">
      <inkml:brushProperty name="width" value="0.05" units="cm"/>
      <inkml:brushProperty name="height" value="0.05" units="cm"/>
    </inkml:brush>
  </inkml:definitions>
  <inkml:trace contextRef="#ctx0" brushRef="#br0">1 13 24575,'10'-7'0,"13"1"0,19 6 0,-5 0 0,19 0 0,-19 0 0,15 0 0,-7 0 0,-9 0 0,-7 0 0,-7 0 0,-7 0 0,-1 0 0,-7 0 0,-5 0 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8.986"/>
    </inkml:context>
    <inkml:brush xml:id="br0">
      <inkml:brushProperty name="width" value="0.05" units="cm"/>
      <inkml:brushProperty name="height" value="0.05" units="cm"/>
    </inkml:brush>
  </inkml:definitions>
  <inkml:trace contextRef="#ctx0" brushRef="#br0">1 0 24575,'12'0'0,"-5"0"0,-1 0 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9.285"/>
    </inkml:context>
    <inkml:brush xml:id="br0">
      <inkml:brushProperty name="width" value="0.05" units="cm"/>
      <inkml:brushProperty name="height" value="0.05" units="cm"/>
    </inkml:brush>
  </inkml:definitions>
  <inkml:trace contextRef="#ctx0" brushRef="#br0">0 0 24575,'4'0'0,"-2"0"0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8:59.508"/>
    </inkml:context>
    <inkml:brush xml:id="br0">
      <inkml:brushProperty name="width" value="0.05" units="cm"/>
      <inkml:brushProperty name="height" value="0.05" units="cm"/>
    </inkml:brush>
  </inkml:definitions>
  <inkml:trace contextRef="#ctx0" brushRef="#br0">0 0 24575,'4'0'0,"-2"0"0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0.428"/>
    </inkml:context>
    <inkml:brush xml:id="br0">
      <inkml:brushProperty name="width" value="0.05" units="cm"/>
      <inkml:brushProperty name="height" value="0.05" units="cm"/>
    </inkml:brush>
  </inkml:definitions>
  <inkml:trace contextRef="#ctx0" brushRef="#br0">1 7 24575,'0'-7'0,"0"21"0,0 11 0,0 16 0,0-8 0,4 1 0,-4 0 0,8-4 0,-7 2 0,5-7 0,-1 3 0,-1-5 0,7 1 0,-10-11 0,6-3 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0.803"/>
    </inkml:context>
    <inkml:brush xml:id="br0">
      <inkml:brushProperty name="width" value="0.05" units="cm"/>
      <inkml:brushProperty name="height" value="0.05" units="cm"/>
    </inkml:brush>
  </inkml:definitions>
  <inkml:trace contextRef="#ctx0" brushRef="#br0">0 78 24575,'89'-8'0,"0"0"0,-30 2 0,-2-2 0,20-3 0,-3 0 0,4 0 0,-23 2 0,11 8 0,-23-3 0,-14 4 0,-19 0 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1.522"/>
    </inkml:context>
    <inkml:brush xml:id="br0">
      <inkml:brushProperty name="width" value="0.05" units="cm"/>
      <inkml:brushProperty name="height" value="0.05" units="cm"/>
    </inkml:brush>
  </inkml:definitions>
  <inkml:trace contextRef="#ctx0" brushRef="#br0">53 0 24575,'-10'76'0,"-1"0"0,4-4 0,0-16 0,0-37 0,6-3 0,-3 1 0,4-9 0,-2 1 0,1-2 0,-2-1 0,11-2 0,9-2 0,10-2 0,12 0 0,2 0 0,5-4 0,0-1 0,0-4 0,-6 0 0,-1 4 0,-10 1 0,-1 4 0,-9 0 0,-1 0 0,-7 0 0,2 0 0,-5 0 0,2 0 0,-4 0 0,0 0 0,-2 0 0,-2 0 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2.011"/>
    </inkml:context>
    <inkml:brush xml:id="br0">
      <inkml:brushProperty name="width" value="0.05" units="cm"/>
      <inkml:brushProperty name="height" value="0.05" units="cm"/>
    </inkml:brush>
  </inkml:definitions>
  <inkml:trace contextRef="#ctx0" brushRef="#br0">1 9 24575,'0'-8'0,"0"16"0,0 34 0,0 17 0,0 9 0,0 28 0,0-9 0,0-6 0,0-5 0,0-19 0,0-1 0,0-4 0,0-23 0,0-9 0,0-6 0,0-15 0,0 2 0,0-6 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3.099"/>
    </inkml:context>
    <inkml:brush xml:id="br0">
      <inkml:brushProperty name="width" value="0.05" units="cm"/>
      <inkml:brushProperty name="height" value="0.05" units="cm"/>
    </inkml:brush>
  </inkml:definitions>
  <inkml:trace contextRef="#ctx0" brushRef="#br0">1 1 24575,'0'3'0,"0"9"0,0 28 0,0 2 0,0 16 0,0-21 0,0 25 0,0-23 0,0 19 0,0-17 0,0-6 0,0-11 0,0-6 0,0-8 0,3-3 0,4-4 0,0-3 0,6 0 0,-5 0 0,9-7 0,-5-5 0,4-4 0,-5-6 0,-4 10 0,0-5 0,0 6 0,-3 0 0,-1 1 0,-3 14 0,0 10 0,0 9 0,0 9 0,0-7 0,0 3 0,3-5 0,5 1 0,4-5 0,6 0 0,2-8 0,8 1 0,1-4 0,5-4 0,-5 0 0,-1-4 0,-5 0 0,-3 0 0,-6 0 0,-3-6 0,-5-2 0,-2-6 0,0-5 0,-4 4 0,0-7 0,0 2 0,-7-3 0,-6-1 0,-9-1 0,-2 4 0,-5 0 0,4 9 0,-8-1 0,9 6 0,-9 2 0,8 1 0,-3 4 0,5 0 0,-1 0 0,5 0 0,1 7 0,6 1 0,5-1 0,4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29.682"/>
    </inkml:context>
    <inkml:brush xml:id="br0">
      <inkml:brushProperty name="width" value="0.05" units="cm"/>
      <inkml:brushProperty name="height" value="0.05" units="cm"/>
    </inkml:brush>
  </inkml:definitions>
  <inkml:trace contextRef="#ctx0" brushRef="#br0">54 51 24575,'-3'9'0,"-1"2"0,-8 12 0,7-7 0,-6 11 0,7-12 0,0 12 0,-3-10 0,6 6 0,-2 0 0,3-7 0,0 11 0,0-7 0,0-5 0,0 7 0,0-10 0,0 10 0,0-7 0,3 3 0,1-3 0,3-1 0,4-3 0,-3 2 0,5-5 0,-5 2 0,5-3 0,-6 0 0,7 0 0,-7-4 0,6 0 0,-2-3 0,3 0 0,0 0 0,5 0 0,0 0 0,4-3 0,12-16 0,-13 4 0,8-15 0,-15 15 0,-4-8 0,0 4 0,-3-5 0,0 1 0,-4 0 0,-1-6 0,-3 5 0,0-4 0,0 4 0,0-4 0,0 3 0,0-3 0,-6-1 0,1 4 0,-8-1 0,4 8 0,-4 7 0,5 1 0,-5 6 0,2 1 0,-3 3 0,-1 0 0,1 0 0,0 0 0,-1 0 0,-3 0 0,3 3 0,-4 4 0,5 4 0,3 3 0,-2 0 0,5 1 0,-2-5 0,3 0 0,0-3 0,1-1 0,2-2 0,1-2 0</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4.082"/>
    </inkml:context>
    <inkml:brush xml:id="br0">
      <inkml:brushProperty name="width" value="0.05" units="cm"/>
      <inkml:brushProperty name="height" value="0.05" units="cm"/>
    </inkml:brush>
  </inkml:definitions>
  <inkml:trace contextRef="#ctx0" brushRef="#br0">208 114 24575,'0'-22'0,"0"-2"0,-3 4 0,2 3 0,-8 4 0,4 5 0,-5 1 0,-4 4 0,2 3 0,-6 0 0,4 0 0,-5 0 0,4 0 0,-3 0 0,7 0 0,-2 7 0,8 1 0,-4 6 0,8 4 0,-2-6 0,3 5 0,0-6 0,0 3 0,0-3 0,10-1 0,3-2 0,10-4 0,0-1 0,1-3 0,-1 0 0,-4 0 0,-1-3 0,-7-1 0,-1-6 0,-3 3 0,0 0 0,-1 1 0,0 5 0,-2 6 0,-2 18 0,-2 16 0,0 21 0,0 14 0,0-11 0,0 14 0,0-22 0,0 4 0,0-7 0,0-12 0,0-6 0,-3-6 0,-8-11 0,-2-3 0,-9-6 0,2-4 0,-3-1 0,-5-3 0,3 0 0,1-3 0,2-5 0,6-7 0,0-5 0,9-3 0,3-1 0,4 1 0,0-10 0,0 7 0,7-8 0,7 5 0,12-1 0,6-3 0,3 6 0,-15 13 0,-4 7 0</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4.845"/>
    </inkml:context>
    <inkml:brush xml:id="br0">
      <inkml:brushProperty name="width" value="0.05" units="cm"/>
      <inkml:brushProperty name="height" value="0.05" units="cm"/>
    </inkml:brush>
  </inkml:definitions>
  <inkml:trace contextRef="#ctx0" brushRef="#br0">1 1 24575,'42'0'0,"-4"0"0,-14 0 0,-5 0 0,-1 0 0,-7 0 0,2 0 0,-5 10 0,-1 3 0,-4 21 0,-3 7 0,0 7 0,-4 9 0,-1-9 0,-8-2 0,-6 5 0,1-15 0,-1 9 0,7-24 0,2 1 0,5-11 0,-7 0 0,7-4 0,-5-4 0,4-3 0,-4 0 0,2-3 0,-2-8 0,6-1 0,-3-6 0,7 0 0,-4 2 0,4 2 0,0 0 0,0 7 0,10-3 0,-2 6 0,13 1 0,-2 3 0,0 0 0,4 0 0,-8 0 0,7 0 0,-10 0 0,5 3 0,-6 4 0,-1 1 0,1 5 0,-5-6 0,1 7 0,0-7 0,-4 6 0,0-5 0,-3 5 0,0-9 0,0 2 0</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5.146"/>
    </inkml:context>
    <inkml:brush xml:id="br0">
      <inkml:brushProperty name="width" value="0.05" units="cm"/>
      <inkml:brushProperty name="height" value="0.05" units="cm"/>
    </inkml:brush>
  </inkml:definitions>
  <inkml:trace contextRef="#ctx0" brushRef="#br0">0 1 24575,'0'0'0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5.631"/>
    </inkml:context>
    <inkml:brush xml:id="br0">
      <inkml:brushProperty name="width" value="0.05" units="cm"/>
      <inkml:brushProperty name="height" value="0.05" units="cm"/>
    </inkml:brush>
  </inkml:definitions>
  <inkml:trace contextRef="#ctx0" brushRef="#br0">1 5 24575,'3'-4'0,"1"11"0,-4 20 0,0 12 0,0 7 0,0 42 0,0 4 0,0-28 0,0 12 0,0 1 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6.153"/>
    </inkml:context>
    <inkml:brush xml:id="br0">
      <inkml:brushProperty name="width" value="0.05" units="cm"/>
      <inkml:brushProperty name="height" value="0.05" units="cm"/>
    </inkml:brush>
  </inkml:definitions>
  <inkml:trace contextRef="#ctx0" brushRef="#br0">16 106 24575,'-14'4'0,"13"-8"0,42-3 0,6-6 0,19-2 0,1 4 0,7-9 0,7 3 0,1 5 0,-17 2 0,10 10 0,-19 0 0,0 0 0,-4 0 0,-23 0 0,-6 0 0,-11 0 0,-5 0 0</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6.659"/>
    </inkml:context>
    <inkml:brush xml:id="br0">
      <inkml:brushProperty name="width" value="0.05" units="cm"/>
      <inkml:brushProperty name="height" value="0.05" units="cm"/>
    </inkml:brush>
  </inkml:definitions>
  <inkml:trace contextRef="#ctx0" brushRef="#br0">17 0 24575,'0'29'0,"0"6"0,0 5 0,0 0 0,0 5 0,0 1 0,-4-4 0,0 3 0,-1-20 0,1-2 0,4-13 0,5-3 0,17-4 0,-1-3 0,22 0 0,-12 0 0,19 0 0,-8 0 0,45 0 0,-53 0 0,21 0 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7.105"/>
    </inkml:context>
    <inkml:brush xml:id="br0">
      <inkml:brushProperty name="width" value="0.05" units="cm"/>
      <inkml:brushProperty name="height" value="0.05" units="cm"/>
    </inkml:brush>
  </inkml:definitions>
  <inkml:trace contextRef="#ctx0" brushRef="#br0">0 0 24575,'0'22'0,"0"7"0,0 17 0,0 7 0,0-10 0,0 11 0,0-16 0,0 13 0,0 5 0,0-2 0,0-13 0,0 45 0</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7.610"/>
    </inkml:context>
    <inkml:brush xml:id="br0">
      <inkml:brushProperty name="width" value="0.05" units="cm"/>
      <inkml:brushProperty name="height" value="0.05" units="cm"/>
    </inkml:brush>
  </inkml:definitions>
  <inkml:trace contextRef="#ctx0" brushRef="#br0">1 1 24575,'96'0'0,"-19"0"0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8.105"/>
    </inkml:context>
    <inkml:brush xml:id="br0">
      <inkml:brushProperty name="width" value="0.05" units="cm"/>
      <inkml:brushProperty name="height" value="0.05" units="cm"/>
    </inkml:brush>
  </inkml:definitions>
  <inkml:trace contextRef="#ctx0" brushRef="#br0">1 1 24575,'0'81'0,"0"0"0,0-1 0,0 27 0,0-28 0,0-63 0</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8.555"/>
    </inkml:context>
    <inkml:brush xml:id="br0">
      <inkml:brushProperty name="width" value="0.05" units="cm"/>
      <inkml:brushProperty name="height" value="0.05" units="cm"/>
    </inkml:brush>
  </inkml:definitions>
  <inkml:trace contextRef="#ctx0" brushRef="#br0">0 0 24575,'91'0'0,"0"0"0,-1 0 0,1 0 0,-4 0 0,5 0 0,1 0 0,-1 0 0,1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30.498"/>
    </inkml:context>
    <inkml:brush xml:id="br0">
      <inkml:brushProperty name="width" value="0.05" units="cm"/>
      <inkml:brushProperty name="height" value="0.05" units="cm"/>
    </inkml:brush>
  </inkml:definitions>
  <inkml:trace contextRef="#ctx0" brushRef="#br0">1 0 24575,'0'14'0,"0"3"0,0 31 0,0-6 0,0 16 0,0-16 0,0 14 0,0-14 0,0 10 0,0-11 0,0-2 0,0-5 0,0-9 0,0-8 0,0-11 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9.405"/>
    </inkml:context>
    <inkml:brush xml:id="br0">
      <inkml:brushProperty name="width" value="0.05" units="cm"/>
      <inkml:brushProperty name="height" value="0.05" units="cm"/>
    </inkml:brush>
  </inkml:definitions>
  <inkml:trace contextRef="#ctx0" brushRef="#br0">28 0 24575,'0'75'0,"0"-1"0,0 8 0,0 8 0,0-23 0,-5 25 0,4-46 0,-4 19 0,-3-24 0,7-2 0,-7-17 0,8 0 0,0-15 0,0 3 0,0-4 0,3-2 0,8-2 0,4-2 0,9 0 0,4 0 0,6 0 0,1 0 0,5 0 0,-6 0 0,-1 0 0,-3 0 0,-2 0 0,-9 0 0,-1 3 0,-4 1 0,-3 3 0,-1-3 0,-4 2 0,-2-6 0,-1 3 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09.865"/>
    </inkml:context>
    <inkml:brush xml:id="br0">
      <inkml:brushProperty name="width" value="0.05" units="cm"/>
      <inkml:brushProperty name="height" value="0.05" units="cm"/>
    </inkml:brush>
  </inkml:definitions>
  <inkml:trace contextRef="#ctx0" brushRef="#br0">1 1 24575,'0'82'0,"0"-1"0,0 1 0,0 0 0,0 26 0,0-2 0,0-27 0,0-28 0,0 11 0,0-17 0,0-11 0,0-9 0,0-2 0,0-12 0,0-4 0,0-4 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1.022"/>
    </inkml:context>
    <inkml:brush xml:id="br0">
      <inkml:brushProperty name="width" value="0.05" units="cm"/>
      <inkml:brushProperty name="height" value="0.05" units="cm"/>
    </inkml:brush>
  </inkml:definitions>
  <inkml:trace contextRef="#ctx0" brushRef="#br0">1 85 24575,'0'-31'0,"0"5"0,0 12 0,0 0 0,0 18 0,0 12 0,0 17 0,0 19 0,0 1 0,0 6 0,0 1 0,0-12 0,0 8 0,0-14 0,0 10 0,0-16 0,0-3 0,0-17 0,3-2 0,4-11 0,0 0 0,6-3 0,-2 0 0,7-7 0,-2-5 0,3-8 0,-3-8 0,0 3 0,-3-3 0,-2 9 0,-4 1 0,0 3 0,-3 1 0,-1 3 0,-3 1 0,0 15 0,0 5 0,0 15 0,0 0 0,4 8 0,0-9 0,7 0 0,5-5 0,3-8 0,4 1 0,0-5 0,5-2 0,-3-2 0,-1-3 0,-2 0 0,-7-3 0,1-8 0,-6-1 0,-3-7 0,-3 1 0,0-2 0,-4 1 0,0-3 0,-4 6 0,-7-3 0,-5 8 0,-7-4 0,-6 6 0,5-2 0,-9 2 0,8 1 0,-3 3 0,9 2 0,0 3 0,9 0 0,-4 0 0,7 0 0,0 0 0,4 0 0</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2.094"/>
    </inkml:context>
    <inkml:brush xml:id="br0">
      <inkml:brushProperty name="width" value="0.05" units="cm"/>
      <inkml:brushProperty name="height" value="0.05" units="cm"/>
    </inkml:brush>
  </inkml:definitions>
  <inkml:trace contextRef="#ctx0" brushRef="#br0">261 48 24575,'-4'-3'0,"-4"-2"0,-16 1 0,-5 1 0,0 3 0,0 0 0,1 0 0,-1 0 0,9 0 0,-7 0 0,18 6 0,-8 2 0,15 15 0,-4-3 0,6 4 0,0-5 0,0-1 0,0-6 0,0 5 0,0-10 0,6 0 0,6-4 0,8-3 0,3 0 0,5 0 0,-3-7 0,-1-5 0,-1-4 0,-8-3 0,4 0 0,-7 4 0,-2-4 0,-2 5 0,-1 0 0,0 0 0,-3-1 0,-1 1 0,-3 3 0,3 4 0,-3 9 0,3 20 0,-3 15 0,0 22 0,0 8 0,0 14 0,6 10 0,-1-19 0,6 14 0,-2-31 0,-3 5 0,2-14 0,-7-11 0,3-7 0,-4-13 0,0-1 0,0-7 0,-6 0 0,-2-4 0,-15 0 0,2-3 0,-12 0 0,9 0 0,-4 0 0,-1-7 0,9-1 0,-3-8 0,8-2 0,4 2 0,3-6 0,5-7 0,3 7 0,0-26 0,0 24 0,8-25 0,6 17 0,19-10 0,1 9 0,13 0 0,-11 10 0,9 5 0,-15 6 0,8 7 0,-14 1 0,0 4 0,-6 0 0,-7 0 0,-4 0 0,-4 0 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2.891"/>
    </inkml:context>
    <inkml:brush xml:id="br0">
      <inkml:brushProperty name="width" value="0.05" units="cm"/>
      <inkml:brushProperty name="height" value="0.05" units="cm"/>
    </inkml:brush>
  </inkml:definitions>
  <inkml:trace contextRef="#ctx0" brushRef="#br0">68 0 24575,'58'0'0,"-21"0"0,-5 0 0,-22 0 0,-7 3 0,0 4 0,-3 12 0,-4 12 0,-17 24 0,5-16 0,-18 20 0,11-24 0,-4 11 0,5-10 0,1-3 0,6-14 0,6-1 0,0-7 0,6-1 0,-1-4 0,1 0 0,3 1 0,0-1 0,6-3 0,6 0 0,6-3 0,6 0 0,4 0 0,-4 0 0,4 0 0,-4 0 0,-1 0 0,-7 0 0,1 0 0,-9 0 0,1 0 0,-5 0 0,-1 0 0</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3.378"/>
    </inkml:context>
    <inkml:brush xml:id="br0">
      <inkml:brushProperty name="width" value="0.05" units="cm"/>
      <inkml:brushProperty name="height" value="0.05" units="cm"/>
    </inkml:brush>
  </inkml:definitions>
  <inkml:trace contextRef="#ctx0" brushRef="#br0">1 1 24575,'0'16'0,"0"4"0,0 23 0,0 8 0,0-4 0,0 19 0,0-22 0,0 12 0,4-20 0,-3 10 0,3-10 0,-4-7 0,0-17 0,0-6 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3.762"/>
    </inkml:context>
    <inkml:brush xml:id="br0">
      <inkml:brushProperty name="width" value="0.05" units="cm"/>
      <inkml:brushProperty name="height" value="0.05" units="cm"/>
    </inkml:brush>
  </inkml:definitions>
  <inkml:trace contextRef="#ctx0" brushRef="#br0">0 1 24575,'95'0'0,"0"0"0,-18 0 0,2 0 0,-8 0 0,-13 0 0,-3 0 0,16 0 0,-4 0 0,6 0 0,-25 0 0,-8 0 0,-16 0 0,-9 0 0,-8 0 0,-4 0 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4.494"/>
    </inkml:context>
    <inkml:brush xml:id="br0">
      <inkml:brushProperty name="width" value="0.05" units="cm"/>
      <inkml:brushProperty name="height" value="0.05" units="cm"/>
    </inkml:brush>
  </inkml:definitions>
  <inkml:trace contextRef="#ctx0" brushRef="#br0">1 0 24575,'0'27'0,"0"-10"0,0 31 0,0-25 0,0 26 0,0-18 0,0 8 0,0-10 0,0-5 0,0-5 0,0-5 0,2-6 0,14-2 0,5-6 0,19 0 0,6-9 0,14-3 0,-11-6 0,21-3 0,-26 3 0,14 2 0,-18 3 0,0 5 0,-15 3 0,-2-2 0,-15 6 0,-2-2 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4.964"/>
    </inkml:context>
    <inkml:brush xml:id="br0">
      <inkml:brushProperty name="width" value="0.05" units="cm"/>
      <inkml:brushProperty name="height" value="0.05" units="cm"/>
    </inkml:brush>
  </inkml:definitions>
  <inkml:trace contextRef="#ctx0" brushRef="#br0">29 1 24575,'-3'5'0,"0"17"0,3 14 0,0 17 0,0 20 0,0 3 0,-5 14 0,4-25 0,-9 12 0,9-28 0,-4 17 0,5-13 0,0-7 0,0-11 0,0-7 0,0-12 0,0-3 0,0-9 0,0-1 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5.430"/>
    </inkml:context>
    <inkml:brush xml:id="br0">
      <inkml:brushProperty name="width" value="0.05" units="cm"/>
      <inkml:brushProperty name="height" value="0.05" units="cm"/>
    </inkml:brush>
  </inkml:definitions>
  <inkml:trace contextRef="#ctx0" brushRef="#br0">6 54 24575,'-5'-7'0,"15"1"0,2 6 0,25 0 0,-10 0 0,12 0 0,-10 0 0,-1 0 0,-8 0 0,-5 0 0,-6-3 0,-5-13 0,-1 10 0,-3-10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31.240"/>
    </inkml:context>
    <inkml:brush xml:id="br0">
      <inkml:brushProperty name="width" value="0.05" units="cm"/>
      <inkml:brushProperty name="height" value="0.05" units="cm"/>
    </inkml:brush>
  </inkml:definitions>
  <inkml:trace contextRef="#ctx0" brushRef="#br0">7 1 24575,'0'8'0,"0"-1"0,0 10 0,0-6 0,0 8 0,0-1 0,0 1 0,0 4 0,0-3 0,0 7 0,0-7 0,0 8 0,0-4 0,0-1 0,0 5 0,0-8 0,0 3 0,0-4 0,0-4 0,0 3 0,0-7 0,0 2 0,0-2 0,0 0 0,-3-4 0,2-5 0,-2-2 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5.937"/>
    </inkml:context>
    <inkml:brush xml:id="br0">
      <inkml:brushProperty name="width" value="0.05" units="cm"/>
      <inkml:brushProperty name="height" value="0.05" units="cm"/>
    </inkml:brush>
  </inkml:definitions>
  <inkml:trace contextRef="#ctx0" brushRef="#br0">0 1 24575,'0'13'0,"0"6"0,0 27 0,0 12 0,0 4 0,0 5 0,0-1 0,0-18 0,0 8 0,0-14 0,0 5 0,0-8 0,0-14 0,0-8 0,0-11 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6.300"/>
    </inkml:context>
    <inkml:brush xml:id="br0">
      <inkml:brushProperty name="width" value="0.05" units="cm"/>
      <inkml:brushProperty name="height" value="0.05" units="cm"/>
    </inkml:brush>
  </inkml:definitions>
  <inkml:trace contextRef="#ctx0" brushRef="#br0">0 48 24575,'97'-6'0,"-1"1"0,0 0 0,0 0 0,1-1 0,13 0 0,5 0 0,-16 0 0,-36 3 0,-39 3 0,-10 0 0,-6 0 0,-6 0 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7.586"/>
    </inkml:context>
    <inkml:brush xml:id="br0">
      <inkml:brushProperty name="width" value="0.05" units="cm"/>
      <inkml:brushProperty name="height" value="0.05" units="cm"/>
    </inkml:brush>
  </inkml:definitions>
  <inkml:trace contextRef="#ctx0" brushRef="#br0">59 1 24575,'-7'43'0,"-3"0"0,9-7 0,-7 8 0,-2-9 0,4 6 0,-6-2 0,11-5 0,-2-5 0,3-1 0,0-8 0,0-2 0,0 0 0,0-6 0,0 4 0,0-9 0,5 0 0,2-5 0,11-2 0,5 0 0,7 0 0,11 0 0,-5 0 0,18 0 0,-13 0 0,11 0 0,-9 0 0,-8 0 0,-4-3 0,-15 2 0,1-2 0,-10 3 0,2-3 0,-5-1 0,-1-2 0,-3-3 0,0 2 0,0-6 0,0-5 0,0-2 0,0-12 0,0 3 0,0-5 0,0 0 0,0 0 0,0 0 0,0 4 0,0 2 0,0 9 0,0-4 0,-3 12 0,2-7 0,-2 11 0,3-3 0,0 3 0,-2 4 0,1 5 0,-2 15 0,3 12 0,0 17 0,0 7 0,0 13 0,0-11 0,0 24 0,0-16 0,0 12 0,0-9 0,0-13 0,0-1 0,0-16 0,0-3 0,0-10 0,0-4 0,0-5 0,0-5 0,0-2 0,0-4 0,0 0 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18.996"/>
    </inkml:context>
    <inkml:brush xml:id="br0">
      <inkml:brushProperty name="width" value="0.05" units="cm"/>
      <inkml:brushProperty name="height" value="0.05" units="cm"/>
    </inkml:brush>
  </inkml:definitions>
  <inkml:trace contextRef="#ctx0" brushRef="#br0">59 568 24575,'-4'0'0,"1"-13"0,7-8 0,9-18 0,3-14 0,3 9 0,-5-13 0,0 4 0,-3-2 0,0 0 0,-7 4 0,-4 16 0,0 0 0,0 11 0,0 6 0,-3 10 0,-4 2 0,0 6 0,-7 0 0,3 0 0,-7 3 0,1 18 0,-4 8 0,2 23 0,4 8 0,0 7 0,9 7 0,2-12 0,4 2 0,0-10 0,0-1 0,12-1 0,7-15 0,18-1 0,-1-17 0,9-2 0,-10-12 0,4-1 0,-9-4 0,-2-3 0,-8-9 0,-1-9 0,-7-3 0,0 0 0,-8 1 0,-1 11 0,-3-5 0,0 9 0,-2 1 0,-2 4 0,-6 3 0,3 0 0,0 3 0,1 4 0,2 4 0,0 3 0,1 0 0,3 1 0,0-1 0,0 0 0,0-3 0,2-2 0,10-2 0,3-3 0,9 0 0,-1-4 0,0 0 0,1 0 0,-5-4 0,-4-7 0,-4-10 0,-3-8 0,-3-10 0,-1 4 0,-4-5 0,0 6 0,0 5 0,-8-4 0,0 13 0,-8-4 0,-2 13 0,-1 4 0,-1 3 0,-2 4 0,7 0 0,-4 0 0,5 0 0,6 0 0,2 0 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0.071"/>
    </inkml:context>
    <inkml:brush xml:id="br0">
      <inkml:brushProperty name="width" value="0.05" units="cm"/>
      <inkml:brushProperty name="height" value="0.05" units="cm"/>
    </inkml:brush>
  </inkml:definitions>
  <inkml:trace contextRef="#ctx0" brushRef="#br0">266 117 24575,'0'-13'0,"0"1"0,0-10 0,0 6 0,0-2 0,-3 7 0,-4 1 0,-8 3 0,0 3 0,-8 0 0,-1 4 0,4 0 0,-7 0 0,-3 12 0,7 12 0,-8 14 0,16 13 0,2-3 0,3 4 0,5-7 0,1 1 0,4-5 0,0-7 0,0-13 0,0-7 0,10-7 0,8-3 0,7-1 0,7-3 0,-2-7 0,0-7 0,0-12 0,-4-1 0,1-9 0,-6 10 0,-3-3 0,-8 10 0,-2 0 0,-1 8 0,-3 1 0,-2 21 0,-2 16 0,0 26 0,0 22 0,5 8 0,-3 15 0,3-20 0,-5 9 0,0-19 0,0-1 0,0-7 0,0-13 0,0-13 0,-3-13 0,-8-7 0,-5-7 0,-8-2 0,-4-2 0,-1-3 0,-10 0 0,3-7 0,2-2 0,6-8 0,8 2 0,1-4 0,8 4 0,3-7 0,5-2 0,3-11 0,0 0 0,17-12 0,5 5 0,12 3 0,8-4 0,-3 10 0,10-7 0,-1 6 0,-10 7 0,0 5 0,-14 6 0,0 4 0,-6 1 0,-7 7 0,-1-2 0,-4 5 0,1-2 0,-4 3 0,0 0 0</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0.759"/>
    </inkml:context>
    <inkml:brush xml:id="br0">
      <inkml:brushProperty name="width" value="0.05" units="cm"/>
      <inkml:brushProperty name="height" value="0.05" units="cm"/>
    </inkml:brush>
  </inkml:definitions>
  <inkml:trace contextRef="#ctx0" brushRef="#br0">7 0 24575,'-3'3'0,"0"4"0,3 3 0,0 9 0,0 0 0,0 4 0,0 5 0,0 2 0,0-1 0,0-1 0,0-5 0,0-4 0,0-4 0,0-8 0,0-4 0</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1.734"/>
    </inkml:context>
    <inkml:brush xml:id="br0">
      <inkml:brushProperty name="width" value="0.05" units="cm"/>
      <inkml:brushProperty name="height" value="0.05" units="cm"/>
    </inkml:brush>
  </inkml:definitions>
  <inkml:trace contextRef="#ctx0" brushRef="#br0">56 10 24575,'27'-4'0,"-11"3"0,22-3 0,-18 4 0,13 0 0,-13 0 0,7 0 0,-15 0 0,2 0 0,-7 15 0,-3 3 0,0 22 0,-4 6 0,-4-9 0,-9 13 0,-2-15 0,-15 7 0,1-1 0,2-10 0,-6-5 0,11-7 0,-6-3 0,9-4 0,1-1 0,3-4 0,5 0 0,0 0 0,6-1 0,7-3 0,9 0 0,17-3 0,7 0 0,10 0 0,5 4 0,-9-3 0,4 7 0,-13-3 0,-3 3 0,-6-3 0,-10 1 0,-4-5 0,-3 5 0,-1-6 0,-2 3 0,-1-3 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3.226"/>
    </inkml:context>
    <inkml:brush xml:id="br0">
      <inkml:brushProperty name="width" value="0.05" units="cm"/>
      <inkml:brushProperty name="height" value="0.05" units="cm"/>
    </inkml:brush>
  </inkml:definitions>
  <inkml:trace contextRef="#ctx0" brushRef="#br0">0 1 24575,'0'18'0,"0"4"0,0 17 0,0-4 0,0 29 0,0-28 0,0 27 0,0-21 0,0 0 0,0-2 0,0-12 0,0-12 0,0 1 0,0-9 0,0 1 0,0-5 0,0-1 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3.588"/>
    </inkml:context>
    <inkml:brush xml:id="br0">
      <inkml:brushProperty name="width" value="0.05" units="cm"/>
      <inkml:brushProperty name="height" value="0.05" units="cm"/>
    </inkml:brush>
  </inkml:definitions>
  <inkml:trace contextRef="#ctx0" brushRef="#br0">1 25 24575,'80'-4'0,"0"1"0,0 0 0,0-1 0,23 0 0,-2 0 0,-16 2 0,-29 1 0,-9 2 0,44-1 0,-31 0 0,-25 0 0,-15 0 0,-2 0 0,-14 0 0,3 0 0</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4.170"/>
    </inkml:context>
    <inkml:brush xml:id="br0">
      <inkml:brushProperty name="width" value="0.05" units="cm"/>
      <inkml:brushProperty name="height" value="0.05" units="cm"/>
    </inkml:brush>
  </inkml:definitions>
  <inkml:trace contextRef="#ctx0" brushRef="#br0">51 0 24575,'-16'81'0,"-1"0"0,2-5 0,12-23 0,20-51 0,16-2 0,12 0 0,-3 0 0,3 0 0,0 0 0,-3 0 0,4 0 0,-7 0 0,-9 0 0,-6 0 0,-6 0 0,-7 0 0,-2 0 0,-2 0 0,-1 0 0,-2 0 0,-1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32.443"/>
    </inkml:context>
    <inkml:brush xml:id="br0">
      <inkml:brushProperty name="width" value="0.05" units="cm"/>
      <inkml:brushProperty name="height" value="0.05" units="cm"/>
    </inkml:brush>
  </inkml:definitions>
  <inkml:trace contextRef="#ctx0" brushRef="#br0">47 136 24575,'-3'-6'0,"0"6"0,3 8 0,0 4 0,0 3 0,0 2 0,0-5 0,0 3 0,0-2 0,0-6 0,5 0 0,7 0 0,7-6 0,9 2 0,-3-3 0,3 0 0,-5 0 0,0 0 0,1 0 0,-1 0 0,-7-3 0,1-4 0,-9-4 0,2-3 0,-3 0 0,0 3 0,0-7 0,-3 6 0,-1-6 0,-3 0 0,0 2 0,0-6 0,0 7 0,0-4 0,-2 5 0,-2 4 0,-6 0 0,-1 3 0,0 3 0,-2 1 0,-2 3 0,0 0 0,-4 0 0,5 0 0,-4 0 0,-2 3 0,0 9 0,-3 5 0,2 8 0,-1-1 0,-2 1 0,7-1 0,1 0 0,1 0 0,6 1 0,2-11 0,3-2 0</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4.735"/>
    </inkml:context>
    <inkml:brush xml:id="br0">
      <inkml:brushProperty name="width" value="0.05" units="cm"/>
      <inkml:brushProperty name="height" value="0.05" units="cm"/>
    </inkml:brush>
  </inkml:definitions>
  <inkml:trace contextRef="#ctx0" brushRef="#br0">19 0 24575,'0'22'0,"0"-7"0,0 12 0,0 8 0,0-3 0,0 18 0,0 3 0,-4-4 0,2-1 0,-2 8 0,0-17 0,3 19 0,-3-12 0,4-1 0,0-4 0,0-8 0,0-5 0,0-8 0,0-6 0,0-4 0,0-6 0,0-1 0</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7.352"/>
    </inkml:context>
    <inkml:brush xml:id="br0">
      <inkml:brushProperty name="width" value="0.05" units="cm"/>
      <inkml:brushProperty name="height" value="0.05" units="cm"/>
    </inkml:brush>
  </inkml:definitions>
  <inkml:trace contextRef="#ctx0" brushRef="#br0">8 24 24575,'-4'-17'0,"1"11"0,3 21 0,0 16 0,0 21 0,0 7 0,0 8 0,0 6 0,0 1 0,0-18 0,0 7 0,0-21 0,0-1 0,0-3 0,0-21 0,0 2 0,8-24 0,7-15 0,13-15 0,0-3 0,9-3 0,-9 9 0,2 1 0,-9 5 0,-1 7 0,-6 8 0,-4 1 0,0 6 0,-3 1 0,-1 6 0,-3 4 0,0 7 0,-3 5 0,0 5 0,0 4 0,3-4 0,-2 4 0,3-8 0,-1 2 0,1-10 0,3 5 0,3-9 0,5-1 0,4-4 0,5-3 0,-1 0 0,5 0 0,-3-7 0,-1-1 0,-6-7 0,-4 1 0,-3-5 0,0 4 0,-4-7 0,-3 3 0,0-5 0,-4 1 0,0-5 0,-8-1 0,-1 0 0,-11 0 0,4 9 0,-8 0 0,5 9 0,-5 3 0,1 4 0,-5 4 0,-1 0 0,-5 0 0,0 0 0,0 8 0,5 1 0,0 11 0,16-10 0,2 1 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8.463"/>
    </inkml:context>
    <inkml:brush xml:id="br0">
      <inkml:brushProperty name="width" value="0.05" units="cm"/>
      <inkml:brushProperty name="height" value="0.05" units="cm"/>
    </inkml:brush>
  </inkml:definitions>
  <inkml:trace contextRef="#ctx0" brushRef="#br0">308 60 24575,'-3'0'0,"2"0"0,-12 0 0,2 0 0,-7 0 0,3-7 0,-8 6 0,4-6 0,-4 7 0,-6 0 0,9 0 0,-12 0 0,15 0 0,-10 4 0,16 0 0,-8 10 0,11 2 0,-3 3 0,7-1 0,1 0 0,3-2 0,0 2 0,0-8 0,0 0 0,0-3 0,6-4 0,16 0 0,4-3 0,13-7 0,-4-12 0,-6 1 0,7-16 0,-10 11 0,0-7 0,-7 10 0,-7 2 0,-2 3 0,-3 5 0,-1 3 0,1 4 0,-4 11 0,0 15 0,-3 11 0,0 24 0,0 4 0,5 19 0,-4 2 0,9 7 0,-9-19 0,9 6 0,-9-23 0,7 5 0,-7-13 0,3-11 0,-4-11 0,0-6 0,0-4 0,0-3 0,-6-1 0,-11-3 0,-13-3 0,-5 0 0,-4-4 0,0 0 0,-2-4 0,4-8 0,3-7 0,7-11 0,9 4 0,1-8 0,13 5 0,0-5 0,4 4 0,0-2 0,0 7 0,7-3 0,1 9 0,15-1 0,2 5 0,4 2 0,4 1 0,-9 4 0,9 3 0,-9 2 0,0 3 0,-1 0 0,-8 0 0,-3 0 0,-6 0 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9.208"/>
    </inkml:context>
    <inkml:brush xml:id="br0">
      <inkml:brushProperty name="width" value="0.05" units="cm"/>
      <inkml:brushProperty name="height" value="0.05" units="cm"/>
    </inkml:brush>
  </inkml:definitions>
  <inkml:trace contextRef="#ctx0" brushRef="#br0">43 0 24575,'0'22'0,"0"7"0,-4 6 0,-4 5 0,-2-6 0,-2 4 0,7-11 0,1 1 0,4-18 0,0 0 0,0-3 0,6-4 0,10 0 0,8-3 0,16-4 0,0-6 0,6 0 0,0-3 0,-5 0 0,-7 7 0,-6-5 0,-5 10 0,-7-2 0,-2 3 0,-10 0 0,-2 0 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29.682"/>
    </inkml:context>
    <inkml:brush xml:id="br0">
      <inkml:brushProperty name="width" value="0.05" units="cm"/>
      <inkml:brushProperty name="height" value="0.05" units="cm"/>
    </inkml:brush>
  </inkml:definitions>
  <inkml:trace contextRef="#ctx0" brushRef="#br0">1 1 24575,'0'4'0,"0"11"0,0 22 0,0 11 0,0 18 0,0 2 0,0 6 0,0 0 0,0-7 0,0 5 0,0-27 0,0 17 0,0-19 0,0 0 0,0-4 0,0-20 0,0-4 0,0-8 0,0-5 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0.826"/>
    </inkml:context>
    <inkml:brush xml:id="br0">
      <inkml:brushProperty name="width" value="0.05" units="cm"/>
      <inkml:brushProperty name="height" value="0.05" units="cm"/>
    </inkml:brush>
  </inkml:definitions>
  <inkml:trace contextRef="#ctx0" brushRef="#br0">37 47 24575,'-6'-8'0,"9"-3"0,-1 4 0,11-2 0,-2 5 0,3 0 0,0 1 0,-3 3 0,-1 0 0,-7 3 0,0 4 0,-3 3 0,0 13 0,0-6 0,0 6 0,0-5 0,0-3 0,0 3 0,-3-10 0,2 1 0,-2-5 0,3 2 0,0 0 0,0 1 0,0-1 0,0 0 0,-3 1 0,-1 3 0,-2-3 0,-1 6 0,-3-2 0,-2 3 0,1 0 0,1 0 0,0-3 0,2-1 0,-2-3 0,6-1 0,-1 1 0,4-1 0,-5 1 0,6-1 0,-1-3 0,8 0 0,8-3 0,4 0 0,5 0 0,3 0 0,3 0 0,3 3 0,1-2 0,-5 3 0,-1-4 0,-5 0 0,-4 3 0,0-2 0,-9 2 0,0-3 0,-3 0 0,-4 0 0,0 0 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2.985"/>
    </inkml:context>
    <inkml:brush xml:id="br0">
      <inkml:brushProperty name="width" value="0.05" units="cm"/>
      <inkml:brushProperty name="height" value="0.05" units="cm"/>
    </inkml:brush>
  </inkml:definitions>
  <inkml:trace contextRef="#ctx0" brushRef="#br0">1 92 24575,'24'-11'0,"3"-1"0,2-1 0,9 1 0,-7 0 0,8 2 0,-5 1 0,0 2 0,-9 6 0,-2-3 0,-8 4 0,-5 0 0,-3 9 0,-4 4 0,-3 19 0,0 4 0,-9 15 0,-2-3 0,-12 0 0,8 2 0,-16-5 0,10 8 0,-12-10 0,5-2 0,5-6 0,3-8 0,4-4 0,2-9 0,3-3 0,1-2 0,3-5 0,1-1 0,0-3 0,-1 0 0,1 0 0,-1 0 0,1 0 0,0 0 0,-1 0 0,4-3 0,0-1 0,3-2 0,0-1 0,0 1 0,0-4 0,0-1 0,0 0 0,0-2 0,0 2 0,3 0 0,4 1 0,4 3 0,3 0 0,4-1 0,-3 4 0,8 1 0,-8 3 0,7 0 0,-3 0 0,1 0 0,2 7 0,-7 1 0,8 11 0,-2 2 0,-1-1 0,5 4 0,-6-8 0,1 1 0,-2-3 0,-3-7 0,-1 4 0,0-7 0,-3-1 0,-1-3 0,-4 0 0,0 0 0,1 0 0,-1 0 0,-2-3 0,-1-41 0,-3 30 0,0-29 0</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5.760"/>
    </inkml:context>
    <inkml:brush xml:id="br0">
      <inkml:brushProperty name="width" value="0.05" units="cm"/>
      <inkml:brushProperty name="height" value="0.05" units="cm"/>
    </inkml:brush>
  </inkml:definitions>
  <inkml:trace contextRef="#ctx0" brushRef="#br0">0 177 24575,'0'20'0,"0"-2"0,0 29 0,0-12 0,0 10 0,0 1 0,4-4 0,-3 9 0,6-16 0,-6 4 0,3-10 0,-4-5 0,0-6 0,0-3 0,0-5 0,0 0 0,0-12 0,0-5 0,3-7 0,1-3 0,3 6 0,3-3 0,1 4 0,3-1 0,3-3 0,2 6 0,0-3 0,3 3 0,-7 4 0,4 1 0,-5 3 0,0 0 0,0 0 0,-3 0 0,-1 0 0,-3 6 0,-4 6 0,0 3 0,-3 8 0,0-8 0,0 7 0,0-7 0,0 8 0,0-8 0,0 3 0,0-4 0,-3 0 0,-1 1 0,-6-5 0,3 0 0,-6-3 0,-2 0 0,0 0 0,-8 1 0,4-4 0,0-1 0,-4-3 0,11 0 0,-5 0 0,9 0 0,-2 0 0,4 0 0,2-2 0,-1 1 0,4-5 0,-2 3 0,6-1 0,0 2 0,15 2 0,-5 0 0,19 7 0,-7 3 0,10 11 0,0-3 0,-5 0 0,3-6 0,1-8 0,2 0 0,-1-15 0,-4-18 0,-9-5 0,7-22 0,-11 14 0,2-10 0,-4 11 0,-6 2 0,2 10 0,-4 5 0,-4 9 0,-1 5 0,-3 3 0,0 9 0,0 7 0,0 9 0,0 10 0,0 1 0,0 0 0,0-1 0,0-9 0,0-1 0,0-7 0,3-1 0,1-3 0,2-4 0,4 0 0,1-3 0,3 0 0,0 0 0,0 0 0,0-6 0,1-2 0,-1-7 0,0 1 0,1-4 0,-4-2 0,1-8 0,-4-1 0,0-5 0,1-6 0,0 5 0,-4-16 0,-2 9 0,-3-10 0,0 6 0,0 6 0,0 0 0,0 6 0,-6 5 0,0 1 0,-8 4 0,5 5 0,-2 4 0,5 5 0,-1 4 0,1 2 0,-1 1 0,4 23 0,0 12 0,3 10 0,0 14 0,0-8 0,0 12 0,0-1 0,0-6 0,4-1 0,6-6 0,3-6 0,9-4 0,-6-12 0,4-1 0,-1-7 0,-4 0 0,4-6 0,-5-2 0,0-1 0,0-3 0,0-1 0,1-3 0,-5 0 0,4 0 0,-4-7 0,2-1 0,2-10 0,-6-1 0,3-9 0,-2-2 0,-1 1 0,0 1 0,0 0 0,-1 7 0,-2-6 0,-2 12 0,-3 0 0,-2 8 0,-9 4 0,-1 3 0,-10 7 0,6 5 0,-3 7 0,7 1 0,1-2 0,4-4 0,3-3 0,0-1 0,4-4 0,0 1 0,7-4 0,5 0 0,12-3 0,5 0 0,10 0 0,-4 0 0,5 0 0,-11 0 0,-1 0 0,-9 3 0,-4 1 0,-5 3 0,-3 2 0,-4 6 0,0 4 0,-3 5 0,0 4 0,0-4 0,0 9 0,0-4 0,-3 0 0,-1-1 0,-8-5 0,1-3 0,-8-5 0,-1-4 0,-3-3 0,-5-4 0,-1-1 0,4-9 0,-4-12 0,7-9 0,0-4 0,0-2 0,10 8 0,0-3 0,4 9 0,4 4 0,1 5 0,3 3 0,0 4 0,0 0 0</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6.204"/>
    </inkml:context>
    <inkml:brush xml:id="br0">
      <inkml:brushProperty name="width" value="0.05" units="cm"/>
      <inkml:brushProperty name="height" value="0.05" units="cm"/>
    </inkml:brush>
  </inkml:definitions>
  <inkml:trace contextRef="#ctx0" brushRef="#br0">1 93 24575,'3'-3'0,"9"0"0,29-2 0,7-5 0,18-6 0,-21 2 0,17-1 0,-25 6 0,10 4 0,-13-3 0,-10 7 0,-9-2 0,-5 3 0,-7 0 0,0 0 0</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6.762"/>
    </inkml:context>
    <inkml:brush xml:id="br0">
      <inkml:brushProperty name="width" value="0.05" units="cm"/>
      <inkml:brushProperty name="height" value="0.05" units="cm"/>
    </inkml:brush>
  </inkml:definitions>
  <inkml:trace contextRef="#ctx0" brushRef="#br0">0 103 24575,'0'-10'0,"0"0"0,0-13 0,0 10 0,0-10 0,0 16 0,0-3 0,0 6 0,0 2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33.513"/>
    </inkml:context>
    <inkml:brush xml:id="br0">
      <inkml:brushProperty name="width" value="0.05" units="cm"/>
      <inkml:brushProperty name="height" value="0.05" units="cm"/>
    </inkml:brush>
  </inkml:definitions>
  <inkml:trace contextRef="#ctx0" brushRef="#br0">60 77 24575,'-6'3'0,"0"0"0,-1 11 0,3 2 0,1 7 0,3-4 0,0 4 0,0 1 0,0 0 0,0 0 0,0-6 0,0 1 0,0-8 0,0 3 0,0-7 0,0-1 0,2-2 0,5-1 0,4-3 0,7 0 0,-3 0 0,8 0 0,0 0 0,-2 0 0,5-4 0,-6-4 0,9-10 0,-4 1 0,1-5 0,-11 7 0,-2 1 0,-5 0 0,2 0 0,-2-5 0,-4 4 0,-1-8 0,-3 8 0,0-7 0,0 6 0,0-6 0,-10 6 0,1-2 0,-18 5 0,6 3 0,-22 1 0,11 5 0,-8 1 0,8 3 0,7 0 0,-3 6 0,0 4 0,7 9 0,4-9 0,10 0 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09:37.426"/>
    </inkml:context>
    <inkml:brush xml:id="br0">
      <inkml:brushProperty name="width" value="0.05" units="cm"/>
      <inkml:brushProperty name="height" value="0.05" units="cm"/>
    </inkml:brush>
  </inkml:definitions>
  <inkml:trace contextRef="#ctx0" brushRef="#br0">7 0 24575,'-4'8'0,"2"0"0,2 12 0,0 4 0,0-3 0,0 6 0,0-8 0,0-3 0,0-2 0,0-11 0,0 0 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1:35.423"/>
    </inkml:context>
    <inkml:brush xml:id="br0">
      <inkml:brushProperty name="width" value="0.05" units="cm"/>
      <inkml:brushProperty name="height" value="0.05" units="cm"/>
      <inkml:brushProperty name="color" value="#E71224"/>
    </inkml:brush>
  </inkml:definitions>
  <inkml:trace contextRef="#ctx0" brushRef="#br0">1538 1702 24575,'-10'0'0,"-2"0"0,-3 0 0,-6 8 0,-1-6 0,-16 11 0,-10-12 0,-6 4 0,6-5 0,-24 0 0,25 0 0,-35 0 0,34 0 0,-17 0 0,10-5 0,-6-1 0,-5-11 0,12 6 0,-6-5 0,8 5 0,5 1 0,2-5 0,-7-6 0,20 1 0,-27-24 0,19 10 0,-6-16 0,3 6 0,6-4 0,4 10 0,-3-4 0,11 9 0,3 9 0,4-7 0,4 9 0,1-5 0,4 0 0,0 1 0,0-7 0,4 5 0,-3-4 0,7 0 0,-3 4 0,4-4 0,0-1 0,0 5 0,13-15 0,-2 14 0,23-15 0,5 1 0,0 4 0,21-16 0,-21 22 0,-1 1 0,2-2 0,22-16 0,-22 15 0,2 0-408,36-14 408,9 1 0,-42 29 0,3 1-401,2-2 0,3 1 401,2 2 0,0 1 0,28-9 0,-34 13 0,0 0 0,22-6-394,5 0 394,0 0 0,-10 7 0,-5 0 384,-3 5-384,17-4 0,-23 8 0,45-9 0,-51 9 0,50-9 0,-45 10 0,24-10 801,-16 10-801,-5-4 419,5 5-419,-6 0 0,-1 0 0,-5 0 0,-2 0 0,0 0 0,-5 0 0,5 4 0,-6 6 0,6 6 0,-5 3 0,11 2 0,-11-1 0,11 0 0,-11 0 0,11 1 0,-10 3 0,4-2 0,-4 7 0,-6-4 0,0 5 0,0 1 0,-10-3 0,9 2 0,-10-2 0,0 0 0,-5 0 0,-3-6 0,-6 4 0,2-4 0,-3 0 0,0 9 0,-4-12 0,-1 17 0,-4-13 0,0 9 0,0-10 0,0 4 0,0-4 0,0 5 0,0-1 0,0 6 0,0 2 0,0 11 0,0-5 0,0 11 0,-5-5 0,0 6 0,-11 1 0,0 0 0,-5-2 0,1-4 0,-6-2 0,6-11 0,-9 1 0,-1-6 0,0 0 0,-9-3 0,3 2 0,2-8 0,-5 5 0,5-6 0,0-1 0,2-3 0,0 3 0,4-4 0,-10 0 0,10 3 0,-10-6 0,10 2 0,-10-3 0,10-1 0,-10 0 0,5 1 0,-1-1 0,-3-4 0,3 3 0,0-7 0,-3 8 0,3-8 0,-5 8 0,6-8 0,-5 3 0,10 0 0,-4-3 0,9 7 0,-2-3 0,3-1 0,-1 4 0,2-7 0,0 2 0,4-3 0,-4 0 0,4 0 0,1 0 0,-5 0 0,3 0 0,-3 0 0,5 0 0,-1 0 0,1-3 0,0 2 0,3-6 0,2 6 0,3-6 0,1 3 0,0 0 0,-1-3 0,-3 3 0,-2-8 0,-3 3 0,-1-6 0,-10-10 0,15 13 0,-7-6 0</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54.955"/>
    </inkml:context>
    <inkml:brush xml:id="br0">
      <inkml:brushProperty name="width" value="0.05" units="cm"/>
      <inkml:brushProperty name="height" value="0.05" units="cm"/>
      <inkml:brushProperty name="color" value="#E71224"/>
    </inkml:brush>
  </inkml:definitions>
  <inkml:trace contextRef="#ctx0" brushRef="#br0">7 1 24575,'-3'0'0,"0"0"0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02.338"/>
    </inkml:context>
    <inkml:brush xml:id="br0">
      <inkml:brushProperty name="width" value="0.05" units="cm"/>
      <inkml:brushProperty name="height" value="0.05" units="cm"/>
    </inkml:brush>
  </inkml:definitions>
  <inkml:trace contextRef="#ctx0" brushRef="#br0">172 138 24575,'0'-13'0,"0"1"0,0-6 0,0 0 0,0 0 0,0-1 0,-3 4 0,-8 1 0,3 10 0,-9-3 0,2 7 0,4 0 0,-6 0 0,2 3 0,6 5 0,-14 22 0,16 3 0,-7 24 0,2-11 0,10 10 0,-6 3 0,8 0 0,0 5 0,0-6 0,0-7 0,12-4 0,7-11 0,12-9 0,3-10 0,5-9 0,1-4 0,-1-4 0,0 0 0,-11 0 0,-5-3 0,-5-1 0,-7-3 0,-1-3 0,-3-1 0,-4 4 0,1 0 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03.415"/>
    </inkml:context>
    <inkml:brush xml:id="br0">
      <inkml:brushProperty name="width" value="0.05" units="cm"/>
      <inkml:brushProperty name="height" value="0.05" units="cm"/>
    </inkml:brush>
  </inkml:definitions>
  <inkml:trace contextRef="#ctx0" brushRef="#br0">0 594 24575,'0'14'0,"0"1"0,0 12 0,0 2 0,0-4 0,0-3 0,0-8 0,0-3 0,0-15 0,0-22 0,0-24 0,0-15 0,0-7 0,0 18 0,0-14 0,0 30 0,0-18 0,0 26 0,0-3 0,0 18 0,3 4 0,8 8 0,0 3 0,11 7 0,-2 6 0,5 12 0,0 1 0,1 12 0,0-5 0,8 18 0,-10-13 0,8 13 0,-15-17 0,9 10 0,-8-10 0,3 0 0,-9-10 0,-2-6 0,-3-4 0,0-4 0,-1 0 0,1-4 0,-1-3 0,-3-2 0,0-22 0,-3-12 0,0-26 0,0-20 0,0-12 0,-4 14 0,-2-14 0,1 29 0,0-10 0,5 18 0,0 10 0,0 19 0,0 6 0,0 9 0,0 9 0,0-1 0,0 5 0</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04.327"/>
    </inkml:context>
    <inkml:brush xml:id="br0">
      <inkml:brushProperty name="width" value="0.05" units="cm"/>
      <inkml:brushProperty name="height" value="0.05" units="cm"/>
    </inkml:brush>
  </inkml:definitions>
  <inkml:trace contextRef="#ctx0" brushRef="#br0">25 69 24575,'0'10'0,"0"9"0,0 1 0,-3 7 0,-2 1 0,1 6 0,-4 0 0,8 5 0,-4-6 0,4-4 0,0-6 0,0 4 0,0-11 0,0 6 0,0-8 0,3 0 0,4-3 0,8 3 0,-1-3 0,8-3 0,-3 1 0,4-4 0,-4 2 0,3 0 0,-7-3 0,7 0 0,-7-4 0,3 0 0,-5 0 0,5 0 0,-2-10 0,2 1 0,-3-13 0,-4 3 0,1-9 0,-5 4 0,1-8 0,1-2 0,-5 0 0,0 0 0,-4 1 0,0 5 0,0-1 0,0 1 0,0 1 0,0 7 0,-3-7 0,-4 12 0,-4-3 0,-7 7 0,3-2 0,-7 4 0,3-1 0,-4 2 0,0 0 0,0 4 0,0 0 0,4 4 0,1 0 0,4 0 0,0 0 0,3 0 0,2 0 0,2 0 0,1 3 0,2-2 0,1 2 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04.925"/>
    </inkml:context>
    <inkml:brush xml:id="br0">
      <inkml:brushProperty name="width" value="0.05" units="cm"/>
      <inkml:brushProperty name="height" value="0.05" units="cm"/>
    </inkml:brush>
  </inkml:definitions>
  <inkml:trace contextRef="#ctx0" brushRef="#br0">0 0 24575,'7'0'0,"16"0"0,4 0 0,15 0 0,-12 0 0,10 0 0,11 0 0,-10 0 0,8 0 0,-14 0 0,4 0 0,-1 0 0,-8 0 0,-1 0 0,-11 0 0,-8 0 0,0 0 0,-4 0 0,0 0 0,-2 0 0,-2 0 0</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05.345"/>
    </inkml:context>
    <inkml:brush xml:id="br0">
      <inkml:brushProperty name="width" value="0.05" units="cm"/>
      <inkml:brushProperty name="height" value="0.05" units="cm"/>
    </inkml:brush>
  </inkml:definitions>
  <inkml:trace contextRef="#ctx0" brushRef="#br0">13 0 24575,'-7'11'0,"1"2"0,6 26 0,0-3 0,0 10 0,0 3 0,0-8 0,0 16 0,0-16 0,0 7 0,7-13 0,-1 3 0,10-5 0,-4-5 0,0-4 0,-2-10 0,-6-7 0,-1-4 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4:59.910"/>
    </inkml:context>
    <inkml:brush xml:id="br0">
      <inkml:brushProperty name="width" value="0.05" units="cm"/>
      <inkml:brushProperty name="height" value="0.05" units="cm"/>
    </inkml:brush>
  </inkml:definitions>
  <inkml:trace contextRef="#ctx0" brushRef="#br0">22 216 24575,'-14'0'0,"6"0"0,36 0 0,2 0 0,26 0 0,1 0 0,3 0 0,20 0 0,9 0-361,-37 0 0,2 0 361,2 0 0,2 0 0,3 0 0,1 0 0,-2 0 0,0 0 0,2 0 0,0 0 0,-1 0 0,0 0 0,0-2 0,0-1-560,1 2 0,0 0 560,-1-4 0,0 0 0,-3 4 0,-1 0 0,0-2 0,0 1-268,-5 1 0,0 2 268,1-1 0,0 0 0,-1-5 0,0 0 0,38 2 0,2-7 0,-11 5 0,7 4 0,-7-4 0,-14 1 0,3 3 0,-11-8 0,7 8 660,-2-8-660,-6 8 1128,0-3-1128,0 4 590,-6-4-590,4 3 0,-10-7 0,10 3 0,-10-4 0,4 3 0,-5-2 0,0 7 0,-10-6 0,-2 6 0,-10-6 0,-4 6 0,3-2 0,-11 3 0,6 0 0,-9 0 0,1 0 0,-2 0 0,-1 0 0,0 0 0,0 0 0,1 0 0,-4-3 0,0-3 0,0 1 0,23 0 0,3 5 0,34 0 0,-9 0 0,24 0 0,-10 0 0,18 0 0,-4 0 0,-1 0 0,6 0 0,-6-5-420,7 4 420,1-4 0,-25 5 0,34 0-8,-55-4 8,48 3 0,-35-3 0,10 0 0,-2 3 0,-6-8 419,0 8-419,1-3 9,-7 0-9,4 3 0,-9-3 0,4 4 0,-12 0 0,5 0 0,-9 0 0,-2 0 0,0 0 0,-9 0 0,-1 0 0,-1 0 0,-7 0 0,3 3 0,-4-2 0,-4 2 0,0-3 0,-4 0 0,-2-3 0,-2 2 0,-2-1 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00.707"/>
    </inkml:context>
    <inkml:brush xml:id="br0">
      <inkml:brushProperty name="width" value="0.05" units="cm"/>
      <inkml:brushProperty name="height" value="0.05" units="cm"/>
    </inkml:brush>
  </inkml:definitions>
  <inkml:trace contextRef="#ctx0" brushRef="#br0">0 0 24575,'2'0'0,"11"0"0,6 7 0,18-2 0,-2 15 0,16 0 0,1 8 0,19 8 0,-9-5 0,-2-1 0,-10-4 0,-11-7 0,6 3 0,-9-5 0,-4-1 0,-17-8 0,-1 2 0,-8-7 0,0 3 0,-2-2 0,-2-2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34.464"/>
    </inkml:context>
    <inkml:brush xml:id="br0">
      <inkml:brushProperty name="width" value="0.05" units="cm"/>
      <inkml:brushProperty name="height" value="0.05" units="cm"/>
    </inkml:brush>
  </inkml:definitions>
  <inkml:trace contextRef="#ctx0" brushRef="#br0">7 0 24575,'-4'2'0,"1"12"0,3 15 0,0 17 0,0 7 0,0 1 0,0-8 0,0 5 0,0-9 0,0 10 0,0-7 0,0-4 0,0-10 0,0-4 0,0-12 0,0 0 0,0-6 0,0-5 0,0-2 0</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01.279"/>
    </inkml:context>
    <inkml:brush xml:id="br0">
      <inkml:brushProperty name="width" value="0.05" units="cm"/>
      <inkml:brushProperty name="height" value="0.05" units="cm"/>
    </inkml:brush>
  </inkml:definitions>
  <inkml:trace contextRef="#ctx0" brushRef="#br0">363 6 24575,'-5'-6'0,"-3"9"0,-9 7 0,-4 19 0,-10 3 0,3 12 0,-8-1 0,7 8 0,-3-3 0,9-7 0,1 1 0,1-11 0,3 7 0,-3-4 0,8-5 0,2-6 0,7-8 0,-2-6 0,5-2 0,-7-4 0,6 0 0,-3-3 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06.689"/>
    </inkml:context>
    <inkml:brush xml:id="br0">
      <inkml:brushProperty name="width" value="0.05" units="cm"/>
      <inkml:brushProperty name="height" value="0.05" units="cm"/>
    </inkml:brush>
  </inkml:definitions>
  <inkml:trace contextRef="#ctx0" brushRef="#br0">0 562 24575,'0'9'0,"0"7"0,0-4 0,0 9 0,0-10 0,0 6 0,0-7 0,0-10 0,0-11 0,0-40 0,15-33 0,-7 4 0,8-11 0,3 19 0,-11 8 0,16-8 0,-18 23 0,7 5 0,-10 23 0,4 5 0,0 13 0,2 3 0,1 0 0,4 7 0,10 18 0,-11 2 0,24 35 0,-15-13 0,8 7 0,0 20 0,-11-34 0,7 34 0,-8-29 0,-3 11 0,2-6 0,-7-7 0,3-11 0,-6-7 0,0-11 0,0-3 0,-3-7 0,-1 1 0,-3-4 0,0 0 0</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07.142"/>
    </inkml:context>
    <inkml:brush xml:id="br0">
      <inkml:brushProperty name="width" value="0.05" units="cm"/>
      <inkml:brushProperty name="height" value="0.05" units="cm"/>
    </inkml:brush>
  </inkml:definitions>
  <inkml:trace contextRef="#ctx0" brushRef="#br0">1 1 24575,'11'0'0,"13"0"0,23 0 0,4 0 0,-4 0 0,-2 0 0,-7 0 0,-4 0 0,-8 0 0,-13 0 0,-3 0 0</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11.808"/>
    </inkml:context>
    <inkml:brush xml:id="br0">
      <inkml:brushProperty name="width" value="0.05" units="cm"/>
      <inkml:brushProperty name="height" value="0.05" units="cm"/>
    </inkml:brush>
  </inkml:definitions>
  <inkml:trace contextRef="#ctx0" brushRef="#br0">0 1 24575,'0'6'0,"0"0"0,0 3 0,0 2 0,0-1 0,0 4 0,0-4 0,0 4 0,0 0 0,0-4 0,0 3 0,0-5 0,0 1 0,0 1 0,0-3 0,0 3 0,3-4 0,-2 4 0,2-3 0,-3 2 0,3-2 0,-3 2 0,3-2 0,-3 6 0,0-2 0,3-1 0,-2 3 0,1-2 0,-2-1 0,3 4 0,-2-4 0,5 4 0,-5 4 0,2-3 0,0 3 0,-2-1 0,2-2 0,1 7 0,-4-7 0,4 3 0,-4-4 0,0 0 0,0 4 0,0-4 0,0 8 0,0-3 0,0 4 0,0 5 0,0 0 0,0 1 0,0 3 0,0-8 0,0 8 0,0-8 0,0-1 0,0-1 0,0-3 0,0 4 0,3 0 0,-2-1 0,2 1 0,1 4 0,-3-3 0,2 4 0,1-6 0,-3 6 0,2-8 0,-3 6 0,3-7 0,-2 0 0,3-1 0,-4-4 0,0 3 0,0-2 0,3 3 0,-2-4 0,2 0 0,-3 0 0,0 0 0,0 0 0,0-4 0,0 3 0,0-6 0,2 3 0,-1-4 0,2 1 0,-3-1 0,0 0 0,0 0 0,0 1 0,0-1 0,0 0 0,0 1 0,0-1 0,0 0 0,0 0 0,0 1 0,0-1 0,0 0 0,0 1 0,0-1 0,0 3 0,0-1 0,0 1 0,0 1 0,0-3 0,0 3 0,0-4 0,0 0 0,0 4 0,0-3 0,0 3 0,0 0 0,0 0 0,0 4 0,0-3 0,0 2 0,0-6 0,0 3 0,0-1 0,0-2 0,0 3 0,0-4 0,0 1 0,0-1 0,0 0 0,0-1 0,0 18 0,0 0 0,0 25 0,0-7 0,0 9 0,0-5 0,0-5 0,0-2 0,0-13 0,0-2 0,0-9 0,0-4 0,0 0 0,0-9 0,0 1 0,0-5 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12.571"/>
    </inkml:context>
    <inkml:brush xml:id="br0">
      <inkml:brushProperty name="width" value="0.05" units="cm"/>
      <inkml:brushProperty name="height" value="0.05" units="cm"/>
    </inkml:brush>
  </inkml:definitions>
  <inkml:trace contextRef="#ctx0" brushRef="#br0">21 46 24575,'-3'3'0,"-3"8"0,5 4 0,-3 4 0,1-1 0,3-4 0,-3 0 0,3-1 0,0-2 0,0 1 0,0-2 0,8 0 0,1 0 0,7-7 0,-5 1 0,2-4 0,-2 0 0,3 0 0,-1 0 0,2-11 0,-1 3 0,1-19 0,-3 7 0,-1-3 0,-4 1 0,0 7 0,-3-2 0,0 3 0,-4 0 0,0 0 0,0 3 0,-7 1 0,0 6 0,-7 1 0,-4 3 0,3 0 0,-3 0 0,4 0 0,4 0 0,-4 3 0,10 1 0,-5 2 0,8 1 0,-4-1 0,4 0 0,-2 1 0,3-1 0,8-3 0,-6 0 0,7-3 0</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13.954"/>
    </inkml:context>
    <inkml:brush xml:id="br0">
      <inkml:brushProperty name="width" value="0.05" units="cm"/>
      <inkml:brushProperty name="height" value="0.05" units="cm"/>
    </inkml:brush>
  </inkml:definitions>
  <inkml:trace contextRef="#ctx0" brushRef="#br0">0 325 24575,'13'0'0,"28"0"0,0 0 0,39 0 0,-27 0 0,3 0-1337,13 0 0,3 0 1337,15 0 0,4 0-735,-22 0 1,2 0 0,-1 0 734,1 0 0,1 0 0,1 0 0,9 0 0,1 0 0,1 0-980,0 0 1,0 0 0,1 0 979,7 0 0,2 0 0,-4 0 0,-17 0 0,-4 0 0,3 0 0,14 0 0,2 0 0,2 0 0,3 0 0,0 0 0,0 0 0,-4 0 0,-1 0 0,1 0 0,1 0 0,-1 0 0,-2 0-561,-12 0 0,-2 0 0,-4 0 561,14 0 0,-2 0 0,17 0 0,1 0 167,-15 0 0,-2 0-167,-10 0 0,-1 0 0,-4 0 0,-2 0 0,-8-3 0,-1 1 880,-3 1 1,-1 1-881,42-5 0,-5 5 0,-2 0 0,-23-4 0,17 3 3034,-31-3-3034,22 0 2470,-14-1-2470,-6-5 1445,-1 5-1445,-12-3 454,-1 4-454,-5-5 0,-1 5 0,7-4 0,6 2 0,-4 1 0,9-3 0,-4 7 0,0-7 0,5 3 0,-1 0 0,-4 1 0,-1 0 0,-6 0 0,-1-1 0,-3-3 0,3 8 0,-4-4 0,4 0 0,8-2 0,-5-2 0,8 2 0,-4-2 0,2 7 0,4-3 0,-6 4 0,-1 0 0,-4 0 0,-2 0 0,-4 0 0,-1-4 0,0 3 0,0-2 0,-4 3 0,-2-4 0,1 3 0,-4-2 0,3 3 0,-8 0 0,3 0 0,-10 0 0,2 0 0,-8-3 0,0 2 0,0-4 0,-2 1 0,-1-6 0,0 0 0,-2-4 0,2-9 0,-3-2 0,0 7 0,0 3 0</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15.800"/>
    </inkml:context>
    <inkml:brush xml:id="br0">
      <inkml:brushProperty name="width" value="0.05" units="cm"/>
      <inkml:brushProperty name="height" value="0.05" units="cm"/>
    </inkml:brush>
  </inkml:definitions>
  <inkml:trace contextRef="#ctx0" brushRef="#br0">285 331 24575,'0'14'0,"0"-6"0,0 25 0,0-8 0,0 8 0,0 0 0,0-4 0,0 3 0,0-12 0,0 6 0,0-11 0,0 0 0,0-6 0,0-16 0,0-19 0,-4-6 0,-1-18 0,-8 5 0,3-7 0,-4-6 0,4 1 0,1-1 0,3 7 0,2 5 0,4 12 0,0 7 0,0 8 0,0 5 0,0 4 0,0 3 0,3 4 0,0 0 0,11 0 0,1 2 0,8-2 0,5-1 0,0 3 0,5-3 0,-4 1 0,-2 2 0,-4-3 0,0 4 0,-4 0 0,-5 0 0,-1 0 0,-5 0 0,1 0 0,-3 0 0,-2 9 0,-1 4 0,-3 8 0,0 18 0,-12-7 0,2 8 0,-15-2 0,-3-1 0,1-1 0,-5 4 0,8-18 0,3 6 0,3-16 0,3 2 0,5-7 0,0-3 0,4-2 0,5-2 0,4-3 0,12 3 0,4-10 0,19 4 0,-11-6 0,21 7 0,-12 2 0,8 3 0,-4 0 0,-6 0 0,-6 0 0,-9 0 0,-5 0 0,-4 0 0,-7 6 0,0 2 0,-3 9 0,-6-2 0,-12 9 0,-8-3 0,-20 7 0,4-1 0,-15-3 0,5-5 0,0-6 0,-4-3 0,3-5 0,-4-1 0,5-4 0,8 0 0,5 0 0,11-3 0,4-1 0,10-3 0,7 0 0,4-7 0,3-1 0,0 2 0,0 3 0</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20.775"/>
    </inkml:context>
    <inkml:brush xml:id="br0">
      <inkml:brushProperty name="width" value="0.05" units="cm"/>
      <inkml:brushProperty name="height" value="0.05" units="cm"/>
    </inkml:brush>
  </inkml:definitions>
  <inkml:trace contextRef="#ctx0" brushRef="#br0">0 7 24575,'8'-4'0,"0"2"0,16 2 0,12 0 0,-12 0 0,22 0 0,-23 0 0,15 0 0,-5 0 0,1 0 0,-6 0 0,0 0 0,-9 0 0,-5 0 0,-1 0 0,-8 0 0,1 0 0</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23.106"/>
    </inkml:context>
    <inkml:brush xml:id="br0">
      <inkml:brushProperty name="width" value="0.05" units="cm"/>
      <inkml:brushProperty name="height" value="0.05" units="cm"/>
    </inkml:brush>
  </inkml:definitions>
  <inkml:trace contextRef="#ctx0" brushRef="#br0">121 143 24575,'-4'-3'0,"1"5"0,3-1 0,0 5 0,0 1 0,0-1 0,0 0 0,0 0 0,0 0 0,3-3 0,1-6 0,-1-2 0,3-8 0,-2 3 0,0-4 0,-1-1 0,-3 5 0,0-3 0,0 5 0,0-1 0,0 2 0,-6 1 0,-2 2 0,-6 1 0,0 3 0,0 0 0,-4 0 0,3 0 0,1 0 0,1 0 0,6 0 0,0 3 0,1 8 0,5 0 0,-3 10 0,4-2 0,0 4 0,0-4 0,0 3 0,3-11 0,7 3 0,6-7 0,6 0 0,1-2 0,4-2 0,-4-3 0,1-3 0,-3-5 0,-6-7 0,0 0 0,-4-7 0,-4 3 0,-3 1 0,-1 0 0,-3 4 0,0 0 0,0 4 0,-6-3 0,-2 8 0,-6-4 0,0 8 0,-4-2 0,3 3 0,-6 0 0,6 0 0,-7 0 0,8 0 0,0 0 0,1 0 0,5 3 0,-1 0 0,5 3 0,-2 1 0,6 2 0,-3 6 0,3 0 0,0 7 0,0-8 0,0 4 0,0-4 0,0-4 0,3 0 0,0-4 0,6-2 0,-2-2 0,3-2 0,-4 0 0,-2-6 0,1-2 0,-4-10 0,2-5 0,-3-2 0,0-7 0,0 8 0,0 1 0,0 5 0,0 4 0,0 3 0,-2 4 0,1 7 0,-2 7 0,3-3 0,0 2 0</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25.721"/>
    </inkml:context>
    <inkml:brush xml:id="br0">
      <inkml:brushProperty name="width" value="0.05" units="cm"/>
      <inkml:brushProperty name="height" value="0.05" units="cm"/>
    </inkml:brush>
  </inkml:definitions>
  <inkml:trace contextRef="#ctx0" brushRef="#br0">384 147 24575,'-11'-15'0,"-1"2"0,2 10 0,0 0 0,1 3 0,-1 0 0,-1 0 0,1 0 0,-3 0 0,2 0 0,-2 0 0,2 0 0,2 0 0,3 0 0,-1 0 0,4 5 0,0 2 0,3 6 0,0-3 0,0-1 0,3-6 0,0 0 0,3-3 0,-2-2 0,-2-2 0,-2-6 0,0 0 0,0-4 0,0 0 0,-3 0 0,-4 3 0,-8 0 0,-4 4 0,0 3 0,-3 0 0,3 4 0,-4 0 0,0 0 0,-1 16 0,7-1 0,-4 23 0,12-8 0,-4 14 0,8-5 0,1 6 0,4-6 0,0-1 0,4-10 0,7-4 0,9-9 0,8-3 0,6-8 0,-1 0 0,0-4 0,-4 0 0,-2-4 0,-11-7 0,2-5 0,-9-11 0,-2 3 0,-3-9 0,-4 9 0,0-3 0,0 4 0,0 0 0,-6 4 0,-2-3 0,-7 7 0,-3-4 0,3 5 0,-3 3 0,0 0 0,6 4 0,-5 0 0,6 3 0,1 1 0,0 3 0,3 0 0,1 0 0,0 0 0,8 0 0,3 0 0,12 0 0,-2 0 0,7 0 0,-8 0 0,8-3 0,-10 2 0,2-5 0,-8 5 0,0-5 0,-2 3 0,-2-4 0,-2-2 0,0-2 0,-3-3 0,-8 3 0,-1 1 0,-10 2 0,7 1 0,-7 3 0,7 1 0,-3 3 0,4 0 0,0 0 0,3 10 0,1 2 0,5 11 0,2 0 0,3 0 0,0 0 0,0 0 0,0 0 0,6-4 0,6-4 0,7-5 0,4-2 0,-1-4 0,-3 0 0,-1-4 0,-4-4 0,-3-7 0,0-5 0,-4-7 0,-2 0 0,-2 0 0,-3 4 0,-3-3 0,-8 10 0,-6-6 0,-6 13 0,0-2 0,0 7 0,4 0 0,1 0 0,4 0 0,3 7 0,1 4 0,6 8 0,0 0 0,4 3 0,0-3 0,0 0 0,0-1 0,0-8 0,0 0 0,0-7 0,0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36.502"/>
    </inkml:context>
    <inkml:brush xml:id="br0">
      <inkml:brushProperty name="width" value="0.05" units="cm"/>
      <inkml:brushProperty name="height" value="0.05" units="cm"/>
    </inkml:brush>
  </inkml:definitions>
  <inkml:trace contextRef="#ctx0" brushRef="#br0">57 83 24575,'-2'9'0,"-2"-2"0,-6 5 0,-1 3 0,3 0 0,-2 3 0,6-4 0,0 0 0,0 1 0,4-1 0,0-3 0,0-2 0,0-2 0,0-1 0,7 1 0,1-4 0,15 0 0,-3-3 0,8 0 0,-5 0 0,1 0 0,-1 0 0,-4 0 0,4-3 0,-8-4 0,3-2 0,-7-1 0,-1 4 0,-4-4 0,1 2 0,0-5 0,-3 2 0,-1-3 0,-3-1 0,0 1 0,0 0 0,0 0 0,0-1 0,0 1 0,0 0 0,-3-1 0,-1 1 0,-3 3 0,0-2 0,0 8 0,0-4 0,1 8 0,-1-2 0,1 3 0,-1 0 0,1 0 0,-4 0 0,-4 4 0,2-1 0,-4 7 0,8 1 0,-2 0 0,3 2 0,0-2 0,3 0 0,1 2 0,3-6 0,0 3 0,0-3 0,0-4 0,0 0 0</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32.709"/>
    </inkml:context>
    <inkml:brush xml:id="br0">
      <inkml:brushProperty name="width" value="0.05" units="cm"/>
      <inkml:brushProperty name="height" value="0.05" units="cm"/>
    </inkml:brush>
  </inkml:definitions>
  <inkml:trace contextRef="#ctx0" brushRef="#br0">407 1 24575,'-6'0'0,"-4"0"0,-1 0 0,-3 0 0,0 0 0,0 0 0,0 0 0,0 0 0,-4 0 0,3 0 0,-7 0 0,7 0 0,-11 0 0,9 0 0,-9 0 0,11 0 0,-7 0 0,10 0 0,-5 0 0,6 0 0,1 0 0,0 6 0,0 2 0,2 10 0,-2-3 0,-1 6 0,2-2 0,-2 0 0,7 3 0,-2-7 0,5 3 0,-2 0 0,3-3 0,0 6 0,0 3 0,3 0 0,10 9 0,1-4 0,11 2 0,-8-3 0,2-4 0,0-5 0,-3 3 0,6-9 0,-2 4 0,2-8 0,6 2 0,-4-3 0,4 0 0,-1 0 0,-3-4 0,0 0 0,-6-4 0,-5 0 0,-2 0 0,-1 0 0,-4 0 0,1-15 0,-3 11 0,-1-11 0</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33.877"/>
    </inkml:context>
    <inkml:brush xml:id="br0">
      <inkml:brushProperty name="width" value="0.05" units="cm"/>
      <inkml:brushProperty name="height" value="0.05" units="cm"/>
    </inkml:brush>
  </inkml:definitions>
  <inkml:trace contextRef="#ctx0" brushRef="#br0">67 88 24575,'0'36'0,"0"8"0,0 8 0,5 20 0,6 3 0,1 13 0,-1-19 0,-2 1 0,-4-23 0,5 3 0,-5-14 0,-1-8 0,-4-13 0,0-6 0,0-13 0,0-15 0,0-14 0,-10-24 0,5 2 0,-9-4 0,4-12 0,5 10 0,0-12 0,5 9 0,0 12 0,0 6 0,0 12 0,0 7 0,0 8 0,0 1 0,0 4 0,0 3 0,3 1 0,4 1 0,7 1 0,5-3 0,4 4 0,5 2 0,0-2 0,5 6 0,12-2 0,-14 3 0,12 0 0,-9 0 0,-4 6 0,9 8 0,-9 8 0,-3 3 0,-3 0 0,-9-2 0,-3 4 0,0 7 0,-7 6 0,-1 5 0,-4 5 0,0-8 0,0 13 0,-9-8 0,3 5 0,-11-1 0,-2-6 0,2-11 0,-9 5 0,0-13 0,-5 0 0,-3-4 0,-5-9 0,-6-1 0,-2-3 0,-3-3 0,5-2 0,5-4 0,1 0 0,10 0 0,2-7 0,7-10 0,3-19 0,9-18 0,3 20 0,5 2 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02.347"/>
    </inkml:context>
    <inkml:brush xml:id="br0">
      <inkml:brushProperty name="width" value="0.05" units="cm"/>
      <inkml:brushProperty name="height" value="0.05" units="cm"/>
    </inkml:brush>
  </inkml:definitions>
  <inkml:trace contextRef="#ctx0" brushRef="#br0">0 84 24575,'0'7'0,"0"13"0,5 28 0,10 12 0,2 12 0,9 8 0,-11-23 0,1 18 0,-3-26 0,-3 4 0,0-13 0,-3-12 0,-6-13 0,2-12 0,-11-28 0,2-10 0,-9-28 0,2 15 0,2-22 0,-3 16 0,4-10 0,5 12 0,-3 2 0,7 10 0,-3 6 0,4 6 0,0 9 0,0 1 0,0 4 0,0 3 0,0-2 0,0 6 0,2-3 0,5 4 0,4-1 0,7 0 0,-3 3 0,7-3 0,-4 6 0,10-3 0,1 4 0,4 0 0,0 0 0,1 0 0,4 0 0,-3 0 0,3 0 0,-9 7 0,4 7 0,-2 17 0,2 3 0,-9 17 0,-2-3 0,-12-1 0,4 22 0,-9-25 0,0 26 0,-5-17 0,0 5 0,0 0 0,-7-11 0,-7-2 0,-9-10 0,-18-2 0,3-6 0,-13-8 0,11-10 0,-10-5 0,9-4 0,-10 0 0,12 0 0,0-4 0,10 0 0,2-4 0,8 1 0,4 3 0,6-2 0,2 5 0,4-5 0,0-5 0,3 6 0,0-5 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06.594"/>
    </inkml:context>
    <inkml:brush xml:id="br0">
      <inkml:brushProperty name="width" value="0.05" units="cm"/>
      <inkml:brushProperty name="height" value="0.05" units="cm"/>
    </inkml:brush>
  </inkml:definitions>
  <inkml:trace contextRef="#ctx0" brushRef="#br0">81 365 24575,'1'-4'0,"-5"2"0,-7 8 0,-3 5 0,0 4 0,2 7 0,1-3 0,3 9 0,4 0 0,0 6 0,4 4 0,0-8 0,0 2 0,4 1 0,7-11 0,12 12 0,1-18 0,10 2 0,-1-11 0,7 1 0,5-7 0,-5 3 0,4-4 0,-10 0 0,5 0 0,-15 0 0,3-7 0,-1-16 0,-4-9 0,1-21 0,-9-5 0,-4-9 0,1-12 0,-5-3 0,-2 14 0,-4-3 0,-4 19 0,-22-14 0,6 28 0,-33-11 0,36 43 0,-9-7 0</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12.784"/>
    </inkml:context>
    <inkml:brush xml:id="br0">
      <inkml:brushProperty name="width" value="0.05" units="cm"/>
      <inkml:brushProperty name="height" value="0.05" units="cm"/>
    </inkml:brush>
  </inkml:definitions>
  <inkml:trace contextRef="#ctx0" brushRef="#br0">0 1 24575,'4'2'0,"-2"19"0,-2 6 0,0 24 0,0 8 0,0 7 0,0-11 0,0 7 0,0-15 0,0 5 0,0-11 0,0-8 0,0-18 0,0-9 0,0-15 0,0 1 0,0-2 0</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13.809"/>
    </inkml:context>
    <inkml:brush xml:id="br0">
      <inkml:brushProperty name="width" value="0.05" units="cm"/>
      <inkml:brushProperty name="height" value="0.05" units="cm"/>
    </inkml:brush>
  </inkml:definitions>
  <inkml:trace contextRef="#ctx0" brushRef="#br0">13 309 24575,'-7'1'0,"1"-5"0,6-15 0,4-1 0,4-12 0,5 3 0,3-5 0,5 5 0,-4-4 0,3 8 0,-1 1 0,-3 6 0,2 3 0,-4 7 0,-4-4 0,4 10 0,-4-4 0,4 6 0,-3 0 0,6 0 0,-9 0 0,9 0 0,-6 0 0,2 0 0,1 0 0,-1 0 0,1 0 0,-4 0 0,4 3 0,-4 1 0,1 6 0,2-2 0,-6 2 0,6-3 0,-5-1 0,1 0 0,-2 1 0,-1-4 0,-3 3 0,0-5 0,-3 1 0</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20.276"/>
    </inkml:context>
    <inkml:brush xml:id="br0">
      <inkml:brushProperty name="width" value="0.05" units="cm"/>
      <inkml:brushProperty name="height" value="0.05" units="cm"/>
    </inkml:brush>
  </inkml:definitions>
  <inkml:trace contextRef="#ctx0" brushRef="#br0">34 161 24575,'-3'-6'0,"0"-5"0,3-3 0,-3-8 0,2 3 0,-6 0 0,7 1 0,-7 4 0,7 0 0,-4 3 0,2 5 0,1 0 0,-2 10 0,3 10 0,0 9 0,4 15 0,1-3 0,4 9 0,-1-10 0,0 0 0,0-7 0,-1-11 0,0 1 0,-3-10 0,-1 3 0,-3-4 0,3 0 0,-3 0 0,3 1 0,-3-1 0,3 0 0,-3 4 0,3 0 0,-3 1 0,0 2 0,0-6 0,0 6 0,0-6 0,0 3 0,0-4 0,0 0 0,0 1 0,0-1 0,0 0 0,0 0 0,0 0 0,0 0 0,0 1 0,0-1 0,0 0 0,0 0 0,0 1 0,0-1 0,0 7 0,4 3 0,-4 7 0,4 0 0,-1-5 0,-2 4 0,2-10 0,-3 5 0,0-10 0,0-3 0,0-28 0,0 15 0,0-16 0</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26.696"/>
    </inkml:context>
    <inkml:brush xml:id="br0">
      <inkml:brushProperty name="width" value="0.05" units="cm"/>
      <inkml:brushProperty name="height" value="0.05" units="cm"/>
    </inkml:brush>
  </inkml:definitions>
  <inkml:trace contextRef="#ctx0" brushRef="#br0">17 254 24575,'0'12'0,"0"1"0,0 5 0,0-3 0,0 6 0,0-9 0,0 9 0,0-10 0,3 1 0,4 0 0,3-7 0,4 5 0,0-3 0,4 0 0,1 1 0,0-1 0,3-3 0,-4-1 0,1-3 0,3 0 0,-7 0 0,3 0 0,-4 0 0,0 0 0,0 0 0,-4 0 0,3-6 0,-2-2 0,0-10 0,-1 3 0,0-3 0,-2 0 0,3 3 0,-7-7 0,-1 3 0,-3-4 0,0 0 0,0-4 0,0-2 0,0 0 0,0-3 0,-4 3 0,0 0 0,-4 2 0,-3 8 0,3 4 0,-2 2 0,4 9 0,-4-6 0,2 9 0,-5-2 0,3 3 0,-4 0 0,0 0 0,0 0 0,0 0 0,-4 4 0,3 0 0,-7 3 0,7 3 0,-3 1 0,4 3 0,-4 1 0,2 3 0,1-2 0,0 5 0,7-2 0,-3 0 0,4-1 0,0-4 0,0 0 0,3-3 0,-2-2 0,5-2 0,-2-1 0,3 0 0,0 0 0,0-2 0,0-1 0</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03.490"/>
    </inkml:context>
    <inkml:brush xml:id="br0">
      <inkml:brushProperty name="width" value="0.05" units="cm"/>
      <inkml:brushProperty name="height" value="0.05" units="cm"/>
    </inkml:brush>
  </inkml:definitions>
  <inkml:trace contextRef="#ctx0" brushRef="#br0">120 116 24575,'-8'-3'0,"3"0"0,-14 3 0,4 0 0,-4 3 0,3 13 0,2 5 0,8 8 0,-6 20 0,11-20 0,-4 26 0,5-20 0,0 4 0,0 0 0,0-6 0,0-4 0,3-6 0,9 0 0,4-14 0,4 2 0,12-7 0,-11-3 0,17 3 0,-5-4 0,-3 0 0,8 0 0,-14-3 0,3-5 0,-4-4 0,-3-7 0,-2 0 0,-1-20 0,-4 2 0,-3-8 0,-6 1 0,-4 4 0,0-5 0,0 5 0,-4 1 0,-3 11 0,-6 0 0,-2 5 0,-5-1 0,4 5 0,-6-1 0,3 9 0,-4 0 0,4 7 0,-3 0 0,3 4 0,-4 0 0,0 0 0,4 0 0,-3 0 0,3 7 0,0 1 0,1 6 0,4 0 0,3 0 0,-2-3 0,8-4 0,-1-4 0</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04.717"/>
    </inkml:context>
    <inkml:brush xml:id="br0">
      <inkml:brushProperty name="width" value="0.05" units="cm"/>
      <inkml:brushProperty name="height" value="0.05" units="cm"/>
    </inkml:brush>
  </inkml:definitions>
  <inkml:trace contextRef="#ctx0" brushRef="#br0">62 185 24575,'-3'5'0,"1"10"0,-5 17 0,4 3 0,3 3 0,0-5 0,0-4 0,0 3 0,0-3 0,0-5 0,0-1 0,2-13 0,5 0 0,8-3 0,0-3 0,6 0 0,3-4 0,-4 0 0,11 0 0,-6 0 0,3 0 0,0-4 0,-9 3 0,-2-5 0,-3 2 0,-3-3 0,-1-3 0,-3-1 0,0-11 0,1 2 0,0-13 0,0 5 0,0-11 0,1 4 0,-1-3 0,1 4 0,-5 1 0,0 4 0,-4 2 0,0 4 0,0 0 0,0 4 0,-6 1 0,-2 4 0,-10-1 0,3 4 0,-7 3 0,3 5 0,-4 3 0,-5 0 0,-5 0 0,-3 12 0,0 11 0,10 4 0,-5 17 0,12-14 0,-12 16 0,13-12 0,1 5 0,1-11 0,11-10 0,-2-8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2:49:12.127"/>
    </inkml:context>
    <inkml:brush xml:id="br0">
      <inkml:brushProperty name="width" value="0.05" units="cm"/>
      <inkml:brushProperty name="height" value="0.05" units="cm"/>
    </inkml:brush>
  </inkml:definitions>
  <inkml:trace contextRef="#ctx0" brushRef="#br0">15 0 24575,'-3'11'0,"0"2"0,3 15 0,-3 10 0,2-7 0,-3 9 0,4-6 0,0-2 0,0 7 0,0-11 0,0-5 0,0-4 0,0-9 0,6 0 0,5-6 0,8-1 0,4-3 0,0 0 0,4 0 0,-10 0 0,9 0 0,-11 0 0,4 0 0,2 0 0,-6-7 0,2-1 0,6-14 0,-10 1 0,10-7 0,-11 2 0,3 2 0,-3-3 0,-1 8 0,-4 1 0,-3 7 0,-1 1 0,-3 4 0,-2 8 0,-2 2 0,-3 13 0,3-2 0,-3 7 0,7-8 0,-4 5 0,4-6 0,0 1 0,0 0 0,0-3 0,0 2 0,0-6 0,3 2 0,4-2 0,0-1 0,3 1 0,-4-1 0,0 0 0,1 1 0,-1-1 0,0-2 0,0-2 0,1 1 0,-1-2 0,3 1 0,-1 1 0,1-2 0,-3 2 0,1-3 0,2 0 0,-2 0 0,3 0 0,-1 0 0,2 0 0,7 0 0,0 0 0,6-4 0,-1-8 0,5-9 0,-6-4 0,5-4 0,-10 2 0,0-3 0,-6 3 0,-3-5 0,-4 8 0,0-4 0,-4 9 0,0 2 0,0 3 0,0 3 0,0 2 0,0 2 0,-3 4 0,0 0 0,-1 3 0,1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38.076"/>
    </inkml:context>
    <inkml:brush xml:id="br0">
      <inkml:brushProperty name="width" value="0.05" units="cm"/>
      <inkml:brushProperty name="height" value="0.05" units="cm"/>
    </inkml:brush>
  </inkml:definitions>
  <inkml:trace contextRef="#ctx0" brushRef="#br0">6 1 24575,'-3'2'0,"0"2"0,3 5 0,0 6 0,0 0 0,0 8 0,0 1 0,0 0 0,0 9 0,0-4 0,0 0 0,0 4 0,0-8 0,0 3 0,0-5 0,0-4 0,0 0 0,0-5 0,0 0 0,0-7 0,0-1 0</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05.809"/>
    </inkml:context>
    <inkml:brush xml:id="br0">
      <inkml:brushProperty name="width" value="0.05" units="cm"/>
      <inkml:brushProperty name="height" value="0.05" units="cm"/>
    </inkml:brush>
  </inkml:definitions>
  <inkml:trace contextRef="#ctx0" brushRef="#br0">17 52 24575,'3'-6'0,"-3"2"0,0 5 0,-6 9 0,1 16 0,1 15 0,0 0 0,4 8 0,0-14 0,0 15 0,0-14 0,0 8 0,0-15 0,3-6 0,8-4 0,4-12 0,8 4 0,-4-10 0,8 2 0,-7-3 0,7 0 0,-4-7 0,1-6 0,-5-3 0,5-7 0,-4 2 0,1-7 0,0-2 0,-5-3 0,-3-6 0,-1 5 0,-3-5 0,-1 6 0,-3 4 0,-1 1 0,-4 5 0,0 4 0,0 1 0,0 8 0,0 0 0,-11 6 0,-1-2 0,-11 5 0,0-2 0,0 3 0,-5 0 0,-1 3 0,-5 10 0,7 20 0,-5 11 0,16 20 0,-2-10 0,12 9 0,-2-11 0,7 0 0,-4-21 0,5-11 0</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58.271"/>
    </inkml:context>
    <inkml:brush xml:id="br0">
      <inkml:brushProperty name="width" value="0.05" units="cm"/>
      <inkml:brushProperty name="height" value="0.05" units="cm"/>
    </inkml:brush>
  </inkml:definitions>
  <inkml:trace contextRef="#ctx0" brushRef="#br0">0 976 24575,'27'-90'0,"0"-1"0,0 1 0,0 0 0,0 0 0,0 0 0,0-11 0,2-8 0,-2 7 0,-3 23 0,-5 39 0,-6 36 0,-7 4 0,4 11 0,-1 6 0,6 17 0,0 11 0,-1 14 0,0-10 0,-4 26 0,0-18 0,5 22 0,-4-6 0,3-13 0,-3 10 0,-2-17 0,1 12 0,-1-18 0,0-7 0,-1-13 0,-1-8 0,-3-1 0,2-8 0,-5 0 0,1-6 0,-2-2 0</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58.659"/>
    </inkml:context>
    <inkml:brush xml:id="br0">
      <inkml:brushProperty name="width" value="0.05" units="cm"/>
      <inkml:brushProperty name="height" value="0.05" units="cm"/>
    </inkml:brush>
  </inkml:definitions>
  <inkml:trace contextRef="#ctx0" brushRef="#br0">1 63 24575,'8'0'0,"10"0"0,28-9 0,0 3 0,-5-3 0,2-4 0,-13 8 0,4-8 0,-17 9 0,-7 0 0</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00.124"/>
    </inkml:context>
    <inkml:brush xml:id="br0">
      <inkml:brushProperty name="width" value="0.05" units="cm"/>
      <inkml:brushProperty name="height" value="0.05" units="cm"/>
    </inkml:brush>
  </inkml:definitions>
  <inkml:trace contextRef="#ctx0" brushRef="#br0">0 303 24575,'0'18'0,"0"9"0,0 12 0,0 6 0,0-5 0,0 9 0,0-13 0,0 8 0,0-15 0,0-6 0,0-5 0,0-21 0,0-13 0,0-32 0,0 0 0,0-36 0,0 32 0,0-25 0,0 24 0,0-5 0,0 11 0,0 2 0,0 17 0,0 0 0,7 9 0,4 0 0,8 5 0,4 2 0,4 0 0,-3 8 0,8 0 0,-3 4 0,0 0 0,-2 0 0,-8 0 0,3 0 0,-10 6 0,5 2 0,-9 10 0,-1 1 0,-4 4 0,-3 4 0,0 2 0,0 4 0,-7 1 0,-7 0 0,-3-5 0,-8 1 0,9-7 0,-3-3 0,4-2 0,4-8 0,-2 3 0,2-2 0,-7 0 0,3 2 0,-3-5 0,4 2 0,4-3 0,-3 0 0,5-4 0,-1 0 0,2-3 0,4-5 0,0-2 0,6-6 0,4-1 0,4 0 0,3 0 0,4 2 0,1 2 0,4 2 0,0 4 0,-1 0 0,1 4 0,0 0 0,0 0 0,0 0 0,-4 0 0,4 12 0,-7 1 0,0 10 0,-1 5 0,-6 1 0,3 9 0,-4-3 0,-3 3 0,-1-9 0,-4 3 0,0-8 0,0-1 0,0-5 0,-10-3 0,-3 0 0,-10 0 0,0-3 0,0-1 0,4-4 0,-3-3 0,7-1 0,-3-3 0,7 0 0,-2 0 0,6 0 0,-3 0 0,0 0 0,3 0 0,-3 0 0,4 0 0,0 0 0,-1-2 0,1 1 0,0-5 0,2-1 0,-1 0 0,4-6 0,-5-2 0,2 0 0,-4-7 0,0-1 0,-3-1 0,-7-20 0,8 28 0,-3-10 0</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01.182"/>
    </inkml:context>
    <inkml:brush xml:id="br0">
      <inkml:brushProperty name="width" value="0.05" units="cm"/>
      <inkml:brushProperty name="height" value="0.05" units="cm"/>
    </inkml:brush>
  </inkml:definitions>
  <inkml:trace contextRef="#ctx0" brushRef="#br0">231 184 24575,'0'-9'0,"0"-1"0,0-7 0,0-2 0,0-4 0,0 0 0,0 4 0,-8-7 0,4 13 0,-7-5 0,-1 14 0,4 1 0,-4 3 0,-6 0 0,5 6 0,-10 11 0,7 13 0,-5 9 0,-4 19 0,6-15 0,-6 31 0,19-34 0,-4 34 0,10-25 0,0 15 0,0-12 0,0-1 0,0-11 0,8-1 0,5-10 0,17 1 0,1-12 0,7-2 0,6-7 0,-2-4 0,9-1 0,-1-4 0,-8 0 0,7 0 0,-19 0 0,2-3 0,-13-1 0,-1-4 0,-7 2 0,-2 2 0,-5-5 0,-1 7 0,-3-4 0</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08.091"/>
    </inkml:context>
    <inkml:brush xml:id="br0">
      <inkml:brushProperty name="width" value="0.05" units="cm"/>
      <inkml:brushProperty name="height" value="0.05" units="cm"/>
    </inkml:brush>
  </inkml:definitions>
  <inkml:trace contextRef="#ctx0" brushRef="#br0">0 561 24575,'85'-31'0,"1"0"0,-1 0 0,0 0 0,0 0 0,1 0 0,-1 0 0,0 0 0,1 1 0,-1-1 0,17-9 0,2-2 0,0-2 0,-4 3 0,-8 6 0,-11 7 0,-14 11 0,8 13 0,-18 8 0,3-4 0,27 0 0,-10 0 0,3 0 0,-15 0 0,-1 0 0,-4 0 0,10 9 0,-21 0 0,13 11 0,-15-2 0,11 6 0,-6 0 0,-5 3 0,-3 0 0,-12-1 0,7 1 0,-12 3 0,4 2 0,-9 3 0,-1 0 0,0 3 0,3 7 0,-2-4 0,1 8 0,-2-13 0,-2 8 0,2-13 0,-4 7 0,-5-18 0,2 2 0,-7-11 0,3-2 0,-6-2 0,1-1 0,-4 0 0,4-2 0,-2-2 0,3 1 0,0-3 0,0 3 0,0-1 0,-3-1 0,0 2 0</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08.706"/>
    </inkml:context>
    <inkml:brush xml:id="br0">
      <inkml:brushProperty name="width" value="0.05" units="cm"/>
      <inkml:brushProperty name="height" value="0.05" units="cm"/>
    </inkml:brush>
  </inkml:definitions>
  <inkml:trace contextRef="#ctx0" brushRef="#br0">1 320 24575,'8'0'0,"0"0"0,24 0 0,8-4 0,-16 3 0,35 5 0,-38 6 0,29 8 0,-22-2 0,6-3 0,-5 6 0,-5-9 0,-5 2 0,-5-9 0,-7-1 0,2-1 0,-8-1 0,2-20 0,-3-14 0,3-7 0,2-15 0,8 15 0,-3-10 0,7 6 0,-3 5 0,-1 10 0,-2 4 0,-4 14 0,0-2 0,-1 8 0,0 2 0,0 2 0,-2 2 0,-1 0 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10.074"/>
    </inkml:context>
    <inkml:brush xml:id="br0">
      <inkml:brushProperty name="width" value="0.05" units="cm"/>
      <inkml:brushProperty name="height" value="0.05" units="cm"/>
    </inkml:brush>
  </inkml:definitions>
  <inkml:trace contextRef="#ctx0" brushRef="#br0">27 75 24575,'0'10'0,"0"0"0,0 4 0,0 4 0,0 1 0,0 4 0,0-1 0,0 1 0,0 0 0,0 4 0,0-3 0,0 3 0,0-4 0,0 0 0,0 0 0,10-4 0,3 0 0,10-7 0,4-1 0,7-2 0,1-5 0,3 0 0,1-4 0,-5 0 0,0-3 0,-2-5 0,-11-8 0,6-1 0,-11-5 0,2 3 0,-6-9 0,3 4 0,-6-8 0,2 3 0,-6-4 0,-2-1 0,-3 1 0,0 0 0,0 4 0,-11 0 0,-2 10 0,-15-2 0,-1 9 0,-4 0 0,-18 7 0,18 1 0,-22 4 0,19 0 0,-9 0 0,5 0 0,6 4 0,11 0 0,5 3 0,7 0 0,1-3 0,4 1 0,2-4 0,2 2 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11.007"/>
    </inkml:context>
    <inkml:brush xml:id="br0">
      <inkml:brushProperty name="width" value="0.05" units="cm"/>
      <inkml:brushProperty name="height" value="0.05" units="cm"/>
    </inkml:brush>
  </inkml:definitions>
  <inkml:trace contextRef="#ctx0" brushRef="#br0">7 1 24575,'-4'25'0,"2"-4"0,2 27 0,0-2 0,0-5 0,0 14 0,0-14 0,0 10 0,0-11 0,0-6 0,0-14 0,0-7 0,0-6 0,0-4 0,0 0 0</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12.096"/>
    </inkml:context>
    <inkml:brush xml:id="br0">
      <inkml:brushProperty name="width" value="0.05" units="cm"/>
      <inkml:brushProperty name="height" value="0.05" units="cm"/>
    </inkml:brush>
  </inkml:definitions>
  <inkml:trace contextRef="#ctx0" brushRef="#br0">74 6 24575,'-3'-3'0,"0"0"0,-1 6 0,2 8 0,2 14 0,0 0 0,0 13 0,0-10 0,0 10 0,0 2 0,0-5 0,0 2 0,0-13 0,6 0 0,1-10 0,11-3 0,1-4 0,4-3 0,5 0 0,0-4 0,1 0 0,3-8 0,-2-6 0,-2-3 0,2-8 0,-7 9 0,-3-3 0,-5 4 0,-5 1 0,-3 0 0,-1 4 0,-2-7 0,-1 5 0,-3-10 0,0 7 0,0-7 0,-7 3 0,-6-5 0,-3 5 0,-7-1 0,4 6 0,-4-2 0,4 8 0,-2 1 0,2 7 0,-4 0 0,0 0 0,0 0 0,-5 0 0,4 3 0,-8 6 0,7 3 0,-3 8 0,5-7 0,3 5 0,8-13 0,6 1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35.318"/>
    </inkml:context>
    <inkml:brush xml:id="br0">
      <inkml:brushProperty name="width" value="0.05" units="cm"/>
      <inkml:brushProperty name="height" value="0.05" units="cm"/>
    </inkml:brush>
  </inkml:definitions>
  <inkml:trace contextRef="#ctx0" brushRef="#br0">113 135 24575,'-5'3'0,"5"8"0,-12 1 0,8 10 0,-4-3 0,4 5 0,0-1 0,4-4 0,0 4 0,0-8 0,0 0 0,0-2 0,13-5 0,-3-1 0,25 0 0,-14-6 0,17 3 0,-3-4 0,0 0 0,4 0 0,-5-4 0,-5-4 0,4-9 0,-8 0 0,1-7 0,-7-1 0,-3 0 0,-3-3 0,-2 5 0,-7-5 0,0 4 0,-4-4 0,0 4 0,0 5 0,-7-4 0,-6 11 0,-7-3 0,-8 7 0,-6 4 0,-13 0 0,0 4 0,0 0 0,-3 13 0,17 1 0,-17 15 0,17 1 0,-3-2 0,6 2 0,9-5 0,8-12 0,6-2 0</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15.400"/>
    </inkml:context>
    <inkml:brush xml:id="br0">
      <inkml:brushProperty name="width" value="0.05" units="cm"/>
      <inkml:brushProperty name="height" value="0.05" units="cm"/>
    </inkml:brush>
  </inkml:definitions>
  <inkml:trace contextRef="#ctx0" brushRef="#br0">29 308 24575,'-4'-15'0,"1"0"0,3 9 0,0-3 0,0 2 0,0 1 0,0 0 0,0-1 0,0 1 0,0-4 0,0-4 0,0 3 0,0-11 0,0 11 0,0-7 0,0 4 0,0 3 0,0-2 0,0 6 0,-3-6 0,2 5 0,-2-5 0,3 6 0,-7-6 0,6 2 0,-5-3 0,6 4 0,0 0 0,0 14 0,0 10 0,3 12 0,3 19 0,3 2 0,0 11 0,1 6 0,0 3 0,-4-12 0,-2 7 0,-4-15 0,0 5 0,0-6 0,0-13 0,0-5 0,0-13 0,0-1 0,0-8 0,0 1 0,0-4 0,0 0 0</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17.180"/>
    </inkml:context>
    <inkml:brush xml:id="br0">
      <inkml:brushProperty name="width" value="0.05" units="cm"/>
      <inkml:brushProperty name="height" value="0.05" units="cm"/>
    </inkml:brush>
  </inkml:definitions>
  <inkml:trace contextRef="#ctx0" brushRef="#br0">66 126 24575,'-2'-7'0,"-1"1"0,-1 9 0,-1 0 0,4 3 0,-8 4 0,8-3 0,-12 6 0,12-3 0,-8 4 0,5-3 0,0-1 0,1-1 0,0-2 0,3 3 0,-3-4 0,3 0 0,0 0 0,0 1 0,0-1 0,0 0 0,0 3 0,0-2 0,0 10 0,0-5 0,0 6 0,0 0 0,0-3 0,0 6 0,0-6 0,0 3 0,3-4 0,0-4 0,1 0 0,2-4 0,-3 1 0,4-1 0,-1 0 0,0 1 0,0-4 0,1 3 0,2-3 0,2 1 0,0-1 0,2 0 0,-3-2 0,4 2 0,-3-3 0,2 0 0,-3 0 0,4 0 0,-3-3 0,2-4 0,-3-3 0,4-1 0,0-3 0,-3 7 0,2-6 0,-6 5 0,3-5 0,-3 3 0,-1-4 0,1 0 0,0 0 0,1-4 0,-4-1 0,-1-4 0,-3 0 0,0 0 0,0-5 0,0 4 0,-4-8 0,-4 3 0,-5 1 0,-7-1 0,4 6 0,-7 3 0,7 1 0,-2 5 0,4 6 0,0 2 0,3 6 0,-2 0 0,6 0 0,-3 0 0,0 0 0,3 0 0,-3 6 0,3 6 0,0 3 0,0 2 0,0-3 0,3 0 0,-3 0 0,7 0 0,-3-3 0,3-2 0,0-2 0,0-4 0,0 0 0</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18.141"/>
    </inkml:context>
    <inkml:brush xml:id="br0">
      <inkml:brushProperty name="width" value="0.05" units="cm"/>
      <inkml:brushProperty name="height" value="0.05" units="cm"/>
    </inkml:brush>
  </inkml:definitions>
  <inkml:trace contextRef="#ctx0" brushRef="#br0">0 1 24575,'0'19'0,"0"-6"0,0 38 0,0-3 0,0-3 0,0 9 0,9-13 0,-7 6 0,6-7 0,-4-2 0,-3-14 0,3-4 0,-4-3 0,0-10 0,0 3 0,0-7 0,0 0 0</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21.343"/>
    </inkml:context>
    <inkml:brush xml:id="br0">
      <inkml:brushProperty name="width" value="0.05" units="cm"/>
      <inkml:brushProperty name="height" value="0.05" units="cm"/>
    </inkml:brush>
  </inkml:definitions>
  <inkml:trace contextRef="#ctx0" brushRef="#br0">6 1 24575,'-3'2'0,"0"6"0,3 20 0,0 2 0,0 26 0,0-7 0,0 9 0,0-1 0,0-11 0,0 11 0,0-11 0,0 0 0,0-12 0,0-7 0,0-4 0,0-4 0,0-4 0,0-6 0,0-2 0,0-1 0,0-2 0,0-2 0</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22.464"/>
    </inkml:context>
    <inkml:brush xml:id="br0">
      <inkml:brushProperty name="width" value="0.05" units="cm"/>
      <inkml:brushProperty name="height" value="0.05" units="cm"/>
    </inkml:brush>
  </inkml:definitions>
  <inkml:trace contextRef="#ctx0" brushRef="#br0">34 0 24575,'0'20'0,"0"0"0,0 19 0,0-8 0,0 31 0,0-24 0,0 17 0,0-9 0,0-5 0,0 8 0,0-14 0,0-1 0,0-14 0,0-3 0,0-10 0,0 3 0,0-4 0,-2-3 0,-5 0 0,-4-3 0,4 0 0,0 0 0</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23.373"/>
    </inkml:context>
    <inkml:brush xml:id="br0">
      <inkml:brushProperty name="width" value="0.05" units="cm"/>
      <inkml:brushProperty name="height" value="0.05" units="cm"/>
    </inkml:brush>
  </inkml:definitions>
  <inkml:trace contextRef="#ctx0" brushRef="#br0">6 0 24575,'-1'72'0,"-1"0"0,0-6 0,1-6 0,1 8 0,0-11 0,0-17 0,0 4 0,0-18 0,0 1 0,0-16 0,0-1 0,0-7 0,0 0 0</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28.457"/>
    </inkml:context>
    <inkml:brush xml:id="br0">
      <inkml:brushProperty name="width" value="0.05" units="cm"/>
      <inkml:brushProperty name="height" value="0.05" units="cm"/>
    </inkml:brush>
  </inkml:definitions>
  <inkml:trace contextRef="#ctx0" brushRef="#br0">1 1 24575,'6'0'0,"-3"13"0,0 21 0,-3 13 0,0 37 0,0-28 0,0 6-1032,0 21 0,0 6 1032,0-22 0,0 2 0,0 3-1081,0 16 0,0 5 1,0 0 1080,0-1 0,0 0 0,0 2-877,0-15 1,0 2 0,0 0 0,0 0 876,0 0 0,0-1 0,-1 0 0,2 0 0,0-1 0,1 0 0,0-2 0,1-3-628,-1 8 0,0-4 0,1 2 628,2 8 0,1 2 0,0-5 0,1 15 0,0-1 0,-3-24 0,-1 2 0,0-2-156,-1-3 0,1-2 0,-1-2 156,-2 17 0,0-2 827,0 0 0,0-3-827,0-16 0,0-3 0,-1 2 0,2-4 0,2 18 1450,-2-23 0,-1-1-1450,4 20 0,-4 7 0,6 18 0,-5-37 2671,5 17-2671,-6-9 2271,0-21-2271,0 16 1100,4-13-1100,-3 6 567,3-11-567,0 5 0,-3 0 0,7-5 0,-7 5 0,7 6 0,-3-18 0,4 21 0,0-23 0,0 14 0,0-6 0,0-6 0,-1 0 0,0-6 0,-3-5 0,2 4 0,-6-3 0,7 4 0,-7 0 0,6 0 0,-6 1 0,6-6 0,-6 0 0,2-6 0,-3-3 0,3-4 0,-2-6 0,1-2 0,-2-1 0,0-3 0,0 0 0</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32.550"/>
    </inkml:context>
    <inkml:brush xml:id="br0">
      <inkml:brushProperty name="width" value="0.05" units="cm"/>
      <inkml:brushProperty name="height" value="0.05" units="cm"/>
    </inkml:brush>
  </inkml:definitions>
  <inkml:trace contextRef="#ctx0" brushRef="#br0">5 43 24575,'-5'0'0,"23"0"0,9 0 0,26 0 0,29 0 0,-10 0-984,-10 0 0,3 0 984,-10 0 0,2 0 0,13 0 0,3 0 0,3 0 0,0 0 0,2 0 0,0 0 0,4 0 0,0 0 0,-4-1 0,0 2 0,3 1 0,-1 2 0,-6-1 0,-2 1 0,1 2 0,-3 1 0,-17-1 0,-2-1 36,4 2 1,-2-2-37,32 1 0,6 4 0,-5-9 0,-20 3 0,-2 1 0,-17-4 0,-7 3 0,-12-4 1462,-13 0-1462,2 0 433,-10 0-433,10 0 0,9 0 0,9 0 0,9 0 0,7 0 0,8 0 0,20 0 0,-6-3 0,3-1-807,-17 3 0,1 0 807,32-4 0,7-3-832,-30 2 0,1 0 0,-1 0 832,30-2 0,1 0 0,-26 0 0,0 0 0,-1 1 0,22-1 0,-3 1 0,-6 0 0,-1 1 0,5 1 0,0 1-799,-1 1 0,-1 0 799,-10 2 0,-3 2 0,-6-1 0,-2 0-293,-8 0 1,-1 0 292,-2 0 0,0 0 1058,34 0-1058,-2 0 0,-9 0 0,0 0 2325,-23 3-2325,13 3 1900,-15 3-1900,5 1 804,0-1-804,-13 0 206,-8-4-206,-9-1 0,-6-4 0,-8 0 0,-5 0 0,3 0 0,13 0 0,9 0 0,16 0 0,-5 0 0,5-4 0,21 3 0,5-8 0,21 7 0,-23-3 0,9 5 0,-29 0 0,11 0 0,-20 0 0,-12 0 0,-11 0 0,-5 0 0,-7 0 0,-2 0 0,-5-8 0,-1 22 0,-3 14 0,-5 35 0,-1 18 0,-1 15-599,2-44 1,0 1 598,4 7 0,1 4-1322,-3 21 1,0 5 1321,1-19 0,-1 3 0,1 1-1068,1 12 1,1 3-1,-1 1 1068,-1-16 0,0 0 0,0 1 0,0 0-752,2 1 0,0 0 1,0 0-1,0 0 752,0 3 0,0-1 0,0 1 0,0 0-540,0 3 0,0 1 0,0 1 0,0-1 540,0 1 0,0 0 0,0-1 0,0 1 0,0 0 0,0 0 0,0 0 0,0 0 0,0 0 0,1 1 0,-1-2 0,-1-4-8,0 4 0,-2-5 1,1 1 7,2 8 0,0 1 0,-1-5 0,-2 15 0,0-3 0,3-26 0,0 2 0,0-2 0,0 31 0,0-3 699,0-16 0,0-7-699,0-21 0,0-2 1318,0 4 0,0-4-1318,5 12 4170,0 16-4170,5-22 2667,-1-12-2667,-1-13 1125,-4-13-1125,0 4 237,-4 2-237,0 18 0,0 2 0,0 10 0,0-9 0,0 4 0,0-6 0,0 19 0,0-2 0,0 11 0,0-9 0,0-12 0,0-1 0,0-11 0,0-2 0,0-9 0,0-6 0,3-1 0,1-10 0,0 1 0,-1-6 0,-1-1 0,-1 0 0,2 1 0,-3-1 0,0 0 0,0 0 0,0 0 0,0 0 0,0 0 0,0 0 0,0 1 0,0-1 0,0 0 0,-6 0 0,-6 1 0,-7 1 0,-14 0 0,-2 0 0,-23 7 0,4-5 0,-16 9 0,-3-2-661,-16-1 661,41-5 0,-2 0 0,-10-1 0,-3-1 0,5 1 0,-2-1 0,-8 1 0,-1-1-801,6-2 1,0-2 800,-5-1 0,-1-1 0,7 0 0,0-1 0,-4-1 0,-1-2-413,6 1 0,1 0 413,-2 0 0,0 0 0,0 0 0,0 0 0,-1 1 0,2-2 0,3-1 0,2-1 0,-1 3 0,0-1 0,5-2 0,0 1-197,-1 2 0,1 0 197,-46 0 0,2-5 0,8 4 0,-1-9 0,8 9 0,-3-14 0,3 3 0,2-9 0,-8 0 0,26 9 0,-36-8 0,32 12 0,15 2 0,-2 1 0,-30 0 0,11 5 0,-28 0 0,45 0 0,-2 0 0,-3 0 567,-9 0-567,-16 0 0,-11 0 0,29 0 0,15 0 0,2 0 1543,-8 0-1543,-34 0 908,49 0-908,-43 0 464,37 0-464,-11 0 0,11 0 0,4 0 0,6 4 0,1-3 0,9 2 0,1-3 0,12 0 0,1 0 0,-16 0 0,-12 0 0,-33 0 0,1-4 0,-13-2 0,19-4 0,18 4 0,1 0 0,-11-3 0,-4 0 0,1 1 0,11-3 0,-17-1 0,1 1 0,22 4 0,-3-3 0,-1 0 0,1 3 0,-10-7 0,6 5 0,13 0 0,-1 4 0,13 2 0,1 3 0,5 0 0,3 0 0,1 0 0,8 0 0,0 0 0,4 0 0,0 0 0,0 0 0,-1 0 0,1 0 0,0 0 0,-1 0 0,-2 0 0,2 0 0,-2 0 0,-1 0 0,-1 0 0,1 0 0,-3 0 0,2 0 0,1 2 0,0-1 0,4 2 0,0-3 0,-1 0 0,1 0 0,0 0 0,0 0 0,0 0 0,0 0 0,-1 0 0,1 0 0,0 0 0,-5-10 0,3-7 0,-7-16 0,5-11 0,-3-14 0,7-15 0,2 10 0,4-14 0,-4 29 0,3 11 0,-3 17 0</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34.464"/>
    </inkml:context>
    <inkml:brush xml:id="br0">
      <inkml:brushProperty name="width" value="0.05" units="cm"/>
      <inkml:brushProperty name="height" value="0.05" units="cm"/>
    </inkml:brush>
  </inkml:definitions>
  <inkml:trace contextRef="#ctx0" brushRef="#br0">1 0 24575,'0'2'0,"0"7"0,0 24 0,0 6 0,0 31 0,0-15 0,0 6-1565,6 23 0,1 6 1565,-3 5 0,1 6-1039,4-8 1,2 7-1,0-2 1039,-2-11 0,-1 0 0,1 4 0,0-2 0,0 4 0,1 4 0,0 0 0,1-9 0,0 2 0,1 1 0,0-1 0,-2-5 0,-1 1 0,-2-3 0,1-1 0,1 0 0,1 4 0,1 1 0,0-2 0,-1-4 0,-1 4 0,-2-5 0,1-2 0,-1-9 0,1-3 0,1 4-691,1 17 1,2 3 0,-2-3 690,-1-17 0,-2-3 0,1-2 0,3 26 0,-1-5-363,-3-12 0,-1-3 363,0-4 0,0-2 0,0-7 0,0 0 0,1-1 0,-2-2 1466,2 24-1466,-2 12 0,-5-28 0,0 16 3490,0-13-3490,0-1 2791,0-13-2791,0-6 1219,0-3-1219,4-4 77,-3 1-77,3 3 0,-4-4 0,4 6 0,-3-5 0,7 3 0,-7-8 0,3 3 0,0-4 0,0-6 0,1 4 0,1-8 0,-1 8 0,-1-3 0,0 4 0,0 0 0,-4 0 0,4 0 0,-4 5 0,0-3 0,0 3 0,0-5 0,0 5 0,0-8 0,0 8 0,0-10 0,0 1 0,0-2 0,0-8 0,0-1 0,0-4 0,0-3 0,0 2 0,0-6 0,0 6 0,0-6 0,0 3 0,0-4 0,0 0 0,0 0 0,0-14 0,4-12 0,-3 4 0,3-4 0</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35.751"/>
    </inkml:context>
    <inkml:brush xml:id="br0">
      <inkml:brushProperty name="width" value="0.05" units="cm"/>
      <inkml:brushProperty name="height" value="0.05" units="cm"/>
    </inkml:brush>
  </inkml:definitions>
  <inkml:trace contextRef="#ctx0" brushRef="#br0">288 7 24575,'-5'-2'0,"-5"3"0,-16-6 0,-3 5 0,0 0 0,-3 0 0,3 0 0,1 0 0,0 3 0,8 8 0,2 5 0,5 17 0,1-3 0,8 8 0,0-4 0,4 4 0,0 2 0,0 5 0,0-5 0,3-2 0,5-9 0,9 0 0,7-9 0,11-3 0,5-5 0,-1-7 0,5-1 0,-4-4 0,-1-7 0,-5-2 0,-7-7 0,-8 4 0,-7 5 0,-6 4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37.304"/>
    </inkml:context>
    <inkml:brush xml:id="br0">
      <inkml:brushProperty name="width" value="0.05" units="cm"/>
      <inkml:brushProperty name="height" value="0.05" units="cm"/>
    </inkml:brush>
  </inkml:definitions>
  <inkml:trace contextRef="#ctx0" brushRef="#br0">0 1 24575,'0'18'0,"0"8"0,0 10 0,0 14 0,0-8 0,0 10 0,0-1 0,0-3 0,0 4 0,0-12 0,0-1 0,0-13 0,0-4 0,0-7 0,0-5 0,0-3 0,0-4 0</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36.146"/>
    </inkml:context>
    <inkml:brush xml:id="br0">
      <inkml:brushProperty name="width" value="0.05" units="cm"/>
      <inkml:brushProperty name="height" value="0.05" units="cm"/>
    </inkml:brush>
  </inkml:definitions>
  <inkml:trace contextRef="#ctx0" brushRef="#br0">0 1 24575,'17'0'0,"5"0"0,2 0 0,8 0 0,-8 0 0,3 0 0,-8 0 0,-1 0 0,-7 0 0,-4 0 0,-5 0 0</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36.566"/>
    </inkml:context>
    <inkml:brush xml:id="br0">
      <inkml:brushProperty name="width" value="0.05" units="cm"/>
      <inkml:brushProperty name="height" value="0.05" units="cm"/>
    </inkml:brush>
  </inkml:definitions>
  <inkml:trace contextRef="#ctx0" brushRef="#br0">0 1 24575,'8'3'0,"4"0"0,18-3 0,-4 0 0,11 0 0,-9 0 0,6 0 0,-16 0 0,-3 0 0</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37.385"/>
    </inkml:context>
    <inkml:brush xml:id="br0">
      <inkml:brushProperty name="width" value="0.05" units="cm"/>
      <inkml:brushProperty name="height" value="0.05" units="cm"/>
    </inkml:brush>
  </inkml:definitions>
  <inkml:trace contextRef="#ctx0" brushRef="#br0">0 482 24575,'0'59'0,"0"-19"0,5-73 0,4-4 0,15-22 0,-1-7 0,11 3 0,-13-3 0,2 9 0,-4 5 0,-2 10 0,-3-1 0,-3 19 0,-4 3 0,0 8 0,-1 9 0,-2 4 0,2 11 0,-2 9 0,1 8 0,2 6 0,-2-1 0,3 0 0,0 0 0,0-5 0,0 4 0,0-8 0,0 4 0,-1-9 0,0-1 0,3-4 0,-2-1 0,2 1 0,-3-3 0,0 2 0,-1-6 0,1 6 0,-4-2 0,4 2 0,-7-2 0,7 2 0,-7-6 0,6 3 0,-5-4 0,2 0 0,-3-2 0,0-1 0</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37.803"/>
    </inkml:context>
    <inkml:brush xml:id="br0">
      <inkml:brushProperty name="width" value="0.05" units="cm"/>
      <inkml:brushProperty name="height" value="0.05" units="cm"/>
    </inkml:brush>
  </inkml:definitions>
  <inkml:trace contextRef="#ctx0" brushRef="#br0">1 53 24575,'7'-4'0,"10"2"0,15 2 0,-2 0 0,12-4 0,-7-1 0,1-4 0,-4 4 0,-9 2 0,-7 0 0,1-4 0,-13 3 0,2-3 0</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39.222"/>
    </inkml:context>
    <inkml:brush xml:id="br0">
      <inkml:brushProperty name="width" value="0.05" units="cm"/>
      <inkml:brushProperty name="height" value="0.05" units="cm"/>
    </inkml:brush>
  </inkml:definitions>
  <inkml:trace contextRef="#ctx0" brushRef="#br0">13 69 24575,'-3'5'0,"0"6"0,3 12 0,0 1 0,0 13 0,0-2 0,0 5 0,0 4 0,0-10 0,0 0 0,0-6 0,0-5 0,0-8 0,0-1 0,0-22 0,0-18 0,0-12 0,0-19 0,0 11 0,0-5 0,0 6 0,0 5 0,0 1 0,0 15 0,0 1 0,-3 12 0,2 2 0,-1 2 0,7 1 0,6 3 0,12 0 0,5 3 0,6 0 0,-1 0 0,5 0 0,-3 0 0,3 0 0,-4 0 0,-6 4 0,-4 3 0,-6 1 0,-8 5 0,0-2 0,-6 6 0,-1-2 0,-3 12 0,0-7 0,0 12 0,0-3 0,-12 5 0,2-5 0,-15 6 0,4-10 0,-9 1 0,4-2 0,-2-10 0,0 2 0,3-9 0,-2 1 0,4-4 0,4 0 0,1-4 0,4 0 0,0 0 0,3 0 0,1 0 0,4-3 0,0 2 0,2-2 0,2 3 0</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39.651"/>
    </inkml:context>
    <inkml:brush xml:id="br0">
      <inkml:brushProperty name="width" value="0.05" units="cm"/>
      <inkml:brushProperty name="height" value="0.05" units="cm"/>
    </inkml:brush>
  </inkml:definitions>
  <inkml:trace contextRef="#ctx0" brushRef="#br0">0 7 24575,'5'-3'0,"3"0"0,13 3 0,4 0 0,8 0 0,-8 0 0,6 0 0,-6 0 0,0 0 0,1 0 0,-14 0 0,5 0 0,-10 0 0,0 0 0,-4 0 0</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0.036"/>
    </inkml:context>
    <inkml:brush xml:id="br0">
      <inkml:brushProperty name="width" value="0.05" units="cm"/>
      <inkml:brushProperty name="height" value="0.05" units="cm"/>
    </inkml:brush>
  </inkml:definitions>
  <inkml:trace contextRef="#ctx0" brushRef="#br0">1 0 24575,'14'0'0,"7"0"0,22 0 0,14 0 0,-3 0 0,-5 0 0,5 0 0,-23 0 0,9 0 0,-16 0 0,-13 0 0,-5 0 0</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1.312"/>
    </inkml:context>
    <inkml:brush xml:id="br0">
      <inkml:brushProperty name="width" value="0.05" units="cm"/>
      <inkml:brushProperty name="height" value="0.05" units="cm"/>
    </inkml:brush>
  </inkml:definitions>
  <inkml:trace contextRef="#ctx0" brushRef="#br0">403 12 24575,'-8'-6'0,"0"1"0,-16 5 0,-1 0 0,-4 0 0,-3 0 0,-2 0 0,-1 0 0,-3 0 0,9 6 0,-3 3 0,8 3 0,-4 3 0,9-6 0,1 4 0,8-5 0,3 1 0,4-3 0,3 1 0,6-4 0,16 4 0,-1-3 0,28 1 0,-7 3 0,10-3 0,-1 4 0,-11 0 0,-2-1 0,-9 0 0,-1 0 0,-9 0 0,-5 2 0,-4 1 0,-6 7 0,-1 1 0,-3 8 0,-12 3 0,-1-4 0,-24 18 0,10-19 0,-14 20 0,10-18 0,-1 8 0,2-12 0,10 1 0,2-13 0,7-1 0,1-3 0,7-1 0,0 0 0,8-2 0,6-1 0,17-3 0,7 0 0,16 0 0,-14 0 0,11 0 0,-13 0 0,10 0 0,-5 0 0,-7 0 0,-5 0 0,-13 0 0,-1 3 0,-7 3 0,-4 14 0,0 4 0,-3 14 0,0 8 0,-13 6 0,2 6 0,-13-6 0,5 4 0,-4-4 0,7 5 0,-6 1 0,11-6 0,-2-2 0,8-5 0,-3-5 0,7-2 0,-3-4 0,4-6 0,0 0 0,0-6 0,0-3 0,6-1 0,16-6 0,9-1 0,27-2 0,2-3 0,0-2 0,10-4 0,-16 0 0,10 0 0,-12 0 0,-7 0 0,-11-3 0,-6-2 0,-13-2 0,-1-3 0,-10 6 0,-1-3 0</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2.880"/>
    </inkml:context>
    <inkml:brush xml:id="br0">
      <inkml:brushProperty name="width" value="0.05" units="cm"/>
      <inkml:brushProperty name="height" value="0.05" units="cm"/>
    </inkml:brush>
  </inkml:definitions>
  <inkml:trace contextRef="#ctx0" brushRef="#br0">48 222 24575,'5'-1'0,"-4"2"0,7 8 0,-7 6 0,6 3 0,-7-2 0,4-2 0,-4-8 0,-3-5 0,3-10 0,-9-2 0,0-16 0,1 7 0,-3-12 0,3 12 0,3-7 0,-7 12 0,10-7 0,-4 7 0,6-3 0,0 7 0,0 2 0,0 2 0,0 1 0,0 0 0,6-1 0,6 4 0,7-4 0,8 3 0,-3-4 0,8 0 0,-3 3 0,4 2 0,-4 3 0,-2 0 0,-8 0 0,-1 0 0,-4 0 0,-3 0 0,-2 0 0,-2 2 0,-4 9 0,0 5 0,-3 7 0,-4 4 0,-8-2 0,-6 9 0,-7-12 0,-6 7 0,7-12 0,-9 0 0,12-6 0,-5-3 0,11-1 0,-3-3 0,7-1 0,-2-3 0,6 0 0,0-2 0,15-2 0,9-3 0,7-1 0,3 3 0,1-2 0,-4 6 0,3-2 0,-4 3 0,-4 0 0,-1 0 0,-7 2 0,-2 2 0,-2 6 0,-4-3 0,0 6 0,-3-3 0,0 1 0,0 2 0,0-6 0,0 6 0,0-6 0,-2 3 0,-2-4 0,-2 1 0,-4-4 0,-1 3 0,-3-5 0,-4 2 0,3-3 0,-7 0 0,7 0 0,-3 0 0,4 0 0,0 0 0,0 0 0,4 0 0,0-3 0,3 2 0,1-4 0,0 1 0,-1 0 0,1 2 0,3-1 0,-3 2 0,3-2 0,-1 1 0,1-2 0,3-2 0,0 3 0,0 0 0</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4.278"/>
    </inkml:context>
    <inkml:brush xml:id="br0">
      <inkml:brushProperty name="width" value="0.05" units="cm"/>
      <inkml:brushProperty name="height" value="0.05" units="cm"/>
    </inkml:brush>
  </inkml:definitions>
  <inkml:trace contextRef="#ctx0" brushRef="#br0">0 449 24575,'10'-10'0,"2"-12"0,14-15 0,-1-15 0,3 10 0,-6-3 0,-6 16 0,-3 2 0,-5 8 0,-2 7 0,-6 14 0,3 10 0,-3 13 0,0 4 0,0 9 0,0-8 0,0 13 0,0-18 0,0 12 0,0-17 0,0 3 0,0-9 0,0-4 0,0 0 0,5-6 0,7-2 0,6-2 0,5-6 0,1-7 0,0-8 0,2-9 0,0-1 0,-4-4 0,-1 1 0,-8-5 0,0-1 0,-4-5 0,-4 6 0,-1 0 0,-4 11 0,0 0 0,0 9 0,0 4 0,0 6 0,-3 5 0,0 1 0,-8 18 0,2 4 0,-8 25 0,7 9 0,0 14 0,5 12 0,5 3 0,0 6 0,0-19 0,0 31 0,5-34 0,4 12 0,6-16 0,2-16 0,1 1 0,-1-9 0,-1-10 0,-1-9 0,-1-4 0,0-9 0,0-2 0,4-4 0,-3 0 0,7-4 0,-7-7 0,9-11 0,-10-7 0,5-1 0,-10-2 0,2 4 0,-6-1 0,-1-3 0,-4 8 0,0-4 0,0 5 0,-11-1 0,-7 4 0,-12-1 0,-3 4 0,-1 1 0,1 3 0,4 1 0,2 4 0,8 4 0,1-3 0,7 6 0,2-2 0,2 0 0,4 0 0,0-3 0,3-4 0,0 0 0,3-4 0,14-10 0,-3 3 0,27-20 0,-18 14 0,25-17 0,-16 17 0,5-4 0,-8 5 0,-5 5 0,-4 2 0,-5 4 0,-5 5 0,-4 3 0,-2 4 0,-1 3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39.516"/>
    </inkml:context>
    <inkml:brush xml:id="br0">
      <inkml:brushProperty name="width" value="0.05" units="cm"/>
      <inkml:brushProperty name="height" value="0.05" units="cm"/>
    </inkml:brush>
  </inkml:definitions>
  <inkml:trace contextRef="#ctx0" brushRef="#br0">0 0 24575,'4'3'0,"-2"4"0,-2 7 0,0 10 0,0 8 0,0-2 0,0 6 0,0-7 0,0 11 0,0-5 0,0 4 0,0-14 0,0 2 0,0-15 0,0 2 0,0-8 0,0 0 0,0 0 0,0 0 0,0 1 0,0-1 0,0 0 0,0 1 0,0-1 0,0 0 0,0 1 0,0-1 0,0 0 0,0 0 0,0 0 0,0 0 0,0 0 0,0 0 0,0-5 0,0-6 0,0 1 0,0-2 0</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4.772"/>
    </inkml:context>
    <inkml:brush xml:id="br0">
      <inkml:brushProperty name="width" value="0.05" units="cm"/>
      <inkml:brushProperty name="height" value="0.05" units="cm"/>
    </inkml:brush>
  </inkml:definitions>
  <inkml:trace contextRef="#ctx0" brushRef="#br0">58 14 24575,'-9'-7'0,"0"1"0,-10 6 0,13 0 0,-9 0 0</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5.632"/>
    </inkml:context>
    <inkml:brush xml:id="br0">
      <inkml:brushProperty name="width" value="0.05" units="cm"/>
      <inkml:brushProperty name="height" value="0.05" units="cm"/>
    </inkml:brush>
  </inkml:definitions>
  <inkml:trace contextRef="#ctx0" brushRef="#br0">1 679 24575,'0'15'0,"0"1"0,0-9 0,0 3 0,0-1 0,0-2 0,0 3 0,0-4 0,0 1 0,0-6 0,0-19 0,0-15 0,0-26 0,4-14 0,9-25-499,14 6 499,-7 7 0,15 1 0,-14 28 0,5-9 0,-5 23 0,-8 10 0,-2 16 0,-1 5 0,-3 9 499,3 2-499,-4 0 0,-3 2 0,3 9 0,-1 14 0,4 11 0,0 9 0,0 6 0,1 7 0,-1 2 0,5-1 0,-4-3 0,8-4 0,-3 6 0,4-6 0,-5-6 0,2-12 0,-8-7 0,6-8 0,-6-4 0,2-6 0,-4-2 0,-3-1 0,0-3 0,-3 0 0</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6.036"/>
    </inkml:context>
    <inkml:brush xml:id="br0">
      <inkml:brushProperty name="width" value="0.05" units="cm"/>
      <inkml:brushProperty name="height" value="0.05" units="cm"/>
    </inkml:brush>
  </inkml:definitions>
  <inkml:trace contextRef="#ctx0" brushRef="#br0">0 63 24575,'18'0'0,"3"-3"0,18-6 0,6-1 0,-3-3 0,13 3 0,-14 5 0,5-3 0,-3 7 0,-9-2 0,-11 3 0,-8 0 0</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6.465"/>
    </inkml:context>
    <inkml:brush xml:id="br0">
      <inkml:brushProperty name="width" value="0.05" units="cm"/>
      <inkml:brushProperty name="height" value="0.05" units="cm"/>
    </inkml:brush>
  </inkml:definitions>
  <inkml:trace contextRef="#ctx0" brushRef="#br0">0 1 24575,'17'0'0,"1"0"0,4 0 0,1 0 0,0 0 0,0 0 0,-4 0 0,-5 0 0,-4 0 0,-4 0 0,-2 0 0,-1 0 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6.844"/>
    </inkml:context>
    <inkml:brush xml:id="br0">
      <inkml:brushProperty name="width" value="0.05" units="cm"/>
      <inkml:brushProperty name="height" value="0.05" units="cm"/>
    </inkml:brush>
  </inkml:definitions>
  <inkml:trace contextRef="#ctx0" brushRef="#br0">0 0 24575,'32'0'0,"-1"0"0,-13 0 0,0 0 0,-4 0 0,-3 0 0,2 0 0,-9 0 0,2 0 0</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7.848"/>
    </inkml:context>
    <inkml:brush xml:id="br0">
      <inkml:brushProperty name="width" value="0.05" units="cm"/>
      <inkml:brushProperty name="height" value="0.05" units="cm"/>
    </inkml:brush>
  </inkml:definitions>
  <inkml:trace contextRef="#ctx0" brushRef="#br0">166 4 24575,'-5'-4'0,"-8"13"0,-1 0 0,-5 14 0,-6 7 0,7-5 0,-8 9 0,11-11 0,3-4 0,1 3 0,7-7 0,0 3 0,4 0 0,0-7 0,0 6 0,0-6 0,0 3 0,0 0 0,7 0 0,0 0 0,4-1 0,2 1 0,-2-3 0,3-1 0,0-3 0,0-3 0,0-1 0,0-3 0,0 0 0,3 0 0,-2 0 0,7 0 0,-7 0 0,3 0 0,0-3 0,-3-4 0,3-5 0,1-6 0,-4 2 0,4-7 0,-8 4 0,4-4 0,-7 0 0,3 0 0,-6 4 0,-2 1 0,-3 4 0,0 0 0,0 0 0,0 4 0,0-4 0,-3 4 0,-1-4 0,-6 0 0,-1 0 0,-3 3 0,0 1 0,-4 3 0,3-1 0,-3 4 0,0 1 0,3 3 0,-7 0 0,7 0 0,-3 0 0,4 0 0,0 0 0,0 0 0,7 0 0,0 0 0</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49.786"/>
    </inkml:context>
    <inkml:brush xml:id="br0">
      <inkml:brushProperty name="width" value="0.05" units="cm"/>
      <inkml:brushProperty name="height" value="0.05" units="cm"/>
    </inkml:brush>
  </inkml:definitions>
  <inkml:trace contextRef="#ctx0" brushRef="#br0">41 360 24575,'0'2'0,"0"3"0,0 11 0,0 3 0,0 4 0,0 0 0,0-4 0,0-1 0,0-8 0,0 4 0,0-15 0,0-5 0,0-27 0,0 1 0,0-17 0,0 9 0,0-9 0,0 2 0,0-3 0,0 5 0,0 5 0,0 6 0,0 10 0,0 6 0,0 4 0,0 3 0,0 2 0,3 5 0,3 2 0,5 2 0,7 0 0,1 0 0,8 0 0,2 0 0,4 0 0,0 0 0,-4 0 0,-2 0 0,-8 0 0,-1 0 0,-8 2 0,0 2 0,-4 2 0,-2 1 0,-1-1 0,-3 4 0,0 0 0,0 4 0,-3 0 0,-9 5 0,-1-4 0,-15 10 0,7-10 0,-8 10 0,6-9 0,-6 5 0,5-9 0,1 2 0,1-6 0,7 2 0,-3-2 0,7-4 0,-2 2 0,5-6 0,-1 4 0,8-4 0,2 0 0,8 0 0,5 0 0,5 0 0,4-4 0,5 3 0,6-2 0,0 3 0,5 0 0,-6 0 0,-4 0 0,-2 0 0,-8 0 0,-4 3 0,-6 4 0,-2 3 0,-3 8 0,-1-3 0,-3 7 0,0-4 0,0 1 0,-4 3 0,-3-7 0,-4 3 0,-7-4 0,-5-2 0,-6 3 0,-4-6 0,0 3 0,4-7 0,-3-2 0,8-3 0,-4 0 0,6 0 0,3 0 0,1-6 0,7 2 0,-2-6 0,6 3 0,-3 1 0,3-1 0,4 1 0,-3 2 0,5-1 0,-1 4 0,2-2 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50.668"/>
    </inkml:context>
    <inkml:brush xml:id="br0">
      <inkml:brushProperty name="width" value="0.05" units="cm"/>
      <inkml:brushProperty name="height" value="0.05" units="cm"/>
    </inkml:brush>
  </inkml:definitions>
  <inkml:trace contextRef="#ctx0" brushRef="#br0">1 8 24575,'12'-3'0,"10"2"0,20-2 0,1 3 0,19 0 0,-21 0 0,8 0 0,-3 0 0,-5 0 0,-1 0 0,-13 0 0,-8 0 0,-1 0 0,-8 0 0,0 0 0,-7 0 0,0 0 0</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52.366"/>
    </inkml:context>
    <inkml:brush xml:id="br0">
      <inkml:brushProperty name="width" value="0.05" units="cm"/>
      <inkml:brushProperty name="height" value="0.05" units="cm"/>
    </inkml:brush>
  </inkml:definitions>
  <inkml:trace contextRef="#ctx0" brushRef="#br0">7 458 24575,'-4'0'0,"1"-11"0,3-7 0,8-13 0,-3 11 0,10-8 0,-10 1 0,2 10 0,-7-1 0,3 12 0,-3 5 0,3 8 0,-3 1 0,0 13 0,0-9 0,0 6 0,0-4 0,0 0 0,0-4 0,0 0 0,0-4 0,3-2 0,0-2 0,11-2 0,-2 0 0,6 0 0,-4 0 0,4-11 0,-3 2 0,15-25 0,-8 7 0,7-19 0,-8 10 0,-3-8 0,-5 4 0,0 0 0,-5 7 0,-3 5 0,-2 5 0,-3 7 0,0 3 0,-2 9 0,-2 1 0,-2 3 0,-1 7 0,0 9 0,-4 9 0,1 19 0,1-8 0,1 19 0,7-14 0,-4 16 0,5-5 0,0 0 0,0-1 0,0-12 0,0-1 0,0-4 0,0-6 0,4 0 0,0-5 0,3-4 0,0-1 0,3-5 0,1-2 0,3-1 0,-3-3 0,2-3 0,1-2 0,1-2 0,7 0 0,-7 0 0,7-11 0,-3 2 0,2-19 0,-1 3 0,-4-4 0,-4 1 0,-1 5 0,-7 0 0,0 4 0,-4 1 0,0 4 0,0 4 0,-6 0 0,-11 2 0,-3 4 0,-7-3 0,-1 6 0,4-2 0,-8 3 0,7 0 0,-2 0 0,8 0 0,1 0 0,7 0 0,2 0 0,2 0 0,4-6 0,0-1 0,14-11 0,8-3 0,11-1 0,9-4 0,-3 4 0,2 0 0,-8 1 0,-2 9 0,-10 1 0,-3 4 0,-5 3 0,-7 1 0,0 3 0</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52.819"/>
    </inkml:context>
    <inkml:brush xml:id="br0">
      <inkml:brushProperty name="width" value="0.05" units="cm"/>
      <inkml:brushProperty name="height" value="0.05" units="cm"/>
    </inkml:brush>
  </inkml:definitions>
  <inkml:trace contextRef="#ctx0" brushRef="#br0">13 7 24575,'-7'-4'0,"1"1"0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45.277"/>
    </inkml:context>
    <inkml:brush xml:id="br0">
      <inkml:brushProperty name="width" value="0.05" units="cm"/>
      <inkml:brushProperty name="height" value="0.05" units="cm"/>
    </inkml:brush>
  </inkml:definitions>
  <inkml:trace contextRef="#ctx0" brushRef="#br0">310 34 24575,'0'-5'0,"0"2"0,0-9 0,0 5 0,-3 4 0,0 0 0,-11 3 0,2 0 0,-15 0 0,6 3 0,-14 20 0,13-4 0,-15 28 0,8-9 0,-6 15 0,6-4 0,5 3 0,14-11 0,2-2 0,8-5 0,0-5 0,0-5 0,6-5 0,11-8 0,8 0 0,14-6 0,-4-1 0,5-4 0,-6 0 0,-1 0 0,-3-4 0,-2-4 0,-5 0 0,-10 0 0,-3 4 0</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53.732"/>
    </inkml:context>
    <inkml:brush xml:id="br0">
      <inkml:brushProperty name="width" value="0.05" units="cm"/>
      <inkml:brushProperty name="height" value="0.05" units="cm"/>
    </inkml:brush>
  </inkml:definitions>
  <inkml:trace contextRef="#ctx0" brushRef="#br0">16 616 24575,'-9'27'0,"3"-9"0,6-4 0,0-16 0,0-16 0,0-18 0,0-23 0,0-7 0,5-13 0,5 11 0,5-4 0,0 15 0,8-2 0,-12 12 0,10 3 0,-15 22 0,7 1 0,-9 16 0,6-7 0,-3 10 0,-1-4 0,0 6 0,1 10 0,0 3 0,1 14 0,3 2 0,2 4 0,0 1 0,4 4 0,-8-3 0,4 3 0,-1-4 0,-3-1 0,6 0 0,-6-5 0,3-4 0,-5-6 0,0-4 0,-1-4 0,1 0 0,-1-4 0,0 0 0,-2-2 0,-1-1 0</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54.173"/>
    </inkml:context>
    <inkml:brush xml:id="br0">
      <inkml:brushProperty name="width" value="0.05" units="cm"/>
      <inkml:brushProperty name="height" value="0.05" units="cm"/>
    </inkml:brush>
  </inkml:definitions>
  <inkml:trace contextRef="#ctx0" brushRef="#br0">0 1 24575,'20'0'0,"5"0"0,4 0 0,-1 0 0,0 0 0,-1 0 0,-3 0 0,4 0 0,-5 0 0,-4 0 0,-8 0 0,-4 0 0</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54.570"/>
    </inkml:context>
    <inkml:brush xml:id="br0">
      <inkml:brushProperty name="width" value="0.05" units="cm"/>
      <inkml:brushProperty name="height" value="0.05" units="cm"/>
    </inkml:brush>
  </inkml:definitions>
  <inkml:trace contextRef="#ctx0" brushRef="#br0">0 1 24575,'9'0'0,"6"0"0,0 0 0,6 0 0,-6 0 0,3 0 0,-7 0 0,-1 0 0,-4 0 0,-3 0 0,0 0 0</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54.993"/>
    </inkml:context>
    <inkml:brush xml:id="br0">
      <inkml:brushProperty name="width" value="0.05" units="cm"/>
      <inkml:brushProperty name="height" value="0.05" units="cm"/>
    </inkml:brush>
  </inkml:definitions>
  <inkml:trace contextRef="#ctx0" brushRef="#br0">1 1 24575,'9'0'0,"15"0"0,-7 0 0,19 0 0,-15 0 0,10 0 0,-7 0 0,0 0 0,-6 0 0,-5 0 0,-5 0 0,-3 0 0</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6:55.659"/>
    </inkml:context>
    <inkml:brush xml:id="br0">
      <inkml:brushProperty name="width" value="0.05" units="cm"/>
      <inkml:brushProperty name="height" value="0.05" units="cm"/>
    </inkml:brush>
  </inkml:definitions>
  <inkml:trace contextRef="#ctx0" brushRef="#br0">1 0 24575,'0'3'0,"0"16"0,0 2 0,0 22 0,0-8 0,0 16 0,0 7 0,4 2 0,2 18 0,4-10 0,-4-6 0,3 0 0,-8-9 0,3 1 0,-4-2 0,0-13 0,0-15 0,0 2 0,0-14 0,0 2 0,0-8 0,-2-5 0,1 1 0,-2-5 0</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43.166"/>
    </inkml:context>
    <inkml:brush xml:id="br0">
      <inkml:brushProperty name="width" value="0.05" units="cm"/>
      <inkml:brushProperty name="height" value="0.05" units="cm"/>
    </inkml:brush>
  </inkml:definitions>
  <inkml:trace contextRef="#ctx0" brushRef="#br0">492 140 24575,'0'-10'0,"0"0"0,0-4 0,0 0 0,0 0 0,0 0 0,-10 3 0,-4-7 0,-13 4 0,-3 1 0,-14 6 0,-4 7 0,-4 0 0,7 0 0,-7 18 0,16-6 0,-12 24 0,22-10 0,1 9 0,12-2 0,5 0 0,4 0 0,4-4 0,0-2 0,11-3 0,18 2 0,14-3 0,4-1 0,8-3 0,-8-1 0,5 5 0,-6-4 0,-11 6 0,-12-9 0,-7 7 0,-5-4 0,-4 4 0,-2-1 0,-2 1 0,-3 5 0,-4-4 0,-3 3 0,-5-4 0,-8 1 0,0-4 0,-4-1 0,1-3 0,0-4 0,0-1 0,0-4 0,0 1 0,-4 0 0,3 0 0,-4-1 0,5-2 0,0-2 0,4-3 0,1 0 0,4 0 0,3 0 0,-2-3 0,6-1 0,-3-6 0,3 0 0,3-1 0,-2 1 0,6 7 0,-3 0 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43.957"/>
    </inkml:context>
    <inkml:brush xml:id="br0">
      <inkml:brushProperty name="width" value="0.05" units="cm"/>
      <inkml:brushProperty name="height" value="0.05" units="cm"/>
    </inkml:brush>
  </inkml:definitions>
  <inkml:trace contextRef="#ctx0" brushRef="#br0">186 0 24575,'-10'0'0,"1"0"0,3 0 0,-3 0 0,-1 0 0,-8 0 0,3 0 0,-3 0 0,0 3 0,2 8 0,-2 2 0,6 8 0,2 3 0,2 0 0,3 8 0,2-8 0,3 4 0,0-5 0,0 4 0,0-7 0,0 3 0,0-5 0,0-3 0,3-4 0,8 2 0,0-11 0,11 5 0,1-7 0,2 0 0,2 0 0,-3-11 0,0-3 0,-4-7 0,-1-2 0,-7 4 0,-2 0 0,-5-3 0,-2 7 0,-3-3 0,0 8 0,0-3 0,0 2 0,-7 0 0,0 1 0,-7 6 0,0-2 0,-4 2 0,3-3 0,-3 3 0,4-3 0,0 3 0,3-2 0,-2-1 0,9 0 0,-5 3 0,8 2 0,-2 2 0</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44.612"/>
    </inkml:context>
    <inkml:brush xml:id="br0">
      <inkml:brushProperty name="width" value="0.05" units="cm"/>
      <inkml:brushProperty name="height" value="0.05" units="cm"/>
    </inkml:brush>
  </inkml:definitions>
  <inkml:trace contextRef="#ctx0" brushRef="#br0">1 43 24575,'0'13'0,"0"2"0,0 24 0,0-13 0,0 23 0,0-8 0,0 0 0,0 3 0,3-16 0,4-4 0,4-6 0,3-8 0,0-3 0,4-4 0,-3-3 0,7 0 0,-7 0 0,3 0 0,-5 0 0,-2 0 0,2-6 0,-6-1 0,0-7 0,-4-3 0,-3-7 0,0-16 0,0 4 0,0-13 0,0 9 0,0 0 0,0 2 0,0 13 0,0-1 0,0 14 0,0-2 0,0 8 0,0 2 0,0 2 0</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45.015"/>
    </inkml:context>
    <inkml:brush xml:id="br0">
      <inkml:brushProperty name="width" value="0.05" units="cm"/>
      <inkml:brushProperty name="height" value="0.05" units="cm"/>
    </inkml:brush>
  </inkml:definitions>
  <inkml:trace contextRef="#ctx0" brushRef="#br0">1 1 24575,'21'0'0,"8"0"0,16 0 0,2 0 0,-6 0 0,7 0 0,-6 0 0,6 0 0,-4 0 0,-15 0 0,-6 0 0,-8 0 0,-8 0 0,-5 0 0</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45.379"/>
    </inkml:context>
    <inkml:brush xml:id="br0">
      <inkml:brushProperty name="width" value="0.05" units="cm"/>
      <inkml:brushProperty name="height" value="0.05" units="cm"/>
    </inkml:brush>
  </inkml:definitions>
  <inkml:trace contextRef="#ctx0" brushRef="#br0">7 1 24575,'-2'72'0,"0"1"0,0-6 0,1-9 0,9-3 0,-3-18 0,3 2 0,-1-21 0,-6-11 0,2-1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45.711"/>
    </inkml:context>
    <inkml:brush xml:id="br0">
      <inkml:brushProperty name="width" value="0.05" units="cm"/>
      <inkml:brushProperty name="height" value="0.05" units="cm"/>
    </inkml:brush>
  </inkml:definitions>
  <inkml:trace contextRef="#ctx0" brushRef="#br0">1 1 24575,'12'0'0,"6"0"0,6 0 0,-4 0 0,7 0 0,-8 0 0,1 0 0,-2 0 0,-4 0 0,-3 0 0,-4 0 0,-4 0 0</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45.836"/>
    </inkml:context>
    <inkml:brush xml:id="br0">
      <inkml:brushProperty name="width" value="0.05" units="cm"/>
      <inkml:brushProperty name="height" value="0.05" units="cm"/>
    </inkml:brush>
  </inkml:definitions>
  <inkml:trace contextRef="#ctx0" brushRef="#br0">0 0 24575,'41'0'0,"-12"0"0,42 0 0,-34 0 0,19 0 0,-21 0 0,8 0 0,-13 0 0,-4 0 0,-13 0 0,-9 0 0,-1 0 0</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46.178"/>
    </inkml:context>
    <inkml:brush xml:id="br0">
      <inkml:brushProperty name="width" value="0.05" units="cm"/>
      <inkml:brushProperty name="height" value="0.05" units="cm"/>
    </inkml:brush>
  </inkml:definitions>
  <inkml:trace contextRef="#ctx0" brushRef="#br0">1 1 24575,'69'0'0,"1"0"0,-1 0 0,14 0 0,1 0 0</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47.274"/>
    </inkml:context>
    <inkml:brush xml:id="br0">
      <inkml:brushProperty name="width" value="0.05" units="cm"/>
      <inkml:brushProperty name="height" value="0.05" units="cm"/>
    </inkml:brush>
  </inkml:definitions>
  <inkml:trace contextRef="#ctx0" brushRef="#br0">1 177 24575,'7'-25'0,"1"10"0,12-11 0,0 9 0,14-5 0,-3 1 0,3 8 0,3-4 0,-7 12 0,4-7 0,-2 11 0,-8-2 0,0 3 0,-2 0 0,-13 15 0,1 9 0,-10 28 0,0 8 0,0 20 0,-13-13 0,2-1 0,-17-10 0,4-3 0,-1 5 0,-2-6 0,8-11 0,-2-4 0,6-17 0,0 3 0,4-13 0,-2 4 0,6-7 0,-6 3 0,2-4 0,0 1 0,-2-3 0,3-1 0,-1-3 0,-2 0 0,6 0 0,-3 0 0,3-7 0,0 0 0,4-4 0,-1-2 0,4 2 0,0-3 0,0 0 0,0 4 0,0-4 0,0 7 0,3-3 0,1 4 0,5-1 0,2 1 0,7 2 0,1 1 0,4 3 0,0 0 0,4 0 0,-3 0 0,9 12 0,-7 2 0,9 12 0,-4 1 0,5 0 0,0 0 0,-5-1 0,3-4 0,-9-2 0,-2-8 0,-5-2 0,-8-3 0,4-3 0,-7-1 0,2-3 0,-2-3 0,-4 2 0,0-2 0</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49.506"/>
    </inkml:context>
    <inkml:brush xml:id="br0">
      <inkml:brushProperty name="width" value="0.05" units="cm"/>
      <inkml:brushProperty name="height" value="0.05" units="cm"/>
    </inkml:brush>
  </inkml:definitions>
  <inkml:trace contextRef="#ctx0" brushRef="#br0">1 355 24575,'0'2'0,"0"7"0,0 18 0,0-1 0,0 16 0,9 6 0,-7-10 0,12 22 0,-13-23 0,3 9 0,-4-3 0,3-13 0,-2 8 0,3-14 0,-4-1 0,0-8 0,0-2 0,0-6 0,0 2 0,0-10 0,0-8 0,0-5 0,6-8 0,7 2 0,4-3 0,6 2 0,-4 3 0,4 6 0,0 0 0,0 8 0,0 1 0,0 3 0,0 0 0,-5 0 0,0 0 0,-4 6 0,-2 10 0,-2 4 0,-2 12 0,0-3 0,-3 0 0,-1-2 0,-4-4 0,0 0 0,0-8 0,-7 2 0,-9-9 0,-14-1 0,-10-3 0,5-4 0,-8 0 0,12-12 0,-3 2 0,5-10 0,10 5 0,1 0 0,7 5 0,2 0 0,5 4 0,7 3 0,8 0 0,7 3 0,9 0 0,2 7 0,9-1 0,2 6 0,5-3 0,0 0 0,6-4 0,-5-1 0,11-4 0,-11 0 0,5-8 0,-11-1 0,-6-12 0,-5 0 0,-3-9 0,-9 8 0,-1-5 0,-9 12 0,-3-3 0,-1 4 0,-3 3 0,0 7 0,0 16 0,0 5 0,0 15 0,0-3 0,0 4 0,0-4 0,0-6 0,3-5 0,4-4 0,4-3 0,7-4 0,-3-4 0,3-3 0,-5 0 0,-3-3 0,3-8 0,1-33 0,-1-2 0,-2-38 0,-7 2-496,-3 30 0,-2-3 496,1-3 0,0 0 0,0-37-209,0 44 0,0 2 209,0-19 0,0 0 0,0 11 0,0 26 0,0 3 971,0 17-971,0 1 439,-2 7-439,-2 9 0,1 16 0,-5 24 0,7 15 0,-4 18 0,5 2 0,0-12 0,0 6 0,0-15 0,0 5 0,0-6 0,4-8 0,5-12 0,3-5 0,3-10 0,0-6 0,-1-7 0,4-1 0,-3-3 0,3-3 0,0-1 0,-4-3 0,8 0 0,-2-11 0,4-3 0,1-11 0,-3-4 0,2 3 0,-7-6 0,3 2 0,-4 1 0,-3 2 0,-2-1 0,-3 4 0,0 0 0,-4 2 0,-1 11 0,-3-6 0,-6 12 0,-10-1 0,-3 6 0,-2 14 0,-2 6 0,9 13 0,-4-3 0,3 2 0,9-8 0,-1 0 0,7-6 0,0-8 0,0 4 0,3-7 0,12 3 0,6-2 0,13 0 0,4 1 0,-3-1 0,3 1 0,-9 2 0,-5 5 0,-9-1 0,-4 12 0,-3-3 0,-3 10 0,-2-1 0,-3 5 0,-6-8 0,-4 8 0,-9-13 0,-2-1 0,-7-4 0,4-8 0,-8 0 0,3-8 0,-4 0 0,4-4 0,1-3 0,6-5 0,2-7 0,2-1 0,3-6 0,7 3 0,1 6 0,7 3 0</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49.946"/>
    </inkml:context>
    <inkml:brush xml:id="br0">
      <inkml:brushProperty name="width" value="0.05" units="cm"/>
      <inkml:brushProperty name="height" value="0.05" units="cm"/>
    </inkml:brush>
  </inkml:definitions>
  <inkml:trace contextRef="#ctx0" brushRef="#br0">1 76 24575,'7'-9'0,"13"1"0,16-6 0,15 7 0,6-9 0,3 13 0,3-10 0,-16 12 0,8-3 0,-18 4 0,7 0 0,-20 0 0,-8 0 0,-9 0 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5:50.465"/>
    </inkml:context>
    <inkml:brush xml:id="br0">
      <inkml:brushProperty name="width" value="0.05" units="cm"/>
      <inkml:brushProperty name="height" value="0.05" units="cm"/>
    </inkml:brush>
  </inkml:definitions>
  <inkml:trace contextRef="#ctx0" brushRef="#br0">1 170 24575,'2'-6'0,"5"6"0,0-2 0,6 5 0,-2-3 0,2 0 0,-2 0 0,-1 0 0,-4-6 0,-2-6 0,-1-11 0,-3-1 0,0-4 0,0 9 0,0 1 0,0 7 0,0-2 0,-3 9 0,0-3 0,-1 7 0,2 0 0</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7:05.112"/>
    </inkml:context>
    <inkml:brush xml:id="br0">
      <inkml:brushProperty name="width" value="0.05" units="cm"/>
      <inkml:brushProperty name="height" value="0.05" units="cm"/>
      <inkml:brushProperty name="color" value="#E71224"/>
    </inkml:brush>
  </inkml:definitions>
  <inkml:trace contextRef="#ctx0" brushRef="#br0">606 0 24575,'-33'34'0,"2"6"0,-16 22 0,8-12 0,5 2 0,4-20 0,3 7 0,-7 10 0,6-13 0,-20 43 0,12-30 0,1 14 0,-5 16 0,22-27 0,-9 21 0,9-16 0,3-5 0,0 6 0,1 0 0,8 0 0,-2-5 0,7 3 0,-3-9 0,4 3 0,-4-5 0,3 0 0,-3-5 0,0-2 0,3-9 0,-2-1 0,3-6 0,0-3 0,0 3 0,0-7 0,0 3 0,0 0 0,6 1 0,-1 0 0,9 3 0,2-3 0,1 5 0,6-4 0,-4-1 0,4-4 0,5 1 0,0 0 0,16 6 0,-8-8 0,14 4 0,2-4 0,-4-4 0,15 4 0,-11-4 0,19 0 0,-20-5 0,17 0 0,-21-5 0,11 0 0,0 0 0,0 0 0,13 0 0,-21 0 0,19-4 0,-22-6 0,5 0 0,4-4 0,-9 5 0,9-1 0,-9 1 0,3 0 0,-5 0 0,-5 0 0,3 0 0,-3-4 0,5 3 0,-5-6 0,4 2 0,-10 0 0,5 2 0,-6 3 0,-4 1 0,3 0 0,-8 4 0,8 0 0,-8 4 0,4-3 0,-1 2 0,7-7 0,1 3 0,3-7 0,0-1 0,-3-1 0,3-2 0,-5 7 0,0-7 0,0 7 0,-4-6 0,3 2 0,-7-7 0,8-2 0,-1-4 0,-1 0 0,2 4 0,-7-3 0,2 8 0,-4-2 0,-5 4 0,3 0 0,-8 1 0,9-6 0,3-11 0,-3 5 0,9-31 0,-9 19 0,-3-14 0,5 8 0,-10 4 0,7-5 0,-5 5 0,-4 2 0,3 9 0,-8 1 0,3 5 0,-3 0 0,-4 0 0,0 0 0,-4 0 0,0-4 0,0 3 0,0-9 0,0 5 0,-12-2 0,2-3 0,-14 7 0,2-7 0,-3 6 0,-1-3 0,0 0 0,-5 3 0,-1-8 0,0 3 0,-3-4 0,8 5 0,-8-4 0,4 8 0,-5-4 0,0 4 0,-4 4 0,-7 0 0,6 9 0,-9 0 0,10 2 0,-5 2 0,0-3 0,0 3 0,0 1 0,0 0 0,0 4 0,5-2 0,2 6 0,-1-3 0,4 4 0,-3 0 0,4 0 0,1 0 0,0 0 0,-1 0 0,1 0 0,0 0 0,4 0 0,-3 0 0,3 0 0,0 0 0,-3 0 0,3 0 0,-4 0 0,-1 0 0,-4 0 0,3 0 0,-3 0 0,5 0 0,-6 4 0,10 0 0,-9 5 0,14-1 0,-4 0 0,5-1 0,4-3 0,-3 0 0,7-4 0,-3 0 0,4 0 0,0 0 0,0 0 0,0 3 0,0-2 0,0 2 0,-4-3 0,3 0 0,-3 0 0,4 0 0,0 0 0,0 0 0,0 0 0,0 0 0,4 0 0,-4 0 0,4 0 0,-1 0 0,-2-3 0,3 2 0,-1-5 0,-2 5 0,6-2 0,-7 3 0,7-2 0,-3 1 0,4-2 0,0 0 0,-1 2 0,-3-1 0,3 2 0,-3 0 0,4 0 0,0 0 0,-4 0 0,3 0 0,-3 0 0,4 0 0,-1 0 0,-3 0 0,3 0 0,-3 0 0,1 0 0,-2 0 0,-3 3 0,0-3 0,4 6 0,0-5 0,0 5 0,3-5 0,0 2 0,4-3 0</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8:57.003"/>
    </inkml:context>
    <inkml:brush xml:id="br0">
      <inkml:brushProperty name="width" value="0.05" units="cm"/>
      <inkml:brushProperty name="height" value="0.05" units="cm"/>
      <inkml:brushProperty name="color" value="#E71224"/>
    </inkml:brush>
  </inkml:definitions>
  <inkml:trace contextRef="#ctx0" brushRef="#br0">1 7 24575,'8'0'0,"-5"0"0,16 0 0,-12 0 0,3 0 0,-4 0 0,0 0 0,-5 0 0,-2-2 0,-5 1 0,3-2 0,0 3 0</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8:58.322"/>
    </inkml:context>
    <inkml:brush xml:id="br0">
      <inkml:brushProperty name="width" value="0.05" units="cm"/>
      <inkml:brushProperty name="height" value="0.05" units="cm"/>
      <inkml:brushProperty name="color" value="#E71224"/>
    </inkml:brush>
  </inkml:definitions>
  <inkml:trace contextRef="#ctx0" brushRef="#br0">0 37 24575,'2'3'0,"6"0"0,6-3 0,8 0 0,-7 0 0,11 0 0,-9 0 0,9 0 0,-11 0 0,7 0 0,-7 0 0,7 0 0,-3 0 0,-4 0 0,6 0 0,-5 0 0,2 0 0,4 0 0,-7 0 0,3 0 0,-4 0 0,0 0 0,-3 0 0,-2 0 0,-2 0 0,-1 0 0,0 0 0,0 0 0,0 0 0,0 0 0,0 0 0,0 0 0,0 0 0,0 0 0,0 0 0,0 0 0,0 0 0,0 3 0,0-3 0,-5 3 0,-16-25 0,8 17 0,-10-17 0</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4:18:59.957"/>
    </inkml:context>
    <inkml:brush xml:id="br0">
      <inkml:brushProperty name="width" value="0.05" units="cm"/>
      <inkml:brushProperty name="height" value="0.05" units="cm"/>
      <inkml:brushProperty name="color" value="#E71224"/>
    </inkml:brush>
  </inkml:definitions>
  <inkml:trace contextRef="#ctx0" brushRef="#br0">1 1 24575,'12'0'0,"9"0"0,-1 0 0,8 0 0,-1 0 0,2 0 0,-1 0 0,4 0 0,-3 0 0,0 0 0,-2 0 0,-4 0 0,-7 0 0,1 0 0,-7 0 0,1 0 0,-2 0 0,-2 0 0,-1 0 0,0 0 0,0 0 0,0 0 0,-1 0 0,-1 0 0,-2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46.129"/>
    </inkml:context>
    <inkml:brush xml:id="br0">
      <inkml:brushProperty name="width" value="0.05" units="cm"/>
      <inkml:brushProperty name="height" value="0.05" units="cm"/>
    </inkml:brush>
  </inkml:definitions>
  <inkml:trace contextRef="#ctx0" brushRef="#br0">0 0 24575,'6'3'0,"5"0"0,3-3 0,5 0 0,-1 0 0,1 0 0,1 0 0,-2 0 0,-4 0 0,-3 0 0,2 0 0,-9 0 0,3 0 0</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30.974"/>
    </inkml:context>
    <inkml:brush xml:id="br0">
      <inkml:brushProperty name="width" value="0.05" units="cm"/>
      <inkml:brushProperty name="height" value="0.05" units="cm"/>
    </inkml:brush>
  </inkml:definitions>
  <inkml:trace contextRef="#ctx0" brushRef="#br0">1 1 24575,'0'9'0,"0"15"0,0 2 0,0 18 0,0-4 0,0 12 0,0-5 0,0 4 0,0-6 0,0 1 0,0-1 0,0-9 0,0 2 0,0-18 0,0 3 0,0-12 0,0-1 0,0-4 0,0 0 0,0-2 0,0-2 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32.082"/>
    </inkml:context>
    <inkml:brush xml:id="br0">
      <inkml:brushProperty name="width" value="0.05" units="cm"/>
      <inkml:brushProperty name="height" value="0.05" units="cm"/>
    </inkml:brush>
  </inkml:definitions>
  <inkml:trace contextRef="#ctx0" brushRef="#br0">6 0 24575,'-3'5'0,"0"3"0,3 14 0,0 2 0,0 10 0,0 5 0,0-4 0,0 10 0,0-10 0,0 15 0,0-13 0,0 14 0,0-21 0,0 8 0,0-13 0,0 3 0,0-12 0,0 1 0,0-10 0,0 3 0,0-4 0,0 0 0,0 0 0,0 0 0,0 0 0,0 0 0,0 1 0,0-1 0,0 1 0,0-1 0,0 0 0,0 1 0,0-4 0,0 0 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33.900"/>
    </inkml:context>
    <inkml:brush xml:id="br0">
      <inkml:brushProperty name="width" value="0.05" units="cm"/>
      <inkml:brushProperty name="height" value="0.05" units="cm"/>
    </inkml:brush>
  </inkml:definitions>
  <inkml:trace contextRef="#ctx0" brushRef="#br0">77 87 24575,'-4'-4'0,"1"5"0,0 9 0,-1 4 0,-7 4 0,2 6 0,1-4 0,-2 6 0,8-2 0,-8 1 0,9 7 0,-6-7 0,6 7 0,-3-2 0,4-5 0,0 6 0,0-6 0,0 5 0,0-2 0,0-5 0,0 0 0,0-3 0,0-2 0,0-4 0,0 0 0,3-3 0,1 2 0,3-2 0,3 0 0,-2 2 0,5-2 0,-2 0 0,4 3 0,-1-3 0,0 3 0,0-3 0,0-1 0,1 0 0,-1-2 0,4 3 0,-3-4 0,3 0 0,1 1 0,-4-4 0,3 2 0,-4-5 0,1 2 0,-1-3 0,0 0 0,-3 0 0,-2 0 0,1 0 0,-3 0 0,3 0 0,0-3 0,1-4 0,0-8 0,3 0 0,-6-8 0,2 8 0,-2-3 0,-1 0 0,0 2 0,1-2 0,-1 4 0,0-4 0,-3 2 0,3-6 0,-3-2 0,4 0 0,-3-9 0,2 4 0,-6 0 0,6-3 0,-6 7 0,3 1 0,-4 2 0,0 3 0,0-1 0,0-2 0,0 3 0,-7-5 0,2 1 0,-10 0 0,3 0 0,-4-1 0,4 1 0,-2 4 0,2-4 0,-2 8 0,-1-3 0,0 6 0,1-1 0,0 2 0,-5-1 0,4 2 0,-3 6 0,4 1 0,-1 3 0,1 0 0,0 0 0,0 0 0,-1 0 0,1 0 0,0 0 0,-4 6 0,3 2 0,-4 7 0,1-4 0,3-1 0,0-2 0,1-1 0,7-1 0,-3-2 0,7-1 0,0-3 0</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35.799"/>
    </inkml:context>
    <inkml:brush xml:id="br0">
      <inkml:brushProperty name="width" value="0.05" units="cm"/>
      <inkml:brushProperty name="height" value="0.05" units="cm"/>
    </inkml:brush>
  </inkml:definitions>
  <inkml:trace contextRef="#ctx0" brushRef="#br0">778 3873 24575,'0'-46'0,"0"-21"0,0 0 0,0-7-2757,0 3 0,0-5 2757,2 5 0,1-5 0,-1 1 0,1 4 0,0 1 0,0-3 0,2-10 0,1-3 0,-1 0-1136,-1-5 0,-1-1 0,-1 0 1136,1 0 0,0 0 0,-1 4 0,-2 14 0,0 3 0,0 0 99,0-10 1,0-2 0,0 6-100,0-9 0,0 1 0,0 14 0,0-2 0,0 1 0,0-27 0,0 1 0,-3 7 0,0 1 0,0 5 0,-2 2-309,-4 2 0,-1 6 309,3 23 0,1 3 886,-5-7 0,-1 2-886,-5-17 0,-4-5 4071,1 10-4071,1 19 2129,3 14-2129,3 4 1056,-1 13-1056,2 2 213,-2 7-213,0 3 0,3 1 0,-2 3 0,5 0 0,-5 0 0,2 0 0,0 0 0,-2 0 0,5 0 0,-2 0 0,4 0 0,0 0 0,-1 0 0,1 0 0,-1 0 0,0-7 0,0-1 0,-4-10 0,3 3 0,-6-4 0,3 5 0,-7 3 0,2 0 0,-6 7 0,7 1 0,-3 3 0,-1 0 0,4 3 0,-3 4 0,-2 9 0,4 4 0,-4 4 0,4 4 0,0-4 0,3 4 0,-1-4 0,5-5 0,-2 3 0,7-7 0,-3 3 0,6-7 0,-5-1 0,6-4 0,-3 1 0,3-1 0,0 1 0,-3-4 0,2-2 0,-1-13 0,2 1 0,0-12 0,0 4 0,0-4 0,0 0 0,0-1 0,0 1 0,0 3 0,0 2 0,0 4 0,0-1 0,0 5 0,0 0 0,0 3 0,-3 1 0,0 2 0,-3 1 0,-1 3 0,1 0 0,-1 6 0,1 2 0,2 6 0,-3 0 0,3 4 0,0-3 0,1 7 0,-1-3 0,3 9 0,-6-3 0,3 2 0,0 1 0,-3-4 0,6 4 0,-6-9 0,6-4 0,-5-2 0,5-6 0,-2 3 0,3-11 0,3-4 0,1-5 0,6-3 0,1 2 0,3-4 0,0 1 0,0 0 0,1-4 0,3 2 0,-2-3 0,2 8 0,-7 1 0,2 2 0,-5 2 0,1-1 0,-2 4 0,-1 0 0,0 3 0,0 0 0,-2 0 0,-2 0 0</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38.991"/>
    </inkml:context>
    <inkml:brush xml:id="br0">
      <inkml:brushProperty name="width" value="0.05" units="cm"/>
      <inkml:brushProperty name="height" value="0.05" units="cm"/>
    </inkml:brush>
  </inkml:definitions>
  <inkml:trace contextRef="#ctx0" brushRef="#br0">300 154 24575,'0'-6'0,"0"4"0,0-18 0,0 8 0,0-3 0,0-3 0,0 6 0,-3-6 0,-4 7 0,-1-3 0,-6 6 0,3 1 0,-3 1 0,-5 5 0,4-2 0,-7 3 0,2 0 0,0 15 0,-4 0 0,1 19 0,1-3 0,1 4 0,4-6 0,4 4 0,2-13 0,3 7 0,4-12 0,1 3 0,3-3 0,0-1 0,0 0 0,2-3 0,6 2 0,2-6 0,8 7 0,-2-6 0,2 3 0,0-3 0,-6-4 0,9-1 0,-12-3 0,8 0 0,-6 0 0,3 0 0,0-6 0,1-6 0,-4-7 0,3-1 0,-5-2 0,5 3 0,-6-5 0,3 5 0,-3-4 0,-4 8 0,0-7 0,-4 6 0,0-2 0,0 4 0,0-1 0,0 5 0,0-4 0,0 7 0,0-3 0,0 3 0,0 1 0,-3 2 0,0 1 0,-1 6 0,2 0 0,2 3 0,0 0 0,0-2 0,0-1 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41.010"/>
    </inkml:context>
    <inkml:brush xml:id="br0">
      <inkml:brushProperty name="width" value="0.05" units="cm"/>
      <inkml:brushProperty name="height" value="0.05" units="cm"/>
    </inkml:brush>
  </inkml:definitions>
  <inkml:trace contextRef="#ctx0" brushRef="#br0">1 0 24575,'0'2'0,"0"3"0,0 8 0,0 21 0,0-1 0,0 17 0,0 9 0,0-5 0,0 12 0,0-18 0,0 8 0,0-8 0,0 5 0,0-1 0,0-12 0,0-6 0,0-6 0,0-9 0,0-1 0,0-7 0,0-1 0,0-4 0,0 4 0,0-3 0,0 3 0,0-4 0,0 1 0,0-1 0,2-3 0,3-15 0,6-13 0,-5 5 0,2 0 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43.595"/>
    </inkml:context>
    <inkml:brush xml:id="br0">
      <inkml:brushProperty name="width" value="0.05" units="cm"/>
      <inkml:brushProperty name="height" value="0.05" units="cm"/>
    </inkml:brush>
  </inkml:definitions>
  <inkml:trace contextRef="#ctx0" brushRef="#br0">40 347 24575,'0'-13'0,"0"-8"0,0-8 0,4-10 0,4 12 0,5-14 0,8 13 0,-3-11 0,12 7 0,-8 7 0,4 0 0,-3 12 0,-8 2 0,4 8 0,-5 3 0,0 0 0,-2 20 0,-1 5 0,-6 21 0,-1 19 0,-4-15 0,0 35 0,0-40 0,0 25 0,-4-28 0,-5 4 0,-3-11 0,-1-7 0,-1-9 0,5-1 0,-1-7 0,4-1 0,-1-7 0,1 0 0,-1-3 0,4-2 0,0-2 0,3-6 0,0 0 0,0-5 0,0 1 0,0 0 0,0-1 0,0 5 0,2 0 0,2 3 0,3-3 0,-1 3 0,4 0 0,1 4 0,0 3 0,2 0 0,-2 0 0,3 0 0,-4 0 0,4 6 0,-7 6 0,4 12 0,-3 5 0,1 5 0,0 5 0,-5 2 0,0-1 0,-4-1 0,0-6 0,0 1 0,0 0 0,0-5 0,-3 4 0,-5-9 0,-8 1 0,-4-6 0,-8-3 0,-1-4 0,-16-3 0,13-5 0,-12-4 0,15 0 0,-1-7 0,6-1 0,6-7 0,7 0 0,1 4 0,3 2 0,3 2 0,2 4 0,2 0 0</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45.059"/>
    </inkml:context>
    <inkml:brush xml:id="br0">
      <inkml:brushProperty name="width" value="0.05" units="cm"/>
      <inkml:brushProperty name="height" value="0.05" units="cm"/>
    </inkml:brush>
  </inkml:definitions>
  <inkml:trace contextRef="#ctx0" brushRef="#br0">123 143 24575,'0'-10'0,"0"0"0,0-4 0,0-1 0,0-3 0,0 3 0,6-3 0,-1 7 0,8-3 0,-6 10 0,7-6 0,-4 10 0,9-4 0,-4 4 0,3 0 0,-7 0 0,-1 0 0,-4 0 0,1 7 0,-4 5 0,5 23 0,-7 8 0,3 10 0,-4-6 0,0-3 0,0 2 0,-3-4 0,-2 3 0,-7-11 0,-1-5 0,1-5 0,-3-9 0,4-4 0,0-5 0,2-2 0,2-1 0,1-3 0,-1 0 0,3-5 0,2-3 0,2-2 0,0-4 0,0 4 0,0-1 0,0-3 0,0 7 0,2-3 0,2 3 0,6 1 0,-3 2 0,7 1 0,-4 3 0,4 0 0,1 0 0,-1 0 0,0 0 0,0 0 0,0 3 0,1 4 0,-4 8 0,0 4 0,-4 5 0,1-1 0,0 0 0,-4 1 0,0-1 0,-4 0 0,0 0 0,0 1 0,0-1 0,0 0 0,-12 2 0,3-6 0,-11 4 0,2-7 0,-2 3 0,-4-3 0,1-4 0,4 2 0,-4-6 0,4 3 0,-1-7 0,-2 0 0,7-4 0,-8 0 0,8 0 0,-3 0 0,3 0 0,1 0 0,3-3 0,1 2 0,7-5 0,-3 3 0,5-4 0,-2 1 0,3-1 0,0 1 0,0 0 0,0-4 0,0 2 0,0-2 0,0 4 0,0 2 0,0 1 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46.054"/>
    </inkml:context>
    <inkml:brush xml:id="br0">
      <inkml:brushProperty name="width" value="0.05" units="cm"/>
      <inkml:brushProperty name="height" value="0.05" units="cm"/>
    </inkml:brush>
  </inkml:definitions>
  <inkml:trace contextRef="#ctx0" brushRef="#br0">0 1 24575,'11'3'0,"7"0"0,23-3 0,14 0 0,27 0 0,3 0-1429,-10 0 1,4 0 1428,-10 0 0,1 0 0,24 0 0,0 0 0,-23 0 0,-1 0 0,10 0 0,0 0 0,-4 0 0,0 0 0,7 0 0,3 0 0,9 0 0,-1 0 0,-10 0 0,0 0 0,5-1 0,0 2 0,-10 4 0,-2 1 0,2-2 0,-2 1 0,-12 9 0,-4 1 610,31-2-610,-9 8 0,-33-7 0,16-3 0,-13 3 0,-1 0 0,-11-8 2175,-7 6-2175,4-7 72,-7-1-72,3 4 0,-1-8 0,-4 4 0,5-4 0,-5 3 0,-1-2 0,-4 6 0,-1-6 0,0 6 0,-3-6 0,2 2 0,-3 1 0,1-4 0,2 7 0,-7-6 0,3 6 0,1-6 0,-4 2 0,0-3 0,-2 0 0,-6 0 0,3 0 0,-4 0 0,-2 0 0,-1 0 0</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46.739"/>
    </inkml:context>
    <inkml:brush xml:id="br0">
      <inkml:brushProperty name="width" value="0.05" units="cm"/>
      <inkml:brushProperty name="height" value="0.05" units="cm"/>
    </inkml:brush>
  </inkml:definitions>
  <inkml:trace contextRef="#ctx0" brushRef="#br0">0 0 24575,'17'0'0,"11"0"0,3 0 0,19 0 0,-13 0 0,14 0 0,-11 0 0,-14 0 0,-6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47.780"/>
    </inkml:context>
    <inkml:brush xml:id="br0">
      <inkml:brushProperty name="width" value="0.05" units="cm"/>
      <inkml:brushProperty name="height" value="0.05" units="cm"/>
    </inkml:brush>
  </inkml:definitions>
  <inkml:trace contextRef="#ctx0" brushRef="#br0">10 137 24575,'4'2'0,"-2"9"0,-2 10 0,0 8 0,0-4 0,0 2 0,0-3 0,0-3 0,0 6 0,0-12 0,0 0 0,0-6 0,0 1 0,0-8 0,0-7 0,0-6 0,0-12 0,0-1 0,0 0 0,0-9 0,0 8 0,0-3 0,0 0 0,0 7 0,0-2 0,0 9 0,0 0 0,0 3 0,0-3 0,0 7 0,0-3 0,0 4 0,0-1 0,0 1 0,0-1 0,0 1 0,3 0 0,4 2 0,4-2 0,3 2 0,0 0 0,5 1 0,-4 3 0,7 0 0,-7 0 0,8 0 0,-8 0 0,7 0 0,-6 0 0,2 0 0,-4 0 0,0 0 0,-3 3 0,-1 4 0,-6 3 0,-1 5 0,-3 3 0,0-3 0,0 7 0,0-6 0,-7 6 0,-1-7 0,-11 4 0,3-5 0,-6 2 0,7-2 0,-8-2 0,4-1 0,0-4 0,0 0 0,5 1 0,3-2 0,1-2 0,0-1 0,3 0 0,-3-2 0,4 1 0,0-2 0,-1 0 0,1 0 0,8-2 0,3-2 0,12-3 0,-2 0 0,8-5 0,-8 8 0,7-7 0,-2 10 0,3-2 0,-4 3 0,3 0 0,-6 0 0,2 0 0,-4 0 0,0 0 0,-3 0 0,-1 3 0,-4 0 0,1 7 0,0 5 0,-3 0 0,0 3 0,-4 1 0,0-4 0,0 7 0,0-7 0,-4 4 0,-3-5 0,-4 0 0,-3 0 0,-4-3 0,-2 0 0,-3-3 0,-1 0 0,1-1 0,-5-2 0,4-2 0,-4-3 0,8 0 0,-2 0 0,7 0 0,-3-6 0,7 2 0,2-5 0,5 2 0,2 1 0,2-1 0,0-3 0,3 0 0,4-9 0,-2 10 0,2-1 0</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47.106"/>
    </inkml:context>
    <inkml:brush xml:id="br0">
      <inkml:brushProperty name="width" value="0.05" units="cm"/>
      <inkml:brushProperty name="height" value="0.05" units="cm"/>
    </inkml:brush>
  </inkml:definitions>
  <inkml:trace contextRef="#ctx0" brushRef="#br0">1 0 24575,'5'4'0,"17"-2"0,3-2 0,26 0 0,3 0 0,1 0 0,23 0 0,-14 0 0,-6 0 0,-22 0 0,-26 0 0</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48.077"/>
    </inkml:context>
    <inkml:brush xml:id="br0">
      <inkml:brushProperty name="width" value="0.05" units="cm"/>
      <inkml:brushProperty name="height" value="0.05" units="cm"/>
    </inkml:brush>
  </inkml:definitions>
  <inkml:trace contextRef="#ctx0" brushRef="#br0">1 118 24575,'6'-13'0,"8"-10"0,11 8 0,1-9 0,18 5 0,-17 9 0,23-3 0,-9 13 0,2 0 0,-11 0 0,-5 7 0,-9 21 0,-4 6 0,-1 23 0,-13-10 0,0 17 0,0-15 0,-8 4 0,-3-2 0,-11-13 0,-2 8 0,2-10 0,1-10 0,6-9 0,0-8 0,1-8 0,3 2 0,4-9 0,5-6 0,2-8 0,0-8 0,0-1 0,11-1 0,7 5 0,17 3 0,1 5 0,8 7 0,-4 2 0,1 8 0,-2 0 0,-1 4 0,-5 18 0,3 13 0,-16 25 0,-2-5 0,-8 9 0,-5 11 0,0-22 0,-5 46 0,-9-45 0,-1 15 0,-13-18 0,-4-15 0,-1 5 0,-7-13 0,4-2 0,-3-13 0,5-5 0,0-4 0,6-4 0,0 0 0,3-3 0,2-4 0,6-9 0,5 1 0,4 3 0,3 6 0</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49.127"/>
    </inkml:context>
    <inkml:brush xml:id="br0">
      <inkml:brushProperty name="width" value="0.05" units="cm"/>
      <inkml:brushProperty name="height" value="0.05" units="cm"/>
    </inkml:brush>
  </inkml:definitions>
  <inkml:trace contextRef="#ctx0" brushRef="#br0">1 85 24575,'0'-9'0,"11"-9"0,-2 9 0,19-10 0,-3 10 0,9-3 0,0 7 0,0 1 0,0 4 0,0 0 0,-5 0 0,-5 0 0,-6 3 0,-10 13 0,6 11 0,-12 14 0,6 11 0,-8 8 0,-14 7 0,-7-4 0,-10-8 0,-1-9 0,-1-3 0,0-5 0,0-2 0,3-14 0,10-5 0,2-10 0,7-4 0,1-3 0,6-2 0,1-10 0,3-8 0,0-5 0,4-8 0,8 8 0,6-4 0,11 7 0,1 1 0,4 4 0,0 8 0,0 1 0,0 8 0,-5 0 0,4 0 0,-9 0 0,9 8 0,-12 4 0,8 18 0,-11 6 0,10 16 0,-13-10 0,3 15 0,-9-15 0,1 9 0,-1-10 0,-4 3 0,-2-9 0,-3-1 0,-3-2 0,-10-6 0,-10 4 0,-7-8 0,-11 0 0,1-4 0,-6-4 0,-6-1 0,5-4 0,-5-3 0,11-2 0,2-4 0,20 0 0,4 0 0</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50.477"/>
    </inkml:context>
    <inkml:brush xml:id="br0">
      <inkml:brushProperty name="width" value="0.05" units="cm"/>
      <inkml:brushProperty name="height" value="0.05" units="cm"/>
    </inkml:brush>
  </inkml:definitions>
  <inkml:trace contextRef="#ctx0" brushRef="#br0">258 84 24575,'0'-10'0,"0"0"0,0-5 0,0 4 0,-6 1 0,1 4 0,-8-5 0,2 7 0,-3-2 0,-4 6 0,2 0 0,-6 0 0,3 0 0,-5 0 0,5 6 0,1 2 0,3 10 0,-1 6 0,4 1 0,0 7 0,3-2 0,5 8 0,0-7 0,4 7 0,0-9 0,0 0 0,7-1 0,5-12 0,12 3 0,6-10 0,3 0 0,1-6 0,0-3 0,-5 0 0,-1-7 0,-4-6 0,2-13 0,-4-4 0,-5-5 0,-4 1 0,-5 0 0,0 4 0,-3 2 0,-2 5 0,-3 3 0,0 5 0,0 2 0,0 5 0,0-2 0,0 4 0,0 0 0,0-1 0,-2 4 0,-2 0 0,1 5 0,0 5 0,3 18 0,0 7 0,0 26 0,0 3 0,0 28-379,0-39 0,0 1 379,0 3 0,0 1 0,3 8 0,0-1 0,3 25 0,0-16 0,1-4 0,3-1 0,-4-9 0,0-1 0,3-1 0,1-1 0,-1-9 0,-4-20 0,1-2 0,-5-12 758,2-1-758,-3-4 0,0-8 0,0-1 0</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22:36:51.756"/>
    </inkml:context>
    <inkml:brush xml:id="br0">
      <inkml:brushProperty name="width" value="0.05" units="cm"/>
      <inkml:brushProperty name="height" value="0.05" units="cm"/>
    </inkml:brush>
  </inkml:definitions>
  <inkml:trace contextRef="#ctx0" brushRef="#br0">30 215 24575,'0'-9'0,"0"2"0,0-1 0,0 1 0,0 1 0,0-1 0,0-3 0,0 0 0,0-8 0,-3-2 0,-2-8 0,1 3 0,-3 1 0,6 10 0,-2 0 0,0 7 0,2 8 0,-2 8 0,3 17 0,0 3 0,0 4 0,0 7 0,5 13 0,0 1 0,1 1 0,3 1 0,-3 12 0,4-15 0,6 37 0,-6-50 0,5 30 0,-6-28 0,0 10 0,0-7 0,0 1 0,0-6 0,0-1 0,-4-5 0,2 0 0,-2-5 0,-1-1 0,3-8 0,-6-2 0,2-7 0,0 2 0,-2-6 0,2 3 0,-3-4 0,0-2 0,0-1 0</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49.747"/>
    </inkml:context>
    <inkml:brush xml:id="br0">
      <inkml:brushProperty name="width" value="0.05" units="cm"/>
      <inkml:brushProperty name="height" value="0.05" units="cm"/>
    </inkml:brush>
  </inkml:definitions>
  <inkml:trace contextRef="#ctx0" brushRef="#br0">0 0 24575,'0'14'0,"0"-5"0,0-7 0</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49.892"/>
    </inkml:context>
    <inkml:brush xml:id="br0">
      <inkml:brushProperty name="width" value="0.05" units="cm"/>
      <inkml:brushProperty name="height" value="0.05" units="cm"/>
    </inkml:brush>
  </inkml:definitions>
  <inkml:trace contextRef="#ctx0" brushRef="#br0">0 0 24575,'0'21'0,"0"-10"0,0-10 0,0-6 0</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34.440"/>
    </inkml:context>
    <inkml:brush xml:id="br0">
      <inkml:brushProperty name="width" value="0.05" units="cm"/>
      <inkml:brushProperty name="height" value="0.05" units="cm"/>
    </inkml:brush>
  </inkml:definitions>
  <inkml:trace contextRef="#ctx0" brushRef="#br0">13 414 24575,'-7'13'0,"1"-1"0,6-6 0,0 0 0,0 3 0,0 1 0,0 3 0,0-3 0,0 2 0,0-2 0,0-1 0,0 0 0,0-11 0,0-15 0,0-23 0,9-17 0,8-25 0,-5 27 0,17-29 0,-22 42 0,14-13 0,-15 23 0,4 6 0,-6 8 0,2 4 0,0 8 0,0 3 0,-1 3 0,1 0 0,0 10 0,1 6 0,1 11 0,0 9 0,0-4 0,0 9 0,0-8 0,0 3 0,3-5 0,0-5 0,1 4 0,2-7 0,-3-1 0,-1-2 0,0-6 0,-4 0 0,1-2 0,-1-5 0,-3 2 0,0-3 0,-3-1 0,0-1 0,0-2 0</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34.901"/>
    </inkml:context>
    <inkml:brush xml:id="br0">
      <inkml:brushProperty name="width" value="0.05" units="cm"/>
      <inkml:brushProperty name="height" value="0.05" units="cm"/>
    </inkml:brush>
  </inkml:definitions>
  <inkml:trace contextRef="#ctx0" brushRef="#br0">1 1 24575,'15'0'0,"9"0"0,-8 0 0,19 0 0,-11 0 0,6 0 0,-12 0 0,-4 0 0,-5 0 0,-6 0 0,0 0 0</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45.229"/>
    </inkml:context>
    <inkml:brush xml:id="br0">
      <inkml:brushProperty name="width" value="0.05" units="cm"/>
      <inkml:brushProperty name="height" value="0.05" units="cm"/>
    </inkml:brush>
  </inkml:definitions>
  <inkml:trace contextRef="#ctx0" brushRef="#br0">38 67 24575,'-5'0'0,"-1"0"0,3 6 0,-3 1 0,2 9 0,1 2 0,-4 4 0,7 3 0,-4-2 0,4 3 0,0-9 0,0 8 0,0-10 0,0 3 0,0-6 0,0-5 0,0 5 0,0-5 0,3-1 0,0-3 0,6-3 0,5 0 0,0 0 0,6-4 0,-5-6 0,6-2 0,-6-9 0,-1 7 0,-4-3 0,-1 6 0,-2-1 0,3 2 0,-7-3 0,0 0 0,0-4 0,-2 3 0,2-7 0,-3 3 0,0-3 0,0-1 0,0 4 0,0-2 0,0 9 0,0-5 0,0 9 0,-2 1 0,-2 3 0,-5 3 0,3 0 0,-7 0 0,6 0 0,-5 0 0,5 0 0,-2 0 0,0 6 0,2 1 0,-5 6 0,4 4 0,-4-3 0,4 3 0,-1-8 0,2 4 0,4-9 0,0 2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49.257"/>
    </inkml:context>
    <inkml:brush xml:id="br0">
      <inkml:brushProperty name="width" value="0.05" units="cm"/>
      <inkml:brushProperty name="height" value="0.05" units="cm"/>
    </inkml:brush>
  </inkml:definitions>
  <inkml:trace contextRef="#ctx0" brushRef="#br0">1 96 24575,'0'83'0,"0"0"0,0-7 0,0-13 0,0-34 0,0-1 0,0-5 0,0-7 0,0-3 0,0-6 0,0-1 0,0-5 0,0-9 0,0-8 0,0-12 0,0-1 0,0-11 0,0 0 0,0-1 0,0-4 0,0 10 0,0-4 0,0 10 0,0 1 0,0 4 0,0 5 0,0 4 0,0 5 0,0 4 0,0-1 0,0 1 0,0-1 0,0 1 0,0-1 0,3 1 0,-3-1 0,6 4 0,-2-3 0,2 2 0,1 0 0,-1-1 0,0 4 0,4-2 0,1 3 0,3 0 0,0 0 0,5 0 0,-4 0 0,7 0 0,-3 4 0,5 3 0,6 16 0,-8-2 0,4 10 0,-14-8 0,2 0 0,-5 1 0,2-1 0,-3-4 0,-1 0 0,-3-5 0,-1 0 0,-3 0 0,0 0 0,0 1 0,0-1 0,-6 0 0,-8 6 0,1-4 0,-7 5 0,9-11 0,-3 1 0,3-5 0,-3 2 0,4-2 0,-9 2 0,4-1 0,-3-3 0,3-1 0,1-3 0,3 0 0,-2 0 0,5 0 0,-1 0 0,2 0 0,4 0 0,0 0 0</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49.053"/>
    </inkml:context>
    <inkml:brush xml:id="br0">
      <inkml:brushProperty name="width" value="0.05" units="cm"/>
      <inkml:brushProperty name="height" value="0.05" units="cm"/>
    </inkml:brush>
  </inkml:definitions>
  <inkml:trace contextRef="#ctx0" brushRef="#br0">0 1 24575,'0'18'0,"0"-8"0,0-1 0</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49.318"/>
    </inkml:context>
    <inkml:brush xml:id="br0">
      <inkml:brushProperty name="width" value="0.05" units="cm"/>
      <inkml:brushProperty name="height" value="0.05" units="cm"/>
    </inkml:brush>
  </inkml:definitions>
  <inkml:trace contextRef="#ctx0" brushRef="#br0">0 1 24575,'0'0'0</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02.284"/>
    </inkml:context>
    <inkml:brush xml:id="br0">
      <inkml:brushProperty name="width" value="0.05" units="cm"/>
      <inkml:brushProperty name="height" value="0.05" units="cm"/>
    </inkml:brush>
  </inkml:definitions>
  <inkml:trace contextRef="#ctx0" brushRef="#br0">10 388 24575,'0'62'0,"0"-1"0,0 30 0,0-120 0,-4-16 0,3-10 0,-3 1 0,4-5 0,0 9 0,0-10 0,0 12 0,0 0 0,0 11 0,0 5 0,0 6 0,0 8 0,0 5 0,0 4 0,0 3 0,2 2 0,1-1 0,7 4 0,-1-1 0,8 2 0,1 0 0,7 0 0,2 0 0,0 0 0,3 0 0,-3 0 0,-1 0 0,0 0 0,-8 0 0,-2 0 0,-6 2 0,2 2 0,-5 2 0,-1 0 0,-3 0 0,-3 3 0,0 4 0,0 1 0,-3 7 0,-8-3 0,-6 9 0,-11 2 0,-2 1 0,-4-2 0,1-3 0,4 0 0,2-8 0,5 0 0,4-9 0,4 1 0,5-2 0,3-1 0,5-3 0,5-1 0,5-5 0,8 3 0,1-6 0,3 5 0,4-2 0,-2 3 0,2 0 0,-3 0 0,-5 0 0,0 0 0,-7 2 0,-1 8 0,-2 5 0,0 6 0,-3 1 0,-1-1 0,-3 0 0,0 5 0,0-4 0,0 4 0,0-5 0,0 1 0,-5-4 0,1-5 0,-9-1 0,0-5 0,-1 3 0,-7-6 0,3-1 0,1-3 0,-4 0 0,7 0 0,-3 0 0,4 0 0,3-3 0,1 0 0,3-3 0,0 2 0,2-1 0,2 2 0,2 0 0,0 0 0</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02.768"/>
    </inkml:context>
    <inkml:brush xml:id="br0">
      <inkml:brushProperty name="width" value="0.05" units="cm"/>
      <inkml:brushProperty name="height" value="0.05" units="cm"/>
    </inkml:brush>
  </inkml:definitions>
  <inkml:trace contextRef="#ctx0" brushRef="#br0">1 1 24575,'0'12'0,"0"17"0,0 16 0,0 17 0,0 12 0,0-21 0,0 17 0,0-25 0,0 10 0,0-12 0,0-15 0,0-7 0,0-11 0,0-1 0,0-24 0,0 14 0,0-17 0</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36.146"/>
    </inkml:context>
    <inkml:brush xml:id="br0">
      <inkml:brushProperty name="width" value="0.05" units="cm"/>
      <inkml:brushProperty name="height" value="0.05" units="cm"/>
    </inkml:brush>
  </inkml:definitions>
  <inkml:trace contextRef="#ctx0" brushRef="#br0">0 149 24575,'2'-3'0,"10"0"0,27-1 0,26-7 0,-2-1 0,4-2-532,-8 2 0,0-1 532,9 0 0,1 0 0,-6 1 0,-5 2 0,17 3 46,-23-2 1,-1 2-47,7 6 0,3-4 0,-18 5 0,-15 0 0,-7 0 0,-14 0 0,-1 0 0</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37.060"/>
    </inkml:context>
    <inkml:brush xml:id="br0">
      <inkml:brushProperty name="width" value="0.05" units="cm"/>
      <inkml:brushProperty name="height" value="0.05" units="cm"/>
    </inkml:brush>
  </inkml:definitions>
  <inkml:trace contextRef="#ctx0" brushRef="#br0">7 373 24575,'-4'9'0,"2"0"0,2 0 0,0 0 0,0 4 0,0-4 0,0 4 0,0-7 0,0 3 0,0-3 0,0-7 0,0-17 0,0-10 0,0-15 0,0-10 0,0 17 0,8-27 0,-2 27 0,7-13 0,-1 8 0,-7 13 0,9 1 0,-10 10 0,5 7 0,-3 1 0,0 6 0,0 0 0,0 3 0,-1 0 0,1 0 0,0 6 0,1 5 0,0 11 0,1 10 0,0 5 0,0 5 0,-3 0 0,3 5 0,-4-8 0,5 7 0,-5-13 0,3 3 0,-2-5 0,2 0 0,-2-4 0,-2-5 0,0-1 0,-2-8 0,2 1 0,-3-5 0,3-3 0,-2 0 0,1-3 0,-2 0 0</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37.481"/>
    </inkml:context>
    <inkml:brush xml:id="br0">
      <inkml:brushProperty name="width" value="0.05" units="cm"/>
      <inkml:brushProperty name="height" value="0.05" units="cm"/>
    </inkml:brush>
  </inkml:definitions>
  <inkml:trace contextRef="#ctx0" brushRef="#br0">0 13 24575,'5'-3'0,"5"1"0,3 2 0,12 0 0,-2 0 0,4 0 0,-1 0 0,0 0 0,-4-4 0,4 4 0,0-4 0,-13 4 0,0 0 0</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59.692"/>
    </inkml:context>
    <inkml:brush xml:id="br0">
      <inkml:brushProperty name="width" value="0.05" units="cm"/>
      <inkml:brushProperty name="height" value="0.05" units="cm"/>
    </inkml:brush>
  </inkml:definitions>
  <inkml:trace contextRef="#ctx0" brushRef="#br0">6 287 24575,'-3'5'0,"0"8"0,3-3 0,0 15 0,0-6 0,0 10 0,0-6 0,0 3 0,0-5 0,0 1 0,0-5 0,0 4 0,0-11 0,0 6 0,0-6 0,0-11 0,0-9 0,0-25 0,0-9 0,0-5 0,0-10 0,0 14 0,0-14 0,0 21 0,0-3 0,0 14 0,0 1 0,3 12 0,-3-2 0,6 9 0,-3-5 0,3 5 0,0-6 0,4 6 0,0-5 0,6 4 0,-2-1 0,7 2 0,-3 3 0,3 1 0,1 3 0,-5 0 0,0 0 0,-4 0 0,-3 0 0,-1 0 0,-3 0 0,-3 5 0,0 2 0,-3 9 0,-11 3 0,2 7 0,-18-1 0,9 1 0,-9-2 0,8-1 0,-3-4 0,3-1 0,2-5 0,7-3 0,-2-1 0,5-3 0,-2 0 0,3-3 0,3-2 0,4-8 0,6-6 0,8-6 0,3 1 0,4-1 0,0 5 0,-1 3 0,-3 3 0,2 5 0,-6 3 0,3 0 0,-3 14 0,-3 3 0,1 15 0,-8-1 0,-1 5 0,-3-4 0,0 4 0,0-5 0,-7 0 0,-5-4 0,-4-1 0,-2-7 0,1-2 0,3-4 0,-6-2 0,6-1 0,-3-3 0,4-4 0,3 0 0,1-3 0,3 0 0,0 0 0,0 0 0,0 0 0,3-3 0,0-3 0,3-1 0,0-5 0,0 8 0,0-2 0</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00.404"/>
    </inkml:context>
    <inkml:brush xml:id="br0">
      <inkml:brushProperty name="width" value="0.05" units="cm"/>
      <inkml:brushProperty name="height" value="0.05" units="cm"/>
    </inkml:brush>
  </inkml:definitions>
  <inkml:trace contextRef="#ctx0" brushRef="#br0">61 1 24575,'-9'5'0,"-3"6"0,2 3 0,2 7 0,-1-7 0,6 3 0,-1-4 0,1-1 0,3-2 0,0 1 0,-2-4 0,7-1 0,3-3 0,10 0 0,8-2 0,-4 2 0,4 0 0,-1-2 0,2 2 0,-4-3 0,5 0 0,-12 0 0,5 0 0,-8 0 0,0-6 0,-3-1 0,-1-6 0,-2 0 0,-4 0 0,0 0 0,-3 3 0,0 1 0,-6 5 0,-5-1 0,-3 4 0,-6-3 0,2 4 0,0 0 0,-2 0 0,6 0 0,-3 0 0,0 0 0,3 0 0,-2 0 0,2 0 0,4 0 0,-2 3 0,5 1 0,-2 2 0,3-3 0,3 0 0,0-3 0</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57.166"/>
    </inkml:context>
    <inkml:brush xml:id="br0">
      <inkml:brushProperty name="width" value="0.05" units="cm"/>
      <inkml:brushProperty name="height" value="0.05" units="cm"/>
    </inkml:brush>
  </inkml:definitions>
  <inkml:trace contextRef="#ctx0" brushRef="#br0">24 6 24575,'0'15'0,"0"-1"0,0 3 0,0 5 0,0 0 0,0 0 0,0-1 0,0 1 0,0 4 0,0 10 0,0-3 0,0-2 0,0 0 0,0-9 0,0 4 0,0-8 0,0-5 0,0-1 0,0-5 0,0 2 0,0-8 0,0-9 0,-3-10 0,2-9 0,-3-5 0,1 1 0,-2-5 0,1 4 0,0-4 0,4 5 0,0 4 0,0 1 0,0 4 0,0 5 0,0 3 0,0 2 0,0 2 0,0 0 0,6 1 0,1 2 0,10 0 0,1 1 0,7 2 0,2 0 0,4 4 0,-4 0 0,3 0 0,-8 0 0,4 0 0,-8 0 0,-1 0 0,-8 0 0,0 0 0,-5 6 0,-2 1 0,-2 10 0,0-3 0,-6 7 0,-2-4 0,-10 6 0,-3 4 0,-2-3 0,-2 9 0,1-9 0,0 4 0,1-9 0,4-1 0,6-7 0,4-2 0,3-3 0,2-1 0,2-6 0,8-7 0,11-11 0,3-4 0,17-2 0,-7 0 0,6 4 0,-4 1 0,0 8 0,-6 1 0,-4 7 0,-1 1 0,-7 3 0,3 0 0,-7 0 0,2 0 0,-5 0 0,2 5 0,-3 6 0,1 7 0,-3 3 0,-1 1 0,-3 4 0,0-4 0,0 4 0,-3 0 0,-4-4 0,-10 9 0,2-8 0,-10 9 0,6-8 0,-5 0 0,5-2 0,2-8 0,0 4 0,3-8 0,-3 0 0,0-3 0,-1-4 0,0 0 0,-2-3 0,2 0 0,0 0 0,2-3 0,-1-1 0,6-5 0,-6-2 0,10-2 0,-2 0 0,5 0 0,-2 0 0,5-4 0,-2 3 0,3-3 0,0 4 0,0 6 0,0 1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2T03:05:49.785"/>
    </inkml:context>
    <inkml:brush xml:id="br0">
      <inkml:brushProperty name="width" value="0.05" units="cm"/>
      <inkml:brushProperty name="height" value="0.05" units="cm"/>
    </inkml:brush>
  </inkml:definitions>
  <inkml:trace contextRef="#ctx0" brushRef="#br0">0 1 24575,'10'0'0,"-4"0"0,19 0 0,-5 0 0,3 0 0,0 0 0,0 0 0,1 0 0,-8 0 0,-3 0 0,-6 0 0,-4 0 0,0 0 0</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2:57.831"/>
    </inkml:context>
    <inkml:brush xml:id="br0">
      <inkml:brushProperty name="width" value="0.05" units="cm"/>
      <inkml:brushProperty name="height" value="0.05" units="cm"/>
    </inkml:brush>
  </inkml:definitions>
  <inkml:trace contextRef="#ctx0" brushRef="#br0">19 1 24575,'-9'0'0,"0"0"0,9 0 0,12 3 0,7 2 0,17-1 0,13 4 0,13-7 0,14 3 0,6-4 0,-12 0 0,3 0 0,-12 0 0,-5 0 0,-2 0 0,-17 0 0,-12 0 0,-4 0 0,-15 0 0,3 0 0,-6 0 0,0 0 0</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35.213"/>
    </inkml:context>
    <inkml:brush xml:id="br0">
      <inkml:brushProperty name="width" value="0.05" units="cm"/>
      <inkml:brushProperty name="height" value="0.05" units="cm"/>
    </inkml:brush>
  </inkml:definitions>
  <inkml:trace contextRef="#ctx0" brushRef="#br0">2 164 24575,'-2'7'0,"6"-1"0,19-6 0,6 0 0,18 0 0,2 0 0,18 0 0,-3 0 0,16 0 0,-4 0 0,7 0-452,7 0 452,-6 0 0,14 0 0,-14 0 0,13 0 0,-13 0 0,-12 0 0,0 0 0,-9 0 0,6 0 0,20 0 0,-34 0 0,36 0 0,-42-4 0,31 3 0,-18-4 0,0 5 0,-7-7 0,-2 5 452,-4-10-452,6 7 0,-6-3 0,-2-1 0,-4 0 0,-1-3 0,0 3 0,5-4 0,-8 5 0,17-1 0,-11 0 0,4 1 0,3-1 0,-8 4 0,10-3 0,-5 7 0,-1-3 0,-6 4 0,-4 0 0,-2 0 0,-5 0 0,0 0 0,-4 0 0,3 0 0,-8 0 0,8 0 0,-7 0 0,7 0 0,-3 0 0,0 0 0,3 0 0,-8 3 0,8 1 0,-7 0 0,3 3 0,-5-6 0,1 2 0,-1-3 0,-3 3 0,-1-2 0,-8 2 0,4-3 0,-7 0 0,4 0 0,-5 0 0,1 0 0,0-3 0,-3-17 0,0 13 0,-3-12 0</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36.500"/>
    </inkml:context>
    <inkml:brush xml:id="br0">
      <inkml:brushProperty name="width" value="0.05" units="cm"/>
      <inkml:brushProperty name="height" value="0.05" units="cm"/>
    </inkml:brush>
  </inkml:definitions>
  <inkml:trace contextRef="#ctx0" brushRef="#br0">5 17 24575,'-5'7'0,"14"-2"0,21-5 0,13 0 0,6 0 0,10 0 0,-3 0 0,12 0 0,0 0 0,0 0 0,6 0 0,-5 0 0,5 0 0,-18 0 0,3 0 0,-10 0 0,12 0 0,-11 0 0,4 0 0,-12 0 0,0 0 0,-9 0 0,7 0 0,-20 0 0,14 0 0,-15 0 0,7 0 0,-9 0 0,4 0 0,-7 0 0,3 0 0,-8-2 0,1 1 0,-5-2 0,1 3 0,0 0 0,0-2 0,0 1 0,-3-4 0,-1 2 0,-2-3 0,0 3 0,0 1 0</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38.465"/>
    </inkml:context>
    <inkml:brush xml:id="br0">
      <inkml:brushProperty name="width" value="0.05" units="cm"/>
      <inkml:brushProperty name="height" value="0.05" units="cm"/>
    </inkml:brush>
  </inkml:definitions>
  <inkml:trace contextRef="#ctx0" brushRef="#br0">0 1 24575,'0'15'0,"0"2"0,0 9 0,0 11 0,0 1 0,0 10 0,0 0 0,0 7 0,0 13 0,0-4 0,0 9 0,0-4 0,0 0 0,0 0 0,0 4 0,0-9 0,0 10 0,0 1 0,0-6 0,0-10 0,0 26 0,0-40 0,0 42 0,0-31 0,0 12 0,5 7 0,-4-17 0,9 28 0,-5-26 0,1 21 0,3-13 0,-5-17 0,1 13 0,3-19 0,-4 10 0,5-2 0,-4-10 0,3 5 0,-4-11 0,4 4 0,0-9 0,1 9 0,-2-9 0,-2 9 0,2-9 0,-3 4 0,1-9 0,1-1 0,-5-5 0,2-3 0,-3-2 0,0-2 0,0-5 0,0 0 0,0-3 0,0 0 0,0 0 0,3-3 0,-3 2 0,3-5 0,-3 3 0</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41.004"/>
    </inkml:context>
    <inkml:brush xml:id="br0">
      <inkml:brushProperty name="width" value="0.05" units="cm"/>
      <inkml:brushProperty name="height" value="0.05" units="cm"/>
    </inkml:brush>
  </inkml:definitions>
  <inkml:trace contextRef="#ctx0" brushRef="#br0">0 14 24575,'87'0'0,"0"0"0,1 0 0,-1 0 0,0 0 0,7-1 0,5 0 0,-2-1 0,-8 1 0,-14 0 0,1 0 0,-6 0-739,0 0 1,5-2-1,-10 2 739,26 1 0,-39 0 0,-1 0 711,19 0-711,6 4 365,-7 5-365,-14 5 0,-7 7 0,-11-7 1140,-1 5-1140,-9-11 0,-2 3 0,-3-4 0,-1 0 0,-3-3 0,3 3 0,-11-7 0,6 4 0,-9-4 0,2 0 0,-3 0 0,0 0 0,-3-5 0,-1 8 0,-2 12 0,0 19 0,0 14 0,0 7 0,0 5 0,0 24-573,0-34 1,0 3 572,0 13 0,0 3 0,0 3 0,0 2 0,0 3 0,0 0 0,1 0 0,-2 0 0,-1-4 0,-1-1 0,2 0 0,0-2 0,-1-6 0,-1-1 0,3 0 0,0-2 0,0-6 0,0-1-244,0 0 1,0-2 243,0 40 0,0 4 0,0-12 0,0 5 0,0-6 0,0 7 0,0-5-85,0-13 85,4 6 0,-2-20 0,6 11 0,-7-9 1110,7-16-1110,-8-2 514,4-16-514,-1-4 93,-2-5-93,1-4 0,-2-3 0,0-1 0,0 0 0,0-2 0,0 2 0,0-3 0,0-1 0,-2-1 0,-4-2 0,-1-2 0,-5 0 0,2 0 0,-7 0 0,-1 0 0,-13 0 0,3 0 0,-18 0 0,2 0 0,-11 0 0,-5-4 0,9 3 0,-8-8 0,4 4 0,-1 0 0,-4 0 0,5 5 0,6 0 0,1 0 0,6 0 0,-5 0 0,4 0 0,-5 0 0,6 0 0,1 0 0,-2 0 0,-4 0 0,9 0 0,-9 0 0,10-3 0,-1-2 0,2 1 0,5-3 0,0 2 0,0 1 0,0-3 0,4 6 0,-3-2 0,11 0 0,-6 2 0,8-2 0,-1 3 0,4 0 0,2 0 0,2 0 0,-3-3 0,0 3 0,0-6 0,0 5 0,0-2 0,3 3 0,-3-3 0,4 3 0,-1-3 0,-3 3 0,7-3 0,-7 2 0,3-1 0,-3 2 0,0 0 0,0 0 0,3 0 0,-2 0 0,5 0 0,-2 0 0,3 0 0,0 0 0,0 0 0,1 0 0,-4 0 0,3 0 0,-3 0 0,4 0 0,-1 0 0,0 0 0,0 0 0,1 0 0,1-3 0,-1 0 0,5-3 0,-6 0 0,6-3 0,-6 2 0,6-5 0,-6 2 0,5-3 0,-5-4 0,3 3 0,-5-7 0,1-1 0,0 0 0,-1-8 0,-4-7 0,7-8 0,-8-9 0,12 10 0,-3-8 0,4 13 0,0 1 0,0 17 0,0 11 0</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41.868"/>
    </inkml:context>
    <inkml:brush xml:id="br0">
      <inkml:brushProperty name="width" value="0.05" units="cm"/>
      <inkml:brushProperty name="height" value="0.05" units="cm"/>
    </inkml:brush>
  </inkml:definitions>
  <inkml:trace contextRef="#ctx0" brushRef="#br0">0 1 24575,'1'96'0,"-1"1"0,1 0 0,0-1 0,-1 1 0,1 16 0,0 7 0,-1-20 0,1-44 0,-1-46 0,0-1 0,0-3 0,0-3 0,0-1 0</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42.619"/>
    </inkml:context>
    <inkml:brush xml:id="br0">
      <inkml:brushProperty name="width" value="0.05" units="cm"/>
      <inkml:brushProperty name="height" value="0.05" units="cm"/>
    </inkml:brush>
  </inkml:definitions>
  <inkml:trace contextRef="#ctx0" brushRef="#br0">1 38 24575,'16'0'0,"14"0"0,14 0 0,11 0 0,12 0 0,-3 0 0,10 0 0,-22 0 0,12 0 0,-19 0 0,10 0 0,-12 0 0,-7 0 0,-9 0 0,-8 0 0,1 0 0,-13 0 0,6 0 0,-7 0 0,-1 0 0,-1-2 0,-5-1 0,-5-3 0,-4-1 0,-3-2 0,5 4 0,3 0 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43.598"/>
    </inkml:context>
    <inkml:brush xml:id="br0">
      <inkml:brushProperty name="width" value="0.05" units="cm"/>
      <inkml:brushProperty name="height" value="0.05" units="cm"/>
    </inkml:brush>
  </inkml:definitions>
  <inkml:trace contextRef="#ctx0" brushRef="#br0">1 18 24575,'1'0'0,"12"0"0,14 0 0,16 0 0,18 0 0,3 0 0,24 0 0,-10 0-559,19 0 559,-5 0 0,-39 0 0,1 0 0,39 0 0,-40 0 0,-1 0 0,31 0 0,14 0 0,-42 0 0,16 0 0,-25 0 0,-1 0 0,3 0 0,-25 0 559,2 0-559,-15 0 0,3 0 0,-10-8 0,0 6 0,-3-6 0</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44.706"/>
    </inkml:context>
    <inkml:brush xml:id="br0">
      <inkml:brushProperty name="width" value="0.05" units="cm"/>
      <inkml:brushProperty name="height" value="0.05" units="cm"/>
    </inkml:brush>
  </inkml:definitions>
  <inkml:trace contextRef="#ctx0" brushRef="#br0">266 195 24575,'0'-14'0,"0"-5"0,0 2 0,0-5 0,3 0 0,1 1 0,0 3 0,2 1 0,-5 4 0,1 3 0,-2-2 0,-5 8 0,-5-2 0,-12 6 0,-10 11 0,3 3 0,-3 14 0,3 2 0,3 7 0,-3-2 0,8 1 0,1-4 0,8-1 0,4-4 0,1-1 0,6-8 0,-2-2 0,3-3 0,0-3 0,3-1 0,7-2 0,9 0 0,3 0 0,9-3 0,-5 3 0,1-6 0,3 2 0,-7 0 0,3 1 0,-9 0 0,0 2 0,-7-2 0,-1 5 0,-2 1 0,-4 3 0,0 0 0,-3 0 0,0 4 0,-3-3 0,-8 7 0,0-7 0,-11 4 0,4-4 0,-3 1 0,-5-4 0,3-1 0,-3-2 0,9-1 0,0-3 0,7-2 0,-3-2 0,7 0 0,-1-2 0,4-1 0,3-3 0,0-3 0,0 2 0,0-5 0,0 8 0,0-2 0</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31T16:33:45.501"/>
    </inkml:context>
    <inkml:brush xml:id="br0">
      <inkml:brushProperty name="width" value="0.05" units="cm"/>
      <inkml:brushProperty name="height" value="0.05" units="cm"/>
    </inkml:brush>
  </inkml:definitions>
  <inkml:trace contextRef="#ctx0" brushRef="#br0">184 7 24575,'-12'0'0,"-4"11"0,-8-5 0,-2 12 0,8-3 0,-5 5 0,4-2 0,1 4 0,8-8 0,0 3 0,6-4 0,1-3 0,3 2 0,0-2 0,0 0 0,0-1 0,0 0 0,0-3 0,0 7 0,0-7 0,3 1 0,7-2 0,4-4 0,1 5 0,4-2 0,-4 2 0,3 1 0,2-3 0,-6-1 0,3-3 0,0 0 0,-3 0 0,3 0 0,-4 0 0,0-3 0,0-4 0,0-3 0,-3-3 0,2 0 0,-5 0 0,3-4 0,-3-1 0,0-3 0,0 3 0,-3-3 0,-1 4 0,-3-1 0,0 1 0,0 4 0,0 0 0,-10 2 0,2-1 0,-13 4 0,-1-2 0,0 5 0,-9-2 0,9 7 0,-9-4 0,9 4 0,-8 0 0,3 0 0,9 0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Comic Sans MS" pitchFamily="66" charset="0"/>
                <a:ea typeface="+mn-ea"/>
                <a:cs typeface="+mn-cs"/>
              </a:defRPr>
            </a:lvl1pPr>
          </a:lstStyle>
          <a:p>
            <a:pPr>
              <a:defRPr/>
            </a:pPr>
            <a:endParaRPr lang="en-US"/>
          </a:p>
        </p:txBody>
      </p:sp>
      <p:sp>
        <p:nvSpPr>
          <p:cNvPr id="462851"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Comic Sans MS" pitchFamily="66" charset="0"/>
                <a:ea typeface="+mn-ea"/>
                <a:cs typeface="+mn-cs"/>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2853"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2854"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Comic Sans MS" pitchFamily="66" charset="0"/>
                <a:ea typeface="+mn-ea"/>
                <a:cs typeface="+mn-cs"/>
              </a:defRPr>
            </a:lvl1pPr>
          </a:lstStyle>
          <a:p>
            <a:pPr>
              <a:defRPr/>
            </a:pPr>
            <a:endParaRPr lang="en-US"/>
          </a:p>
        </p:txBody>
      </p:sp>
      <p:sp>
        <p:nvSpPr>
          <p:cNvPr id="462855"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FEB51B7-3D43-5D44-BB77-A215B2108386}" type="slidenum">
              <a:rPr lang="en-US"/>
              <a:pPr>
                <a:defRPr/>
              </a:pPr>
              <a:t>‹#›</a:t>
            </a:fld>
            <a:endParaRPr lang="en-US"/>
          </a:p>
        </p:txBody>
      </p:sp>
    </p:spTree>
    <p:extLst>
      <p:ext uri="{BB962C8B-B14F-4D97-AF65-F5344CB8AC3E}">
        <p14:creationId xmlns:p14="http://schemas.microsoft.com/office/powerpoint/2010/main" val="13292764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C51377D0-EA66-D446-A8FF-20F1E33BFEBE}" type="slidenum">
              <a:rPr lang="en-US" sz="1200"/>
              <a:pPr eaLnBrk="1" hangingPunct="1"/>
              <a:t>1</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C51377D0-EA66-D446-A8FF-20F1E33BFEBE}" type="slidenum">
              <a:rPr lang="en-US" sz="1200"/>
              <a:pPr eaLnBrk="1" hangingPunct="1"/>
              <a:t>73</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FEB51B7-3D43-5D44-BB77-A215B2108386}" type="slidenum">
              <a:rPr lang="en-US" smtClean="0"/>
              <a:pPr>
                <a:defRPr/>
              </a:pPr>
              <a:t>2</a:t>
            </a:fld>
            <a:endParaRPr lang="en-US"/>
          </a:p>
        </p:txBody>
      </p:sp>
    </p:spTree>
    <p:extLst>
      <p:ext uri="{BB962C8B-B14F-4D97-AF65-F5344CB8AC3E}">
        <p14:creationId xmlns:p14="http://schemas.microsoft.com/office/powerpoint/2010/main" val="138254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1095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30766" indent="-281064" eaLnBrk="0" hangingPunct="0">
              <a:defRPr sz="2400">
                <a:solidFill>
                  <a:schemeClr val="tx1"/>
                </a:solidFill>
                <a:latin typeface="Comic Sans MS" charset="0"/>
                <a:ea typeface="MS PGothic" charset="0"/>
                <a:cs typeface="MS PGothic" charset="0"/>
              </a:defRPr>
            </a:lvl2pPr>
            <a:lvl3pPr marL="1124255" indent="-224851" eaLnBrk="0" hangingPunct="0">
              <a:defRPr sz="2400">
                <a:solidFill>
                  <a:schemeClr val="tx1"/>
                </a:solidFill>
                <a:latin typeface="Comic Sans MS" charset="0"/>
                <a:ea typeface="MS PGothic" charset="0"/>
                <a:cs typeface="MS PGothic" charset="0"/>
              </a:defRPr>
            </a:lvl3pPr>
            <a:lvl4pPr marL="1573957" indent="-224851" eaLnBrk="0" hangingPunct="0">
              <a:defRPr sz="2400">
                <a:solidFill>
                  <a:schemeClr val="tx1"/>
                </a:solidFill>
                <a:latin typeface="Comic Sans MS" charset="0"/>
                <a:ea typeface="MS PGothic" charset="0"/>
                <a:cs typeface="MS PGothic" charset="0"/>
              </a:defRPr>
            </a:lvl4pPr>
            <a:lvl5pPr marL="2023659" indent="-224851" eaLnBrk="0" hangingPunct="0">
              <a:defRPr sz="2400">
                <a:solidFill>
                  <a:schemeClr val="tx1"/>
                </a:solidFill>
                <a:latin typeface="Comic Sans MS" charset="0"/>
                <a:ea typeface="MS PGothic" charset="0"/>
                <a:cs typeface="MS PGothic" charset="0"/>
              </a:defRPr>
            </a:lvl5pPr>
            <a:lvl6pPr marL="2473361" indent="-224851"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23062" indent="-224851"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372764" indent="-224851"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22466" indent="-224851"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CA7F5375-01F7-924B-BD2D-9E21CFD542D2}" type="slidenum">
              <a:rPr lang="en-US" sz="1200"/>
              <a:pPr eaLnBrk="1" hangingPunct="1"/>
              <a:t>7</a:t>
            </a:fld>
            <a:endParaRPr lang="en-US" sz="1200" dirty="0"/>
          </a:p>
        </p:txBody>
      </p:sp>
    </p:spTree>
    <p:extLst>
      <p:ext uri="{BB962C8B-B14F-4D97-AF65-F5344CB8AC3E}">
        <p14:creationId xmlns:p14="http://schemas.microsoft.com/office/powerpoint/2010/main" val="252670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MS PGothic" charset="0"/>
            </a:endParaRPr>
          </a:p>
        </p:txBody>
      </p:sp>
      <p:sp>
        <p:nvSpPr>
          <p:cNvPr id="1095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30766" indent="-281064" eaLnBrk="0" hangingPunct="0">
              <a:defRPr sz="2400">
                <a:solidFill>
                  <a:schemeClr val="tx1"/>
                </a:solidFill>
                <a:latin typeface="Comic Sans MS" charset="0"/>
                <a:ea typeface="MS PGothic" charset="0"/>
                <a:cs typeface="MS PGothic" charset="0"/>
              </a:defRPr>
            </a:lvl2pPr>
            <a:lvl3pPr marL="1124255" indent="-224851" eaLnBrk="0" hangingPunct="0">
              <a:defRPr sz="2400">
                <a:solidFill>
                  <a:schemeClr val="tx1"/>
                </a:solidFill>
                <a:latin typeface="Comic Sans MS" charset="0"/>
                <a:ea typeface="MS PGothic" charset="0"/>
                <a:cs typeface="MS PGothic" charset="0"/>
              </a:defRPr>
            </a:lvl3pPr>
            <a:lvl4pPr marL="1573957" indent="-224851" eaLnBrk="0" hangingPunct="0">
              <a:defRPr sz="2400">
                <a:solidFill>
                  <a:schemeClr val="tx1"/>
                </a:solidFill>
                <a:latin typeface="Comic Sans MS" charset="0"/>
                <a:ea typeface="MS PGothic" charset="0"/>
                <a:cs typeface="MS PGothic" charset="0"/>
              </a:defRPr>
            </a:lvl4pPr>
            <a:lvl5pPr marL="2023659" indent="-224851" eaLnBrk="0" hangingPunct="0">
              <a:defRPr sz="2400">
                <a:solidFill>
                  <a:schemeClr val="tx1"/>
                </a:solidFill>
                <a:latin typeface="Comic Sans MS" charset="0"/>
                <a:ea typeface="MS PGothic" charset="0"/>
                <a:cs typeface="MS PGothic" charset="0"/>
              </a:defRPr>
            </a:lvl5pPr>
            <a:lvl6pPr marL="2473361" indent="-224851"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23062" indent="-224851"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372764" indent="-224851"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22466" indent="-224851"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CA7F5375-01F7-924B-BD2D-9E21CFD542D2}" type="slidenum">
              <a:rPr lang="en-US" sz="1200"/>
              <a:pPr eaLnBrk="1" hangingPunct="1"/>
              <a:t>8</a:t>
            </a:fld>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FEB51B7-3D43-5D44-BB77-A215B2108386}" type="slidenum">
              <a:rPr lang="en-US" smtClean="0"/>
              <a:pPr>
                <a:defRPr/>
              </a:pPr>
              <a:t>35</a:t>
            </a:fld>
            <a:endParaRPr lang="en-US"/>
          </a:p>
        </p:txBody>
      </p:sp>
    </p:spTree>
    <p:extLst>
      <p:ext uri="{BB962C8B-B14F-4D97-AF65-F5344CB8AC3E}">
        <p14:creationId xmlns:p14="http://schemas.microsoft.com/office/powerpoint/2010/main" val="219006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6F867C91-9D76-6E40-8CDC-1C00E51D0D54}" type="slidenum">
              <a:rPr lang="en-US" sz="1200"/>
              <a:pPr eaLnBrk="1" hangingPunct="1"/>
              <a:t>46</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MS PGothic" charset="0"/>
            </a:endParaRPr>
          </a:p>
        </p:txBody>
      </p:sp>
    </p:spTree>
    <p:extLst>
      <p:ext uri="{BB962C8B-B14F-4D97-AF65-F5344CB8AC3E}">
        <p14:creationId xmlns:p14="http://schemas.microsoft.com/office/powerpoint/2010/main" val="154886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pPr eaLnBrk="1" hangingPunct="1">
              <a:spcBef>
                <a:spcPct val="0"/>
              </a:spcBef>
            </a:pPr>
            <a:endParaRPr lang="en-US">
              <a:ea typeface="ＭＳ Ｐゴシック" charset="-128"/>
              <a:cs typeface="ＭＳ Ｐゴシック" charset="-128"/>
            </a:endParaRPr>
          </a:p>
        </p:txBody>
      </p:sp>
      <p:sp>
        <p:nvSpPr>
          <p:cNvPr id="27652" name="Slide Number Placeholder 3"/>
          <p:cNvSpPr>
            <a:spLocks noGrp="1"/>
          </p:cNvSpPr>
          <p:nvPr>
            <p:ph type="sldNum" sz="quarter" idx="5"/>
          </p:nvPr>
        </p:nvSpPr>
        <p:spPr bwMode="auto">
          <a:noFill/>
          <a:ln>
            <a:miter lim="800000"/>
            <a:headEnd/>
            <a:tailEnd/>
          </a:ln>
        </p:spPr>
        <p:txBody>
          <a:bodyPr/>
          <a:lstStyle/>
          <a:p>
            <a:fld id="{C29719DB-4C62-914C-BF42-3E5A40BA56A1}" type="slidenum">
              <a:rPr lang="en-US">
                <a:latin typeface="Calibri" charset="0"/>
                <a:ea typeface="ＭＳ Ｐゴシック" charset="-128"/>
                <a:cs typeface="ＭＳ Ｐゴシック" charset="-128"/>
              </a:rPr>
              <a:pPr/>
              <a:t>56</a:t>
            </a:fld>
            <a:endParaRPr lang="en-US">
              <a:latin typeface="Calibri"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6F867C91-9D76-6E40-8CDC-1C00E51D0D54}" type="slidenum">
              <a:rPr lang="en-US" sz="1200"/>
              <a:pPr eaLnBrk="1" hangingPunct="1"/>
              <a:t>60</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MS PGothic" charset="0"/>
            </a:endParaRPr>
          </a:p>
        </p:txBody>
      </p:sp>
    </p:spTree>
    <p:extLst>
      <p:ext uri="{BB962C8B-B14F-4D97-AF65-F5344CB8AC3E}">
        <p14:creationId xmlns:p14="http://schemas.microsoft.com/office/powerpoint/2010/main" val="3799840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6F867C91-9D76-6E40-8CDC-1C00E51D0D54}" type="slidenum">
              <a:rPr lang="en-US" sz="1200"/>
              <a:pPr eaLnBrk="1" hangingPunct="1"/>
              <a:t>66</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MS PGothic" charset="0"/>
            </a:endParaRPr>
          </a:p>
        </p:txBody>
      </p:sp>
    </p:spTree>
    <p:extLst>
      <p:ext uri="{BB962C8B-B14F-4D97-AF65-F5344CB8AC3E}">
        <p14:creationId xmlns:p14="http://schemas.microsoft.com/office/powerpoint/2010/main" val="3108843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a:t>
            </a:r>
          </a:p>
          <a:p>
            <a:pPr>
              <a:defRPr/>
            </a:pPr>
            <a:endParaRPr lang="en-US"/>
          </a:p>
        </p:txBody>
      </p:sp>
      <p:sp>
        <p:nvSpPr>
          <p:cNvPr id="6" name="Rectangle 5"/>
          <p:cNvSpPr>
            <a:spLocks noGrp="1" noChangeArrowheads="1"/>
          </p:cNvSpPr>
          <p:nvPr>
            <p:ph type="sldNum" sz="quarter" idx="12"/>
          </p:nvPr>
        </p:nvSpPr>
        <p:spPr/>
        <p:txBody>
          <a:bodyPr/>
          <a:lstStyle>
            <a:lvl1pPr>
              <a:defRPr/>
            </a:lvl1pPr>
          </a:lstStyle>
          <a:p>
            <a:pPr>
              <a:defRPr/>
            </a:pPr>
            <a:fld id="{8D3E9009-5D76-AF41-AD20-12DC2BFF0EA5}" type="slidenum">
              <a:rPr lang="en-US"/>
              <a:pPr>
                <a:defRPr/>
              </a:pPr>
              <a:t>‹#›</a:t>
            </a:fld>
            <a:endParaRPr lang="en-US"/>
          </a:p>
        </p:txBody>
      </p:sp>
    </p:spTree>
    <p:extLst>
      <p:ext uri="{BB962C8B-B14F-4D97-AF65-F5344CB8AC3E}">
        <p14:creationId xmlns:p14="http://schemas.microsoft.com/office/powerpoint/2010/main" val="4053016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6" name="Rectangle 5"/>
          <p:cNvSpPr>
            <a:spLocks noGrp="1" noChangeArrowheads="1"/>
          </p:cNvSpPr>
          <p:nvPr>
            <p:ph type="sldNum" sz="quarter" idx="12"/>
          </p:nvPr>
        </p:nvSpPr>
        <p:spPr/>
        <p:txBody>
          <a:bodyPr/>
          <a:lstStyle>
            <a:lvl1pPr>
              <a:defRPr/>
            </a:lvl1pPr>
          </a:lstStyle>
          <a:p>
            <a:pPr>
              <a:defRPr/>
            </a:pPr>
            <a:fld id="{FC235D10-07FB-AA4A-A56F-B99DE119323C}" type="slidenum">
              <a:rPr lang="en-US"/>
              <a:pPr>
                <a:defRPr/>
              </a:pPr>
              <a:t>‹#›</a:t>
            </a:fld>
            <a:endParaRPr lang="en-US"/>
          </a:p>
        </p:txBody>
      </p:sp>
    </p:spTree>
    <p:extLst>
      <p:ext uri="{BB962C8B-B14F-4D97-AF65-F5344CB8AC3E}">
        <p14:creationId xmlns:p14="http://schemas.microsoft.com/office/powerpoint/2010/main" val="250429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6" name="Rectangle 5"/>
          <p:cNvSpPr>
            <a:spLocks noGrp="1" noChangeArrowheads="1"/>
          </p:cNvSpPr>
          <p:nvPr>
            <p:ph type="sldNum" sz="quarter" idx="12"/>
          </p:nvPr>
        </p:nvSpPr>
        <p:spPr/>
        <p:txBody>
          <a:bodyPr/>
          <a:lstStyle>
            <a:lvl1pPr>
              <a:defRPr/>
            </a:lvl1pPr>
          </a:lstStyle>
          <a:p>
            <a:pPr>
              <a:defRPr/>
            </a:pPr>
            <a:fld id="{5C07148E-A90E-DB45-B19B-43E813C153AE}" type="slidenum">
              <a:rPr lang="en-US"/>
              <a:pPr>
                <a:defRPr/>
              </a:pPr>
              <a:t>‹#›</a:t>
            </a:fld>
            <a:endParaRPr lang="en-US"/>
          </a:p>
        </p:txBody>
      </p:sp>
    </p:spTree>
    <p:extLst>
      <p:ext uri="{BB962C8B-B14F-4D97-AF65-F5344CB8AC3E}">
        <p14:creationId xmlns:p14="http://schemas.microsoft.com/office/powerpoint/2010/main" val="121974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8" name="Footer Placeholder 7"/>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9" name="Rectangle 8"/>
          <p:cNvSpPr>
            <a:spLocks noGrp="1" noChangeArrowheads="1"/>
          </p:cNvSpPr>
          <p:nvPr>
            <p:ph type="sldNum" sz="quarter" idx="12"/>
          </p:nvPr>
        </p:nvSpPr>
        <p:spPr/>
        <p:txBody>
          <a:bodyPr/>
          <a:lstStyle>
            <a:lvl1pPr>
              <a:defRPr/>
            </a:lvl1pPr>
          </a:lstStyle>
          <a:p>
            <a:pPr>
              <a:defRPr/>
            </a:pPr>
            <a:fld id="{F643987D-7B11-4040-A048-F269F41A2E70}" type="slidenum">
              <a:rPr lang="en-US"/>
              <a:pPr>
                <a:defRPr/>
              </a:pPr>
              <a:t>‹#›</a:t>
            </a:fld>
            <a:endParaRPr lang="en-US"/>
          </a:p>
        </p:txBody>
      </p:sp>
    </p:spTree>
    <p:extLst>
      <p:ext uri="{BB962C8B-B14F-4D97-AF65-F5344CB8AC3E}">
        <p14:creationId xmlns:p14="http://schemas.microsoft.com/office/powerpoint/2010/main" val="1569848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7" name="Footer Placeholder 6"/>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8" name="Rectangle 7"/>
          <p:cNvSpPr>
            <a:spLocks noGrp="1" noChangeArrowheads="1"/>
          </p:cNvSpPr>
          <p:nvPr>
            <p:ph type="sldNum" sz="quarter" idx="12"/>
          </p:nvPr>
        </p:nvSpPr>
        <p:spPr/>
        <p:txBody>
          <a:bodyPr/>
          <a:lstStyle>
            <a:lvl1pPr>
              <a:defRPr/>
            </a:lvl1pPr>
          </a:lstStyle>
          <a:p>
            <a:pPr>
              <a:defRPr/>
            </a:pPr>
            <a:fld id="{B43B032D-7ABE-1F40-81B7-E15777313779}" type="slidenum">
              <a:rPr lang="en-US"/>
              <a:pPr>
                <a:defRPr/>
              </a:pPr>
              <a:t>‹#›</a:t>
            </a:fld>
            <a:endParaRPr lang="en-US"/>
          </a:p>
        </p:txBody>
      </p:sp>
    </p:spTree>
    <p:extLst>
      <p:ext uri="{BB962C8B-B14F-4D97-AF65-F5344CB8AC3E}">
        <p14:creationId xmlns:p14="http://schemas.microsoft.com/office/powerpoint/2010/main" val="3755664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7" name="Footer Placeholder 6"/>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8" name="Rectangle 7"/>
          <p:cNvSpPr>
            <a:spLocks noGrp="1" noChangeArrowheads="1"/>
          </p:cNvSpPr>
          <p:nvPr>
            <p:ph type="sldNum" sz="quarter" idx="12"/>
          </p:nvPr>
        </p:nvSpPr>
        <p:spPr/>
        <p:txBody>
          <a:bodyPr/>
          <a:lstStyle>
            <a:lvl1pPr>
              <a:defRPr/>
            </a:lvl1pPr>
          </a:lstStyle>
          <a:p>
            <a:pPr>
              <a:defRPr/>
            </a:pPr>
            <a:fld id="{2119F2DD-4C71-BF4F-B14B-F4E9B9BBF307}" type="slidenum">
              <a:rPr lang="en-US"/>
              <a:pPr>
                <a:defRPr/>
              </a:pPr>
              <a:t>‹#›</a:t>
            </a:fld>
            <a:endParaRPr lang="en-US"/>
          </a:p>
        </p:txBody>
      </p:sp>
    </p:spTree>
    <p:extLst>
      <p:ext uri="{BB962C8B-B14F-4D97-AF65-F5344CB8AC3E}">
        <p14:creationId xmlns:p14="http://schemas.microsoft.com/office/powerpoint/2010/main" val="1346087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4" name="Footer Placeholder 3"/>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5" name="Rectangle 4"/>
          <p:cNvSpPr>
            <a:spLocks noGrp="1" noChangeArrowheads="1"/>
          </p:cNvSpPr>
          <p:nvPr>
            <p:ph type="sldNum" sz="quarter" idx="12"/>
          </p:nvPr>
        </p:nvSpPr>
        <p:spPr/>
        <p:txBody>
          <a:bodyPr/>
          <a:lstStyle>
            <a:lvl1pPr>
              <a:defRPr/>
            </a:lvl1pPr>
          </a:lstStyle>
          <a:p>
            <a:pPr>
              <a:defRPr/>
            </a:pPr>
            <a:fld id="{C4A6CD97-C6CF-A846-87B9-9EFFA06510EE}" type="slidenum">
              <a:rPr lang="en-US"/>
              <a:pPr>
                <a:defRPr/>
              </a:pPr>
              <a:t>‹#›</a:t>
            </a:fld>
            <a:endParaRPr lang="en-US"/>
          </a:p>
        </p:txBody>
      </p:sp>
    </p:spTree>
    <p:extLst>
      <p:ext uri="{BB962C8B-B14F-4D97-AF65-F5344CB8AC3E}">
        <p14:creationId xmlns:p14="http://schemas.microsoft.com/office/powerpoint/2010/main" val="1983662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6" name="Rectangle 5"/>
          <p:cNvSpPr>
            <a:spLocks noGrp="1" noChangeArrowheads="1"/>
          </p:cNvSpPr>
          <p:nvPr>
            <p:ph type="sldNum" sz="quarter" idx="12"/>
          </p:nvPr>
        </p:nvSpPr>
        <p:spPr/>
        <p:txBody>
          <a:bodyPr/>
          <a:lstStyle>
            <a:lvl1pPr>
              <a:defRPr/>
            </a:lvl1pPr>
          </a:lstStyle>
          <a:p>
            <a:pPr>
              <a:defRPr/>
            </a:pPr>
            <a:fld id="{5BE49736-B368-C840-80FE-046B1BC27A41}" type="slidenum">
              <a:rPr lang="en-US"/>
              <a:pPr>
                <a:defRPr/>
              </a:pPr>
              <a:t>‹#›</a:t>
            </a:fld>
            <a:endParaRPr lang="en-US"/>
          </a:p>
        </p:txBody>
      </p:sp>
    </p:spTree>
    <p:extLst>
      <p:ext uri="{BB962C8B-B14F-4D97-AF65-F5344CB8AC3E}">
        <p14:creationId xmlns:p14="http://schemas.microsoft.com/office/powerpoint/2010/main" val="632669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6" name="Rectangle 5"/>
          <p:cNvSpPr>
            <a:spLocks noGrp="1" noChangeArrowheads="1"/>
          </p:cNvSpPr>
          <p:nvPr>
            <p:ph type="sldNum" sz="quarter" idx="12"/>
          </p:nvPr>
        </p:nvSpPr>
        <p:spPr/>
        <p:txBody>
          <a:bodyPr/>
          <a:lstStyle>
            <a:lvl1pPr>
              <a:defRPr/>
            </a:lvl1pPr>
          </a:lstStyle>
          <a:p>
            <a:pPr>
              <a:defRPr/>
            </a:pPr>
            <a:fld id="{736876F9-E7E4-D340-8EE1-62F8B98F703C}" type="slidenum">
              <a:rPr lang="en-US"/>
              <a:pPr>
                <a:defRPr/>
              </a:pPr>
              <a:t>‹#›</a:t>
            </a:fld>
            <a:endParaRPr lang="en-US"/>
          </a:p>
        </p:txBody>
      </p:sp>
    </p:spTree>
    <p:extLst>
      <p:ext uri="{BB962C8B-B14F-4D97-AF65-F5344CB8AC3E}">
        <p14:creationId xmlns:p14="http://schemas.microsoft.com/office/powerpoint/2010/main" val="1511567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dirty="0"/>
              <a:t>ECE 4140/6140 Spring ‘20</a:t>
            </a:r>
          </a:p>
        </p:txBody>
      </p:sp>
      <p:sp>
        <p:nvSpPr>
          <p:cNvPr id="7" name="Rectangle 6"/>
          <p:cNvSpPr>
            <a:spLocks noGrp="1" noChangeArrowheads="1"/>
          </p:cNvSpPr>
          <p:nvPr>
            <p:ph type="sldNum" sz="quarter" idx="12"/>
          </p:nvPr>
        </p:nvSpPr>
        <p:spPr/>
        <p:txBody>
          <a:bodyPr/>
          <a:lstStyle>
            <a:lvl1pPr>
              <a:defRPr/>
            </a:lvl1pPr>
          </a:lstStyle>
          <a:p>
            <a:pPr>
              <a:defRPr/>
            </a:pPr>
            <a:fld id="{5650F722-6A31-6642-97FD-C2F8037105B4}" type="slidenum">
              <a:rPr lang="en-US"/>
              <a:pPr>
                <a:defRPr/>
              </a:pPr>
              <a:t>‹#›</a:t>
            </a:fld>
            <a:endParaRPr lang="en-US"/>
          </a:p>
        </p:txBody>
      </p:sp>
    </p:spTree>
    <p:extLst>
      <p:ext uri="{BB962C8B-B14F-4D97-AF65-F5344CB8AC3E}">
        <p14:creationId xmlns:p14="http://schemas.microsoft.com/office/powerpoint/2010/main" val="368595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8" name="Footer Placeholder 7"/>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9" name="Rectangle 8"/>
          <p:cNvSpPr>
            <a:spLocks noGrp="1" noChangeArrowheads="1"/>
          </p:cNvSpPr>
          <p:nvPr>
            <p:ph type="sldNum" sz="quarter" idx="12"/>
          </p:nvPr>
        </p:nvSpPr>
        <p:spPr/>
        <p:txBody>
          <a:bodyPr/>
          <a:lstStyle>
            <a:lvl1pPr>
              <a:defRPr/>
            </a:lvl1pPr>
          </a:lstStyle>
          <a:p>
            <a:pPr>
              <a:defRPr/>
            </a:pPr>
            <a:fld id="{9036C4F0-A817-2248-9F23-A40FCD042437}" type="slidenum">
              <a:rPr lang="en-US"/>
              <a:pPr>
                <a:defRPr/>
              </a:pPr>
              <a:t>‹#›</a:t>
            </a:fld>
            <a:endParaRPr lang="en-US"/>
          </a:p>
        </p:txBody>
      </p:sp>
    </p:spTree>
    <p:extLst>
      <p:ext uri="{BB962C8B-B14F-4D97-AF65-F5344CB8AC3E}">
        <p14:creationId xmlns:p14="http://schemas.microsoft.com/office/powerpoint/2010/main" val="81599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4" name="Footer Placeholder 3"/>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5" name="Rectangle 4"/>
          <p:cNvSpPr>
            <a:spLocks noGrp="1" noChangeArrowheads="1"/>
          </p:cNvSpPr>
          <p:nvPr>
            <p:ph type="sldNum" sz="quarter" idx="12"/>
          </p:nvPr>
        </p:nvSpPr>
        <p:spPr/>
        <p:txBody>
          <a:bodyPr/>
          <a:lstStyle>
            <a:lvl1pPr>
              <a:defRPr/>
            </a:lvl1pPr>
          </a:lstStyle>
          <a:p>
            <a:pPr>
              <a:defRPr/>
            </a:pPr>
            <a:fld id="{5BB83641-F40F-CA4D-860F-7D3BC7C97219}" type="slidenum">
              <a:rPr lang="en-US"/>
              <a:pPr>
                <a:defRPr/>
              </a:pPr>
              <a:t>‹#›</a:t>
            </a:fld>
            <a:endParaRPr lang="en-US"/>
          </a:p>
        </p:txBody>
      </p:sp>
    </p:spTree>
    <p:extLst>
      <p:ext uri="{BB962C8B-B14F-4D97-AF65-F5344CB8AC3E}">
        <p14:creationId xmlns:p14="http://schemas.microsoft.com/office/powerpoint/2010/main" val="30352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4" name="Rectangle 3"/>
          <p:cNvSpPr>
            <a:spLocks noGrp="1" noChangeArrowheads="1"/>
          </p:cNvSpPr>
          <p:nvPr>
            <p:ph type="sldNum" sz="quarter" idx="12"/>
          </p:nvPr>
        </p:nvSpPr>
        <p:spPr/>
        <p:txBody>
          <a:bodyPr/>
          <a:lstStyle>
            <a:lvl1pPr>
              <a:defRPr/>
            </a:lvl1pPr>
          </a:lstStyle>
          <a:p>
            <a:pPr>
              <a:defRPr/>
            </a:pPr>
            <a:fld id="{8CE7C3B9-A30B-B04F-A77F-C8729535F27F}" type="slidenum">
              <a:rPr lang="en-US"/>
              <a:pPr>
                <a:defRPr/>
              </a:pPr>
              <a:t>‹#›</a:t>
            </a:fld>
            <a:endParaRPr lang="en-US"/>
          </a:p>
        </p:txBody>
      </p:sp>
    </p:spTree>
    <p:extLst>
      <p:ext uri="{BB962C8B-B14F-4D97-AF65-F5344CB8AC3E}">
        <p14:creationId xmlns:p14="http://schemas.microsoft.com/office/powerpoint/2010/main" val="51844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7" name="Rectangle 6"/>
          <p:cNvSpPr>
            <a:spLocks noGrp="1" noChangeArrowheads="1"/>
          </p:cNvSpPr>
          <p:nvPr>
            <p:ph type="sldNum" sz="quarter" idx="12"/>
          </p:nvPr>
        </p:nvSpPr>
        <p:spPr/>
        <p:txBody>
          <a:bodyPr/>
          <a:lstStyle>
            <a:lvl1pPr>
              <a:defRPr/>
            </a:lvl1pPr>
          </a:lstStyle>
          <a:p>
            <a:pPr>
              <a:defRPr/>
            </a:pPr>
            <a:fld id="{79C91EDF-3823-814B-81A7-191598BBBC84}" type="slidenum">
              <a:rPr lang="en-US"/>
              <a:pPr>
                <a:defRPr/>
              </a:pPr>
              <a:t>‹#›</a:t>
            </a:fld>
            <a:endParaRPr lang="en-US"/>
          </a:p>
        </p:txBody>
      </p:sp>
    </p:spTree>
    <p:extLst>
      <p:ext uri="{BB962C8B-B14F-4D97-AF65-F5344CB8AC3E}">
        <p14:creationId xmlns:p14="http://schemas.microsoft.com/office/powerpoint/2010/main" val="2296917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0" y="6534150"/>
            <a:ext cx="2184400" cy="323850"/>
          </a:xfrm>
          <a:prstGeom prst="rect">
            <a:avLst/>
          </a:prstGeom>
        </p:spPr>
        <p:txBody>
          <a:bodyPr/>
          <a:lstStyle>
            <a:lvl1pPr>
              <a:defRPr/>
            </a:lvl1pPr>
          </a:lstStyle>
          <a:p>
            <a:pPr>
              <a:defRPr/>
            </a:pPr>
            <a:r>
              <a:rPr lang="en-US"/>
              <a:t>ECE 4140/6140 Spring ‘17 </a:t>
            </a:r>
          </a:p>
        </p:txBody>
      </p:sp>
      <p:sp>
        <p:nvSpPr>
          <p:cNvPr id="7" name="Rectangle 6"/>
          <p:cNvSpPr>
            <a:spLocks noGrp="1" noChangeArrowheads="1"/>
          </p:cNvSpPr>
          <p:nvPr>
            <p:ph type="sldNum" sz="quarter" idx="12"/>
          </p:nvPr>
        </p:nvSpPr>
        <p:spPr/>
        <p:txBody>
          <a:bodyPr/>
          <a:lstStyle>
            <a:lvl1pPr>
              <a:defRPr/>
            </a:lvl1pPr>
          </a:lstStyle>
          <a:p>
            <a:pPr>
              <a:defRPr/>
            </a:pPr>
            <a:fld id="{EB0BEAFF-6211-2F43-851E-C9940F6EDCE8}" type="slidenum">
              <a:rPr lang="en-US"/>
              <a:pPr>
                <a:defRPr/>
              </a:pPr>
              <a:t>‹#›</a:t>
            </a:fld>
            <a:endParaRPr lang="en-US"/>
          </a:p>
        </p:txBody>
      </p:sp>
    </p:spTree>
    <p:extLst>
      <p:ext uri="{BB962C8B-B14F-4D97-AF65-F5344CB8AC3E}">
        <p14:creationId xmlns:p14="http://schemas.microsoft.com/office/powerpoint/2010/main" val="600031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42" name="Rectangle 6"/>
          <p:cNvSpPr>
            <a:spLocks noGrp="1" noChangeArrowheads="1"/>
          </p:cNvSpPr>
          <p:nvPr>
            <p:ph type="sldNum" sz="quarter" idx="4"/>
          </p:nvPr>
        </p:nvSpPr>
        <p:spPr bwMode="auto">
          <a:xfrm>
            <a:off x="6553200" y="6245225"/>
            <a:ext cx="259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Arial" charset="0"/>
              </a:defRPr>
            </a:lvl1pPr>
          </a:lstStyle>
          <a:p>
            <a:pPr>
              <a:defRPr/>
            </a:pPr>
            <a:endParaRPr lang="en-US"/>
          </a:p>
        </p:txBody>
      </p:sp>
      <p:sp>
        <p:nvSpPr>
          <p:cNvPr id="102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Lst>
  <p:hf hd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6" Type="http://schemas.openxmlformats.org/officeDocument/2006/relationships/customXml" Target="../ink/ink70.xml"/><Relationship Id="rId21" Type="http://schemas.openxmlformats.org/officeDocument/2006/relationships/image" Target="../media/image1211.png"/><Relationship Id="rId42" Type="http://schemas.openxmlformats.org/officeDocument/2006/relationships/customXml" Target="../ink/ink78.xml"/><Relationship Id="rId47" Type="http://schemas.openxmlformats.org/officeDocument/2006/relationships/image" Target="../media/image2511.png"/><Relationship Id="rId63" Type="http://schemas.openxmlformats.org/officeDocument/2006/relationships/image" Target="../media/image3310.png"/><Relationship Id="rId68" Type="http://schemas.openxmlformats.org/officeDocument/2006/relationships/customXml" Target="../ink/ink91.xml"/><Relationship Id="rId84" Type="http://schemas.openxmlformats.org/officeDocument/2006/relationships/customXml" Target="../ink/ink99.xml"/><Relationship Id="rId89" Type="http://schemas.openxmlformats.org/officeDocument/2006/relationships/image" Target="../media/image4611.png"/><Relationship Id="rId16" Type="http://schemas.openxmlformats.org/officeDocument/2006/relationships/customXml" Target="../ink/ink65.xml"/><Relationship Id="rId107" Type="http://schemas.openxmlformats.org/officeDocument/2006/relationships/image" Target="../media/image552.png"/><Relationship Id="rId11" Type="http://schemas.openxmlformats.org/officeDocument/2006/relationships/image" Target="../media/image712.png"/><Relationship Id="rId32" Type="http://schemas.openxmlformats.org/officeDocument/2006/relationships/customXml" Target="../ink/ink73.xml"/><Relationship Id="rId37" Type="http://schemas.openxmlformats.org/officeDocument/2006/relationships/image" Target="../media/image202.png"/><Relationship Id="rId53" Type="http://schemas.openxmlformats.org/officeDocument/2006/relationships/image" Target="../media/image2811.png"/><Relationship Id="rId58" Type="http://schemas.openxmlformats.org/officeDocument/2006/relationships/customXml" Target="../ink/ink86.xml"/><Relationship Id="rId74" Type="http://schemas.openxmlformats.org/officeDocument/2006/relationships/customXml" Target="../ink/ink94.xml"/><Relationship Id="rId79" Type="http://schemas.openxmlformats.org/officeDocument/2006/relationships/image" Target="../media/image4110.png"/><Relationship Id="rId102" Type="http://schemas.openxmlformats.org/officeDocument/2006/relationships/customXml" Target="../ink/ink108.xml"/><Relationship Id="rId5" Type="http://schemas.openxmlformats.org/officeDocument/2006/relationships/image" Target="../media/image4100.png"/><Relationship Id="rId90" Type="http://schemas.openxmlformats.org/officeDocument/2006/relationships/customXml" Target="../ink/ink102.xml"/><Relationship Id="rId95" Type="http://schemas.openxmlformats.org/officeDocument/2006/relationships/image" Target="../media/image4910.png"/><Relationship Id="rId22" Type="http://schemas.openxmlformats.org/officeDocument/2006/relationships/customXml" Target="../ink/ink68.xml"/><Relationship Id="rId27" Type="http://schemas.openxmlformats.org/officeDocument/2006/relationships/image" Target="../media/image1511.png"/><Relationship Id="rId43" Type="http://schemas.openxmlformats.org/officeDocument/2006/relationships/image" Target="../media/image2311.png"/><Relationship Id="rId48" Type="http://schemas.openxmlformats.org/officeDocument/2006/relationships/customXml" Target="../ink/ink81.xml"/><Relationship Id="rId64" Type="http://schemas.openxmlformats.org/officeDocument/2006/relationships/customXml" Target="../ink/ink89.xml"/><Relationship Id="rId69" Type="http://schemas.openxmlformats.org/officeDocument/2006/relationships/image" Target="../media/image3610.png"/><Relationship Id="rId80" Type="http://schemas.openxmlformats.org/officeDocument/2006/relationships/customXml" Target="../ink/ink97.xml"/><Relationship Id="rId85" Type="http://schemas.openxmlformats.org/officeDocument/2006/relationships/image" Target="../media/image4410.png"/><Relationship Id="rId12" Type="http://schemas.openxmlformats.org/officeDocument/2006/relationships/customXml" Target="../ink/ink63.xml"/><Relationship Id="rId17" Type="http://schemas.openxmlformats.org/officeDocument/2006/relationships/image" Target="../media/image1010.png"/><Relationship Id="rId33" Type="http://schemas.openxmlformats.org/officeDocument/2006/relationships/image" Target="../media/image1811.png"/><Relationship Id="rId38" Type="http://schemas.openxmlformats.org/officeDocument/2006/relationships/customXml" Target="../ink/ink76.xml"/><Relationship Id="rId59" Type="http://schemas.openxmlformats.org/officeDocument/2006/relationships/image" Target="../media/image3111.png"/><Relationship Id="rId103" Type="http://schemas.openxmlformats.org/officeDocument/2006/relationships/image" Target="../media/image531.png"/><Relationship Id="rId108" Type="http://schemas.openxmlformats.org/officeDocument/2006/relationships/customXml" Target="../ink/ink111.xml"/><Relationship Id="rId54" Type="http://schemas.openxmlformats.org/officeDocument/2006/relationships/customXml" Target="../ink/ink84.xml"/><Relationship Id="rId70" Type="http://schemas.openxmlformats.org/officeDocument/2006/relationships/customXml" Target="../ink/ink92.xml"/><Relationship Id="rId75" Type="http://schemas.openxmlformats.org/officeDocument/2006/relationships/image" Target="../media/image3910.png"/><Relationship Id="rId91" Type="http://schemas.openxmlformats.org/officeDocument/2006/relationships/image" Target="../media/image4711.png"/><Relationship Id="rId96" Type="http://schemas.openxmlformats.org/officeDocument/2006/relationships/customXml" Target="../ink/ink105.xml"/><Relationship Id="rId1" Type="http://schemas.microsoft.com/office/2007/relationships/media" Target="../media/media11.m4a"/><Relationship Id="rId6" Type="http://schemas.openxmlformats.org/officeDocument/2006/relationships/customXml" Target="../ink/ink60.xml"/><Relationship Id="rId15" Type="http://schemas.openxmlformats.org/officeDocument/2006/relationships/image" Target="../media/image912.png"/><Relationship Id="rId23" Type="http://schemas.openxmlformats.org/officeDocument/2006/relationships/image" Target="../media/image1311.png"/><Relationship Id="rId28" Type="http://schemas.openxmlformats.org/officeDocument/2006/relationships/customXml" Target="../ink/ink71.xml"/><Relationship Id="rId36" Type="http://schemas.openxmlformats.org/officeDocument/2006/relationships/customXml" Target="../ink/ink75.xml"/><Relationship Id="rId49" Type="http://schemas.openxmlformats.org/officeDocument/2006/relationships/image" Target="../media/image2611.png"/><Relationship Id="rId57" Type="http://schemas.openxmlformats.org/officeDocument/2006/relationships/image" Target="../media/image3011.png"/><Relationship Id="rId106" Type="http://schemas.openxmlformats.org/officeDocument/2006/relationships/customXml" Target="../ink/ink110.xml"/><Relationship Id="rId10" Type="http://schemas.openxmlformats.org/officeDocument/2006/relationships/customXml" Target="../ink/ink62.xml"/><Relationship Id="rId31" Type="http://schemas.openxmlformats.org/officeDocument/2006/relationships/image" Target="../media/image1711.png"/><Relationship Id="rId44" Type="http://schemas.openxmlformats.org/officeDocument/2006/relationships/customXml" Target="../ink/ink79.xml"/><Relationship Id="rId52" Type="http://schemas.openxmlformats.org/officeDocument/2006/relationships/customXml" Target="../ink/ink83.xml"/><Relationship Id="rId60" Type="http://schemas.openxmlformats.org/officeDocument/2006/relationships/customXml" Target="../ink/ink87.xml"/><Relationship Id="rId65" Type="http://schemas.openxmlformats.org/officeDocument/2006/relationships/image" Target="../media/image3410.png"/><Relationship Id="rId73" Type="http://schemas.openxmlformats.org/officeDocument/2006/relationships/image" Target="../media/image3810.png"/><Relationship Id="rId78" Type="http://schemas.openxmlformats.org/officeDocument/2006/relationships/customXml" Target="../ink/ink96.xml"/><Relationship Id="rId81" Type="http://schemas.openxmlformats.org/officeDocument/2006/relationships/image" Target="../media/image4210.png"/><Relationship Id="rId86" Type="http://schemas.openxmlformats.org/officeDocument/2006/relationships/customXml" Target="../ink/ink100.xml"/><Relationship Id="rId94" Type="http://schemas.openxmlformats.org/officeDocument/2006/relationships/customXml" Target="../ink/ink104.xml"/><Relationship Id="rId99" Type="http://schemas.openxmlformats.org/officeDocument/2006/relationships/image" Target="../media/image512.png"/><Relationship Id="rId101" Type="http://schemas.openxmlformats.org/officeDocument/2006/relationships/image" Target="../media/image521.png"/><Relationship Id="rId4" Type="http://schemas.openxmlformats.org/officeDocument/2006/relationships/customXml" Target="../ink/ink59.xml"/><Relationship Id="rId9" Type="http://schemas.openxmlformats.org/officeDocument/2006/relationships/image" Target="../media/image612.png"/><Relationship Id="rId13" Type="http://schemas.openxmlformats.org/officeDocument/2006/relationships/image" Target="../media/image813.png"/><Relationship Id="rId18" Type="http://schemas.openxmlformats.org/officeDocument/2006/relationships/customXml" Target="../ink/ink66.xml"/><Relationship Id="rId39" Type="http://schemas.openxmlformats.org/officeDocument/2006/relationships/image" Target="../media/image2112.png"/><Relationship Id="rId109" Type="http://schemas.openxmlformats.org/officeDocument/2006/relationships/image" Target="../media/image562.png"/><Relationship Id="rId34" Type="http://schemas.openxmlformats.org/officeDocument/2006/relationships/customXml" Target="../ink/ink74.xml"/><Relationship Id="rId50" Type="http://schemas.openxmlformats.org/officeDocument/2006/relationships/customXml" Target="../ink/ink82.xml"/><Relationship Id="rId55" Type="http://schemas.openxmlformats.org/officeDocument/2006/relationships/image" Target="../media/image2911.png"/><Relationship Id="rId76" Type="http://schemas.openxmlformats.org/officeDocument/2006/relationships/customXml" Target="../ink/ink95.xml"/><Relationship Id="rId97" Type="http://schemas.openxmlformats.org/officeDocument/2006/relationships/image" Target="../media/image501.png"/><Relationship Id="rId104" Type="http://schemas.openxmlformats.org/officeDocument/2006/relationships/customXml" Target="../ink/ink109.xml"/><Relationship Id="rId7" Type="http://schemas.openxmlformats.org/officeDocument/2006/relationships/image" Target="../media/image511.png"/><Relationship Id="rId71" Type="http://schemas.openxmlformats.org/officeDocument/2006/relationships/image" Target="../media/image3710.png"/><Relationship Id="rId92" Type="http://schemas.openxmlformats.org/officeDocument/2006/relationships/customXml" Target="../ink/ink103.xml"/><Relationship Id="rId2" Type="http://schemas.openxmlformats.org/officeDocument/2006/relationships/audio" Target="../media/media11.m4a"/><Relationship Id="rId29" Type="http://schemas.openxmlformats.org/officeDocument/2006/relationships/image" Target="../media/image1611.png"/><Relationship Id="rId24" Type="http://schemas.openxmlformats.org/officeDocument/2006/relationships/customXml" Target="../ink/ink69.xml"/><Relationship Id="rId40" Type="http://schemas.openxmlformats.org/officeDocument/2006/relationships/customXml" Target="../ink/ink77.xml"/><Relationship Id="rId45" Type="http://schemas.openxmlformats.org/officeDocument/2006/relationships/image" Target="../media/image2411.png"/><Relationship Id="rId66" Type="http://schemas.openxmlformats.org/officeDocument/2006/relationships/customXml" Target="../ink/ink90.xml"/><Relationship Id="rId87" Type="http://schemas.openxmlformats.org/officeDocument/2006/relationships/image" Target="../media/image4511.png"/><Relationship Id="rId110" Type="http://schemas.openxmlformats.org/officeDocument/2006/relationships/image" Target="../media/image1.png"/><Relationship Id="rId61" Type="http://schemas.openxmlformats.org/officeDocument/2006/relationships/image" Target="../media/image3211.png"/><Relationship Id="rId82" Type="http://schemas.openxmlformats.org/officeDocument/2006/relationships/customXml" Target="../ink/ink98.xml"/><Relationship Id="rId19" Type="http://schemas.openxmlformats.org/officeDocument/2006/relationships/image" Target="../media/image1111.png"/><Relationship Id="rId14" Type="http://schemas.openxmlformats.org/officeDocument/2006/relationships/customXml" Target="../ink/ink64.xml"/><Relationship Id="rId30" Type="http://schemas.openxmlformats.org/officeDocument/2006/relationships/customXml" Target="../ink/ink72.xml"/><Relationship Id="rId35" Type="http://schemas.openxmlformats.org/officeDocument/2006/relationships/image" Target="../media/image1911.png"/><Relationship Id="rId56" Type="http://schemas.openxmlformats.org/officeDocument/2006/relationships/customXml" Target="../ink/ink85.xml"/><Relationship Id="rId77" Type="http://schemas.openxmlformats.org/officeDocument/2006/relationships/image" Target="../media/image4010.png"/><Relationship Id="rId100" Type="http://schemas.openxmlformats.org/officeDocument/2006/relationships/customXml" Target="../ink/ink107.xml"/><Relationship Id="rId105" Type="http://schemas.openxmlformats.org/officeDocument/2006/relationships/image" Target="../media/image541.png"/><Relationship Id="rId8" Type="http://schemas.openxmlformats.org/officeDocument/2006/relationships/customXml" Target="../ink/ink61.xml"/><Relationship Id="rId51" Type="http://schemas.openxmlformats.org/officeDocument/2006/relationships/image" Target="../media/image2711.png"/><Relationship Id="rId72" Type="http://schemas.openxmlformats.org/officeDocument/2006/relationships/customXml" Target="../ink/ink93.xml"/><Relationship Id="rId93" Type="http://schemas.openxmlformats.org/officeDocument/2006/relationships/image" Target="../media/image4811.png"/><Relationship Id="rId98" Type="http://schemas.openxmlformats.org/officeDocument/2006/relationships/customXml" Target="../ink/ink106.xml"/><Relationship Id="rId3" Type="http://schemas.openxmlformats.org/officeDocument/2006/relationships/slideLayout" Target="../slideLayouts/slideLayout2.xml"/><Relationship Id="rId25" Type="http://schemas.openxmlformats.org/officeDocument/2006/relationships/image" Target="../media/image1410.png"/><Relationship Id="rId46" Type="http://schemas.openxmlformats.org/officeDocument/2006/relationships/customXml" Target="../ink/ink80.xml"/><Relationship Id="rId67" Type="http://schemas.openxmlformats.org/officeDocument/2006/relationships/image" Target="../media/image61.png"/><Relationship Id="rId20" Type="http://schemas.openxmlformats.org/officeDocument/2006/relationships/customXml" Target="../ink/ink67.xml"/><Relationship Id="rId41" Type="http://schemas.openxmlformats.org/officeDocument/2006/relationships/image" Target="../media/image2212.png"/><Relationship Id="rId62" Type="http://schemas.openxmlformats.org/officeDocument/2006/relationships/customXml" Target="../ink/ink88.xml"/><Relationship Id="rId83" Type="http://schemas.openxmlformats.org/officeDocument/2006/relationships/image" Target="../media/image4310.png"/><Relationship Id="rId88" Type="http://schemas.openxmlformats.org/officeDocument/2006/relationships/customXml" Target="../ink/ink101.xml"/></Relationships>
</file>

<file path=ppt/slides/_rels/slide12.xml.rels><?xml version="1.0" encoding="UTF-8" standalone="yes"?>
<Relationships xmlns="http://schemas.openxmlformats.org/package/2006/relationships"><Relationship Id="rId26" Type="http://schemas.openxmlformats.org/officeDocument/2006/relationships/customXml" Target="../ink/ink123.xml"/><Relationship Id="rId21" Type="http://schemas.openxmlformats.org/officeDocument/2006/relationships/image" Target="../media/image70.png"/><Relationship Id="rId42" Type="http://schemas.openxmlformats.org/officeDocument/2006/relationships/customXml" Target="../ink/ink131.xml"/><Relationship Id="rId47" Type="http://schemas.openxmlformats.org/officeDocument/2006/relationships/image" Target="../media/image83.png"/><Relationship Id="rId63" Type="http://schemas.openxmlformats.org/officeDocument/2006/relationships/image" Target="../media/image91.png"/><Relationship Id="rId68" Type="http://schemas.openxmlformats.org/officeDocument/2006/relationships/customXml" Target="../ink/ink144.xml"/><Relationship Id="rId84" Type="http://schemas.openxmlformats.org/officeDocument/2006/relationships/customXml" Target="../ink/ink152.xml"/><Relationship Id="rId89" Type="http://schemas.openxmlformats.org/officeDocument/2006/relationships/image" Target="../media/image104.png"/><Relationship Id="rId16" Type="http://schemas.openxmlformats.org/officeDocument/2006/relationships/customXml" Target="../ink/ink118.xml"/><Relationship Id="rId107" Type="http://schemas.openxmlformats.org/officeDocument/2006/relationships/image" Target="../media/image113.png"/><Relationship Id="rId11" Type="http://schemas.openxmlformats.org/officeDocument/2006/relationships/image" Target="../media/image65.png"/><Relationship Id="rId32" Type="http://schemas.openxmlformats.org/officeDocument/2006/relationships/customXml" Target="../ink/ink126.xml"/><Relationship Id="rId37" Type="http://schemas.openxmlformats.org/officeDocument/2006/relationships/image" Target="../media/image78.png"/><Relationship Id="rId53" Type="http://schemas.openxmlformats.org/officeDocument/2006/relationships/image" Target="../media/image86.png"/><Relationship Id="rId58" Type="http://schemas.openxmlformats.org/officeDocument/2006/relationships/customXml" Target="../ink/ink139.xml"/><Relationship Id="rId74" Type="http://schemas.openxmlformats.org/officeDocument/2006/relationships/customXml" Target="../ink/ink147.xml"/><Relationship Id="rId79" Type="http://schemas.openxmlformats.org/officeDocument/2006/relationships/image" Target="../media/image99.png"/><Relationship Id="rId102" Type="http://schemas.openxmlformats.org/officeDocument/2006/relationships/customXml" Target="../ink/ink161.xml"/><Relationship Id="rId5" Type="http://schemas.openxmlformats.org/officeDocument/2006/relationships/image" Target="../media/image62.png"/><Relationship Id="rId90" Type="http://schemas.openxmlformats.org/officeDocument/2006/relationships/customXml" Target="../ink/ink155.xml"/><Relationship Id="rId95" Type="http://schemas.openxmlformats.org/officeDocument/2006/relationships/image" Target="../media/image107.png"/><Relationship Id="rId22" Type="http://schemas.openxmlformats.org/officeDocument/2006/relationships/customXml" Target="../ink/ink121.xml"/><Relationship Id="rId27" Type="http://schemas.openxmlformats.org/officeDocument/2006/relationships/image" Target="../media/image73.png"/><Relationship Id="rId43" Type="http://schemas.openxmlformats.org/officeDocument/2006/relationships/image" Target="../media/image81.png"/><Relationship Id="rId48" Type="http://schemas.openxmlformats.org/officeDocument/2006/relationships/customXml" Target="../ink/ink134.xml"/><Relationship Id="rId64" Type="http://schemas.openxmlformats.org/officeDocument/2006/relationships/customXml" Target="../ink/ink142.xml"/><Relationship Id="rId69" Type="http://schemas.openxmlformats.org/officeDocument/2006/relationships/image" Target="../media/image94.png"/><Relationship Id="rId80" Type="http://schemas.openxmlformats.org/officeDocument/2006/relationships/customXml" Target="../ink/ink150.xml"/><Relationship Id="rId85" Type="http://schemas.openxmlformats.org/officeDocument/2006/relationships/image" Target="../media/image102.png"/><Relationship Id="rId12" Type="http://schemas.openxmlformats.org/officeDocument/2006/relationships/customXml" Target="../ink/ink116.xml"/><Relationship Id="rId17" Type="http://schemas.openxmlformats.org/officeDocument/2006/relationships/image" Target="../media/image68.png"/><Relationship Id="rId33" Type="http://schemas.openxmlformats.org/officeDocument/2006/relationships/image" Target="../media/image76.png"/><Relationship Id="rId38" Type="http://schemas.openxmlformats.org/officeDocument/2006/relationships/customXml" Target="../ink/ink129.xml"/><Relationship Id="rId59" Type="http://schemas.openxmlformats.org/officeDocument/2006/relationships/image" Target="../media/image89.png"/><Relationship Id="rId103" Type="http://schemas.openxmlformats.org/officeDocument/2006/relationships/image" Target="../media/image111.png"/><Relationship Id="rId108" Type="http://schemas.openxmlformats.org/officeDocument/2006/relationships/image" Target="../media/image1.png"/><Relationship Id="rId54" Type="http://schemas.openxmlformats.org/officeDocument/2006/relationships/customXml" Target="../ink/ink137.xml"/><Relationship Id="rId70" Type="http://schemas.openxmlformats.org/officeDocument/2006/relationships/customXml" Target="../ink/ink145.xml"/><Relationship Id="rId75" Type="http://schemas.openxmlformats.org/officeDocument/2006/relationships/image" Target="../media/image97.png"/><Relationship Id="rId91" Type="http://schemas.openxmlformats.org/officeDocument/2006/relationships/image" Target="../media/image105.png"/><Relationship Id="rId96" Type="http://schemas.openxmlformats.org/officeDocument/2006/relationships/customXml" Target="../ink/ink158.xml"/><Relationship Id="rId1" Type="http://schemas.microsoft.com/office/2007/relationships/media" Target="../media/media12.m4a"/><Relationship Id="rId6" Type="http://schemas.openxmlformats.org/officeDocument/2006/relationships/customXml" Target="../ink/ink113.xml"/><Relationship Id="rId15" Type="http://schemas.openxmlformats.org/officeDocument/2006/relationships/image" Target="../media/image67.png"/><Relationship Id="rId23" Type="http://schemas.openxmlformats.org/officeDocument/2006/relationships/image" Target="../media/image71.png"/><Relationship Id="rId28" Type="http://schemas.openxmlformats.org/officeDocument/2006/relationships/customXml" Target="../ink/ink124.xml"/><Relationship Id="rId36" Type="http://schemas.openxmlformats.org/officeDocument/2006/relationships/customXml" Target="../ink/ink128.xml"/><Relationship Id="rId49" Type="http://schemas.openxmlformats.org/officeDocument/2006/relationships/image" Target="../media/image84.png"/><Relationship Id="rId57" Type="http://schemas.openxmlformats.org/officeDocument/2006/relationships/image" Target="../media/image88.png"/><Relationship Id="rId106" Type="http://schemas.openxmlformats.org/officeDocument/2006/relationships/customXml" Target="../ink/ink163.xml"/><Relationship Id="rId10" Type="http://schemas.openxmlformats.org/officeDocument/2006/relationships/customXml" Target="../ink/ink115.xml"/><Relationship Id="rId31" Type="http://schemas.openxmlformats.org/officeDocument/2006/relationships/image" Target="../media/image75.png"/><Relationship Id="rId44" Type="http://schemas.openxmlformats.org/officeDocument/2006/relationships/customXml" Target="../ink/ink132.xml"/><Relationship Id="rId52" Type="http://schemas.openxmlformats.org/officeDocument/2006/relationships/customXml" Target="../ink/ink136.xml"/><Relationship Id="rId60" Type="http://schemas.openxmlformats.org/officeDocument/2006/relationships/customXml" Target="../ink/ink140.xml"/><Relationship Id="rId65" Type="http://schemas.openxmlformats.org/officeDocument/2006/relationships/image" Target="../media/image92.png"/><Relationship Id="rId73" Type="http://schemas.openxmlformats.org/officeDocument/2006/relationships/image" Target="../media/image96.png"/><Relationship Id="rId78" Type="http://schemas.openxmlformats.org/officeDocument/2006/relationships/customXml" Target="../ink/ink149.xml"/><Relationship Id="rId81" Type="http://schemas.openxmlformats.org/officeDocument/2006/relationships/image" Target="../media/image100.png"/><Relationship Id="rId86" Type="http://schemas.openxmlformats.org/officeDocument/2006/relationships/customXml" Target="../ink/ink153.xml"/><Relationship Id="rId94" Type="http://schemas.openxmlformats.org/officeDocument/2006/relationships/customXml" Target="../ink/ink157.xml"/><Relationship Id="rId99" Type="http://schemas.openxmlformats.org/officeDocument/2006/relationships/image" Target="../media/image109.png"/><Relationship Id="rId101" Type="http://schemas.openxmlformats.org/officeDocument/2006/relationships/image" Target="../media/image110.png"/><Relationship Id="rId4" Type="http://schemas.openxmlformats.org/officeDocument/2006/relationships/customXml" Target="../ink/ink112.xml"/><Relationship Id="rId9"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customXml" Target="../ink/ink119.xml"/><Relationship Id="rId39" Type="http://schemas.openxmlformats.org/officeDocument/2006/relationships/image" Target="../media/image79.png"/><Relationship Id="rId109" Type="http://schemas.openxmlformats.org/officeDocument/2006/relationships/image" Target="../media/image114.png"/><Relationship Id="rId34" Type="http://schemas.openxmlformats.org/officeDocument/2006/relationships/customXml" Target="../ink/ink127.xml"/><Relationship Id="rId50" Type="http://schemas.openxmlformats.org/officeDocument/2006/relationships/customXml" Target="../ink/ink135.xml"/><Relationship Id="rId55" Type="http://schemas.openxmlformats.org/officeDocument/2006/relationships/image" Target="../media/image87.png"/><Relationship Id="rId76" Type="http://schemas.openxmlformats.org/officeDocument/2006/relationships/customXml" Target="../ink/ink148.xml"/><Relationship Id="rId97" Type="http://schemas.openxmlformats.org/officeDocument/2006/relationships/image" Target="../media/image108.png"/><Relationship Id="rId104" Type="http://schemas.openxmlformats.org/officeDocument/2006/relationships/customXml" Target="../ink/ink162.xml"/><Relationship Id="rId7" Type="http://schemas.openxmlformats.org/officeDocument/2006/relationships/image" Target="../media/image63.png"/><Relationship Id="rId71" Type="http://schemas.openxmlformats.org/officeDocument/2006/relationships/image" Target="../media/image95.png"/><Relationship Id="rId92" Type="http://schemas.openxmlformats.org/officeDocument/2006/relationships/customXml" Target="../ink/ink156.xml"/><Relationship Id="rId2" Type="http://schemas.openxmlformats.org/officeDocument/2006/relationships/audio" Target="../media/media12.m4a"/><Relationship Id="rId29" Type="http://schemas.openxmlformats.org/officeDocument/2006/relationships/image" Target="../media/image74.png"/><Relationship Id="rId24" Type="http://schemas.openxmlformats.org/officeDocument/2006/relationships/customXml" Target="../ink/ink122.xml"/><Relationship Id="rId40" Type="http://schemas.openxmlformats.org/officeDocument/2006/relationships/customXml" Target="../ink/ink130.xml"/><Relationship Id="rId45" Type="http://schemas.openxmlformats.org/officeDocument/2006/relationships/image" Target="../media/image82.png"/><Relationship Id="rId66" Type="http://schemas.openxmlformats.org/officeDocument/2006/relationships/customXml" Target="../ink/ink143.xml"/><Relationship Id="rId87" Type="http://schemas.openxmlformats.org/officeDocument/2006/relationships/image" Target="../media/image103.png"/><Relationship Id="rId61" Type="http://schemas.openxmlformats.org/officeDocument/2006/relationships/image" Target="../media/image90.png"/><Relationship Id="rId82" Type="http://schemas.openxmlformats.org/officeDocument/2006/relationships/customXml" Target="../ink/ink151.xml"/><Relationship Id="rId19" Type="http://schemas.openxmlformats.org/officeDocument/2006/relationships/image" Target="../media/image69.png"/><Relationship Id="rId14" Type="http://schemas.openxmlformats.org/officeDocument/2006/relationships/customXml" Target="../ink/ink117.xml"/><Relationship Id="rId30" Type="http://schemas.openxmlformats.org/officeDocument/2006/relationships/customXml" Target="../ink/ink125.xml"/><Relationship Id="rId35" Type="http://schemas.openxmlformats.org/officeDocument/2006/relationships/image" Target="../media/image77.png"/><Relationship Id="rId56" Type="http://schemas.openxmlformats.org/officeDocument/2006/relationships/customXml" Target="../ink/ink138.xml"/><Relationship Id="rId77" Type="http://schemas.openxmlformats.org/officeDocument/2006/relationships/image" Target="../media/image98.png"/><Relationship Id="rId100" Type="http://schemas.openxmlformats.org/officeDocument/2006/relationships/customXml" Target="../ink/ink160.xml"/><Relationship Id="rId105" Type="http://schemas.openxmlformats.org/officeDocument/2006/relationships/image" Target="../media/image112.png"/><Relationship Id="rId8" Type="http://schemas.openxmlformats.org/officeDocument/2006/relationships/customXml" Target="../ink/ink114.xml"/><Relationship Id="rId51" Type="http://schemas.openxmlformats.org/officeDocument/2006/relationships/image" Target="../media/image85.png"/><Relationship Id="rId72" Type="http://schemas.openxmlformats.org/officeDocument/2006/relationships/customXml" Target="../ink/ink146.xml"/><Relationship Id="rId93" Type="http://schemas.openxmlformats.org/officeDocument/2006/relationships/image" Target="../media/image106.png"/><Relationship Id="rId98" Type="http://schemas.openxmlformats.org/officeDocument/2006/relationships/customXml" Target="../ink/ink159.xml"/><Relationship Id="rId3" Type="http://schemas.openxmlformats.org/officeDocument/2006/relationships/slideLayout" Target="../slideLayouts/slideLayout2.xml"/><Relationship Id="rId25" Type="http://schemas.openxmlformats.org/officeDocument/2006/relationships/image" Target="../media/image72.png"/><Relationship Id="rId46" Type="http://schemas.openxmlformats.org/officeDocument/2006/relationships/customXml" Target="../ink/ink133.xml"/><Relationship Id="rId67" Type="http://schemas.openxmlformats.org/officeDocument/2006/relationships/image" Target="../media/image93.png"/><Relationship Id="rId20" Type="http://schemas.openxmlformats.org/officeDocument/2006/relationships/customXml" Target="../ink/ink120.xml"/><Relationship Id="rId41" Type="http://schemas.openxmlformats.org/officeDocument/2006/relationships/image" Target="../media/image80.png"/><Relationship Id="rId62" Type="http://schemas.openxmlformats.org/officeDocument/2006/relationships/customXml" Target="../ink/ink141.xml"/><Relationship Id="rId83" Type="http://schemas.openxmlformats.org/officeDocument/2006/relationships/image" Target="../media/image101.png"/><Relationship Id="rId88" Type="http://schemas.openxmlformats.org/officeDocument/2006/relationships/customXml" Target="../ink/ink154.xml"/></Relationships>
</file>

<file path=ppt/slides/_rels/slide13.xml.rels><?xml version="1.0" encoding="UTF-8" standalone="yes"?>
<Relationships xmlns="http://schemas.openxmlformats.org/package/2006/relationships"><Relationship Id="rId21" Type="http://schemas.openxmlformats.org/officeDocument/2006/relationships/image" Target="../media/image208.png"/><Relationship Id="rId42" Type="http://schemas.openxmlformats.org/officeDocument/2006/relationships/image" Target="../media/image219.png"/><Relationship Id="rId47" Type="http://schemas.openxmlformats.org/officeDocument/2006/relationships/customXml" Target="../ink/ink185.xml"/><Relationship Id="rId63" Type="http://schemas.openxmlformats.org/officeDocument/2006/relationships/customXml" Target="../ink/ink191.xml"/><Relationship Id="rId68" Type="http://schemas.openxmlformats.org/officeDocument/2006/relationships/image" Target="../media/image232.png"/><Relationship Id="rId84" Type="http://schemas.openxmlformats.org/officeDocument/2006/relationships/image" Target="../media/image240.png"/><Relationship Id="rId89" Type="http://schemas.openxmlformats.org/officeDocument/2006/relationships/customXml" Target="../ink/ink204.xml"/><Relationship Id="rId133" Type="http://schemas.openxmlformats.org/officeDocument/2006/relationships/image" Target="../media/image264.png"/><Relationship Id="rId138" Type="http://schemas.openxmlformats.org/officeDocument/2006/relationships/customXml" Target="../ink/ink220.xml"/><Relationship Id="rId154" Type="http://schemas.openxmlformats.org/officeDocument/2006/relationships/image" Target="../media/image1.png"/><Relationship Id="rId16" Type="http://schemas.openxmlformats.org/officeDocument/2006/relationships/customXml" Target="../ink/ink170.xml"/><Relationship Id="rId107" Type="http://schemas.openxmlformats.org/officeDocument/2006/relationships/image" Target="../media/image251.png"/><Relationship Id="rId11" Type="http://schemas.openxmlformats.org/officeDocument/2006/relationships/image" Target="../media/image203.png"/><Relationship Id="rId32" Type="http://schemas.openxmlformats.org/officeDocument/2006/relationships/customXml" Target="../ink/ink178.xml"/><Relationship Id="rId58" Type="http://schemas.openxmlformats.org/officeDocument/2006/relationships/image" Target="../media/image227.png"/><Relationship Id="rId74" Type="http://schemas.openxmlformats.org/officeDocument/2006/relationships/image" Target="../media/image235.png"/><Relationship Id="rId79" Type="http://schemas.openxmlformats.org/officeDocument/2006/relationships/customXml" Target="../ink/ink199.xml"/><Relationship Id="rId102" Type="http://schemas.openxmlformats.org/officeDocument/2006/relationships/customXml" Target="../ink/ink211.xml"/><Relationship Id="rId144" Type="http://schemas.openxmlformats.org/officeDocument/2006/relationships/customXml" Target="../ink/ink223.xml"/><Relationship Id="rId149" Type="http://schemas.openxmlformats.org/officeDocument/2006/relationships/image" Target="../media/image120.png"/><Relationship Id="rId5" Type="http://schemas.openxmlformats.org/officeDocument/2006/relationships/image" Target="../media/image6110.png"/><Relationship Id="rId90" Type="http://schemas.openxmlformats.org/officeDocument/2006/relationships/image" Target="../media/image243.png"/><Relationship Id="rId95" Type="http://schemas.openxmlformats.org/officeDocument/2006/relationships/image" Target="../media/image245.png"/><Relationship Id="rId22" Type="http://schemas.openxmlformats.org/officeDocument/2006/relationships/customXml" Target="../ink/ink173.xml"/><Relationship Id="rId27" Type="http://schemas.openxmlformats.org/officeDocument/2006/relationships/image" Target="../media/image211.png"/><Relationship Id="rId43" Type="http://schemas.openxmlformats.org/officeDocument/2006/relationships/customXml" Target="../ink/ink183.xml"/><Relationship Id="rId48" Type="http://schemas.openxmlformats.org/officeDocument/2006/relationships/image" Target="../media/image222.png"/><Relationship Id="rId64" Type="http://schemas.openxmlformats.org/officeDocument/2006/relationships/image" Target="../media/image230.png"/><Relationship Id="rId69" Type="http://schemas.openxmlformats.org/officeDocument/2006/relationships/customXml" Target="../ink/ink194.xml"/><Relationship Id="rId134" Type="http://schemas.openxmlformats.org/officeDocument/2006/relationships/customXml" Target="../ink/ink218.xml"/><Relationship Id="rId139" Type="http://schemas.openxmlformats.org/officeDocument/2006/relationships/image" Target="../media/image115.png"/><Relationship Id="rId80" Type="http://schemas.openxmlformats.org/officeDocument/2006/relationships/image" Target="../media/image238.png"/><Relationship Id="rId85" Type="http://schemas.openxmlformats.org/officeDocument/2006/relationships/customXml" Target="../ink/ink202.xml"/><Relationship Id="rId150" Type="http://schemas.openxmlformats.org/officeDocument/2006/relationships/customXml" Target="../ink/ink226.xml"/><Relationship Id="rId155" Type="http://schemas.openxmlformats.org/officeDocument/2006/relationships/image" Target="../media/image114.png"/><Relationship Id="rId12" Type="http://schemas.openxmlformats.org/officeDocument/2006/relationships/customXml" Target="../ink/ink168.xml"/><Relationship Id="rId17" Type="http://schemas.openxmlformats.org/officeDocument/2006/relationships/image" Target="../media/image206.png"/><Relationship Id="rId33" Type="http://schemas.openxmlformats.org/officeDocument/2006/relationships/image" Target="../media/image214.png"/><Relationship Id="rId38" Type="http://schemas.openxmlformats.org/officeDocument/2006/relationships/image" Target="../media/image217.png"/><Relationship Id="rId59" Type="http://schemas.openxmlformats.org/officeDocument/2006/relationships/customXml" Target="../ink/ink189.xml"/><Relationship Id="rId103" Type="http://schemas.openxmlformats.org/officeDocument/2006/relationships/image" Target="../media/image249.png"/><Relationship Id="rId108" Type="http://schemas.openxmlformats.org/officeDocument/2006/relationships/customXml" Target="../ink/ink214.xml"/><Relationship Id="rId129" Type="http://schemas.openxmlformats.org/officeDocument/2006/relationships/image" Target="../media/image262.png"/><Relationship Id="rId70" Type="http://schemas.openxmlformats.org/officeDocument/2006/relationships/image" Target="../media/image233.png"/><Relationship Id="rId75" Type="http://schemas.openxmlformats.org/officeDocument/2006/relationships/customXml" Target="../ink/ink197.xml"/><Relationship Id="rId91" Type="http://schemas.openxmlformats.org/officeDocument/2006/relationships/customXml" Target="../ink/ink205.xml"/><Relationship Id="rId96" Type="http://schemas.openxmlformats.org/officeDocument/2006/relationships/customXml" Target="../ink/ink208.xml"/><Relationship Id="rId140" Type="http://schemas.openxmlformats.org/officeDocument/2006/relationships/customXml" Target="../ink/ink221.xml"/><Relationship Id="rId145" Type="http://schemas.openxmlformats.org/officeDocument/2006/relationships/image" Target="../media/image118.png"/><Relationship Id="rId1" Type="http://schemas.microsoft.com/office/2007/relationships/media" Target="../media/media13.m4a"/><Relationship Id="rId6" Type="http://schemas.openxmlformats.org/officeDocument/2006/relationships/customXml" Target="../ink/ink165.xml"/><Relationship Id="rId23" Type="http://schemas.openxmlformats.org/officeDocument/2006/relationships/image" Target="../media/image209.png"/><Relationship Id="rId28" Type="http://schemas.openxmlformats.org/officeDocument/2006/relationships/customXml" Target="../ink/ink176.xml"/><Relationship Id="rId49" Type="http://schemas.openxmlformats.org/officeDocument/2006/relationships/customXml" Target="../ink/ink186.xml"/><Relationship Id="rId44" Type="http://schemas.openxmlformats.org/officeDocument/2006/relationships/image" Target="../media/image220.png"/><Relationship Id="rId60" Type="http://schemas.openxmlformats.org/officeDocument/2006/relationships/image" Target="../media/image228.png"/><Relationship Id="rId65" Type="http://schemas.openxmlformats.org/officeDocument/2006/relationships/customXml" Target="../ink/ink192.xml"/><Relationship Id="rId81" Type="http://schemas.openxmlformats.org/officeDocument/2006/relationships/customXml" Target="../ink/ink200.xml"/><Relationship Id="rId86" Type="http://schemas.openxmlformats.org/officeDocument/2006/relationships/image" Target="../media/image241.png"/><Relationship Id="rId130" Type="http://schemas.openxmlformats.org/officeDocument/2006/relationships/customXml" Target="../ink/ink216.xml"/><Relationship Id="rId135" Type="http://schemas.openxmlformats.org/officeDocument/2006/relationships/image" Target="../media/image265.png"/><Relationship Id="rId151" Type="http://schemas.openxmlformats.org/officeDocument/2006/relationships/image" Target="../media/image121.png"/><Relationship Id="rId13" Type="http://schemas.openxmlformats.org/officeDocument/2006/relationships/image" Target="../media/image204.png"/><Relationship Id="rId18" Type="http://schemas.openxmlformats.org/officeDocument/2006/relationships/customXml" Target="../ink/ink171.xml"/><Relationship Id="rId39" Type="http://schemas.openxmlformats.org/officeDocument/2006/relationships/customXml" Target="../ink/ink181.xml"/><Relationship Id="rId109" Type="http://schemas.openxmlformats.org/officeDocument/2006/relationships/image" Target="../media/image252.png"/><Relationship Id="rId34" Type="http://schemas.openxmlformats.org/officeDocument/2006/relationships/customXml" Target="../ink/ink179.xml"/><Relationship Id="rId50" Type="http://schemas.openxmlformats.org/officeDocument/2006/relationships/image" Target="../media/image223.png"/><Relationship Id="rId76" Type="http://schemas.openxmlformats.org/officeDocument/2006/relationships/image" Target="../media/image236.png"/><Relationship Id="rId97" Type="http://schemas.openxmlformats.org/officeDocument/2006/relationships/image" Target="../media/image246.png"/><Relationship Id="rId104" Type="http://schemas.openxmlformats.org/officeDocument/2006/relationships/customXml" Target="../ink/ink212.xml"/><Relationship Id="rId141" Type="http://schemas.openxmlformats.org/officeDocument/2006/relationships/image" Target="../media/image116.png"/><Relationship Id="rId146" Type="http://schemas.openxmlformats.org/officeDocument/2006/relationships/customXml" Target="../ink/ink224.xml"/><Relationship Id="rId7" Type="http://schemas.openxmlformats.org/officeDocument/2006/relationships/image" Target="../media/image200.png"/><Relationship Id="rId71" Type="http://schemas.openxmlformats.org/officeDocument/2006/relationships/customXml" Target="../ink/ink195.xml"/><Relationship Id="rId92" Type="http://schemas.openxmlformats.org/officeDocument/2006/relationships/customXml" Target="../ink/ink206.xml"/><Relationship Id="rId2" Type="http://schemas.openxmlformats.org/officeDocument/2006/relationships/audio" Target="../media/media13.m4a"/><Relationship Id="rId29" Type="http://schemas.openxmlformats.org/officeDocument/2006/relationships/image" Target="../media/image212.png"/><Relationship Id="rId24" Type="http://schemas.openxmlformats.org/officeDocument/2006/relationships/customXml" Target="../ink/ink174.xml"/><Relationship Id="rId40" Type="http://schemas.openxmlformats.org/officeDocument/2006/relationships/image" Target="../media/image218.png"/><Relationship Id="rId45" Type="http://schemas.openxmlformats.org/officeDocument/2006/relationships/customXml" Target="../ink/ink184.xml"/><Relationship Id="rId66" Type="http://schemas.openxmlformats.org/officeDocument/2006/relationships/image" Target="../media/image231.png"/><Relationship Id="rId87" Type="http://schemas.openxmlformats.org/officeDocument/2006/relationships/customXml" Target="../ink/ink203.xml"/><Relationship Id="rId110" Type="http://schemas.openxmlformats.org/officeDocument/2006/relationships/customXml" Target="../ink/ink215.xml"/><Relationship Id="rId131" Type="http://schemas.openxmlformats.org/officeDocument/2006/relationships/image" Target="../media/image263.png"/><Relationship Id="rId136" Type="http://schemas.openxmlformats.org/officeDocument/2006/relationships/customXml" Target="../ink/ink219.xml"/><Relationship Id="rId61" Type="http://schemas.openxmlformats.org/officeDocument/2006/relationships/customXml" Target="../ink/ink190.xml"/><Relationship Id="rId82" Type="http://schemas.openxmlformats.org/officeDocument/2006/relationships/image" Target="../media/image239.png"/><Relationship Id="rId152" Type="http://schemas.openxmlformats.org/officeDocument/2006/relationships/customXml" Target="../ink/ink227.xml"/><Relationship Id="rId19" Type="http://schemas.openxmlformats.org/officeDocument/2006/relationships/image" Target="../media/image207.png"/><Relationship Id="rId14" Type="http://schemas.openxmlformats.org/officeDocument/2006/relationships/customXml" Target="../ink/ink169.xml"/><Relationship Id="rId30" Type="http://schemas.openxmlformats.org/officeDocument/2006/relationships/customXml" Target="../ink/ink177.xml"/><Relationship Id="rId35" Type="http://schemas.openxmlformats.org/officeDocument/2006/relationships/image" Target="../media/image215.png"/><Relationship Id="rId56" Type="http://schemas.openxmlformats.org/officeDocument/2006/relationships/image" Target="../media/image226.png"/><Relationship Id="rId77" Type="http://schemas.openxmlformats.org/officeDocument/2006/relationships/customXml" Target="../ink/ink198.xml"/><Relationship Id="rId100" Type="http://schemas.openxmlformats.org/officeDocument/2006/relationships/customXml" Target="../ink/ink210.xml"/><Relationship Id="rId105" Type="http://schemas.openxmlformats.org/officeDocument/2006/relationships/image" Target="../media/image250.png"/><Relationship Id="rId147" Type="http://schemas.openxmlformats.org/officeDocument/2006/relationships/image" Target="../media/image119.png"/><Relationship Id="rId8" Type="http://schemas.openxmlformats.org/officeDocument/2006/relationships/customXml" Target="../ink/ink166.xml"/><Relationship Id="rId51" Type="http://schemas.openxmlformats.org/officeDocument/2006/relationships/customXml" Target="../ink/ink187.xml"/><Relationship Id="rId72" Type="http://schemas.openxmlformats.org/officeDocument/2006/relationships/image" Target="../media/image234.png"/><Relationship Id="rId93" Type="http://schemas.openxmlformats.org/officeDocument/2006/relationships/image" Target="../media/image244.png"/><Relationship Id="rId98" Type="http://schemas.openxmlformats.org/officeDocument/2006/relationships/customXml" Target="../ink/ink209.xml"/><Relationship Id="rId142" Type="http://schemas.openxmlformats.org/officeDocument/2006/relationships/customXml" Target="../ink/ink222.xml"/><Relationship Id="rId3" Type="http://schemas.openxmlformats.org/officeDocument/2006/relationships/slideLayout" Target="../slideLayouts/slideLayout2.xml"/><Relationship Id="rId25" Type="http://schemas.openxmlformats.org/officeDocument/2006/relationships/image" Target="../media/image210.png"/><Relationship Id="rId46" Type="http://schemas.openxmlformats.org/officeDocument/2006/relationships/image" Target="../media/image221.png"/><Relationship Id="rId67" Type="http://schemas.openxmlformats.org/officeDocument/2006/relationships/customXml" Target="../ink/ink193.xml"/><Relationship Id="rId137" Type="http://schemas.openxmlformats.org/officeDocument/2006/relationships/image" Target="../media/image266.png"/><Relationship Id="rId20" Type="http://schemas.openxmlformats.org/officeDocument/2006/relationships/customXml" Target="../ink/ink172.xml"/><Relationship Id="rId41" Type="http://schemas.openxmlformats.org/officeDocument/2006/relationships/customXml" Target="../ink/ink182.xml"/><Relationship Id="rId62" Type="http://schemas.openxmlformats.org/officeDocument/2006/relationships/image" Target="../media/image229.png"/><Relationship Id="rId83" Type="http://schemas.openxmlformats.org/officeDocument/2006/relationships/customXml" Target="../ink/ink201.xml"/><Relationship Id="rId88" Type="http://schemas.openxmlformats.org/officeDocument/2006/relationships/image" Target="../media/image242.png"/><Relationship Id="rId132" Type="http://schemas.openxmlformats.org/officeDocument/2006/relationships/customXml" Target="../ink/ink217.xml"/><Relationship Id="rId153" Type="http://schemas.openxmlformats.org/officeDocument/2006/relationships/image" Target="../media/image122.png"/><Relationship Id="rId15" Type="http://schemas.openxmlformats.org/officeDocument/2006/relationships/image" Target="../media/image205.png"/><Relationship Id="rId36" Type="http://schemas.openxmlformats.org/officeDocument/2006/relationships/customXml" Target="../ink/ink180.xml"/><Relationship Id="rId57" Type="http://schemas.openxmlformats.org/officeDocument/2006/relationships/customXml" Target="../ink/ink188.xml"/><Relationship Id="rId106" Type="http://schemas.openxmlformats.org/officeDocument/2006/relationships/customXml" Target="../ink/ink213.xml"/><Relationship Id="rId10" Type="http://schemas.openxmlformats.org/officeDocument/2006/relationships/customXml" Target="../ink/ink167.xml"/><Relationship Id="rId31" Type="http://schemas.openxmlformats.org/officeDocument/2006/relationships/image" Target="../media/image213.png"/><Relationship Id="rId73" Type="http://schemas.openxmlformats.org/officeDocument/2006/relationships/customXml" Target="../ink/ink196.xml"/><Relationship Id="rId78" Type="http://schemas.openxmlformats.org/officeDocument/2006/relationships/image" Target="../media/image237.png"/><Relationship Id="rId94" Type="http://schemas.openxmlformats.org/officeDocument/2006/relationships/customXml" Target="../ink/ink207.xml"/><Relationship Id="rId99" Type="http://schemas.openxmlformats.org/officeDocument/2006/relationships/image" Target="../media/image247.png"/><Relationship Id="rId101" Type="http://schemas.openxmlformats.org/officeDocument/2006/relationships/image" Target="../media/image248.png"/><Relationship Id="rId143" Type="http://schemas.openxmlformats.org/officeDocument/2006/relationships/image" Target="../media/image117.png"/><Relationship Id="rId148" Type="http://schemas.openxmlformats.org/officeDocument/2006/relationships/customXml" Target="../ink/ink225.xml"/><Relationship Id="rId4" Type="http://schemas.openxmlformats.org/officeDocument/2006/relationships/customXml" Target="../ink/ink164.xml"/><Relationship Id="rId9" Type="http://schemas.openxmlformats.org/officeDocument/2006/relationships/image" Target="../media/image201.png"/><Relationship Id="rId26" Type="http://schemas.openxmlformats.org/officeDocument/2006/relationships/customXml" Target="../ink/ink175.xml"/></Relationships>
</file>

<file path=ppt/slides/_rels/slide14.xml.rels><?xml version="1.0" encoding="UTF-8" standalone="yes"?>
<Relationships xmlns="http://schemas.openxmlformats.org/package/2006/relationships"><Relationship Id="rId117" Type="http://schemas.openxmlformats.org/officeDocument/2006/relationships/image" Target="../media/image256.png"/><Relationship Id="rId299" Type="http://schemas.openxmlformats.org/officeDocument/2006/relationships/customXml" Target="../ink/ink328.xml"/><Relationship Id="rId303" Type="http://schemas.openxmlformats.org/officeDocument/2006/relationships/customXml" Target="../ink/ink330.xml"/><Relationship Id="rId84" Type="http://schemas.openxmlformats.org/officeDocument/2006/relationships/image" Target="../media/image240.png"/><Relationship Id="rId138" Type="http://schemas.openxmlformats.org/officeDocument/2006/relationships/customXml" Target="../ink/ink258.xml"/><Relationship Id="rId159" Type="http://schemas.openxmlformats.org/officeDocument/2006/relationships/customXml" Target="../ink/ink273.xml"/><Relationship Id="rId170" Type="http://schemas.openxmlformats.org/officeDocument/2006/relationships/image" Target="../media/image278.png"/><Relationship Id="rId191" Type="http://schemas.openxmlformats.org/officeDocument/2006/relationships/customXml" Target="../ink/ink289.xml"/><Relationship Id="rId247" Type="http://schemas.openxmlformats.org/officeDocument/2006/relationships/customXml" Target="../ink/ink302.xml"/><Relationship Id="rId107" Type="http://schemas.openxmlformats.org/officeDocument/2006/relationships/image" Target="../media/image251.png"/><Relationship Id="rId268" Type="http://schemas.openxmlformats.org/officeDocument/2006/relationships/image" Target="../media/image331.png"/><Relationship Id="rId289" Type="http://schemas.openxmlformats.org/officeDocument/2006/relationships/customXml" Target="../ink/ink323.xml"/><Relationship Id="rId74" Type="http://schemas.openxmlformats.org/officeDocument/2006/relationships/image" Target="../media/image235.png"/><Relationship Id="rId149" Type="http://schemas.openxmlformats.org/officeDocument/2006/relationships/customXml" Target="../ink/ink268.xml"/><Relationship Id="rId314" Type="http://schemas.openxmlformats.org/officeDocument/2006/relationships/image" Target="../media/image1.png"/><Relationship Id="rId5" Type="http://schemas.openxmlformats.org/officeDocument/2006/relationships/image" Target="../media/image6110.png"/><Relationship Id="rId95" Type="http://schemas.openxmlformats.org/officeDocument/2006/relationships/image" Target="../media/image245.png"/><Relationship Id="rId160" Type="http://schemas.openxmlformats.org/officeDocument/2006/relationships/image" Target="../media/image273.png"/><Relationship Id="rId181" Type="http://schemas.openxmlformats.org/officeDocument/2006/relationships/customXml" Target="../ink/ink284.xml"/><Relationship Id="rId237" Type="http://schemas.openxmlformats.org/officeDocument/2006/relationships/customXml" Target="../ink/ink297.xml"/><Relationship Id="rId258" Type="http://schemas.openxmlformats.org/officeDocument/2006/relationships/image" Target="../media/image326.png"/><Relationship Id="rId279" Type="http://schemas.openxmlformats.org/officeDocument/2006/relationships/customXml" Target="../ink/ink318.xml"/><Relationship Id="rId64" Type="http://schemas.openxmlformats.org/officeDocument/2006/relationships/image" Target="../media/image230.png"/><Relationship Id="rId139" Type="http://schemas.openxmlformats.org/officeDocument/2006/relationships/customXml" Target="../ink/ink259.xml"/><Relationship Id="rId290" Type="http://schemas.openxmlformats.org/officeDocument/2006/relationships/image" Target="../media/image133.png"/><Relationship Id="rId304" Type="http://schemas.openxmlformats.org/officeDocument/2006/relationships/image" Target="../media/image140.png"/><Relationship Id="rId85" Type="http://schemas.openxmlformats.org/officeDocument/2006/relationships/customXml" Target="../ink/ink240.xml"/><Relationship Id="rId150" Type="http://schemas.openxmlformats.org/officeDocument/2006/relationships/image" Target="../media/image268.png"/><Relationship Id="rId171" Type="http://schemas.openxmlformats.org/officeDocument/2006/relationships/customXml" Target="../ink/ink279.xml"/><Relationship Id="rId192" Type="http://schemas.openxmlformats.org/officeDocument/2006/relationships/image" Target="../media/image291.png"/><Relationship Id="rId248" Type="http://schemas.openxmlformats.org/officeDocument/2006/relationships/image" Target="../media/image321.png"/><Relationship Id="rId269" Type="http://schemas.openxmlformats.org/officeDocument/2006/relationships/customXml" Target="../ink/ink313.xml"/><Relationship Id="rId108" Type="http://schemas.openxmlformats.org/officeDocument/2006/relationships/customXml" Target="../ink/ink252.xml"/><Relationship Id="rId129" Type="http://schemas.openxmlformats.org/officeDocument/2006/relationships/image" Target="../media/image262.png"/><Relationship Id="rId280" Type="http://schemas.openxmlformats.org/officeDocument/2006/relationships/image" Target="../media/image128.png"/><Relationship Id="rId75" Type="http://schemas.openxmlformats.org/officeDocument/2006/relationships/customXml" Target="../ink/ink235.xml"/><Relationship Id="rId96" Type="http://schemas.openxmlformats.org/officeDocument/2006/relationships/customXml" Target="../ink/ink246.xml"/><Relationship Id="rId140" Type="http://schemas.openxmlformats.org/officeDocument/2006/relationships/customXml" Target="../ink/ink260.xml"/><Relationship Id="rId161" Type="http://schemas.openxmlformats.org/officeDocument/2006/relationships/customXml" Target="../ink/ink274.xml"/><Relationship Id="rId182" Type="http://schemas.openxmlformats.org/officeDocument/2006/relationships/image" Target="../media/image284.png"/><Relationship Id="rId6" Type="http://schemas.openxmlformats.org/officeDocument/2006/relationships/customXml" Target="../ink/ink229.xml"/><Relationship Id="rId238" Type="http://schemas.openxmlformats.org/officeDocument/2006/relationships/image" Target="../media/image316.png"/><Relationship Id="rId259" Type="http://schemas.openxmlformats.org/officeDocument/2006/relationships/customXml" Target="../ink/ink308.xml"/><Relationship Id="rId119" Type="http://schemas.openxmlformats.org/officeDocument/2006/relationships/image" Target="../media/image257.png"/><Relationship Id="rId270" Type="http://schemas.openxmlformats.org/officeDocument/2006/relationships/image" Target="../media/image332.png"/><Relationship Id="rId291" Type="http://schemas.openxmlformats.org/officeDocument/2006/relationships/customXml" Target="../ink/ink324.xml"/><Relationship Id="rId305" Type="http://schemas.openxmlformats.org/officeDocument/2006/relationships/customXml" Target="../ink/ink331.xml"/><Relationship Id="rId65" Type="http://schemas.openxmlformats.org/officeDocument/2006/relationships/customXml" Target="../ink/ink230.xml"/><Relationship Id="rId86" Type="http://schemas.openxmlformats.org/officeDocument/2006/relationships/image" Target="../media/image241.png"/><Relationship Id="rId130" Type="http://schemas.openxmlformats.org/officeDocument/2006/relationships/customXml" Target="../ink/ink254.xml"/><Relationship Id="rId151" Type="http://schemas.openxmlformats.org/officeDocument/2006/relationships/customXml" Target="../ink/ink269.xml"/><Relationship Id="rId172" Type="http://schemas.openxmlformats.org/officeDocument/2006/relationships/image" Target="../media/image279.png"/><Relationship Id="rId193" Type="http://schemas.openxmlformats.org/officeDocument/2006/relationships/customXml" Target="../ink/ink290.xml"/><Relationship Id="rId249" Type="http://schemas.openxmlformats.org/officeDocument/2006/relationships/customXml" Target="../ink/ink303.xml"/><Relationship Id="rId109" Type="http://schemas.openxmlformats.org/officeDocument/2006/relationships/image" Target="../media/image252.png"/><Relationship Id="rId260" Type="http://schemas.openxmlformats.org/officeDocument/2006/relationships/image" Target="../media/image327.png"/><Relationship Id="rId281" Type="http://schemas.openxmlformats.org/officeDocument/2006/relationships/customXml" Target="../ink/ink319.xml"/><Relationship Id="rId76" Type="http://schemas.openxmlformats.org/officeDocument/2006/relationships/image" Target="../media/image236.png"/><Relationship Id="rId97" Type="http://schemas.openxmlformats.org/officeDocument/2006/relationships/image" Target="../media/image246.png"/><Relationship Id="rId141" Type="http://schemas.openxmlformats.org/officeDocument/2006/relationships/customXml" Target="../ink/ink261.xml"/><Relationship Id="rId162" Type="http://schemas.openxmlformats.org/officeDocument/2006/relationships/image" Target="../media/image123.png"/><Relationship Id="rId183" Type="http://schemas.openxmlformats.org/officeDocument/2006/relationships/customXml" Target="../ink/ink285.xml"/><Relationship Id="rId239" Type="http://schemas.openxmlformats.org/officeDocument/2006/relationships/customXml" Target="../ink/ink298.xml"/><Relationship Id="rId250" Type="http://schemas.openxmlformats.org/officeDocument/2006/relationships/image" Target="../media/image322.png"/><Relationship Id="rId271" Type="http://schemas.openxmlformats.org/officeDocument/2006/relationships/customXml" Target="../ink/ink314.xml"/><Relationship Id="rId292" Type="http://schemas.openxmlformats.org/officeDocument/2006/relationships/image" Target="../media/image134.png"/><Relationship Id="rId306" Type="http://schemas.openxmlformats.org/officeDocument/2006/relationships/image" Target="../media/image141.png"/><Relationship Id="rId66" Type="http://schemas.openxmlformats.org/officeDocument/2006/relationships/image" Target="../media/image231.png"/><Relationship Id="rId87" Type="http://schemas.openxmlformats.org/officeDocument/2006/relationships/customXml" Target="../ink/ink241.xml"/><Relationship Id="rId110" Type="http://schemas.openxmlformats.org/officeDocument/2006/relationships/customXml" Target="../ink/ink253.xml"/><Relationship Id="rId131" Type="http://schemas.openxmlformats.org/officeDocument/2006/relationships/image" Target="../media/image263.png"/><Relationship Id="rId152" Type="http://schemas.openxmlformats.org/officeDocument/2006/relationships/image" Target="../media/image269.png"/><Relationship Id="rId173" Type="http://schemas.openxmlformats.org/officeDocument/2006/relationships/customXml" Target="../ink/ink280.xml"/><Relationship Id="rId194" Type="http://schemas.openxmlformats.org/officeDocument/2006/relationships/image" Target="../media/image292.png"/><Relationship Id="rId240" Type="http://schemas.openxmlformats.org/officeDocument/2006/relationships/image" Target="../media/image317.png"/><Relationship Id="rId261" Type="http://schemas.openxmlformats.org/officeDocument/2006/relationships/customXml" Target="../ink/ink309.xml"/><Relationship Id="rId77" Type="http://schemas.openxmlformats.org/officeDocument/2006/relationships/customXml" Target="../ink/ink236.xml"/><Relationship Id="rId100" Type="http://schemas.openxmlformats.org/officeDocument/2006/relationships/customXml" Target="../ink/ink248.xml"/><Relationship Id="rId105" Type="http://schemas.openxmlformats.org/officeDocument/2006/relationships/image" Target="../media/image250.png"/><Relationship Id="rId147" Type="http://schemas.openxmlformats.org/officeDocument/2006/relationships/customXml" Target="../ink/ink267.xml"/><Relationship Id="rId168" Type="http://schemas.openxmlformats.org/officeDocument/2006/relationships/image" Target="../media/image277.png"/><Relationship Id="rId282" Type="http://schemas.openxmlformats.org/officeDocument/2006/relationships/image" Target="../media/image129.png"/><Relationship Id="rId312" Type="http://schemas.openxmlformats.org/officeDocument/2006/relationships/image" Target="../media/image144.png"/><Relationship Id="rId72" Type="http://schemas.openxmlformats.org/officeDocument/2006/relationships/image" Target="../media/image234.png"/><Relationship Id="rId93" Type="http://schemas.openxmlformats.org/officeDocument/2006/relationships/image" Target="../media/image244.png"/><Relationship Id="rId98" Type="http://schemas.openxmlformats.org/officeDocument/2006/relationships/customXml" Target="../ink/ink247.xml"/><Relationship Id="rId142" Type="http://schemas.openxmlformats.org/officeDocument/2006/relationships/customXml" Target="../ink/ink262.xml"/><Relationship Id="rId121" Type="http://schemas.openxmlformats.org/officeDocument/2006/relationships/image" Target="../media/image258.png"/><Relationship Id="rId163" Type="http://schemas.openxmlformats.org/officeDocument/2006/relationships/customXml" Target="../ink/ink275.xml"/><Relationship Id="rId184" Type="http://schemas.openxmlformats.org/officeDocument/2006/relationships/image" Target="../media/image287.png"/><Relationship Id="rId189" Type="http://schemas.openxmlformats.org/officeDocument/2006/relationships/customXml" Target="../ink/ink288.xml"/><Relationship Id="rId3" Type="http://schemas.openxmlformats.org/officeDocument/2006/relationships/slideLayout" Target="../slideLayouts/slideLayout2.xml"/><Relationship Id="rId235" Type="http://schemas.openxmlformats.org/officeDocument/2006/relationships/customXml" Target="../ink/ink296.xml"/><Relationship Id="rId251" Type="http://schemas.openxmlformats.org/officeDocument/2006/relationships/customXml" Target="../ink/ink304.xml"/><Relationship Id="rId256" Type="http://schemas.openxmlformats.org/officeDocument/2006/relationships/image" Target="../media/image325.png"/><Relationship Id="rId277" Type="http://schemas.openxmlformats.org/officeDocument/2006/relationships/customXml" Target="../ink/ink317.xml"/><Relationship Id="rId298" Type="http://schemas.openxmlformats.org/officeDocument/2006/relationships/image" Target="../media/image137.png"/><Relationship Id="rId67" Type="http://schemas.openxmlformats.org/officeDocument/2006/relationships/customXml" Target="../ink/ink231.xml"/><Relationship Id="rId137" Type="http://schemas.openxmlformats.org/officeDocument/2006/relationships/image" Target="../media/image266.png"/><Relationship Id="rId158" Type="http://schemas.openxmlformats.org/officeDocument/2006/relationships/image" Target="../media/image272.png"/><Relationship Id="rId272" Type="http://schemas.openxmlformats.org/officeDocument/2006/relationships/image" Target="../media/image124.png"/><Relationship Id="rId293" Type="http://schemas.openxmlformats.org/officeDocument/2006/relationships/customXml" Target="../ink/ink325.xml"/><Relationship Id="rId302" Type="http://schemas.openxmlformats.org/officeDocument/2006/relationships/image" Target="../media/image139.png"/><Relationship Id="rId307" Type="http://schemas.openxmlformats.org/officeDocument/2006/relationships/customXml" Target="../ink/ink332.xml"/><Relationship Id="rId83" Type="http://schemas.openxmlformats.org/officeDocument/2006/relationships/customXml" Target="../ink/ink239.xml"/><Relationship Id="rId88" Type="http://schemas.openxmlformats.org/officeDocument/2006/relationships/image" Target="../media/image242.png"/><Relationship Id="rId132" Type="http://schemas.openxmlformats.org/officeDocument/2006/relationships/customXml" Target="../ink/ink255.xml"/><Relationship Id="rId111" Type="http://schemas.openxmlformats.org/officeDocument/2006/relationships/image" Target="../media/image253.png"/><Relationship Id="rId153" Type="http://schemas.openxmlformats.org/officeDocument/2006/relationships/customXml" Target="../ink/ink270.xml"/><Relationship Id="rId174" Type="http://schemas.openxmlformats.org/officeDocument/2006/relationships/image" Target="../media/image280.png"/><Relationship Id="rId179" Type="http://schemas.openxmlformats.org/officeDocument/2006/relationships/customXml" Target="../ink/ink283.xml"/><Relationship Id="rId195" Type="http://schemas.openxmlformats.org/officeDocument/2006/relationships/customXml" Target="../ink/ink291.xml"/><Relationship Id="rId190" Type="http://schemas.openxmlformats.org/officeDocument/2006/relationships/image" Target="../media/image290.png"/><Relationship Id="rId241" Type="http://schemas.openxmlformats.org/officeDocument/2006/relationships/customXml" Target="../ink/ink299.xml"/><Relationship Id="rId246" Type="http://schemas.openxmlformats.org/officeDocument/2006/relationships/image" Target="../media/image320.png"/><Relationship Id="rId267" Type="http://schemas.openxmlformats.org/officeDocument/2006/relationships/customXml" Target="../ink/ink312.xml"/><Relationship Id="rId288" Type="http://schemas.openxmlformats.org/officeDocument/2006/relationships/image" Target="../media/image132.png"/><Relationship Id="rId106" Type="http://schemas.openxmlformats.org/officeDocument/2006/relationships/customXml" Target="../ink/ink251.xml"/><Relationship Id="rId127" Type="http://schemas.openxmlformats.org/officeDocument/2006/relationships/image" Target="../media/image261.png"/><Relationship Id="rId262" Type="http://schemas.openxmlformats.org/officeDocument/2006/relationships/image" Target="../media/image328.png"/><Relationship Id="rId283" Type="http://schemas.openxmlformats.org/officeDocument/2006/relationships/customXml" Target="../ink/ink320.xml"/><Relationship Id="rId313" Type="http://schemas.openxmlformats.org/officeDocument/2006/relationships/image" Target="../media/image114.png"/><Relationship Id="rId73" Type="http://schemas.openxmlformats.org/officeDocument/2006/relationships/customXml" Target="../ink/ink234.xml"/><Relationship Id="rId78" Type="http://schemas.openxmlformats.org/officeDocument/2006/relationships/image" Target="../media/image237.png"/><Relationship Id="rId94" Type="http://schemas.openxmlformats.org/officeDocument/2006/relationships/customXml" Target="../ink/ink245.xml"/><Relationship Id="rId99" Type="http://schemas.openxmlformats.org/officeDocument/2006/relationships/image" Target="../media/image247.png"/><Relationship Id="rId101" Type="http://schemas.openxmlformats.org/officeDocument/2006/relationships/image" Target="../media/image248.png"/><Relationship Id="rId143" Type="http://schemas.openxmlformats.org/officeDocument/2006/relationships/customXml" Target="../ink/ink263.xml"/><Relationship Id="rId148" Type="http://schemas.openxmlformats.org/officeDocument/2006/relationships/image" Target="../media/image267.png"/><Relationship Id="rId164" Type="http://schemas.openxmlformats.org/officeDocument/2006/relationships/image" Target="../media/image275.png"/><Relationship Id="rId169" Type="http://schemas.openxmlformats.org/officeDocument/2006/relationships/customXml" Target="../ink/ink278.xml"/><Relationship Id="rId185" Type="http://schemas.openxmlformats.org/officeDocument/2006/relationships/customXml" Target="../ink/ink286.xml"/><Relationship Id="rId4" Type="http://schemas.openxmlformats.org/officeDocument/2006/relationships/customXml" Target="../ink/ink228.xml"/><Relationship Id="rId180" Type="http://schemas.openxmlformats.org/officeDocument/2006/relationships/image" Target="../media/image283.png"/><Relationship Id="rId236" Type="http://schemas.openxmlformats.org/officeDocument/2006/relationships/image" Target="../media/image315.png"/><Relationship Id="rId257" Type="http://schemas.openxmlformats.org/officeDocument/2006/relationships/customXml" Target="../ink/ink307.xml"/><Relationship Id="rId278" Type="http://schemas.openxmlformats.org/officeDocument/2006/relationships/image" Target="../media/image127.png"/><Relationship Id="rId252" Type="http://schemas.openxmlformats.org/officeDocument/2006/relationships/image" Target="../media/image323.png"/><Relationship Id="rId273" Type="http://schemas.openxmlformats.org/officeDocument/2006/relationships/customXml" Target="../ink/ink315.xml"/><Relationship Id="rId294" Type="http://schemas.openxmlformats.org/officeDocument/2006/relationships/image" Target="../media/image135.png"/><Relationship Id="rId308" Type="http://schemas.openxmlformats.org/officeDocument/2006/relationships/image" Target="../media/image142.png"/><Relationship Id="rId68" Type="http://schemas.openxmlformats.org/officeDocument/2006/relationships/image" Target="../media/image232.png"/><Relationship Id="rId89" Type="http://schemas.openxmlformats.org/officeDocument/2006/relationships/customXml" Target="../ink/ink242.xml"/><Relationship Id="rId133" Type="http://schemas.openxmlformats.org/officeDocument/2006/relationships/image" Target="../media/image264.png"/><Relationship Id="rId154" Type="http://schemas.openxmlformats.org/officeDocument/2006/relationships/image" Target="../media/image270.png"/><Relationship Id="rId175" Type="http://schemas.openxmlformats.org/officeDocument/2006/relationships/customXml" Target="../ink/ink281.xml"/><Relationship Id="rId196" Type="http://schemas.openxmlformats.org/officeDocument/2006/relationships/image" Target="../media/image293.png"/><Relationship Id="rId200" Type="http://schemas.openxmlformats.org/officeDocument/2006/relationships/customXml" Target="../ink/ink294.xml"/><Relationship Id="rId242" Type="http://schemas.openxmlformats.org/officeDocument/2006/relationships/image" Target="../media/image318.png"/><Relationship Id="rId263" Type="http://schemas.openxmlformats.org/officeDocument/2006/relationships/customXml" Target="../ink/ink310.xml"/><Relationship Id="rId284" Type="http://schemas.openxmlformats.org/officeDocument/2006/relationships/image" Target="../media/image130.png"/><Relationship Id="rId79" Type="http://schemas.openxmlformats.org/officeDocument/2006/relationships/customXml" Target="../ink/ink237.xml"/><Relationship Id="rId102" Type="http://schemas.openxmlformats.org/officeDocument/2006/relationships/customXml" Target="../ink/ink249.xml"/><Relationship Id="rId144" Type="http://schemas.openxmlformats.org/officeDocument/2006/relationships/customXml" Target="../ink/ink264.xml"/><Relationship Id="rId123" Type="http://schemas.openxmlformats.org/officeDocument/2006/relationships/image" Target="../media/image259.png"/><Relationship Id="rId90" Type="http://schemas.openxmlformats.org/officeDocument/2006/relationships/image" Target="../media/image243.png"/><Relationship Id="rId165" Type="http://schemas.openxmlformats.org/officeDocument/2006/relationships/customXml" Target="../ink/ink276.xml"/><Relationship Id="rId186" Type="http://schemas.openxmlformats.org/officeDocument/2006/relationships/image" Target="../media/image288.png"/><Relationship Id="rId253" Type="http://schemas.openxmlformats.org/officeDocument/2006/relationships/customXml" Target="../ink/ink305.xml"/><Relationship Id="rId274" Type="http://schemas.openxmlformats.org/officeDocument/2006/relationships/image" Target="../media/image125.png"/><Relationship Id="rId295" Type="http://schemas.openxmlformats.org/officeDocument/2006/relationships/customXml" Target="../ink/ink326.xml"/><Relationship Id="rId309" Type="http://schemas.openxmlformats.org/officeDocument/2006/relationships/customXml" Target="../ink/ink333.xml"/><Relationship Id="rId69" Type="http://schemas.openxmlformats.org/officeDocument/2006/relationships/customXml" Target="../ink/ink232.xml"/><Relationship Id="rId134" Type="http://schemas.openxmlformats.org/officeDocument/2006/relationships/customXml" Target="../ink/ink256.xml"/><Relationship Id="rId113" Type="http://schemas.openxmlformats.org/officeDocument/2006/relationships/image" Target="../media/image254.png"/><Relationship Id="rId80" Type="http://schemas.openxmlformats.org/officeDocument/2006/relationships/image" Target="../media/image238.png"/><Relationship Id="rId155" Type="http://schemas.openxmlformats.org/officeDocument/2006/relationships/customXml" Target="../ink/ink271.xml"/><Relationship Id="rId176" Type="http://schemas.openxmlformats.org/officeDocument/2006/relationships/image" Target="../media/image281.png"/><Relationship Id="rId197" Type="http://schemas.openxmlformats.org/officeDocument/2006/relationships/customXml" Target="../ink/ink292.xml"/><Relationship Id="rId201" Type="http://schemas.openxmlformats.org/officeDocument/2006/relationships/image" Target="../media/image295.png"/><Relationship Id="rId243" Type="http://schemas.openxmlformats.org/officeDocument/2006/relationships/customXml" Target="../ink/ink300.xml"/><Relationship Id="rId264" Type="http://schemas.openxmlformats.org/officeDocument/2006/relationships/image" Target="../media/image329.png"/><Relationship Id="rId285" Type="http://schemas.openxmlformats.org/officeDocument/2006/relationships/customXml" Target="../ink/ink321.xml"/><Relationship Id="rId103" Type="http://schemas.openxmlformats.org/officeDocument/2006/relationships/image" Target="../media/image249.png"/><Relationship Id="rId310" Type="http://schemas.openxmlformats.org/officeDocument/2006/relationships/image" Target="../media/image143.png"/><Relationship Id="rId70" Type="http://schemas.openxmlformats.org/officeDocument/2006/relationships/image" Target="../media/image233.png"/><Relationship Id="rId91" Type="http://schemas.openxmlformats.org/officeDocument/2006/relationships/customXml" Target="../ink/ink243.xml"/><Relationship Id="rId145" Type="http://schemas.openxmlformats.org/officeDocument/2006/relationships/customXml" Target="../ink/ink265.xml"/><Relationship Id="rId166" Type="http://schemas.openxmlformats.org/officeDocument/2006/relationships/image" Target="../media/image276.png"/><Relationship Id="rId187" Type="http://schemas.openxmlformats.org/officeDocument/2006/relationships/customXml" Target="../ink/ink287.xml"/><Relationship Id="rId1" Type="http://schemas.microsoft.com/office/2007/relationships/media" Target="../media/media14.m4a"/><Relationship Id="rId254" Type="http://schemas.openxmlformats.org/officeDocument/2006/relationships/image" Target="../media/image324.png"/><Relationship Id="rId275" Type="http://schemas.openxmlformats.org/officeDocument/2006/relationships/customXml" Target="../ink/ink316.xml"/><Relationship Id="rId296" Type="http://schemas.openxmlformats.org/officeDocument/2006/relationships/image" Target="../media/image136.png"/><Relationship Id="rId300" Type="http://schemas.openxmlformats.org/officeDocument/2006/relationships/image" Target="../media/image138.png"/><Relationship Id="rId81" Type="http://schemas.openxmlformats.org/officeDocument/2006/relationships/customXml" Target="../ink/ink238.xml"/><Relationship Id="rId135" Type="http://schemas.openxmlformats.org/officeDocument/2006/relationships/image" Target="../media/image265.png"/><Relationship Id="rId156" Type="http://schemas.openxmlformats.org/officeDocument/2006/relationships/image" Target="../media/image271.png"/><Relationship Id="rId177" Type="http://schemas.openxmlformats.org/officeDocument/2006/relationships/customXml" Target="../ink/ink282.xml"/><Relationship Id="rId198" Type="http://schemas.openxmlformats.org/officeDocument/2006/relationships/image" Target="../media/image294.png"/><Relationship Id="rId202" Type="http://schemas.openxmlformats.org/officeDocument/2006/relationships/customXml" Target="../ink/ink295.xml"/><Relationship Id="rId244" Type="http://schemas.openxmlformats.org/officeDocument/2006/relationships/image" Target="../media/image319.png"/><Relationship Id="rId265" Type="http://schemas.openxmlformats.org/officeDocument/2006/relationships/customXml" Target="../ink/ink311.xml"/><Relationship Id="rId286" Type="http://schemas.openxmlformats.org/officeDocument/2006/relationships/image" Target="../media/image131.png"/><Relationship Id="rId104" Type="http://schemas.openxmlformats.org/officeDocument/2006/relationships/customXml" Target="../ink/ink250.xml"/><Relationship Id="rId125" Type="http://schemas.openxmlformats.org/officeDocument/2006/relationships/image" Target="../media/image260.png"/><Relationship Id="rId146" Type="http://schemas.openxmlformats.org/officeDocument/2006/relationships/customXml" Target="../ink/ink266.xml"/><Relationship Id="rId167" Type="http://schemas.openxmlformats.org/officeDocument/2006/relationships/customXml" Target="../ink/ink277.xml"/><Relationship Id="rId188" Type="http://schemas.openxmlformats.org/officeDocument/2006/relationships/image" Target="../media/image289.png"/><Relationship Id="rId311" Type="http://schemas.openxmlformats.org/officeDocument/2006/relationships/customXml" Target="../ink/ink334.xml"/><Relationship Id="rId71" Type="http://schemas.openxmlformats.org/officeDocument/2006/relationships/customXml" Target="../ink/ink233.xml"/><Relationship Id="rId92" Type="http://schemas.openxmlformats.org/officeDocument/2006/relationships/customXml" Target="../ink/ink244.xml"/><Relationship Id="rId234" Type="http://schemas.openxmlformats.org/officeDocument/2006/relationships/image" Target="../media/image314.png"/><Relationship Id="rId2" Type="http://schemas.openxmlformats.org/officeDocument/2006/relationships/audio" Target="../media/media14.m4a"/><Relationship Id="rId255" Type="http://schemas.openxmlformats.org/officeDocument/2006/relationships/customXml" Target="../ink/ink306.xml"/><Relationship Id="rId276" Type="http://schemas.openxmlformats.org/officeDocument/2006/relationships/image" Target="../media/image126.png"/><Relationship Id="rId297" Type="http://schemas.openxmlformats.org/officeDocument/2006/relationships/customXml" Target="../ink/ink327.xml"/><Relationship Id="rId136" Type="http://schemas.openxmlformats.org/officeDocument/2006/relationships/customXml" Target="../ink/ink257.xml"/><Relationship Id="rId115" Type="http://schemas.openxmlformats.org/officeDocument/2006/relationships/image" Target="../media/image255.png"/><Relationship Id="rId157" Type="http://schemas.openxmlformats.org/officeDocument/2006/relationships/customXml" Target="../ink/ink272.xml"/><Relationship Id="rId178" Type="http://schemas.openxmlformats.org/officeDocument/2006/relationships/image" Target="../media/image282.png"/><Relationship Id="rId301" Type="http://schemas.openxmlformats.org/officeDocument/2006/relationships/customXml" Target="../ink/ink329.xml"/><Relationship Id="rId82" Type="http://schemas.openxmlformats.org/officeDocument/2006/relationships/image" Target="../media/image239.png"/><Relationship Id="rId199" Type="http://schemas.openxmlformats.org/officeDocument/2006/relationships/customXml" Target="../ink/ink293.xml"/><Relationship Id="rId245" Type="http://schemas.openxmlformats.org/officeDocument/2006/relationships/customXml" Target="../ink/ink301.xml"/><Relationship Id="rId266" Type="http://schemas.openxmlformats.org/officeDocument/2006/relationships/image" Target="../media/image330.png"/><Relationship Id="rId287" Type="http://schemas.openxmlformats.org/officeDocument/2006/relationships/customXml" Target="../ink/ink322.xml"/></Relationships>
</file>

<file path=ppt/slides/_rels/slide15.xml.rels><?xml version="1.0" encoding="UTF-8" standalone="yes"?>
<Relationships xmlns="http://schemas.openxmlformats.org/package/2006/relationships"><Relationship Id="rId117" Type="http://schemas.openxmlformats.org/officeDocument/2006/relationships/image" Target="../media/image256.png"/><Relationship Id="rId84" Type="http://schemas.openxmlformats.org/officeDocument/2006/relationships/image" Target="../media/image240.png"/><Relationship Id="rId138" Type="http://schemas.openxmlformats.org/officeDocument/2006/relationships/customXml" Target="../ink/ink373.xml"/><Relationship Id="rId159" Type="http://schemas.openxmlformats.org/officeDocument/2006/relationships/image" Target="../media/image277.png"/><Relationship Id="rId170" Type="http://schemas.openxmlformats.org/officeDocument/2006/relationships/customXml" Target="../ink/ink389.xml"/><Relationship Id="rId191" Type="http://schemas.openxmlformats.org/officeDocument/2006/relationships/image" Target="../media/image293.png"/><Relationship Id="rId205" Type="http://schemas.openxmlformats.org/officeDocument/2006/relationships/customXml" Target="../ink/ink407.xml"/><Relationship Id="rId226" Type="http://schemas.openxmlformats.org/officeDocument/2006/relationships/image" Target="../media/image310.png"/><Relationship Id="rId247" Type="http://schemas.openxmlformats.org/officeDocument/2006/relationships/customXml" Target="../ink/ink428.xml"/><Relationship Id="rId107" Type="http://schemas.openxmlformats.org/officeDocument/2006/relationships/image" Target="../media/image251.png"/><Relationship Id="rId268" Type="http://schemas.openxmlformats.org/officeDocument/2006/relationships/image" Target="../media/image331.png"/><Relationship Id="rId74" Type="http://schemas.openxmlformats.org/officeDocument/2006/relationships/image" Target="../media/image235.png"/><Relationship Id="rId128" Type="http://schemas.openxmlformats.org/officeDocument/2006/relationships/customXml" Target="../ink/ink368.xml"/><Relationship Id="rId149" Type="http://schemas.openxmlformats.org/officeDocument/2006/relationships/image" Target="../media/image272.png"/><Relationship Id="rId95" Type="http://schemas.openxmlformats.org/officeDocument/2006/relationships/image" Target="../media/image245.png"/><Relationship Id="rId160" Type="http://schemas.openxmlformats.org/officeDocument/2006/relationships/customXml" Target="../ink/ink384.xml"/><Relationship Id="rId181" Type="http://schemas.openxmlformats.org/officeDocument/2006/relationships/image" Target="../media/image288.png"/><Relationship Id="rId216" Type="http://schemas.openxmlformats.org/officeDocument/2006/relationships/image" Target="../media/image305.png"/><Relationship Id="rId237" Type="http://schemas.openxmlformats.org/officeDocument/2006/relationships/customXml" Target="../ink/ink423.xml"/><Relationship Id="rId258" Type="http://schemas.openxmlformats.org/officeDocument/2006/relationships/image" Target="../media/image326.png"/><Relationship Id="rId64" Type="http://schemas.openxmlformats.org/officeDocument/2006/relationships/image" Target="../media/image230.png"/><Relationship Id="rId118" Type="http://schemas.openxmlformats.org/officeDocument/2006/relationships/customXml" Target="../ink/ink363.xml"/><Relationship Id="rId139" Type="http://schemas.openxmlformats.org/officeDocument/2006/relationships/image" Target="../media/image267.png"/><Relationship Id="rId85" Type="http://schemas.openxmlformats.org/officeDocument/2006/relationships/customXml" Target="../ink/ink346.xml"/><Relationship Id="rId150" Type="http://schemas.openxmlformats.org/officeDocument/2006/relationships/customXml" Target="../ink/ink379.xml"/><Relationship Id="rId171" Type="http://schemas.openxmlformats.org/officeDocument/2006/relationships/image" Target="../media/image283.png"/><Relationship Id="rId192" Type="http://schemas.openxmlformats.org/officeDocument/2006/relationships/customXml" Target="../ink/ink400.xml"/><Relationship Id="rId206" Type="http://schemas.openxmlformats.org/officeDocument/2006/relationships/image" Target="../media/image300.png"/><Relationship Id="rId227" Type="http://schemas.openxmlformats.org/officeDocument/2006/relationships/customXml" Target="../ink/ink418.xml"/><Relationship Id="rId248" Type="http://schemas.openxmlformats.org/officeDocument/2006/relationships/image" Target="../media/image321.png"/><Relationship Id="rId269" Type="http://schemas.openxmlformats.org/officeDocument/2006/relationships/customXml" Target="../ink/ink439.xml"/><Relationship Id="rId108" Type="http://schemas.openxmlformats.org/officeDocument/2006/relationships/customXml" Target="../ink/ink358.xml"/><Relationship Id="rId129" Type="http://schemas.openxmlformats.org/officeDocument/2006/relationships/image" Target="../media/image262.png"/><Relationship Id="rId75" Type="http://schemas.openxmlformats.org/officeDocument/2006/relationships/customXml" Target="../ink/ink341.xml"/><Relationship Id="rId96" Type="http://schemas.openxmlformats.org/officeDocument/2006/relationships/customXml" Target="../ink/ink352.xml"/><Relationship Id="rId140" Type="http://schemas.openxmlformats.org/officeDocument/2006/relationships/customXml" Target="../ink/ink374.xml"/><Relationship Id="rId161" Type="http://schemas.openxmlformats.org/officeDocument/2006/relationships/image" Target="../media/image278.png"/><Relationship Id="rId182" Type="http://schemas.openxmlformats.org/officeDocument/2006/relationships/customXml" Target="../ink/ink395.xml"/><Relationship Id="rId217" Type="http://schemas.openxmlformats.org/officeDocument/2006/relationships/customXml" Target="../ink/ink413.xml"/><Relationship Id="rId238" Type="http://schemas.openxmlformats.org/officeDocument/2006/relationships/image" Target="../media/image316.png"/><Relationship Id="rId259" Type="http://schemas.openxmlformats.org/officeDocument/2006/relationships/customXml" Target="../ink/ink434.xml"/><Relationship Id="rId119" Type="http://schemas.openxmlformats.org/officeDocument/2006/relationships/image" Target="../media/image257.png"/><Relationship Id="rId270" Type="http://schemas.openxmlformats.org/officeDocument/2006/relationships/image" Target="../media/image332.png"/><Relationship Id="rId65" Type="http://schemas.openxmlformats.org/officeDocument/2006/relationships/customXml" Target="../ink/ink336.xml"/><Relationship Id="rId86" Type="http://schemas.openxmlformats.org/officeDocument/2006/relationships/image" Target="../media/image241.png"/><Relationship Id="rId130" Type="http://schemas.openxmlformats.org/officeDocument/2006/relationships/customXml" Target="../ink/ink369.xml"/><Relationship Id="rId151" Type="http://schemas.openxmlformats.org/officeDocument/2006/relationships/image" Target="../media/image273.png"/><Relationship Id="rId172" Type="http://schemas.openxmlformats.org/officeDocument/2006/relationships/customXml" Target="../ink/ink390.xml"/><Relationship Id="rId193" Type="http://schemas.openxmlformats.org/officeDocument/2006/relationships/image" Target="../media/image294.png"/><Relationship Id="rId207" Type="http://schemas.openxmlformats.org/officeDocument/2006/relationships/customXml" Target="../ink/ink408.xml"/><Relationship Id="rId228" Type="http://schemas.openxmlformats.org/officeDocument/2006/relationships/image" Target="../media/image311.png"/><Relationship Id="rId249" Type="http://schemas.openxmlformats.org/officeDocument/2006/relationships/customXml" Target="../ink/ink429.xml"/><Relationship Id="rId109" Type="http://schemas.openxmlformats.org/officeDocument/2006/relationships/image" Target="../media/image252.png"/><Relationship Id="rId260" Type="http://schemas.openxmlformats.org/officeDocument/2006/relationships/image" Target="../media/image327.png"/><Relationship Id="rId76" Type="http://schemas.openxmlformats.org/officeDocument/2006/relationships/image" Target="../media/image236.png"/><Relationship Id="rId97" Type="http://schemas.openxmlformats.org/officeDocument/2006/relationships/image" Target="../media/image246.png"/><Relationship Id="rId120" Type="http://schemas.openxmlformats.org/officeDocument/2006/relationships/customXml" Target="../ink/ink364.xml"/><Relationship Id="rId141" Type="http://schemas.openxmlformats.org/officeDocument/2006/relationships/image" Target="../media/image268.png"/><Relationship Id="rId162" Type="http://schemas.openxmlformats.org/officeDocument/2006/relationships/customXml" Target="../ink/ink385.xml"/><Relationship Id="rId183" Type="http://schemas.openxmlformats.org/officeDocument/2006/relationships/image" Target="../media/image289.png"/><Relationship Id="rId218" Type="http://schemas.openxmlformats.org/officeDocument/2006/relationships/image" Target="../media/image306.png"/><Relationship Id="rId239" Type="http://schemas.openxmlformats.org/officeDocument/2006/relationships/customXml" Target="../ink/ink424.xml"/><Relationship Id="rId250" Type="http://schemas.openxmlformats.org/officeDocument/2006/relationships/image" Target="../media/image322.png"/><Relationship Id="rId271" Type="http://schemas.openxmlformats.org/officeDocument/2006/relationships/customXml" Target="../ink/ink440.xml"/><Relationship Id="rId66" Type="http://schemas.openxmlformats.org/officeDocument/2006/relationships/image" Target="../media/image231.png"/><Relationship Id="rId87" Type="http://schemas.openxmlformats.org/officeDocument/2006/relationships/customXml" Target="../ink/ink347.xml"/><Relationship Id="rId110" Type="http://schemas.openxmlformats.org/officeDocument/2006/relationships/customXml" Target="../ink/ink359.xml"/><Relationship Id="rId131" Type="http://schemas.openxmlformats.org/officeDocument/2006/relationships/image" Target="../media/image263.png"/><Relationship Id="rId152" Type="http://schemas.openxmlformats.org/officeDocument/2006/relationships/customXml" Target="../ink/ink380.xml"/><Relationship Id="rId173" Type="http://schemas.openxmlformats.org/officeDocument/2006/relationships/image" Target="../media/image284.png"/><Relationship Id="rId194" Type="http://schemas.openxmlformats.org/officeDocument/2006/relationships/customXml" Target="../ink/ink401.xml"/><Relationship Id="rId208" Type="http://schemas.openxmlformats.org/officeDocument/2006/relationships/image" Target="../media/image301.png"/><Relationship Id="rId229" Type="http://schemas.openxmlformats.org/officeDocument/2006/relationships/customXml" Target="../ink/ink419.xml"/><Relationship Id="rId240" Type="http://schemas.openxmlformats.org/officeDocument/2006/relationships/image" Target="../media/image317.png"/><Relationship Id="rId261" Type="http://schemas.openxmlformats.org/officeDocument/2006/relationships/customXml" Target="../ink/ink435.xml"/><Relationship Id="rId77" Type="http://schemas.openxmlformats.org/officeDocument/2006/relationships/customXml" Target="../ink/ink342.xml"/><Relationship Id="rId100" Type="http://schemas.openxmlformats.org/officeDocument/2006/relationships/customXml" Target="../ink/ink354.xml"/><Relationship Id="rId105" Type="http://schemas.openxmlformats.org/officeDocument/2006/relationships/image" Target="../media/image250.png"/><Relationship Id="rId126" Type="http://schemas.openxmlformats.org/officeDocument/2006/relationships/customXml" Target="../ink/ink367.xml"/><Relationship Id="rId147" Type="http://schemas.openxmlformats.org/officeDocument/2006/relationships/image" Target="../media/image271.png"/><Relationship Id="rId168" Type="http://schemas.openxmlformats.org/officeDocument/2006/relationships/customXml" Target="../ink/ink388.xml"/><Relationship Id="rId72" Type="http://schemas.openxmlformats.org/officeDocument/2006/relationships/image" Target="../media/image234.png"/><Relationship Id="rId93" Type="http://schemas.openxmlformats.org/officeDocument/2006/relationships/image" Target="../media/image244.png"/><Relationship Id="rId98" Type="http://schemas.openxmlformats.org/officeDocument/2006/relationships/customXml" Target="../ink/ink353.xml"/><Relationship Id="rId121" Type="http://schemas.openxmlformats.org/officeDocument/2006/relationships/image" Target="../media/image258.png"/><Relationship Id="rId142" Type="http://schemas.openxmlformats.org/officeDocument/2006/relationships/customXml" Target="../ink/ink375.xml"/><Relationship Id="rId163" Type="http://schemas.openxmlformats.org/officeDocument/2006/relationships/image" Target="../media/image279.png"/><Relationship Id="rId184" Type="http://schemas.openxmlformats.org/officeDocument/2006/relationships/customXml" Target="../ink/ink396.xml"/><Relationship Id="rId189" Type="http://schemas.openxmlformats.org/officeDocument/2006/relationships/image" Target="../media/image292.png"/><Relationship Id="rId219" Type="http://schemas.openxmlformats.org/officeDocument/2006/relationships/customXml" Target="../ink/ink414.xml"/><Relationship Id="rId3" Type="http://schemas.openxmlformats.org/officeDocument/2006/relationships/slideLayout" Target="../slideLayouts/slideLayout2.xml"/><Relationship Id="rId214" Type="http://schemas.openxmlformats.org/officeDocument/2006/relationships/image" Target="../media/image304.png"/><Relationship Id="rId230" Type="http://schemas.openxmlformats.org/officeDocument/2006/relationships/image" Target="../media/image148.png"/><Relationship Id="rId235" Type="http://schemas.openxmlformats.org/officeDocument/2006/relationships/customXml" Target="../ink/ink422.xml"/><Relationship Id="rId251" Type="http://schemas.openxmlformats.org/officeDocument/2006/relationships/customXml" Target="../ink/ink430.xml"/><Relationship Id="rId256" Type="http://schemas.openxmlformats.org/officeDocument/2006/relationships/image" Target="../media/image325.png"/><Relationship Id="rId67" Type="http://schemas.openxmlformats.org/officeDocument/2006/relationships/customXml" Target="../ink/ink337.xml"/><Relationship Id="rId116" Type="http://schemas.openxmlformats.org/officeDocument/2006/relationships/customXml" Target="../ink/ink362.xml"/><Relationship Id="rId137" Type="http://schemas.openxmlformats.org/officeDocument/2006/relationships/image" Target="../media/image266.png"/><Relationship Id="rId158" Type="http://schemas.openxmlformats.org/officeDocument/2006/relationships/customXml" Target="../ink/ink383.xml"/><Relationship Id="rId272" Type="http://schemas.openxmlformats.org/officeDocument/2006/relationships/image" Target="../media/image149.png"/><Relationship Id="rId83" Type="http://schemas.openxmlformats.org/officeDocument/2006/relationships/customXml" Target="../ink/ink345.xml"/><Relationship Id="rId88" Type="http://schemas.openxmlformats.org/officeDocument/2006/relationships/image" Target="../media/image242.png"/><Relationship Id="rId111" Type="http://schemas.openxmlformats.org/officeDocument/2006/relationships/image" Target="../media/image253.png"/><Relationship Id="rId132" Type="http://schemas.openxmlformats.org/officeDocument/2006/relationships/customXml" Target="../ink/ink370.xml"/><Relationship Id="rId153" Type="http://schemas.openxmlformats.org/officeDocument/2006/relationships/image" Target="../media/image123.png"/><Relationship Id="rId174" Type="http://schemas.openxmlformats.org/officeDocument/2006/relationships/customXml" Target="../ink/ink391.xml"/><Relationship Id="rId179" Type="http://schemas.openxmlformats.org/officeDocument/2006/relationships/image" Target="../media/image287.png"/><Relationship Id="rId195" Type="http://schemas.openxmlformats.org/officeDocument/2006/relationships/customXml" Target="../ink/ink402.xml"/><Relationship Id="rId209" Type="http://schemas.openxmlformats.org/officeDocument/2006/relationships/customXml" Target="../ink/ink409.xml"/><Relationship Id="rId190" Type="http://schemas.openxmlformats.org/officeDocument/2006/relationships/customXml" Target="../ink/ink399.xml"/><Relationship Id="rId204" Type="http://schemas.openxmlformats.org/officeDocument/2006/relationships/image" Target="../media/image147.png"/><Relationship Id="rId220" Type="http://schemas.openxmlformats.org/officeDocument/2006/relationships/image" Target="../media/image307.png"/><Relationship Id="rId225" Type="http://schemas.openxmlformats.org/officeDocument/2006/relationships/customXml" Target="../ink/ink417.xml"/><Relationship Id="rId241" Type="http://schemas.openxmlformats.org/officeDocument/2006/relationships/customXml" Target="../ink/ink425.xml"/><Relationship Id="rId246" Type="http://schemas.openxmlformats.org/officeDocument/2006/relationships/image" Target="../media/image320.png"/><Relationship Id="rId267" Type="http://schemas.openxmlformats.org/officeDocument/2006/relationships/customXml" Target="../ink/ink438.xml"/><Relationship Id="rId106" Type="http://schemas.openxmlformats.org/officeDocument/2006/relationships/customXml" Target="../ink/ink357.xml"/><Relationship Id="rId127" Type="http://schemas.openxmlformats.org/officeDocument/2006/relationships/image" Target="../media/image261.png"/><Relationship Id="rId262" Type="http://schemas.openxmlformats.org/officeDocument/2006/relationships/image" Target="../media/image328.png"/><Relationship Id="rId73" Type="http://schemas.openxmlformats.org/officeDocument/2006/relationships/customXml" Target="../ink/ink340.xml"/><Relationship Id="rId78" Type="http://schemas.openxmlformats.org/officeDocument/2006/relationships/image" Target="../media/image237.png"/><Relationship Id="rId94" Type="http://schemas.openxmlformats.org/officeDocument/2006/relationships/customXml" Target="../ink/ink351.xml"/><Relationship Id="rId99" Type="http://schemas.openxmlformats.org/officeDocument/2006/relationships/image" Target="../media/image247.png"/><Relationship Id="rId101" Type="http://schemas.openxmlformats.org/officeDocument/2006/relationships/image" Target="../media/image248.png"/><Relationship Id="rId122" Type="http://schemas.openxmlformats.org/officeDocument/2006/relationships/customXml" Target="../ink/ink365.xml"/><Relationship Id="rId143" Type="http://schemas.openxmlformats.org/officeDocument/2006/relationships/image" Target="../media/image269.png"/><Relationship Id="rId148" Type="http://schemas.openxmlformats.org/officeDocument/2006/relationships/customXml" Target="../ink/ink378.xml"/><Relationship Id="rId164" Type="http://schemas.openxmlformats.org/officeDocument/2006/relationships/customXml" Target="../ink/ink386.xml"/><Relationship Id="rId169" Type="http://schemas.openxmlformats.org/officeDocument/2006/relationships/image" Target="../media/image282.png"/><Relationship Id="rId185" Type="http://schemas.openxmlformats.org/officeDocument/2006/relationships/image" Target="../media/image290.png"/><Relationship Id="rId4" Type="http://schemas.openxmlformats.org/officeDocument/2006/relationships/customXml" Target="../ink/ink335.xml"/><Relationship Id="rId180" Type="http://schemas.openxmlformats.org/officeDocument/2006/relationships/customXml" Target="../ink/ink394.xml"/><Relationship Id="rId210" Type="http://schemas.openxmlformats.org/officeDocument/2006/relationships/image" Target="../media/image302.png"/><Relationship Id="rId215" Type="http://schemas.openxmlformats.org/officeDocument/2006/relationships/customXml" Target="../ink/ink412.xml"/><Relationship Id="rId236" Type="http://schemas.openxmlformats.org/officeDocument/2006/relationships/image" Target="../media/image315.png"/><Relationship Id="rId257" Type="http://schemas.openxmlformats.org/officeDocument/2006/relationships/customXml" Target="../ink/ink433.xml"/><Relationship Id="rId231" Type="http://schemas.openxmlformats.org/officeDocument/2006/relationships/customXml" Target="../ink/ink420.xml"/><Relationship Id="rId252" Type="http://schemas.openxmlformats.org/officeDocument/2006/relationships/image" Target="../media/image323.png"/><Relationship Id="rId273" Type="http://schemas.openxmlformats.org/officeDocument/2006/relationships/customXml" Target="../ink/ink441.xml"/><Relationship Id="rId68" Type="http://schemas.openxmlformats.org/officeDocument/2006/relationships/image" Target="../media/image232.png"/><Relationship Id="rId89" Type="http://schemas.openxmlformats.org/officeDocument/2006/relationships/customXml" Target="../ink/ink348.xml"/><Relationship Id="rId112" Type="http://schemas.openxmlformats.org/officeDocument/2006/relationships/customXml" Target="../ink/ink360.xml"/><Relationship Id="rId133" Type="http://schemas.openxmlformats.org/officeDocument/2006/relationships/image" Target="../media/image264.png"/><Relationship Id="rId154" Type="http://schemas.openxmlformats.org/officeDocument/2006/relationships/customXml" Target="../ink/ink381.xml"/><Relationship Id="rId175" Type="http://schemas.openxmlformats.org/officeDocument/2006/relationships/image" Target="../media/image285.png"/><Relationship Id="rId196" Type="http://schemas.openxmlformats.org/officeDocument/2006/relationships/image" Target="../media/image295.png"/><Relationship Id="rId200" Type="http://schemas.openxmlformats.org/officeDocument/2006/relationships/image" Target="../media/image297.png"/><Relationship Id="rId221" Type="http://schemas.openxmlformats.org/officeDocument/2006/relationships/customXml" Target="../ink/ink415.xml"/><Relationship Id="rId242" Type="http://schemas.openxmlformats.org/officeDocument/2006/relationships/image" Target="../media/image318.png"/><Relationship Id="rId263" Type="http://schemas.openxmlformats.org/officeDocument/2006/relationships/customXml" Target="../ink/ink436.xml"/><Relationship Id="rId79" Type="http://schemas.openxmlformats.org/officeDocument/2006/relationships/customXml" Target="../ink/ink343.xml"/><Relationship Id="rId102" Type="http://schemas.openxmlformats.org/officeDocument/2006/relationships/customXml" Target="../ink/ink355.xml"/><Relationship Id="rId123" Type="http://schemas.openxmlformats.org/officeDocument/2006/relationships/image" Target="../media/image259.png"/><Relationship Id="rId144" Type="http://schemas.openxmlformats.org/officeDocument/2006/relationships/customXml" Target="../ink/ink376.xml"/><Relationship Id="rId90" Type="http://schemas.openxmlformats.org/officeDocument/2006/relationships/image" Target="../media/image243.png"/><Relationship Id="rId165" Type="http://schemas.openxmlformats.org/officeDocument/2006/relationships/image" Target="../media/image280.png"/><Relationship Id="rId186" Type="http://schemas.openxmlformats.org/officeDocument/2006/relationships/customXml" Target="../ink/ink397.xml"/><Relationship Id="rId211" Type="http://schemas.openxmlformats.org/officeDocument/2006/relationships/customXml" Target="../ink/ink410.xml"/><Relationship Id="rId232" Type="http://schemas.openxmlformats.org/officeDocument/2006/relationships/image" Target="../media/image313.png"/><Relationship Id="rId253" Type="http://schemas.openxmlformats.org/officeDocument/2006/relationships/customXml" Target="../ink/ink431.xml"/><Relationship Id="rId274" Type="http://schemas.openxmlformats.org/officeDocument/2006/relationships/image" Target="../media/image150.png"/><Relationship Id="rId69" Type="http://schemas.openxmlformats.org/officeDocument/2006/relationships/customXml" Target="../ink/ink338.xml"/><Relationship Id="rId113" Type="http://schemas.openxmlformats.org/officeDocument/2006/relationships/image" Target="../media/image254.png"/><Relationship Id="rId134" Type="http://schemas.openxmlformats.org/officeDocument/2006/relationships/customXml" Target="../ink/ink371.xml"/><Relationship Id="rId80" Type="http://schemas.openxmlformats.org/officeDocument/2006/relationships/image" Target="../media/image238.png"/><Relationship Id="rId155" Type="http://schemas.openxmlformats.org/officeDocument/2006/relationships/image" Target="../media/image275.png"/><Relationship Id="rId176" Type="http://schemas.openxmlformats.org/officeDocument/2006/relationships/customXml" Target="../ink/ink392.xml"/><Relationship Id="rId197" Type="http://schemas.openxmlformats.org/officeDocument/2006/relationships/customXml" Target="../ink/ink403.xml"/><Relationship Id="rId201" Type="http://schemas.openxmlformats.org/officeDocument/2006/relationships/customXml" Target="../ink/ink405.xml"/><Relationship Id="rId222" Type="http://schemas.openxmlformats.org/officeDocument/2006/relationships/image" Target="../media/image308.png"/><Relationship Id="rId243" Type="http://schemas.openxmlformats.org/officeDocument/2006/relationships/customXml" Target="../ink/ink426.xml"/><Relationship Id="rId264" Type="http://schemas.openxmlformats.org/officeDocument/2006/relationships/image" Target="../media/image329.png"/><Relationship Id="rId103" Type="http://schemas.openxmlformats.org/officeDocument/2006/relationships/image" Target="../media/image249.png"/><Relationship Id="rId124" Type="http://schemas.openxmlformats.org/officeDocument/2006/relationships/customXml" Target="../ink/ink366.xml"/><Relationship Id="rId70" Type="http://schemas.openxmlformats.org/officeDocument/2006/relationships/image" Target="../media/image233.png"/><Relationship Id="rId91" Type="http://schemas.openxmlformats.org/officeDocument/2006/relationships/customXml" Target="../ink/ink349.xml"/><Relationship Id="rId145" Type="http://schemas.openxmlformats.org/officeDocument/2006/relationships/image" Target="../media/image270.png"/><Relationship Id="rId166" Type="http://schemas.openxmlformats.org/officeDocument/2006/relationships/customXml" Target="../ink/ink387.xml"/><Relationship Id="rId187" Type="http://schemas.openxmlformats.org/officeDocument/2006/relationships/image" Target="../media/image291.png"/><Relationship Id="rId1" Type="http://schemas.microsoft.com/office/2007/relationships/media" Target="../media/media15.m4a"/><Relationship Id="rId212" Type="http://schemas.openxmlformats.org/officeDocument/2006/relationships/image" Target="../media/image303.png"/><Relationship Id="rId233" Type="http://schemas.openxmlformats.org/officeDocument/2006/relationships/customXml" Target="../ink/ink421.xml"/><Relationship Id="rId254" Type="http://schemas.openxmlformats.org/officeDocument/2006/relationships/image" Target="../media/image324.png"/><Relationship Id="rId114" Type="http://schemas.openxmlformats.org/officeDocument/2006/relationships/customXml" Target="../ink/ink361.xml"/><Relationship Id="rId275" Type="http://schemas.openxmlformats.org/officeDocument/2006/relationships/image" Target="../media/image114.png"/><Relationship Id="rId81" Type="http://schemas.openxmlformats.org/officeDocument/2006/relationships/customXml" Target="../ink/ink344.xml"/><Relationship Id="rId135" Type="http://schemas.openxmlformats.org/officeDocument/2006/relationships/image" Target="../media/image265.png"/><Relationship Id="rId156" Type="http://schemas.openxmlformats.org/officeDocument/2006/relationships/customXml" Target="../ink/ink382.xml"/><Relationship Id="rId177" Type="http://schemas.openxmlformats.org/officeDocument/2006/relationships/image" Target="../media/image145.png"/><Relationship Id="rId198" Type="http://schemas.openxmlformats.org/officeDocument/2006/relationships/image" Target="../media/image296.png"/><Relationship Id="rId202" Type="http://schemas.openxmlformats.org/officeDocument/2006/relationships/image" Target="../media/image146.png"/><Relationship Id="rId223" Type="http://schemas.openxmlformats.org/officeDocument/2006/relationships/customXml" Target="../ink/ink416.xml"/><Relationship Id="rId244" Type="http://schemas.openxmlformats.org/officeDocument/2006/relationships/image" Target="../media/image319.png"/><Relationship Id="rId265" Type="http://schemas.openxmlformats.org/officeDocument/2006/relationships/customXml" Target="../ink/ink437.xml"/><Relationship Id="rId104" Type="http://schemas.openxmlformats.org/officeDocument/2006/relationships/customXml" Target="../ink/ink356.xml"/><Relationship Id="rId125" Type="http://schemas.openxmlformats.org/officeDocument/2006/relationships/image" Target="../media/image260.png"/><Relationship Id="rId146" Type="http://schemas.openxmlformats.org/officeDocument/2006/relationships/customXml" Target="../ink/ink377.xml"/><Relationship Id="rId167" Type="http://schemas.openxmlformats.org/officeDocument/2006/relationships/image" Target="../media/image281.png"/><Relationship Id="rId188" Type="http://schemas.openxmlformats.org/officeDocument/2006/relationships/customXml" Target="../ink/ink398.xml"/><Relationship Id="rId71" Type="http://schemas.openxmlformats.org/officeDocument/2006/relationships/customXml" Target="../ink/ink339.xml"/><Relationship Id="rId92" Type="http://schemas.openxmlformats.org/officeDocument/2006/relationships/customXml" Target="../ink/ink350.xml"/><Relationship Id="rId213" Type="http://schemas.openxmlformats.org/officeDocument/2006/relationships/customXml" Target="../ink/ink411.xml"/><Relationship Id="rId234" Type="http://schemas.openxmlformats.org/officeDocument/2006/relationships/image" Target="../media/image314.png"/><Relationship Id="rId2" Type="http://schemas.openxmlformats.org/officeDocument/2006/relationships/audio" Target="../media/media15.m4a"/><Relationship Id="rId255" Type="http://schemas.openxmlformats.org/officeDocument/2006/relationships/customXml" Target="../ink/ink432.xml"/><Relationship Id="rId276" Type="http://schemas.openxmlformats.org/officeDocument/2006/relationships/image" Target="../media/image1.png"/><Relationship Id="rId115" Type="http://schemas.openxmlformats.org/officeDocument/2006/relationships/image" Target="../media/image255.png"/><Relationship Id="rId136" Type="http://schemas.openxmlformats.org/officeDocument/2006/relationships/customXml" Target="../ink/ink372.xml"/><Relationship Id="rId157" Type="http://schemas.openxmlformats.org/officeDocument/2006/relationships/image" Target="../media/image276.png"/><Relationship Id="rId178" Type="http://schemas.openxmlformats.org/officeDocument/2006/relationships/customXml" Target="../ink/ink393.xml"/><Relationship Id="rId82" Type="http://schemas.openxmlformats.org/officeDocument/2006/relationships/image" Target="../media/image239.png"/><Relationship Id="rId199" Type="http://schemas.openxmlformats.org/officeDocument/2006/relationships/customXml" Target="../ink/ink404.xml"/><Relationship Id="rId203" Type="http://schemas.openxmlformats.org/officeDocument/2006/relationships/customXml" Target="../ink/ink406.xml"/><Relationship Id="rId224" Type="http://schemas.openxmlformats.org/officeDocument/2006/relationships/image" Target="../media/image309.png"/><Relationship Id="rId245" Type="http://schemas.openxmlformats.org/officeDocument/2006/relationships/customXml" Target="../ink/ink427.xml"/><Relationship Id="rId266" Type="http://schemas.openxmlformats.org/officeDocument/2006/relationships/image" Target="../media/image330.png"/></Relationships>
</file>

<file path=ppt/slides/_rels/slide16.xml.rels><?xml version="1.0" encoding="UTF-8" standalone="yes"?>
<Relationships xmlns="http://schemas.openxmlformats.org/package/2006/relationships"><Relationship Id="rId299" Type="http://schemas.openxmlformats.org/officeDocument/2006/relationships/customXml" Target="../ink/ink531.xml"/><Relationship Id="rId21" Type="http://schemas.openxmlformats.org/officeDocument/2006/relationships/customXml" Target="../ink/ink450.xml"/><Relationship Id="rId42" Type="http://schemas.openxmlformats.org/officeDocument/2006/relationships/image" Target="../media/image7410.png"/><Relationship Id="rId63" Type="http://schemas.openxmlformats.org/officeDocument/2006/relationships/customXml" Target="../ink/ink471.xml"/><Relationship Id="rId84" Type="http://schemas.openxmlformats.org/officeDocument/2006/relationships/image" Target="../media/image960.png"/><Relationship Id="rId226" Type="http://schemas.openxmlformats.org/officeDocument/2006/relationships/customXml" Target="../ink/ink492.xml"/><Relationship Id="rId247" Type="http://schemas.openxmlformats.org/officeDocument/2006/relationships/image" Target="../media/image2311.png"/><Relationship Id="rId268" Type="http://schemas.openxmlformats.org/officeDocument/2006/relationships/customXml" Target="../ink/ink514.xml"/><Relationship Id="rId289" Type="http://schemas.openxmlformats.org/officeDocument/2006/relationships/customXml" Target="../ink/ink526.xml"/><Relationship Id="rId11" Type="http://schemas.openxmlformats.org/officeDocument/2006/relationships/customXml" Target="../ink/ink445.xml"/><Relationship Id="rId32" Type="http://schemas.openxmlformats.org/officeDocument/2006/relationships/image" Target="../media/image6910.png"/><Relationship Id="rId53" Type="http://schemas.openxmlformats.org/officeDocument/2006/relationships/customXml" Target="../ink/ink466.xml"/><Relationship Id="rId74" Type="http://schemas.openxmlformats.org/officeDocument/2006/relationships/image" Target="../media/image910.png"/><Relationship Id="rId5" Type="http://schemas.openxmlformats.org/officeDocument/2006/relationships/customXml" Target="../ink/ink442.xml"/><Relationship Id="rId95" Type="http://schemas.openxmlformats.org/officeDocument/2006/relationships/customXml" Target="../ink/ink487.xml"/><Relationship Id="rId237" Type="http://schemas.openxmlformats.org/officeDocument/2006/relationships/image" Target="../media/image172.png"/><Relationship Id="rId258" Type="http://schemas.openxmlformats.org/officeDocument/2006/relationships/image" Target="../media/image181.png"/><Relationship Id="rId279" Type="http://schemas.openxmlformats.org/officeDocument/2006/relationships/customXml" Target="../ink/ink521.xml"/><Relationship Id="rId22" Type="http://schemas.openxmlformats.org/officeDocument/2006/relationships/image" Target="../media/image6410.png"/><Relationship Id="rId43" Type="http://schemas.openxmlformats.org/officeDocument/2006/relationships/customXml" Target="../ink/ink461.xml"/><Relationship Id="rId64" Type="http://schemas.openxmlformats.org/officeDocument/2006/relationships/image" Target="../media/image8610.png"/><Relationship Id="rId290" Type="http://schemas.openxmlformats.org/officeDocument/2006/relationships/image" Target="../media/image195.png"/><Relationship Id="rId85" Type="http://schemas.openxmlformats.org/officeDocument/2006/relationships/customXml" Target="../ink/ink482.xml"/><Relationship Id="rId227" Type="http://schemas.openxmlformats.org/officeDocument/2006/relationships/image" Target="../media/image167.png"/><Relationship Id="rId248" Type="http://schemas.openxmlformats.org/officeDocument/2006/relationships/customXml" Target="../ink/ink503.xml"/><Relationship Id="rId269" Type="http://schemas.openxmlformats.org/officeDocument/2006/relationships/customXml" Target="../ink/ink515.xml"/><Relationship Id="rId12" Type="http://schemas.openxmlformats.org/officeDocument/2006/relationships/image" Target="../media/image602.png"/><Relationship Id="rId33" Type="http://schemas.openxmlformats.org/officeDocument/2006/relationships/customXml" Target="../ink/ink456.xml"/><Relationship Id="rId280" Type="http://schemas.openxmlformats.org/officeDocument/2006/relationships/image" Target="../media/image190.png"/><Relationship Id="rId54" Type="http://schemas.openxmlformats.org/officeDocument/2006/relationships/image" Target="../media/image8010.png"/><Relationship Id="rId75" Type="http://schemas.openxmlformats.org/officeDocument/2006/relationships/customXml" Target="../ink/ink477.xml"/><Relationship Id="rId96" Type="http://schemas.openxmlformats.org/officeDocument/2006/relationships/image" Target="../media/image1020.png"/><Relationship Id="rId6" Type="http://schemas.openxmlformats.org/officeDocument/2006/relationships/image" Target="../media/image572.png"/><Relationship Id="rId238" Type="http://schemas.openxmlformats.org/officeDocument/2006/relationships/customXml" Target="../ink/ink498.xml"/><Relationship Id="rId259" Type="http://schemas.openxmlformats.org/officeDocument/2006/relationships/customXml" Target="../ink/ink509.xml"/><Relationship Id="rId23" Type="http://schemas.openxmlformats.org/officeDocument/2006/relationships/customXml" Target="../ink/ink451.xml"/><Relationship Id="rId28" Type="http://schemas.openxmlformats.org/officeDocument/2006/relationships/image" Target="../media/image6710.png"/><Relationship Id="rId49" Type="http://schemas.openxmlformats.org/officeDocument/2006/relationships/customXml" Target="../ink/ink464.xml"/><Relationship Id="rId270" Type="http://schemas.openxmlformats.org/officeDocument/2006/relationships/image" Target="../media/image186.png"/><Relationship Id="rId275" Type="http://schemas.openxmlformats.org/officeDocument/2006/relationships/customXml" Target="../ink/ink519.xml"/><Relationship Id="rId291" Type="http://schemas.openxmlformats.org/officeDocument/2006/relationships/customXml" Target="../ink/ink527.xml"/><Relationship Id="rId296" Type="http://schemas.openxmlformats.org/officeDocument/2006/relationships/image" Target="../media/image197.png"/><Relationship Id="rId300" Type="http://schemas.openxmlformats.org/officeDocument/2006/relationships/image" Target="../media/image152.png"/><Relationship Id="rId44" Type="http://schemas.openxmlformats.org/officeDocument/2006/relationships/image" Target="../media/image7510.png"/><Relationship Id="rId60" Type="http://schemas.openxmlformats.org/officeDocument/2006/relationships/image" Target="../media/image8310.png"/><Relationship Id="rId65" Type="http://schemas.openxmlformats.org/officeDocument/2006/relationships/customXml" Target="../ink/ink472.xml"/><Relationship Id="rId81" Type="http://schemas.openxmlformats.org/officeDocument/2006/relationships/customXml" Target="../ink/ink480.xml"/><Relationship Id="rId86" Type="http://schemas.openxmlformats.org/officeDocument/2006/relationships/image" Target="../media/image970.png"/><Relationship Id="rId223" Type="http://schemas.openxmlformats.org/officeDocument/2006/relationships/image" Target="../media/image165.png"/><Relationship Id="rId228" Type="http://schemas.openxmlformats.org/officeDocument/2006/relationships/customXml" Target="../ink/ink493.xml"/><Relationship Id="rId244" Type="http://schemas.openxmlformats.org/officeDocument/2006/relationships/customXml" Target="../ink/ink501.xml"/><Relationship Id="rId249" Type="http://schemas.openxmlformats.org/officeDocument/2006/relationships/image" Target="../media/image177.png"/><Relationship Id="rId13" Type="http://schemas.openxmlformats.org/officeDocument/2006/relationships/customXml" Target="../ink/ink446.xml"/><Relationship Id="rId18" Type="http://schemas.openxmlformats.org/officeDocument/2006/relationships/image" Target="../media/image6210.png"/><Relationship Id="rId39" Type="http://schemas.openxmlformats.org/officeDocument/2006/relationships/customXml" Target="../ink/ink459.xml"/><Relationship Id="rId260" Type="http://schemas.openxmlformats.org/officeDocument/2006/relationships/image" Target="../media/image182.png"/><Relationship Id="rId265" Type="http://schemas.openxmlformats.org/officeDocument/2006/relationships/image" Target="../media/image184.png"/><Relationship Id="rId281" Type="http://schemas.openxmlformats.org/officeDocument/2006/relationships/customXml" Target="../ink/ink522.xml"/><Relationship Id="rId286" Type="http://schemas.openxmlformats.org/officeDocument/2006/relationships/image" Target="../media/image193.png"/><Relationship Id="rId34" Type="http://schemas.openxmlformats.org/officeDocument/2006/relationships/image" Target="../media/image7010.png"/><Relationship Id="rId50" Type="http://schemas.openxmlformats.org/officeDocument/2006/relationships/image" Target="../media/image7810.png"/><Relationship Id="rId55" Type="http://schemas.openxmlformats.org/officeDocument/2006/relationships/customXml" Target="../ink/ink467.xml"/><Relationship Id="rId76" Type="http://schemas.openxmlformats.org/officeDocument/2006/relationships/image" Target="../media/image921.png"/><Relationship Id="rId97" Type="http://schemas.openxmlformats.org/officeDocument/2006/relationships/customXml" Target="../ink/ink488.xml"/><Relationship Id="rId7" Type="http://schemas.openxmlformats.org/officeDocument/2006/relationships/customXml" Target="../ink/ink443.xml"/><Relationship Id="rId71" Type="http://schemas.openxmlformats.org/officeDocument/2006/relationships/customXml" Target="../ink/ink475.xml"/><Relationship Id="rId92" Type="http://schemas.openxmlformats.org/officeDocument/2006/relationships/image" Target="../media/image1000.png"/><Relationship Id="rId234" Type="http://schemas.openxmlformats.org/officeDocument/2006/relationships/customXml" Target="../ink/ink496.xml"/><Relationship Id="rId239" Type="http://schemas.openxmlformats.org/officeDocument/2006/relationships/image" Target="../media/image173.png"/><Relationship Id="rId2" Type="http://schemas.microsoft.com/office/2007/relationships/media" Target="../media/media16.m4a"/><Relationship Id="rId29" Type="http://schemas.openxmlformats.org/officeDocument/2006/relationships/customXml" Target="../ink/ink454.xml"/><Relationship Id="rId250" Type="http://schemas.openxmlformats.org/officeDocument/2006/relationships/customXml" Target="../ink/ink504.xml"/><Relationship Id="rId255" Type="http://schemas.openxmlformats.org/officeDocument/2006/relationships/customXml" Target="../ink/ink507.xml"/><Relationship Id="rId271" Type="http://schemas.openxmlformats.org/officeDocument/2006/relationships/customXml" Target="../ink/ink516.xml"/><Relationship Id="rId276" Type="http://schemas.openxmlformats.org/officeDocument/2006/relationships/image" Target="../media/image188.png"/><Relationship Id="rId292" Type="http://schemas.openxmlformats.org/officeDocument/2006/relationships/image" Target="../media/image164.png"/><Relationship Id="rId297" Type="http://schemas.openxmlformats.org/officeDocument/2006/relationships/customXml" Target="../ink/ink530.xml"/><Relationship Id="rId24" Type="http://schemas.openxmlformats.org/officeDocument/2006/relationships/image" Target="../media/image659.png"/><Relationship Id="rId40" Type="http://schemas.openxmlformats.org/officeDocument/2006/relationships/image" Target="../media/image7310.png"/><Relationship Id="rId45" Type="http://schemas.openxmlformats.org/officeDocument/2006/relationships/customXml" Target="../ink/ink462.xml"/><Relationship Id="rId66" Type="http://schemas.openxmlformats.org/officeDocument/2006/relationships/image" Target="../media/image8710.png"/><Relationship Id="rId87" Type="http://schemas.openxmlformats.org/officeDocument/2006/relationships/customXml" Target="../ink/ink483.xml"/><Relationship Id="rId301" Type="http://schemas.openxmlformats.org/officeDocument/2006/relationships/image" Target="../media/image1.png"/><Relationship Id="rId61" Type="http://schemas.openxmlformats.org/officeDocument/2006/relationships/customXml" Target="../ink/ink470.xml"/><Relationship Id="rId82" Type="http://schemas.openxmlformats.org/officeDocument/2006/relationships/image" Target="../media/image950.png"/><Relationship Id="rId229" Type="http://schemas.openxmlformats.org/officeDocument/2006/relationships/image" Target="../media/image168.png"/><Relationship Id="rId19" Type="http://schemas.openxmlformats.org/officeDocument/2006/relationships/customXml" Target="../ink/ink449.xml"/><Relationship Id="rId224" Type="http://schemas.openxmlformats.org/officeDocument/2006/relationships/customXml" Target="../ink/ink491.xml"/><Relationship Id="rId240" Type="http://schemas.openxmlformats.org/officeDocument/2006/relationships/customXml" Target="../ink/ink499.xml"/><Relationship Id="rId245" Type="http://schemas.openxmlformats.org/officeDocument/2006/relationships/image" Target="../media/image176.png"/><Relationship Id="rId261" Type="http://schemas.openxmlformats.org/officeDocument/2006/relationships/customXml" Target="../ink/ink510.xml"/><Relationship Id="rId266" Type="http://schemas.openxmlformats.org/officeDocument/2006/relationships/customXml" Target="../ink/ink513.xml"/><Relationship Id="rId287" Type="http://schemas.openxmlformats.org/officeDocument/2006/relationships/customXml" Target="../ink/ink525.xml"/><Relationship Id="rId14" Type="http://schemas.openxmlformats.org/officeDocument/2006/relationships/image" Target="../media/image4410.png"/><Relationship Id="rId30" Type="http://schemas.openxmlformats.org/officeDocument/2006/relationships/image" Target="../media/image6810.png"/><Relationship Id="rId35" Type="http://schemas.openxmlformats.org/officeDocument/2006/relationships/customXml" Target="../ink/ink457.xml"/><Relationship Id="rId56" Type="http://schemas.openxmlformats.org/officeDocument/2006/relationships/image" Target="../media/image8110.png"/><Relationship Id="rId77" Type="http://schemas.openxmlformats.org/officeDocument/2006/relationships/customXml" Target="../ink/ink478.xml"/><Relationship Id="rId282" Type="http://schemas.openxmlformats.org/officeDocument/2006/relationships/image" Target="../media/image191.png"/><Relationship Id="rId8" Type="http://schemas.openxmlformats.org/officeDocument/2006/relationships/image" Target="../media/image582.png"/><Relationship Id="rId51" Type="http://schemas.openxmlformats.org/officeDocument/2006/relationships/customXml" Target="../ink/ink465.xml"/><Relationship Id="rId72" Type="http://schemas.openxmlformats.org/officeDocument/2006/relationships/image" Target="../media/image907.png"/><Relationship Id="rId93" Type="http://schemas.openxmlformats.org/officeDocument/2006/relationships/customXml" Target="../ink/ink486.xml"/><Relationship Id="rId98" Type="http://schemas.openxmlformats.org/officeDocument/2006/relationships/image" Target="../media/image1030.png"/><Relationship Id="rId3" Type="http://schemas.openxmlformats.org/officeDocument/2006/relationships/audio" Target="../media/media16.m4a"/><Relationship Id="rId230" Type="http://schemas.openxmlformats.org/officeDocument/2006/relationships/customXml" Target="../ink/ink494.xml"/><Relationship Id="rId235" Type="http://schemas.openxmlformats.org/officeDocument/2006/relationships/image" Target="../media/image171.png"/><Relationship Id="rId251" Type="http://schemas.openxmlformats.org/officeDocument/2006/relationships/image" Target="../media/image178.png"/><Relationship Id="rId256" Type="http://schemas.openxmlformats.org/officeDocument/2006/relationships/image" Target="../media/image180.png"/><Relationship Id="rId277" Type="http://schemas.openxmlformats.org/officeDocument/2006/relationships/customXml" Target="../ink/ink520.xml"/><Relationship Id="rId298" Type="http://schemas.openxmlformats.org/officeDocument/2006/relationships/image" Target="../media/image151.png"/><Relationship Id="rId25" Type="http://schemas.openxmlformats.org/officeDocument/2006/relationships/customXml" Target="../ink/ink452.xml"/><Relationship Id="rId46" Type="http://schemas.openxmlformats.org/officeDocument/2006/relationships/image" Target="../media/image7610.png"/><Relationship Id="rId67" Type="http://schemas.openxmlformats.org/officeDocument/2006/relationships/customXml" Target="../ink/ink473.xml"/><Relationship Id="rId272" Type="http://schemas.openxmlformats.org/officeDocument/2006/relationships/customXml" Target="../ink/ink517.xml"/><Relationship Id="rId293" Type="http://schemas.openxmlformats.org/officeDocument/2006/relationships/customXml" Target="../ink/ink528.xml"/><Relationship Id="rId20" Type="http://schemas.openxmlformats.org/officeDocument/2006/relationships/image" Target="../media/image6310.png"/><Relationship Id="rId41" Type="http://schemas.openxmlformats.org/officeDocument/2006/relationships/customXml" Target="../ink/ink460.xml"/><Relationship Id="rId62" Type="http://schemas.openxmlformats.org/officeDocument/2006/relationships/image" Target="../media/image8510.png"/><Relationship Id="rId83" Type="http://schemas.openxmlformats.org/officeDocument/2006/relationships/customXml" Target="../ink/ink481.xml"/><Relationship Id="rId88" Type="http://schemas.openxmlformats.org/officeDocument/2006/relationships/image" Target="../media/image980.png"/><Relationship Id="rId225" Type="http://schemas.openxmlformats.org/officeDocument/2006/relationships/image" Target="../media/image166.png"/><Relationship Id="rId241" Type="http://schemas.openxmlformats.org/officeDocument/2006/relationships/image" Target="../media/image174.png"/><Relationship Id="rId246" Type="http://schemas.openxmlformats.org/officeDocument/2006/relationships/customXml" Target="../ink/ink502.xml"/><Relationship Id="rId267" Type="http://schemas.openxmlformats.org/officeDocument/2006/relationships/image" Target="../media/image185.png"/><Relationship Id="rId288" Type="http://schemas.openxmlformats.org/officeDocument/2006/relationships/image" Target="../media/image194.png"/><Relationship Id="rId15" Type="http://schemas.openxmlformats.org/officeDocument/2006/relationships/customXml" Target="../ink/ink447.xml"/><Relationship Id="rId36" Type="http://schemas.openxmlformats.org/officeDocument/2006/relationships/image" Target="../media/image7110.png"/><Relationship Id="rId57" Type="http://schemas.openxmlformats.org/officeDocument/2006/relationships/customXml" Target="../ink/ink468.xml"/><Relationship Id="rId262" Type="http://schemas.openxmlformats.org/officeDocument/2006/relationships/image" Target="../media/image183.png"/><Relationship Id="rId283" Type="http://schemas.openxmlformats.org/officeDocument/2006/relationships/customXml" Target="../ink/ink523.xml"/><Relationship Id="rId10" Type="http://schemas.openxmlformats.org/officeDocument/2006/relationships/image" Target="../media/image592.png"/><Relationship Id="rId31" Type="http://schemas.openxmlformats.org/officeDocument/2006/relationships/customXml" Target="../ink/ink455.xml"/><Relationship Id="rId52" Type="http://schemas.openxmlformats.org/officeDocument/2006/relationships/image" Target="../media/image7910.png"/><Relationship Id="rId73" Type="http://schemas.openxmlformats.org/officeDocument/2006/relationships/customXml" Target="../ink/ink476.xml"/><Relationship Id="rId78" Type="http://schemas.openxmlformats.org/officeDocument/2006/relationships/image" Target="../media/image931.png"/><Relationship Id="rId94" Type="http://schemas.openxmlformats.org/officeDocument/2006/relationships/image" Target="../media/image1011.png"/><Relationship Id="rId99" Type="http://schemas.openxmlformats.org/officeDocument/2006/relationships/customXml" Target="../ink/ink489.xml"/><Relationship Id="rId4" Type="http://schemas.openxmlformats.org/officeDocument/2006/relationships/slideLayout" Target="../slideLayouts/slideLayout2.xml"/><Relationship Id="rId9" Type="http://schemas.openxmlformats.org/officeDocument/2006/relationships/customXml" Target="../ink/ink444.xml"/><Relationship Id="rId236" Type="http://schemas.openxmlformats.org/officeDocument/2006/relationships/customXml" Target="../ink/ink497.xml"/><Relationship Id="rId257" Type="http://schemas.openxmlformats.org/officeDocument/2006/relationships/customXml" Target="../ink/ink508.xml"/><Relationship Id="rId278" Type="http://schemas.openxmlformats.org/officeDocument/2006/relationships/image" Target="../media/image189.png"/><Relationship Id="rId26" Type="http://schemas.openxmlformats.org/officeDocument/2006/relationships/image" Target="../media/image6610.png"/><Relationship Id="rId231" Type="http://schemas.openxmlformats.org/officeDocument/2006/relationships/image" Target="../media/image169.png"/><Relationship Id="rId252" Type="http://schemas.openxmlformats.org/officeDocument/2006/relationships/customXml" Target="../ink/ink505.xml"/><Relationship Id="rId273" Type="http://schemas.openxmlformats.org/officeDocument/2006/relationships/image" Target="../media/image187.png"/><Relationship Id="rId294" Type="http://schemas.openxmlformats.org/officeDocument/2006/relationships/image" Target="../media/image196.png"/><Relationship Id="rId47" Type="http://schemas.openxmlformats.org/officeDocument/2006/relationships/customXml" Target="../ink/ink463.xml"/><Relationship Id="rId68" Type="http://schemas.openxmlformats.org/officeDocument/2006/relationships/image" Target="../media/image8810.png"/><Relationship Id="rId89" Type="http://schemas.openxmlformats.org/officeDocument/2006/relationships/customXml" Target="../ink/ink484.xml"/><Relationship Id="rId16" Type="http://schemas.openxmlformats.org/officeDocument/2006/relationships/image" Target="../media/image613.png"/><Relationship Id="rId221" Type="http://schemas.openxmlformats.org/officeDocument/2006/relationships/image" Target="../media/image1451.png"/><Relationship Id="rId242" Type="http://schemas.openxmlformats.org/officeDocument/2006/relationships/customXml" Target="../ink/ink500.xml"/><Relationship Id="rId263" Type="http://schemas.openxmlformats.org/officeDocument/2006/relationships/customXml" Target="../ink/ink511.xml"/><Relationship Id="rId284" Type="http://schemas.openxmlformats.org/officeDocument/2006/relationships/image" Target="../media/image192.png"/><Relationship Id="rId37" Type="http://schemas.openxmlformats.org/officeDocument/2006/relationships/customXml" Target="../ink/ink458.xml"/><Relationship Id="rId58" Type="http://schemas.openxmlformats.org/officeDocument/2006/relationships/image" Target="../media/image8210.png"/><Relationship Id="rId79" Type="http://schemas.openxmlformats.org/officeDocument/2006/relationships/customXml" Target="../ink/ink479.xml"/><Relationship Id="rId90" Type="http://schemas.openxmlformats.org/officeDocument/2006/relationships/image" Target="../media/image990.png"/><Relationship Id="rId232" Type="http://schemas.openxmlformats.org/officeDocument/2006/relationships/customXml" Target="../ink/ink495.xml"/><Relationship Id="rId253" Type="http://schemas.openxmlformats.org/officeDocument/2006/relationships/customXml" Target="../ink/ink506.xml"/><Relationship Id="rId274" Type="http://schemas.openxmlformats.org/officeDocument/2006/relationships/customXml" Target="../ink/ink518.xml"/><Relationship Id="rId295" Type="http://schemas.openxmlformats.org/officeDocument/2006/relationships/customXml" Target="../ink/ink529.xml"/><Relationship Id="rId27" Type="http://schemas.openxmlformats.org/officeDocument/2006/relationships/customXml" Target="../ink/ink453.xml"/><Relationship Id="rId48" Type="http://schemas.openxmlformats.org/officeDocument/2006/relationships/image" Target="../media/image7710.png"/><Relationship Id="rId69" Type="http://schemas.openxmlformats.org/officeDocument/2006/relationships/customXml" Target="../ink/ink474.xml"/><Relationship Id="rId80" Type="http://schemas.openxmlformats.org/officeDocument/2006/relationships/image" Target="../media/image941.png"/><Relationship Id="rId222" Type="http://schemas.openxmlformats.org/officeDocument/2006/relationships/customXml" Target="../ink/ink490.xml"/><Relationship Id="rId243" Type="http://schemas.openxmlformats.org/officeDocument/2006/relationships/image" Target="../media/image175.png"/><Relationship Id="rId264" Type="http://schemas.openxmlformats.org/officeDocument/2006/relationships/customXml" Target="../ink/ink512.xml"/><Relationship Id="rId285" Type="http://schemas.openxmlformats.org/officeDocument/2006/relationships/customXml" Target="../ink/ink524.xml"/><Relationship Id="rId17" Type="http://schemas.openxmlformats.org/officeDocument/2006/relationships/customXml" Target="../ink/ink448.xml"/><Relationship Id="rId38" Type="http://schemas.openxmlformats.org/officeDocument/2006/relationships/image" Target="../media/image7210.png"/><Relationship Id="rId59" Type="http://schemas.openxmlformats.org/officeDocument/2006/relationships/customXml" Target="../ink/ink469.xml"/><Relationship Id="rId70" Type="http://schemas.openxmlformats.org/officeDocument/2006/relationships/image" Target="../media/image8910.png"/><Relationship Id="rId91" Type="http://schemas.openxmlformats.org/officeDocument/2006/relationships/customXml" Target="../ink/ink485.xml"/><Relationship Id="rId1" Type="http://schemas.openxmlformats.org/officeDocument/2006/relationships/tags" Target="../tags/tag4.xml"/><Relationship Id="rId233" Type="http://schemas.openxmlformats.org/officeDocument/2006/relationships/image" Target="../media/image170.png"/><Relationship Id="rId254" Type="http://schemas.openxmlformats.org/officeDocument/2006/relationships/image" Target="../media/image179.png"/></Relationships>
</file>

<file path=ppt/slides/_rels/slide17.xml.rels><?xml version="1.0" encoding="UTF-8" standalone="yes"?>
<Relationships xmlns="http://schemas.openxmlformats.org/package/2006/relationships"><Relationship Id="rId117" Type="http://schemas.openxmlformats.org/officeDocument/2006/relationships/customXml" Target="../ink/ink588.xml"/><Relationship Id="rId21" Type="http://schemas.openxmlformats.org/officeDocument/2006/relationships/customXml" Target="../ink/ink540.xml"/><Relationship Id="rId42" Type="http://schemas.openxmlformats.org/officeDocument/2006/relationships/image" Target="../media/image298.png"/><Relationship Id="rId63" Type="http://schemas.openxmlformats.org/officeDocument/2006/relationships/customXml" Target="../ink/ink561.xml"/><Relationship Id="rId84" Type="http://schemas.openxmlformats.org/officeDocument/2006/relationships/image" Target="../media/image351.png"/><Relationship Id="rId138" Type="http://schemas.openxmlformats.org/officeDocument/2006/relationships/image" Target="../media/image378.png"/><Relationship Id="rId159" Type="http://schemas.openxmlformats.org/officeDocument/2006/relationships/customXml" Target="../ink/ink609.xml"/><Relationship Id="rId170" Type="http://schemas.openxmlformats.org/officeDocument/2006/relationships/image" Target="../media/image394.png"/><Relationship Id="rId107" Type="http://schemas.openxmlformats.org/officeDocument/2006/relationships/customXml" Target="../ink/ink583.xml"/><Relationship Id="rId11" Type="http://schemas.openxmlformats.org/officeDocument/2006/relationships/customXml" Target="../ink/ink535.xml"/><Relationship Id="rId32" Type="http://schemas.openxmlformats.org/officeDocument/2006/relationships/image" Target="../media/image216.png"/><Relationship Id="rId53" Type="http://schemas.openxmlformats.org/officeDocument/2006/relationships/customXml" Target="../ink/ink556.xml"/><Relationship Id="rId74" Type="http://schemas.openxmlformats.org/officeDocument/2006/relationships/image" Target="../media/image346.png"/><Relationship Id="rId128" Type="http://schemas.openxmlformats.org/officeDocument/2006/relationships/image" Target="../media/image373.png"/><Relationship Id="rId149" Type="http://schemas.openxmlformats.org/officeDocument/2006/relationships/customXml" Target="../ink/ink604.xml"/><Relationship Id="rId5" Type="http://schemas.openxmlformats.org/officeDocument/2006/relationships/customXml" Target="../ink/ink532.xml"/><Relationship Id="rId95" Type="http://schemas.openxmlformats.org/officeDocument/2006/relationships/customXml" Target="../ink/ink577.xml"/><Relationship Id="rId160" Type="http://schemas.openxmlformats.org/officeDocument/2006/relationships/image" Target="../media/image389.png"/><Relationship Id="rId181" Type="http://schemas.openxmlformats.org/officeDocument/2006/relationships/customXml" Target="../ink/ink620.xml"/><Relationship Id="rId22" Type="http://schemas.openxmlformats.org/officeDocument/2006/relationships/image" Target="../media/image161.png"/><Relationship Id="rId43" Type="http://schemas.openxmlformats.org/officeDocument/2006/relationships/customXml" Target="../ink/ink551.xml"/><Relationship Id="rId64" Type="http://schemas.openxmlformats.org/officeDocument/2006/relationships/image" Target="../media/image341.png"/><Relationship Id="rId118" Type="http://schemas.openxmlformats.org/officeDocument/2006/relationships/image" Target="../media/image368.png"/><Relationship Id="rId139" Type="http://schemas.openxmlformats.org/officeDocument/2006/relationships/customXml" Target="../ink/ink599.xml"/><Relationship Id="rId85" Type="http://schemas.openxmlformats.org/officeDocument/2006/relationships/customXml" Target="../ink/ink572.xml"/><Relationship Id="rId150" Type="http://schemas.openxmlformats.org/officeDocument/2006/relationships/image" Target="../media/image384.png"/><Relationship Id="rId171" Type="http://schemas.openxmlformats.org/officeDocument/2006/relationships/customXml" Target="../ink/ink615.xml"/><Relationship Id="rId12" Type="http://schemas.openxmlformats.org/officeDocument/2006/relationships/image" Target="../media/image156.png"/><Relationship Id="rId33" Type="http://schemas.openxmlformats.org/officeDocument/2006/relationships/customXml" Target="../ink/ink546.xml"/><Relationship Id="rId108" Type="http://schemas.openxmlformats.org/officeDocument/2006/relationships/image" Target="../media/image363.png"/><Relationship Id="rId129" Type="http://schemas.openxmlformats.org/officeDocument/2006/relationships/customXml" Target="../ink/ink594.xml"/><Relationship Id="rId54" Type="http://schemas.openxmlformats.org/officeDocument/2006/relationships/image" Target="../media/image336.png"/><Relationship Id="rId75" Type="http://schemas.openxmlformats.org/officeDocument/2006/relationships/customXml" Target="../ink/ink567.xml"/><Relationship Id="rId96" Type="http://schemas.openxmlformats.org/officeDocument/2006/relationships/image" Target="../media/image357.png"/><Relationship Id="rId140" Type="http://schemas.openxmlformats.org/officeDocument/2006/relationships/image" Target="../media/image379.png"/><Relationship Id="rId161" Type="http://schemas.openxmlformats.org/officeDocument/2006/relationships/customXml" Target="../ink/ink610.xml"/><Relationship Id="rId182" Type="http://schemas.openxmlformats.org/officeDocument/2006/relationships/image" Target="../media/image400.png"/><Relationship Id="rId6" Type="http://schemas.openxmlformats.org/officeDocument/2006/relationships/image" Target="../media/image153.png"/><Relationship Id="rId23" Type="http://schemas.openxmlformats.org/officeDocument/2006/relationships/customXml" Target="../ink/ink541.xml"/><Relationship Id="rId119" Type="http://schemas.openxmlformats.org/officeDocument/2006/relationships/customXml" Target="../ink/ink589.xml"/><Relationship Id="rId44" Type="http://schemas.openxmlformats.org/officeDocument/2006/relationships/image" Target="../media/image299.png"/><Relationship Id="rId65" Type="http://schemas.openxmlformats.org/officeDocument/2006/relationships/customXml" Target="../ink/ink562.xml"/><Relationship Id="rId86" Type="http://schemas.openxmlformats.org/officeDocument/2006/relationships/image" Target="../media/image352.png"/><Relationship Id="rId130" Type="http://schemas.openxmlformats.org/officeDocument/2006/relationships/image" Target="../media/image374.png"/><Relationship Id="rId151" Type="http://schemas.openxmlformats.org/officeDocument/2006/relationships/customXml" Target="../ink/ink605.xml"/><Relationship Id="rId172" Type="http://schemas.openxmlformats.org/officeDocument/2006/relationships/image" Target="../media/image395.png"/><Relationship Id="rId13" Type="http://schemas.openxmlformats.org/officeDocument/2006/relationships/customXml" Target="../ink/ink536.xml"/><Relationship Id="rId18" Type="http://schemas.openxmlformats.org/officeDocument/2006/relationships/image" Target="../media/image159.png"/><Relationship Id="rId39" Type="http://schemas.openxmlformats.org/officeDocument/2006/relationships/customXml" Target="../ink/ink549.xml"/><Relationship Id="rId109" Type="http://schemas.openxmlformats.org/officeDocument/2006/relationships/customXml" Target="../ink/ink584.xml"/><Relationship Id="rId34" Type="http://schemas.openxmlformats.org/officeDocument/2006/relationships/image" Target="../media/image224.png"/><Relationship Id="rId50" Type="http://schemas.openxmlformats.org/officeDocument/2006/relationships/image" Target="../media/image334.png"/><Relationship Id="rId55" Type="http://schemas.openxmlformats.org/officeDocument/2006/relationships/customXml" Target="../ink/ink557.xml"/><Relationship Id="rId76" Type="http://schemas.openxmlformats.org/officeDocument/2006/relationships/image" Target="../media/image347.png"/><Relationship Id="rId97" Type="http://schemas.openxmlformats.org/officeDocument/2006/relationships/customXml" Target="../ink/ink578.xml"/><Relationship Id="rId104" Type="http://schemas.openxmlformats.org/officeDocument/2006/relationships/image" Target="../media/image361.png"/><Relationship Id="rId120" Type="http://schemas.openxmlformats.org/officeDocument/2006/relationships/image" Target="../media/image369.png"/><Relationship Id="rId125" Type="http://schemas.openxmlformats.org/officeDocument/2006/relationships/customXml" Target="../ink/ink592.xml"/><Relationship Id="rId141" Type="http://schemas.openxmlformats.org/officeDocument/2006/relationships/customXml" Target="../ink/ink600.xml"/><Relationship Id="rId146" Type="http://schemas.openxmlformats.org/officeDocument/2006/relationships/image" Target="../media/image382.png"/><Relationship Id="rId167" Type="http://schemas.openxmlformats.org/officeDocument/2006/relationships/customXml" Target="../ink/ink613.xml"/><Relationship Id="rId7" Type="http://schemas.openxmlformats.org/officeDocument/2006/relationships/customXml" Target="../ink/ink533.xml"/><Relationship Id="rId71" Type="http://schemas.openxmlformats.org/officeDocument/2006/relationships/customXml" Target="../ink/ink565.xml"/><Relationship Id="rId92" Type="http://schemas.openxmlformats.org/officeDocument/2006/relationships/image" Target="../media/image355.png"/><Relationship Id="rId162" Type="http://schemas.openxmlformats.org/officeDocument/2006/relationships/image" Target="../media/image390.png"/><Relationship Id="rId183" Type="http://schemas.openxmlformats.org/officeDocument/2006/relationships/customXml" Target="../ink/ink621.xml"/><Relationship Id="rId2" Type="http://schemas.microsoft.com/office/2007/relationships/media" Target="../media/media17.m4a"/><Relationship Id="rId29" Type="http://schemas.openxmlformats.org/officeDocument/2006/relationships/customXml" Target="../ink/ink544.xml"/><Relationship Id="rId24" Type="http://schemas.openxmlformats.org/officeDocument/2006/relationships/image" Target="../media/image162.png"/><Relationship Id="rId40" Type="http://schemas.openxmlformats.org/officeDocument/2006/relationships/image" Target="../media/image286.png"/><Relationship Id="rId45" Type="http://schemas.openxmlformats.org/officeDocument/2006/relationships/customXml" Target="../ink/ink552.xml"/><Relationship Id="rId66" Type="http://schemas.openxmlformats.org/officeDocument/2006/relationships/image" Target="../media/image342.png"/><Relationship Id="rId87" Type="http://schemas.openxmlformats.org/officeDocument/2006/relationships/customXml" Target="../ink/ink573.xml"/><Relationship Id="rId110" Type="http://schemas.openxmlformats.org/officeDocument/2006/relationships/image" Target="../media/image364.png"/><Relationship Id="rId115" Type="http://schemas.openxmlformats.org/officeDocument/2006/relationships/customXml" Target="../ink/ink587.xml"/><Relationship Id="rId131" Type="http://schemas.openxmlformats.org/officeDocument/2006/relationships/customXml" Target="../ink/ink595.xml"/><Relationship Id="rId136" Type="http://schemas.openxmlformats.org/officeDocument/2006/relationships/image" Target="../media/image377.png"/><Relationship Id="rId157" Type="http://schemas.openxmlformats.org/officeDocument/2006/relationships/customXml" Target="../ink/ink608.xml"/><Relationship Id="rId178" Type="http://schemas.openxmlformats.org/officeDocument/2006/relationships/image" Target="../media/image398.png"/><Relationship Id="rId61" Type="http://schemas.openxmlformats.org/officeDocument/2006/relationships/customXml" Target="../ink/ink560.xml"/><Relationship Id="rId82" Type="http://schemas.openxmlformats.org/officeDocument/2006/relationships/image" Target="../media/image350.png"/><Relationship Id="rId152" Type="http://schemas.openxmlformats.org/officeDocument/2006/relationships/image" Target="../media/image385.png"/><Relationship Id="rId173" Type="http://schemas.openxmlformats.org/officeDocument/2006/relationships/customXml" Target="../ink/ink616.xml"/><Relationship Id="rId19" Type="http://schemas.openxmlformats.org/officeDocument/2006/relationships/customXml" Target="../ink/ink539.xml"/><Relationship Id="rId14" Type="http://schemas.openxmlformats.org/officeDocument/2006/relationships/image" Target="../media/image157.png"/><Relationship Id="rId30" Type="http://schemas.openxmlformats.org/officeDocument/2006/relationships/image" Target="../media/image199.png"/><Relationship Id="rId35" Type="http://schemas.openxmlformats.org/officeDocument/2006/relationships/customXml" Target="../ink/ink547.xml"/><Relationship Id="rId56" Type="http://schemas.openxmlformats.org/officeDocument/2006/relationships/image" Target="../media/image337.png"/><Relationship Id="rId77" Type="http://schemas.openxmlformats.org/officeDocument/2006/relationships/customXml" Target="../ink/ink568.xml"/><Relationship Id="rId100" Type="http://schemas.openxmlformats.org/officeDocument/2006/relationships/image" Target="../media/image359.png"/><Relationship Id="rId105" Type="http://schemas.openxmlformats.org/officeDocument/2006/relationships/customXml" Target="../ink/ink582.xml"/><Relationship Id="rId126" Type="http://schemas.openxmlformats.org/officeDocument/2006/relationships/image" Target="../media/image372.png"/><Relationship Id="rId147" Type="http://schemas.openxmlformats.org/officeDocument/2006/relationships/customXml" Target="../ink/ink603.xml"/><Relationship Id="rId168" Type="http://schemas.openxmlformats.org/officeDocument/2006/relationships/image" Target="../media/image393.png"/><Relationship Id="rId8" Type="http://schemas.openxmlformats.org/officeDocument/2006/relationships/image" Target="../media/image154.png"/><Relationship Id="rId51" Type="http://schemas.openxmlformats.org/officeDocument/2006/relationships/customXml" Target="../ink/ink555.xml"/><Relationship Id="rId72" Type="http://schemas.openxmlformats.org/officeDocument/2006/relationships/image" Target="../media/image345.png"/><Relationship Id="rId93" Type="http://schemas.openxmlformats.org/officeDocument/2006/relationships/customXml" Target="../ink/ink576.xml"/><Relationship Id="rId98" Type="http://schemas.openxmlformats.org/officeDocument/2006/relationships/image" Target="../media/image358.png"/><Relationship Id="rId121" Type="http://schemas.openxmlformats.org/officeDocument/2006/relationships/customXml" Target="../ink/ink590.xml"/><Relationship Id="rId142" Type="http://schemas.openxmlformats.org/officeDocument/2006/relationships/image" Target="../media/image380.png"/><Relationship Id="rId163" Type="http://schemas.openxmlformats.org/officeDocument/2006/relationships/customXml" Target="../ink/ink611.xml"/><Relationship Id="rId184" Type="http://schemas.openxmlformats.org/officeDocument/2006/relationships/image" Target="../media/image401.png"/><Relationship Id="rId3" Type="http://schemas.openxmlformats.org/officeDocument/2006/relationships/audio" Target="../media/media17.m4a"/><Relationship Id="rId25" Type="http://schemas.openxmlformats.org/officeDocument/2006/relationships/customXml" Target="../ink/ink542.xml"/><Relationship Id="rId46" Type="http://schemas.openxmlformats.org/officeDocument/2006/relationships/image" Target="../media/image312.png"/><Relationship Id="rId67" Type="http://schemas.openxmlformats.org/officeDocument/2006/relationships/customXml" Target="../ink/ink563.xml"/><Relationship Id="rId116" Type="http://schemas.openxmlformats.org/officeDocument/2006/relationships/image" Target="../media/image367.png"/><Relationship Id="rId137" Type="http://schemas.openxmlformats.org/officeDocument/2006/relationships/customXml" Target="../ink/ink598.xml"/><Relationship Id="rId158" Type="http://schemas.openxmlformats.org/officeDocument/2006/relationships/image" Target="../media/image388.png"/><Relationship Id="rId20" Type="http://schemas.openxmlformats.org/officeDocument/2006/relationships/image" Target="../media/image160.png"/><Relationship Id="rId41" Type="http://schemas.openxmlformats.org/officeDocument/2006/relationships/customXml" Target="../ink/ink550.xml"/><Relationship Id="rId62" Type="http://schemas.openxmlformats.org/officeDocument/2006/relationships/image" Target="../media/image340.png"/><Relationship Id="rId83" Type="http://schemas.openxmlformats.org/officeDocument/2006/relationships/customXml" Target="../ink/ink571.xml"/><Relationship Id="rId88" Type="http://schemas.openxmlformats.org/officeDocument/2006/relationships/image" Target="../media/image353.png"/><Relationship Id="rId111" Type="http://schemas.openxmlformats.org/officeDocument/2006/relationships/customXml" Target="../ink/ink585.xml"/><Relationship Id="rId132" Type="http://schemas.openxmlformats.org/officeDocument/2006/relationships/image" Target="../media/image375.png"/><Relationship Id="rId153" Type="http://schemas.openxmlformats.org/officeDocument/2006/relationships/customXml" Target="../ink/ink606.xml"/><Relationship Id="rId174" Type="http://schemas.openxmlformats.org/officeDocument/2006/relationships/image" Target="../media/image396.png"/><Relationship Id="rId179" Type="http://schemas.openxmlformats.org/officeDocument/2006/relationships/customXml" Target="../ink/ink619.xml"/><Relationship Id="rId15" Type="http://schemas.openxmlformats.org/officeDocument/2006/relationships/customXml" Target="../ink/ink537.xml"/><Relationship Id="rId36" Type="http://schemas.openxmlformats.org/officeDocument/2006/relationships/image" Target="../media/image225.png"/><Relationship Id="rId57" Type="http://schemas.openxmlformats.org/officeDocument/2006/relationships/customXml" Target="../ink/ink558.xml"/><Relationship Id="rId106" Type="http://schemas.openxmlformats.org/officeDocument/2006/relationships/image" Target="../media/image362.png"/><Relationship Id="rId127" Type="http://schemas.openxmlformats.org/officeDocument/2006/relationships/customXml" Target="../ink/ink593.xml"/><Relationship Id="rId10" Type="http://schemas.openxmlformats.org/officeDocument/2006/relationships/image" Target="../media/image155.png"/><Relationship Id="rId31" Type="http://schemas.openxmlformats.org/officeDocument/2006/relationships/customXml" Target="../ink/ink545.xml"/><Relationship Id="rId52" Type="http://schemas.openxmlformats.org/officeDocument/2006/relationships/image" Target="../media/image335.png"/><Relationship Id="rId73" Type="http://schemas.openxmlformats.org/officeDocument/2006/relationships/customXml" Target="../ink/ink566.xml"/><Relationship Id="rId78" Type="http://schemas.openxmlformats.org/officeDocument/2006/relationships/image" Target="../media/image348.png"/><Relationship Id="rId94" Type="http://schemas.openxmlformats.org/officeDocument/2006/relationships/image" Target="../media/image356.png"/><Relationship Id="rId99" Type="http://schemas.openxmlformats.org/officeDocument/2006/relationships/customXml" Target="../ink/ink579.xml"/><Relationship Id="rId101" Type="http://schemas.openxmlformats.org/officeDocument/2006/relationships/customXml" Target="../ink/ink580.xml"/><Relationship Id="rId122" Type="http://schemas.openxmlformats.org/officeDocument/2006/relationships/image" Target="../media/image370.png"/><Relationship Id="rId143" Type="http://schemas.openxmlformats.org/officeDocument/2006/relationships/customXml" Target="../ink/ink601.xml"/><Relationship Id="rId148" Type="http://schemas.openxmlformats.org/officeDocument/2006/relationships/image" Target="../media/image383.png"/><Relationship Id="rId164" Type="http://schemas.openxmlformats.org/officeDocument/2006/relationships/image" Target="../media/image391.png"/><Relationship Id="rId169" Type="http://schemas.openxmlformats.org/officeDocument/2006/relationships/customXml" Target="../ink/ink614.xml"/><Relationship Id="rId185" Type="http://schemas.openxmlformats.org/officeDocument/2006/relationships/customXml" Target="../ink/ink622.xml"/><Relationship Id="rId4" Type="http://schemas.openxmlformats.org/officeDocument/2006/relationships/slideLayout" Target="../slideLayouts/slideLayout2.xml"/><Relationship Id="rId9" Type="http://schemas.openxmlformats.org/officeDocument/2006/relationships/customXml" Target="../ink/ink534.xml"/><Relationship Id="rId180" Type="http://schemas.openxmlformats.org/officeDocument/2006/relationships/image" Target="../media/image399.png"/><Relationship Id="rId26" Type="http://schemas.openxmlformats.org/officeDocument/2006/relationships/image" Target="../media/image163.png"/><Relationship Id="rId47" Type="http://schemas.openxmlformats.org/officeDocument/2006/relationships/customXml" Target="../ink/ink553.xml"/><Relationship Id="rId68" Type="http://schemas.openxmlformats.org/officeDocument/2006/relationships/image" Target="../media/image343.png"/><Relationship Id="rId89" Type="http://schemas.openxmlformats.org/officeDocument/2006/relationships/customXml" Target="../ink/ink574.xml"/><Relationship Id="rId112" Type="http://schemas.openxmlformats.org/officeDocument/2006/relationships/image" Target="../media/image365.png"/><Relationship Id="rId133" Type="http://schemas.openxmlformats.org/officeDocument/2006/relationships/customXml" Target="../ink/ink596.xml"/><Relationship Id="rId154" Type="http://schemas.openxmlformats.org/officeDocument/2006/relationships/image" Target="../media/image386.png"/><Relationship Id="rId175" Type="http://schemas.openxmlformats.org/officeDocument/2006/relationships/customXml" Target="../ink/ink617.xml"/><Relationship Id="rId16" Type="http://schemas.openxmlformats.org/officeDocument/2006/relationships/image" Target="../media/image158.png"/><Relationship Id="rId37" Type="http://schemas.openxmlformats.org/officeDocument/2006/relationships/customXml" Target="../ink/ink548.xml"/><Relationship Id="rId58" Type="http://schemas.openxmlformats.org/officeDocument/2006/relationships/image" Target="../media/image338.png"/><Relationship Id="rId79" Type="http://schemas.openxmlformats.org/officeDocument/2006/relationships/customXml" Target="../ink/ink569.xml"/><Relationship Id="rId102" Type="http://schemas.openxmlformats.org/officeDocument/2006/relationships/image" Target="../media/image360.png"/><Relationship Id="rId123" Type="http://schemas.openxmlformats.org/officeDocument/2006/relationships/customXml" Target="../ink/ink591.xml"/><Relationship Id="rId144" Type="http://schemas.openxmlformats.org/officeDocument/2006/relationships/image" Target="../media/image381.png"/><Relationship Id="rId90" Type="http://schemas.openxmlformats.org/officeDocument/2006/relationships/image" Target="../media/image354.png"/><Relationship Id="rId165" Type="http://schemas.openxmlformats.org/officeDocument/2006/relationships/customXml" Target="../ink/ink612.xml"/><Relationship Id="rId186" Type="http://schemas.openxmlformats.org/officeDocument/2006/relationships/image" Target="../media/image402.png"/><Relationship Id="rId27" Type="http://schemas.openxmlformats.org/officeDocument/2006/relationships/customXml" Target="../ink/ink543.xml"/><Relationship Id="rId48" Type="http://schemas.openxmlformats.org/officeDocument/2006/relationships/image" Target="../media/image333.png"/><Relationship Id="rId69" Type="http://schemas.openxmlformats.org/officeDocument/2006/relationships/customXml" Target="../ink/ink564.xml"/><Relationship Id="rId113" Type="http://schemas.openxmlformats.org/officeDocument/2006/relationships/customXml" Target="../ink/ink586.xml"/><Relationship Id="rId134" Type="http://schemas.openxmlformats.org/officeDocument/2006/relationships/image" Target="../media/image376.png"/><Relationship Id="rId80" Type="http://schemas.openxmlformats.org/officeDocument/2006/relationships/image" Target="../media/image349.png"/><Relationship Id="rId155" Type="http://schemas.openxmlformats.org/officeDocument/2006/relationships/customXml" Target="../ink/ink607.xml"/><Relationship Id="rId176" Type="http://schemas.openxmlformats.org/officeDocument/2006/relationships/image" Target="../media/image397.png"/><Relationship Id="rId17" Type="http://schemas.openxmlformats.org/officeDocument/2006/relationships/customXml" Target="../ink/ink538.xml"/><Relationship Id="rId38" Type="http://schemas.openxmlformats.org/officeDocument/2006/relationships/image" Target="../media/image274.png"/><Relationship Id="rId59" Type="http://schemas.openxmlformats.org/officeDocument/2006/relationships/customXml" Target="../ink/ink559.xml"/><Relationship Id="rId103" Type="http://schemas.openxmlformats.org/officeDocument/2006/relationships/customXml" Target="../ink/ink581.xml"/><Relationship Id="rId124" Type="http://schemas.openxmlformats.org/officeDocument/2006/relationships/image" Target="../media/image371.png"/><Relationship Id="rId70" Type="http://schemas.openxmlformats.org/officeDocument/2006/relationships/image" Target="../media/image344.png"/><Relationship Id="rId91" Type="http://schemas.openxmlformats.org/officeDocument/2006/relationships/customXml" Target="../ink/ink575.xml"/><Relationship Id="rId145" Type="http://schemas.openxmlformats.org/officeDocument/2006/relationships/customXml" Target="../ink/ink602.xml"/><Relationship Id="rId166" Type="http://schemas.openxmlformats.org/officeDocument/2006/relationships/image" Target="../media/image392.png"/><Relationship Id="rId187" Type="http://schemas.openxmlformats.org/officeDocument/2006/relationships/image" Target="../media/image1.png"/><Relationship Id="rId1" Type="http://schemas.openxmlformats.org/officeDocument/2006/relationships/tags" Target="../tags/tag5.xml"/><Relationship Id="rId28" Type="http://schemas.openxmlformats.org/officeDocument/2006/relationships/image" Target="../media/image198.png"/><Relationship Id="rId49" Type="http://schemas.openxmlformats.org/officeDocument/2006/relationships/customXml" Target="../ink/ink554.xml"/><Relationship Id="rId114" Type="http://schemas.openxmlformats.org/officeDocument/2006/relationships/image" Target="../media/image366.png"/><Relationship Id="rId60" Type="http://schemas.openxmlformats.org/officeDocument/2006/relationships/image" Target="../media/image339.png"/><Relationship Id="rId81" Type="http://schemas.openxmlformats.org/officeDocument/2006/relationships/customXml" Target="../ink/ink570.xml"/><Relationship Id="rId135" Type="http://schemas.openxmlformats.org/officeDocument/2006/relationships/customXml" Target="../ink/ink597.xml"/><Relationship Id="rId156" Type="http://schemas.openxmlformats.org/officeDocument/2006/relationships/image" Target="../media/image387.png"/><Relationship Id="rId177" Type="http://schemas.openxmlformats.org/officeDocument/2006/relationships/customXml" Target="../ink/ink618.xml"/></Relationships>
</file>

<file path=ppt/slides/_rels/slide18.xml.rels><?xml version="1.0" encoding="UTF-8" standalone="yes"?>
<Relationships xmlns="http://schemas.openxmlformats.org/package/2006/relationships"><Relationship Id="rId117" Type="http://schemas.openxmlformats.org/officeDocument/2006/relationships/image" Target="../media/image457.png"/><Relationship Id="rId299" Type="http://schemas.openxmlformats.org/officeDocument/2006/relationships/image" Target="../media/image553.png"/><Relationship Id="rId21" Type="http://schemas.openxmlformats.org/officeDocument/2006/relationships/customXml" Target="../ink/ink631.xml"/><Relationship Id="rId63" Type="http://schemas.openxmlformats.org/officeDocument/2006/relationships/customXml" Target="../ink/ink652.xml"/><Relationship Id="rId159" Type="http://schemas.openxmlformats.org/officeDocument/2006/relationships/image" Target="../media/image477.png"/><Relationship Id="rId170" Type="http://schemas.openxmlformats.org/officeDocument/2006/relationships/customXml" Target="../ink/ink708.xml"/><Relationship Id="rId226" Type="http://schemas.openxmlformats.org/officeDocument/2006/relationships/customXml" Target="../ink/ink736.xml"/><Relationship Id="rId268" Type="http://schemas.openxmlformats.org/officeDocument/2006/relationships/customXml" Target="../ink/ink757.xml"/><Relationship Id="rId32" Type="http://schemas.openxmlformats.org/officeDocument/2006/relationships/image" Target="../media/image416.png"/><Relationship Id="rId74" Type="http://schemas.openxmlformats.org/officeDocument/2006/relationships/image" Target="../media/image437.png"/><Relationship Id="rId128" Type="http://schemas.openxmlformats.org/officeDocument/2006/relationships/customXml" Target="../ink/ink686.xml"/><Relationship Id="rId5" Type="http://schemas.openxmlformats.org/officeDocument/2006/relationships/customXml" Target="../ink/ink623.xml"/><Relationship Id="rId181" Type="http://schemas.openxmlformats.org/officeDocument/2006/relationships/image" Target="../media/image488.png"/><Relationship Id="rId237" Type="http://schemas.openxmlformats.org/officeDocument/2006/relationships/image" Target="../media/image519.png"/><Relationship Id="rId279" Type="http://schemas.openxmlformats.org/officeDocument/2006/relationships/image" Target="../media/image543.png"/><Relationship Id="rId43" Type="http://schemas.openxmlformats.org/officeDocument/2006/relationships/customXml" Target="../ink/ink642.xml"/><Relationship Id="rId139" Type="http://schemas.openxmlformats.org/officeDocument/2006/relationships/customXml" Target="../ink/ink692.xml"/><Relationship Id="rId290" Type="http://schemas.openxmlformats.org/officeDocument/2006/relationships/customXml" Target="../ink/ink768.xml"/><Relationship Id="rId304" Type="http://schemas.openxmlformats.org/officeDocument/2006/relationships/customXml" Target="../ink/ink775.xml"/><Relationship Id="rId85" Type="http://schemas.openxmlformats.org/officeDocument/2006/relationships/customXml" Target="../ink/ink663.xml"/><Relationship Id="rId150" Type="http://schemas.openxmlformats.org/officeDocument/2006/relationships/customXml" Target="../ink/ink698.xml"/><Relationship Id="rId192" Type="http://schemas.openxmlformats.org/officeDocument/2006/relationships/customXml" Target="../ink/ink719.xml"/><Relationship Id="rId206" Type="http://schemas.openxmlformats.org/officeDocument/2006/relationships/customXml" Target="../ink/ink726.xml"/><Relationship Id="rId248" Type="http://schemas.openxmlformats.org/officeDocument/2006/relationships/customXml" Target="../ink/ink747.xml"/><Relationship Id="rId12" Type="http://schemas.openxmlformats.org/officeDocument/2006/relationships/image" Target="../media/image406.png"/><Relationship Id="rId108" Type="http://schemas.openxmlformats.org/officeDocument/2006/relationships/image" Target="../media/image453.png"/><Relationship Id="rId315" Type="http://schemas.openxmlformats.org/officeDocument/2006/relationships/image" Target="../media/image561.png"/><Relationship Id="rId54" Type="http://schemas.openxmlformats.org/officeDocument/2006/relationships/image" Target="../media/image427.png"/><Relationship Id="rId96" Type="http://schemas.openxmlformats.org/officeDocument/2006/relationships/image" Target="../media/image447.png"/><Relationship Id="rId161" Type="http://schemas.openxmlformats.org/officeDocument/2006/relationships/image" Target="../media/image478.png"/><Relationship Id="rId217" Type="http://schemas.openxmlformats.org/officeDocument/2006/relationships/image" Target="../media/image507.png"/><Relationship Id="rId259" Type="http://schemas.openxmlformats.org/officeDocument/2006/relationships/image" Target="../media/image532.png"/><Relationship Id="rId23" Type="http://schemas.openxmlformats.org/officeDocument/2006/relationships/customXml" Target="../ink/ink632.xml"/><Relationship Id="rId119" Type="http://schemas.openxmlformats.org/officeDocument/2006/relationships/image" Target="../media/image458.png"/><Relationship Id="rId270" Type="http://schemas.openxmlformats.org/officeDocument/2006/relationships/customXml" Target="../ink/ink758.xml"/><Relationship Id="rId65" Type="http://schemas.openxmlformats.org/officeDocument/2006/relationships/customXml" Target="../ink/ink653.xml"/><Relationship Id="rId130" Type="http://schemas.openxmlformats.org/officeDocument/2006/relationships/image" Target="../media/image463.png"/><Relationship Id="rId172" Type="http://schemas.openxmlformats.org/officeDocument/2006/relationships/customXml" Target="../ink/ink709.xml"/><Relationship Id="rId228" Type="http://schemas.openxmlformats.org/officeDocument/2006/relationships/customXml" Target="../ink/ink737.xml"/><Relationship Id="rId281" Type="http://schemas.openxmlformats.org/officeDocument/2006/relationships/image" Target="../media/image544.png"/><Relationship Id="rId34" Type="http://schemas.openxmlformats.org/officeDocument/2006/relationships/image" Target="../media/image417.png"/><Relationship Id="rId55" Type="http://schemas.openxmlformats.org/officeDocument/2006/relationships/customXml" Target="../ink/ink648.xml"/><Relationship Id="rId76" Type="http://schemas.openxmlformats.org/officeDocument/2006/relationships/image" Target="../media/image438.png"/><Relationship Id="rId97" Type="http://schemas.openxmlformats.org/officeDocument/2006/relationships/customXml" Target="../ink/ink670.xml"/><Relationship Id="rId120" Type="http://schemas.openxmlformats.org/officeDocument/2006/relationships/customXml" Target="../ink/ink682.xml"/><Relationship Id="rId141" Type="http://schemas.openxmlformats.org/officeDocument/2006/relationships/customXml" Target="../ink/ink693.xml"/><Relationship Id="rId7" Type="http://schemas.openxmlformats.org/officeDocument/2006/relationships/customXml" Target="../ink/ink624.xml"/><Relationship Id="rId162" Type="http://schemas.openxmlformats.org/officeDocument/2006/relationships/customXml" Target="../ink/ink704.xml"/><Relationship Id="rId183" Type="http://schemas.openxmlformats.org/officeDocument/2006/relationships/image" Target="../media/image489.png"/><Relationship Id="rId218" Type="http://schemas.openxmlformats.org/officeDocument/2006/relationships/customXml" Target="../ink/ink732.xml"/><Relationship Id="rId239" Type="http://schemas.openxmlformats.org/officeDocument/2006/relationships/image" Target="../media/image520.png"/><Relationship Id="rId250" Type="http://schemas.openxmlformats.org/officeDocument/2006/relationships/customXml" Target="../ink/ink748.xml"/><Relationship Id="rId271" Type="http://schemas.openxmlformats.org/officeDocument/2006/relationships/image" Target="../media/image538.png"/><Relationship Id="rId292" Type="http://schemas.openxmlformats.org/officeDocument/2006/relationships/customXml" Target="../ink/ink769.xml"/><Relationship Id="rId306" Type="http://schemas.openxmlformats.org/officeDocument/2006/relationships/customXml" Target="../ink/ink776.xml"/><Relationship Id="rId24" Type="http://schemas.openxmlformats.org/officeDocument/2006/relationships/image" Target="../media/image412.png"/><Relationship Id="rId45" Type="http://schemas.openxmlformats.org/officeDocument/2006/relationships/customXml" Target="../ink/ink643.xml"/><Relationship Id="rId66" Type="http://schemas.openxmlformats.org/officeDocument/2006/relationships/image" Target="../media/image433.png"/><Relationship Id="rId87" Type="http://schemas.openxmlformats.org/officeDocument/2006/relationships/customXml" Target="../ink/ink665.xml"/><Relationship Id="rId110" Type="http://schemas.openxmlformats.org/officeDocument/2006/relationships/image" Target="../media/image454.png"/><Relationship Id="rId131" Type="http://schemas.openxmlformats.org/officeDocument/2006/relationships/customXml" Target="../ink/ink688.xml"/><Relationship Id="rId152" Type="http://schemas.openxmlformats.org/officeDocument/2006/relationships/customXml" Target="../ink/ink699.xml"/><Relationship Id="rId173" Type="http://schemas.openxmlformats.org/officeDocument/2006/relationships/image" Target="../media/image484.png"/><Relationship Id="rId194" Type="http://schemas.openxmlformats.org/officeDocument/2006/relationships/customXml" Target="../ink/ink720.xml"/><Relationship Id="rId208" Type="http://schemas.openxmlformats.org/officeDocument/2006/relationships/customXml" Target="../ink/ink727.xml"/><Relationship Id="rId229" Type="http://schemas.openxmlformats.org/officeDocument/2006/relationships/image" Target="../media/image515.png"/><Relationship Id="rId240" Type="http://schemas.openxmlformats.org/officeDocument/2006/relationships/customXml" Target="../ink/ink743.xml"/><Relationship Id="rId261" Type="http://schemas.openxmlformats.org/officeDocument/2006/relationships/image" Target="../media/image533.png"/><Relationship Id="rId14" Type="http://schemas.openxmlformats.org/officeDocument/2006/relationships/image" Target="../media/image407.png"/><Relationship Id="rId35" Type="http://schemas.openxmlformats.org/officeDocument/2006/relationships/customXml" Target="../ink/ink638.xml"/><Relationship Id="rId56" Type="http://schemas.openxmlformats.org/officeDocument/2006/relationships/image" Target="../media/image428.png"/><Relationship Id="rId77" Type="http://schemas.openxmlformats.org/officeDocument/2006/relationships/customXml" Target="../ink/ink659.xml"/><Relationship Id="rId100" Type="http://schemas.openxmlformats.org/officeDocument/2006/relationships/image" Target="../media/image449.png"/><Relationship Id="rId282" Type="http://schemas.openxmlformats.org/officeDocument/2006/relationships/customXml" Target="../ink/ink764.xml"/><Relationship Id="rId317" Type="http://schemas.openxmlformats.org/officeDocument/2006/relationships/image" Target="../media/image563.png"/><Relationship Id="rId8" Type="http://schemas.openxmlformats.org/officeDocument/2006/relationships/image" Target="../media/image404.png"/><Relationship Id="rId98" Type="http://schemas.openxmlformats.org/officeDocument/2006/relationships/image" Target="../media/image448.png"/><Relationship Id="rId121" Type="http://schemas.openxmlformats.org/officeDocument/2006/relationships/image" Target="../media/image459.png"/><Relationship Id="rId142" Type="http://schemas.openxmlformats.org/officeDocument/2006/relationships/image" Target="../media/image469.png"/><Relationship Id="rId163" Type="http://schemas.openxmlformats.org/officeDocument/2006/relationships/image" Target="../media/image479.png"/><Relationship Id="rId184" Type="http://schemas.openxmlformats.org/officeDocument/2006/relationships/customXml" Target="../ink/ink715.xml"/><Relationship Id="rId219" Type="http://schemas.openxmlformats.org/officeDocument/2006/relationships/image" Target="../media/image508.png"/><Relationship Id="rId230" Type="http://schemas.openxmlformats.org/officeDocument/2006/relationships/customXml" Target="../ink/ink738.xml"/><Relationship Id="rId251" Type="http://schemas.openxmlformats.org/officeDocument/2006/relationships/image" Target="../media/image527.png"/><Relationship Id="rId25" Type="http://schemas.openxmlformats.org/officeDocument/2006/relationships/customXml" Target="../ink/ink633.xml"/><Relationship Id="rId46" Type="http://schemas.openxmlformats.org/officeDocument/2006/relationships/image" Target="../media/image423.png"/><Relationship Id="rId67" Type="http://schemas.openxmlformats.org/officeDocument/2006/relationships/customXml" Target="../ink/ink654.xml"/><Relationship Id="rId272" Type="http://schemas.openxmlformats.org/officeDocument/2006/relationships/customXml" Target="../ink/ink759.xml"/><Relationship Id="rId293" Type="http://schemas.openxmlformats.org/officeDocument/2006/relationships/image" Target="../media/image550.png"/><Relationship Id="rId307" Type="http://schemas.openxmlformats.org/officeDocument/2006/relationships/image" Target="../media/image557.png"/><Relationship Id="rId88" Type="http://schemas.openxmlformats.org/officeDocument/2006/relationships/image" Target="../media/image443.png"/><Relationship Id="rId111" Type="http://schemas.openxmlformats.org/officeDocument/2006/relationships/customXml" Target="../ink/ink677.xml"/><Relationship Id="rId132" Type="http://schemas.openxmlformats.org/officeDocument/2006/relationships/image" Target="../media/image464.png"/><Relationship Id="rId153" Type="http://schemas.openxmlformats.org/officeDocument/2006/relationships/image" Target="../media/image474.png"/><Relationship Id="rId174" Type="http://schemas.openxmlformats.org/officeDocument/2006/relationships/customXml" Target="../ink/ink710.xml"/><Relationship Id="rId195" Type="http://schemas.openxmlformats.org/officeDocument/2006/relationships/image" Target="../media/image495.png"/><Relationship Id="rId209" Type="http://schemas.openxmlformats.org/officeDocument/2006/relationships/image" Target="../media/image503.png"/><Relationship Id="rId220" Type="http://schemas.openxmlformats.org/officeDocument/2006/relationships/customXml" Target="../ink/ink733.xml"/><Relationship Id="rId241" Type="http://schemas.openxmlformats.org/officeDocument/2006/relationships/image" Target="../media/image522.png"/><Relationship Id="rId15" Type="http://schemas.openxmlformats.org/officeDocument/2006/relationships/customXml" Target="../ink/ink628.xml"/><Relationship Id="rId36" Type="http://schemas.openxmlformats.org/officeDocument/2006/relationships/image" Target="../media/image418.png"/><Relationship Id="rId57" Type="http://schemas.openxmlformats.org/officeDocument/2006/relationships/customXml" Target="../ink/ink649.xml"/><Relationship Id="rId262" Type="http://schemas.openxmlformats.org/officeDocument/2006/relationships/customXml" Target="../ink/ink754.xml"/><Relationship Id="rId283" Type="http://schemas.openxmlformats.org/officeDocument/2006/relationships/image" Target="../media/image545.png"/><Relationship Id="rId318" Type="http://schemas.openxmlformats.org/officeDocument/2006/relationships/customXml" Target="../ink/ink782.xml"/><Relationship Id="rId78" Type="http://schemas.openxmlformats.org/officeDocument/2006/relationships/image" Target="../media/image439.png"/><Relationship Id="rId99" Type="http://schemas.openxmlformats.org/officeDocument/2006/relationships/customXml" Target="../ink/ink671.xml"/><Relationship Id="rId101" Type="http://schemas.openxmlformats.org/officeDocument/2006/relationships/customXml" Target="../ink/ink672.xml"/><Relationship Id="rId122" Type="http://schemas.openxmlformats.org/officeDocument/2006/relationships/customXml" Target="../ink/ink683.xml"/><Relationship Id="rId143" Type="http://schemas.openxmlformats.org/officeDocument/2006/relationships/customXml" Target="../ink/ink694.xml"/><Relationship Id="rId164" Type="http://schemas.openxmlformats.org/officeDocument/2006/relationships/customXml" Target="../ink/ink705.xml"/><Relationship Id="rId185" Type="http://schemas.openxmlformats.org/officeDocument/2006/relationships/image" Target="../media/image490.png"/><Relationship Id="rId9" Type="http://schemas.openxmlformats.org/officeDocument/2006/relationships/customXml" Target="../ink/ink625.xml"/><Relationship Id="rId210" Type="http://schemas.openxmlformats.org/officeDocument/2006/relationships/customXml" Target="../ink/ink728.xml"/><Relationship Id="rId26" Type="http://schemas.openxmlformats.org/officeDocument/2006/relationships/image" Target="../media/image413.png"/><Relationship Id="rId231" Type="http://schemas.openxmlformats.org/officeDocument/2006/relationships/image" Target="../media/image516.png"/><Relationship Id="rId252" Type="http://schemas.openxmlformats.org/officeDocument/2006/relationships/customXml" Target="../ink/ink749.xml"/><Relationship Id="rId273" Type="http://schemas.openxmlformats.org/officeDocument/2006/relationships/image" Target="../media/image539.png"/><Relationship Id="rId294" Type="http://schemas.openxmlformats.org/officeDocument/2006/relationships/customXml" Target="../ink/ink770.xml"/><Relationship Id="rId308" Type="http://schemas.openxmlformats.org/officeDocument/2006/relationships/customXml" Target="../ink/ink777.xml"/><Relationship Id="rId47" Type="http://schemas.openxmlformats.org/officeDocument/2006/relationships/customXml" Target="../ink/ink644.xml"/><Relationship Id="rId68" Type="http://schemas.openxmlformats.org/officeDocument/2006/relationships/image" Target="../media/image434.png"/><Relationship Id="rId89" Type="http://schemas.openxmlformats.org/officeDocument/2006/relationships/customXml" Target="../ink/ink666.xml"/><Relationship Id="rId112" Type="http://schemas.openxmlformats.org/officeDocument/2006/relationships/image" Target="../media/image455.png"/><Relationship Id="rId133" Type="http://schemas.openxmlformats.org/officeDocument/2006/relationships/customXml" Target="../ink/ink689.xml"/><Relationship Id="rId154" Type="http://schemas.openxmlformats.org/officeDocument/2006/relationships/customXml" Target="../ink/ink700.xml"/><Relationship Id="rId175" Type="http://schemas.openxmlformats.org/officeDocument/2006/relationships/image" Target="../media/image485.png"/><Relationship Id="rId196" Type="http://schemas.openxmlformats.org/officeDocument/2006/relationships/customXml" Target="../ink/ink721.xml"/><Relationship Id="rId200" Type="http://schemas.openxmlformats.org/officeDocument/2006/relationships/customXml" Target="../ink/ink723.xml"/><Relationship Id="rId16" Type="http://schemas.openxmlformats.org/officeDocument/2006/relationships/image" Target="../media/image408.png"/><Relationship Id="rId221" Type="http://schemas.openxmlformats.org/officeDocument/2006/relationships/image" Target="../media/image509.png"/><Relationship Id="rId242" Type="http://schemas.openxmlformats.org/officeDocument/2006/relationships/customXml" Target="../ink/ink744.xml"/><Relationship Id="rId263" Type="http://schemas.openxmlformats.org/officeDocument/2006/relationships/image" Target="../media/image534.png"/><Relationship Id="rId284" Type="http://schemas.openxmlformats.org/officeDocument/2006/relationships/customXml" Target="../ink/ink765.xml"/><Relationship Id="rId319" Type="http://schemas.openxmlformats.org/officeDocument/2006/relationships/image" Target="../media/image564.png"/><Relationship Id="rId37" Type="http://schemas.openxmlformats.org/officeDocument/2006/relationships/customXml" Target="../ink/ink639.xml"/><Relationship Id="rId58" Type="http://schemas.openxmlformats.org/officeDocument/2006/relationships/image" Target="../media/image429.png"/><Relationship Id="rId79" Type="http://schemas.openxmlformats.org/officeDocument/2006/relationships/customXml" Target="../ink/ink660.xml"/><Relationship Id="rId102" Type="http://schemas.openxmlformats.org/officeDocument/2006/relationships/image" Target="../media/image450.png"/><Relationship Id="rId123" Type="http://schemas.openxmlformats.org/officeDocument/2006/relationships/image" Target="../media/image460.png"/><Relationship Id="rId144" Type="http://schemas.openxmlformats.org/officeDocument/2006/relationships/customXml" Target="../ink/ink695.xml"/><Relationship Id="rId90" Type="http://schemas.openxmlformats.org/officeDocument/2006/relationships/image" Target="../media/image444.png"/><Relationship Id="rId165" Type="http://schemas.openxmlformats.org/officeDocument/2006/relationships/image" Target="../media/image480.png"/><Relationship Id="rId186" Type="http://schemas.openxmlformats.org/officeDocument/2006/relationships/customXml" Target="../ink/ink716.xml"/><Relationship Id="rId211" Type="http://schemas.openxmlformats.org/officeDocument/2006/relationships/image" Target="../media/image504.png"/><Relationship Id="rId232" Type="http://schemas.openxmlformats.org/officeDocument/2006/relationships/customXml" Target="../ink/ink739.xml"/><Relationship Id="rId253" Type="http://schemas.openxmlformats.org/officeDocument/2006/relationships/image" Target="../media/image528.png"/><Relationship Id="rId274" Type="http://schemas.openxmlformats.org/officeDocument/2006/relationships/customXml" Target="../ink/ink760.xml"/><Relationship Id="rId295" Type="http://schemas.openxmlformats.org/officeDocument/2006/relationships/image" Target="../media/image551.png"/><Relationship Id="rId309" Type="http://schemas.openxmlformats.org/officeDocument/2006/relationships/image" Target="../media/image558.png"/><Relationship Id="rId27" Type="http://schemas.openxmlformats.org/officeDocument/2006/relationships/customXml" Target="../ink/ink634.xml"/><Relationship Id="rId48" Type="http://schemas.openxmlformats.org/officeDocument/2006/relationships/image" Target="../media/image424.png"/><Relationship Id="rId69" Type="http://schemas.openxmlformats.org/officeDocument/2006/relationships/customXml" Target="../ink/ink655.xml"/><Relationship Id="rId113" Type="http://schemas.openxmlformats.org/officeDocument/2006/relationships/customXml" Target="../ink/ink678.xml"/><Relationship Id="rId134" Type="http://schemas.openxmlformats.org/officeDocument/2006/relationships/image" Target="../media/image465.png"/><Relationship Id="rId320" Type="http://schemas.openxmlformats.org/officeDocument/2006/relationships/customXml" Target="../ink/ink783.xml"/><Relationship Id="rId80" Type="http://schemas.openxmlformats.org/officeDocument/2006/relationships/image" Target="../media/image440.png"/><Relationship Id="rId155" Type="http://schemas.openxmlformats.org/officeDocument/2006/relationships/image" Target="../media/image475.png"/><Relationship Id="rId176" Type="http://schemas.openxmlformats.org/officeDocument/2006/relationships/customXml" Target="../ink/ink711.xml"/><Relationship Id="rId197" Type="http://schemas.openxmlformats.org/officeDocument/2006/relationships/image" Target="../media/image496.png"/><Relationship Id="rId201" Type="http://schemas.openxmlformats.org/officeDocument/2006/relationships/image" Target="../media/image498.png"/><Relationship Id="rId222" Type="http://schemas.openxmlformats.org/officeDocument/2006/relationships/customXml" Target="../ink/ink734.xml"/><Relationship Id="rId243" Type="http://schemas.openxmlformats.org/officeDocument/2006/relationships/image" Target="../media/image523.png"/><Relationship Id="rId264" Type="http://schemas.openxmlformats.org/officeDocument/2006/relationships/customXml" Target="../ink/ink755.xml"/><Relationship Id="rId285" Type="http://schemas.openxmlformats.org/officeDocument/2006/relationships/image" Target="../media/image546.png"/><Relationship Id="rId17" Type="http://schemas.openxmlformats.org/officeDocument/2006/relationships/customXml" Target="../ink/ink629.xml"/><Relationship Id="rId38" Type="http://schemas.openxmlformats.org/officeDocument/2006/relationships/image" Target="../media/image419.png"/><Relationship Id="rId59" Type="http://schemas.openxmlformats.org/officeDocument/2006/relationships/customXml" Target="../ink/ink650.xml"/><Relationship Id="rId103" Type="http://schemas.openxmlformats.org/officeDocument/2006/relationships/customXml" Target="../ink/ink673.xml"/><Relationship Id="rId124" Type="http://schemas.openxmlformats.org/officeDocument/2006/relationships/customXml" Target="../ink/ink684.xml"/><Relationship Id="rId310" Type="http://schemas.openxmlformats.org/officeDocument/2006/relationships/customXml" Target="../ink/ink778.xml"/><Relationship Id="rId70" Type="http://schemas.openxmlformats.org/officeDocument/2006/relationships/image" Target="../media/image435.png"/><Relationship Id="rId91" Type="http://schemas.openxmlformats.org/officeDocument/2006/relationships/customXml" Target="../ink/ink667.xml"/><Relationship Id="rId145" Type="http://schemas.openxmlformats.org/officeDocument/2006/relationships/image" Target="../media/image470.png"/><Relationship Id="rId166" Type="http://schemas.openxmlformats.org/officeDocument/2006/relationships/customXml" Target="../ink/ink706.xml"/><Relationship Id="rId187" Type="http://schemas.openxmlformats.org/officeDocument/2006/relationships/image" Target="../media/image491.png"/><Relationship Id="rId1" Type="http://schemas.openxmlformats.org/officeDocument/2006/relationships/tags" Target="../tags/tag6.xml"/><Relationship Id="rId212" Type="http://schemas.openxmlformats.org/officeDocument/2006/relationships/customXml" Target="../ink/ink729.xml"/><Relationship Id="rId233" Type="http://schemas.openxmlformats.org/officeDocument/2006/relationships/image" Target="../media/image517.png"/><Relationship Id="rId254" Type="http://schemas.openxmlformats.org/officeDocument/2006/relationships/customXml" Target="../ink/ink750.xml"/><Relationship Id="rId28" Type="http://schemas.openxmlformats.org/officeDocument/2006/relationships/image" Target="../media/image414.png"/><Relationship Id="rId49" Type="http://schemas.openxmlformats.org/officeDocument/2006/relationships/customXml" Target="../ink/ink645.xml"/><Relationship Id="rId114" Type="http://schemas.openxmlformats.org/officeDocument/2006/relationships/customXml" Target="../ink/ink679.xml"/><Relationship Id="rId275" Type="http://schemas.openxmlformats.org/officeDocument/2006/relationships/image" Target="../media/image540.png"/><Relationship Id="rId296" Type="http://schemas.openxmlformats.org/officeDocument/2006/relationships/customXml" Target="../ink/ink771.xml"/><Relationship Id="rId300" Type="http://schemas.openxmlformats.org/officeDocument/2006/relationships/customXml" Target="../ink/ink773.xml"/><Relationship Id="rId60" Type="http://schemas.openxmlformats.org/officeDocument/2006/relationships/image" Target="../media/image430.png"/><Relationship Id="rId81" Type="http://schemas.openxmlformats.org/officeDocument/2006/relationships/customXml" Target="../ink/ink661.xml"/><Relationship Id="rId135" Type="http://schemas.openxmlformats.org/officeDocument/2006/relationships/customXml" Target="../ink/ink690.xml"/><Relationship Id="rId156" Type="http://schemas.openxmlformats.org/officeDocument/2006/relationships/customXml" Target="../ink/ink701.xml"/><Relationship Id="rId177" Type="http://schemas.openxmlformats.org/officeDocument/2006/relationships/image" Target="../media/image486.png"/><Relationship Id="rId198" Type="http://schemas.openxmlformats.org/officeDocument/2006/relationships/customXml" Target="../ink/ink722.xml"/><Relationship Id="rId321" Type="http://schemas.openxmlformats.org/officeDocument/2006/relationships/image" Target="../media/image565.png"/><Relationship Id="rId202" Type="http://schemas.openxmlformats.org/officeDocument/2006/relationships/customXml" Target="../ink/ink724.xml"/><Relationship Id="rId223" Type="http://schemas.openxmlformats.org/officeDocument/2006/relationships/image" Target="../media/image510.png"/><Relationship Id="rId244" Type="http://schemas.openxmlformats.org/officeDocument/2006/relationships/customXml" Target="../ink/ink745.xml"/><Relationship Id="rId18" Type="http://schemas.openxmlformats.org/officeDocument/2006/relationships/image" Target="../media/image409.png"/><Relationship Id="rId39" Type="http://schemas.openxmlformats.org/officeDocument/2006/relationships/customXml" Target="../ink/ink640.xml"/><Relationship Id="rId265" Type="http://schemas.openxmlformats.org/officeDocument/2006/relationships/image" Target="../media/image535.png"/><Relationship Id="rId286" Type="http://schemas.openxmlformats.org/officeDocument/2006/relationships/customXml" Target="../ink/ink766.xml"/><Relationship Id="rId50" Type="http://schemas.openxmlformats.org/officeDocument/2006/relationships/image" Target="../media/image425.png"/><Relationship Id="rId104" Type="http://schemas.openxmlformats.org/officeDocument/2006/relationships/image" Target="../media/image451.png"/><Relationship Id="rId125" Type="http://schemas.openxmlformats.org/officeDocument/2006/relationships/image" Target="../media/image461.png"/><Relationship Id="rId146" Type="http://schemas.openxmlformats.org/officeDocument/2006/relationships/customXml" Target="../ink/ink696.xml"/><Relationship Id="rId167" Type="http://schemas.openxmlformats.org/officeDocument/2006/relationships/image" Target="../media/image481.png"/><Relationship Id="rId188" Type="http://schemas.openxmlformats.org/officeDocument/2006/relationships/customXml" Target="../ink/ink717.xml"/><Relationship Id="rId311" Type="http://schemas.openxmlformats.org/officeDocument/2006/relationships/image" Target="../media/image559.png"/><Relationship Id="rId71" Type="http://schemas.openxmlformats.org/officeDocument/2006/relationships/customXml" Target="../ink/ink656.xml"/><Relationship Id="rId92" Type="http://schemas.openxmlformats.org/officeDocument/2006/relationships/image" Target="../media/image445.png"/><Relationship Id="rId213" Type="http://schemas.openxmlformats.org/officeDocument/2006/relationships/image" Target="../media/image505.png"/><Relationship Id="rId234" Type="http://schemas.openxmlformats.org/officeDocument/2006/relationships/customXml" Target="../ink/ink740.xml"/><Relationship Id="rId2" Type="http://schemas.microsoft.com/office/2007/relationships/media" Target="../media/media18.m4a"/><Relationship Id="rId29" Type="http://schemas.openxmlformats.org/officeDocument/2006/relationships/customXml" Target="../ink/ink635.xml"/><Relationship Id="rId255" Type="http://schemas.openxmlformats.org/officeDocument/2006/relationships/image" Target="../media/image529.png"/><Relationship Id="rId276" Type="http://schemas.openxmlformats.org/officeDocument/2006/relationships/customXml" Target="../ink/ink761.xml"/><Relationship Id="rId297" Type="http://schemas.openxmlformats.org/officeDocument/2006/relationships/image" Target="../media/image402.png"/><Relationship Id="rId40" Type="http://schemas.openxmlformats.org/officeDocument/2006/relationships/image" Target="../media/image420.png"/><Relationship Id="rId115" Type="http://schemas.openxmlformats.org/officeDocument/2006/relationships/image" Target="../media/image456.png"/><Relationship Id="rId136" Type="http://schemas.openxmlformats.org/officeDocument/2006/relationships/image" Target="../media/image466.png"/><Relationship Id="rId157" Type="http://schemas.openxmlformats.org/officeDocument/2006/relationships/image" Target="../media/image476.png"/><Relationship Id="rId178" Type="http://schemas.openxmlformats.org/officeDocument/2006/relationships/customXml" Target="../ink/ink712.xml"/><Relationship Id="rId301" Type="http://schemas.openxmlformats.org/officeDocument/2006/relationships/image" Target="../media/image554.png"/><Relationship Id="rId322" Type="http://schemas.openxmlformats.org/officeDocument/2006/relationships/image" Target="../media/image1.png"/><Relationship Id="rId61" Type="http://schemas.openxmlformats.org/officeDocument/2006/relationships/customXml" Target="../ink/ink651.xml"/><Relationship Id="rId82" Type="http://schemas.openxmlformats.org/officeDocument/2006/relationships/image" Target="../media/image441.png"/><Relationship Id="rId199" Type="http://schemas.openxmlformats.org/officeDocument/2006/relationships/image" Target="../media/image497.png"/><Relationship Id="rId203" Type="http://schemas.openxmlformats.org/officeDocument/2006/relationships/image" Target="../media/image499.png"/><Relationship Id="rId19" Type="http://schemas.openxmlformats.org/officeDocument/2006/relationships/customXml" Target="../ink/ink630.xml"/><Relationship Id="rId224" Type="http://schemas.openxmlformats.org/officeDocument/2006/relationships/customXml" Target="../ink/ink735.xml"/><Relationship Id="rId245" Type="http://schemas.openxmlformats.org/officeDocument/2006/relationships/image" Target="../media/image524.png"/><Relationship Id="rId266" Type="http://schemas.openxmlformats.org/officeDocument/2006/relationships/customXml" Target="../ink/ink756.xml"/><Relationship Id="rId287" Type="http://schemas.openxmlformats.org/officeDocument/2006/relationships/image" Target="../media/image547.png"/><Relationship Id="rId30" Type="http://schemas.openxmlformats.org/officeDocument/2006/relationships/image" Target="../media/image415.png"/><Relationship Id="rId105" Type="http://schemas.openxmlformats.org/officeDocument/2006/relationships/customXml" Target="../ink/ink674.xml"/><Relationship Id="rId126" Type="http://schemas.openxmlformats.org/officeDocument/2006/relationships/customXml" Target="../ink/ink685.xml"/><Relationship Id="rId147" Type="http://schemas.openxmlformats.org/officeDocument/2006/relationships/image" Target="../media/image471.png"/><Relationship Id="rId168" Type="http://schemas.openxmlformats.org/officeDocument/2006/relationships/customXml" Target="../ink/ink707.xml"/><Relationship Id="rId312" Type="http://schemas.openxmlformats.org/officeDocument/2006/relationships/customXml" Target="../ink/ink779.xml"/><Relationship Id="rId51" Type="http://schemas.openxmlformats.org/officeDocument/2006/relationships/customXml" Target="../ink/ink646.xml"/><Relationship Id="rId72" Type="http://schemas.openxmlformats.org/officeDocument/2006/relationships/image" Target="../media/image436.png"/><Relationship Id="rId93" Type="http://schemas.openxmlformats.org/officeDocument/2006/relationships/customXml" Target="../ink/ink668.xml"/><Relationship Id="rId189" Type="http://schemas.openxmlformats.org/officeDocument/2006/relationships/image" Target="../media/image492.png"/><Relationship Id="rId3" Type="http://schemas.openxmlformats.org/officeDocument/2006/relationships/audio" Target="../media/media18.m4a"/><Relationship Id="rId214" Type="http://schemas.openxmlformats.org/officeDocument/2006/relationships/customXml" Target="../ink/ink730.xml"/><Relationship Id="rId235" Type="http://schemas.openxmlformats.org/officeDocument/2006/relationships/image" Target="../media/image518.png"/><Relationship Id="rId256" Type="http://schemas.openxmlformats.org/officeDocument/2006/relationships/customXml" Target="../ink/ink751.xml"/><Relationship Id="rId277" Type="http://schemas.openxmlformats.org/officeDocument/2006/relationships/image" Target="../media/image542.png"/><Relationship Id="rId298" Type="http://schemas.openxmlformats.org/officeDocument/2006/relationships/customXml" Target="../ink/ink772.xml"/><Relationship Id="rId116" Type="http://schemas.openxmlformats.org/officeDocument/2006/relationships/customXml" Target="../ink/ink680.xml"/><Relationship Id="rId137" Type="http://schemas.openxmlformats.org/officeDocument/2006/relationships/customXml" Target="../ink/ink691.xml"/><Relationship Id="rId158" Type="http://schemas.openxmlformats.org/officeDocument/2006/relationships/customXml" Target="../ink/ink702.xml"/><Relationship Id="rId302" Type="http://schemas.openxmlformats.org/officeDocument/2006/relationships/customXml" Target="../ink/ink774.xml"/><Relationship Id="rId20" Type="http://schemas.openxmlformats.org/officeDocument/2006/relationships/image" Target="../media/image410.png"/><Relationship Id="rId41" Type="http://schemas.openxmlformats.org/officeDocument/2006/relationships/customXml" Target="../ink/ink641.xml"/><Relationship Id="rId62" Type="http://schemas.openxmlformats.org/officeDocument/2006/relationships/image" Target="../media/image431.png"/><Relationship Id="rId83" Type="http://schemas.openxmlformats.org/officeDocument/2006/relationships/customXml" Target="../ink/ink662.xml"/><Relationship Id="rId179" Type="http://schemas.openxmlformats.org/officeDocument/2006/relationships/image" Target="../media/image487.png"/><Relationship Id="rId190" Type="http://schemas.openxmlformats.org/officeDocument/2006/relationships/customXml" Target="../ink/ink718.xml"/><Relationship Id="rId204" Type="http://schemas.openxmlformats.org/officeDocument/2006/relationships/customXml" Target="../ink/ink725.xml"/><Relationship Id="rId225" Type="http://schemas.openxmlformats.org/officeDocument/2006/relationships/image" Target="../media/image513.png"/><Relationship Id="rId246" Type="http://schemas.openxmlformats.org/officeDocument/2006/relationships/customXml" Target="../ink/ink746.xml"/><Relationship Id="rId267" Type="http://schemas.openxmlformats.org/officeDocument/2006/relationships/image" Target="../media/image536.png"/><Relationship Id="rId288" Type="http://schemas.openxmlformats.org/officeDocument/2006/relationships/customXml" Target="../ink/ink767.xml"/><Relationship Id="rId106" Type="http://schemas.openxmlformats.org/officeDocument/2006/relationships/image" Target="../media/image452.png"/><Relationship Id="rId127" Type="http://schemas.openxmlformats.org/officeDocument/2006/relationships/image" Target="../media/image462.png"/><Relationship Id="rId313" Type="http://schemas.openxmlformats.org/officeDocument/2006/relationships/image" Target="../media/image560.png"/><Relationship Id="rId10" Type="http://schemas.openxmlformats.org/officeDocument/2006/relationships/image" Target="../media/image405.png"/><Relationship Id="rId31" Type="http://schemas.openxmlformats.org/officeDocument/2006/relationships/customXml" Target="../ink/ink636.xml"/><Relationship Id="rId52" Type="http://schemas.openxmlformats.org/officeDocument/2006/relationships/image" Target="../media/image426.png"/><Relationship Id="rId73" Type="http://schemas.openxmlformats.org/officeDocument/2006/relationships/customXml" Target="../ink/ink657.xml"/><Relationship Id="rId94" Type="http://schemas.openxmlformats.org/officeDocument/2006/relationships/image" Target="../media/image446.png"/><Relationship Id="rId148" Type="http://schemas.openxmlformats.org/officeDocument/2006/relationships/customXml" Target="../ink/ink697.xml"/><Relationship Id="rId169" Type="http://schemas.openxmlformats.org/officeDocument/2006/relationships/image" Target="../media/image482.png"/><Relationship Id="rId4" Type="http://schemas.openxmlformats.org/officeDocument/2006/relationships/slideLayout" Target="../slideLayouts/slideLayout2.xml"/><Relationship Id="rId180" Type="http://schemas.openxmlformats.org/officeDocument/2006/relationships/customXml" Target="../ink/ink713.xml"/><Relationship Id="rId215" Type="http://schemas.openxmlformats.org/officeDocument/2006/relationships/image" Target="../media/image506.png"/><Relationship Id="rId236" Type="http://schemas.openxmlformats.org/officeDocument/2006/relationships/customXml" Target="../ink/ink741.xml"/><Relationship Id="rId257" Type="http://schemas.openxmlformats.org/officeDocument/2006/relationships/image" Target="../media/image530.png"/><Relationship Id="rId278" Type="http://schemas.openxmlformats.org/officeDocument/2006/relationships/customXml" Target="../ink/ink762.xml"/><Relationship Id="rId303" Type="http://schemas.openxmlformats.org/officeDocument/2006/relationships/image" Target="../media/image555.png"/><Relationship Id="rId42" Type="http://schemas.openxmlformats.org/officeDocument/2006/relationships/image" Target="../media/image421.png"/><Relationship Id="rId84" Type="http://schemas.openxmlformats.org/officeDocument/2006/relationships/image" Target="../media/image442.png"/><Relationship Id="rId138" Type="http://schemas.openxmlformats.org/officeDocument/2006/relationships/image" Target="../media/image467.png"/><Relationship Id="rId191" Type="http://schemas.openxmlformats.org/officeDocument/2006/relationships/image" Target="../media/image493.png"/><Relationship Id="rId205" Type="http://schemas.openxmlformats.org/officeDocument/2006/relationships/image" Target="../media/image500.png"/><Relationship Id="rId247" Type="http://schemas.openxmlformats.org/officeDocument/2006/relationships/image" Target="../media/image525.png"/><Relationship Id="rId107" Type="http://schemas.openxmlformats.org/officeDocument/2006/relationships/customXml" Target="../ink/ink675.xml"/><Relationship Id="rId289" Type="http://schemas.openxmlformats.org/officeDocument/2006/relationships/image" Target="../media/image548.png"/><Relationship Id="rId11" Type="http://schemas.openxmlformats.org/officeDocument/2006/relationships/customXml" Target="../ink/ink626.xml"/><Relationship Id="rId53" Type="http://schemas.openxmlformats.org/officeDocument/2006/relationships/customXml" Target="../ink/ink647.xml"/><Relationship Id="rId149" Type="http://schemas.openxmlformats.org/officeDocument/2006/relationships/image" Target="../media/image472.png"/><Relationship Id="rId314" Type="http://schemas.openxmlformats.org/officeDocument/2006/relationships/customXml" Target="../ink/ink780.xml"/><Relationship Id="rId95" Type="http://schemas.openxmlformats.org/officeDocument/2006/relationships/customXml" Target="../ink/ink669.xml"/><Relationship Id="rId160" Type="http://schemas.openxmlformats.org/officeDocument/2006/relationships/customXml" Target="../ink/ink703.xml"/><Relationship Id="rId216" Type="http://schemas.openxmlformats.org/officeDocument/2006/relationships/customXml" Target="../ink/ink731.xml"/><Relationship Id="rId258" Type="http://schemas.openxmlformats.org/officeDocument/2006/relationships/customXml" Target="../ink/ink752.xml"/><Relationship Id="rId22" Type="http://schemas.openxmlformats.org/officeDocument/2006/relationships/image" Target="../media/image411.png"/><Relationship Id="rId64" Type="http://schemas.openxmlformats.org/officeDocument/2006/relationships/image" Target="../media/image432.png"/><Relationship Id="rId118" Type="http://schemas.openxmlformats.org/officeDocument/2006/relationships/customXml" Target="../ink/ink681.xml"/><Relationship Id="rId171" Type="http://schemas.openxmlformats.org/officeDocument/2006/relationships/image" Target="../media/image483.png"/><Relationship Id="rId227" Type="http://schemas.openxmlformats.org/officeDocument/2006/relationships/image" Target="../media/image514.png"/><Relationship Id="rId269" Type="http://schemas.openxmlformats.org/officeDocument/2006/relationships/image" Target="../media/image537.png"/><Relationship Id="rId33" Type="http://schemas.openxmlformats.org/officeDocument/2006/relationships/customXml" Target="../ink/ink637.xml"/><Relationship Id="rId129" Type="http://schemas.openxmlformats.org/officeDocument/2006/relationships/customXml" Target="../ink/ink687.xml"/><Relationship Id="rId280" Type="http://schemas.openxmlformats.org/officeDocument/2006/relationships/customXml" Target="../ink/ink763.xml"/><Relationship Id="rId75" Type="http://schemas.openxmlformats.org/officeDocument/2006/relationships/customXml" Target="../ink/ink658.xml"/><Relationship Id="rId140" Type="http://schemas.openxmlformats.org/officeDocument/2006/relationships/image" Target="../media/image468.png"/><Relationship Id="rId182" Type="http://schemas.openxmlformats.org/officeDocument/2006/relationships/customXml" Target="../ink/ink714.xml"/><Relationship Id="rId6" Type="http://schemas.openxmlformats.org/officeDocument/2006/relationships/image" Target="../media/image403.png"/><Relationship Id="rId238" Type="http://schemas.openxmlformats.org/officeDocument/2006/relationships/customXml" Target="../ink/ink742.xml"/><Relationship Id="rId291" Type="http://schemas.openxmlformats.org/officeDocument/2006/relationships/image" Target="../media/image549.png"/><Relationship Id="rId305" Type="http://schemas.openxmlformats.org/officeDocument/2006/relationships/image" Target="../media/image556.png"/><Relationship Id="rId44" Type="http://schemas.openxmlformats.org/officeDocument/2006/relationships/image" Target="../media/image422.png"/><Relationship Id="rId86" Type="http://schemas.openxmlformats.org/officeDocument/2006/relationships/customXml" Target="../ink/ink664.xml"/><Relationship Id="rId151" Type="http://schemas.openxmlformats.org/officeDocument/2006/relationships/image" Target="../media/image473.png"/><Relationship Id="rId193" Type="http://schemas.openxmlformats.org/officeDocument/2006/relationships/image" Target="../media/image494.png"/><Relationship Id="rId207" Type="http://schemas.openxmlformats.org/officeDocument/2006/relationships/image" Target="../media/image502.png"/><Relationship Id="rId249" Type="http://schemas.openxmlformats.org/officeDocument/2006/relationships/image" Target="../media/image526.png"/><Relationship Id="rId13" Type="http://schemas.openxmlformats.org/officeDocument/2006/relationships/customXml" Target="../ink/ink627.xml"/><Relationship Id="rId109" Type="http://schemas.openxmlformats.org/officeDocument/2006/relationships/customXml" Target="../ink/ink676.xml"/><Relationship Id="rId260" Type="http://schemas.openxmlformats.org/officeDocument/2006/relationships/customXml" Target="../ink/ink753.xml"/><Relationship Id="rId316" Type="http://schemas.openxmlformats.org/officeDocument/2006/relationships/customXml" Target="../ink/ink781.xml"/></Relationships>
</file>

<file path=ppt/slides/_rels/slide19.xml.rels><?xml version="1.0" encoding="UTF-8" standalone="yes"?>
<Relationships xmlns="http://schemas.openxmlformats.org/package/2006/relationships"><Relationship Id="rId117" Type="http://schemas.openxmlformats.org/officeDocument/2006/relationships/customXml" Target="../ink/ink842.xml"/><Relationship Id="rId299" Type="http://schemas.openxmlformats.org/officeDocument/2006/relationships/customXml" Target="../ink/ink933.xml"/><Relationship Id="rId21" Type="http://schemas.openxmlformats.org/officeDocument/2006/relationships/customXml" Target="../ink/ink792.xml"/><Relationship Id="rId63" Type="http://schemas.openxmlformats.org/officeDocument/2006/relationships/image" Target="../media/image453.png"/><Relationship Id="rId159" Type="http://schemas.openxmlformats.org/officeDocument/2006/relationships/customXml" Target="../ink/ink863.xml"/><Relationship Id="rId324" Type="http://schemas.openxmlformats.org/officeDocument/2006/relationships/image" Target="../media/image644.png"/><Relationship Id="rId170" Type="http://schemas.openxmlformats.org/officeDocument/2006/relationships/image" Target="../media/image510.png"/><Relationship Id="rId226" Type="http://schemas.openxmlformats.org/officeDocument/2006/relationships/image" Target="../media/image593.png"/><Relationship Id="rId268" Type="http://schemas.openxmlformats.org/officeDocument/2006/relationships/image" Target="../media/image617.png"/><Relationship Id="rId32" Type="http://schemas.openxmlformats.org/officeDocument/2006/relationships/image" Target="../media/image438.png"/><Relationship Id="rId74" Type="http://schemas.openxmlformats.org/officeDocument/2006/relationships/image" Target="../media/image458.png"/><Relationship Id="rId128" Type="http://schemas.openxmlformats.org/officeDocument/2006/relationships/image" Target="../media/image484.png"/><Relationship Id="rId335" Type="http://schemas.openxmlformats.org/officeDocument/2006/relationships/customXml" Target="../ink/ink951.xml"/><Relationship Id="rId5" Type="http://schemas.openxmlformats.org/officeDocument/2006/relationships/customXml" Target="../ink/ink784.xml"/><Relationship Id="rId181" Type="http://schemas.openxmlformats.org/officeDocument/2006/relationships/customXml" Target="../ink/ink874.xml"/><Relationship Id="rId237" Type="http://schemas.openxmlformats.org/officeDocument/2006/relationships/customXml" Target="../ink/ink902.xml"/><Relationship Id="rId279" Type="http://schemas.openxmlformats.org/officeDocument/2006/relationships/customXml" Target="../ink/ink923.xml"/><Relationship Id="rId43" Type="http://schemas.openxmlformats.org/officeDocument/2006/relationships/image" Target="../media/image443.png"/><Relationship Id="rId139" Type="http://schemas.openxmlformats.org/officeDocument/2006/relationships/customXml" Target="../ink/ink853.xml"/><Relationship Id="rId290" Type="http://schemas.openxmlformats.org/officeDocument/2006/relationships/image" Target="../media/image627.png"/><Relationship Id="rId304" Type="http://schemas.openxmlformats.org/officeDocument/2006/relationships/image" Target="../media/image634.png"/><Relationship Id="rId346" Type="http://schemas.openxmlformats.org/officeDocument/2006/relationships/image" Target="../media/image655.png"/><Relationship Id="rId85" Type="http://schemas.openxmlformats.org/officeDocument/2006/relationships/image" Target="../media/image463.png"/><Relationship Id="rId150" Type="http://schemas.openxmlformats.org/officeDocument/2006/relationships/image" Target="../media/image495.png"/><Relationship Id="rId192" Type="http://schemas.openxmlformats.org/officeDocument/2006/relationships/image" Target="../media/image574.png"/><Relationship Id="rId206" Type="http://schemas.openxmlformats.org/officeDocument/2006/relationships/image" Target="../media/image581.png"/><Relationship Id="rId248" Type="http://schemas.openxmlformats.org/officeDocument/2006/relationships/image" Target="../media/image605.png"/><Relationship Id="rId12" Type="http://schemas.openxmlformats.org/officeDocument/2006/relationships/image" Target="../media/image428.png"/><Relationship Id="rId108" Type="http://schemas.openxmlformats.org/officeDocument/2006/relationships/image" Target="../media/image474.png"/><Relationship Id="rId315" Type="http://schemas.openxmlformats.org/officeDocument/2006/relationships/customXml" Target="../ink/ink941.xml"/><Relationship Id="rId54" Type="http://schemas.openxmlformats.org/officeDocument/2006/relationships/customXml" Target="../ink/ink809.xml"/><Relationship Id="rId96" Type="http://schemas.openxmlformats.org/officeDocument/2006/relationships/customXml" Target="../ink/ink831.xml"/><Relationship Id="rId161" Type="http://schemas.openxmlformats.org/officeDocument/2006/relationships/customXml" Target="../ink/ink864.xml"/><Relationship Id="rId217" Type="http://schemas.openxmlformats.org/officeDocument/2006/relationships/customXml" Target="../ink/ink892.xml"/><Relationship Id="rId259" Type="http://schemas.openxmlformats.org/officeDocument/2006/relationships/customXml" Target="../ink/ink913.xml"/><Relationship Id="rId23" Type="http://schemas.openxmlformats.org/officeDocument/2006/relationships/customXml" Target="../ink/ink793.xml"/><Relationship Id="rId119" Type="http://schemas.openxmlformats.org/officeDocument/2006/relationships/customXml" Target="../ink/ink843.xml"/><Relationship Id="rId270" Type="http://schemas.openxmlformats.org/officeDocument/2006/relationships/image" Target="../media/image618.png"/><Relationship Id="rId326" Type="http://schemas.openxmlformats.org/officeDocument/2006/relationships/image" Target="../media/image645.png"/><Relationship Id="rId65" Type="http://schemas.openxmlformats.org/officeDocument/2006/relationships/image" Target="../media/image454.png"/><Relationship Id="rId130" Type="http://schemas.openxmlformats.org/officeDocument/2006/relationships/image" Target="../media/image485.png"/><Relationship Id="rId172" Type="http://schemas.openxmlformats.org/officeDocument/2006/relationships/image" Target="../media/image513.png"/><Relationship Id="rId228" Type="http://schemas.openxmlformats.org/officeDocument/2006/relationships/image" Target="../media/image594.png"/><Relationship Id="rId281" Type="http://schemas.openxmlformats.org/officeDocument/2006/relationships/customXml" Target="../ink/ink924.xml"/><Relationship Id="rId337" Type="http://schemas.openxmlformats.org/officeDocument/2006/relationships/customXml" Target="../ink/ink952.xml"/><Relationship Id="rId34" Type="http://schemas.openxmlformats.org/officeDocument/2006/relationships/image" Target="../media/image439.png"/><Relationship Id="rId76" Type="http://schemas.openxmlformats.org/officeDocument/2006/relationships/image" Target="../media/image459.png"/><Relationship Id="rId141" Type="http://schemas.openxmlformats.org/officeDocument/2006/relationships/customXml" Target="../ink/ink854.xml"/><Relationship Id="rId7" Type="http://schemas.openxmlformats.org/officeDocument/2006/relationships/customXml" Target="../ink/ink785.xml"/><Relationship Id="rId183" Type="http://schemas.openxmlformats.org/officeDocument/2006/relationships/customXml" Target="../ink/ink875.xml"/><Relationship Id="rId239" Type="http://schemas.openxmlformats.org/officeDocument/2006/relationships/customXml" Target="../ink/ink903.xml"/><Relationship Id="rId250" Type="http://schemas.openxmlformats.org/officeDocument/2006/relationships/image" Target="../media/image606.png"/><Relationship Id="rId292" Type="http://schemas.openxmlformats.org/officeDocument/2006/relationships/image" Target="../media/image628.png"/><Relationship Id="rId306" Type="http://schemas.openxmlformats.org/officeDocument/2006/relationships/image" Target="../media/image635.png"/><Relationship Id="rId45" Type="http://schemas.openxmlformats.org/officeDocument/2006/relationships/image" Target="../media/image444.png"/><Relationship Id="rId87" Type="http://schemas.openxmlformats.org/officeDocument/2006/relationships/image" Target="../media/image464.png"/><Relationship Id="rId110" Type="http://schemas.openxmlformats.org/officeDocument/2006/relationships/image" Target="../media/image475.png"/><Relationship Id="rId152" Type="http://schemas.openxmlformats.org/officeDocument/2006/relationships/image" Target="../media/image496.png"/><Relationship Id="rId194" Type="http://schemas.openxmlformats.org/officeDocument/2006/relationships/image" Target="../media/image575.png"/><Relationship Id="rId208" Type="http://schemas.openxmlformats.org/officeDocument/2006/relationships/image" Target="../media/image583.png"/><Relationship Id="rId261" Type="http://schemas.openxmlformats.org/officeDocument/2006/relationships/customXml" Target="../ink/ink914.xml"/><Relationship Id="rId14" Type="http://schemas.openxmlformats.org/officeDocument/2006/relationships/image" Target="../media/image429.png"/><Relationship Id="rId35" Type="http://schemas.openxmlformats.org/officeDocument/2006/relationships/customXml" Target="../ink/ink799.xml"/><Relationship Id="rId56" Type="http://schemas.openxmlformats.org/officeDocument/2006/relationships/customXml" Target="../ink/ink810.xml"/><Relationship Id="rId77" Type="http://schemas.openxmlformats.org/officeDocument/2006/relationships/customXml" Target="../ink/ink821.xml"/><Relationship Id="rId100" Type="http://schemas.openxmlformats.org/officeDocument/2006/relationships/image" Target="../media/image470.png"/><Relationship Id="rId282" Type="http://schemas.openxmlformats.org/officeDocument/2006/relationships/image" Target="../media/image624.png"/><Relationship Id="rId317" Type="http://schemas.openxmlformats.org/officeDocument/2006/relationships/customXml" Target="../ink/ink942.xml"/><Relationship Id="rId338" Type="http://schemas.openxmlformats.org/officeDocument/2006/relationships/image" Target="../media/image651.png"/><Relationship Id="rId8" Type="http://schemas.openxmlformats.org/officeDocument/2006/relationships/image" Target="../media/image426.png"/><Relationship Id="rId98" Type="http://schemas.openxmlformats.org/officeDocument/2006/relationships/customXml" Target="../ink/ink832.xml"/><Relationship Id="rId121" Type="http://schemas.openxmlformats.org/officeDocument/2006/relationships/customXml" Target="../ink/ink844.xml"/><Relationship Id="rId142" Type="http://schemas.openxmlformats.org/officeDocument/2006/relationships/image" Target="../media/image491.png"/><Relationship Id="rId163" Type="http://schemas.openxmlformats.org/officeDocument/2006/relationships/customXml" Target="../ink/ink865.xml"/><Relationship Id="rId184" Type="http://schemas.openxmlformats.org/officeDocument/2006/relationships/image" Target="../media/image569.png"/><Relationship Id="rId219" Type="http://schemas.openxmlformats.org/officeDocument/2006/relationships/customXml" Target="../ink/ink893.xml"/><Relationship Id="rId230" Type="http://schemas.openxmlformats.org/officeDocument/2006/relationships/image" Target="../media/image595.png"/><Relationship Id="rId251" Type="http://schemas.openxmlformats.org/officeDocument/2006/relationships/customXml" Target="../ink/ink909.xml"/><Relationship Id="rId25" Type="http://schemas.openxmlformats.org/officeDocument/2006/relationships/customXml" Target="../ink/ink794.xml"/><Relationship Id="rId46" Type="http://schemas.openxmlformats.org/officeDocument/2006/relationships/customXml" Target="../ink/ink805.xml"/><Relationship Id="rId67" Type="http://schemas.openxmlformats.org/officeDocument/2006/relationships/image" Target="../media/image455.png"/><Relationship Id="rId272" Type="http://schemas.openxmlformats.org/officeDocument/2006/relationships/image" Target="../media/image619.png"/><Relationship Id="rId293" Type="http://schemas.openxmlformats.org/officeDocument/2006/relationships/customXml" Target="../ink/ink930.xml"/><Relationship Id="rId307" Type="http://schemas.openxmlformats.org/officeDocument/2006/relationships/customXml" Target="../ink/ink937.xml"/><Relationship Id="rId328" Type="http://schemas.openxmlformats.org/officeDocument/2006/relationships/image" Target="../media/image646.png"/><Relationship Id="rId88" Type="http://schemas.openxmlformats.org/officeDocument/2006/relationships/customXml" Target="../ink/ink827.xml"/><Relationship Id="rId111" Type="http://schemas.openxmlformats.org/officeDocument/2006/relationships/customXml" Target="../ink/ink839.xml"/><Relationship Id="rId132" Type="http://schemas.openxmlformats.org/officeDocument/2006/relationships/image" Target="../media/image486.png"/><Relationship Id="rId153" Type="http://schemas.openxmlformats.org/officeDocument/2006/relationships/customXml" Target="../ink/ink860.xml"/><Relationship Id="rId174" Type="http://schemas.openxmlformats.org/officeDocument/2006/relationships/image" Target="../media/image514.png"/><Relationship Id="rId195" Type="http://schemas.openxmlformats.org/officeDocument/2006/relationships/customXml" Target="../ink/ink881.xml"/><Relationship Id="rId209" Type="http://schemas.openxmlformats.org/officeDocument/2006/relationships/customXml" Target="../ink/ink888.xml"/><Relationship Id="rId220" Type="http://schemas.openxmlformats.org/officeDocument/2006/relationships/image" Target="../media/image589.png"/><Relationship Id="rId241" Type="http://schemas.openxmlformats.org/officeDocument/2006/relationships/customXml" Target="../ink/ink904.xml"/><Relationship Id="rId15" Type="http://schemas.openxmlformats.org/officeDocument/2006/relationships/customXml" Target="../ink/ink789.xml"/><Relationship Id="rId36" Type="http://schemas.openxmlformats.org/officeDocument/2006/relationships/image" Target="../media/image440.png"/><Relationship Id="rId57" Type="http://schemas.openxmlformats.org/officeDocument/2006/relationships/image" Target="../media/image450.png"/><Relationship Id="rId262" Type="http://schemas.openxmlformats.org/officeDocument/2006/relationships/image" Target="../media/image614.png"/><Relationship Id="rId283" Type="http://schemas.openxmlformats.org/officeDocument/2006/relationships/customXml" Target="../ink/ink925.xml"/><Relationship Id="rId318" Type="http://schemas.openxmlformats.org/officeDocument/2006/relationships/image" Target="../media/image641.png"/><Relationship Id="rId339" Type="http://schemas.openxmlformats.org/officeDocument/2006/relationships/customXml" Target="../ink/ink953.xml"/><Relationship Id="rId78" Type="http://schemas.openxmlformats.org/officeDocument/2006/relationships/image" Target="../media/image460.png"/><Relationship Id="rId99" Type="http://schemas.openxmlformats.org/officeDocument/2006/relationships/customXml" Target="../ink/ink833.xml"/><Relationship Id="rId101" Type="http://schemas.openxmlformats.org/officeDocument/2006/relationships/customXml" Target="../ink/ink834.xml"/><Relationship Id="rId122" Type="http://schemas.openxmlformats.org/officeDocument/2006/relationships/image" Target="../media/image481.png"/><Relationship Id="rId143" Type="http://schemas.openxmlformats.org/officeDocument/2006/relationships/customXml" Target="../ink/ink855.xml"/><Relationship Id="rId164" Type="http://schemas.openxmlformats.org/officeDocument/2006/relationships/image" Target="../media/image505.png"/><Relationship Id="rId185" Type="http://schemas.openxmlformats.org/officeDocument/2006/relationships/customXml" Target="../ink/ink876.xml"/><Relationship Id="rId9" Type="http://schemas.openxmlformats.org/officeDocument/2006/relationships/customXml" Target="../ink/ink786.xml"/><Relationship Id="rId210" Type="http://schemas.openxmlformats.org/officeDocument/2006/relationships/image" Target="../media/image584.png"/><Relationship Id="rId26" Type="http://schemas.openxmlformats.org/officeDocument/2006/relationships/image" Target="../media/image435.png"/><Relationship Id="rId231" Type="http://schemas.openxmlformats.org/officeDocument/2006/relationships/customXml" Target="../ink/ink899.xml"/><Relationship Id="rId252" Type="http://schemas.openxmlformats.org/officeDocument/2006/relationships/image" Target="../media/image607.png"/><Relationship Id="rId273" Type="http://schemas.openxmlformats.org/officeDocument/2006/relationships/customXml" Target="../ink/ink920.xml"/><Relationship Id="rId294" Type="http://schemas.openxmlformats.org/officeDocument/2006/relationships/image" Target="../media/image629.png"/><Relationship Id="rId308" Type="http://schemas.openxmlformats.org/officeDocument/2006/relationships/image" Target="../media/image636.png"/><Relationship Id="rId329" Type="http://schemas.openxmlformats.org/officeDocument/2006/relationships/customXml" Target="../ink/ink948.xml"/><Relationship Id="rId47" Type="http://schemas.openxmlformats.org/officeDocument/2006/relationships/image" Target="../media/image445.png"/><Relationship Id="rId68" Type="http://schemas.openxmlformats.org/officeDocument/2006/relationships/customXml" Target="../ink/ink816.xml"/><Relationship Id="rId89" Type="http://schemas.openxmlformats.org/officeDocument/2006/relationships/image" Target="../media/image465.png"/><Relationship Id="rId112" Type="http://schemas.openxmlformats.org/officeDocument/2006/relationships/image" Target="../media/image476.png"/><Relationship Id="rId133" Type="http://schemas.openxmlformats.org/officeDocument/2006/relationships/customXml" Target="../ink/ink850.xml"/><Relationship Id="rId154" Type="http://schemas.openxmlformats.org/officeDocument/2006/relationships/image" Target="../media/image497.png"/><Relationship Id="rId175" Type="http://schemas.openxmlformats.org/officeDocument/2006/relationships/customXml" Target="../ink/ink871.xml"/><Relationship Id="rId340" Type="http://schemas.openxmlformats.org/officeDocument/2006/relationships/image" Target="../media/image652.png"/><Relationship Id="rId196" Type="http://schemas.openxmlformats.org/officeDocument/2006/relationships/image" Target="../media/image576.png"/><Relationship Id="rId200" Type="http://schemas.openxmlformats.org/officeDocument/2006/relationships/image" Target="../media/image578.png"/><Relationship Id="rId16" Type="http://schemas.openxmlformats.org/officeDocument/2006/relationships/image" Target="../media/image430.png"/><Relationship Id="rId221" Type="http://schemas.openxmlformats.org/officeDocument/2006/relationships/customXml" Target="../ink/ink894.xml"/><Relationship Id="rId242" Type="http://schemas.openxmlformats.org/officeDocument/2006/relationships/image" Target="../media/image601.png"/><Relationship Id="rId263" Type="http://schemas.openxmlformats.org/officeDocument/2006/relationships/customXml" Target="../ink/ink915.xml"/><Relationship Id="rId284" Type="http://schemas.openxmlformats.org/officeDocument/2006/relationships/image" Target="../media/image625.png"/><Relationship Id="rId319" Type="http://schemas.openxmlformats.org/officeDocument/2006/relationships/customXml" Target="../ink/ink943.xml"/><Relationship Id="rId37" Type="http://schemas.openxmlformats.org/officeDocument/2006/relationships/customXml" Target="../ink/ink800.xml"/><Relationship Id="rId58" Type="http://schemas.openxmlformats.org/officeDocument/2006/relationships/customXml" Target="../ink/ink811.xml"/><Relationship Id="rId79" Type="http://schemas.openxmlformats.org/officeDocument/2006/relationships/customXml" Target="../ink/ink822.xml"/><Relationship Id="rId102" Type="http://schemas.openxmlformats.org/officeDocument/2006/relationships/image" Target="../media/image471.png"/><Relationship Id="rId123" Type="http://schemas.openxmlformats.org/officeDocument/2006/relationships/customXml" Target="../ink/ink845.xml"/><Relationship Id="rId144" Type="http://schemas.openxmlformats.org/officeDocument/2006/relationships/image" Target="../media/image492.png"/><Relationship Id="rId330" Type="http://schemas.openxmlformats.org/officeDocument/2006/relationships/image" Target="../media/image647.png"/><Relationship Id="rId90" Type="http://schemas.openxmlformats.org/officeDocument/2006/relationships/customXml" Target="../ink/ink828.xml"/><Relationship Id="rId165" Type="http://schemas.openxmlformats.org/officeDocument/2006/relationships/customXml" Target="../ink/ink866.xml"/><Relationship Id="rId186" Type="http://schemas.openxmlformats.org/officeDocument/2006/relationships/image" Target="../media/image570.png"/><Relationship Id="rId211" Type="http://schemas.openxmlformats.org/officeDocument/2006/relationships/customXml" Target="../ink/ink889.xml"/><Relationship Id="rId232" Type="http://schemas.openxmlformats.org/officeDocument/2006/relationships/image" Target="../media/image596.png"/><Relationship Id="rId253" Type="http://schemas.openxmlformats.org/officeDocument/2006/relationships/customXml" Target="../ink/ink910.xml"/><Relationship Id="rId274" Type="http://schemas.openxmlformats.org/officeDocument/2006/relationships/image" Target="../media/image620.png"/><Relationship Id="rId295" Type="http://schemas.openxmlformats.org/officeDocument/2006/relationships/customXml" Target="../ink/ink931.xml"/><Relationship Id="rId309" Type="http://schemas.openxmlformats.org/officeDocument/2006/relationships/customXml" Target="../ink/ink938.xml"/><Relationship Id="rId27" Type="http://schemas.openxmlformats.org/officeDocument/2006/relationships/customXml" Target="../ink/ink795.xml"/><Relationship Id="rId48" Type="http://schemas.openxmlformats.org/officeDocument/2006/relationships/customXml" Target="../ink/ink806.xml"/><Relationship Id="rId69" Type="http://schemas.openxmlformats.org/officeDocument/2006/relationships/customXml" Target="../ink/ink817.xml"/><Relationship Id="rId113" Type="http://schemas.openxmlformats.org/officeDocument/2006/relationships/customXml" Target="../ink/ink840.xml"/><Relationship Id="rId134" Type="http://schemas.openxmlformats.org/officeDocument/2006/relationships/image" Target="../media/image487.png"/><Relationship Id="rId320" Type="http://schemas.openxmlformats.org/officeDocument/2006/relationships/image" Target="../media/image642.png"/><Relationship Id="rId80" Type="http://schemas.openxmlformats.org/officeDocument/2006/relationships/image" Target="../media/image461.png"/><Relationship Id="rId155" Type="http://schemas.openxmlformats.org/officeDocument/2006/relationships/customXml" Target="../ink/ink861.xml"/><Relationship Id="rId176" Type="http://schemas.openxmlformats.org/officeDocument/2006/relationships/image" Target="../media/image515.png"/><Relationship Id="rId197" Type="http://schemas.openxmlformats.org/officeDocument/2006/relationships/customXml" Target="../ink/ink882.xml"/><Relationship Id="rId341" Type="http://schemas.openxmlformats.org/officeDocument/2006/relationships/customXml" Target="../ink/ink954.xml"/><Relationship Id="rId201" Type="http://schemas.openxmlformats.org/officeDocument/2006/relationships/customXml" Target="../ink/ink884.xml"/><Relationship Id="rId222" Type="http://schemas.openxmlformats.org/officeDocument/2006/relationships/image" Target="../media/image590.png"/><Relationship Id="rId243" Type="http://schemas.openxmlformats.org/officeDocument/2006/relationships/customXml" Target="../ink/ink905.xml"/><Relationship Id="rId264" Type="http://schemas.openxmlformats.org/officeDocument/2006/relationships/image" Target="../media/image615.png"/><Relationship Id="rId285" Type="http://schemas.openxmlformats.org/officeDocument/2006/relationships/customXml" Target="../ink/ink926.xml"/><Relationship Id="rId17" Type="http://schemas.openxmlformats.org/officeDocument/2006/relationships/customXml" Target="../ink/ink790.xml"/><Relationship Id="rId38" Type="http://schemas.openxmlformats.org/officeDocument/2006/relationships/image" Target="../media/image441.png"/><Relationship Id="rId59" Type="http://schemas.openxmlformats.org/officeDocument/2006/relationships/image" Target="../media/image451.png"/><Relationship Id="rId103" Type="http://schemas.openxmlformats.org/officeDocument/2006/relationships/customXml" Target="../ink/ink835.xml"/><Relationship Id="rId124" Type="http://schemas.openxmlformats.org/officeDocument/2006/relationships/image" Target="../media/image482.png"/><Relationship Id="rId310" Type="http://schemas.openxmlformats.org/officeDocument/2006/relationships/image" Target="../media/image637.png"/><Relationship Id="rId70" Type="http://schemas.openxmlformats.org/officeDocument/2006/relationships/image" Target="../media/image456.png"/><Relationship Id="rId91" Type="http://schemas.openxmlformats.org/officeDocument/2006/relationships/image" Target="../media/image466.png"/><Relationship Id="rId145" Type="http://schemas.openxmlformats.org/officeDocument/2006/relationships/customXml" Target="../ink/ink856.xml"/><Relationship Id="rId166" Type="http://schemas.openxmlformats.org/officeDocument/2006/relationships/image" Target="../media/image508.png"/><Relationship Id="rId187" Type="http://schemas.openxmlformats.org/officeDocument/2006/relationships/customXml" Target="../ink/ink877.xml"/><Relationship Id="rId331" Type="http://schemas.openxmlformats.org/officeDocument/2006/relationships/customXml" Target="../ink/ink949.xml"/><Relationship Id="rId1" Type="http://schemas.openxmlformats.org/officeDocument/2006/relationships/tags" Target="../tags/tag7.xml"/><Relationship Id="rId212" Type="http://schemas.openxmlformats.org/officeDocument/2006/relationships/image" Target="../media/image585.png"/><Relationship Id="rId233" Type="http://schemas.openxmlformats.org/officeDocument/2006/relationships/customXml" Target="../ink/ink900.xml"/><Relationship Id="rId254" Type="http://schemas.openxmlformats.org/officeDocument/2006/relationships/image" Target="../media/image608.png"/><Relationship Id="rId28" Type="http://schemas.openxmlformats.org/officeDocument/2006/relationships/image" Target="../media/image436.png"/><Relationship Id="rId49" Type="http://schemas.openxmlformats.org/officeDocument/2006/relationships/image" Target="../media/image446.png"/><Relationship Id="rId114" Type="http://schemas.openxmlformats.org/officeDocument/2006/relationships/image" Target="../media/image477.png"/><Relationship Id="rId275" Type="http://schemas.openxmlformats.org/officeDocument/2006/relationships/customXml" Target="../ink/ink921.xml"/><Relationship Id="rId296" Type="http://schemas.openxmlformats.org/officeDocument/2006/relationships/image" Target="../media/image630.png"/><Relationship Id="rId300" Type="http://schemas.openxmlformats.org/officeDocument/2006/relationships/image" Target="../media/image632.png"/><Relationship Id="rId60" Type="http://schemas.openxmlformats.org/officeDocument/2006/relationships/customXml" Target="../ink/ink812.xml"/><Relationship Id="rId81" Type="http://schemas.openxmlformats.org/officeDocument/2006/relationships/customXml" Target="../ink/ink823.xml"/><Relationship Id="rId135" Type="http://schemas.openxmlformats.org/officeDocument/2006/relationships/customXml" Target="../ink/ink851.xml"/><Relationship Id="rId156" Type="http://schemas.openxmlformats.org/officeDocument/2006/relationships/image" Target="../media/image500.png"/><Relationship Id="rId177" Type="http://schemas.openxmlformats.org/officeDocument/2006/relationships/customXml" Target="../ink/ink872.xml"/><Relationship Id="rId198" Type="http://schemas.openxmlformats.org/officeDocument/2006/relationships/image" Target="../media/image577.png"/><Relationship Id="rId321" Type="http://schemas.openxmlformats.org/officeDocument/2006/relationships/customXml" Target="../ink/ink944.xml"/><Relationship Id="rId342" Type="http://schemas.openxmlformats.org/officeDocument/2006/relationships/image" Target="../media/image653.png"/><Relationship Id="rId202" Type="http://schemas.openxmlformats.org/officeDocument/2006/relationships/image" Target="../media/image579.png"/><Relationship Id="rId223" Type="http://schemas.openxmlformats.org/officeDocument/2006/relationships/customXml" Target="../ink/ink895.xml"/><Relationship Id="rId244" Type="http://schemas.openxmlformats.org/officeDocument/2006/relationships/image" Target="../media/image603.png"/><Relationship Id="rId18" Type="http://schemas.openxmlformats.org/officeDocument/2006/relationships/image" Target="../media/image431.png"/><Relationship Id="rId39" Type="http://schemas.openxmlformats.org/officeDocument/2006/relationships/customXml" Target="../ink/ink801.xml"/><Relationship Id="rId265" Type="http://schemas.openxmlformats.org/officeDocument/2006/relationships/customXml" Target="../ink/ink916.xml"/><Relationship Id="rId286" Type="http://schemas.openxmlformats.org/officeDocument/2006/relationships/image" Target="../media/image382.png"/><Relationship Id="rId50" Type="http://schemas.openxmlformats.org/officeDocument/2006/relationships/customXml" Target="../ink/ink807.xml"/><Relationship Id="rId104" Type="http://schemas.openxmlformats.org/officeDocument/2006/relationships/image" Target="../media/image472.png"/><Relationship Id="rId125" Type="http://schemas.openxmlformats.org/officeDocument/2006/relationships/customXml" Target="../ink/ink846.xml"/><Relationship Id="rId146" Type="http://schemas.openxmlformats.org/officeDocument/2006/relationships/image" Target="../media/image493.png"/><Relationship Id="rId167" Type="http://schemas.openxmlformats.org/officeDocument/2006/relationships/customXml" Target="../ink/ink867.xml"/><Relationship Id="rId188" Type="http://schemas.openxmlformats.org/officeDocument/2006/relationships/image" Target="../media/image571.png"/><Relationship Id="rId311" Type="http://schemas.openxmlformats.org/officeDocument/2006/relationships/customXml" Target="../ink/ink939.xml"/><Relationship Id="rId332" Type="http://schemas.openxmlformats.org/officeDocument/2006/relationships/image" Target="../media/image648.png"/><Relationship Id="rId71" Type="http://schemas.openxmlformats.org/officeDocument/2006/relationships/customXml" Target="../ink/ink818.xml"/><Relationship Id="rId92" Type="http://schemas.openxmlformats.org/officeDocument/2006/relationships/customXml" Target="../ink/ink829.xml"/><Relationship Id="rId213" Type="http://schemas.openxmlformats.org/officeDocument/2006/relationships/customXml" Target="../ink/ink890.xml"/><Relationship Id="rId234" Type="http://schemas.openxmlformats.org/officeDocument/2006/relationships/image" Target="../media/image597.png"/><Relationship Id="rId2" Type="http://schemas.microsoft.com/office/2007/relationships/media" Target="../media/media19.m4a"/><Relationship Id="rId29" Type="http://schemas.openxmlformats.org/officeDocument/2006/relationships/customXml" Target="../ink/ink796.xml"/><Relationship Id="rId255" Type="http://schemas.openxmlformats.org/officeDocument/2006/relationships/customXml" Target="../ink/ink911.xml"/><Relationship Id="rId276" Type="http://schemas.openxmlformats.org/officeDocument/2006/relationships/image" Target="../media/image621.png"/><Relationship Id="rId297" Type="http://schemas.openxmlformats.org/officeDocument/2006/relationships/customXml" Target="../ink/ink932.xml"/><Relationship Id="rId40" Type="http://schemas.openxmlformats.org/officeDocument/2006/relationships/image" Target="../media/image442.png"/><Relationship Id="rId115" Type="http://schemas.openxmlformats.org/officeDocument/2006/relationships/customXml" Target="../ink/ink841.xml"/><Relationship Id="rId136" Type="http://schemas.openxmlformats.org/officeDocument/2006/relationships/image" Target="../media/image488.png"/><Relationship Id="rId157" Type="http://schemas.openxmlformats.org/officeDocument/2006/relationships/customXml" Target="../ink/ink862.xml"/><Relationship Id="rId178" Type="http://schemas.openxmlformats.org/officeDocument/2006/relationships/image" Target="../media/image566.png"/><Relationship Id="rId301" Type="http://schemas.openxmlformats.org/officeDocument/2006/relationships/customXml" Target="../ink/ink934.xml"/><Relationship Id="rId322" Type="http://schemas.openxmlformats.org/officeDocument/2006/relationships/image" Target="../media/image643.png"/><Relationship Id="rId343" Type="http://schemas.openxmlformats.org/officeDocument/2006/relationships/customXml" Target="../ink/ink955.xml"/><Relationship Id="rId61" Type="http://schemas.openxmlformats.org/officeDocument/2006/relationships/image" Target="../media/image452.png"/><Relationship Id="rId82" Type="http://schemas.openxmlformats.org/officeDocument/2006/relationships/image" Target="../media/image462.png"/><Relationship Id="rId199" Type="http://schemas.openxmlformats.org/officeDocument/2006/relationships/customXml" Target="../ink/ink883.xml"/><Relationship Id="rId203" Type="http://schemas.openxmlformats.org/officeDocument/2006/relationships/customXml" Target="../ink/ink885.xml"/><Relationship Id="rId19" Type="http://schemas.openxmlformats.org/officeDocument/2006/relationships/customXml" Target="../ink/ink791.xml"/><Relationship Id="rId224" Type="http://schemas.openxmlformats.org/officeDocument/2006/relationships/image" Target="../media/image591.png"/><Relationship Id="rId245" Type="http://schemas.openxmlformats.org/officeDocument/2006/relationships/customXml" Target="../ink/ink906.xml"/><Relationship Id="rId266" Type="http://schemas.openxmlformats.org/officeDocument/2006/relationships/image" Target="../media/image616.png"/><Relationship Id="rId287" Type="http://schemas.openxmlformats.org/officeDocument/2006/relationships/customXml" Target="../ink/ink927.xml"/><Relationship Id="rId30" Type="http://schemas.openxmlformats.org/officeDocument/2006/relationships/image" Target="../media/image437.png"/><Relationship Id="rId105" Type="http://schemas.openxmlformats.org/officeDocument/2006/relationships/customXml" Target="../ink/ink836.xml"/><Relationship Id="rId126" Type="http://schemas.openxmlformats.org/officeDocument/2006/relationships/image" Target="../media/image483.png"/><Relationship Id="rId147" Type="http://schemas.openxmlformats.org/officeDocument/2006/relationships/customXml" Target="../ink/ink857.xml"/><Relationship Id="rId168" Type="http://schemas.openxmlformats.org/officeDocument/2006/relationships/image" Target="../media/image509.png"/><Relationship Id="rId312" Type="http://schemas.openxmlformats.org/officeDocument/2006/relationships/image" Target="../media/image638.png"/><Relationship Id="rId333" Type="http://schemas.openxmlformats.org/officeDocument/2006/relationships/customXml" Target="../ink/ink950.xml"/><Relationship Id="rId51" Type="http://schemas.openxmlformats.org/officeDocument/2006/relationships/image" Target="../media/image447.png"/><Relationship Id="rId72" Type="http://schemas.openxmlformats.org/officeDocument/2006/relationships/image" Target="../media/image457.png"/><Relationship Id="rId93" Type="http://schemas.openxmlformats.org/officeDocument/2006/relationships/image" Target="../media/image467.png"/><Relationship Id="rId189" Type="http://schemas.openxmlformats.org/officeDocument/2006/relationships/customXml" Target="../ink/ink878.xml"/><Relationship Id="rId3" Type="http://schemas.openxmlformats.org/officeDocument/2006/relationships/audio" Target="../media/media19.m4a"/><Relationship Id="rId214" Type="http://schemas.openxmlformats.org/officeDocument/2006/relationships/image" Target="../media/image586.png"/><Relationship Id="rId235" Type="http://schemas.openxmlformats.org/officeDocument/2006/relationships/customXml" Target="../ink/ink901.xml"/><Relationship Id="rId256" Type="http://schemas.openxmlformats.org/officeDocument/2006/relationships/image" Target="../media/image609.png"/><Relationship Id="rId277" Type="http://schemas.openxmlformats.org/officeDocument/2006/relationships/customXml" Target="../ink/ink922.xml"/><Relationship Id="rId298" Type="http://schemas.openxmlformats.org/officeDocument/2006/relationships/image" Target="../media/image631.png"/><Relationship Id="rId116" Type="http://schemas.openxmlformats.org/officeDocument/2006/relationships/image" Target="../media/image478.png"/><Relationship Id="rId137" Type="http://schemas.openxmlformats.org/officeDocument/2006/relationships/customXml" Target="../ink/ink852.xml"/><Relationship Id="rId158" Type="http://schemas.openxmlformats.org/officeDocument/2006/relationships/image" Target="../media/image502.png"/><Relationship Id="rId302" Type="http://schemas.openxmlformats.org/officeDocument/2006/relationships/image" Target="../media/image633.png"/><Relationship Id="rId323" Type="http://schemas.openxmlformats.org/officeDocument/2006/relationships/customXml" Target="../ink/ink945.xml"/><Relationship Id="rId344" Type="http://schemas.openxmlformats.org/officeDocument/2006/relationships/image" Target="../media/image654.png"/><Relationship Id="rId20" Type="http://schemas.openxmlformats.org/officeDocument/2006/relationships/image" Target="../media/image432.png"/><Relationship Id="rId41" Type="http://schemas.openxmlformats.org/officeDocument/2006/relationships/customXml" Target="../ink/ink802.xml"/><Relationship Id="rId62" Type="http://schemas.openxmlformats.org/officeDocument/2006/relationships/customXml" Target="../ink/ink813.xml"/><Relationship Id="rId83" Type="http://schemas.openxmlformats.org/officeDocument/2006/relationships/customXml" Target="../ink/ink824.xml"/><Relationship Id="rId179" Type="http://schemas.openxmlformats.org/officeDocument/2006/relationships/customXml" Target="../ink/ink873.xml"/><Relationship Id="rId190" Type="http://schemas.openxmlformats.org/officeDocument/2006/relationships/image" Target="../media/image573.png"/><Relationship Id="rId204" Type="http://schemas.openxmlformats.org/officeDocument/2006/relationships/image" Target="../media/image580.png"/><Relationship Id="rId225" Type="http://schemas.openxmlformats.org/officeDocument/2006/relationships/customXml" Target="../ink/ink896.xml"/><Relationship Id="rId246" Type="http://schemas.openxmlformats.org/officeDocument/2006/relationships/image" Target="../media/image604.png"/><Relationship Id="rId267" Type="http://schemas.openxmlformats.org/officeDocument/2006/relationships/customXml" Target="../ink/ink917.xml"/><Relationship Id="rId288" Type="http://schemas.openxmlformats.org/officeDocument/2006/relationships/image" Target="../media/image626.png"/><Relationship Id="rId106" Type="http://schemas.openxmlformats.org/officeDocument/2006/relationships/image" Target="../media/image473.png"/><Relationship Id="rId127" Type="http://schemas.openxmlformats.org/officeDocument/2006/relationships/customXml" Target="../ink/ink847.xml"/><Relationship Id="rId313" Type="http://schemas.openxmlformats.org/officeDocument/2006/relationships/customXml" Target="../ink/ink940.xml"/><Relationship Id="rId10" Type="http://schemas.openxmlformats.org/officeDocument/2006/relationships/image" Target="../media/image427.png"/><Relationship Id="rId31" Type="http://schemas.openxmlformats.org/officeDocument/2006/relationships/customXml" Target="../ink/ink797.xml"/><Relationship Id="rId52" Type="http://schemas.openxmlformats.org/officeDocument/2006/relationships/customXml" Target="../ink/ink808.xml"/><Relationship Id="rId73" Type="http://schemas.openxmlformats.org/officeDocument/2006/relationships/customXml" Target="../ink/ink819.xml"/><Relationship Id="rId94" Type="http://schemas.openxmlformats.org/officeDocument/2006/relationships/customXml" Target="../ink/ink830.xml"/><Relationship Id="rId148" Type="http://schemas.openxmlformats.org/officeDocument/2006/relationships/image" Target="../media/image494.png"/><Relationship Id="rId169" Type="http://schemas.openxmlformats.org/officeDocument/2006/relationships/customXml" Target="../ink/ink868.xml"/><Relationship Id="rId334" Type="http://schemas.openxmlformats.org/officeDocument/2006/relationships/image" Target="../media/image649.png"/><Relationship Id="rId4" Type="http://schemas.openxmlformats.org/officeDocument/2006/relationships/slideLayout" Target="../slideLayouts/slideLayout2.xml"/><Relationship Id="rId180" Type="http://schemas.openxmlformats.org/officeDocument/2006/relationships/image" Target="../media/image567.png"/><Relationship Id="rId215" Type="http://schemas.openxmlformats.org/officeDocument/2006/relationships/customXml" Target="../ink/ink891.xml"/><Relationship Id="rId236" Type="http://schemas.openxmlformats.org/officeDocument/2006/relationships/image" Target="../media/image598.png"/><Relationship Id="rId257" Type="http://schemas.openxmlformats.org/officeDocument/2006/relationships/customXml" Target="../ink/ink912.xml"/><Relationship Id="rId278" Type="http://schemas.openxmlformats.org/officeDocument/2006/relationships/image" Target="../media/image622.png"/><Relationship Id="rId303" Type="http://schemas.openxmlformats.org/officeDocument/2006/relationships/customXml" Target="../ink/ink935.xml"/><Relationship Id="rId42" Type="http://schemas.openxmlformats.org/officeDocument/2006/relationships/customXml" Target="../ink/ink803.xml"/><Relationship Id="rId84" Type="http://schemas.openxmlformats.org/officeDocument/2006/relationships/customXml" Target="../ink/ink825.xml"/><Relationship Id="rId138" Type="http://schemas.openxmlformats.org/officeDocument/2006/relationships/image" Target="../media/image489.png"/><Relationship Id="rId345" Type="http://schemas.openxmlformats.org/officeDocument/2006/relationships/customXml" Target="../ink/ink956.xml"/><Relationship Id="rId191" Type="http://schemas.openxmlformats.org/officeDocument/2006/relationships/customXml" Target="../ink/ink879.xml"/><Relationship Id="rId205" Type="http://schemas.openxmlformats.org/officeDocument/2006/relationships/customXml" Target="../ink/ink886.xml"/><Relationship Id="rId247" Type="http://schemas.openxmlformats.org/officeDocument/2006/relationships/customXml" Target="../ink/ink907.xml"/><Relationship Id="rId107" Type="http://schemas.openxmlformats.org/officeDocument/2006/relationships/customXml" Target="../ink/ink837.xml"/><Relationship Id="rId289" Type="http://schemas.openxmlformats.org/officeDocument/2006/relationships/customXml" Target="../ink/ink928.xml"/><Relationship Id="rId11" Type="http://schemas.openxmlformats.org/officeDocument/2006/relationships/customXml" Target="../ink/ink787.xml"/><Relationship Id="rId53" Type="http://schemas.openxmlformats.org/officeDocument/2006/relationships/image" Target="../media/image448.png"/><Relationship Id="rId149" Type="http://schemas.openxmlformats.org/officeDocument/2006/relationships/customXml" Target="../ink/ink858.xml"/><Relationship Id="rId314" Type="http://schemas.openxmlformats.org/officeDocument/2006/relationships/image" Target="../media/image639.png"/><Relationship Id="rId95" Type="http://schemas.openxmlformats.org/officeDocument/2006/relationships/image" Target="../media/image468.png"/><Relationship Id="rId160" Type="http://schemas.openxmlformats.org/officeDocument/2006/relationships/image" Target="../media/image503.png"/><Relationship Id="rId216" Type="http://schemas.openxmlformats.org/officeDocument/2006/relationships/image" Target="../media/image587.png"/><Relationship Id="rId258" Type="http://schemas.openxmlformats.org/officeDocument/2006/relationships/image" Target="../media/image610.png"/><Relationship Id="rId22" Type="http://schemas.openxmlformats.org/officeDocument/2006/relationships/image" Target="../media/image433.png"/><Relationship Id="rId64" Type="http://schemas.openxmlformats.org/officeDocument/2006/relationships/customXml" Target="../ink/ink814.xml"/><Relationship Id="rId118" Type="http://schemas.openxmlformats.org/officeDocument/2006/relationships/image" Target="../media/image479.png"/><Relationship Id="rId325" Type="http://schemas.openxmlformats.org/officeDocument/2006/relationships/customXml" Target="../ink/ink946.xml"/><Relationship Id="rId171" Type="http://schemas.openxmlformats.org/officeDocument/2006/relationships/customXml" Target="../ink/ink869.xml"/><Relationship Id="rId227" Type="http://schemas.openxmlformats.org/officeDocument/2006/relationships/customXml" Target="../ink/ink897.xml"/><Relationship Id="rId269" Type="http://schemas.openxmlformats.org/officeDocument/2006/relationships/customXml" Target="../ink/ink918.xml"/><Relationship Id="rId33" Type="http://schemas.openxmlformats.org/officeDocument/2006/relationships/customXml" Target="../ink/ink798.xml"/><Relationship Id="rId129" Type="http://schemas.openxmlformats.org/officeDocument/2006/relationships/customXml" Target="../ink/ink848.xml"/><Relationship Id="rId280" Type="http://schemas.openxmlformats.org/officeDocument/2006/relationships/image" Target="../media/image623.png"/><Relationship Id="rId336" Type="http://schemas.openxmlformats.org/officeDocument/2006/relationships/image" Target="../media/image650.png"/><Relationship Id="rId75" Type="http://schemas.openxmlformats.org/officeDocument/2006/relationships/customXml" Target="../ink/ink820.xml"/><Relationship Id="rId140" Type="http://schemas.openxmlformats.org/officeDocument/2006/relationships/image" Target="../media/image490.png"/><Relationship Id="rId182" Type="http://schemas.openxmlformats.org/officeDocument/2006/relationships/image" Target="../media/image568.png"/><Relationship Id="rId6" Type="http://schemas.openxmlformats.org/officeDocument/2006/relationships/image" Target="../media/image425.png"/><Relationship Id="rId238" Type="http://schemas.openxmlformats.org/officeDocument/2006/relationships/image" Target="../media/image599.png"/><Relationship Id="rId291" Type="http://schemas.openxmlformats.org/officeDocument/2006/relationships/customXml" Target="../ink/ink929.xml"/><Relationship Id="rId305" Type="http://schemas.openxmlformats.org/officeDocument/2006/relationships/customXml" Target="../ink/ink936.xml"/><Relationship Id="rId347" Type="http://schemas.openxmlformats.org/officeDocument/2006/relationships/image" Target="../media/image1.png"/><Relationship Id="rId44" Type="http://schemas.openxmlformats.org/officeDocument/2006/relationships/customXml" Target="../ink/ink804.xml"/><Relationship Id="rId86" Type="http://schemas.openxmlformats.org/officeDocument/2006/relationships/customXml" Target="../ink/ink826.xml"/><Relationship Id="rId151" Type="http://schemas.openxmlformats.org/officeDocument/2006/relationships/customXml" Target="../ink/ink859.xml"/><Relationship Id="rId193" Type="http://schemas.openxmlformats.org/officeDocument/2006/relationships/customXml" Target="../ink/ink880.xml"/><Relationship Id="rId207" Type="http://schemas.openxmlformats.org/officeDocument/2006/relationships/customXml" Target="../ink/ink887.xml"/><Relationship Id="rId249" Type="http://schemas.openxmlformats.org/officeDocument/2006/relationships/customXml" Target="../ink/ink908.xml"/><Relationship Id="rId13" Type="http://schemas.openxmlformats.org/officeDocument/2006/relationships/customXml" Target="../ink/ink788.xml"/><Relationship Id="rId109" Type="http://schemas.openxmlformats.org/officeDocument/2006/relationships/customXml" Target="../ink/ink838.xml"/><Relationship Id="rId260" Type="http://schemas.openxmlformats.org/officeDocument/2006/relationships/image" Target="../media/image611.png"/><Relationship Id="rId316" Type="http://schemas.openxmlformats.org/officeDocument/2006/relationships/image" Target="../media/image640.png"/><Relationship Id="rId55" Type="http://schemas.openxmlformats.org/officeDocument/2006/relationships/image" Target="../media/image449.png"/><Relationship Id="rId97" Type="http://schemas.openxmlformats.org/officeDocument/2006/relationships/image" Target="../media/image469.png"/><Relationship Id="rId120" Type="http://schemas.openxmlformats.org/officeDocument/2006/relationships/image" Target="../media/image480.png"/><Relationship Id="rId162" Type="http://schemas.openxmlformats.org/officeDocument/2006/relationships/image" Target="../media/image504.png"/><Relationship Id="rId218" Type="http://schemas.openxmlformats.org/officeDocument/2006/relationships/image" Target="../media/image588.png"/><Relationship Id="rId271" Type="http://schemas.openxmlformats.org/officeDocument/2006/relationships/customXml" Target="../ink/ink919.xml"/><Relationship Id="rId24" Type="http://schemas.openxmlformats.org/officeDocument/2006/relationships/image" Target="../media/image434.png"/><Relationship Id="rId66" Type="http://schemas.openxmlformats.org/officeDocument/2006/relationships/customXml" Target="../ink/ink815.xml"/><Relationship Id="rId131" Type="http://schemas.openxmlformats.org/officeDocument/2006/relationships/customXml" Target="../ink/ink849.xml"/><Relationship Id="rId327" Type="http://schemas.openxmlformats.org/officeDocument/2006/relationships/customXml" Target="../ink/ink947.xml"/><Relationship Id="rId173" Type="http://schemas.openxmlformats.org/officeDocument/2006/relationships/customXml" Target="../ink/ink870.xml"/><Relationship Id="rId229" Type="http://schemas.openxmlformats.org/officeDocument/2006/relationships/customXml" Target="../ink/ink898.xml"/><Relationship Id="rId240" Type="http://schemas.openxmlformats.org/officeDocument/2006/relationships/image" Target="../media/image60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57.png"/><Relationship Id="rId3" Type="http://schemas.openxmlformats.org/officeDocument/2006/relationships/audio" Target="../media/media23.m4a"/><Relationship Id="rId7" Type="http://schemas.openxmlformats.org/officeDocument/2006/relationships/customXml" Target="../ink/ink958.xml"/><Relationship Id="rId2" Type="http://schemas.microsoft.com/office/2007/relationships/media" Target="../media/media23.m4a"/><Relationship Id="rId1" Type="http://schemas.openxmlformats.org/officeDocument/2006/relationships/tags" Target="../tags/tag10.xml"/><Relationship Id="rId6" Type="http://schemas.openxmlformats.org/officeDocument/2006/relationships/image" Target="../media/image656.png"/><Relationship Id="rId11" Type="http://schemas.openxmlformats.org/officeDocument/2006/relationships/image" Target="../media/image1.png"/><Relationship Id="rId5" Type="http://schemas.openxmlformats.org/officeDocument/2006/relationships/customXml" Target="../ink/ink957.xml"/><Relationship Id="rId10" Type="http://schemas.openxmlformats.org/officeDocument/2006/relationships/image" Target="../media/image658.png"/><Relationship Id="rId4" Type="http://schemas.openxmlformats.org/officeDocument/2006/relationships/slideLayout" Target="../slideLayouts/slideLayout2.xml"/><Relationship Id="rId9" Type="http://schemas.openxmlformats.org/officeDocument/2006/relationships/customXml" Target="../ink/ink95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image" Target="../media/image115.gif"/><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8.m4a"/><Relationship Id="rId7" Type="http://schemas.openxmlformats.org/officeDocument/2006/relationships/image" Target="../media/image662.png"/><Relationship Id="rId2" Type="http://schemas.microsoft.com/office/2007/relationships/media" Target="../media/media28.m4a"/><Relationship Id="rId1" Type="http://schemas.openxmlformats.org/officeDocument/2006/relationships/tags" Target="../tags/tag13.xml"/><Relationship Id="rId6" Type="http://schemas.openxmlformats.org/officeDocument/2006/relationships/image" Target="../media/image661.jpeg"/><Relationship Id="rId5" Type="http://schemas.openxmlformats.org/officeDocument/2006/relationships/image" Target="../media/image660.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3" Type="http://schemas.openxmlformats.org/officeDocument/2006/relationships/customXml" Target="../ink/ink964.xml"/><Relationship Id="rId18" Type="http://schemas.openxmlformats.org/officeDocument/2006/relationships/image" Target="../media/image2062.png"/><Relationship Id="rId26" Type="http://schemas.openxmlformats.org/officeDocument/2006/relationships/image" Target="../media/image2102.png"/><Relationship Id="rId3" Type="http://schemas.openxmlformats.org/officeDocument/2006/relationships/audio" Target="../media/media29.m4a"/><Relationship Id="rId21" Type="http://schemas.openxmlformats.org/officeDocument/2006/relationships/customXml" Target="../ink/ink968.xml"/><Relationship Id="rId34" Type="http://schemas.openxmlformats.org/officeDocument/2006/relationships/image" Target="../media/image2142.png"/><Relationship Id="rId7" Type="http://schemas.openxmlformats.org/officeDocument/2006/relationships/customXml" Target="../ink/ink961.xml"/><Relationship Id="rId12" Type="http://schemas.openxmlformats.org/officeDocument/2006/relationships/image" Target="../media/image2031.png"/><Relationship Id="rId17" Type="http://schemas.openxmlformats.org/officeDocument/2006/relationships/customXml" Target="../ink/ink966.xml"/><Relationship Id="rId25" Type="http://schemas.openxmlformats.org/officeDocument/2006/relationships/customXml" Target="../ink/ink970.xml"/><Relationship Id="rId33" Type="http://schemas.openxmlformats.org/officeDocument/2006/relationships/customXml" Target="../ink/ink974.xml"/><Relationship Id="rId2" Type="http://schemas.microsoft.com/office/2007/relationships/media" Target="../media/media29.m4a"/><Relationship Id="rId16" Type="http://schemas.openxmlformats.org/officeDocument/2006/relationships/image" Target="../media/image2052.png"/><Relationship Id="rId20" Type="http://schemas.openxmlformats.org/officeDocument/2006/relationships/image" Target="../media/image2072.png"/><Relationship Id="rId29" Type="http://schemas.openxmlformats.org/officeDocument/2006/relationships/customXml" Target="../ink/ink972.xml"/><Relationship Id="rId1" Type="http://schemas.openxmlformats.org/officeDocument/2006/relationships/tags" Target="../tags/tag14.xml"/><Relationship Id="rId6" Type="http://schemas.openxmlformats.org/officeDocument/2006/relationships/image" Target="../media/image1981.png"/><Relationship Id="rId11" Type="http://schemas.openxmlformats.org/officeDocument/2006/relationships/customXml" Target="../ink/ink963.xml"/><Relationship Id="rId24" Type="http://schemas.openxmlformats.org/officeDocument/2006/relationships/image" Target="../media/image2092.png"/><Relationship Id="rId32" Type="http://schemas.openxmlformats.org/officeDocument/2006/relationships/image" Target="../media/image2131.png"/><Relationship Id="rId5" Type="http://schemas.openxmlformats.org/officeDocument/2006/relationships/customXml" Target="../ink/ink960.xml"/><Relationship Id="rId15" Type="http://schemas.openxmlformats.org/officeDocument/2006/relationships/customXml" Target="../ink/ink965.xml"/><Relationship Id="rId23" Type="http://schemas.openxmlformats.org/officeDocument/2006/relationships/customXml" Target="../ink/ink969.xml"/><Relationship Id="rId28" Type="http://schemas.openxmlformats.org/officeDocument/2006/relationships/image" Target="../media/image2114.png"/><Relationship Id="rId10" Type="http://schemas.openxmlformats.org/officeDocument/2006/relationships/image" Target="../media/image2011.png"/><Relationship Id="rId19" Type="http://schemas.openxmlformats.org/officeDocument/2006/relationships/customXml" Target="../ink/ink967.xml"/><Relationship Id="rId31" Type="http://schemas.openxmlformats.org/officeDocument/2006/relationships/customXml" Target="../ink/ink973.xml"/><Relationship Id="rId4" Type="http://schemas.openxmlformats.org/officeDocument/2006/relationships/slideLayout" Target="../slideLayouts/slideLayout2.xml"/><Relationship Id="rId9" Type="http://schemas.openxmlformats.org/officeDocument/2006/relationships/customXml" Target="../ink/ink962.xml"/><Relationship Id="rId14" Type="http://schemas.openxmlformats.org/officeDocument/2006/relationships/image" Target="../media/image2042.png"/><Relationship Id="rId22" Type="http://schemas.openxmlformats.org/officeDocument/2006/relationships/image" Target="../media/image2082.png"/><Relationship Id="rId27" Type="http://schemas.openxmlformats.org/officeDocument/2006/relationships/customXml" Target="../ink/ink971.xml"/><Relationship Id="rId30" Type="http://schemas.openxmlformats.org/officeDocument/2006/relationships/image" Target="../media/image2122.png"/><Relationship Id="rId35" Type="http://schemas.openxmlformats.org/officeDocument/2006/relationships/image" Target="../media/image1.png"/><Relationship Id="rId8" Type="http://schemas.openxmlformats.org/officeDocument/2006/relationships/image" Target="../media/image200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17" Type="http://schemas.openxmlformats.org/officeDocument/2006/relationships/customXml" Target="../ink/ink1032.xml"/><Relationship Id="rId21" Type="http://schemas.openxmlformats.org/officeDocument/2006/relationships/image" Target="../media/image669.png"/><Relationship Id="rId42" Type="http://schemas.openxmlformats.org/officeDocument/2006/relationships/customXml" Target="../ink/ink994.xml"/><Relationship Id="rId63" Type="http://schemas.openxmlformats.org/officeDocument/2006/relationships/image" Target="../media/image690.png"/><Relationship Id="rId84" Type="http://schemas.openxmlformats.org/officeDocument/2006/relationships/customXml" Target="../ink/ink1015.xml"/><Relationship Id="rId138" Type="http://schemas.openxmlformats.org/officeDocument/2006/relationships/image" Target="../media/image725.png"/><Relationship Id="rId159" Type="http://schemas.openxmlformats.org/officeDocument/2006/relationships/image" Target="../media/image735.png"/><Relationship Id="rId170" Type="http://schemas.openxmlformats.org/officeDocument/2006/relationships/image" Target="../media/image740.png"/><Relationship Id="rId107" Type="http://schemas.openxmlformats.org/officeDocument/2006/relationships/customXml" Target="../ink/ink1027.xml"/><Relationship Id="rId11" Type="http://schemas.openxmlformats.org/officeDocument/2006/relationships/customXml" Target="../ink/ink978.xml"/><Relationship Id="rId32" Type="http://schemas.openxmlformats.org/officeDocument/2006/relationships/customXml" Target="../ink/ink989.xml"/><Relationship Id="rId53" Type="http://schemas.openxmlformats.org/officeDocument/2006/relationships/image" Target="../media/image685.png"/><Relationship Id="rId74" Type="http://schemas.openxmlformats.org/officeDocument/2006/relationships/customXml" Target="../ink/ink1010.xml"/><Relationship Id="rId128" Type="http://schemas.openxmlformats.org/officeDocument/2006/relationships/image" Target="../media/image720.png"/><Relationship Id="rId149" Type="http://schemas.openxmlformats.org/officeDocument/2006/relationships/image" Target="../media/image730.png"/><Relationship Id="rId5" Type="http://schemas.openxmlformats.org/officeDocument/2006/relationships/customXml" Target="../ink/ink975.xml"/><Relationship Id="rId95" Type="http://schemas.openxmlformats.org/officeDocument/2006/relationships/customXml" Target="../ink/ink1021.xml"/><Relationship Id="rId160" Type="http://schemas.openxmlformats.org/officeDocument/2006/relationships/customXml" Target="../ink/ink1053.xml"/><Relationship Id="rId181" Type="http://schemas.openxmlformats.org/officeDocument/2006/relationships/customXml" Target="../ink/ink1063.xml"/><Relationship Id="rId22" Type="http://schemas.openxmlformats.org/officeDocument/2006/relationships/customXml" Target="../ink/ink984.xml"/><Relationship Id="rId43" Type="http://schemas.openxmlformats.org/officeDocument/2006/relationships/image" Target="../media/image680.png"/><Relationship Id="rId64" Type="http://schemas.openxmlformats.org/officeDocument/2006/relationships/customXml" Target="../ink/ink1005.xml"/><Relationship Id="rId118" Type="http://schemas.openxmlformats.org/officeDocument/2006/relationships/image" Target="../media/image716.png"/><Relationship Id="rId139" Type="http://schemas.openxmlformats.org/officeDocument/2006/relationships/customXml" Target="../ink/ink1043.xml"/><Relationship Id="rId85" Type="http://schemas.openxmlformats.org/officeDocument/2006/relationships/image" Target="../media/image701.png"/><Relationship Id="rId150" Type="http://schemas.openxmlformats.org/officeDocument/2006/relationships/customXml" Target="../ink/ink1048.xml"/><Relationship Id="rId171" Type="http://schemas.openxmlformats.org/officeDocument/2006/relationships/customXml" Target="../ink/ink1058.xml"/><Relationship Id="rId12" Type="http://schemas.openxmlformats.org/officeDocument/2006/relationships/image" Target="../media/image666.png"/><Relationship Id="rId33" Type="http://schemas.openxmlformats.org/officeDocument/2006/relationships/image" Target="../media/image675.png"/><Relationship Id="rId108" Type="http://schemas.openxmlformats.org/officeDocument/2006/relationships/image" Target="../media/image710.png"/><Relationship Id="rId129" Type="http://schemas.openxmlformats.org/officeDocument/2006/relationships/customXml" Target="../ink/ink1038.xml"/><Relationship Id="rId54" Type="http://schemas.openxmlformats.org/officeDocument/2006/relationships/customXml" Target="../ink/ink1000.xml"/><Relationship Id="rId75" Type="http://schemas.openxmlformats.org/officeDocument/2006/relationships/image" Target="../media/image696.png"/><Relationship Id="rId96" Type="http://schemas.openxmlformats.org/officeDocument/2006/relationships/image" Target="../media/image704.png"/><Relationship Id="rId140" Type="http://schemas.openxmlformats.org/officeDocument/2006/relationships/image" Target="../media/image726.png"/><Relationship Id="rId161" Type="http://schemas.openxmlformats.org/officeDocument/2006/relationships/image" Target="../media/image736.png"/><Relationship Id="rId182" Type="http://schemas.openxmlformats.org/officeDocument/2006/relationships/image" Target="../media/image746.png"/><Relationship Id="rId6" Type="http://schemas.openxmlformats.org/officeDocument/2006/relationships/image" Target="../media/image663.png"/><Relationship Id="rId23" Type="http://schemas.openxmlformats.org/officeDocument/2006/relationships/image" Target="../media/image670.png"/><Relationship Id="rId119" Type="http://schemas.openxmlformats.org/officeDocument/2006/relationships/customXml" Target="../ink/ink1033.xml"/><Relationship Id="rId44" Type="http://schemas.openxmlformats.org/officeDocument/2006/relationships/customXml" Target="../ink/ink995.xml"/><Relationship Id="rId60" Type="http://schemas.openxmlformats.org/officeDocument/2006/relationships/customXml" Target="../ink/ink1003.xml"/><Relationship Id="rId65" Type="http://schemas.openxmlformats.org/officeDocument/2006/relationships/image" Target="../media/image691.png"/><Relationship Id="rId81" Type="http://schemas.openxmlformats.org/officeDocument/2006/relationships/image" Target="../media/image699.png"/><Relationship Id="rId86" Type="http://schemas.openxmlformats.org/officeDocument/2006/relationships/customXml" Target="../ink/ink1016.xml"/><Relationship Id="rId130" Type="http://schemas.openxmlformats.org/officeDocument/2006/relationships/image" Target="../media/image721.png"/><Relationship Id="rId135" Type="http://schemas.openxmlformats.org/officeDocument/2006/relationships/customXml" Target="../ink/ink1041.xml"/><Relationship Id="rId151" Type="http://schemas.openxmlformats.org/officeDocument/2006/relationships/image" Target="../media/image731.png"/><Relationship Id="rId156" Type="http://schemas.openxmlformats.org/officeDocument/2006/relationships/customXml" Target="../ink/ink1051.xml"/><Relationship Id="rId177" Type="http://schemas.openxmlformats.org/officeDocument/2006/relationships/customXml" Target="../ink/ink1061.xml"/><Relationship Id="rId172" Type="http://schemas.openxmlformats.org/officeDocument/2006/relationships/image" Target="../media/image741.png"/><Relationship Id="rId13" Type="http://schemas.openxmlformats.org/officeDocument/2006/relationships/customXml" Target="../ink/ink979.xml"/><Relationship Id="rId18" Type="http://schemas.openxmlformats.org/officeDocument/2006/relationships/customXml" Target="../ink/ink982.xml"/><Relationship Id="rId39" Type="http://schemas.openxmlformats.org/officeDocument/2006/relationships/image" Target="../media/image678.png"/><Relationship Id="rId109" Type="http://schemas.openxmlformats.org/officeDocument/2006/relationships/customXml" Target="../ink/ink1028.xml"/><Relationship Id="rId34" Type="http://schemas.openxmlformats.org/officeDocument/2006/relationships/customXml" Target="../ink/ink990.xml"/><Relationship Id="rId50" Type="http://schemas.openxmlformats.org/officeDocument/2006/relationships/customXml" Target="../ink/ink998.xml"/><Relationship Id="rId55" Type="http://schemas.openxmlformats.org/officeDocument/2006/relationships/image" Target="../media/image686.png"/><Relationship Id="rId76" Type="http://schemas.openxmlformats.org/officeDocument/2006/relationships/customXml" Target="../ink/ink1011.xml"/><Relationship Id="rId97" Type="http://schemas.openxmlformats.org/officeDocument/2006/relationships/customXml" Target="../ink/ink1022.xml"/><Relationship Id="rId104" Type="http://schemas.openxmlformats.org/officeDocument/2006/relationships/image" Target="../media/image708.png"/><Relationship Id="rId120" Type="http://schemas.openxmlformats.org/officeDocument/2006/relationships/image" Target="../media/image717.png"/><Relationship Id="rId125" Type="http://schemas.openxmlformats.org/officeDocument/2006/relationships/customXml" Target="../ink/ink1036.xml"/><Relationship Id="rId141" Type="http://schemas.openxmlformats.org/officeDocument/2006/relationships/customXml" Target="../ink/ink1044.xml"/><Relationship Id="rId146" Type="http://schemas.openxmlformats.org/officeDocument/2006/relationships/image" Target="../media/image729.png"/><Relationship Id="rId167" Type="http://schemas.openxmlformats.org/officeDocument/2006/relationships/image" Target="../media/image739.png"/><Relationship Id="rId7" Type="http://schemas.openxmlformats.org/officeDocument/2006/relationships/customXml" Target="../ink/ink976.xml"/><Relationship Id="rId71" Type="http://schemas.openxmlformats.org/officeDocument/2006/relationships/image" Target="../media/image694.png"/><Relationship Id="rId92" Type="http://schemas.openxmlformats.org/officeDocument/2006/relationships/customXml" Target="../ink/ink1019.xml"/><Relationship Id="rId162" Type="http://schemas.openxmlformats.org/officeDocument/2006/relationships/customXml" Target="../ink/ink1054.xml"/><Relationship Id="rId183" Type="http://schemas.openxmlformats.org/officeDocument/2006/relationships/customXml" Target="../ink/ink1064.xml"/><Relationship Id="rId2" Type="http://schemas.microsoft.com/office/2007/relationships/media" Target="../media/media34.m4a"/><Relationship Id="rId29" Type="http://schemas.openxmlformats.org/officeDocument/2006/relationships/image" Target="../media/image673.png"/><Relationship Id="rId24" Type="http://schemas.openxmlformats.org/officeDocument/2006/relationships/customXml" Target="../ink/ink985.xml"/><Relationship Id="rId40" Type="http://schemas.openxmlformats.org/officeDocument/2006/relationships/customXml" Target="../ink/ink993.xml"/><Relationship Id="rId45" Type="http://schemas.openxmlformats.org/officeDocument/2006/relationships/image" Target="../media/image681.png"/><Relationship Id="rId66" Type="http://schemas.openxmlformats.org/officeDocument/2006/relationships/customXml" Target="../ink/ink1006.xml"/><Relationship Id="rId87" Type="http://schemas.openxmlformats.org/officeDocument/2006/relationships/image" Target="../media/image702.png"/><Relationship Id="rId110" Type="http://schemas.openxmlformats.org/officeDocument/2006/relationships/image" Target="../media/image711.png"/><Relationship Id="rId115" Type="http://schemas.openxmlformats.org/officeDocument/2006/relationships/customXml" Target="../ink/ink1031.xml"/><Relationship Id="rId131" Type="http://schemas.openxmlformats.org/officeDocument/2006/relationships/customXml" Target="../ink/ink1039.xml"/><Relationship Id="rId136" Type="http://schemas.openxmlformats.org/officeDocument/2006/relationships/image" Target="../media/image724.png"/><Relationship Id="rId157" Type="http://schemas.openxmlformats.org/officeDocument/2006/relationships/image" Target="../media/image734.png"/><Relationship Id="rId178" Type="http://schemas.openxmlformats.org/officeDocument/2006/relationships/image" Target="../media/image744.png"/><Relationship Id="rId61" Type="http://schemas.openxmlformats.org/officeDocument/2006/relationships/image" Target="../media/image689.png"/><Relationship Id="rId82" Type="http://schemas.openxmlformats.org/officeDocument/2006/relationships/customXml" Target="../ink/ink1014.xml"/><Relationship Id="rId152" Type="http://schemas.openxmlformats.org/officeDocument/2006/relationships/customXml" Target="../ink/ink1049.xml"/><Relationship Id="rId173" Type="http://schemas.openxmlformats.org/officeDocument/2006/relationships/customXml" Target="../ink/ink1059.xml"/><Relationship Id="rId19" Type="http://schemas.openxmlformats.org/officeDocument/2006/relationships/image" Target="../media/image668.png"/><Relationship Id="rId14" Type="http://schemas.openxmlformats.org/officeDocument/2006/relationships/image" Target="../media/image667.png"/><Relationship Id="rId30" Type="http://schemas.openxmlformats.org/officeDocument/2006/relationships/customXml" Target="../ink/ink988.xml"/><Relationship Id="rId35" Type="http://schemas.openxmlformats.org/officeDocument/2006/relationships/image" Target="../media/image676.png"/><Relationship Id="rId56" Type="http://schemas.openxmlformats.org/officeDocument/2006/relationships/customXml" Target="../ink/ink1001.xml"/><Relationship Id="rId77" Type="http://schemas.openxmlformats.org/officeDocument/2006/relationships/image" Target="../media/image697.png"/><Relationship Id="rId100" Type="http://schemas.openxmlformats.org/officeDocument/2006/relationships/image" Target="../media/image706.png"/><Relationship Id="rId105" Type="http://schemas.openxmlformats.org/officeDocument/2006/relationships/customXml" Target="../ink/ink1026.xml"/><Relationship Id="rId126" Type="http://schemas.openxmlformats.org/officeDocument/2006/relationships/image" Target="../media/image719.png"/><Relationship Id="rId147" Type="http://schemas.openxmlformats.org/officeDocument/2006/relationships/customXml" Target="../ink/ink1047.xml"/><Relationship Id="rId168" Type="http://schemas.openxmlformats.org/officeDocument/2006/relationships/image" Target="../media/image1.png"/><Relationship Id="rId8" Type="http://schemas.openxmlformats.org/officeDocument/2006/relationships/image" Target="../media/image664.png"/><Relationship Id="rId51" Type="http://schemas.openxmlformats.org/officeDocument/2006/relationships/image" Target="../media/image684.png"/><Relationship Id="rId72" Type="http://schemas.openxmlformats.org/officeDocument/2006/relationships/customXml" Target="../ink/ink1009.xml"/><Relationship Id="rId93" Type="http://schemas.openxmlformats.org/officeDocument/2006/relationships/image" Target="../media/image152.png"/><Relationship Id="rId98" Type="http://schemas.openxmlformats.org/officeDocument/2006/relationships/image" Target="../media/image705.png"/><Relationship Id="rId121" Type="http://schemas.openxmlformats.org/officeDocument/2006/relationships/customXml" Target="../ink/ink1034.xml"/><Relationship Id="rId142" Type="http://schemas.openxmlformats.org/officeDocument/2006/relationships/image" Target="../media/image727.png"/><Relationship Id="rId163" Type="http://schemas.openxmlformats.org/officeDocument/2006/relationships/image" Target="../media/image737.png"/><Relationship Id="rId184" Type="http://schemas.openxmlformats.org/officeDocument/2006/relationships/image" Target="../media/image747.png"/><Relationship Id="rId3" Type="http://schemas.openxmlformats.org/officeDocument/2006/relationships/audio" Target="../media/media34.m4a"/><Relationship Id="rId25" Type="http://schemas.openxmlformats.org/officeDocument/2006/relationships/image" Target="../media/image671.png"/><Relationship Id="rId46" Type="http://schemas.openxmlformats.org/officeDocument/2006/relationships/customXml" Target="../ink/ink996.xml"/><Relationship Id="rId67" Type="http://schemas.openxmlformats.org/officeDocument/2006/relationships/image" Target="../media/image692.png"/><Relationship Id="rId116" Type="http://schemas.openxmlformats.org/officeDocument/2006/relationships/image" Target="../media/image715.png"/><Relationship Id="rId137" Type="http://schemas.openxmlformats.org/officeDocument/2006/relationships/customXml" Target="../ink/ink1042.xml"/><Relationship Id="rId158" Type="http://schemas.openxmlformats.org/officeDocument/2006/relationships/customXml" Target="../ink/ink1052.xml"/><Relationship Id="rId20" Type="http://schemas.openxmlformats.org/officeDocument/2006/relationships/customXml" Target="../ink/ink983.xml"/><Relationship Id="rId41" Type="http://schemas.openxmlformats.org/officeDocument/2006/relationships/image" Target="../media/image679.png"/><Relationship Id="rId62" Type="http://schemas.openxmlformats.org/officeDocument/2006/relationships/customXml" Target="../ink/ink1004.xml"/><Relationship Id="rId83" Type="http://schemas.openxmlformats.org/officeDocument/2006/relationships/image" Target="../media/image700.png"/><Relationship Id="rId88" Type="http://schemas.openxmlformats.org/officeDocument/2006/relationships/customXml" Target="../ink/ink1017.xml"/><Relationship Id="rId111" Type="http://schemas.openxmlformats.org/officeDocument/2006/relationships/customXml" Target="../ink/ink1029.xml"/><Relationship Id="rId132" Type="http://schemas.openxmlformats.org/officeDocument/2006/relationships/image" Target="../media/image722.png"/><Relationship Id="rId153" Type="http://schemas.openxmlformats.org/officeDocument/2006/relationships/image" Target="../media/image732.png"/><Relationship Id="rId174" Type="http://schemas.openxmlformats.org/officeDocument/2006/relationships/image" Target="../media/image742.png"/><Relationship Id="rId179" Type="http://schemas.openxmlformats.org/officeDocument/2006/relationships/customXml" Target="../ink/ink1062.xml"/><Relationship Id="rId15" Type="http://schemas.openxmlformats.org/officeDocument/2006/relationships/customXml" Target="../ink/ink980.xml"/><Relationship Id="rId36" Type="http://schemas.openxmlformats.org/officeDocument/2006/relationships/customXml" Target="../ink/ink991.xml"/><Relationship Id="rId57" Type="http://schemas.openxmlformats.org/officeDocument/2006/relationships/image" Target="../media/image687.png"/><Relationship Id="rId106" Type="http://schemas.openxmlformats.org/officeDocument/2006/relationships/image" Target="../media/image709.png"/><Relationship Id="rId127" Type="http://schemas.openxmlformats.org/officeDocument/2006/relationships/customXml" Target="../ink/ink1037.xml"/><Relationship Id="rId10" Type="http://schemas.openxmlformats.org/officeDocument/2006/relationships/image" Target="../media/image665.png"/><Relationship Id="rId31" Type="http://schemas.openxmlformats.org/officeDocument/2006/relationships/image" Target="../media/image674.png"/><Relationship Id="rId52" Type="http://schemas.openxmlformats.org/officeDocument/2006/relationships/customXml" Target="../ink/ink999.xml"/><Relationship Id="rId73" Type="http://schemas.openxmlformats.org/officeDocument/2006/relationships/image" Target="../media/image695.png"/><Relationship Id="rId78" Type="http://schemas.openxmlformats.org/officeDocument/2006/relationships/customXml" Target="../ink/ink1012.xml"/><Relationship Id="rId94" Type="http://schemas.openxmlformats.org/officeDocument/2006/relationships/customXml" Target="../ink/ink1020.xml"/><Relationship Id="rId99" Type="http://schemas.openxmlformats.org/officeDocument/2006/relationships/customXml" Target="../ink/ink1023.xml"/><Relationship Id="rId101" Type="http://schemas.openxmlformats.org/officeDocument/2006/relationships/customXml" Target="../ink/ink1024.xml"/><Relationship Id="rId122" Type="http://schemas.openxmlformats.org/officeDocument/2006/relationships/image" Target="../media/image577.png"/><Relationship Id="rId143" Type="http://schemas.openxmlformats.org/officeDocument/2006/relationships/customXml" Target="../ink/ink1045.xml"/><Relationship Id="rId148" Type="http://schemas.openxmlformats.org/officeDocument/2006/relationships/image" Target="../media/image494.png"/><Relationship Id="rId164" Type="http://schemas.openxmlformats.org/officeDocument/2006/relationships/customXml" Target="../ink/ink1055.xml"/><Relationship Id="rId169" Type="http://schemas.openxmlformats.org/officeDocument/2006/relationships/customXml" Target="../ink/ink1057.xml"/><Relationship Id="rId4" Type="http://schemas.openxmlformats.org/officeDocument/2006/relationships/slideLayout" Target="../slideLayouts/slideLayout2.xml"/><Relationship Id="rId9" Type="http://schemas.openxmlformats.org/officeDocument/2006/relationships/customXml" Target="../ink/ink977.xml"/><Relationship Id="rId180" Type="http://schemas.openxmlformats.org/officeDocument/2006/relationships/image" Target="../media/image745.png"/><Relationship Id="rId26" Type="http://schemas.openxmlformats.org/officeDocument/2006/relationships/customXml" Target="../ink/ink986.xml"/><Relationship Id="rId47" Type="http://schemas.openxmlformats.org/officeDocument/2006/relationships/image" Target="../media/image682.png"/><Relationship Id="rId68" Type="http://schemas.openxmlformats.org/officeDocument/2006/relationships/customXml" Target="../ink/ink1007.xml"/><Relationship Id="rId89" Type="http://schemas.openxmlformats.org/officeDocument/2006/relationships/image" Target="../media/image703.png"/><Relationship Id="rId112" Type="http://schemas.openxmlformats.org/officeDocument/2006/relationships/image" Target="../media/image713.png"/><Relationship Id="rId133" Type="http://schemas.openxmlformats.org/officeDocument/2006/relationships/customXml" Target="../ink/ink1040.xml"/><Relationship Id="rId154" Type="http://schemas.openxmlformats.org/officeDocument/2006/relationships/customXml" Target="../ink/ink1050.xml"/><Relationship Id="rId175" Type="http://schemas.openxmlformats.org/officeDocument/2006/relationships/customXml" Target="../ink/ink1060.xml"/><Relationship Id="rId16" Type="http://schemas.openxmlformats.org/officeDocument/2006/relationships/customXml" Target="../ink/ink981.xml"/><Relationship Id="rId37" Type="http://schemas.openxmlformats.org/officeDocument/2006/relationships/image" Target="../media/image677.png"/><Relationship Id="rId58" Type="http://schemas.openxmlformats.org/officeDocument/2006/relationships/customXml" Target="../ink/ink1002.xml"/><Relationship Id="rId79" Type="http://schemas.openxmlformats.org/officeDocument/2006/relationships/image" Target="../media/image698.png"/><Relationship Id="rId102" Type="http://schemas.openxmlformats.org/officeDocument/2006/relationships/image" Target="../media/image707.png"/><Relationship Id="rId123" Type="http://schemas.openxmlformats.org/officeDocument/2006/relationships/customXml" Target="../ink/ink1035.xml"/><Relationship Id="rId144" Type="http://schemas.openxmlformats.org/officeDocument/2006/relationships/image" Target="../media/image728.png"/><Relationship Id="rId90" Type="http://schemas.openxmlformats.org/officeDocument/2006/relationships/customXml" Target="../ink/ink1018.xml"/><Relationship Id="rId165" Type="http://schemas.openxmlformats.org/officeDocument/2006/relationships/image" Target="../media/image738.png"/><Relationship Id="rId27" Type="http://schemas.openxmlformats.org/officeDocument/2006/relationships/image" Target="../media/image672.png"/><Relationship Id="rId48" Type="http://schemas.openxmlformats.org/officeDocument/2006/relationships/customXml" Target="../ink/ink997.xml"/><Relationship Id="rId69" Type="http://schemas.openxmlformats.org/officeDocument/2006/relationships/image" Target="../media/image693.png"/><Relationship Id="rId113" Type="http://schemas.openxmlformats.org/officeDocument/2006/relationships/customXml" Target="../ink/ink1030.xml"/><Relationship Id="rId134" Type="http://schemas.openxmlformats.org/officeDocument/2006/relationships/image" Target="../media/image723.png"/><Relationship Id="rId80" Type="http://schemas.openxmlformats.org/officeDocument/2006/relationships/customXml" Target="../ink/ink1013.xml"/><Relationship Id="rId155" Type="http://schemas.openxmlformats.org/officeDocument/2006/relationships/image" Target="../media/image733.png"/><Relationship Id="rId176" Type="http://schemas.openxmlformats.org/officeDocument/2006/relationships/image" Target="../media/image743.png"/><Relationship Id="rId17" Type="http://schemas.openxmlformats.org/officeDocument/2006/relationships/image" Target="../media/image426.png"/><Relationship Id="rId38" Type="http://schemas.openxmlformats.org/officeDocument/2006/relationships/customXml" Target="../ink/ink992.xml"/><Relationship Id="rId59" Type="http://schemas.openxmlformats.org/officeDocument/2006/relationships/image" Target="../media/image688.png"/><Relationship Id="rId103" Type="http://schemas.openxmlformats.org/officeDocument/2006/relationships/customXml" Target="../ink/ink1025.xml"/><Relationship Id="rId124" Type="http://schemas.openxmlformats.org/officeDocument/2006/relationships/image" Target="../media/image718.png"/><Relationship Id="rId70" Type="http://schemas.openxmlformats.org/officeDocument/2006/relationships/customXml" Target="../ink/ink1008.xml"/><Relationship Id="rId91" Type="http://schemas.openxmlformats.org/officeDocument/2006/relationships/image" Target="../media/image435.png"/><Relationship Id="rId145" Type="http://schemas.openxmlformats.org/officeDocument/2006/relationships/customXml" Target="../ink/ink1046.xml"/><Relationship Id="rId166" Type="http://schemas.openxmlformats.org/officeDocument/2006/relationships/customXml" Target="../ink/ink1056.xml"/><Relationship Id="rId1" Type="http://schemas.openxmlformats.org/officeDocument/2006/relationships/tags" Target="../tags/tag16.xml"/><Relationship Id="rId28" Type="http://schemas.openxmlformats.org/officeDocument/2006/relationships/customXml" Target="../ink/ink987.xml"/><Relationship Id="rId49" Type="http://schemas.openxmlformats.org/officeDocument/2006/relationships/image" Target="../media/image683.png"/><Relationship Id="rId114" Type="http://schemas.openxmlformats.org/officeDocument/2006/relationships/image" Target="../media/image7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748.png"/><Relationship Id="rId4"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13" Type="http://schemas.openxmlformats.org/officeDocument/2006/relationships/image" Target="../media/image753.png"/><Relationship Id="rId18" Type="http://schemas.openxmlformats.org/officeDocument/2006/relationships/customXml" Target="../ink/ink1072.xml"/><Relationship Id="rId26" Type="http://schemas.openxmlformats.org/officeDocument/2006/relationships/customXml" Target="../ink/ink1076.xml"/><Relationship Id="rId39" Type="http://schemas.openxmlformats.org/officeDocument/2006/relationships/image" Target="../media/image766.png"/><Relationship Id="rId21" Type="http://schemas.openxmlformats.org/officeDocument/2006/relationships/image" Target="../media/image757.png"/><Relationship Id="rId34" Type="http://schemas.openxmlformats.org/officeDocument/2006/relationships/customXml" Target="../ink/ink1080.xml"/><Relationship Id="rId42" Type="http://schemas.openxmlformats.org/officeDocument/2006/relationships/image" Target="../media/image1.png"/><Relationship Id="rId7" Type="http://schemas.openxmlformats.org/officeDocument/2006/relationships/image" Target="../media/image750.png"/><Relationship Id="rId2" Type="http://schemas.openxmlformats.org/officeDocument/2006/relationships/audio" Target="../media/media36.m4a"/><Relationship Id="rId16" Type="http://schemas.openxmlformats.org/officeDocument/2006/relationships/customXml" Target="../ink/ink1071.xml"/><Relationship Id="rId20" Type="http://schemas.openxmlformats.org/officeDocument/2006/relationships/customXml" Target="../ink/ink1073.xml"/><Relationship Id="rId29" Type="http://schemas.openxmlformats.org/officeDocument/2006/relationships/image" Target="../media/image761.png"/><Relationship Id="rId41" Type="http://schemas.openxmlformats.org/officeDocument/2006/relationships/image" Target="../media/image767.png"/><Relationship Id="rId1" Type="http://schemas.microsoft.com/office/2007/relationships/media" Target="../media/media36.m4a"/><Relationship Id="rId6" Type="http://schemas.openxmlformats.org/officeDocument/2006/relationships/customXml" Target="../ink/ink1066.xml"/><Relationship Id="rId11" Type="http://schemas.openxmlformats.org/officeDocument/2006/relationships/image" Target="../media/image752.png"/><Relationship Id="rId24" Type="http://schemas.openxmlformats.org/officeDocument/2006/relationships/customXml" Target="../ink/ink1075.xml"/><Relationship Id="rId32" Type="http://schemas.openxmlformats.org/officeDocument/2006/relationships/customXml" Target="../ink/ink1079.xml"/><Relationship Id="rId37" Type="http://schemas.openxmlformats.org/officeDocument/2006/relationships/image" Target="../media/image765.png"/><Relationship Id="rId40" Type="http://schemas.openxmlformats.org/officeDocument/2006/relationships/customXml" Target="../ink/ink1083.xml"/><Relationship Id="rId5" Type="http://schemas.openxmlformats.org/officeDocument/2006/relationships/image" Target="../media/image749.png"/><Relationship Id="rId15" Type="http://schemas.openxmlformats.org/officeDocument/2006/relationships/image" Target="../media/image754.png"/><Relationship Id="rId23" Type="http://schemas.openxmlformats.org/officeDocument/2006/relationships/image" Target="../media/image758.png"/><Relationship Id="rId28" Type="http://schemas.openxmlformats.org/officeDocument/2006/relationships/customXml" Target="../ink/ink1077.xml"/><Relationship Id="rId36" Type="http://schemas.openxmlformats.org/officeDocument/2006/relationships/customXml" Target="../ink/ink1081.xml"/><Relationship Id="rId10" Type="http://schemas.openxmlformats.org/officeDocument/2006/relationships/customXml" Target="../ink/ink1068.xml"/><Relationship Id="rId19" Type="http://schemas.openxmlformats.org/officeDocument/2006/relationships/image" Target="../media/image756.png"/><Relationship Id="rId31" Type="http://schemas.openxmlformats.org/officeDocument/2006/relationships/image" Target="../media/image762.png"/><Relationship Id="rId4" Type="http://schemas.openxmlformats.org/officeDocument/2006/relationships/customXml" Target="../ink/ink1065.xml"/><Relationship Id="rId9" Type="http://schemas.openxmlformats.org/officeDocument/2006/relationships/image" Target="../media/image751.png"/><Relationship Id="rId14" Type="http://schemas.openxmlformats.org/officeDocument/2006/relationships/customXml" Target="../ink/ink1070.xml"/><Relationship Id="rId22" Type="http://schemas.openxmlformats.org/officeDocument/2006/relationships/customXml" Target="../ink/ink1074.xml"/><Relationship Id="rId27" Type="http://schemas.openxmlformats.org/officeDocument/2006/relationships/image" Target="../media/image760.png"/><Relationship Id="rId30" Type="http://schemas.openxmlformats.org/officeDocument/2006/relationships/customXml" Target="../ink/ink1078.xml"/><Relationship Id="rId35" Type="http://schemas.openxmlformats.org/officeDocument/2006/relationships/image" Target="../media/image764.png"/><Relationship Id="rId8" Type="http://schemas.openxmlformats.org/officeDocument/2006/relationships/customXml" Target="../ink/ink1067.xml"/><Relationship Id="rId3" Type="http://schemas.openxmlformats.org/officeDocument/2006/relationships/slideLayout" Target="../slideLayouts/slideLayout1.xml"/><Relationship Id="rId12" Type="http://schemas.openxmlformats.org/officeDocument/2006/relationships/customXml" Target="../ink/ink1069.xml"/><Relationship Id="rId17" Type="http://schemas.openxmlformats.org/officeDocument/2006/relationships/image" Target="../media/image755.png"/><Relationship Id="rId25" Type="http://schemas.openxmlformats.org/officeDocument/2006/relationships/image" Target="../media/image759.png"/><Relationship Id="rId33" Type="http://schemas.openxmlformats.org/officeDocument/2006/relationships/image" Target="../media/image763.png"/><Relationship Id="rId38" Type="http://schemas.openxmlformats.org/officeDocument/2006/relationships/customXml" Target="../ink/ink108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image" Target="../media/image768.png"/><Relationship Id="rId4"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19.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6" Type="http://schemas.openxmlformats.org/officeDocument/2006/relationships/customXml" Target="../ink/ink12.xml"/><Relationship Id="rId117" Type="http://schemas.openxmlformats.org/officeDocument/2006/relationships/image" Target="../media/image59.png"/><Relationship Id="rId21" Type="http://schemas.openxmlformats.org/officeDocument/2006/relationships/image" Target="../media/image11.png"/><Relationship Id="rId42" Type="http://schemas.openxmlformats.org/officeDocument/2006/relationships/customXml" Target="../ink/ink20.xml"/><Relationship Id="rId47" Type="http://schemas.openxmlformats.org/officeDocument/2006/relationships/image" Target="../media/image24.png"/><Relationship Id="rId63" Type="http://schemas.openxmlformats.org/officeDocument/2006/relationships/image" Target="../media/image32.png"/><Relationship Id="rId68" Type="http://schemas.openxmlformats.org/officeDocument/2006/relationships/customXml" Target="../ink/ink33.xml"/><Relationship Id="rId84" Type="http://schemas.openxmlformats.org/officeDocument/2006/relationships/customXml" Target="../ink/ink41.xml"/><Relationship Id="rId89" Type="http://schemas.openxmlformats.org/officeDocument/2006/relationships/image" Target="../media/image45.png"/><Relationship Id="rId112" Type="http://schemas.openxmlformats.org/officeDocument/2006/relationships/customXml" Target="../ink/ink55.xml"/><Relationship Id="rId16" Type="http://schemas.openxmlformats.org/officeDocument/2006/relationships/customXml" Target="../ink/ink7.xml"/><Relationship Id="rId107" Type="http://schemas.openxmlformats.org/officeDocument/2006/relationships/image" Target="../media/image54.png"/><Relationship Id="rId11" Type="http://schemas.openxmlformats.org/officeDocument/2006/relationships/image" Target="../media/image6.png"/><Relationship Id="rId32" Type="http://schemas.openxmlformats.org/officeDocument/2006/relationships/customXml" Target="../ink/ink15.xml"/><Relationship Id="rId37" Type="http://schemas.openxmlformats.org/officeDocument/2006/relationships/image" Target="../media/image19.png"/><Relationship Id="rId53" Type="http://schemas.openxmlformats.org/officeDocument/2006/relationships/image" Target="../media/image27.png"/><Relationship Id="rId58" Type="http://schemas.openxmlformats.org/officeDocument/2006/relationships/customXml" Target="../ink/ink28.xml"/><Relationship Id="rId74" Type="http://schemas.openxmlformats.org/officeDocument/2006/relationships/customXml" Target="../ink/ink36.xml"/><Relationship Id="rId79" Type="http://schemas.openxmlformats.org/officeDocument/2006/relationships/image" Target="../media/image40.png"/><Relationship Id="rId102" Type="http://schemas.openxmlformats.org/officeDocument/2006/relationships/customXml" Target="../ink/ink50.xml"/><Relationship Id="rId5" Type="http://schemas.openxmlformats.org/officeDocument/2006/relationships/image" Target="../media/image3101.png"/><Relationship Id="rId90" Type="http://schemas.openxmlformats.org/officeDocument/2006/relationships/customXml" Target="../ink/ink44.xml"/><Relationship Id="rId95" Type="http://schemas.openxmlformats.org/officeDocument/2006/relationships/image" Target="../media/image48.png"/><Relationship Id="rId22" Type="http://schemas.openxmlformats.org/officeDocument/2006/relationships/customXml" Target="../ink/ink10.xml"/><Relationship Id="rId27" Type="http://schemas.openxmlformats.org/officeDocument/2006/relationships/image" Target="../media/image14.png"/><Relationship Id="rId43" Type="http://schemas.openxmlformats.org/officeDocument/2006/relationships/image" Target="../media/image22.png"/><Relationship Id="rId48" Type="http://schemas.openxmlformats.org/officeDocument/2006/relationships/customXml" Target="../ink/ink23.xml"/><Relationship Id="rId64" Type="http://schemas.openxmlformats.org/officeDocument/2006/relationships/customXml" Target="../ink/ink31.xml"/><Relationship Id="rId69" Type="http://schemas.openxmlformats.org/officeDocument/2006/relationships/image" Target="../media/image35.png"/><Relationship Id="rId113" Type="http://schemas.openxmlformats.org/officeDocument/2006/relationships/image" Target="../media/image57.png"/><Relationship Id="rId118" Type="http://schemas.openxmlformats.org/officeDocument/2006/relationships/customXml" Target="../ink/ink58.xml"/><Relationship Id="rId80" Type="http://schemas.openxmlformats.org/officeDocument/2006/relationships/customXml" Target="../ink/ink39.xml"/><Relationship Id="rId85" Type="http://schemas.openxmlformats.org/officeDocument/2006/relationships/image" Target="../media/image43.png"/><Relationship Id="rId12" Type="http://schemas.openxmlformats.org/officeDocument/2006/relationships/customXml" Target="../ink/ink5.xml"/><Relationship Id="rId17" Type="http://schemas.openxmlformats.org/officeDocument/2006/relationships/image" Target="../media/image9.png"/><Relationship Id="rId33" Type="http://schemas.openxmlformats.org/officeDocument/2006/relationships/image" Target="../media/image17.png"/><Relationship Id="rId38" Type="http://schemas.openxmlformats.org/officeDocument/2006/relationships/customXml" Target="../ink/ink18.xml"/><Relationship Id="rId59" Type="http://schemas.openxmlformats.org/officeDocument/2006/relationships/image" Target="../media/image30.png"/><Relationship Id="rId103" Type="http://schemas.openxmlformats.org/officeDocument/2006/relationships/image" Target="../media/image52.png"/><Relationship Id="rId108" Type="http://schemas.openxmlformats.org/officeDocument/2006/relationships/customXml" Target="../ink/ink53.xml"/><Relationship Id="rId54" Type="http://schemas.openxmlformats.org/officeDocument/2006/relationships/customXml" Target="../ink/ink26.xml"/><Relationship Id="rId70" Type="http://schemas.openxmlformats.org/officeDocument/2006/relationships/customXml" Target="../ink/ink34.xml"/><Relationship Id="rId75" Type="http://schemas.openxmlformats.org/officeDocument/2006/relationships/image" Target="../media/image38.png"/><Relationship Id="rId91" Type="http://schemas.openxmlformats.org/officeDocument/2006/relationships/image" Target="../media/image46.png"/><Relationship Id="rId96" Type="http://schemas.openxmlformats.org/officeDocument/2006/relationships/customXml" Target="../ink/ink47.xml"/><Relationship Id="rId1" Type="http://schemas.microsoft.com/office/2007/relationships/media" Target="../media/media4.m4a"/><Relationship Id="rId6" Type="http://schemas.openxmlformats.org/officeDocument/2006/relationships/customXml" Target="../ink/ink2.xml"/><Relationship Id="rId23" Type="http://schemas.openxmlformats.org/officeDocument/2006/relationships/image" Target="../media/image12.png"/><Relationship Id="rId28" Type="http://schemas.openxmlformats.org/officeDocument/2006/relationships/customXml" Target="../ink/ink13.xml"/><Relationship Id="rId49" Type="http://schemas.openxmlformats.org/officeDocument/2006/relationships/image" Target="../media/image25.png"/><Relationship Id="rId114" Type="http://schemas.openxmlformats.org/officeDocument/2006/relationships/customXml" Target="../ink/ink56.xml"/><Relationship Id="rId119" Type="http://schemas.openxmlformats.org/officeDocument/2006/relationships/image" Target="../media/image60.png"/><Relationship Id="rId10" Type="http://schemas.openxmlformats.org/officeDocument/2006/relationships/customXml" Target="../ink/ink4.xml"/><Relationship Id="rId31" Type="http://schemas.openxmlformats.org/officeDocument/2006/relationships/image" Target="../media/image16.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33.png"/><Relationship Id="rId73" Type="http://schemas.openxmlformats.org/officeDocument/2006/relationships/image" Target="../media/image37.png"/><Relationship Id="rId78" Type="http://schemas.openxmlformats.org/officeDocument/2006/relationships/customXml" Target="../ink/ink38.xml"/><Relationship Id="rId81" Type="http://schemas.openxmlformats.org/officeDocument/2006/relationships/image" Target="../media/image41.png"/><Relationship Id="rId86" Type="http://schemas.openxmlformats.org/officeDocument/2006/relationships/customXml" Target="../ink/ink42.xml"/><Relationship Id="rId94" Type="http://schemas.openxmlformats.org/officeDocument/2006/relationships/customXml" Target="../ink/ink46.xml"/><Relationship Id="rId99" Type="http://schemas.openxmlformats.org/officeDocument/2006/relationships/image" Target="../media/image50.png"/><Relationship Id="rId101" Type="http://schemas.openxmlformats.org/officeDocument/2006/relationships/image" Target="../media/image51.png"/><Relationship Id="rId4" Type="http://schemas.openxmlformats.org/officeDocument/2006/relationships/customXml" Target="../ink/ink1.xml"/><Relationship Id="rId9" Type="http://schemas.openxmlformats.org/officeDocument/2006/relationships/image" Target="../media/image5.png"/><Relationship Id="rId13" Type="http://schemas.openxmlformats.org/officeDocument/2006/relationships/image" Target="../media/image7.png"/><Relationship Id="rId18" Type="http://schemas.openxmlformats.org/officeDocument/2006/relationships/customXml" Target="../ink/ink8.xml"/><Relationship Id="rId39" Type="http://schemas.openxmlformats.org/officeDocument/2006/relationships/image" Target="../media/image20.png"/><Relationship Id="rId109" Type="http://schemas.openxmlformats.org/officeDocument/2006/relationships/image" Target="../media/image55.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28.png"/><Relationship Id="rId76" Type="http://schemas.openxmlformats.org/officeDocument/2006/relationships/customXml" Target="../ink/ink37.xml"/><Relationship Id="rId97" Type="http://schemas.openxmlformats.org/officeDocument/2006/relationships/image" Target="../media/image49.png"/><Relationship Id="rId104" Type="http://schemas.openxmlformats.org/officeDocument/2006/relationships/customXml" Target="../ink/ink51.xml"/><Relationship Id="rId120" Type="http://schemas.openxmlformats.org/officeDocument/2006/relationships/image" Target="../media/image1.png"/><Relationship Id="rId7" Type="http://schemas.openxmlformats.org/officeDocument/2006/relationships/image" Target="../media/image4.png"/><Relationship Id="rId71" Type="http://schemas.openxmlformats.org/officeDocument/2006/relationships/image" Target="../media/image36.png"/><Relationship Id="rId92" Type="http://schemas.openxmlformats.org/officeDocument/2006/relationships/customXml" Target="../ink/ink45.xml"/><Relationship Id="rId2" Type="http://schemas.openxmlformats.org/officeDocument/2006/relationships/audio" Target="../media/media4.m4a"/><Relationship Id="rId29" Type="http://schemas.openxmlformats.org/officeDocument/2006/relationships/image" Target="../media/image15.png"/><Relationship Id="rId24" Type="http://schemas.openxmlformats.org/officeDocument/2006/relationships/customXml" Target="../ink/ink11.xml"/><Relationship Id="rId40" Type="http://schemas.openxmlformats.org/officeDocument/2006/relationships/customXml" Target="../ink/ink19.xml"/><Relationship Id="rId45" Type="http://schemas.openxmlformats.org/officeDocument/2006/relationships/image" Target="../media/image23.png"/><Relationship Id="rId66" Type="http://schemas.openxmlformats.org/officeDocument/2006/relationships/customXml" Target="../ink/ink32.xml"/><Relationship Id="rId87" Type="http://schemas.openxmlformats.org/officeDocument/2006/relationships/image" Target="../media/image44.png"/><Relationship Id="rId110" Type="http://schemas.openxmlformats.org/officeDocument/2006/relationships/customXml" Target="../ink/ink54.xml"/><Relationship Id="rId115" Type="http://schemas.openxmlformats.org/officeDocument/2006/relationships/image" Target="../media/image58.png"/><Relationship Id="rId61" Type="http://schemas.openxmlformats.org/officeDocument/2006/relationships/image" Target="../media/image31.png"/><Relationship Id="rId82" Type="http://schemas.openxmlformats.org/officeDocument/2006/relationships/customXml" Target="../ink/ink40.xml"/><Relationship Id="rId19" Type="http://schemas.openxmlformats.org/officeDocument/2006/relationships/image" Target="../media/image10.png"/><Relationship Id="rId14" Type="http://schemas.openxmlformats.org/officeDocument/2006/relationships/customXml" Target="../ink/ink6.xml"/><Relationship Id="rId30" Type="http://schemas.openxmlformats.org/officeDocument/2006/relationships/customXml" Target="../ink/ink14.xml"/><Relationship Id="rId35" Type="http://schemas.openxmlformats.org/officeDocument/2006/relationships/image" Target="../media/image18.png"/><Relationship Id="rId56" Type="http://schemas.openxmlformats.org/officeDocument/2006/relationships/customXml" Target="../ink/ink27.xml"/><Relationship Id="rId77" Type="http://schemas.openxmlformats.org/officeDocument/2006/relationships/image" Target="../media/image39.png"/><Relationship Id="rId100" Type="http://schemas.openxmlformats.org/officeDocument/2006/relationships/customXml" Target="../ink/ink49.xml"/><Relationship Id="rId105" Type="http://schemas.openxmlformats.org/officeDocument/2006/relationships/image" Target="../media/image53.png"/><Relationship Id="rId8" Type="http://schemas.openxmlformats.org/officeDocument/2006/relationships/customXml" Target="../ink/ink3.xml"/><Relationship Id="rId51" Type="http://schemas.openxmlformats.org/officeDocument/2006/relationships/image" Target="../media/image26.png"/><Relationship Id="rId72" Type="http://schemas.openxmlformats.org/officeDocument/2006/relationships/customXml" Target="../ink/ink35.xml"/><Relationship Id="rId93" Type="http://schemas.openxmlformats.org/officeDocument/2006/relationships/image" Target="../media/image47.png"/><Relationship Id="rId98" Type="http://schemas.openxmlformats.org/officeDocument/2006/relationships/customXml" Target="../ink/ink48.xml"/><Relationship Id="rId3" Type="http://schemas.openxmlformats.org/officeDocument/2006/relationships/slideLayout" Target="../slideLayouts/slideLayout2.xml"/><Relationship Id="rId25" Type="http://schemas.openxmlformats.org/officeDocument/2006/relationships/image" Target="../media/image13.png"/><Relationship Id="rId46" Type="http://schemas.openxmlformats.org/officeDocument/2006/relationships/customXml" Target="../ink/ink22.xml"/><Relationship Id="rId67" Type="http://schemas.openxmlformats.org/officeDocument/2006/relationships/image" Target="../media/image34.png"/><Relationship Id="rId116" Type="http://schemas.openxmlformats.org/officeDocument/2006/relationships/customXml" Target="../ink/ink57.xml"/><Relationship Id="rId20" Type="http://schemas.openxmlformats.org/officeDocument/2006/relationships/customXml" Target="../ink/ink9.xml"/><Relationship Id="rId41" Type="http://schemas.openxmlformats.org/officeDocument/2006/relationships/image" Target="../media/image21.png"/><Relationship Id="rId62" Type="http://schemas.openxmlformats.org/officeDocument/2006/relationships/customXml" Target="../ink/ink30.xml"/><Relationship Id="rId83" Type="http://schemas.openxmlformats.org/officeDocument/2006/relationships/image" Target="../media/image42.png"/><Relationship Id="rId88" Type="http://schemas.openxmlformats.org/officeDocument/2006/relationships/customXml" Target="../ink/ink43.xml"/><Relationship Id="rId111" Type="http://schemas.openxmlformats.org/officeDocument/2006/relationships/image" Target="../media/image56.png"/><Relationship Id="rId15" Type="http://schemas.openxmlformats.org/officeDocument/2006/relationships/image" Target="../media/image8.png"/><Relationship Id="rId36" Type="http://schemas.openxmlformats.org/officeDocument/2006/relationships/customXml" Target="../ink/ink17.xml"/><Relationship Id="rId57" Type="http://schemas.openxmlformats.org/officeDocument/2006/relationships/image" Target="../media/image29.png"/><Relationship Id="rId106" Type="http://schemas.openxmlformats.org/officeDocument/2006/relationships/customXml" Target="../ink/ink52.xml"/></Relationships>
</file>

<file path=ppt/slides/_rels/slide4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png"/><Relationship Id="rId3" Type="http://schemas.openxmlformats.org/officeDocument/2006/relationships/audio" Target="../media/media40.m4a"/><Relationship Id="rId7" Type="http://schemas.openxmlformats.org/officeDocument/2006/relationships/customXml" Target="../ink/ink1085.xml"/><Relationship Id="rId12" Type="http://schemas.openxmlformats.org/officeDocument/2006/relationships/image" Target="../media/image2110.png"/><Relationship Id="rId2" Type="http://schemas.microsoft.com/office/2007/relationships/media" Target="../media/media40.m4a"/><Relationship Id="rId1" Type="http://schemas.openxmlformats.org/officeDocument/2006/relationships/tags" Target="../tags/tag20.xml"/><Relationship Id="rId6" Type="http://schemas.openxmlformats.org/officeDocument/2006/relationships/image" Target="NULL"/><Relationship Id="rId11" Type="http://schemas.openxmlformats.org/officeDocument/2006/relationships/customXml" Target="../ink/ink1087.xml"/><Relationship Id="rId5" Type="http://schemas.openxmlformats.org/officeDocument/2006/relationships/customXml" Target="../ink/ink1084.xml"/><Relationship Id="rId10" Type="http://schemas.openxmlformats.org/officeDocument/2006/relationships/image" Target="NULL"/><Relationship Id="rId4" Type="http://schemas.openxmlformats.org/officeDocument/2006/relationships/slideLayout" Target="../slideLayouts/slideLayout1.xml"/><Relationship Id="rId9" Type="http://schemas.openxmlformats.org/officeDocument/2006/relationships/customXml" Target="../ink/ink108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customXml" Target="../ink/ink108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customXml" Target="../ink/ink1089.xml"/></Relationships>
</file>

<file path=ppt/slides/_rels/slide43.xml.rels><?xml version="1.0" encoding="UTF-8" standalone="yes"?>
<Relationships xmlns="http://schemas.openxmlformats.org/package/2006/relationships"><Relationship Id="rId117" Type="http://schemas.openxmlformats.org/officeDocument/2006/relationships/image" Target="../media/image718.png"/><Relationship Id="rId21" Type="http://schemas.openxmlformats.org/officeDocument/2006/relationships/image" Target="../media/image678.png"/><Relationship Id="rId42" Type="http://schemas.openxmlformats.org/officeDocument/2006/relationships/customXml" Target="../ink/ink1109.xml"/><Relationship Id="rId63" Type="http://schemas.openxmlformats.org/officeDocument/2006/relationships/image" Target="../media/image703.png"/><Relationship Id="rId84" Type="http://schemas.openxmlformats.org/officeDocument/2006/relationships/image" Target="../media/image713.png"/><Relationship Id="rId138" Type="http://schemas.openxmlformats.org/officeDocument/2006/relationships/customXml" Target="../ink/ink1158.xml"/><Relationship Id="rId159" Type="http://schemas.openxmlformats.org/officeDocument/2006/relationships/image" Target="../media/image776.png"/><Relationship Id="rId170" Type="http://schemas.openxmlformats.org/officeDocument/2006/relationships/customXml" Target="../ink/ink1174.xml"/><Relationship Id="rId191" Type="http://schemas.openxmlformats.org/officeDocument/2006/relationships/image" Target="../media/image792.png"/><Relationship Id="rId205" Type="http://schemas.openxmlformats.org/officeDocument/2006/relationships/image" Target="../media/image799.png"/><Relationship Id="rId107" Type="http://schemas.openxmlformats.org/officeDocument/2006/relationships/image" Target="../media/image688.png"/><Relationship Id="rId11" Type="http://schemas.openxmlformats.org/officeDocument/2006/relationships/image" Target="../media/image669.png"/><Relationship Id="rId32" Type="http://schemas.openxmlformats.org/officeDocument/2006/relationships/customXml" Target="../ink/ink1104.xml"/><Relationship Id="rId53" Type="http://schemas.openxmlformats.org/officeDocument/2006/relationships/image" Target="../media/image698.png"/><Relationship Id="rId74" Type="http://schemas.openxmlformats.org/officeDocument/2006/relationships/image" Target="../media/image706.png"/><Relationship Id="rId128" Type="http://schemas.openxmlformats.org/officeDocument/2006/relationships/customXml" Target="../ink/ink1153.xml"/><Relationship Id="rId149" Type="http://schemas.openxmlformats.org/officeDocument/2006/relationships/image" Target="../media/image771.png"/><Relationship Id="rId5" Type="http://schemas.openxmlformats.org/officeDocument/2006/relationships/image" Target="../media/image663.png"/><Relationship Id="rId95" Type="http://schemas.openxmlformats.org/officeDocument/2006/relationships/customXml" Target="../ink/ink1136.xml"/><Relationship Id="rId160" Type="http://schemas.openxmlformats.org/officeDocument/2006/relationships/customXml" Target="../ink/ink1169.xml"/><Relationship Id="rId181" Type="http://schemas.openxmlformats.org/officeDocument/2006/relationships/image" Target="../media/image787.png"/><Relationship Id="rId22" Type="http://schemas.openxmlformats.org/officeDocument/2006/relationships/customXml" Target="../ink/ink1099.xml"/><Relationship Id="rId43" Type="http://schemas.openxmlformats.org/officeDocument/2006/relationships/image" Target="../media/image692.png"/><Relationship Id="rId64" Type="http://schemas.openxmlformats.org/officeDocument/2006/relationships/customXml" Target="../ink/ink1120.xml"/><Relationship Id="rId118" Type="http://schemas.openxmlformats.org/officeDocument/2006/relationships/customXml" Target="../ink/ink1148.xml"/><Relationship Id="rId139" Type="http://schemas.openxmlformats.org/officeDocument/2006/relationships/image" Target="../media/image729.png"/><Relationship Id="rId85" Type="http://schemas.openxmlformats.org/officeDocument/2006/relationships/customXml" Target="../ink/ink1131.xml"/><Relationship Id="rId150" Type="http://schemas.openxmlformats.org/officeDocument/2006/relationships/customXml" Target="../ink/ink1164.xml"/><Relationship Id="rId171" Type="http://schemas.openxmlformats.org/officeDocument/2006/relationships/image" Target="../media/image782.png"/><Relationship Id="rId192" Type="http://schemas.openxmlformats.org/officeDocument/2006/relationships/customXml" Target="../ink/ink1185.xml"/><Relationship Id="rId206" Type="http://schemas.openxmlformats.org/officeDocument/2006/relationships/customXml" Target="../ink/ink1192.xml"/><Relationship Id="rId12" Type="http://schemas.openxmlformats.org/officeDocument/2006/relationships/customXml" Target="../ink/ink1094.xml"/><Relationship Id="rId33" Type="http://schemas.openxmlformats.org/officeDocument/2006/relationships/image" Target="../media/image684.png"/><Relationship Id="rId108" Type="http://schemas.openxmlformats.org/officeDocument/2006/relationships/customXml" Target="../ink/ink1143.xml"/><Relationship Id="rId129" Type="http://schemas.openxmlformats.org/officeDocument/2006/relationships/image" Target="../media/image724.png"/><Relationship Id="rId54" Type="http://schemas.openxmlformats.org/officeDocument/2006/relationships/customXml" Target="../ink/ink1115.xml"/><Relationship Id="rId75" Type="http://schemas.openxmlformats.org/officeDocument/2006/relationships/customXml" Target="../ink/ink1126.xml"/><Relationship Id="rId96" Type="http://schemas.openxmlformats.org/officeDocument/2006/relationships/image" Target="../media/image667.png"/><Relationship Id="rId140" Type="http://schemas.openxmlformats.org/officeDocument/2006/relationships/customXml" Target="../ink/ink1159.xml"/><Relationship Id="rId161" Type="http://schemas.openxmlformats.org/officeDocument/2006/relationships/image" Target="../media/image777.png"/><Relationship Id="rId182" Type="http://schemas.openxmlformats.org/officeDocument/2006/relationships/customXml" Target="../ink/ink1180.xml"/><Relationship Id="rId6" Type="http://schemas.openxmlformats.org/officeDocument/2006/relationships/customXml" Target="../ink/ink1091.xml"/><Relationship Id="rId23" Type="http://schemas.openxmlformats.org/officeDocument/2006/relationships/image" Target="../media/image679.png"/><Relationship Id="rId119" Type="http://schemas.openxmlformats.org/officeDocument/2006/relationships/image" Target="../media/image719.png"/><Relationship Id="rId44" Type="http://schemas.openxmlformats.org/officeDocument/2006/relationships/customXml" Target="../ink/ink1110.xml"/><Relationship Id="rId65" Type="http://schemas.openxmlformats.org/officeDocument/2006/relationships/image" Target="../media/image435.png"/><Relationship Id="rId86" Type="http://schemas.openxmlformats.org/officeDocument/2006/relationships/image" Target="../media/image714.png"/><Relationship Id="rId130" Type="http://schemas.openxmlformats.org/officeDocument/2006/relationships/customXml" Target="../ink/ink1154.xml"/><Relationship Id="rId151" Type="http://schemas.openxmlformats.org/officeDocument/2006/relationships/image" Target="../media/image772.png"/><Relationship Id="rId172" Type="http://schemas.openxmlformats.org/officeDocument/2006/relationships/customXml" Target="../ink/ink1175.xml"/><Relationship Id="rId193" Type="http://schemas.openxmlformats.org/officeDocument/2006/relationships/image" Target="../media/image793.png"/><Relationship Id="rId207" Type="http://schemas.openxmlformats.org/officeDocument/2006/relationships/image" Target="../media/image800.png"/><Relationship Id="rId13" Type="http://schemas.openxmlformats.org/officeDocument/2006/relationships/image" Target="../media/image673.png"/><Relationship Id="rId109" Type="http://schemas.openxmlformats.org/officeDocument/2006/relationships/image" Target="../media/image689.png"/><Relationship Id="rId34" Type="http://schemas.openxmlformats.org/officeDocument/2006/relationships/customXml" Target="../ink/ink1105.xml"/><Relationship Id="rId55" Type="http://schemas.openxmlformats.org/officeDocument/2006/relationships/image" Target="../media/image699.png"/><Relationship Id="rId76" Type="http://schemas.openxmlformats.org/officeDocument/2006/relationships/image" Target="../media/image707.png"/><Relationship Id="rId97" Type="http://schemas.openxmlformats.org/officeDocument/2006/relationships/customXml" Target="../ink/ink1137.xml"/><Relationship Id="rId120" Type="http://schemas.openxmlformats.org/officeDocument/2006/relationships/customXml" Target="../ink/ink1149.xml"/><Relationship Id="rId141" Type="http://schemas.openxmlformats.org/officeDocument/2006/relationships/image" Target="../media/image494.png"/><Relationship Id="rId7" Type="http://schemas.openxmlformats.org/officeDocument/2006/relationships/image" Target="../media/image664.png"/><Relationship Id="rId162" Type="http://schemas.openxmlformats.org/officeDocument/2006/relationships/customXml" Target="../ink/ink1170.xml"/><Relationship Id="rId183" Type="http://schemas.openxmlformats.org/officeDocument/2006/relationships/image" Target="../media/image788.png"/><Relationship Id="rId24" Type="http://schemas.openxmlformats.org/officeDocument/2006/relationships/customXml" Target="../ink/ink1100.xml"/><Relationship Id="rId45" Type="http://schemas.openxmlformats.org/officeDocument/2006/relationships/image" Target="../media/image694.png"/><Relationship Id="rId66" Type="http://schemas.openxmlformats.org/officeDocument/2006/relationships/customXml" Target="../ink/ink1121.xml"/><Relationship Id="rId87" Type="http://schemas.openxmlformats.org/officeDocument/2006/relationships/customXml" Target="../ink/ink1132.xml"/><Relationship Id="rId110" Type="http://schemas.openxmlformats.org/officeDocument/2006/relationships/customXml" Target="../ink/ink1144.xml"/><Relationship Id="rId131" Type="http://schemas.openxmlformats.org/officeDocument/2006/relationships/image" Target="../media/image725.png"/><Relationship Id="rId152" Type="http://schemas.openxmlformats.org/officeDocument/2006/relationships/customXml" Target="../ink/ink1165.xml"/><Relationship Id="rId173" Type="http://schemas.openxmlformats.org/officeDocument/2006/relationships/image" Target="../media/image783.png"/><Relationship Id="rId194" Type="http://schemas.openxmlformats.org/officeDocument/2006/relationships/customXml" Target="../ink/ink1186.xml"/><Relationship Id="rId208" Type="http://schemas.openxmlformats.org/officeDocument/2006/relationships/customXml" Target="../ink/ink1193.xml"/><Relationship Id="rId19" Type="http://schemas.openxmlformats.org/officeDocument/2006/relationships/image" Target="../media/image676.png"/><Relationship Id="rId14" Type="http://schemas.openxmlformats.org/officeDocument/2006/relationships/customXml" Target="../ink/ink1095.xml"/><Relationship Id="rId30" Type="http://schemas.openxmlformats.org/officeDocument/2006/relationships/customXml" Target="../ink/ink1103.xml"/><Relationship Id="rId35" Type="http://schemas.openxmlformats.org/officeDocument/2006/relationships/image" Target="../media/image685.png"/><Relationship Id="rId56" Type="http://schemas.openxmlformats.org/officeDocument/2006/relationships/customXml" Target="../ink/ink1116.xml"/><Relationship Id="rId77" Type="http://schemas.openxmlformats.org/officeDocument/2006/relationships/customXml" Target="../ink/ink1127.xml"/><Relationship Id="rId100" Type="http://schemas.openxmlformats.org/officeDocument/2006/relationships/customXml" Target="../ink/ink1139.xml"/><Relationship Id="rId105" Type="http://schemas.openxmlformats.org/officeDocument/2006/relationships/image" Target="../media/image672.png"/><Relationship Id="rId126" Type="http://schemas.openxmlformats.org/officeDocument/2006/relationships/customXml" Target="../ink/ink1152.xml"/><Relationship Id="rId147" Type="http://schemas.openxmlformats.org/officeDocument/2006/relationships/image" Target="../media/image770.png"/><Relationship Id="rId168" Type="http://schemas.openxmlformats.org/officeDocument/2006/relationships/customXml" Target="../ink/ink1173.xml"/><Relationship Id="rId8" Type="http://schemas.openxmlformats.org/officeDocument/2006/relationships/customXml" Target="../ink/ink1092.xml"/><Relationship Id="rId51" Type="http://schemas.openxmlformats.org/officeDocument/2006/relationships/image" Target="../media/image697.png"/><Relationship Id="rId72" Type="http://schemas.openxmlformats.org/officeDocument/2006/relationships/image" Target="../media/image705.png"/><Relationship Id="rId93" Type="http://schemas.openxmlformats.org/officeDocument/2006/relationships/customXml" Target="../ink/ink1135.xml"/><Relationship Id="rId98" Type="http://schemas.openxmlformats.org/officeDocument/2006/relationships/customXml" Target="../ink/ink1138.xml"/><Relationship Id="rId121" Type="http://schemas.openxmlformats.org/officeDocument/2006/relationships/image" Target="../media/image720.png"/><Relationship Id="rId142" Type="http://schemas.openxmlformats.org/officeDocument/2006/relationships/customXml" Target="../ink/ink1160.xml"/><Relationship Id="rId163" Type="http://schemas.openxmlformats.org/officeDocument/2006/relationships/image" Target="../media/image778.png"/><Relationship Id="rId184" Type="http://schemas.openxmlformats.org/officeDocument/2006/relationships/customXml" Target="../ink/ink1181.xml"/><Relationship Id="rId189" Type="http://schemas.openxmlformats.org/officeDocument/2006/relationships/image" Target="../media/image791.png"/><Relationship Id="rId3" Type="http://schemas.openxmlformats.org/officeDocument/2006/relationships/slideLayout" Target="../slideLayouts/slideLayout2.xml"/><Relationship Id="rId214" Type="http://schemas.openxmlformats.org/officeDocument/2006/relationships/image" Target="../media/image1.png"/><Relationship Id="rId25" Type="http://schemas.openxmlformats.org/officeDocument/2006/relationships/image" Target="../media/image680.png"/><Relationship Id="rId46" Type="http://schemas.openxmlformats.org/officeDocument/2006/relationships/customXml" Target="../ink/ink1111.xml"/><Relationship Id="rId67" Type="http://schemas.openxmlformats.org/officeDocument/2006/relationships/image" Target="../media/image152.png"/><Relationship Id="rId116" Type="http://schemas.openxmlformats.org/officeDocument/2006/relationships/customXml" Target="../ink/ink1147.xml"/><Relationship Id="rId137" Type="http://schemas.openxmlformats.org/officeDocument/2006/relationships/image" Target="../media/image728.png"/><Relationship Id="rId158" Type="http://schemas.openxmlformats.org/officeDocument/2006/relationships/customXml" Target="../ink/ink1168.xml"/><Relationship Id="rId20" Type="http://schemas.openxmlformats.org/officeDocument/2006/relationships/customXml" Target="../ink/ink1098.xml"/><Relationship Id="rId41" Type="http://schemas.openxmlformats.org/officeDocument/2006/relationships/image" Target="../media/image691.png"/><Relationship Id="rId62" Type="http://schemas.openxmlformats.org/officeDocument/2006/relationships/customXml" Target="../ink/ink1119.xml"/><Relationship Id="rId83" Type="http://schemas.openxmlformats.org/officeDocument/2006/relationships/customXml" Target="../ink/ink1130.xml"/><Relationship Id="rId88" Type="http://schemas.openxmlformats.org/officeDocument/2006/relationships/image" Target="../media/image715.png"/><Relationship Id="rId111" Type="http://schemas.openxmlformats.org/officeDocument/2006/relationships/image" Target="../media/image690.png"/><Relationship Id="rId132" Type="http://schemas.openxmlformats.org/officeDocument/2006/relationships/customXml" Target="../ink/ink1155.xml"/><Relationship Id="rId153" Type="http://schemas.openxmlformats.org/officeDocument/2006/relationships/image" Target="../media/image773.png"/><Relationship Id="rId174" Type="http://schemas.openxmlformats.org/officeDocument/2006/relationships/customXml" Target="../ink/ink1176.xml"/><Relationship Id="rId179" Type="http://schemas.openxmlformats.org/officeDocument/2006/relationships/image" Target="../media/image786.png"/><Relationship Id="rId195" Type="http://schemas.openxmlformats.org/officeDocument/2006/relationships/image" Target="../media/image794.png"/><Relationship Id="rId209" Type="http://schemas.openxmlformats.org/officeDocument/2006/relationships/image" Target="../media/image801.png"/><Relationship Id="rId190" Type="http://schemas.openxmlformats.org/officeDocument/2006/relationships/customXml" Target="../ink/ink1184.xml"/><Relationship Id="rId204" Type="http://schemas.openxmlformats.org/officeDocument/2006/relationships/customXml" Target="../ink/ink1191.xml"/><Relationship Id="rId15" Type="http://schemas.openxmlformats.org/officeDocument/2006/relationships/image" Target="../media/image674.png"/><Relationship Id="rId36" Type="http://schemas.openxmlformats.org/officeDocument/2006/relationships/customXml" Target="../ink/ink1106.xml"/><Relationship Id="rId57" Type="http://schemas.openxmlformats.org/officeDocument/2006/relationships/image" Target="../media/image700.png"/><Relationship Id="rId106" Type="http://schemas.openxmlformats.org/officeDocument/2006/relationships/customXml" Target="../ink/ink1142.xml"/><Relationship Id="rId127" Type="http://schemas.openxmlformats.org/officeDocument/2006/relationships/image" Target="../media/image723.png"/><Relationship Id="rId10" Type="http://schemas.openxmlformats.org/officeDocument/2006/relationships/customXml" Target="../ink/ink1093.xml"/><Relationship Id="rId31" Type="http://schemas.openxmlformats.org/officeDocument/2006/relationships/image" Target="../media/image683.png"/><Relationship Id="rId52" Type="http://schemas.openxmlformats.org/officeDocument/2006/relationships/customXml" Target="../ink/ink1114.xml"/><Relationship Id="rId73" Type="http://schemas.openxmlformats.org/officeDocument/2006/relationships/customXml" Target="../ink/ink1125.xml"/><Relationship Id="rId78" Type="http://schemas.openxmlformats.org/officeDocument/2006/relationships/image" Target="../media/image709.png"/><Relationship Id="rId94" Type="http://schemas.openxmlformats.org/officeDocument/2006/relationships/image" Target="../media/image666.png"/><Relationship Id="rId99" Type="http://schemas.openxmlformats.org/officeDocument/2006/relationships/image" Target="../media/image426.png"/><Relationship Id="rId101" Type="http://schemas.openxmlformats.org/officeDocument/2006/relationships/image" Target="../media/image670.png"/><Relationship Id="rId122" Type="http://schemas.openxmlformats.org/officeDocument/2006/relationships/customXml" Target="../ink/ink1150.xml"/><Relationship Id="rId143" Type="http://schemas.openxmlformats.org/officeDocument/2006/relationships/image" Target="../media/image740.png"/><Relationship Id="rId148" Type="http://schemas.openxmlformats.org/officeDocument/2006/relationships/customXml" Target="../ink/ink1163.xml"/><Relationship Id="rId164" Type="http://schemas.openxmlformats.org/officeDocument/2006/relationships/customXml" Target="../ink/ink1171.xml"/><Relationship Id="rId169" Type="http://schemas.openxmlformats.org/officeDocument/2006/relationships/image" Target="../media/image781.png"/><Relationship Id="rId185" Type="http://schemas.openxmlformats.org/officeDocument/2006/relationships/image" Target="../media/image789.png"/><Relationship Id="rId4" Type="http://schemas.openxmlformats.org/officeDocument/2006/relationships/customXml" Target="../ink/ink1090.xml"/><Relationship Id="rId9" Type="http://schemas.openxmlformats.org/officeDocument/2006/relationships/image" Target="../media/image668.png"/><Relationship Id="rId180" Type="http://schemas.openxmlformats.org/officeDocument/2006/relationships/customXml" Target="../ink/ink1179.xml"/><Relationship Id="rId210" Type="http://schemas.openxmlformats.org/officeDocument/2006/relationships/customXml" Target="../ink/ink1194.xml"/><Relationship Id="rId26" Type="http://schemas.openxmlformats.org/officeDocument/2006/relationships/customXml" Target="../ink/ink1101.xml"/><Relationship Id="rId47" Type="http://schemas.openxmlformats.org/officeDocument/2006/relationships/image" Target="../media/image695.png"/><Relationship Id="rId68" Type="http://schemas.openxmlformats.org/officeDocument/2006/relationships/customXml" Target="../ink/ink1122.xml"/><Relationship Id="rId89" Type="http://schemas.openxmlformats.org/officeDocument/2006/relationships/customXml" Target="../ink/ink1133.xml"/><Relationship Id="rId112" Type="http://schemas.openxmlformats.org/officeDocument/2006/relationships/customXml" Target="../ink/ink1145.xml"/><Relationship Id="rId133" Type="http://schemas.openxmlformats.org/officeDocument/2006/relationships/image" Target="../media/image726.png"/><Relationship Id="rId154" Type="http://schemas.openxmlformats.org/officeDocument/2006/relationships/customXml" Target="../ink/ink1166.xml"/><Relationship Id="rId175" Type="http://schemas.openxmlformats.org/officeDocument/2006/relationships/image" Target="../media/image784.png"/><Relationship Id="rId196" Type="http://schemas.openxmlformats.org/officeDocument/2006/relationships/customXml" Target="../ink/ink1187.xml"/><Relationship Id="rId200" Type="http://schemas.openxmlformats.org/officeDocument/2006/relationships/customXml" Target="../ink/ink1189.xml"/><Relationship Id="rId16" Type="http://schemas.openxmlformats.org/officeDocument/2006/relationships/customXml" Target="../ink/ink1096.xml"/><Relationship Id="rId37" Type="http://schemas.openxmlformats.org/officeDocument/2006/relationships/image" Target="../media/image686.png"/><Relationship Id="rId58" Type="http://schemas.openxmlformats.org/officeDocument/2006/relationships/customXml" Target="../ink/ink1117.xml"/><Relationship Id="rId79" Type="http://schemas.openxmlformats.org/officeDocument/2006/relationships/customXml" Target="../ink/ink1128.xml"/><Relationship Id="rId102" Type="http://schemas.openxmlformats.org/officeDocument/2006/relationships/customXml" Target="../ink/ink1140.xml"/><Relationship Id="rId123" Type="http://schemas.openxmlformats.org/officeDocument/2006/relationships/image" Target="../media/image721.png"/><Relationship Id="rId144" Type="http://schemas.openxmlformats.org/officeDocument/2006/relationships/customXml" Target="../ink/ink1161.xml"/><Relationship Id="rId90" Type="http://schemas.openxmlformats.org/officeDocument/2006/relationships/image" Target="../media/image716.png"/><Relationship Id="rId165" Type="http://schemas.openxmlformats.org/officeDocument/2006/relationships/image" Target="../media/image779.png"/><Relationship Id="rId186" Type="http://schemas.openxmlformats.org/officeDocument/2006/relationships/customXml" Target="../ink/ink1182.xml"/><Relationship Id="rId211" Type="http://schemas.openxmlformats.org/officeDocument/2006/relationships/image" Target="../media/image802.png"/><Relationship Id="rId27" Type="http://schemas.openxmlformats.org/officeDocument/2006/relationships/image" Target="../media/image681.png"/><Relationship Id="rId48" Type="http://schemas.openxmlformats.org/officeDocument/2006/relationships/customXml" Target="../ink/ink1112.xml"/><Relationship Id="rId69" Type="http://schemas.openxmlformats.org/officeDocument/2006/relationships/customXml" Target="../ink/ink1123.xml"/><Relationship Id="rId113" Type="http://schemas.openxmlformats.org/officeDocument/2006/relationships/image" Target="../media/image717.png"/><Relationship Id="rId134" Type="http://schemas.openxmlformats.org/officeDocument/2006/relationships/customXml" Target="../ink/ink1156.xml"/><Relationship Id="rId80" Type="http://schemas.openxmlformats.org/officeDocument/2006/relationships/image" Target="../media/image710.png"/><Relationship Id="rId155" Type="http://schemas.openxmlformats.org/officeDocument/2006/relationships/image" Target="../media/image774.png"/><Relationship Id="rId176" Type="http://schemas.openxmlformats.org/officeDocument/2006/relationships/customXml" Target="../ink/ink1177.xml"/><Relationship Id="rId197" Type="http://schemas.openxmlformats.org/officeDocument/2006/relationships/image" Target="../media/image795.png"/><Relationship Id="rId201" Type="http://schemas.openxmlformats.org/officeDocument/2006/relationships/image" Target="../media/image797.png"/><Relationship Id="rId17" Type="http://schemas.openxmlformats.org/officeDocument/2006/relationships/image" Target="../media/image675.png"/><Relationship Id="rId38" Type="http://schemas.openxmlformats.org/officeDocument/2006/relationships/customXml" Target="../ink/ink1107.xml"/><Relationship Id="rId59" Type="http://schemas.openxmlformats.org/officeDocument/2006/relationships/image" Target="../media/image701.png"/><Relationship Id="rId103" Type="http://schemas.openxmlformats.org/officeDocument/2006/relationships/image" Target="../media/image671.png"/><Relationship Id="rId124" Type="http://schemas.openxmlformats.org/officeDocument/2006/relationships/customXml" Target="../ink/ink1151.xml"/><Relationship Id="rId70" Type="http://schemas.openxmlformats.org/officeDocument/2006/relationships/image" Target="../media/image704.png"/><Relationship Id="rId91" Type="http://schemas.openxmlformats.org/officeDocument/2006/relationships/customXml" Target="../ink/ink1134.xml"/><Relationship Id="rId145" Type="http://schemas.openxmlformats.org/officeDocument/2006/relationships/image" Target="../media/image769.png"/><Relationship Id="rId166" Type="http://schemas.openxmlformats.org/officeDocument/2006/relationships/customXml" Target="../ink/ink1172.xml"/><Relationship Id="rId187" Type="http://schemas.openxmlformats.org/officeDocument/2006/relationships/image" Target="../media/image790.png"/><Relationship Id="rId1" Type="http://schemas.microsoft.com/office/2007/relationships/media" Target="../media/media43.m4a"/><Relationship Id="rId212" Type="http://schemas.openxmlformats.org/officeDocument/2006/relationships/customXml" Target="../ink/ink1195.xml"/><Relationship Id="rId28" Type="http://schemas.openxmlformats.org/officeDocument/2006/relationships/customXml" Target="../ink/ink1102.xml"/><Relationship Id="rId49" Type="http://schemas.openxmlformats.org/officeDocument/2006/relationships/image" Target="../media/image696.png"/><Relationship Id="rId114" Type="http://schemas.openxmlformats.org/officeDocument/2006/relationships/customXml" Target="../ink/ink1146.xml"/><Relationship Id="rId60" Type="http://schemas.openxmlformats.org/officeDocument/2006/relationships/customXml" Target="../ink/ink1118.xml"/><Relationship Id="rId81" Type="http://schemas.openxmlformats.org/officeDocument/2006/relationships/customXml" Target="../ink/ink1129.xml"/><Relationship Id="rId135" Type="http://schemas.openxmlformats.org/officeDocument/2006/relationships/image" Target="../media/image727.png"/><Relationship Id="rId156" Type="http://schemas.openxmlformats.org/officeDocument/2006/relationships/customXml" Target="../ink/ink1167.xml"/><Relationship Id="rId177" Type="http://schemas.openxmlformats.org/officeDocument/2006/relationships/image" Target="../media/image785.png"/><Relationship Id="rId198" Type="http://schemas.openxmlformats.org/officeDocument/2006/relationships/customXml" Target="../ink/ink1188.xml"/><Relationship Id="rId202" Type="http://schemas.openxmlformats.org/officeDocument/2006/relationships/customXml" Target="../ink/ink1190.xml"/><Relationship Id="rId18" Type="http://schemas.openxmlformats.org/officeDocument/2006/relationships/customXml" Target="../ink/ink1097.xml"/><Relationship Id="rId39" Type="http://schemas.openxmlformats.org/officeDocument/2006/relationships/image" Target="../media/image687.png"/><Relationship Id="rId50" Type="http://schemas.openxmlformats.org/officeDocument/2006/relationships/customXml" Target="../ink/ink1113.xml"/><Relationship Id="rId104" Type="http://schemas.openxmlformats.org/officeDocument/2006/relationships/customXml" Target="../ink/ink1141.xml"/><Relationship Id="rId125" Type="http://schemas.openxmlformats.org/officeDocument/2006/relationships/image" Target="../media/image722.png"/><Relationship Id="rId146" Type="http://schemas.openxmlformats.org/officeDocument/2006/relationships/customXml" Target="../ink/ink1162.xml"/><Relationship Id="rId167" Type="http://schemas.openxmlformats.org/officeDocument/2006/relationships/image" Target="../media/image780.png"/><Relationship Id="rId188" Type="http://schemas.openxmlformats.org/officeDocument/2006/relationships/customXml" Target="../ink/ink1183.xml"/><Relationship Id="rId71" Type="http://schemas.openxmlformats.org/officeDocument/2006/relationships/customXml" Target="../ink/ink1124.xml"/><Relationship Id="rId92" Type="http://schemas.openxmlformats.org/officeDocument/2006/relationships/image" Target="../media/image665.png"/><Relationship Id="rId213" Type="http://schemas.openxmlformats.org/officeDocument/2006/relationships/image" Target="../media/image803.png"/><Relationship Id="rId2" Type="http://schemas.openxmlformats.org/officeDocument/2006/relationships/audio" Target="../media/media43.m4a"/><Relationship Id="rId29" Type="http://schemas.openxmlformats.org/officeDocument/2006/relationships/image" Target="../media/image682.png"/><Relationship Id="rId40" Type="http://schemas.openxmlformats.org/officeDocument/2006/relationships/customXml" Target="../ink/ink1108.xml"/><Relationship Id="rId115" Type="http://schemas.openxmlformats.org/officeDocument/2006/relationships/image" Target="../media/image577.png"/><Relationship Id="rId136" Type="http://schemas.openxmlformats.org/officeDocument/2006/relationships/customXml" Target="../ink/ink1157.xml"/><Relationship Id="rId157" Type="http://schemas.openxmlformats.org/officeDocument/2006/relationships/image" Target="../media/image775.png"/><Relationship Id="rId178" Type="http://schemas.openxmlformats.org/officeDocument/2006/relationships/customXml" Target="../ink/ink1178.xml"/><Relationship Id="rId61" Type="http://schemas.openxmlformats.org/officeDocument/2006/relationships/image" Target="../media/image702.png"/><Relationship Id="rId82" Type="http://schemas.openxmlformats.org/officeDocument/2006/relationships/image" Target="../media/image711.png"/><Relationship Id="rId199" Type="http://schemas.openxmlformats.org/officeDocument/2006/relationships/image" Target="../media/image796.png"/><Relationship Id="rId203" Type="http://schemas.openxmlformats.org/officeDocument/2006/relationships/image" Target="../media/image798.png"/></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2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audio" Target="../media/media49.m4a"/><Relationship Id="rId2" Type="http://schemas.microsoft.com/office/2007/relationships/media" Target="../media/media49.m4a"/><Relationship Id="rId1" Type="http://schemas.openxmlformats.org/officeDocument/2006/relationships/tags" Target="../tags/tag2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png"/><Relationship Id="rId4" Type="http://schemas.openxmlformats.org/officeDocument/2006/relationships/image" Target="../media/image80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png"/><Relationship Id="rId4" Type="http://schemas.openxmlformats.org/officeDocument/2006/relationships/image" Target="../media/image4.gif"/></Relationships>
</file>

<file path=ppt/slides/_rels/slide54.xml.rels><?xml version="1.0" encoding="UTF-8" standalone="yes"?>
<Relationships xmlns="http://schemas.openxmlformats.org/package/2006/relationships"><Relationship Id="rId117" Type="http://schemas.openxmlformats.org/officeDocument/2006/relationships/image" Target="../media/image859.png"/><Relationship Id="rId21" Type="http://schemas.openxmlformats.org/officeDocument/2006/relationships/customXml" Target="../ink/ink1204.xml"/><Relationship Id="rId42" Type="http://schemas.openxmlformats.org/officeDocument/2006/relationships/image" Target="../media/image823.png"/><Relationship Id="rId63" Type="http://schemas.openxmlformats.org/officeDocument/2006/relationships/customXml" Target="../ink/ink1225.xml"/><Relationship Id="rId84" Type="http://schemas.openxmlformats.org/officeDocument/2006/relationships/image" Target="../media/image843.png"/><Relationship Id="rId138" Type="http://schemas.openxmlformats.org/officeDocument/2006/relationships/image" Target="../media/image869.png"/><Relationship Id="rId159" Type="http://schemas.openxmlformats.org/officeDocument/2006/relationships/customXml" Target="../ink/ink1274.xml"/><Relationship Id="rId107" Type="http://schemas.openxmlformats.org/officeDocument/2006/relationships/image" Target="../media/image854.png"/><Relationship Id="rId11" Type="http://schemas.openxmlformats.org/officeDocument/2006/relationships/customXml" Target="../ink/ink1199.xml"/><Relationship Id="rId32" Type="http://schemas.openxmlformats.org/officeDocument/2006/relationships/image" Target="../media/image819.png"/><Relationship Id="rId53" Type="http://schemas.openxmlformats.org/officeDocument/2006/relationships/customXml" Target="../ink/ink1220.xml"/><Relationship Id="rId74" Type="http://schemas.openxmlformats.org/officeDocument/2006/relationships/image" Target="../media/image838.png"/><Relationship Id="rId128" Type="http://schemas.openxmlformats.org/officeDocument/2006/relationships/image" Target="../media/image864.png"/><Relationship Id="rId149" Type="http://schemas.openxmlformats.org/officeDocument/2006/relationships/customXml" Target="../ink/ink1269.xml"/><Relationship Id="rId5" Type="http://schemas.openxmlformats.org/officeDocument/2006/relationships/customXml" Target="../ink/ink1196.xml"/><Relationship Id="rId95" Type="http://schemas.openxmlformats.org/officeDocument/2006/relationships/customXml" Target="../ink/ink1241.xml"/><Relationship Id="rId160" Type="http://schemas.openxmlformats.org/officeDocument/2006/relationships/image" Target="../media/image880.png"/><Relationship Id="rId22" Type="http://schemas.openxmlformats.org/officeDocument/2006/relationships/image" Target="../media/image814.png"/><Relationship Id="rId43" Type="http://schemas.openxmlformats.org/officeDocument/2006/relationships/customXml" Target="../ink/ink1215.xml"/><Relationship Id="rId64" Type="http://schemas.openxmlformats.org/officeDocument/2006/relationships/image" Target="../media/image426.png"/><Relationship Id="rId118" Type="http://schemas.openxmlformats.org/officeDocument/2006/relationships/customXml" Target="../ink/ink1253.xml"/><Relationship Id="rId139" Type="http://schemas.openxmlformats.org/officeDocument/2006/relationships/customXml" Target="../ink/ink1264.xml"/><Relationship Id="rId85" Type="http://schemas.openxmlformats.org/officeDocument/2006/relationships/customXml" Target="../ink/ink1236.xml"/><Relationship Id="rId150" Type="http://schemas.openxmlformats.org/officeDocument/2006/relationships/image" Target="../media/image875.png"/><Relationship Id="rId12" Type="http://schemas.openxmlformats.org/officeDocument/2006/relationships/image" Target="../media/image808.png"/><Relationship Id="rId17" Type="http://schemas.openxmlformats.org/officeDocument/2006/relationships/customXml" Target="../ink/ink1202.xml"/><Relationship Id="rId33" Type="http://schemas.openxmlformats.org/officeDocument/2006/relationships/customXml" Target="../ink/ink1210.xml"/><Relationship Id="rId38" Type="http://schemas.openxmlformats.org/officeDocument/2006/relationships/image" Target="../media/image822.png"/><Relationship Id="rId59" Type="http://schemas.openxmlformats.org/officeDocument/2006/relationships/customXml" Target="../ink/ink1223.xml"/><Relationship Id="rId103" Type="http://schemas.openxmlformats.org/officeDocument/2006/relationships/image" Target="../media/image852.png"/><Relationship Id="rId108" Type="http://schemas.openxmlformats.org/officeDocument/2006/relationships/customXml" Target="../ink/ink1248.xml"/><Relationship Id="rId124" Type="http://schemas.openxmlformats.org/officeDocument/2006/relationships/image" Target="../media/image862.png"/><Relationship Id="rId129" Type="http://schemas.openxmlformats.org/officeDocument/2006/relationships/customXml" Target="../ink/ink1259.xml"/><Relationship Id="rId54" Type="http://schemas.openxmlformats.org/officeDocument/2006/relationships/image" Target="../media/image829.png"/><Relationship Id="rId70" Type="http://schemas.openxmlformats.org/officeDocument/2006/relationships/image" Target="../media/image836.png"/><Relationship Id="rId75" Type="http://schemas.openxmlformats.org/officeDocument/2006/relationships/customXml" Target="../ink/ink1231.xml"/><Relationship Id="rId91" Type="http://schemas.openxmlformats.org/officeDocument/2006/relationships/customXml" Target="../ink/ink1239.xml"/><Relationship Id="rId96" Type="http://schemas.openxmlformats.org/officeDocument/2006/relationships/image" Target="../media/image849.png"/><Relationship Id="rId140" Type="http://schemas.openxmlformats.org/officeDocument/2006/relationships/image" Target="../media/image870.png"/><Relationship Id="rId145" Type="http://schemas.openxmlformats.org/officeDocument/2006/relationships/customXml" Target="../ink/ink1267.xml"/><Relationship Id="rId161" Type="http://schemas.openxmlformats.org/officeDocument/2006/relationships/customXml" Target="../ink/ink1275.xml"/><Relationship Id="rId1" Type="http://schemas.openxmlformats.org/officeDocument/2006/relationships/tags" Target="../tags/tag25.xml"/><Relationship Id="rId6" Type="http://schemas.openxmlformats.org/officeDocument/2006/relationships/image" Target="../media/image805.png"/><Relationship Id="rId23" Type="http://schemas.openxmlformats.org/officeDocument/2006/relationships/customXml" Target="../ink/ink1205.xml"/><Relationship Id="rId28" Type="http://schemas.openxmlformats.org/officeDocument/2006/relationships/image" Target="../media/image817.png"/><Relationship Id="rId49" Type="http://schemas.openxmlformats.org/officeDocument/2006/relationships/customXml" Target="../ink/ink1218.xml"/><Relationship Id="rId114" Type="http://schemas.openxmlformats.org/officeDocument/2006/relationships/customXml" Target="../ink/ink1251.xml"/><Relationship Id="rId119" Type="http://schemas.openxmlformats.org/officeDocument/2006/relationships/customXml" Target="../ink/ink1254.xml"/><Relationship Id="rId44" Type="http://schemas.openxmlformats.org/officeDocument/2006/relationships/image" Target="../media/image824.png"/><Relationship Id="rId60" Type="http://schemas.openxmlformats.org/officeDocument/2006/relationships/image" Target="../media/image832.png"/><Relationship Id="rId65" Type="http://schemas.openxmlformats.org/officeDocument/2006/relationships/customXml" Target="../ink/ink1226.xml"/><Relationship Id="rId81" Type="http://schemas.openxmlformats.org/officeDocument/2006/relationships/customXml" Target="../ink/ink1234.xml"/><Relationship Id="rId86" Type="http://schemas.openxmlformats.org/officeDocument/2006/relationships/image" Target="../media/image844.png"/><Relationship Id="rId130" Type="http://schemas.openxmlformats.org/officeDocument/2006/relationships/image" Target="../media/image865.png"/><Relationship Id="rId135" Type="http://schemas.openxmlformats.org/officeDocument/2006/relationships/customXml" Target="../ink/ink1262.xml"/><Relationship Id="rId151" Type="http://schemas.openxmlformats.org/officeDocument/2006/relationships/customXml" Target="../ink/ink1270.xml"/><Relationship Id="rId156" Type="http://schemas.openxmlformats.org/officeDocument/2006/relationships/image" Target="../media/image878.png"/><Relationship Id="rId13" Type="http://schemas.openxmlformats.org/officeDocument/2006/relationships/customXml" Target="../ink/ink1200.xml"/><Relationship Id="rId18" Type="http://schemas.openxmlformats.org/officeDocument/2006/relationships/image" Target="../media/image811.png"/><Relationship Id="rId39" Type="http://schemas.openxmlformats.org/officeDocument/2006/relationships/customXml" Target="../ink/ink1213.xml"/><Relationship Id="rId109" Type="http://schemas.openxmlformats.org/officeDocument/2006/relationships/image" Target="../media/image855.png"/><Relationship Id="rId34" Type="http://schemas.openxmlformats.org/officeDocument/2006/relationships/image" Target="../media/image820.png"/><Relationship Id="rId50" Type="http://schemas.openxmlformats.org/officeDocument/2006/relationships/image" Target="../media/image827.png"/><Relationship Id="rId55" Type="http://schemas.openxmlformats.org/officeDocument/2006/relationships/customXml" Target="../ink/ink1221.xml"/><Relationship Id="rId76" Type="http://schemas.openxmlformats.org/officeDocument/2006/relationships/image" Target="../media/image839.png"/><Relationship Id="rId97" Type="http://schemas.openxmlformats.org/officeDocument/2006/relationships/customXml" Target="../ink/ink1242.xml"/><Relationship Id="rId104" Type="http://schemas.openxmlformats.org/officeDocument/2006/relationships/customXml" Target="../ink/ink1246.xml"/><Relationship Id="rId120" Type="http://schemas.openxmlformats.org/officeDocument/2006/relationships/image" Target="../media/image860.png"/><Relationship Id="rId125" Type="http://schemas.openxmlformats.org/officeDocument/2006/relationships/customXml" Target="../ink/ink1257.xml"/><Relationship Id="rId141" Type="http://schemas.openxmlformats.org/officeDocument/2006/relationships/customXml" Target="../ink/ink1265.xml"/><Relationship Id="rId146" Type="http://schemas.openxmlformats.org/officeDocument/2006/relationships/image" Target="../media/image873.png"/><Relationship Id="rId7" Type="http://schemas.openxmlformats.org/officeDocument/2006/relationships/customXml" Target="../ink/ink1197.xml"/><Relationship Id="rId71" Type="http://schemas.openxmlformats.org/officeDocument/2006/relationships/customXml" Target="../ink/ink1229.xml"/><Relationship Id="rId92" Type="http://schemas.openxmlformats.org/officeDocument/2006/relationships/image" Target="../media/image847.png"/><Relationship Id="rId162" Type="http://schemas.openxmlformats.org/officeDocument/2006/relationships/image" Target="../media/image881.png"/><Relationship Id="rId2" Type="http://schemas.microsoft.com/office/2007/relationships/media" Target="../media/media54.m4a"/><Relationship Id="rId29" Type="http://schemas.openxmlformats.org/officeDocument/2006/relationships/customXml" Target="../ink/ink1208.xml"/><Relationship Id="rId24" Type="http://schemas.openxmlformats.org/officeDocument/2006/relationships/image" Target="../media/image815.png"/><Relationship Id="rId40" Type="http://schemas.openxmlformats.org/officeDocument/2006/relationships/image" Target="../media/image216.png"/><Relationship Id="rId45" Type="http://schemas.openxmlformats.org/officeDocument/2006/relationships/customXml" Target="../ink/ink1216.xml"/><Relationship Id="rId66" Type="http://schemas.openxmlformats.org/officeDocument/2006/relationships/image" Target="../media/image834.png"/><Relationship Id="rId87" Type="http://schemas.openxmlformats.org/officeDocument/2006/relationships/customXml" Target="../ink/ink1237.xml"/><Relationship Id="rId110" Type="http://schemas.openxmlformats.org/officeDocument/2006/relationships/customXml" Target="../ink/ink1249.xml"/><Relationship Id="rId115" Type="http://schemas.openxmlformats.org/officeDocument/2006/relationships/image" Target="../media/image858.png"/><Relationship Id="rId131" Type="http://schemas.openxmlformats.org/officeDocument/2006/relationships/customXml" Target="../ink/ink1260.xml"/><Relationship Id="rId136" Type="http://schemas.openxmlformats.org/officeDocument/2006/relationships/image" Target="../media/image868.png"/><Relationship Id="rId157" Type="http://schemas.openxmlformats.org/officeDocument/2006/relationships/customXml" Target="../ink/ink1273.xml"/><Relationship Id="rId61" Type="http://schemas.openxmlformats.org/officeDocument/2006/relationships/customXml" Target="../ink/ink1224.xml"/><Relationship Id="rId82" Type="http://schemas.openxmlformats.org/officeDocument/2006/relationships/image" Target="../media/image842.png"/><Relationship Id="rId152" Type="http://schemas.openxmlformats.org/officeDocument/2006/relationships/image" Target="../media/image876.png"/><Relationship Id="rId19" Type="http://schemas.openxmlformats.org/officeDocument/2006/relationships/customXml" Target="../ink/ink1203.xml"/><Relationship Id="rId14" Type="http://schemas.openxmlformats.org/officeDocument/2006/relationships/image" Target="../media/image809.png"/><Relationship Id="rId30" Type="http://schemas.openxmlformats.org/officeDocument/2006/relationships/image" Target="../media/image818.png"/><Relationship Id="rId35" Type="http://schemas.openxmlformats.org/officeDocument/2006/relationships/customXml" Target="../ink/ink1211.xml"/><Relationship Id="rId56" Type="http://schemas.openxmlformats.org/officeDocument/2006/relationships/image" Target="../media/image830.png"/><Relationship Id="rId77" Type="http://schemas.openxmlformats.org/officeDocument/2006/relationships/customXml" Target="../ink/ink1232.xml"/><Relationship Id="rId100" Type="http://schemas.openxmlformats.org/officeDocument/2006/relationships/customXml" Target="../ink/ink1244.xml"/><Relationship Id="rId105" Type="http://schemas.openxmlformats.org/officeDocument/2006/relationships/image" Target="../media/image853.png"/><Relationship Id="rId126" Type="http://schemas.openxmlformats.org/officeDocument/2006/relationships/image" Target="../media/image863.png"/><Relationship Id="rId147" Type="http://schemas.openxmlformats.org/officeDocument/2006/relationships/customXml" Target="../ink/ink1268.xml"/><Relationship Id="rId8" Type="http://schemas.openxmlformats.org/officeDocument/2006/relationships/image" Target="../media/image806.png"/><Relationship Id="rId51" Type="http://schemas.openxmlformats.org/officeDocument/2006/relationships/customXml" Target="../ink/ink1219.xml"/><Relationship Id="rId72" Type="http://schemas.openxmlformats.org/officeDocument/2006/relationships/image" Target="../media/image837.png"/><Relationship Id="rId93" Type="http://schemas.openxmlformats.org/officeDocument/2006/relationships/customXml" Target="../ink/ink1240.xml"/><Relationship Id="rId98" Type="http://schemas.openxmlformats.org/officeDocument/2006/relationships/image" Target="../media/image850.png"/><Relationship Id="rId121" Type="http://schemas.openxmlformats.org/officeDocument/2006/relationships/customXml" Target="../ink/ink1255.xml"/><Relationship Id="rId142" Type="http://schemas.openxmlformats.org/officeDocument/2006/relationships/image" Target="../media/image871.png"/><Relationship Id="rId163" Type="http://schemas.openxmlformats.org/officeDocument/2006/relationships/image" Target="../media/image1.png"/><Relationship Id="rId3" Type="http://schemas.openxmlformats.org/officeDocument/2006/relationships/audio" Target="../media/media54.m4a"/><Relationship Id="rId25" Type="http://schemas.openxmlformats.org/officeDocument/2006/relationships/customXml" Target="../ink/ink1206.xml"/><Relationship Id="rId46" Type="http://schemas.openxmlformats.org/officeDocument/2006/relationships/image" Target="../media/image825.png"/><Relationship Id="rId67" Type="http://schemas.openxmlformats.org/officeDocument/2006/relationships/customXml" Target="../ink/ink1227.xml"/><Relationship Id="rId116" Type="http://schemas.openxmlformats.org/officeDocument/2006/relationships/customXml" Target="../ink/ink1252.xml"/><Relationship Id="rId137" Type="http://schemas.openxmlformats.org/officeDocument/2006/relationships/customXml" Target="../ink/ink1263.xml"/><Relationship Id="rId158" Type="http://schemas.openxmlformats.org/officeDocument/2006/relationships/image" Target="../media/image879.png"/><Relationship Id="rId20" Type="http://schemas.openxmlformats.org/officeDocument/2006/relationships/image" Target="../media/image812.png"/><Relationship Id="rId41" Type="http://schemas.openxmlformats.org/officeDocument/2006/relationships/customXml" Target="../ink/ink1214.xml"/><Relationship Id="rId62" Type="http://schemas.openxmlformats.org/officeDocument/2006/relationships/image" Target="../media/image833.png"/><Relationship Id="rId83" Type="http://schemas.openxmlformats.org/officeDocument/2006/relationships/customXml" Target="../ink/ink1235.xml"/><Relationship Id="rId88" Type="http://schemas.openxmlformats.org/officeDocument/2006/relationships/image" Target="../media/image845.png"/><Relationship Id="rId111" Type="http://schemas.openxmlformats.org/officeDocument/2006/relationships/image" Target="../media/image856.png"/><Relationship Id="rId132" Type="http://schemas.openxmlformats.org/officeDocument/2006/relationships/image" Target="../media/image866.png"/><Relationship Id="rId153" Type="http://schemas.openxmlformats.org/officeDocument/2006/relationships/customXml" Target="../ink/ink1271.xml"/><Relationship Id="rId15" Type="http://schemas.openxmlformats.org/officeDocument/2006/relationships/customXml" Target="../ink/ink1201.xml"/><Relationship Id="rId36" Type="http://schemas.openxmlformats.org/officeDocument/2006/relationships/image" Target="../media/image821.png"/><Relationship Id="rId57" Type="http://schemas.openxmlformats.org/officeDocument/2006/relationships/customXml" Target="../ink/ink1222.xml"/><Relationship Id="rId106" Type="http://schemas.openxmlformats.org/officeDocument/2006/relationships/customXml" Target="../ink/ink1247.xml"/><Relationship Id="rId127" Type="http://schemas.openxmlformats.org/officeDocument/2006/relationships/customXml" Target="../ink/ink1258.xml"/><Relationship Id="rId10" Type="http://schemas.openxmlformats.org/officeDocument/2006/relationships/image" Target="../media/image807.png"/><Relationship Id="rId31" Type="http://schemas.openxmlformats.org/officeDocument/2006/relationships/customXml" Target="../ink/ink1209.xml"/><Relationship Id="rId52" Type="http://schemas.openxmlformats.org/officeDocument/2006/relationships/image" Target="../media/image828.png"/><Relationship Id="rId73" Type="http://schemas.openxmlformats.org/officeDocument/2006/relationships/customXml" Target="../ink/ink1230.xml"/><Relationship Id="rId78" Type="http://schemas.openxmlformats.org/officeDocument/2006/relationships/image" Target="../media/image840.png"/><Relationship Id="rId94" Type="http://schemas.openxmlformats.org/officeDocument/2006/relationships/image" Target="../media/image848.png"/><Relationship Id="rId99" Type="http://schemas.openxmlformats.org/officeDocument/2006/relationships/customXml" Target="../ink/ink1243.xml"/><Relationship Id="rId101" Type="http://schemas.openxmlformats.org/officeDocument/2006/relationships/image" Target="../media/image851.png"/><Relationship Id="rId122" Type="http://schemas.openxmlformats.org/officeDocument/2006/relationships/image" Target="../media/image861.png"/><Relationship Id="rId143" Type="http://schemas.openxmlformats.org/officeDocument/2006/relationships/customXml" Target="../ink/ink1266.xml"/><Relationship Id="rId148" Type="http://schemas.openxmlformats.org/officeDocument/2006/relationships/image" Target="../media/image874.png"/><Relationship Id="rId4" Type="http://schemas.openxmlformats.org/officeDocument/2006/relationships/slideLayout" Target="../slideLayouts/slideLayout2.xml"/><Relationship Id="rId9" Type="http://schemas.openxmlformats.org/officeDocument/2006/relationships/customXml" Target="../ink/ink1198.xml"/><Relationship Id="rId26" Type="http://schemas.openxmlformats.org/officeDocument/2006/relationships/image" Target="../media/image816.png"/><Relationship Id="rId47" Type="http://schemas.openxmlformats.org/officeDocument/2006/relationships/customXml" Target="../ink/ink1217.xml"/><Relationship Id="rId68" Type="http://schemas.openxmlformats.org/officeDocument/2006/relationships/image" Target="../media/image835.png"/><Relationship Id="rId89" Type="http://schemas.openxmlformats.org/officeDocument/2006/relationships/customXml" Target="../ink/ink1238.xml"/><Relationship Id="rId112" Type="http://schemas.openxmlformats.org/officeDocument/2006/relationships/customXml" Target="../ink/ink1250.xml"/><Relationship Id="rId133" Type="http://schemas.openxmlformats.org/officeDocument/2006/relationships/customXml" Target="../ink/ink1261.xml"/><Relationship Id="rId154" Type="http://schemas.openxmlformats.org/officeDocument/2006/relationships/image" Target="../media/image877.png"/><Relationship Id="rId16" Type="http://schemas.openxmlformats.org/officeDocument/2006/relationships/image" Target="../media/image810.png"/><Relationship Id="rId37" Type="http://schemas.openxmlformats.org/officeDocument/2006/relationships/customXml" Target="../ink/ink1212.xml"/><Relationship Id="rId58" Type="http://schemas.openxmlformats.org/officeDocument/2006/relationships/image" Target="../media/image831.png"/><Relationship Id="rId79" Type="http://schemas.openxmlformats.org/officeDocument/2006/relationships/customXml" Target="../ink/ink1233.xml"/><Relationship Id="rId102" Type="http://schemas.openxmlformats.org/officeDocument/2006/relationships/customXml" Target="../ink/ink1245.xml"/><Relationship Id="rId123" Type="http://schemas.openxmlformats.org/officeDocument/2006/relationships/customXml" Target="../ink/ink1256.xml"/><Relationship Id="rId144" Type="http://schemas.openxmlformats.org/officeDocument/2006/relationships/image" Target="../media/image872.png"/><Relationship Id="rId90" Type="http://schemas.openxmlformats.org/officeDocument/2006/relationships/image" Target="../media/image846.png"/><Relationship Id="rId27" Type="http://schemas.openxmlformats.org/officeDocument/2006/relationships/customXml" Target="../ink/ink1207.xml"/><Relationship Id="rId48" Type="http://schemas.openxmlformats.org/officeDocument/2006/relationships/image" Target="../media/image826.png"/><Relationship Id="rId69" Type="http://schemas.openxmlformats.org/officeDocument/2006/relationships/customXml" Target="../ink/ink1228.xml"/><Relationship Id="rId113" Type="http://schemas.openxmlformats.org/officeDocument/2006/relationships/image" Target="../media/image857.png"/><Relationship Id="rId134" Type="http://schemas.openxmlformats.org/officeDocument/2006/relationships/image" Target="../media/image867.png"/><Relationship Id="rId80" Type="http://schemas.openxmlformats.org/officeDocument/2006/relationships/image" Target="../media/image841.png"/><Relationship Id="rId155" Type="http://schemas.openxmlformats.org/officeDocument/2006/relationships/customXml" Target="../ink/ink127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8" Type="http://schemas.openxmlformats.org/officeDocument/2006/relationships/image" Target="../media/image885.png"/><Relationship Id="rId13"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84.png"/><Relationship Id="rId12" Type="http://schemas.openxmlformats.org/officeDocument/2006/relationships/image" Target="../media/image889.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883.png"/><Relationship Id="rId11" Type="http://schemas.openxmlformats.org/officeDocument/2006/relationships/image" Target="../media/image888.png"/><Relationship Id="rId5" Type="http://schemas.openxmlformats.org/officeDocument/2006/relationships/image" Target="../media/image882.png"/><Relationship Id="rId10" Type="http://schemas.openxmlformats.org/officeDocument/2006/relationships/image" Target="../media/image887.png"/><Relationship Id="rId4" Type="http://schemas.openxmlformats.org/officeDocument/2006/relationships/notesSlide" Target="../notesSlides/notesSlide7.xml"/><Relationship Id="rId9" Type="http://schemas.openxmlformats.org/officeDocument/2006/relationships/image" Target="../media/image88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1.png"/><Relationship Id="rId4" Type="http://schemas.openxmlformats.org/officeDocument/2006/relationships/image" Target="../media/image890.png"/></Relationships>
</file>

<file path=ppt/slides/_rels/slide58.xml.rels><?xml version="1.0" encoding="UTF-8" standalone="yes"?>
<Relationships xmlns="http://schemas.openxmlformats.org/package/2006/relationships"><Relationship Id="rId26" Type="http://schemas.openxmlformats.org/officeDocument/2006/relationships/image" Target="../media/image5400.png"/><Relationship Id="rId21" Type="http://schemas.openxmlformats.org/officeDocument/2006/relationships/customXml" Target="../ink/ink1283.xml"/><Relationship Id="rId42" Type="http://schemas.openxmlformats.org/officeDocument/2006/relationships/image" Target="../media/image6211.png"/><Relationship Id="rId47" Type="http://schemas.openxmlformats.org/officeDocument/2006/relationships/customXml" Target="../ink/ink1296.xml"/><Relationship Id="rId63" Type="http://schemas.openxmlformats.org/officeDocument/2006/relationships/customXml" Target="../ink/ink1304.xml"/><Relationship Id="rId68" Type="http://schemas.openxmlformats.org/officeDocument/2006/relationships/image" Target="../media/image7511.png"/><Relationship Id="rId84" Type="http://schemas.openxmlformats.org/officeDocument/2006/relationships/image" Target="../media/image8311.png"/><Relationship Id="rId89" Type="http://schemas.openxmlformats.org/officeDocument/2006/relationships/customXml" Target="../ink/ink1317.xml"/><Relationship Id="rId16" Type="http://schemas.openxmlformats.org/officeDocument/2006/relationships/image" Target="../media/image4990.png"/><Relationship Id="rId107" Type="http://schemas.openxmlformats.org/officeDocument/2006/relationships/image" Target="../media/image1.png"/><Relationship Id="rId11" Type="http://schemas.openxmlformats.org/officeDocument/2006/relationships/customXml" Target="../ink/ink1278.xml"/><Relationship Id="rId32" Type="http://schemas.openxmlformats.org/officeDocument/2006/relationships/image" Target="../media/image5710.png"/><Relationship Id="rId37" Type="http://schemas.openxmlformats.org/officeDocument/2006/relationships/customXml" Target="../ink/ink1291.xml"/><Relationship Id="rId53" Type="http://schemas.openxmlformats.org/officeDocument/2006/relationships/customXml" Target="../ink/ink1299.xml"/><Relationship Id="rId58" Type="http://schemas.openxmlformats.org/officeDocument/2006/relationships/image" Target="../media/image7011.png"/><Relationship Id="rId74" Type="http://schemas.openxmlformats.org/officeDocument/2006/relationships/image" Target="../media/image7811.png"/><Relationship Id="rId79" Type="http://schemas.openxmlformats.org/officeDocument/2006/relationships/customXml" Target="../ink/ink1312.xml"/><Relationship Id="rId102" Type="http://schemas.openxmlformats.org/officeDocument/2006/relationships/image" Target="../media/image920.png"/><Relationship Id="rId5" Type="http://schemas.openxmlformats.org/officeDocument/2006/relationships/image" Target="../media/image892.png"/><Relationship Id="rId90" Type="http://schemas.openxmlformats.org/officeDocument/2006/relationships/image" Target="../media/image8611.png"/><Relationship Id="rId95" Type="http://schemas.openxmlformats.org/officeDocument/2006/relationships/customXml" Target="../ink/ink1320.xml"/><Relationship Id="rId22" Type="http://schemas.openxmlformats.org/officeDocument/2006/relationships/image" Target="../media/image5200.png"/><Relationship Id="rId27" Type="http://schemas.openxmlformats.org/officeDocument/2006/relationships/customXml" Target="../ink/ink1286.xml"/><Relationship Id="rId43" Type="http://schemas.openxmlformats.org/officeDocument/2006/relationships/customXml" Target="../ink/ink1294.xml"/><Relationship Id="rId48" Type="http://schemas.openxmlformats.org/officeDocument/2006/relationships/image" Target="../media/image6510.png"/><Relationship Id="rId64" Type="http://schemas.openxmlformats.org/officeDocument/2006/relationships/image" Target="../media/image7311.png"/><Relationship Id="rId69" Type="http://schemas.openxmlformats.org/officeDocument/2006/relationships/customXml" Target="../ink/ink1307.xml"/><Relationship Id="rId80" Type="http://schemas.openxmlformats.org/officeDocument/2006/relationships/image" Target="../media/image8120.png"/><Relationship Id="rId85" Type="http://schemas.openxmlformats.org/officeDocument/2006/relationships/customXml" Target="../ink/ink1315.xml"/><Relationship Id="rId12" Type="http://schemas.openxmlformats.org/officeDocument/2006/relationships/image" Target="../media/image4710.png"/><Relationship Id="rId17" Type="http://schemas.openxmlformats.org/officeDocument/2006/relationships/customXml" Target="../ink/ink1281.xml"/><Relationship Id="rId33" Type="http://schemas.openxmlformats.org/officeDocument/2006/relationships/customXml" Target="../ink/ink1289.xml"/><Relationship Id="rId38" Type="http://schemas.openxmlformats.org/officeDocument/2006/relationships/image" Target="../media/image6010.png"/><Relationship Id="rId59" Type="http://schemas.openxmlformats.org/officeDocument/2006/relationships/customXml" Target="../ink/ink1302.xml"/><Relationship Id="rId103" Type="http://schemas.openxmlformats.org/officeDocument/2006/relationships/customXml" Target="../ink/ink1324.xml"/><Relationship Id="rId20" Type="http://schemas.openxmlformats.org/officeDocument/2006/relationships/image" Target="../media/image5100.png"/><Relationship Id="rId41" Type="http://schemas.openxmlformats.org/officeDocument/2006/relationships/customXml" Target="../ink/ink1293.xml"/><Relationship Id="rId54" Type="http://schemas.openxmlformats.org/officeDocument/2006/relationships/image" Target="../media/image6811.png"/><Relationship Id="rId62" Type="http://schemas.openxmlformats.org/officeDocument/2006/relationships/image" Target="../media/image7211.png"/><Relationship Id="rId70" Type="http://schemas.openxmlformats.org/officeDocument/2006/relationships/image" Target="../media/image7611.png"/><Relationship Id="rId75" Type="http://schemas.openxmlformats.org/officeDocument/2006/relationships/customXml" Target="../ink/ink1310.xml"/><Relationship Id="rId83" Type="http://schemas.openxmlformats.org/officeDocument/2006/relationships/customXml" Target="../ink/ink1314.xml"/><Relationship Id="rId88" Type="http://schemas.openxmlformats.org/officeDocument/2006/relationships/image" Target="../media/image8511.png"/><Relationship Id="rId91" Type="http://schemas.openxmlformats.org/officeDocument/2006/relationships/customXml" Target="../ink/ink1318.xml"/><Relationship Id="rId96" Type="http://schemas.openxmlformats.org/officeDocument/2006/relationships/image" Target="../media/image8911.png"/><Relationship Id="rId1" Type="http://schemas.microsoft.com/office/2007/relationships/media" Target="../media/media58.m4a"/><Relationship Id="rId6" Type="http://schemas.openxmlformats.org/officeDocument/2006/relationships/customXml" Target="../ink/ink1276.xml"/><Relationship Id="rId15" Type="http://schemas.openxmlformats.org/officeDocument/2006/relationships/customXml" Target="../ink/ink1280.xml"/><Relationship Id="rId23" Type="http://schemas.openxmlformats.org/officeDocument/2006/relationships/customXml" Target="../ink/ink1284.xml"/><Relationship Id="rId28" Type="http://schemas.openxmlformats.org/officeDocument/2006/relationships/image" Target="../media/image5510.png"/><Relationship Id="rId36" Type="http://schemas.openxmlformats.org/officeDocument/2006/relationships/image" Target="../media/image5910.png"/><Relationship Id="rId49" Type="http://schemas.openxmlformats.org/officeDocument/2006/relationships/customXml" Target="../ink/ink1297.xml"/><Relationship Id="rId57" Type="http://schemas.openxmlformats.org/officeDocument/2006/relationships/customXml" Target="../ink/ink1301.xml"/><Relationship Id="rId106" Type="http://schemas.openxmlformats.org/officeDocument/2006/relationships/image" Target="../media/image940.png"/><Relationship Id="rId10" Type="http://schemas.openxmlformats.org/officeDocument/2006/relationships/image" Target="../media/image4610.png"/><Relationship Id="rId31" Type="http://schemas.openxmlformats.org/officeDocument/2006/relationships/customXml" Target="../ink/ink1288.xml"/><Relationship Id="rId44" Type="http://schemas.openxmlformats.org/officeDocument/2006/relationships/image" Target="../media/image6311.png"/><Relationship Id="rId52" Type="http://schemas.openxmlformats.org/officeDocument/2006/relationships/image" Target="../media/image6711.png"/><Relationship Id="rId60" Type="http://schemas.openxmlformats.org/officeDocument/2006/relationships/image" Target="../media/image7111.png"/><Relationship Id="rId65" Type="http://schemas.openxmlformats.org/officeDocument/2006/relationships/customXml" Target="../ink/ink1305.xml"/><Relationship Id="rId73" Type="http://schemas.openxmlformats.org/officeDocument/2006/relationships/customXml" Target="../ink/ink1309.xml"/><Relationship Id="rId78" Type="http://schemas.openxmlformats.org/officeDocument/2006/relationships/image" Target="../media/image8011.png"/><Relationship Id="rId81" Type="http://schemas.openxmlformats.org/officeDocument/2006/relationships/customXml" Target="../ink/ink1313.xml"/><Relationship Id="rId86" Type="http://schemas.openxmlformats.org/officeDocument/2006/relationships/image" Target="../media/image8410.png"/><Relationship Id="rId94" Type="http://schemas.openxmlformats.org/officeDocument/2006/relationships/image" Target="../media/image8811.png"/><Relationship Id="rId99" Type="http://schemas.openxmlformats.org/officeDocument/2006/relationships/customXml" Target="../ink/ink1322.xml"/><Relationship Id="rId101" Type="http://schemas.openxmlformats.org/officeDocument/2006/relationships/customXml" Target="../ink/ink1323.xml"/><Relationship Id="rId4" Type="http://schemas.openxmlformats.org/officeDocument/2006/relationships/image" Target="../media/image891.png"/><Relationship Id="rId9" Type="http://schemas.openxmlformats.org/officeDocument/2006/relationships/customXml" Target="../ink/ink1277.xml"/><Relationship Id="rId13" Type="http://schemas.openxmlformats.org/officeDocument/2006/relationships/customXml" Target="../ink/ink1279.xml"/><Relationship Id="rId18" Type="http://schemas.openxmlformats.org/officeDocument/2006/relationships/image" Target="../media/image5000.png"/><Relationship Id="rId39" Type="http://schemas.openxmlformats.org/officeDocument/2006/relationships/customXml" Target="../ink/ink1292.xml"/><Relationship Id="rId34" Type="http://schemas.openxmlformats.org/officeDocument/2006/relationships/image" Target="../media/image5810.png"/><Relationship Id="rId50" Type="http://schemas.openxmlformats.org/officeDocument/2006/relationships/image" Target="../media/image661.png"/><Relationship Id="rId55" Type="http://schemas.openxmlformats.org/officeDocument/2006/relationships/customXml" Target="../ink/ink1300.xml"/><Relationship Id="rId76" Type="http://schemas.openxmlformats.org/officeDocument/2006/relationships/image" Target="../media/image7911.png"/><Relationship Id="rId97" Type="http://schemas.openxmlformats.org/officeDocument/2006/relationships/customXml" Target="../ink/ink1321.xml"/><Relationship Id="rId104" Type="http://schemas.openxmlformats.org/officeDocument/2006/relationships/image" Target="../media/image930.png"/><Relationship Id="rId71" Type="http://schemas.openxmlformats.org/officeDocument/2006/relationships/customXml" Target="../ink/ink1308.xml"/><Relationship Id="rId92" Type="http://schemas.openxmlformats.org/officeDocument/2006/relationships/image" Target="../media/image8711.png"/><Relationship Id="rId2" Type="http://schemas.openxmlformats.org/officeDocument/2006/relationships/audio" Target="../media/media58.m4a"/><Relationship Id="rId29" Type="http://schemas.openxmlformats.org/officeDocument/2006/relationships/customXml" Target="../ink/ink1287.xml"/><Relationship Id="rId24" Type="http://schemas.openxmlformats.org/officeDocument/2006/relationships/image" Target="../media/image5300.png"/><Relationship Id="rId40" Type="http://schemas.openxmlformats.org/officeDocument/2006/relationships/image" Target="../media/image6111.png"/><Relationship Id="rId45" Type="http://schemas.openxmlformats.org/officeDocument/2006/relationships/customXml" Target="../ink/ink1295.xml"/><Relationship Id="rId66" Type="http://schemas.openxmlformats.org/officeDocument/2006/relationships/image" Target="../media/image7411.png"/><Relationship Id="rId87" Type="http://schemas.openxmlformats.org/officeDocument/2006/relationships/customXml" Target="../ink/ink1316.xml"/><Relationship Id="rId61" Type="http://schemas.openxmlformats.org/officeDocument/2006/relationships/customXml" Target="../ink/ink1303.xml"/><Relationship Id="rId82" Type="http://schemas.openxmlformats.org/officeDocument/2006/relationships/image" Target="../media/image8211.png"/><Relationship Id="rId19" Type="http://schemas.openxmlformats.org/officeDocument/2006/relationships/customXml" Target="../ink/ink1282.xml"/><Relationship Id="rId14" Type="http://schemas.openxmlformats.org/officeDocument/2006/relationships/image" Target="../media/image4810.png"/><Relationship Id="rId30" Type="http://schemas.openxmlformats.org/officeDocument/2006/relationships/image" Target="../media/image5610.png"/><Relationship Id="rId35" Type="http://schemas.openxmlformats.org/officeDocument/2006/relationships/customXml" Target="../ink/ink1290.xml"/><Relationship Id="rId56" Type="http://schemas.openxmlformats.org/officeDocument/2006/relationships/image" Target="../media/image6911.png"/><Relationship Id="rId77" Type="http://schemas.openxmlformats.org/officeDocument/2006/relationships/customXml" Target="../ink/ink1311.xml"/><Relationship Id="rId100" Type="http://schemas.openxmlformats.org/officeDocument/2006/relationships/image" Target="../media/image911.png"/><Relationship Id="rId105" Type="http://schemas.openxmlformats.org/officeDocument/2006/relationships/customXml" Target="../ink/ink1325.xml"/><Relationship Id="rId8" Type="http://schemas.openxmlformats.org/officeDocument/2006/relationships/image" Target="../media/image4510.png"/><Relationship Id="rId51" Type="http://schemas.openxmlformats.org/officeDocument/2006/relationships/customXml" Target="../ink/ink1298.xml"/><Relationship Id="rId72" Type="http://schemas.openxmlformats.org/officeDocument/2006/relationships/image" Target="../media/image7711.png"/><Relationship Id="rId93" Type="http://schemas.openxmlformats.org/officeDocument/2006/relationships/customXml" Target="../ink/ink1319.xml"/><Relationship Id="rId98" Type="http://schemas.openxmlformats.org/officeDocument/2006/relationships/image" Target="../media/image901.png"/><Relationship Id="rId3" Type="http://schemas.openxmlformats.org/officeDocument/2006/relationships/slideLayout" Target="../slideLayouts/slideLayout2.xml"/><Relationship Id="rId25" Type="http://schemas.openxmlformats.org/officeDocument/2006/relationships/customXml" Target="../ink/ink1285.xml"/><Relationship Id="rId46" Type="http://schemas.openxmlformats.org/officeDocument/2006/relationships/image" Target="../media/image6411.png"/><Relationship Id="rId67" Type="http://schemas.openxmlformats.org/officeDocument/2006/relationships/customXml" Target="../ink/ink130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audio" Target="../media/media60.m4a"/><Relationship Id="rId2" Type="http://schemas.microsoft.com/office/2007/relationships/media" Target="../media/media60.m4a"/><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895.png"/><Relationship Id="rId3" Type="http://schemas.microsoft.com/office/2007/relationships/media" Target="../media/media61.m4a"/><Relationship Id="rId7" Type="http://schemas.openxmlformats.org/officeDocument/2006/relationships/image" Target="../media/image89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893.png"/><Relationship Id="rId5" Type="http://schemas.openxmlformats.org/officeDocument/2006/relationships/slideLayout" Target="../slideLayouts/slideLayout2.xml"/><Relationship Id="rId4" Type="http://schemas.openxmlformats.org/officeDocument/2006/relationships/audio" Target="../media/media61.m4a"/><Relationship Id="rId9" Type="http://schemas.openxmlformats.org/officeDocument/2006/relationships/image" Target="../media/image1.png"/></Relationships>
</file>

<file path=ppt/slides/_rels/slide62.xml.rels><?xml version="1.0" encoding="UTF-8" standalone="yes"?>
<Relationships xmlns="http://schemas.openxmlformats.org/package/2006/relationships"><Relationship Id="rId117" Type="http://schemas.openxmlformats.org/officeDocument/2006/relationships/image" Target="../media/image1180.png"/><Relationship Id="rId299" Type="http://schemas.openxmlformats.org/officeDocument/2006/relationships/image" Target="../media/image2080.png"/><Relationship Id="rId21" Type="http://schemas.openxmlformats.org/officeDocument/2006/relationships/image" Target="../media/image5700.png"/><Relationship Id="rId63" Type="http://schemas.openxmlformats.org/officeDocument/2006/relationships/image" Target="../media/image7800.png"/><Relationship Id="rId159" Type="http://schemas.openxmlformats.org/officeDocument/2006/relationships/image" Target="../media/image2271.png"/><Relationship Id="rId324" Type="http://schemas.openxmlformats.org/officeDocument/2006/relationships/customXml" Target="../ink/ink1481.xml"/><Relationship Id="rId170" Type="http://schemas.openxmlformats.org/officeDocument/2006/relationships/customXml" Target="../ink/ink1403.xml"/><Relationship Id="rId226" Type="http://schemas.openxmlformats.org/officeDocument/2006/relationships/customXml" Target="../ink/ink1431.xml"/><Relationship Id="rId268" Type="http://schemas.openxmlformats.org/officeDocument/2006/relationships/customXml" Target="../ink/ink1452.xml"/><Relationship Id="rId32" Type="http://schemas.openxmlformats.org/officeDocument/2006/relationships/customXml" Target="../ink/ink1334.xml"/><Relationship Id="rId74" Type="http://schemas.openxmlformats.org/officeDocument/2006/relationships/customXml" Target="../ink/ink1355.xml"/><Relationship Id="rId128" Type="http://schemas.openxmlformats.org/officeDocument/2006/relationships/customXml" Target="../ink/ink1382.xml"/><Relationship Id="rId335" Type="http://schemas.openxmlformats.org/officeDocument/2006/relationships/image" Target="../media/image2260.png"/><Relationship Id="rId181" Type="http://schemas.openxmlformats.org/officeDocument/2006/relationships/image" Target="../media/image2331.png"/><Relationship Id="rId237" Type="http://schemas.openxmlformats.org/officeDocument/2006/relationships/image" Target="../media/image1780.png"/><Relationship Id="rId279" Type="http://schemas.openxmlformats.org/officeDocument/2006/relationships/image" Target="../media/image1980.png"/><Relationship Id="rId43" Type="http://schemas.openxmlformats.org/officeDocument/2006/relationships/image" Target="../media/image6800.png"/><Relationship Id="rId139" Type="http://schemas.openxmlformats.org/officeDocument/2006/relationships/image" Target="../media/image1290.png"/><Relationship Id="rId290" Type="http://schemas.openxmlformats.org/officeDocument/2006/relationships/customXml" Target="../ink/ink1464.xml"/><Relationship Id="rId304" Type="http://schemas.openxmlformats.org/officeDocument/2006/relationships/customXml" Target="../ink/ink1471.xml"/><Relationship Id="rId346" Type="http://schemas.openxmlformats.org/officeDocument/2006/relationships/customXml" Target="../ink/ink1492.xml"/><Relationship Id="rId85" Type="http://schemas.openxmlformats.org/officeDocument/2006/relationships/image" Target="../media/image8900.png"/><Relationship Id="rId150" Type="http://schemas.openxmlformats.org/officeDocument/2006/relationships/customXml" Target="../ink/ink1393.xml"/><Relationship Id="rId192" Type="http://schemas.openxmlformats.org/officeDocument/2006/relationships/customXml" Target="../ink/ink1414.xml"/><Relationship Id="rId206" Type="http://schemas.openxmlformats.org/officeDocument/2006/relationships/customXml" Target="../ink/ink1421.xml"/><Relationship Id="rId248" Type="http://schemas.openxmlformats.org/officeDocument/2006/relationships/customXml" Target="../ink/ink1442.xml"/><Relationship Id="rId108" Type="http://schemas.openxmlformats.org/officeDocument/2006/relationships/customXml" Target="../ink/ink1372.xml"/><Relationship Id="rId315" Type="http://schemas.openxmlformats.org/officeDocument/2006/relationships/image" Target="../media/image2160.png"/><Relationship Id="rId357" Type="http://schemas.openxmlformats.org/officeDocument/2006/relationships/image" Target="../media/image3601.png"/><Relationship Id="rId54" Type="http://schemas.openxmlformats.org/officeDocument/2006/relationships/customXml" Target="../ink/ink1345.xml"/><Relationship Id="rId96" Type="http://schemas.openxmlformats.org/officeDocument/2006/relationships/customXml" Target="../ink/ink1366.xml"/><Relationship Id="rId161" Type="http://schemas.openxmlformats.org/officeDocument/2006/relationships/image" Target="../media/image2281.png"/><Relationship Id="rId217" Type="http://schemas.openxmlformats.org/officeDocument/2006/relationships/image" Target="../media/image1680.png"/><Relationship Id="rId259" Type="http://schemas.openxmlformats.org/officeDocument/2006/relationships/image" Target="../media/image1890.png"/><Relationship Id="rId23" Type="http://schemas.openxmlformats.org/officeDocument/2006/relationships/image" Target="../media/image5800.png"/><Relationship Id="rId119" Type="http://schemas.openxmlformats.org/officeDocument/2006/relationships/image" Target="../media/image1190.png"/><Relationship Id="rId270" Type="http://schemas.openxmlformats.org/officeDocument/2006/relationships/customXml" Target="../ink/ink1453.xml"/><Relationship Id="rId326" Type="http://schemas.openxmlformats.org/officeDocument/2006/relationships/customXml" Target="../ink/ink1482.xml"/><Relationship Id="rId65" Type="http://schemas.openxmlformats.org/officeDocument/2006/relationships/image" Target="../media/image7900.png"/><Relationship Id="rId130" Type="http://schemas.openxmlformats.org/officeDocument/2006/relationships/customXml" Target="../ink/ink1383.xml"/><Relationship Id="rId172" Type="http://schemas.openxmlformats.org/officeDocument/2006/relationships/customXml" Target="../ink/ink1404.xml"/><Relationship Id="rId228" Type="http://schemas.openxmlformats.org/officeDocument/2006/relationships/customXml" Target="../ink/ink1432.xml"/><Relationship Id="rId281" Type="http://schemas.openxmlformats.org/officeDocument/2006/relationships/image" Target="../media/image1990.png"/><Relationship Id="rId337" Type="http://schemas.openxmlformats.org/officeDocument/2006/relationships/image" Target="../media/image2270.png"/><Relationship Id="rId34" Type="http://schemas.openxmlformats.org/officeDocument/2006/relationships/customXml" Target="../ink/ink1335.xml"/><Relationship Id="rId76" Type="http://schemas.openxmlformats.org/officeDocument/2006/relationships/customXml" Target="../ink/ink1356.xml"/><Relationship Id="rId141" Type="http://schemas.openxmlformats.org/officeDocument/2006/relationships/image" Target="../media/image1300.png"/><Relationship Id="rId183" Type="http://schemas.openxmlformats.org/officeDocument/2006/relationships/image" Target="../media/image1510.png"/><Relationship Id="rId239" Type="http://schemas.openxmlformats.org/officeDocument/2006/relationships/image" Target="../media/image1790.png"/><Relationship Id="rId250" Type="http://schemas.openxmlformats.org/officeDocument/2006/relationships/customXml" Target="../ink/ink1443.xml"/><Relationship Id="rId292" Type="http://schemas.openxmlformats.org/officeDocument/2006/relationships/customXml" Target="../ink/ink1465.xml"/><Relationship Id="rId306" Type="http://schemas.openxmlformats.org/officeDocument/2006/relationships/customXml" Target="../ink/ink1472.xml"/><Relationship Id="rId45" Type="http://schemas.openxmlformats.org/officeDocument/2006/relationships/image" Target="../media/image6900.png"/><Relationship Id="rId87" Type="http://schemas.openxmlformats.org/officeDocument/2006/relationships/image" Target="../media/image900.png"/><Relationship Id="rId110" Type="http://schemas.openxmlformats.org/officeDocument/2006/relationships/customXml" Target="../ink/ink1373.xml"/><Relationship Id="rId348" Type="http://schemas.openxmlformats.org/officeDocument/2006/relationships/customXml" Target="../ink/ink1493.xml"/><Relationship Id="rId152" Type="http://schemas.openxmlformats.org/officeDocument/2006/relationships/customXml" Target="../ink/ink1394.xml"/><Relationship Id="rId194" Type="http://schemas.openxmlformats.org/officeDocument/2006/relationships/customXml" Target="../ink/ink1415.xml"/><Relationship Id="rId208" Type="http://schemas.openxmlformats.org/officeDocument/2006/relationships/customXml" Target="../ink/ink1422.xml"/><Relationship Id="rId261" Type="http://schemas.openxmlformats.org/officeDocument/2006/relationships/image" Target="../media/image1900.png"/><Relationship Id="rId35" Type="http://schemas.openxmlformats.org/officeDocument/2006/relationships/image" Target="../media/image6400.png"/><Relationship Id="rId56" Type="http://schemas.openxmlformats.org/officeDocument/2006/relationships/customXml" Target="../ink/ink1346.xml"/><Relationship Id="rId77" Type="http://schemas.openxmlformats.org/officeDocument/2006/relationships/image" Target="../media/image8500.png"/><Relationship Id="rId100" Type="http://schemas.openxmlformats.org/officeDocument/2006/relationships/customXml" Target="../ink/ink1368.xml"/><Relationship Id="rId282" Type="http://schemas.openxmlformats.org/officeDocument/2006/relationships/customXml" Target="../ink/ink1460.xml"/><Relationship Id="rId317" Type="http://schemas.openxmlformats.org/officeDocument/2006/relationships/image" Target="../media/image2170.png"/><Relationship Id="rId338" Type="http://schemas.openxmlformats.org/officeDocument/2006/relationships/customXml" Target="../ink/ink1488.xml"/><Relationship Id="rId359" Type="http://schemas.openxmlformats.org/officeDocument/2006/relationships/image" Target="../media/image3612.png"/><Relationship Id="rId98" Type="http://schemas.openxmlformats.org/officeDocument/2006/relationships/customXml" Target="../ink/ink1367.xml"/><Relationship Id="rId121" Type="http://schemas.openxmlformats.org/officeDocument/2006/relationships/image" Target="../media/image1200.png"/><Relationship Id="rId142" Type="http://schemas.openxmlformats.org/officeDocument/2006/relationships/customXml" Target="../ink/ink1389.xml"/><Relationship Id="rId163" Type="http://schemas.openxmlformats.org/officeDocument/2006/relationships/image" Target="../media/image2291.png"/><Relationship Id="rId184" Type="http://schemas.openxmlformats.org/officeDocument/2006/relationships/customXml" Target="../ink/ink1410.xml"/><Relationship Id="rId219" Type="http://schemas.openxmlformats.org/officeDocument/2006/relationships/image" Target="../media/image1690.png"/><Relationship Id="rId230" Type="http://schemas.openxmlformats.org/officeDocument/2006/relationships/customXml" Target="../ink/ink1433.xml"/><Relationship Id="rId251" Type="http://schemas.openxmlformats.org/officeDocument/2006/relationships/image" Target="../media/image2371.png"/><Relationship Id="rId25" Type="http://schemas.openxmlformats.org/officeDocument/2006/relationships/image" Target="../media/image5900.png"/><Relationship Id="rId46" Type="http://schemas.openxmlformats.org/officeDocument/2006/relationships/customXml" Target="../ink/ink1341.xml"/><Relationship Id="rId67" Type="http://schemas.openxmlformats.org/officeDocument/2006/relationships/image" Target="../media/image8000.png"/><Relationship Id="rId272" Type="http://schemas.openxmlformats.org/officeDocument/2006/relationships/image" Target="../media/image1950.png"/><Relationship Id="rId293" Type="http://schemas.openxmlformats.org/officeDocument/2006/relationships/image" Target="../media/image2050.png"/><Relationship Id="rId307" Type="http://schemas.openxmlformats.org/officeDocument/2006/relationships/image" Target="../media/image2120.png"/><Relationship Id="rId328" Type="http://schemas.openxmlformats.org/officeDocument/2006/relationships/customXml" Target="../ink/ink1483.xml"/><Relationship Id="rId349" Type="http://schemas.openxmlformats.org/officeDocument/2006/relationships/image" Target="../media/image3561.png"/><Relationship Id="rId88" Type="http://schemas.openxmlformats.org/officeDocument/2006/relationships/customXml" Target="../ink/ink1362.xml"/><Relationship Id="rId111" Type="http://schemas.openxmlformats.org/officeDocument/2006/relationships/image" Target="../media/image1150.png"/><Relationship Id="rId132" Type="http://schemas.openxmlformats.org/officeDocument/2006/relationships/customXml" Target="../ink/ink1384.xml"/><Relationship Id="rId153" Type="http://schemas.openxmlformats.org/officeDocument/2006/relationships/image" Target="../media/image1360.png"/><Relationship Id="rId174" Type="http://schemas.openxmlformats.org/officeDocument/2006/relationships/customXml" Target="../ink/ink1405.xml"/><Relationship Id="rId195" Type="http://schemas.openxmlformats.org/officeDocument/2006/relationships/image" Target="../media/image1570.png"/><Relationship Id="rId209" Type="http://schemas.openxmlformats.org/officeDocument/2006/relationships/image" Target="../media/image1640.png"/><Relationship Id="rId360" Type="http://schemas.openxmlformats.org/officeDocument/2006/relationships/image" Target="../media/image1.png"/><Relationship Id="rId220" Type="http://schemas.openxmlformats.org/officeDocument/2006/relationships/customXml" Target="../ink/ink1428.xml"/><Relationship Id="rId241" Type="http://schemas.openxmlformats.org/officeDocument/2006/relationships/image" Target="../media/image1800.png"/><Relationship Id="rId36" Type="http://schemas.openxmlformats.org/officeDocument/2006/relationships/customXml" Target="../ink/ink1336.xml"/><Relationship Id="rId57" Type="http://schemas.openxmlformats.org/officeDocument/2006/relationships/image" Target="../media/image7500.png"/><Relationship Id="rId262" Type="http://schemas.openxmlformats.org/officeDocument/2006/relationships/customXml" Target="../ink/ink1449.xml"/><Relationship Id="rId283" Type="http://schemas.openxmlformats.org/officeDocument/2006/relationships/image" Target="../media/image2000.png"/><Relationship Id="rId318" Type="http://schemas.openxmlformats.org/officeDocument/2006/relationships/customXml" Target="../ink/ink1478.xml"/><Relationship Id="rId339" Type="http://schemas.openxmlformats.org/officeDocument/2006/relationships/image" Target="../media/image2280.png"/><Relationship Id="rId78" Type="http://schemas.openxmlformats.org/officeDocument/2006/relationships/customXml" Target="../ink/ink1357.xml"/><Relationship Id="rId99" Type="http://schemas.openxmlformats.org/officeDocument/2006/relationships/image" Target="../media/image1090.png"/><Relationship Id="rId101" Type="http://schemas.openxmlformats.org/officeDocument/2006/relationships/image" Target="../media/image1100.png"/><Relationship Id="rId122" Type="http://schemas.openxmlformats.org/officeDocument/2006/relationships/customXml" Target="../ink/ink1379.xml"/><Relationship Id="rId143" Type="http://schemas.openxmlformats.org/officeDocument/2006/relationships/image" Target="../media/image1310.png"/><Relationship Id="rId164" Type="http://schemas.openxmlformats.org/officeDocument/2006/relationships/customXml" Target="../ink/ink1400.xml"/><Relationship Id="rId185" Type="http://schemas.openxmlformats.org/officeDocument/2006/relationships/image" Target="../media/image1520.png"/><Relationship Id="rId350" Type="http://schemas.openxmlformats.org/officeDocument/2006/relationships/customXml" Target="../ink/ink1494.xml"/><Relationship Id="rId210" Type="http://schemas.openxmlformats.org/officeDocument/2006/relationships/customXml" Target="../ink/ink1423.xml"/><Relationship Id="rId26" Type="http://schemas.openxmlformats.org/officeDocument/2006/relationships/customXml" Target="../ink/ink1331.xml"/><Relationship Id="rId231" Type="http://schemas.openxmlformats.org/officeDocument/2006/relationships/image" Target="../media/image1750.png"/><Relationship Id="rId252" Type="http://schemas.openxmlformats.org/officeDocument/2006/relationships/customXml" Target="../ink/ink1444.xml"/><Relationship Id="rId273" Type="http://schemas.openxmlformats.org/officeDocument/2006/relationships/customXml" Target="../ink/ink1455.xml"/><Relationship Id="rId294" Type="http://schemas.openxmlformats.org/officeDocument/2006/relationships/customXml" Target="../ink/ink1466.xml"/><Relationship Id="rId308" Type="http://schemas.openxmlformats.org/officeDocument/2006/relationships/customXml" Target="../ink/ink1473.xml"/><Relationship Id="rId329" Type="http://schemas.openxmlformats.org/officeDocument/2006/relationships/image" Target="../media/image2230.png"/><Relationship Id="rId47" Type="http://schemas.openxmlformats.org/officeDocument/2006/relationships/image" Target="../media/image7000.png"/><Relationship Id="rId68" Type="http://schemas.openxmlformats.org/officeDocument/2006/relationships/customXml" Target="../ink/ink1352.xml"/><Relationship Id="rId89" Type="http://schemas.openxmlformats.org/officeDocument/2006/relationships/image" Target="../media/image2251.png"/><Relationship Id="rId112" Type="http://schemas.openxmlformats.org/officeDocument/2006/relationships/customXml" Target="../ink/ink1374.xml"/><Relationship Id="rId133" Type="http://schemas.openxmlformats.org/officeDocument/2006/relationships/image" Target="../media/image1260.png"/><Relationship Id="rId154" Type="http://schemas.openxmlformats.org/officeDocument/2006/relationships/customXml" Target="../ink/ink1395.xml"/><Relationship Id="rId175" Type="http://schemas.openxmlformats.org/officeDocument/2006/relationships/image" Target="../media/image1470.png"/><Relationship Id="rId340" Type="http://schemas.openxmlformats.org/officeDocument/2006/relationships/customXml" Target="../ink/ink1489.xml"/><Relationship Id="rId196" Type="http://schemas.openxmlformats.org/officeDocument/2006/relationships/customXml" Target="../ink/ink1416.xml"/><Relationship Id="rId200" Type="http://schemas.openxmlformats.org/officeDocument/2006/relationships/customXml" Target="../ink/ink1418.xml"/><Relationship Id="rId221" Type="http://schemas.openxmlformats.org/officeDocument/2006/relationships/image" Target="../media/image1700.png"/><Relationship Id="rId242" Type="http://schemas.openxmlformats.org/officeDocument/2006/relationships/customXml" Target="../ink/ink1439.xml"/><Relationship Id="rId263" Type="http://schemas.openxmlformats.org/officeDocument/2006/relationships/image" Target="../media/image1910.png"/><Relationship Id="rId284" Type="http://schemas.openxmlformats.org/officeDocument/2006/relationships/customXml" Target="../ink/ink1461.xml"/><Relationship Id="rId319" Type="http://schemas.openxmlformats.org/officeDocument/2006/relationships/image" Target="../media/image2180.png"/><Relationship Id="rId37" Type="http://schemas.openxmlformats.org/officeDocument/2006/relationships/image" Target="../media/image6500.png"/><Relationship Id="rId58" Type="http://schemas.openxmlformats.org/officeDocument/2006/relationships/customXml" Target="../ink/ink1347.xml"/><Relationship Id="rId79" Type="http://schemas.openxmlformats.org/officeDocument/2006/relationships/image" Target="../media/image8600.png"/><Relationship Id="rId102" Type="http://schemas.openxmlformats.org/officeDocument/2006/relationships/customXml" Target="../ink/ink1369.xml"/><Relationship Id="rId123" Type="http://schemas.openxmlformats.org/officeDocument/2006/relationships/image" Target="../media/image1210.png"/><Relationship Id="rId144" Type="http://schemas.openxmlformats.org/officeDocument/2006/relationships/customXml" Target="../ink/ink1390.xml"/><Relationship Id="rId330" Type="http://schemas.openxmlformats.org/officeDocument/2006/relationships/customXml" Target="../ink/ink1484.xml"/><Relationship Id="rId90" Type="http://schemas.openxmlformats.org/officeDocument/2006/relationships/customXml" Target="../ink/ink1363.xml"/><Relationship Id="rId165" Type="http://schemas.openxmlformats.org/officeDocument/2006/relationships/image" Target="../media/image2301.png"/><Relationship Id="rId186" Type="http://schemas.openxmlformats.org/officeDocument/2006/relationships/customXml" Target="../ink/ink1411.xml"/><Relationship Id="rId351" Type="http://schemas.openxmlformats.org/officeDocument/2006/relationships/image" Target="../media/image3571.png"/><Relationship Id="rId211" Type="http://schemas.openxmlformats.org/officeDocument/2006/relationships/image" Target="../media/image1650.png"/><Relationship Id="rId232" Type="http://schemas.openxmlformats.org/officeDocument/2006/relationships/customXml" Target="../ink/ink1434.xml"/><Relationship Id="rId253" Type="http://schemas.openxmlformats.org/officeDocument/2006/relationships/image" Target="../media/image2381.png"/><Relationship Id="rId274" Type="http://schemas.openxmlformats.org/officeDocument/2006/relationships/image" Target="../media/image1960.png"/><Relationship Id="rId295" Type="http://schemas.openxmlformats.org/officeDocument/2006/relationships/image" Target="../media/image2060.png"/><Relationship Id="rId309" Type="http://schemas.openxmlformats.org/officeDocument/2006/relationships/image" Target="../media/image2130.png"/><Relationship Id="rId27" Type="http://schemas.openxmlformats.org/officeDocument/2006/relationships/image" Target="../media/image6000.png"/><Relationship Id="rId48" Type="http://schemas.openxmlformats.org/officeDocument/2006/relationships/customXml" Target="../ink/ink1342.xml"/><Relationship Id="rId69" Type="http://schemas.openxmlformats.org/officeDocument/2006/relationships/image" Target="../media/image8100.png"/><Relationship Id="rId113" Type="http://schemas.openxmlformats.org/officeDocument/2006/relationships/image" Target="../media/image1160.png"/><Relationship Id="rId134" Type="http://schemas.openxmlformats.org/officeDocument/2006/relationships/customXml" Target="../ink/ink1385.xml"/><Relationship Id="rId320" Type="http://schemas.openxmlformats.org/officeDocument/2006/relationships/customXml" Target="../ink/ink1479.xml"/><Relationship Id="rId80" Type="http://schemas.openxmlformats.org/officeDocument/2006/relationships/customXml" Target="../ink/ink1358.xml"/><Relationship Id="rId155" Type="http://schemas.openxmlformats.org/officeDocument/2006/relationships/image" Target="../media/image1370.png"/><Relationship Id="rId176" Type="http://schemas.openxmlformats.org/officeDocument/2006/relationships/customXml" Target="../ink/ink1406.xml"/><Relationship Id="rId197" Type="http://schemas.openxmlformats.org/officeDocument/2006/relationships/image" Target="../media/image1580.png"/><Relationship Id="rId341" Type="http://schemas.openxmlformats.org/officeDocument/2006/relationships/image" Target="../media/image2290.png"/><Relationship Id="rId201" Type="http://schemas.openxmlformats.org/officeDocument/2006/relationships/image" Target="../media/image1600.png"/><Relationship Id="rId222" Type="http://schemas.openxmlformats.org/officeDocument/2006/relationships/customXml" Target="../ink/ink1429.xml"/><Relationship Id="rId243" Type="http://schemas.openxmlformats.org/officeDocument/2006/relationships/image" Target="../media/image1810.png"/><Relationship Id="rId264" Type="http://schemas.openxmlformats.org/officeDocument/2006/relationships/customXml" Target="../ink/ink1450.xml"/><Relationship Id="rId285" Type="http://schemas.openxmlformats.org/officeDocument/2006/relationships/image" Target="../media/image2010.png"/><Relationship Id="rId17" Type="http://schemas.openxmlformats.org/officeDocument/2006/relationships/image" Target="../media/image5500.png"/><Relationship Id="rId38" Type="http://schemas.openxmlformats.org/officeDocument/2006/relationships/customXml" Target="../ink/ink1337.xml"/><Relationship Id="rId59" Type="http://schemas.openxmlformats.org/officeDocument/2006/relationships/image" Target="../media/image7600.png"/><Relationship Id="rId103" Type="http://schemas.openxmlformats.org/officeDocument/2006/relationships/image" Target="../media/image1110.png"/><Relationship Id="rId124" Type="http://schemas.openxmlformats.org/officeDocument/2006/relationships/customXml" Target="../ink/ink1380.xml"/><Relationship Id="rId310" Type="http://schemas.openxmlformats.org/officeDocument/2006/relationships/customXml" Target="../ink/ink1474.xml"/><Relationship Id="rId70" Type="http://schemas.openxmlformats.org/officeDocument/2006/relationships/customXml" Target="../ink/ink1353.xml"/><Relationship Id="rId91" Type="http://schemas.openxmlformats.org/officeDocument/2006/relationships/image" Target="../media/image1050.png"/><Relationship Id="rId145" Type="http://schemas.openxmlformats.org/officeDocument/2006/relationships/image" Target="../media/image1320.png"/><Relationship Id="rId166" Type="http://schemas.openxmlformats.org/officeDocument/2006/relationships/customXml" Target="../ink/ink1401.xml"/><Relationship Id="rId187" Type="http://schemas.openxmlformats.org/officeDocument/2006/relationships/image" Target="../media/image1530.png"/><Relationship Id="rId331" Type="http://schemas.openxmlformats.org/officeDocument/2006/relationships/image" Target="../media/image2240.png"/><Relationship Id="rId352" Type="http://schemas.openxmlformats.org/officeDocument/2006/relationships/customXml" Target="../ink/ink1495.xml"/><Relationship Id="rId1" Type="http://schemas.microsoft.com/office/2007/relationships/media" Target="../media/media62.m4a"/><Relationship Id="rId212" Type="http://schemas.openxmlformats.org/officeDocument/2006/relationships/customXml" Target="../ink/ink1424.xml"/><Relationship Id="rId233" Type="http://schemas.openxmlformats.org/officeDocument/2006/relationships/image" Target="../media/image1760.png"/><Relationship Id="rId254" Type="http://schemas.openxmlformats.org/officeDocument/2006/relationships/customXml" Target="../ink/ink1445.xml"/><Relationship Id="rId28" Type="http://schemas.openxmlformats.org/officeDocument/2006/relationships/customXml" Target="../ink/ink1332.xml"/><Relationship Id="rId49" Type="http://schemas.openxmlformats.org/officeDocument/2006/relationships/image" Target="../media/image7100.png"/><Relationship Id="rId114" Type="http://schemas.openxmlformats.org/officeDocument/2006/relationships/customXml" Target="../ink/ink1375.xml"/><Relationship Id="rId275" Type="http://schemas.openxmlformats.org/officeDocument/2006/relationships/customXml" Target="../ink/ink1456.xml"/><Relationship Id="rId296" Type="http://schemas.openxmlformats.org/officeDocument/2006/relationships/customXml" Target="../ink/ink1467.xml"/><Relationship Id="rId300" Type="http://schemas.openxmlformats.org/officeDocument/2006/relationships/customXml" Target="../ink/ink1469.xml"/><Relationship Id="rId60" Type="http://schemas.openxmlformats.org/officeDocument/2006/relationships/customXml" Target="../ink/ink1348.xml"/><Relationship Id="rId81" Type="http://schemas.openxmlformats.org/officeDocument/2006/relationships/image" Target="../media/image8700.png"/><Relationship Id="rId135" Type="http://schemas.openxmlformats.org/officeDocument/2006/relationships/image" Target="../media/image1270.png"/><Relationship Id="rId156" Type="http://schemas.openxmlformats.org/officeDocument/2006/relationships/customXml" Target="../ink/ink1396.xml"/><Relationship Id="rId177" Type="http://schemas.openxmlformats.org/officeDocument/2006/relationships/image" Target="../media/image1480.png"/><Relationship Id="rId198" Type="http://schemas.openxmlformats.org/officeDocument/2006/relationships/customXml" Target="../ink/ink1417.xml"/><Relationship Id="rId321" Type="http://schemas.openxmlformats.org/officeDocument/2006/relationships/image" Target="../media/image2190.png"/><Relationship Id="rId342" Type="http://schemas.openxmlformats.org/officeDocument/2006/relationships/customXml" Target="../ink/ink1490.xml"/><Relationship Id="rId202" Type="http://schemas.openxmlformats.org/officeDocument/2006/relationships/customXml" Target="../ink/ink1419.xml"/><Relationship Id="rId223" Type="http://schemas.openxmlformats.org/officeDocument/2006/relationships/image" Target="../media/image1710.png"/><Relationship Id="rId244" Type="http://schemas.openxmlformats.org/officeDocument/2006/relationships/customXml" Target="../ink/ink1440.xml"/><Relationship Id="rId18" Type="http://schemas.openxmlformats.org/officeDocument/2006/relationships/customXml" Target="../ink/ink1327.xml"/><Relationship Id="rId39" Type="http://schemas.openxmlformats.org/officeDocument/2006/relationships/image" Target="../media/image6600.png"/><Relationship Id="rId265" Type="http://schemas.openxmlformats.org/officeDocument/2006/relationships/image" Target="../media/image1920.png"/><Relationship Id="rId286" Type="http://schemas.openxmlformats.org/officeDocument/2006/relationships/customXml" Target="../ink/ink1462.xml"/><Relationship Id="rId50" Type="http://schemas.openxmlformats.org/officeDocument/2006/relationships/customXml" Target="../ink/ink1343.xml"/><Relationship Id="rId104" Type="http://schemas.openxmlformats.org/officeDocument/2006/relationships/customXml" Target="../ink/ink1370.xml"/><Relationship Id="rId125" Type="http://schemas.openxmlformats.org/officeDocument/2006/relationships/image" Target="../media/image1220.png"/><Relationship Id="rId146" Type="http://schemas.openxmlformats.org/officeDocument/2006/relationships/customXml" Target="../ink/ink1391.xml"/><Relationship Id="rId167" Type="http://schemas.openxmlformats.org/officeDocument/2006/relationships/image" Target="../media/image2313.png"/><Relationship Id="rId188" Type="http://schemas.openxmlformats.org/officeDocument/2006/relationships/customXml" Target="../ink/ink1412.xml"/><Relationship Id="rId311" Type="http://schemas.openxmlformats.org/officeDocument/2006/relationships/image" Target="../media/image2140.png"/><Relationship Id="rId332" Type="http://schemas.openxmlformats.org/officeDocument/2006/relationships/customXml" Target="../ink/ink1485.xml"/><Relationship Id="rId353" Type="http://schemas.openxmlformats.org/officeDocument/2006/relationships/image" Target="../media/image3581.png"/><Relationship Id="rId71" Type="http://schemas.openxmlformats.org/officeDocument/2006/relationships/image" Target="../media/image8200.png"/><Relationship Id="rId92" Type="http://schemas.openxmlformats.org/officeDocument/2006/relationships/customXml" Target="../ink/ink1364.xml"/><Relationship Id="rId213" Type="http://schemas.openxmlformats.org/officeDocument/2006/relationships/image" Target="../media/image1660.png"/><Relationship Id="rId234" Type="http://schemas.openxmlformats.org/officeDocument/2006/relationships/customXml" Target="../ink/ink1435.xml"/><Relationship Id="rId2" Type="http://schemas.openxmlformats.org/officeDocument/2006/relationships/audio" Target="../media/media62.m4a"/><Relationship Id="rId29" Type="http://schemas.openxmlformats.org/officeDocument/2006/relationships/image" Target="../media/image6100.png"/><Relationship Id="rId255" Type="http://schemas.openxmlformats.org/officeDocument/2006/relationships/image" Target="../media/image1870.png"/><Relationship Id="rId276" Type="http://schemas.openxmlformats.org/officeDocument/2006/relationships/customXml" Target="../ink/ink1457.xml"/><Relationship Id="rId297" Type="http://schemas.openxmlformats.org/officeDocument/2006/relationships/image" Target="../media/image2070.png"/><Relationship Id="rId40" Type="http://schemas.openxmlformats.org/officeDocument/2006/relationships/customXml" Target="../ink/ink1338.xml"/><Relationship Id="rId115" Type="http://schemas.openxmlformats.org/officeDocument/2006/relationships/image" Target="../media/image1170.png"/><Relationship Id="rId136" Type="http://schemas.openxmlformats.org/officeDocument/2006/relationships/customXml" Target="../ink/ink1386.xml"/><Relationship Id="rId157" Type="http://schemas.openxmlformats.org/officeDocument/2006/relationships/image" Target="../media/image1380.png"/><Relationship Id="rId178" Type="http://schemas.openxmlformats.org/officeDocument/2006/relationships/customXml" Target="../ink/ink1407.xml"/><Relationship Id="rId301" Type="http://schemas.openxmlformats.org/officeDocument/2006/relationships/image" Target="../media/image2090.png"/><Relationship Id="rId322" Type="http://schemas.openxmlformats.org/officeDocument/2006/relationships/customXml" Target="../ink/ink1480.xml"/><Relationship Id="rId343" Type="http://schemas.openxmlformats.org/officeDocument/2006/relationships/image" Target="../media/image2300.png"/><Relationship Id="rId61" Type="http://schemas.openxmlformats.org/officeDocument/2006/relationships/image" Target="../media/image7700.png"/><Relationship Id="rId82" Type="http://schemas.openxmlformats.org/officeDocument/2006/relationships/customXml" Target="../ink/ink1359.xml"/><Relationship Id="rId199" Type="http://schemas.openxmlformats.org/officeDocument/2006/relationships/image" Target="../media/image1590.png"/><Relationship Id="rId203" Type="http://schemas.openxmlformats.org/officeDocument/2006/relationships/image" Target="../media/image1610.png"/><Relationship Id="rId19" Type="http://schemas.openxmlformats.org/officeDocument/2006/relationships/image" Target="../media/image5600.png"/><Relationship Id="rId224" Type="http://schemas.openxmlformats.org/officeDocument/2006/relationships/customXml" Target="../ink/ink1430.xml"/><Relationship Id="rId245" Type="http://schemas.openxmlformats.org/officeDocument/2006/relationships/image" Target="../media/image2341.png"/><Relationship Id="rId266" Type="http://schemas.openxmlformats.org/officeDocument/2006/relationships/customXml" Target="../ink/ink1451.xml"/><Relationship Id="rId287" Type="http://schemas.openxmlformats.org/officeDocument/2006/relationships/image" Target="../media/image2020.png"/><Relationship Id="rId30" Type="http://schemas.openxmlformats.org/officeDocument/2006/relationships/customXml" Target="../ink/ink1333.xml"/><Relationship Id="rId105" Type="http://schemas.openxmlformats.org/officeDocument/2006/relationships/image" Target="../media/image1120.png"/><Relationship Id="rId126" Type="http://schemas.openxmlformats.org/officeDocument/2006/relationships/customXml" Target="../ink/ink1381.xml"/><Relationship Id="rId147" Type="http://schemas.openxmlformats.org/officeDocument/2006/relationships/image" Target="../media/image1330.png"/><Relationship Id="rId168" Type="http://schemas.openxmlformats.org/officeDocument/2006/relationships/customXml" Target="../ink/ink1402.xml"/><Relationship Id="rId312" Type="http://schemas.openxmlformats.org/officeDocument/2006/relationships/customXml" Target="../ink/ink1475.xml"/><Relationship Id="rId333" Type="http://schemas.openxmlformats.org/officeDocument/2006/relationships/image" Target="../media/image2250.png"/><Relationship Id="rId354" Type="http://schemas.openxmlformats.org/officeDocument/2006/relationships/customXml" Target="../ink/ink1496.xml"/><Relationship Id="rId51" Type="http://schemas.openxmlformats.org/officeDocument/2006/relationships/image" Target="../media/image7200.png"/><Relationship Id="rId72" Type="http://schemas.openxmlformats.org/officeDocument/2006/relationships/customXml" Target="../ink/ink1354.xml"/><Relationship Id="rId93" Type="http://schemas.openxmlformats.org/officeDocument/2006/relationships/image" Target="../media/image1060.png"/><Relationship Id="rId189" Type="http://schemas.openxmlformats.org/officeDocument/2006/relationships/image" Target="../media/image1540.png"/><Relationship Id="rId3" Type="http://schemas.openxmlformats.org/officeDocument/2006/relationships/slideLayout" Target="../slideLayouts/slideLayout2.xml"/><Relationship Id="rId214" Type="http://schemas.openxmlformats.org/officeDocument/2006/relationships/customXml" Target="../ink/ink1425.xml"/><Relationship Id="rId235" Type="http://schemas.openxmlformats.org/officeDocument/2006/relationships/image" Target="../media/image1770.png"/><Relationship Id="rId256" Type="http://schemas.openxmlformats.org/officeDocument/2006/relationships/customXml" Target="../ink/ink1446.xml"/><Relationship Id="rId277" Type="http://schemas.openxmlformats.org/officeDocument/2006/relationships/image" Target="../media/image1970.png"/><Relationship Id="rId298" Type="http://schemas.openxmlformats.org/officeDocument/2006/relationships/customXml" Target="../ink/ink1468.xml"/><Relationship Id="rId116" Type="http://schemas.openxmlformats.org/officeDocument/2006/relationships/customXml" Target="../ink/ink1376.xml"/><Relationship Id="rId137" Type="http://schemas.openxmlformats.org/officeDocument/2006/relationships/image" Target="../media/image1280.png"/><Relationship Id="rId158" Type="http://schemas.openxmlformats.org/officeDocument/2006/relationships/customXml" Target="../ink/ink1397.xml"/><Relationship Id="rId302" Type="http://schemas.openxmlformats.org/officeDocument/2006/relationships/customXml" Target="../ink/ink1470.xml"/><Relationship Id="rId323" Type="http://schemas.openxmlformats.org/officeDocument/2006/relationships/image" Target="../media/image2200.png"/><Relationship Id="rId344" Type="http://schemas.openxmlformats.org/officeDocument/2006/relationships/customXml" Target="../ink/ink1491.xml"/><Relationship Id="rId20" Type="http://schemas.openxmlformats.org/officeDocument/2006/relationships/customXml" Target="../ink/ink1328.xml"/><Relationship Id="rId41" Type="http://schemas.openxmlformats.org/officeDocument/2006/relationships/image" Target="../media/image6700.png"/><Relationship Id="rId62" Type="http://schemas.openxmlformats.org/officeDocument/2006/relationships/customXml" Target="../ink/ink1349.xml"/><Relationship Id="rId83" Type="http://schemas.openxmlformats.org/officeDocument/2006/relationships/image" Target="../media/image8800.png"/><Relationship Id="rId179" Type="http://schemas.openxmlformats.org/officeDocument/2006/relationships/image" Target="../media/image1490.png"/><Relationship Id="rId190" Type="http://schemas.openxmlformats.org/officeDocument/2006/relationships/customXml" Target="../ink/ink1413.xml"/><Relationship Id="rId204" Type="http://schemas.openxmlformats.org/officeDocument/2006/relationships/customXml" Target="../ink/ink1420.xml"/><Relationship Id="rId225" Type="http://schemas.openxmlformats.org/officeDocument/2006/relationships/image" Target="../media/image1720.png"/><Relationship Id="rId246" Type="http://schemas.openxmlformats.org/officeDocument/2006/relationships/customXml" Target="../ink/ink1441.xml"/><Relationship Id="rId267" Type="http://schemas.openxmlformats.org/officeDocument/2006/relationships/image" Target="../media/image1930.png"/><Relationship Id="rId288" Type="http://schemas.openxmlformats.org/officeDocument/2006/relationships/customXml" Target="../ink/ink1463.xml"/><Relationship Id="rId106" Type="http://schemas.openxmlformats.org/officeDocument/2006/relationships/customXml" Target="../ink/ink1371.xml"/><Relationship Id="rId127" Type="http://schemas.openxmlformats.org/officeDocument/2006/relationships/image" Target="../media/image1230.png"/><Relationship Id="rId313" Type="http://schemas.openxmlformats.org/officeDocument/2006/relationships/image" Target="../media/image2150.png"/><Relationship Id="rId31" Type="http://schemas.openxmlformats.org/officeDocument/2006/relationships/image" Target="../media/image6200.png"/><Relationship Id="rId52" Type="http://schemas.openxmlformats.org/officeDocument/2006/relationships/customXml" Target="../ink/ink1344.xml"/><Relationship Id="rId73" Type="http://schemas.openxmlformats.org/officeDocument/2006/relationships/image" Target="../media/image8300.png"/><Relationship Id="rId94" Type="http://schemas.openxmlformats.org/officeDocument/2006/relationships/customXml" Target="../ink/ink1365.xml"/><Relationship Id="rId148" Type="http://schemas.openxmlformats.org/officeDocument/2006/relationships/customXml" Target="../ink/ink1392.xml"/><Relationship Id="rId169" Type="http://schemas.openxmlformats.org/officeDocument/2006/relationships/image" Target="../media/image2321.png"/><Relationship Id="rId334" Type="http://schemas.openxmlformats.org/officeDocument/2006/relationships/customXml" Target="../ink/ink1486.xml"/><Relationship Id="rId355" Type="http://schemas.openxmlformats.org/officeDocument/2006/relationships/image" Target="../media/image3591.png"/><Relationship Id="rId4" Type="http://schemas.openxmlformats.org/officeDocument/2006/relationships/customXml" Target="../ink/ink1326.xml"/><Relationship Id="rId180" Type="http://schemas.openxmlformats.org/officeDocument/2006/relationships/customXml" Target="../ink/ink1408.xml"/><Relationship Id="rId215" Type="http://schemas.openxmlformats.org/officeDocument/2006/relationships/image" Target="../media/image1670.png"/><Relationship Id="rId236" Type="http://schemas.openxmlformats.org/officeDocument/2006/relationships/customXml" Target="../ink/ink1436.xml"/><Relationship Id="rId257" Type="http://schemas.openxmlformats.org/officeDocument/2006/relationships/image" Target="../media/image1880.png"/><Relationship Id="rId278" Type="http://schemas.openxmlformats.org/officeDocument/2006/relationships/customXml" Target="../ink/ink1458.xml"/><Relationship Id="rId303" Type="http://schemas.openxmlformats.org/officeDocument/2006/relationships/image" Target="../media/image2100.png"/><Relationship Id="rId42" Type="http://schemas.openxmlformats.org/officeDocument/2006/relationships/customXml" Target="../ink/ink1339.xml"/><Relationship Id="rId84" Type="http://schemas.openxmlformats.org/officeDocument/2006/relationships/customXml" Target="../ink/ink1360.xml"/><Relationship Id="rId138" Type="http://schemas.openxmlformats.org/officeDocument/2006/relationships/customXml" Target="../ink/ink1387.xml"/><Relationship Id="rId345" Type="http://schemas.openxmlformats.org/officeDocument/2006/relationships/image" Target="../media/image2312.png"/><Relationship Id="rId191" Type="http://schemas.openxmlformats.org/officeDocument/2006/relationships/image" Target="../media/image1550.png"/><Relationship Id="rId205" Type="http://schemas.openxmlformats.org/officeDocument/2006/relationships/image" Target="../media/image1620.png"/><Relationship Id="rId247" Type="http://schemas.openxmlformats.org/officeDocument/2006/relationships/image" Target="../media/image2351.png"/><Relationship Id="rId107" Type="http://schemas.openxmlformats.org/officeDocument/2006/relationships/image" Target="../media/image1130.png"/><Relationship Id="rId289" Type="http://schemas.openxmlformats.org/officeDocument/2006/relationships/image" Target="../media/image2030.png"/><Relationship Id="rId53" Type="http://schemas.openxmlformats.org/officeDocument/2006/relationships/image" Target="../media/image7300.png"/><Relationship Id="rId149" Type="http://schemas.openxmlformats.org/officeDocument/2006/relationships/image" Target="../media/image1340.png"/><Relationship Id="rId314" Type="http://schemas.openxmlformats.org/officeDocument/2006/relationships/customXml" Target="../ink/ink1476.xml"/><Relationship Id="rId356" Type="http://schemas.openxmlformats.org/officeDocument/2006/relationships/customXml" Target="../ink/ink1497.xml"/><Relationship Id="rId95" Type="http://schemas.openxmlformats.org/officeDocument/2006/relationships/image" Target="../media/image1070.png"/><Relationship Id="rId160" Type="http://schemas.openxmlformats.org/officeDocument/2006/relationships/customXml" Target="../ink/ink1398.xml"/><Relationship Id="rId216" Type="http://schemas.openxmlformats.org/officeDocument/2006/relationships/customXml" Target="../ink/ink1426.xml"/><Relationship Id="rId258" Type="http://schemas.openxmlformats.org/officeDocument/2006/relationships/customXml" Target="../ink/ink1447.xml"/><Relationship Id="rId22" Type="http://schemas.openxmlformats.org/officeDocument/2006/relationships/customXml" Target="../ink/ink1329.xml"/><Relationship Id="rId64" Type="http://schemas.openxmlformats.org/officeDocument/2006/relationships/customXml" Target="../ink/ink1350.xml"/><Relationship Id="rId118" Type="http://schemas.openxmlformats.org/officeDocument/2006/relationships/customXml" Target="../ink/ink1377.xml"/><Relationship Id="rId325" Type="http://schemas.openxmlformats.org/officeDocument/2006/relationships/image" Target="../media/image2211.png"/><Relationship Id="rId171" Type="http://schemas.openxmlformats.org/officeDocument/2006/relationships/image" Target="../media/image1450.png"/><Relationship Id="rId227" Type="http://schemas.openxmlformats.org/officeDocument/2006/relationships/image" Target="../media/image1730.png"/><Relationship Id="rId269" Type="http://schemas.openxmlformats.org/officeDocument/2006/relationships/image" Target="../media/image1940.png"/><Relationship Id="rId33" Type="http://schemas.openxmlformats.org/officeDocument/2006/relationships/image" Target="../media/image6300.png"/><Relationship Id="rId129" Type="http://schemas.openxmlformats.org/officeDocument/2006/relationships/image" Target="../media/image1240.png"/><Relationship Id="rId280" Type="http://schemas.openxmlformats.org/officeDocument/2006/relationships/customXml" Target="../ink/ink1459.xml"/><Relationship Id="rId336" Type="http://schemas.openxmlformats.org/officeDocument/2006/relationships/customXml" Target="../ink/ink1487.xml"/><Relationship Id="rId75" Type="http://schemas.openxmlformats.org/officeDocument/2006/relationships/image" Target="../media/image8400.png"/><Relationship Id="rId140" Type="http://schemas.openxmlformats.org/officeDocument/2006/relationships/customXml" Target="../ink/ink1388.xml"/><Relationship Id="rId182" Type="http://schemas.openxmlformats.org/officeDocument/2006/relationships/customXml" Target="../ink/ink1409.xml"/><Relationship Id="rId238" Type="http://schemas.openxmlformats.org/officeDocument/2006/relationships/customXml" Target="../ink/ink1437.xml"/><Relationship Id="rId291" Type="http://schemas.openxmlformats.org/officeDocument/2006/relationships/image" Target="../media/image2040.png"/><Relationship Id="rId305" Type="http://schemas.openxmlformats.org/officeDocument/2006/relationships/image" Target="../media/image2111.png"/><Relationship Id="rId347" Type="http://schemas.openxmlformats.org/officeDocument/2006/relationships/image" Target="../media/image2320.png"/><Relationship Id="rId44" Type="http://schemas.openxmlformats.org/officeDocument/2006/relationships/customXml" Target="../ink/ink1340.xml"/><Relationship Id="rId86" Type="http://schemas.openxmlformats.org/officeDocument/2006/relationships/customXml" Target="../ink/ink1361.xml"/><Relationship Id="rId151" Type="http://schemas.openxmlformats.org/officeDocument/2006/relationships/image" Target="../media/image2261.png"/><Relationship Id="rId193" Type="http://schemas.openxmlformats.org/officeDocument/2006/relationships/image" Target="../media/image1560.png"/><Relationship Id="rId207" Type="http://schemas.openxmlformats.org/officeDocument/2006/relationships/image" Target="../media/image1630.png"/><Relationship Id="rId249" Type="http://schemas.openxmlformats.org/officeDocument/2006/relationships/image" Target="../media/image2361.png"/><Relationship Id="rId109" Type="http://schemas.openxmlformats.org/officeDocument/2006/relationships/image" Target="../media/image1140.png"/><Relationship Id="rId260" Type="http://schemas.openxmlformats.org/officeDocument/2006/relationships/customXml" Target="../ink/ink1448.xml"/><Relationship Id="rId316" Type="http://schemas.openxmlformats.org/officeDocument/2006/relationships/customXml" Target="../ink/ink1477.xml"/><Relationship Id="rId55" Type="http://schemas.openxmlformats.org/officeDocument/2006/relationships/image" Target="../media/image7400.png"/><Relationship Id="rId97" Type="http://schemas.openxmlformats.org/officeDocument/2006/relationships/image" Target="../media/image1080.png"/><Relationship Id="rId120" Type="http://schemas.openxmlformats.org/officeDocument/2006/relationships/customXml" Target="../ink/ink1378.xml"/><Relationship Id="rId358" Type="http://schemas.openxmlformats.org/officeDocument/2006/relationships/customXml" Target="../ink/ink1498.xml"/><Relationship Id="rId162" Type="http://schemas.openxmlformats.org/officeDocument/2006/relationships/customXml" Target="../ink/ink1399.xml"/><Relationship Id="rId218" Type="http://schemas.openxmlformats.org/officeDocument/2006/relationships/customXml" Target="../ink/ink1427.xml"/><Relationship Id="rId271" Type="http://schemas.openxmlformats.org/officeDocument/2006/relationships/customXml" Target="../ink/ink1454.xml"/><Relationship Id="rId24" Type="http://schemas.openxmlformats.org/officeDocument/2006/relationships/customXml" Target="../ink/ink1330.xml"/><Relationship Id="rId66" Type="http://schemas.openxmlformats.org/officeDocument/2006/relationships/customXml" Target="../ink/ink1351.xml"/><Relationship Id="rId131" Type="http://schemas.openxmlformats.org/officeDocument/2006/relationships/image" Target="../media/image1250.png"/><Relationship Id="rId327" Type="http://schemas.openxmlformats.org/officeDocument/2006/relationships/image" Target="../media/image2220.png"/><Relationship Id="rId173" Type="http://schemas.openxmlformats.org/officeDocument/2006/relationships/image" Target="../media/image1460.png"/><Relationship Id="rId229" Type="http://schemas.openxmlformats.org/officeDocument/2006/relationships/image" Target="../media/image1740.png"/><Relationship Id="rId240" Type="http://schemas.openxmlformats.org/officeDocument/2006/relationships/customXml" Target="../ink/ink1438.xml"/></Relationships>
</file>

<file path=ppt/slides/_rels/slide63.xml.rels><?xml version="1.0" encoding="UTF-8" standalone="yes"?>
<Relationships xmlns="http://schemas.openxmlformats.org/package/2006/relationships"><Relationship Id="rId117" Type="http://schemas.openxmlformats.org/officeDocument/2006/relationships/image" Target="../media/image2870.png"/><Relationship Id="rId21" Type="http://schemas.openxmlformats.org/officeDocument/2006/relationships/image" Target="../media/image2410.png"/><Relationship Id="rId63" Type="http://schemas.openxmlformats.org/officeDocument/2006/relationships/customXml" Target="../ink/ink1529.xml"/><Relationship Id="rId159" Type="http://schemas.openxmlformats.org/officeDocument/2006/relationships/image" Target="../media/image3080.png"/><Relationship Id="rId170" Type="http://schemas.openxmlformats.org/officeDocument/2006/relationships/customXml" Target="../ink/ink1583.xml"/><Relationship Id="rId226" Type="http://schemas.openxmlformats.org/officeDocument/2006/relationships/customXml" Target="../ink/ink1611.xml"/><Relationship Id="rId268" Type="http://schemas.openxmlformats.org/officeDocument/2006/relationships/customXml" Target="../ink/ink1632.xml"/><Relationship Id="rId32" Type="http://schemas.openxmlformats.org/officeDocument/2006/relationships/image" Target="../media/image2460.png"/><Relationship Id="rId74" Type="http://schemas.openxmlformats.org/officeDocument/2006/relationships/customXml" Target="../ink/ink1535.xml"/><Relationship Id="rId128" Type="http://schemas.openxmlformats.org/officeDocument/2006/relationships/customXml" Target="../ink/ink1562.xml"/><Relationship Id="rId5" Type="http://schemas.openxmlformats.org/officeDocument/2006/relationships/image" Target="../media/image2330.png"/><Relationship Id="rId181" Type="http://schemas.openxmlformats.org/officeDocument/2006/relationships/image" Target="../media/image3190.png"/><Relationship Id="rId237" Type="http://schemas.openxmlformats.org/officeDocument/2006/relationships/image" Target="../media/image3470.png"/><Relationship Id="rId279" Type="http://schemas.openxmlformats.org/officeDocument/2006/relationships/image" Target="../media/image3681.png"/><Relationship Id="rId43" Type="http://schemas.openxmlformats.org/officeDocument/2006/relationships/customXml" Target="../ink/ink1519.xml"/><Relationship Id="rId139" Type="http://schemas.openxmlformats.org/officeDocument/2006/relationships/image" Target="../media/image2980.png"/><Relationship Id="rId290" Type="http://schemas.openxmlformats.org/officeDocument/2006/relationships/image" Target="../media/image1.png"/><Relationship Id="rId85" Type="http://schemas.openxmlformats.org/officeDocument/2006/relationships/image" Target="../media/image2710.png"/><Relationship Id="rId150" Type="http://schemas.openxmlformats.org/officeDocument/2006/relationships/customXml" Target="../ink/ink1573.xml"/><Relationship Id="rId192" Type="http://schemas.openxmlformats.org/officeDocument/2006/relationships/customXml" Target="../ink/ink1594.xml"/><Relationship Id="rId206" Type="http://schemas.openxmlformats.org/officeDocument/2006/relationships/customXml" Target="../ink/ink1601.xml"/><Relationship Id="rId248" Type="http://schemas.openxmlformats.org/officeDocument/2006/relationships/customXml" Target="../ink/ink1622.xml"/><Relationship Id="rId269" Type="http://schemas.openxmlformats.org/officeDocument/2006/relationships/image" Target="../media/image3630.png"/><Relationship Id="rId12" Type="http://schemas.openxmlformats.org/officeDocument/2006/relationships/customXml" Target="../ink/ink1503.xml"/><Relationship Id="rId33" Type="http://schemas.openxmlformats.org/officeDocument/2006/relationships/customXml" Target="../ink/ink1514.xml"/><Relationship Id="rId108" Type="http://schemas.openxmlformats.org/officeDocument/2006/relationships/customXml" Target="../ink/ink1552.xml"/><Relationship Id="rId129" Type="http://schemas.openxmlformats.org/officeDocument/2006/relationships/image" Target="../media/image2930.png"/><Relationship Id="rId280" Type="http://schemas.openxmlformats.org/officeDocument/2006/relationships/customXml" Target="../ink/ink1638.xml"/><Relationship Id="rId54" Type="http://schemas.openxmlformats.org/officeDocument/2006/relationships/image" Target="../media/image2560.png"/><Relationship Id="rId75" Type="http://schemas.openxmlformats.org/officeDocument/2006/relationships/image" Target="../media/image2660.png"/><Relationship Id="rId96" Type="http://schemas.openxmlformats.org/officeDocument/2006/relationships/customXml" Target="../ink/ink1546.xml"/><Relationship Id="rId140" Type="http://schemas.openxmlformats.org/officeDocument/2006/relationships/customXml" Target="../ink/ink1568.xml"/><Relationship Id="rId161" Type="http://schemas.openxmlformats.org/officeDocument/2006/relationships/image" Target="../media/image3090.png"/><Relationship Id="rId182" Type="http://schemas.openxmlformats.org/officeDocument/2006/relationships/customXml" Target="../ink/ink1589.xml"/><Relationship Id="rId217" Type="http://schemas.openxmlformats.org/officeDocument/2006/relationships/image" Target="../media/image3370.png"/><Relationship Id="rId6" Type="http://schemas.openxmlformats.org/officeDocument/2006/relationships/customXml" Target="../ink/ink1500.xml"/><Relationship Id="rId238" Type="http://schemas.openxmlformats.org/officeDocument/2006/relationships/customXml" Target="../ink/ink1617.xml"/><Relationship Id="rId259" Type="http://schemas.openxmlformats.org/officeDocument/2006/relationships/image" Target="../media/image3580.png"/><Relationship Id="rId23" Type="http://schemas.openxmlformats.org/officeDocument/2006/relationships/image" Target="../media/image2420.png"/><Relationship Id="rId119" Type="http://schemas.openxmlformats.org/officeDocument/2006/relationships/image" Target="../media/image2880.png"/><Relationship Id="rId270" Type="http://schemas.openxmlformats.org/officeDocument/2006/relationships/customXml" Target="../ink/ink1633.xml"/><Relationship Id="rId44" Type="http://schemas.openxmlformats.org/officeDocument/2006/relationships/image" Target="../media/image2510.png"/><Relationship Id="rId65" Type="http://schemas.openxmlformats.org/officeDocument/2006/relationships/customXml" Target="../ink/ink1530.xml"/><Relationship Id="rId86" Type="http://schemas.openxmlformats.org/officeDocument/2006/relationships/customXml" Target="../ink/ink1541.xml"/><Relationship Id="rId130" Type="http://schemas.openxmlformats.org/officeDocument/2006/relationships/customXml" Target="../ink/ink1563.xml"/><Relationship Id="rId151" Type="http://schemas.openxmlformats.org/officeDocument/2006/relationships/image" Target="../media/image3040.png"/><Relationship Id="rId172" Type="http://schemas.openxmlformats.org/officeDocument/2006/relationships/customXml" Target="../ink/ink1584.xml"/><Relationship Id="rId193" Type="http://schemas.openxmlformats.org/officeDocument/2006/relationships/image" Target="../media/image3250.png"/><Relationship Id="rId207" Type="http://schemas.openxmlformats.org/officeDocument/2006/relationships/image" Target="../media/image3320.png"/><Relationship Id="rId228" Type="http://schemas.openxmlformats.org/officeDocument/2006/relationships/customXml" Target="../ink/ink1612.xml"/><Relationship Id="rId249" Type="http://schemas.openxmlformats.org/officeDocument/2006/relationships/image" Target="../media/image3530.png"/><Relationship Id="rId13" Type="http://schemas.openxmlformats.org/officeDocument/2006/relationships/image" Target="../media/image2370.png"/><Relationship Id="rId109" Type="http://schemas.openxmlformats.org/officeDocument/2006/relationships/image" Target="../media/image2830.png"/><Relationship Id="rId260" Type="http://schemas.openxmlformats.org/officeDocument/2006/relationships/customXml" Target="../ink/ink1628.xml"/><Relationship Id="rId281" Type="http://schemas.openxmlformats.org/officeDocument/2006/relationships/image" Target="../media/image3691.png"/><Relationship Id="rId34" Type="http://schemas.openxmlformats.org/officeDocument/2006/relationships/image" Target="../media/image1580.png"/><Relationship Id="rId55" Type="http://schemas.openxmlformats.org/officeDocument/2006/relationships/customXml" Target="../ink/ink1525.xml"/><Relationship Id="rId76" Type="http://schemas.openxmlformats.org/officeDocument/2006/relationships/customXml" Target="../ink/ink1536.xml"/><Relationship Id="rId97" Type="http://schemas.openxmlformats.org/officeDocument/2006/relationships/image" Target="../media/image2770.png"/><Relationship Id="rId120" Type="http://schemas.openxmlformats.org/officeDocument/2006/relationships/customXml" Target="../ink/ink1558.xml"/><Relationship Id="rId141" Type="http://schemas.openxmlformats.org/officeDocument/2006/relationships/image" Target="../media/image2990.png"/><Relationship Id="rId7" Type="http://schemas.openxmlformats.org/officeDocument/2006/relationships/image" Target="../media/image2340.png"/><Relationship Id="rId162" Type="http://schemas.openxmlformats.org/officeDocument/2006/relationships/customXml" Target="../ink/ink1579.xml"/><Relationship Id="rId183" Type="http://schemas.openxmlformats.org/officeDocument/2006/relationships/image" Target="../media/image3200.png"/><Relationship Id="rId218" Type="http://schemas.openxmlformats.org/officeDocument/2006/relationships/customXml" Target="../ink/ink1607.xml"/><Relationship Id="rId239" Type="http://schemas.openxmlformats.org/officeDocument/2006/relationships/image" Target="../media/image3480.png"/><Relationship Id="rId250" Type="http://schemas.openxmlformats.org/officeDocument/2006/relationships/customXml" Target="../ink/ink1623.xml"/><Relationship Id="rId271" Type="http://schemas.openxmlformats.org/officeDocument/2006/relationships/image" Target="../media/image3640.png"/><Relationship Id="rId24" Type="http://schemas.openxmlformats.org/officeDocument/2006/relationships/customXml" Target="../ink/ink1509.xml"/><Relationship Id="rId45" Type="http://schemas.openxmlformats.org/officeDocument/2006/relationships/customXml" Target="../ink/ink1520.xml"/><Relationship Id="rId66" Type="http://schemas.openxmlformats.org/officeDocument/2006/relationships/image" Target="../media/image2620.png"/><Relationship Id="rId87" Type="http://schemas.openxmlformats.org/officeDocument/2006/relationships/image" Target="../media/image2720.png"/><Relationship Id="rId110" Type="http://schemas.openxmlformats.org/officeDocument/2006/relationships/customXml" Target="../ink/ink1553.xml"/><Relationship Id="rId131" Type="http://schemas.openxmlformats.org/officeDocument/2006/relationships/image" Target="../media/image2940.png"/><Relationship Id="rId152" Type="http://schemas.openxmlformats.org/officeDocument/2006/relationships/customXml" Target="../ink/ink1574.xml"/><Relationship Id="rId173" Type="http://schemas.openxmlformats.org/officeDocument/2006/relationships/image" Target="../media/image3150.png"/><Relationship Id="rId194" Type="http://schemas.openxmlformats.org/officeDocument/2006/relationships/customXml" Target="../ink/ink1595.xml"/><Relationship Id="rId208" Type="http://schemas.openxmlformats.org/officeDocument/2006/relationships/customXml" Target="../ink/ink1602.xml"/><Relationship Id="rId229" Type="http://schemas.openxmlformats.org/officeDocument/2006/relationships/image" Target="../media/image3430.png"/><Relationship Id="rId240" Type="http://schemas.openxmlformats.org/officeDocument/2006/relationships/customXml" Target="../ink/ink1618.xml"/><Relationship Id="rId261" Type="http://schemas.openxmlformats.org/officeDocument/2006/relationships/image" Target="../media/image3590.png"/><Relationship Id="rId14" Type="http://schemas.openxmlformats.org/officeDocument/2006/relationships/customXml" Target="../ink/ink1504.xml"/><Relationship Id="rId35" Type="http://schemas.openxmlformats.org/officeDocument/2006/relationships/customXml" Target="../ink/ink1515.xml"/><Relationship Id="rId56" Type="http://schemas.openxmlformats.org/officeDocument/2006/relationships/image" Target="../media/image2570.png"/><Relationship Id="rId77" Type="http://schemas.openxmlformats.org/officeDocument/2006/relationships/image" Target="../media/image2670.png"/><Relationship Id="rId100" Type="http://schemas.openxmlformats.org/officeDocument/2006/relationships/customXml" Target="../ink/ink1548.xml"/><Relationship Id="rId282" Type="http://schemas.openxmlformats.org/officeDocument/2006/relationships/customXml" Target="../ink/ink1639.xml"/><Relationship Id="rId8" Type="http://schemas.openxmlformats.org/officeDocument/2006/relationships/customXml" Target="../ink/ink1501.xml"/><Relationship Id="rId98" Type="http://schemas.openxmlformats.org/officeDocument/2006/relationships/customXml" Target="../ink/ink1547.xml"/><Relationship Id="rId121" Type="http://schemas.openxmlformats.org/officeDocument/2006/relationships/image" Target="../media/image2890.png"/><Relationship Id="rId142" Type="http://schemas.openxmlformats.org/officeDocument/2006/relationships/customXml" Target="../ink/ink1569.xml"/><Relationship Id="rId163" Type="http://schemas.openxmlformats.org/officeDocument/2006/relationships/image" Target="../media/image3100.png"/><Relationship Id="rId184" Type="http://schemas.openxmlformats.org/officeDocument/2006/relationships/customXml" Target="../ink/ink1590.xml"/><Relationship Id="rId219" Type="http://schemas.openxmlformats.org/officeDocument/2006/relationships/image" Target="../media/image3380.png"/><Relationship Id="rId230" Type="http://schemas.openxmlformats.org/officeDocument/2006/relationships/customXml" Target="../ink/ink1613.xml"/><Relationship Id="rId251" Type="http://schemas.openxmlformats.org/officeDocument/2006/relationships/image" Target="../media/image3540.png"/><Relationship Id="rId25" Type="http://schemas.openxmlformats.org/officeDocument/2006/relationships/image" Target="../media/image2430.png"/><Relationship Id="rId46" Type="http://schemas.openxmlformats.org/officeDocument/2006/relationships/image" Target="../media/image2520.png"/><Relationship Id="rId67" Type="http://schemas.openxmlformats.org/officeDocument/2006/relationships/customXml" Target="../ink/ink1531.xml"/><Relationship Id="rId272" Type="http://schemas.openxmlformats.org/officeDocument/2006/relationships/customXml" Target="../ink/ink1634.xml"/><Relationship Id="rId88" Type="http://schemas.openxmlformats.org/officeDocument/2006/relationships/customXml" Target="../ink/ink1542.xml"/><Relationship Id="rId111" Type="http://schemas.openxmlformats.org/officeDocument/2006/relationships/image" Target="../media/image2840.png"/><Relationship Id="rId132" Type="http://schemas.openxmlformats.org/officeDocument/2006/relationships/customXml" Target="../ink/ink1564.xml"/><Relationship Id="rId153" Type="http://schemas.openxmlformats.org/officeDocument/2006/relationships/image" Target="../media/image3050.png"/><Relationship Id="rId174" Type="http://schemas.openxmlformats.org/officeDocument/2006/relationships/customXml" Target="../ink/ink1585.xml"/><Relationship Id="rId195" Type="http://schemas.openxmlformats.org/officeDocument/2006/relationships/image" Target="../media/image3260.png"/><Relationship Id="rId209" Type="http://schemas.openxmlformats.org/officeDocument/2006/relationships/image" Target="../media/image3330.png"/><Relationship Id="rId220" Type="http://schemas.openxmlformats.org/officeDocument/2006/relationships/customXml" Target="../ink/ink1608.xml"/><Relationship Id="rId241" Type="http://schemas.openxmlformats.org/officeDocument/2006/relationships/image" Target="../media/image3490.png"/><Relationship Id="rId15" Type="http://schemas.openxmlformats.org/officeDocument/2006/relationships/image" Target="../media/image2380.png"/><Relationship Id="rId36" Type="http://schemas.openxmlformats.org/officeDocument/2006/relationships/image" Target="../media/image2470.png"/><Relationship Id="rId57" Type="http://schemas.openxmlformats.org/officeDocument/2006/relationships/customXml" Target="../ink/ink1526.xml"/><Relationship Id="rId262" Type="http://schemas.openxmlformats.org/officeDocument/2006/relationships/customXml" Target="../ink/ink1629.xml"/><Relationship Id="rId283" Type="http://schemas.openxmlformats.org/officeDocument/2006/relationships/image" Target="../media/image3701.png"/><Relationship Id="rId78" Type="http://schemas.openxmlformats.org/officeDocument/2006/relationships/customXml" Target="../ink/ink1537.xml"/><Relationship Id="rId99" Type="http://schemas.openxmlformats.org/officeDocument/2006/relationships/image" Target="../media/image2780.png"/><Relationship Id="rId101" Type="http://schemas.openxmlformats.org/officeDocument/2006/relationships/image" Target="../media/image2790.png"/><Relationship Id="rId122" Type="http://schemas.openxmlformats.org/officeDocument/2006/relationships/customXml" Target="../ink/ink1559.xml"/><Relationship Id="rId143" Type="http://schemas.openxmlformats.org/officeDocument/2006/relationships/image" Target="../media/image3000.png"/><Relationship Id="rId164" Type="http://schemas.openxmlformats.org/officeDocument/2006/relationships/customXml" Target="../ink/ink1580.xml"/><Relationship Id="rId185" Type="http://schemas.openxmlformats.org/officeDocument/2006/relationships/image" Target="../media/image3210.png"/><Relationship Id="rId9" Type="http://schemas.openxmlformats.org/officeDocument/2006/relationships/image" Target="../media/image2350.png"/><Relationship Id="rId210" Type="http://schemas.openxmlformats.org/officeDocument/2006/relationships/customXml" Target="../ink/ink1603.xml"/><Relationship Id="rId26" Type="http://schemas.openxmlformats.org/officeDocument/2006/relationships/customXml" Target="../ink/ink1510.xml"/><Relationship Id="rId231" Type="http://schemas.openxmlformats.org/officeDocument/2006/relationships/image" Target="../media/image3440.png"/><Relationship Id="rId252" Type="http://schemas.openxmlformats.org/officeDocument/2006/relationships/customXml" Target="../ink/ink1624.xml"/><Relationship Id="rId273" Type="http://schemas.openxmlformats.org/officeDocument/2006/relationships/image" Target="../media/image3651.png"/><Relationship Id="rId47" Type="http://schemas.openxmlformats.org/officeDocument/2006/relationships/customXml" Target="../ink/ink1521.xml"/><Relationship Id="rId68" Type="http://schemas.openxmlformats.org/officeDocument/2006/relationships/customXml" Target="../ink/ink1532.xml"/><Relationship Id="rId89" Type="http://schemas.openxmlformats.org/officeDocument/2006/relationships/image" Target="../media/image2730.png"/><Relationship Id="rId112" Type="http://schemas.openxmlformats.org/officeDocument/2006/relationships/customXml" Target="../ink/ink1554.xml"/><Relationship Id="rId133" Type="http://schemas.openxmlformats.org/officeDocument/2006/relationships/image" Target="../media/image2950.png"/><Relationship Id="rId154" Type="http://schemas.openxmlformats.org/officeDocument/2006/relationships/customXml" Target="../ink/ink1575.xml"/><Relationship Id="rId175" Type="http://schemas.openxmlformats.org/officeDocument/2006/relationships/image" Target="../media/image3160.png"/><Relationship Id="rId196" Type="http://schemas.openxmlformats.org/officeDocument/2006/relationships/customXml" Target="../ink/ink1596.xml"/><Relationship Id="rId200" Type="http://schemas.openxmlformats.org/officeDocument/2006/relationships/customXml" Target="../ink/ink1598.xml"/><Relationship Id="rId16" Type="http://schemas.openxmlformats.org/officeDocument/2006/relationships/customXml" Target="../ink/ink1505.xml"/><Relationship Id="rId221" Type="http://schemas.openxmlformats.org/officeDocument/2006/relationships/image" Target="../media/image3390.png"/><Relationship Id="rId242" Type="http://schemas.openxmlformats.org/officeDocument/2006/relationships/customXml" Target="../ink/ink1619.xml"/><Relationship Id="rId263" Type="http://schemas.openxmlformats.org/officeDocument/2006/relationships/image" Target="../media/image3600.png"/><Relationship Id="rId284" Type="http://schemas.openxmlformats.org/officeDocument/2006/relationships/customXml" Target="../ink/ink1640.xml"/><Relationship Id="rId37" Type="http://schemas.openxmlformats.org/officeDocument/2006/relationships/customXml" Target="../ink/ink1516.xml"/><Relationship Id="rId58" Type="http://schemas.openxmlformats.org/officeDocument/2006/relationships/image" Target="../media/image2580.png"/><Relationship Id="rId79" Type="http://schemas.openxmlformats.org/officeDocument/2006/relationships/image" Target="../media/image2680.png"/><Relationship Id="rId102" Type="http://schemas.openxmlformats.org/officeDocument/2006/relationships/customXml" Target="../ink/ink1549.xml"/><Relationship Id="rId123" Type="http://schemas.openxmlformats.org/officeDocument/2006/relationships/image" Target="../media/image2900.png"/><Relationship Id="rId144" Type="http://schemas.openxmlformats.org/officeDocument/2006/relationships/customXml" Target="../ink/ink1570.xml"/><Relationship Id="rId90" Type="http://schemas.openxmlformats.org/officeDocument/2006/relationships/customXml" Target="../ink/ink1543.xml"/><Relationship Id="rId165" Type="http://schemas.openxmlformats.org/officeDocument/2006/relationships/image" Target="../media/image3110.png"/><Relationship Id="rId186" Type="http://schemas.openxmlformats.org/officeDocument/2006/relationships/customXml" Target="../ink/ink1591.xml"/><Relationship Id="rId211" Type="http://schemas.openxmlformats.org/officeDocument/2006/relationships/image" Target="../media/image3340.png"/><Relationship Id="rId232" Type="http://schemas.openxmlformats.org/officeDocument/2006/relationships/customXml" Target="../ink/ink1614.xml"/><Relationship Id="rId253" Type="http://schemas.openxmlformats.org/officeDocument/2006/relationships/image" Target="../media/image3550.png"/><Relationship Id="rId274" Type="http://schemas.openxmlformats.org/officeDocument/2006/relationships/customXml" Target="../ink/ink1635.xml"/><Relationship Id="rId27" Type="http://schemas.openxmlformats.org/officeDocument/2006/relationships/customXml" Target="../ink/ink1511.xml"/><Relationship Id="rId48" Type="http://schemas.openxmlformats.org/officeDocument/2006/relationships/image" Target="../media/image2530.png"/><Relationship Id="rId69" Type="http://schemas.openxmlformats.org/officeDocument/2006/relationships/image" Target="../media/image2630.png"/><Relationship Id="rId113" Type="http://schemas.openxmlformats.org/officeDocument/2006/relationships/image" Target="../media/image2850.png"/><Relationship Id="rId134" Type="http://schemas.openxmlformats.org/officeDocument/2006/relationships/customXml" Target="../ink/ink1565.xml"/><Relationship Id="rId80" Type="http://schemas.openxmlformats.org/officeDocument/2006/relationships/customXml" Target="../ink/ink1538.xml"/><Relationship Id="rId155" Type="http://schemas.openxmlformats.org/officeDocument/2006/relationships/image" Target="../media/image3060.png"/><Relationship Id="rId176" Type="http://schemas.openxmlformats.org/officeDocument/2006/relationships/customXml" Target="../ink/ink1586.xml"/><Relationship Id="rId197" Type="http://schemas.openxmlformats.org/officeDocument/2006/relationships/image" Target="../media/image3270.png"/><Relationship Id="rId201" Type="http://schemas.openxmlformats.org/officeDocument/2006/relationships/image" Target="../media/image3290.png"/><Relationship Id="rId222" Type="http://schemas.openxmlformats.org/officeDocument/2006/relationships/customXml" Target="../ink/ink1609.xml"/><Relationship Id="rId243" Type="http://schemas.openxmlformats.org/officeDocument/2006/relationships/image" Target="../media/image3500.png"/><Relationship Id="rId264" Type="http://schemas.openxmlformats.org/officeDocument/2006/relationships/customXml" Target="../ink/ink1630.xml"/><Relationship Id="rId285" Type="http://schemas.openxmlformats.org/officeDocument/2006/relationships/image" Target="../media/image3712.png"/><Relationship Id="rId17" Type="http://schemas.openxmlformats.org/officeDocument/2006/relationships/image" Target="../media/image2390.png"/><Relationship Id="rId38" Type="http://schemas.openxmlformats.org/officeDocument/2006/relationships/image" Target="../media/image2480.png"/><Relationship Id="rId59" Type="http://schemas.openxmlformats.org/officeDocument/2006/relationships/customXml" Target="../ink/ink1527.xml"/><Relationship Id="rId103" Type="http://schemas.openxmlformats.org/officeDocument/2006/relationships/image" Target="../media/image2800.png"/><Relationship Id="rId124" Type="http://schemas.openxmlformats.org/officeDocument/2006/relationships/customXml" Target="../ink/ink1560.xml"/><Relationship Id="rId70" Type="http://schemas.openxmlformats.org/officeDocument/2006/relationships/customXml" Target="../ink/ink1533.xml"/><Relationship Id="rId91" Type="http://schemas.openxmlformats.org/officeDocument/2006/relationships/image" Target="../media/image2740.png"/><Relationship Id="rId145" Type="http://schemas.openxmlformats.org/officeDocument/2006/relationships/image" Target="../media/image3010.png"/><Relationship Id="rId166" Type="http://schemas.openxmlformats.org/officeDocument/2006/relationships/customXml" Target="../ink/ink1581.xml"/><Relationship Id="rId187" Type="http://schemas.openxmlformats.org/officeDocument/2006/relationships/image" Target="../media/image3220.png"/><Relationship Id="rId1" Type="http://schemas.microsoft.com/office/2007/relationships/media" Target="../media/media63.m4a"/><Relationship Id="rId212" Type="http://schemas.openxmlformats.org/officeDocument/2006/relationships/customXml" Target="../ink/ink1604.xml"/><Relationship Id="rId233" Type="http://schemas.openxmlformats.org/officeDocument/2006/relationships/image" Target="../media/image3450.png"/><Relationship Id="rId254" Type="http://schemas.openxmlformats.org/officeDocument/2006/relationships/customXml" Target="../ink/ink1625.xml"/><Relationship Id="rId28" Type="http://schemas.openxmlformats.org/officeDocument/2006/relationships/image" Target="../media/image2440.png"/><Relationship Id="rId49" Type="http://schemas.openxmlformats.org/officeDocument/2006/relationships/customXml" Target="../ink/ink1522.xml"/><Relationship Id="rId114" Type="http://schemas.openxmlformats.org/officeDocument/2006/relationships/customXml" Target="../ink/ink1555.xml"/><Relationship Id="rId275" Type="http://schemas.openxmlformats.org/officeDocument/2006/relationships/image" Target="../media/image3661.png"/><Relationship Id="rId60" Type="http://schemas.openxmlformats.org/officeDocument/2006/relationships/image" Target="../media/image2590.png"/><Relationship Id="rId81" Type="http://schemas.openxmlformats.org/officeDocument/2006/relationships/image" Target="../media/image2690.png"/><Relationship Id="rId135" Type="http://schemas.openxmlformats.org/officeDocument/2006/relationships/image" Target="../media/image2960.png"/><Relationship Id="rId156" Type="http://schemas.openxmlformats.org/officeDocument/2006/relationships/customXml" Target="../ink/ink1576.xml"/><Relationship Id="rId177" Type="http://schemas.openxmlformats.org/officeDocument/2006/relationships/image" Target="../media/image3170.png"/><Relationship Id="rId198" Type="http://schemas.openxmlformats.org/officeDocument/2006/relationships/customXml" Target="../ink/ink1597.xml"/><Relationship Id="rId202" Type="http://schemas.openxmlformats.org/officeDocument/2006/relationships/customXml" Target="../ink/ink1599.xml"/><Relationship Id="rId223" Type="http://schemas.openxmlformats.org/officeDocument/2006/relationships/image" Target="../media/image3400.png"/><Relationship Id="rId244" Type="http://schemas.openxmlformats.org/officeDocument/2006/relationships/customXml" Target="../ink/ink1620.xml"/><Relationship Id="rId18" Type="http://schemas.openxmlformats.org/officeDocument/2006/relationships/customXml" Target="../ink/ink1506.xml"/><Relationship Id="rId39" Type="http://schemas.openxmlformats.org/officeDocument/2006/relationships/customXml" Target="../ink/ink1517.xml"/><Relationship Id="rId265" Type="http://schemas.openxmlformats.org/officeDocument/2006/relationships/image" Target="../media/image3611.png"/><Relationship Id="rId286" Type="http://schemas.openxmlformats.org/officeDocument/2006/relationships/customXml" Target="../ink/ink1641.xml"/><Relationship Id="rId50" Type="http://schemas.openxmlformats.org/officeDocument/2006/relationships/image" Target="../media/image2540.png"/><Relationship Id="rId104" Type="http://schemas.openxmlformats.org/officeDocument/2006/relationships/customXml" Target="../ink/ink1550.xml"/><Relationship Id="rId125" Type="http://schemas.openxmlformats.org/officeDocument/2006/relationships/image" Target="../media/image2910.png"/><Relationship Id="rId146" Type="http://schemas.openxmlformats.org/officeDocument/2006/relationships/customXml" Target="../ink/ink1571.xml"/><Relationship Id="rId167" Type="http://schemas.openxmlformats.org/officeDocument/2006/relationships/image" Target="../media/image3120.png"/><Relationship Id="rId188" Type="http://schemas.openxmlformats.org/officeDocument/2006/relationships/customXml" Target="../ink/ink1592.xml"/><Relationship Id="rId71" Type="http://schemas.openxmlformats.org/officeDocument/2006/relationships/image" Target="../media/image2640.png"/><Relationship Id="rId92" Type="http://schemas.openxmlformats.org/officeDocument/2006/relationships/customXml" Target="../ink/ink1544.xml"/><Relationship Id="rId213" Type="http://schemas.openxmlformats.org/officeDocument/2006/relationships/image" Target="../media/image3350.png"/><Relationship Id="rId234" Type="http://schemas.openxmlformats.org/officeDocument/2006/relationships/customXml" Target="../ink/ink1615.xml"/><Relationship Id="rId2" Type="http://schemas.openxmlformats.org/officeDocument/2006/relationships/audio" Target="../media/media63.m4a"/><Relationship Id="rId29" Type="http://schemas.openxmlformats.org/officeDocument/2006/relationships/customXml" Target="../ink/ink1512.xml"/><Relationship Id="rId255" Type="http://schemas.openxmlformats.org/officeDocument/2006/relationships/image" Target="../media/image3560.png"/><Relationship Id="rId276" Type="http://schemas.openxmlformats.org/officeDocument/2006/relationships/customXml" Target="../ink/ink1636.xml"/><Relationship Id="rId40" Type="http://schemas.openxmlformats.org/officeDocument/2006/relationships/image" Target="../media/image2490.png"/><Relationship Id="rId115" Type="http://schemas.openxmlformats.org/officeDocument/2006/relationships/image" Target="../media/image2860.png"/><Relationship Id="rId136" Type="http://schemas.openxmlformats.org/officeDocument/2006/relationships/customXml" Target="../ink/ink1566.xml"/><Relationship Id="rId157" Type="http://schemas.openxmlformats.org/officeDocument/2006/relationships/image" Target="../media/image3070.png"/><Relationship Id="rId178" Type="http://schemas.openxmlformats.org/officeDocument/2006/relationships/customXml" Target="../ink/ink1587.xml"/><Relationship Id="rId61" Type="http://schemas.openxmlformats.org/officeDocument/2006/relationships/customXml" Target="../ink/ink1528.xml"/><Relationship Id="rId82" Type="http://schemas.openxmlformats.org/officeDocument/2006/relationships/customXml" Target="../ink/ink1539.xml"/><Relationship Id="rId199" Type="http://schemas.openxmlformats.org/officeDocument/2006/relationships/image" Target="../media/image3280.png"/><Relationship Id="rId203" Type="http://schemas.openxmlformats.org/officeDocument/2006/relationships/image" Target="../media/image3300.png"/><Relationship Id="rId19" Type="http://schemas.openxmlformats.org/officeDocument/2006/relationships/image" Target="../media/image2400.png"/><Relationship Id="rId224" Type="http://schemas.openxmlformats.org/officeDocument/2006/relationships/customXml" Target="../ink/ink1610.xml"/><Relationship Id="rId245" Type="http://schemas.openxmlformats.org/officeDocument/2006/relationships/image" Target="../media/image3511.png"/><Relationship Id="rId266" Type="http://schemas.openxmlformats.org/officeDocument/2006/relationships/customXml" Target="../ink/ink1631.xml"/><Relationship Id="rId287" Type="http://schemas.openxmlformats.org/officeDocument/2006/relationships/image" Target="../media/image3721.png"/><Relationship Id="rId30" Type="http://schemas.openxmlformats.org/officeDocument/2006/relationships/image" Target="../media/image2450.png"/><Relationship Id="rId105" Type="http://schemas.openxmlformats.org/officeDocument/2006/relationships/image" Target="../media/image2810.png"/><Relationship Id="rId126" Type="http://schemas.openxmlformats.org/officeDocument/2006/relationships/customXml" Target="../ink/ink1561.xml"/><Relationship Id="rId147" Type="http://schemas.openxmlformats.org/officeDocument/2006/relationships/image" Target="../media/image3020.png"/><Relationship Id="rId168" Type="http://schemas.openxmlformats.org/officeDocument/2006/relationships/customXml" Target="../ink/ink1582.xml"/><Relationship Id="rId51" Type="http://schemas.openxmlformats.org/officeDocument/2006/relationships/customXml" Target="../ink/ink1523.xml"/><Relationship Id="rId72" Type="http://schemas.openxmlformats.org/officeDocument/2006/relationships/customXml" Target="../ink/ink1534.xml"/><Relationship Id="rId93" Type="http://schemas.openxmlformats.org/officeDocument/2006/relationships/image" Target="../media/image2750.png"/><Relationship Id="rId189" Type="http://schemas.openxmlformats.org/officeDocument/2006/relationships/image" Target="../media/image3230.png"/><Relationship Id="rId3" Type="http://schemas.openxmlformats.org/officeDocument/2006/relationships/slideLayout" Target="../slideLayouts/slideLayout2.xml"/><Relationship Id="rId214" Type="http://schemas.openxmlformats.org/officeDocument/2006/relationships/customXml" Target="../ink/ink1605.xml"/><Relationship Id="rId235" Type="http://schemas.openxmlformats.org/officeDocument/2006/relationships/image" Target="../media/image3460.png"/><Relationship Id="rId256" Type="http://schemas.openxmlformats.org/officeDocument/2006/relationships/customXml" Target="../ink/ink1626.xml"/><Relationship Id="rId277" Type="http://schemas.openxmlformats.org/officeDocument/2006/relationships/image" Target="../media/image3671.png"/><Relationship Id="rId116" Type="http://schemas.openxmlformats.org/officeDocument/2006/relationships/customXml" Target="../ink/ink1556.xml"/><Relationship Id="rId137" Type="http://schemas.openxmlformats.org/officeDocument/2006/relationships/image" Target="../media/image2970.png"/><Relationship Id="rId158" Type="http://schemas.openxmlformats.org/officeDocument/2006/relationships/customXml" Target="../ink/ink1577.xml"/><Relationship Id="rId20" Type="http://schemas.openxmlformats.org/officeDocument/2006/relationships/customXml" Target="../ink/ink1507.xml"/><Relationship Id="rId41" Type="http://schemas.openxmlformats.org/officeDocument/2006/relationships/customXml" Target="../ink/ink1518.xml"/><Relationship Id="rId62" Type="http://schemas.openxmlformats.org/officeDocument/2006/relationships/image" Target="../media/image2600.png"/><Relationship Id="rId83" Type="http://schemas.openxmlformats.org/officeDocument/2006/relationships/image" Target="../media/image2700.png"/><Relationship Id="rId179" Type="http://schemas.openxmlformats.org/officeDocument/2006/relationships/image" Target="../media/image3180.png"/><Relationship Id="rId190" Type="http://schemas.openxmlformats.org/officeDocument/2006/relationships/customXml" Target="../ink/ink1593.xml"/><Relationship Id="rId204" Type="http://schemas.openxmlformats.org/officeDocument/2006/relationships/customXml" Target="../ink/ink1600.xml"/><Relationship Id="rId225" Type="http://schemas.openxmlformats.org/officeDocument/2006/relationships/image" Target="../media/image3411.png"/><Relationship Id="rId246" Type="http://schemas.openxmlformats.org/officeDocument/2006/relationships/customXml" Target="../ink/ink1621.xml"/><Relationship Id="rId267" Type="http://schemas.openxmlformats.org/officeDocument/2006/relationships/image" Target="../media/image3620.png"/><Relationship Id="rId288" Type="http://schemas.openxmlformats.org/officeDocument/2006/relationships/customXml" Target="../ink/ink1642.xml"/><Relationship Id="rId106" Type="http://schemas.openxmlformats.org/officeDocument/2006/relationships/customXml" Target="../ink/ink1551.xml"/><Relationship Id="rId127" Type="http://schemas.openxmlformats.org/officeDocument/2006/relationships/image" Target="../media/image2920.png"/><Relationship Id="rId10" Type="http://schemas.openxmlformats.org/officeDocument/2006/relationships/customXml" Target="../ink/ink1502.xml"/><Relationship Id="rId31" Type="http://schemas.openxmlformats.org/officeDocument/2006/relationships/customXml" Target="../ink/ink1513.xml"/><Relationship Id="rId52" Type="http://schemas.openxmlformats.org/officeDocument/2006/relationships/image" Target="../media/image2550.png"/><Relationship Id="rId73" Type="http://schemas.openxmlformats.org/officeDocument/2006/relationships/image" Target="../media/image2650.png"/><Relationship Id="rId94" Type="http://schemas.openxmlformats.org/officeDocument/2006/relationships/customXml" Target="../ink/ink1545.xml"/><Relationship Id="rId148" Type="http://schemas.openxmlformats.org/officeDocument/2006/relationships/customXml" Target="../ink/ink1572.xml"/><Relationship Id="rId169" Type="http://schemas.openxmlformats.org/officeDocument/2006/relationships/image" Target="../media/image3130.png"/><Relationship Id="rId4" Type="http://schemas.openxmlformats.org/officeDocument/2006/relationships/customXml" Target="../ink/ink1499.xml"/><Relationship Id="rId180" Type="http://schemas.openxmlformats.org/officeDocument/2006/relationships/customXml" Target="../ink/ink1588.xml"/><Relationship Id="rId215" Type="http://schemas.openxmlformats.org/officeDocument/2006/relationships/image" Target="../media/image3360.png"/><Relationship Id="rId236" Type="http://schemas.openxmlformats.org/officeDocument/2006/relationships/customXml" Target="../ink/ink1616.xml"/><Relationship Id="rId257" Type="http://schemas.openxmlformats.org/officeDocument/2006/relationships/image" Target="../media/image3570.png"/><Relationship Id="rId278" Type="http://schemas.openxmlformats.org/officeDocument/2006/relationships/customXml" Target="../ink/ink1637.xml"/><Relationship Id="rId42" Type="http://schemas.openxmlformats.org/officeDocument/2006/relationships/image" Target="../media/image2500.png"/><Relationship Id="rId84" Type="http://schemas.openxmlformats.org/officeDocument/2006/relationships/customXml" Target="../ink/ink1540.xml"/><Relationship Id="rId138" Type="http://schemas.openxmlformats.org/officeDocument/2006/relationships/customXml" Target="../ink/ink1567.xml"/><Relationship Id="rId191" Type="http://schemas.openxmlformats.org/officeDocument/2006/relationships/image" Target="../media/image3240.png"/><Relationship Id="rId205" Type="http://schemas.openxmlformats.org/officeDocument/2006/relationships/image" Target="../media/image3311.png"/><Relationship Id="rId247" Type="http://schemas.openxmlformats.org/officeDocument/2006/relationships/image" Target="../media/image3520.png"/><Relationship Id="rId107" Type="http://schemas.openxmlformats.org/officeDocument/2006/relationships/image" Target="../media/image2820.png"/><Relationship Id="rId289" Type="http://schemas.openxmlformats.org/officeDocument/2006/relationships/image" Target="../media/image3731.png"/><Relationship Id="rId11" Type="http://schemas.openxmlformats.org/officeDocument/2006/relationships/image" Target="../media/image2360.png"/><Relationship Id="rId53" Type="http://schemas.openxmlformats.org/officeDocument/2006/relationships/customXml" Target="../ink/ink1524.xml"/><Relationship Id="rId149" Type="http://schemas.openxmlformats.org/officeDocument/2006/relationships/image" Target="../media/image3030.png"/><Relationship Id="rId95" Type="http://schemas.openxmlformats.org/officeDocument/2006/relationships/image" Target="../media/image2760.png"/><Relationship Id="rId160" Type="http://schemas.openxmlformats.org/officeDocument/2006/relationships/customXml" Target="../ink/ink1578.xml"/><Relationship Id="rId216" Type="http://schemas.openxmlformats.org/officeDocument/2006/relationships/customXml" Target="../ink/ink1606.xml"/><Relationship Id="rId258" Type="http://schemas.openxmlformats.org/officeDocument/2006/relationships/customXml" Target="../ink/ink1627.xml"/><Relationship Id="rId22" Type="http://schemas.openxmlformats.org/officeDocument/2006/relationships/customXml" Target="../ink/ink1508.xml"/><Relationship Id="rId64" Type="http://schemas.openxmlformats.org/officeDocument/2006/relationships/image" Target="../media/image2610.png"/><Relationship Id="rId118" Type="http://schemas.openxmlformats.org/officeDocument/2006/relationships/customXml" Target="../ink/ink1557.xml"/><Relationship Id="rId171" Type="http://schemas.openxmlformats.org/officeDocument/2006/relationships/image" Target="../media/image3140.png"/><Relationship Id="rId227" Type="http://schemas.openxmlformats.org/officeDocument/2006/relationships/image" Target="../media/image3420.png"/></Relationships>
</file>

<file path=ppt/slides/_rels/slide64.xml.rels><?xml version="1.0" encoding="UTF-8" standalone="yes"?>
<Relationships xmlns="http://schemas.openxmlformats.org/package/2006/relationships"><Relationship Id="rId117" Type="http://schemas.openxmlformats.org/officeDocument/2006/relationships/customXml" Target="../ink/ink1700.xml"/><Relationship Id="rId21" Type="http://schemas.openxmlformats.org/officeDocument/2006/relationships/image" Target="../media/image3730.png"/><Relationship Id="rId42" Type="http://schemas.openxmlformats.org/officeDocument/2006/relationships/customXml" Target="../ink/ink1662.xml"/><Relationship Id="rId63" Type="http://schemas.openxmlformats.org/officeDocument/2006/relationships/customXml" Target="../ink/ink1673.xml"/><Relationship Id="rId84" Type="http://schemas.openxmlformats.org/officeDocument/2006/relationships/image" Target="../media/image4020.png"/><Relationship Id="rId138" Type="http://schemas.openxmlformats.org/officeDocument/2006/relationships/image" Target="../media/image4290.png"/><Relationship Id="rId159" Type="http://schemas.openxmlformats.org/officeDocument/2006/relationships/image" Target="../media/image4390.png"/><Relationship Id="rId170" Type="http://schemas.openxmlformats.org/officeDocument/2006/relationships/customXml" Target="../ink/ink1727.xml"/><Relationship Id="rId191" Type="http://schemas.openxmlformats.org/officeDocument/2006/relationships/image" Target="../media/image4550.png"/><Relationship Id="rId205" Type="http://schemas.openxmlformats.org/officeDocument/2006/relationships/image" Target="../media/image1.png"/><Relationship Id="rId107" Type="http://schemas.openxmlformats.org/officeDocument/2006/relationships/customXml" Target="../ink/ink1695.xml"/><Relationship Id="rId11" Type="http://schemas.openxmlformats.org/officeDocument/2006/relationships/image" Target="../media/image3680.png"/><Relationship Id="rId32" Type="http://schemas.openxmlformats.org/officeDocument/2006/relationships/customXml" Target="../ink/ink1657.xml"/><Relationship Id="rId53" Type="http://schemas.openxmlformats.org/officeDocument/2006/relationships/image" Target="../media/image3870.png"/><Relationship Id="rId74" Type="http://schemas.openxmlformats.org/officeDocument/2006/relationships/image" Target="../media/image3970.png"/><Relationship Id="rId128" Type="http://schemas.openxmlformats.org/officeDocument/2006/relationships/image" Target="../media/image4240.png"/><Relationship Id="rId149" Type="http://schemas.openxmlformats.org/officeDocument/2006/relationships/image" Target="../media/image4340.png"/><Relationship Id="rId5" Type="http://schemas.openxmlformats.org/officeDocument/2006/relationships/image" Target="../media/image3650.png"/><Relationship Id="rId95" Type="http://schemas.openxmlformats.org/officeDocument/2006/relationships/customXml" Target="../ink/ink1689.xml"/><Relationship Id="rId160" Type="http://schemas.openxmlformats.org/officeDocument/2006/relationships/customXml" Target="../ink/ink1722.xml"/><Relationship Id="rId181" Type="http://schemas.openxmlformats.org/officeDocument/2006/relationships/image" Target="../media/image4500.png"/><Relationship Id="rId22" Type="http://schemas.openxmlformats.org/officeDocument/2006/relationships/customXml" Target="../ink/ink1652.xml"/><Relationship Id="rId43" Type="http://schemas.openxmlformats.org/officeDocument/2006/relationships/image" Target="../media/image3820.png"/><Relationship Id="rId64" Type="http://schemas.openxmlformats.org/officeDocument/2006/relationships/image" Target="../media/image3920.png"/><Relationship Id="rId118" Type="http://schemas.openxmlformats.org/officeDocument/2006/relationships/image" Target="../media/image4190.png"/><Relationship Id="rId139" Type="http://schemas.openxmlformats.org/officeDocument/2006/relationships/customXml" Target="../ink/ink1711.xml"/><Relationship Id="rId85" Type="http://schemas.openxmlformats.org/officeDocument/2006/relationships/customXml" Target="../ink/ink1684.xml"/><Relationship Id="rId150" Type="http://schemas.openxmlformats.org/officeDocument/2006/relationships/customXml" Target="../ink/ink1717.xml"/><Relationship Id="rId171" Type="http://schemas.openxmlformats.org/officeDocument/2006/relationships/image" Target="../media/image4450.png"/><Relationship Id="rId192" Type="http://schemas.openxmlformats.org/officeDocument/2006/relationships/customXml" Target="../ink/ink1738.xml"/><Relationship Id="rId12" Type="http://schemas.openxmlformats.org/officeDocument/2006/relationships/customXml" Target="../ink/ink1647.xml"/><Relationship Id="rId33" Type="http://schemas.openxmlformats.org/officeDocument/2006/relationships/image" Target="../media/image3770.png"/><Relationship Id="rId108" Type="http://schemas.openxmlformats.org/officeDocument/2006/relationships/image" Target="../media/image4140.png"/><Relationship Id="rId129" Type="http://schemas.openxmlformats.org/officeDocument/2006/relationships/customXml" Target="../ink/ink1706.xml"/><Relationship Id="rId54" Type="http://schemas.openxmlformats.org/officeDocument/2006/relationships/customXml" Target="../ink/ink1668.xml"/><Relationship Id="rId75" Type="http://schemas.openxmlformats.org/officeDocument/2006/relationships/customXml" Target="../ink/ink1679.xml"/><Relationship Id="rId96" Type="http://schemas.openxmlformats.org/officeDocument/2006/relationships/image" Target="../media/image4080.png"/><Relationship Id="rId140" Type="http://schemas.openxmlformats.org/officeDocument/2006/relationships/image" Target="../media/image4300.png"/><Relationship Id="rId161" Type="http://schemas.openxmlformats.org/officeDocument/2006/relationships/image" Target="../media/image4400.png"/><Relationship Id="rId182" Type="http://schemas.openxmlformats.org/officeDocument/2006/relationships/customXml" Target="../ink/ink1733.xml"/><Relationship Id="rId6" Type="http://schemas.openxmlformats.org/officeDocument/2006/relationships/customXml" Target="../ink/ink1644.xml"/><Relationship Id="rId23" Type="http://schemas.openxmlformats.org/officeDocument/2006/relationships/image" Target="../media/image3740.png"/><Relationship Id="rId119" Type="http://schemas.openxmlformats.org/officeDocument/2006/relationships/customXml" Target="../ink/ink1701.xml"/><Relationship Id="rId44" Type="http://schemas.openxmlformats.org/officeDocument/2006/relationships/customXml" Target="../ink/ink1663.xml"/><Relationship Id="rId65" Type="http://schemas.openxmlformats.org/officeDocument/2006/relationships/customXml" Target="../ink/ink1674.xml"/><Relationship Id="rId86" Type="http://schemas.openxmlformats.org/officeDocument/2006/relationships/image" Target="../media/image4030.png"/><Relationship Id="rId130" Type="http://schemas.openxmlformats.org/officeDocument/2006/relationships/image" Target="../media/image4250.png"/><Relationship Id="rId151" Type="http://schemas.openxmlformats.org/officeDocument/2006/relationships/image" Target="../media/image4350.png"/><Relationship Id="rId172" Type="http://schemas.openxmlformats.org/officeDocument/2006/relationships/customXml" Target="../ink/ink1728.xml"/><Relationship Id="rId193" Type="http://schemas.openxmlformats.org/officeDocument/2006/relationships/image" Target="../media/image2080.png"/><Relationship Id="rId13" Type="http://schemas.openxmlformats.org/officeDocument/2006/relationships/image" Target="../media/image3690.png"/><Relationship Id="rId109" Type="http://schemas.openxmlformats.org/officeDocument/2006/relationships/customXml" Target="../ink/ink1696.xml"/><Relationship Id="rId34" Type="http://schemas.openxmlformats.org/officeDocument/2006/relationships/customXml" Target="../ink/ink1658.xml"/><Relationship Id="rId55" Type="http://schemas.openxmlformats.org/officeDocument/2006/relationships/image" Target="../media/image3880.png"/><Relationship Id="rId76" Type="http://schemas.openxmlformats.org/officeDocument/2006/relationships/image" Target="../media/image3980.png"/><Relationship Id="rId97" Type="http://schemas.openxmlformats.org/officeDocument/2006/relationships/customXml" Target="../ink/ink1690.xml"/><Relationship Id="rId120" Type="http://schemas.openxmlformats.org/officeDocument/2006/relationships/image" Target="../media/image4200.png"/><Relationship Id="rId141" Type="http://schemas.openxmlformats.org/officeDocument/2006/relationships/customXml" Target="../ink/ink1712.xml"/><Relationship Id="rId7" Type="http://schemas.openxmlformats.org/officeDocument/2006/relationships/image" Target="../media/image3660.png"/><Relationship Id="rId162" Type="http://schemas.openxmlformats.org/officeDocument/2006/relationships/customXml" Target="../ink/ink1723.xml"/><Relationship Id="rId183" Type="http://schemas.openxmlformats.org/officeDocument/2006/relationships/image" Target="../media/image4512.png"/><Relationship Id="rId24" Type="http://schemas.openxmlformats.org/officeDocument/2006/relationships/customXml" Target="../ink/ink1653.xml"/><Relationship Id="rId40" Type="http://schemas.openxmlformats.org/officeDocument/2006/relationships/customXml" Target="../ink/ink1661.xml"/><Relationship Id="rId45" Type="http://schemas.openxmlformats.org/officeDocument/2006/relationships/image" Target="../media/image3830.png"/><Relationship Id="rId66" Type="http://schemas.openxmlformats.org/officeDocument/2006/relationships/image" Target="../media/image3930.png"/><Relationship Id="rId87" Type="http://schemas.openxmlformats.org/officeDocument/2006/relationships/customXml" Target="../ink/ink1685.xml"/><Relationship Id="rId110" Type="http://schemas.openxmlformats.org/officeDocument/2006/relationships/image" Target="../media/image4150.png"/><Relationship Id="rId115" Type="http://schemas.openxmlformats.org/officeDocument/2006/relationships/customXml" Target="../ink/ink1699.xml"/><Relationship Id="rId131" Type="http://schemas.openxmlformats.org/officeDocument/2006/relationships/customXml" Target="../ink/ink1707.xml"/><Relationship Id="rId136" Type="http://schemas.openxmlformats.org/officeDocument/2006/relationships/image" Target="../media/image4280.png"/><Relationship Id="rId157" Type="http://schemas.openxmlformats.org/officeDocument/2006/relationships/image" Target="../media/image4380.png"/><Relationship Id="rId178" Type="http://schemas.openxmlformats.org/officeDocument/2006/relationships/customXml" Target="../ink/ink1731.xml"/><Relationship Id="rId61" Type="http://schemas.openxmlformats.org/officeDocument/2006/relationships/customXml" Target="../ink/ink1672.xml"/><Relationship Id="rId82" Type="http://schemas.openxmlformats.org/officeDocument/2006/relationships/image" Target="../media/image4011.png"/><Relationship Id="rId152" Type="http://schemas.openxmlformats.org/officeDocument/2006/relationships/customXml" Target="../ink/ink1718.xml"/><Relationship Id="rId173" Type="http://schemas.openxmlformats.org/officeDocument/2006/relationships/image" Target="../media/image4460.png"/><Relationship Id="rId194" Type="http://schemas.openxmlformats.org/officeDocument/2006/relationships/customXml" Target="../ink/ink1739.xml"/><Relationship Id="rId199" Type="http://schemas.openxmlformats.org/officeDocument/2006/relationships/customXml" Target="../ink/ink1742.xml"/><Relationship Id="rId203" Type="http://schemas.openxmlformats.org/officeDocument/2006/relationships/customXml" Target="../ink/ink1744.xml"/><Relationship Id="rId19" Type="http://schemas.openxmlformats.org/officeDocument/2006/relationships/image" Target="../media/image3720.png"/><Relationship Id="rId14" Type="http://schemas.openxmlformats.org/officeDocument/2006/relationships/customXml" Target="../ink/ink1648.xml"/><Relationship Id="rId30" Type="http://schemas.openxmlformats.org/officeDocument/2006/relationships/customXml" Target="../ink/ink1656.xml"/><Relationship Id="rId35" Type="http://schemas.openxmlformats.org/officeDocument/2006/relationships/image" Target="../media/image3780.png"/><Relationship Id="rId56" Type="http://schemas.openxmlformats.org/officeDocument/2006/relationships/customXml" Target="../ink/ink1669.xml"/><Relationship Id="rId77" Type="http://schemas.openxmlformats.org/officeDocument/2006/relationships/customXml" Target="../ink/ink1680.xml"/><Relationship Id="rId100" Type="http://schemas.openxmlformats.org/officeDocument/2006/relationships/image" Target="../media/image4101.png"/><Relationship Id="rId105" Type="http://schemas.openxmlformats.org/officeDocument/2006/relationships/customXml" Target="../ink/ink1694.xml"/><Relationship Id="rId126" Type="http://schemas.openxmlformats.org/officeDocument/2006/relationships/image" Target="../media/image4230.png"/><Relationship Id="rId147" Type="http://schemas.openxmlformats.org/officeDocument/2006/relationships/image" Target="../media/image4330.png"/><Relationship Id="rId168" Type="http://schemas.openxmlformats.org/officeDocument/2006/relationships/customXml" Target="../ink/ink1726.xml"/><Relationship Id="rId8" Type="http://schemas.openxmlformats.org/officeDocument/2006/relationships/customXml" Target="../ink/ink1645.xml"/><Relationship Id="rId51" Type="http://schemas.openxmlformats.org/officeDocument/2006/relationships/image" Target="../media/image3860.png"/><Relationship Id="rId72" Type="http://schemas.openxmlformats.org/officeDocument/2006/relationships/image" Target="../media/image3960.png"/><Relationship Id="rId93" Type="http://schemas.openxmlformats.org/officeDocument/2006/relationships/customXml" Target="../ink/ink1688.xml"/><Relationship Id="rId98" Type="http://schemas.openxmlformats.org/officeDocument/2006/relationships/image" Target="../media/image4090.png"/><Relationship Id="rId121" Type="http://schemas.openxmlformats.org/officeDocument/2006/relationships/customXml" Target="../ink/ink1702.xml"/><Relationship Id="rId142" Type="http://schemas.openxmlformats.org/officeDocument/2006/relationships/image" Target="../media/image4311.png"/><Relationship Id="rId163" Type="http://schemas.openxmlformats.org/officeDocument/2006/relationships/image" Target="../media/image4411.png"/><Relationship Id="rId184" Type="http://schemas.openxmlformats.org/officeDocument/2006/relationships/customXml" Target="../ink/ink1734.xml"/><Relationship Id="rId189" Type="http://schemas.openxmlformats.org/officeDocument/2006/relationships/image" Target="../media/image4540.png"/><Relationship Id="rId3" Type="http://schemas.openxmlformats.org/officeDocument/2006/relationships/slideLayout" Target="../slideLayouts/slideLayout2.xml"/><Relationship Id="rId25" Type="http://schemas.openxmlformats.org/officeDocument/2006/relationships/image" Target="../media/image6411.png"/><Relationship Id="rId46" Type="http://schemas.openxmlformats.org/officeDocument/2006/relationships/customXml" Target="../ink/ink1664.xml"/><Relationship Id="rId67" Type="http://schemas.openxmlformats.org/officeDocument/2006/relationships/customXml" Target="../ink/ink1675.xml"/><Relationship Id="rId116" Type="http://schemas.openxmlformats.org/officeDocument/2006/relationships/image" Target="../media/image4180.png"/><Relationship Id="rId137" Type="http://schemas.openxmlformats.org/officeDocument/2006/relationships/customXml" Target="../ink/ink1710.xml"/><Relationship Id="rId158" Type="http://schemas.openxmlformats.org/officeDocument/2006/relationships/customXml" Target="../ink/ink1721.xml"/><Relationship Id="rId20" Type="http://schemas.openxmlformats.org/officeDocument/2006/relationships/customXml" Target="../ink/ink1651.xml"/><Relationship Id="rId41" Type="http://schemas.openxmlformats.org/officeDocument/2006/relationships/image" Target="../media/image3811.png"/><Relationship Id="rId62" Type="http://schemas.openxmlformats.org/officeDocument/2006/relationships/image" Target="../media/image3911.png"/><Relationship Id="rId83" Type="http://schemas.openxmlformats.org/officeDocument/2006/relationships/customXml" Target="../ink/ink1683.xml"/><Relationship Id="rId88" Type="http://schemas.openxmlformats.org/officeDocument/2006/relationships/image" Target="../media/image4040.png"/><Relationship Id="rId111" Type="http://schemas.openxmlformats.org/officeDocument/2006/relationships/customXml" Target="../ink/ink1697.xml"/><Relationship Id="rId132" Type="http://schemas.openxmlformats.org/officeDocument/2006/relationships/image" Target="../media/image4260.png"/><Relationship Id="rId153" Type="http://schemas.openxmlformats.org/officeDocument/2006/relationships/image" Target="../media/image4360.png"/><Relationship Id="rId174" Type="http://schemas.openxmlformats.org/officeDocument/2006/relationships/customXml" Target="../ink/ink1729.xml"/><Relationship Id="rId179" Type="http://schemas.openxmlformats.org/officeDocument/2006/relationships/image" Target="../media/image4490.png"/><Relationship Id="rId195" Type="http://schemas.openxmlformats.org/officeDocument/2006/relationships/customXml" Target="../ink/ink1740.xml"/><Relationship Id="rId190" Type="http://schemas.openxmlformats.org/officeDocument/2006/relationships/customXml" Target="../ink/ink1737.xml"/><Relationship Id="rId204" Type="http://schemas.openxmlformats.org/officeDocument/2006/relationships/image" Target="../media/image4600.png"/><Relationship Id="rId15" Type="http://schemas.openxmlformats.org/officeDocument/2006/relationships/image" Target="../media/image3700.png"/><Relationship Id="rId36" Type="http://schemas.openxmlformats.org/officeDocument/2006/relationships/customXml" Target="../ink/ink1659.xml"/><Relationship Id="rId57" Type="http://schemas.openxmlformats.org/officeDocument/2006/relationships/customXml" Target="../ink/ink1670.xml"/><Relationship Id="rId106" Type="http://schemas.openxmlformats.org/officeDocument/2006/relationships/image" Target="../media/image4130.png"/><Relationship Id="rId127" Type="http://schemas.openxmlformats.org/officeDocument/2006/relationships/customXml" Target="../ink/ink1705.xml"/><Relationship Id="rId10" Type="http://schemas.openxmlformats.org/officeDocument/2006/relationships/customXml" Target="../ink/ink1646.xml"/><Relationship Id="rId31" Type="http://schemas.openxmlformats.org/officeDocument/2006/relationships/image" Target="../media/image3760.png"/><Relationship Id="rId52" Type="http://schemas.openxmlformats.org/officeDocument/2006/relationships/customXml" Target="../ink/ink1667.xml"/><Relationship Id="rId73" Type="http://schemas.openxmlformats.org/officeDocument/2006/relationships/customXml" Target="../ink/ink1678.xml"/><Relationship Id="rId78" Type="http://schemas.openxmlformats.org/officeDocument/2006/relationships/image" Target="../media/image3990.png"/><Relationship Id="rId94" Type="http://schemas.openxmlformats.org/officeDocument/2006/relationships/image" Target="../media/image4070.png"/><Relationship Id="rId99" Type="http://schemas.openxmlformats.org/officeDocument/2006/relationships/customXml" Target="../ink/ink1691.xml"/><Relationship Id="rId101" Type="http://schemas.openxmlformats.org/officeDocument/2006/relationships/customXml" Target="../ink/ink1692.xml"/><Relationship Id="rId122" Type="http://schemas.openxmlformats.org/officeDocument/2006/relationships/image" Target="../media/image4211.png"/><Relationship Id="rId143" Type="http://schemas.openxmlformats.org/officeDocument/2006/relationships/customXml" Target="../ink/ink1713.xml"/><Relationship Id="rId148" Type="http://schemas.openxmlformats.org/officeDocument/2006/relationships/customXml" Target="../ink/ink1716.xml"/><Relationship Id="rId164" Type="http://schemas.openxmlformats.org/officeDocument/2006/relationships/customXml" Target="../ink/ink1724.xml"/><Relationship Id="rId169" Type="http://schemas.openxmlformats.org/officeDocument/2006/relationships/image" Target="../media/image4440.png"/><Relationship Id="rId185" Type="http://schemas.openxmlformats.org/officeDocument/2006/relationships/image" Target="../media/image4520.png"/><Relationship Id="rId4" Type="http://schemas.openxmlformats.org/officeDocument/2006/relationships/customXml" Target="../ink/ink1643.xml"/><Relationship Id="rId9" Type="http://schemas.openxmlformats.org/officeDocument/2006/relationships/image" Target="../media/image3670.png"/><Relationship Id="rId180" Type="http://schemas.openxmlformats.org/officeDocument/2006/relationships/customXml" Target="../ink/ink1732.xml"/><Relationship Id="rId26" Type="http://schemas.openxmlformats.org/officeDocument/2006/relationships/customXml" Target="../ink/ink1654.xml"/><Relationship Id="rId47" Type="http://schemas.openxmlformats.org/officeDocument/2006/relationships/image" Target="../media/image3840.png"/><Relationship Id="rId68" Type="http://schemas.openxmlformats.org/officeDocument/2006/relationships/image" Target="../media/image3940.png"/><Relationship Id="rId89" Type="http://schemas.openxmlformats.org/officeDocument/2006/relationships/customXml" Target="../ink/ink1686.xml"/><Relationship Id="rId112" Type="http://schemas.openxmlformats.org/officeDocument/2006/relationships/image" Target="../media/image4160.png"/><Relationship Id="rId133" Type="http://schemas.openxmlformats.org/officeDocument/2006/relationships/customXml" Target="../ink/ink1708.xml"/><Relationship Id="rId154" Type="http://schemas.openxmlformats.org/officeDocument/2006/relationships/customXml" Target="../ink/ink1719.xml"/><Relationship Id="rId175" Type="http://schemas.openxmlformats.org/officeDocument/2006/relationships/image" Target="../media/image4470.png"/><Relationship Id="rId196" Type="http://schemas.openxmlformats.org/officeDocument/2006/relationships/image" Target="../media/image4560.png"/><Relationship Id="rId200" Type="http://schemas.openxmlformats.org/officeDocument/2006/relationships/image" Target="../media/image4580.png"/><Relationship Id="rId16" Type="http://schemas.openxmlformats.org/officeDocument/2006/relationships/customXml" Target="../ink/ink1649.xml"/><Relationship Id="rId37" Type="http://schemas.openxmlformats.org/officeDocument/2006/relationships/image" Target="../media/image3790.png"/><Relationship Id="rId58" Type="http://schemas.openxmlformats.org/officeDocument/2006/relationships/image" Target="../media/image3890.png"/><Relationship Id="rId79" Type="http://schemas.openxmlformats.org/officeDocument/2006/relationships/customXml" Target="../ink/ink1681.xml"/><Relationship Id="rId102" Type="http://schemas.openxmlformats.org/officeDocument/2006/relationships/image" Target="../media/image4111.png"/><Relationship Id="rId123" Type="http://schemas.openxmlformats.org/officeDocument/2006/relationships/customXml" Target="../ink/ink1703.xml"/><Relationship Id="rId144" Type="http://schemas.openxmlformats.org/officeDocument/2006/relationships/customXml" Target="../ink/ink1714.xml"/><Relationship Id="rId90" Type="http://schemas.openxmlformats.org/officeDocument/2006/relationships/image" Target="../media/image4050.png"/><Relationship Id="rId165" Type="http://schemas.openxmlformats.org/officeDocument/2006/relationships/image" Target="../media/image4420.png"/><Relationship Id="rId186" Type="http://schemas.openxmlformats.org/officeDocument/2006/relationships/customXml" Target="../ink/ink1735.xml"/><Relationship Id="rId27" Type="http://schemas.openxmlformats.org/officeDocument/2006/relationships/image" Target="../media/image2420.png"/><Relationship Id="rId48" Type="http://schemas.openxmlformats.org/officeDocument/2006/relationships/customXml" Target="../ink/ink1665.xml"/><Relationship Id="rId69" Type="http://schemas.openxmlformats.org/officeDocument/2006/relationships/customXml" Target="../ink/ink1676.xml"/><Relationship Id="rId113" Type="http://schemas.openxmlformats.org/officeDocument/2006/relationships/customXml" Target="../ink/ink1698.xml"/><Relationship Id="rId134" Type="http://schemas.openxmlformats.org/officeDocument/2006/relationships/image" Target="../media/image4270.png"/><Relationship Id="rId80" Type="http://schemas.openxmlformats.org/officeDocument/2006/relationships/image" Target="../media/image4000.png"/><Relationship Id="rId155" Type="http://schemas.openxmlformats.org/officeDocument/2006/relationships/image" Target="../media/image4370.png"/><Relationship Id="rId176" Type="http://schemas.openxmlformats.org/officeDocument/2006/relationships/customXml" Target="../ink/ink1730.xml"/><Relationship Id="rId197" Type="http://schemas.openxmlformats.org/officeDocument/2006/relationships/customXml" Target="../ink/ink1741.xml"/><Relationship Id="rId201" Type="http://schemas.openxmlformats.org/officeDocument/2006/relationships/customXml" Target="../ink/ink1743.xml"/><Relationship Id="rId17" Type="http://schemas.openxmlformats.org/officeDocument/2006/relationships/image" Target="../media/image3711.png"/><Relationship Id="rId38" Type="http://schemas.openxmlformats.org/officeDocument/2006/relationships/customXml" Target="../ink/ink1660.xml"/><Relationship Id="rId59" Type="http://schemas.openxmlformats.org/officeDocument/2006/relationships/customXml" Target="../ink/ink1671.xml"/><Relationship Id="rId103" Type="http://schemas.openxmlformats.org/officeDocument/2006/relationships/customXml" Target="../ink/ink1693.xml"/><Relationship Id="rId124" Type="http://schemas.openxmlformats.org/officeDocument/2006/relationships/image" Target="../media/image4220.png"/><Relationship Id="rId70" Type="http://schemas.openxmlformats.org/officeDocument/2006/relationships/image" Target="../media/image3950.png"/><Relationship Id="rId91" Type="http://schemas.openxmlformats.org/officeDocument/2006/relationships/customXml" Target="../ink/ink1687.xml"/><Relationship Id="rId145" Type="http://schemas.openxmlformats.org/officeDocument/2006/relationships/image" Target="../media/image4320.png"/><Relationship Id="rId166" Type="http://schemas.openxmlformats.org/officeDocument/2006/relationships/customXml" Target="../ink/ink1725.xml"/><Relationship Id="rId187" Type="http://schemas.openxmlformats.org/officeDocument/2006/relationships/image" Target="../media/image4530.png"/><Relationship Id="rId1" Type="http://schemas.microsoft.com/office/2007/relationships/media" Target="../media/media64.m4a"/><Relationship Id="rId28" Type="http://schemas.openxmlformats.org/officeDocument/2006/relationships/customXml" Target="../ink/ink1655.xml"/><Relationship Id="rId49" Type="http://schemas.openxmlformats.org/officeDocument/2006/relationships/image" Target="../media/image3850.png"/><Relationship Id="rId114" Type="http://schemas.openxmlformats.org/officeDocument/2006/relationships/image" Target="../media/image4170.png"/><Relationship Id="rId60" Type="http://schemas.openxmlformats.org/officeDocument/2006/relationships/image" Target="../media/image3900.png"/><Relationship Id="rId81" Type="http://schemas.openxmlformats.org/officeDocument/2006/relationships/customXml" Target="../ink/ink1682.xml"/><Relationship Id="rId135" Type="http://schemas.openxmlformats.org/officeDocument/2006/relationships/customXml" Target="../ink/ink1709.xml"/><Relationship Id="rId156" Type="http://schemas.openxmlformats.org/officeDocument/2006/relationships/customXml" Target="../ink/ink1720.xml"/><Relationship Id="rId177" Type="http://schemas.openxmlformats.org/officeDocument/2006/relationships/image" Target="../media/image4480.png"/><Relationship Id="rId198" Type="http://schemas.openxmlformats.org/officeDocument/2006/relationships/image" Target="../media/image4570.png"/><Relationship Id="rId202" Type="http://schemas.openxmlformats.org/officeDocument/2006/relationships/image" Target="../media/image4590.png"/><Relationship Id="rId18" Type="http://schemas.openxmlformats.org/officeDocument/2006/relationships/customXml" Target="../ink/ink1650.xml"/><Relationship Id="rId39" Type="http://schemas.openxmlformats.org/officeDocument/2006/relationships/image" Target="../media/image3800.png"/><Relationship Id="rId50" Type="http://schemas.openxmlformats.org/officeDocument/2006/relationships/customXml" Target="../ink/ink1666.xml"/><Relationship Id="rId104" Type="http://schemas.openxmlformats.org/officeDocument/2006/relationships/image" Target="../media/image4120.png"/><Relationship Id="rId125" Type="http://schemas.openxmlformats.org/officeDocument/2006/relationships/customXml" Target="../ink/ink1704.xml"/><Relationship Id="rId146" Type="http://schemas.openxmlformats.org/officeDocument/2006/relationships/customXml" Target="../ink/ink1715.xml"/><Relationship Id="rId167" Type="http://schemas.openxmlformats.org/officeDocument/2006/relationships/image" Target="../media/image4430.png"/><Relationship Id="rId188" Type="http://schemas.openxmlformats.org/officeDocument/2006/relationships/customXml" Target="../ink/ink1736.xml"/><Relationship Id="rId71" Type="http://schemas.openxmlformats.org/officeDocument/2006/relationships/customXml" Target="../ink/ink1677.xml"/><Relationship Id="rId92" Type="http://schemas.openxmlformats.org/officeDocument/2006/relationships/image" Target="../media/image4060.png"/><Relationship Id="rId2" Type="http://schemas.openxmlformats.org/officeDocument/2006/relationships/audio" Target="../media/media64.m4a"/><Relationship Id="rId29" Type="http://schemas.openxmlformats.org/officeDocument/2006/relationships/image" Target="../media/image3750.png"/></Relationships>
</file>

<file path=ppt/slides/_rels/slide65.xml.rels><?xml version="1.0" encoding="UTF-8" standalone="yes"?>
<Relationships xmlns="http://schemas.openxmlformats.org/package/2006/relationships"><Relationship Id="rId26" Type="http://schemas.openxmlformats.org/officeDocument/2006/relationships/customXml" Target="../ink/ink1756.xml"/><Relationship Id="rId21" Type="http://schemas.openxmlformats.org/officeDocument/2006/relationships/image" Target="../media/image4690.png"/><Relationship Id="rId42" Type="http://schemas.openxmlformats.org/officeDocument/2006/relationships/customXml" Target="../ink/ink1764.xml"/><Relationship Id="rId47" Type="http://schemas.openxmlformats.org/officeDocument/2006/relationships/image" Target="../media/image4820.png"/><Relationship Id="rId63" Type="http://schemas.openxmlformats.org/officeDocument/2006/relationships/image" Target="../media/image4900.png"/><Relationship Id="rId68" Type="http://schemas.openxmlformats.org/officeDocument/2006/relationships/customXml" Target="../ink/ink1777.xml"/><Relationship Id="rId16" Type="http://schemas.openxmlformats.org/officeDocument/2006/relationships/customXml" Target="../ink/ink1751.xml"/><Relationship Id="rId11" Type="http://schemas.openxmlformats.org/officeDocument/2006/relationships/image" Target="../media/image4640.png"/><Relationship Id="rId24" Type="http://schemas.openxmlformats.org/officeDocument/2006/relationships/customXml" Target="../ink/ink1755.xml"/><Relationship Id="rId32" Type="http://schemas.openxmlformats.org/officeDocument/2006/relationships/customXml" Target="../ink/ink1759.xml"/><Relationship Id="rId37" Type="http://schemas.openxmlformats.org/officeDocument/2006/relationships/image" Target="../media/image4770.png"/><Relationship Id="rId40" Type="http://schemas.openxmlformats.org/officeDocument/2006/relationships/customXml" Target="../ink/ink1763.xml"/><Relationship Id="rId45" Type="http://schemas.openxmlformats.org/officeDocument/2006/relationships/image" Target="../media/image4812.png"/><Relationship Id="rId53" Type="http://schemas.openxmlformats.org/officeDocument/2006/relationships/image" Target="../media/image4850.png"/><Relationship Id="rId58" Type="http://schemas.openxmlformats.org/officeDocument/2006/relationships/customXml" Target="../ink/ink1772.xml"/><Relationship Id="rId66" Type="http://schemas.openxmlformats.org/officeDocument/2006/relationships/customXml" Target="../ink/ink1776.xml"/><Relationship Id="rId74" Type="http://schemas.openxmlformats.org/officeDocument/2006/relationships/customXml" Target="../ink/ink1780.xml"/><Relationship Id="rId79" Type="http://schemas.openxmlformats.org/officeDocument/2006/relationships/image" Target="../media/image4980.png"/><Relationship Id="rId5" Type="http://schemas.openxmlformats.org/officeDocument/2006/relationships/image" Target="../media/image4612.png"/><Relationship Id="rId61" Type="http://schemas.openxmlformats.org/officeDocument/2006/relationships/image" Target="../media/image4890.png"/><Relationship Id="rId19" Type="http://schemas.openxmlformats.org/officeDocument/2006/relationships/image" Target="../media/image4680.png"/><Relationship Id="rId14" Type="http://schemas.openxmlformats.org/officeDocument/2006/relationships/customXml" Target="../ink/ink1750.xml"/><Relationship Id="rId22" Type="http://schemas.openxmlformats.org/officeDocument/2006/relationships/customXml" Target="../ink/ink1754.xml"/><Relationship Id="rId27" Type="http://schemas.openxmlformats.org/officeDocument/2006/relationships/image" Target="../media/image4720.png"/><Relationship Id="rId30" Type="http://schemas.openxmlformats.org/officeDocument/2006/relationships/customXml" Target="../ink/ink1758.xml"/><Relationship Id="rId35" Type="http://schemas.openxmlformats.org/officeDocument/2006/relationships/image" Target="../media/image4760.png"/><Relationship Id="rId43" Type="http://schemas.openxmlformats.org/officeDocument/2006/relationships/image" Target="../media/image4800.png"/><Relationship Id="rId48" Type="http://schemas.openxmlformats.org/officeDocument/2006/relationships/customXml" Target="../ink/ink1767.xml"/><Relationship Id="rId56" Type="http://schemas.openxmlformats.org/officeDocument/2006/relationships/customXml" Target="../ink/ink1771.xml"/><Relationship Id="rId64" Type="http://schemas.openxmlformats.org/officeDocument/2006/relationships/customXml" Target="../ink/ink1775.xml"/><Relationship Id="rId69" Type="http://schemas.openxmlformats.org/officeDocument/2006/relationships/image" Target="../media/image4930.png"/><Relationship Id="rId77" Type="http://schemas.openxmlformats.org/officeDocument/2006/relationships/image" Target="../media/image4970.png"/><Relationship Id="rId8" Type="http://schemas.openxmlformats.org/officeDocument/2006/relationships/customXml" Target="../ink/ink1747.xml"/><Relationship Id="rId51" Type="http://schemas.openxmlformats.org/officeDocument/2006/relationships/image" Target="../media/image4840.png"/><Relationship Id="rId72" Type="http://schemas.openxmlformats.org/officeDocument/2006/relationships/customXml" Target="../ink/ink1779.xml"/><Relationship Id="rId80" Type="http://schemas.openxmlformats.org/officeDocument/2006/relationships/image" Target="../media/image1.png"/><Relationship Id="rId3" Type="http://schemas.openxmlformats.org/officeDocument/2006/relationships/slideLayout" Target="../slideLayouts/slideLayout2.xml"/><Relationship Id="rId12" Type="http://schemas.openxmlformats.org/officeDocument/2006/relationships/customXml" Target="../ink/ink1749.xml"/><Relationship Id="rId17" Type="http://schemas.openxmlformats.org/officeDocument/2006/relationships/image" Target="../media/image4670.png"/><Relationship Id="rId25" Type="http://schemas.openxmlformats.org/officeDocument/2006/relationships/image" Target="../media/image4712.png"/><Relationship Id="rId33" Type="http://schemas.openxmlformats.org/officeDocument/2006/relationships/image" Target="../media/image4750.png"/><Relationship Id="rId38" Type="http://schemas.openxmlformats.org/officeDocument/2006/relationships/customXml" Target="../ink/ink1762.xml"/><Relationship Id="rId46" Type="http://schemas.openxmlformats.org/officeDocument/2006/relationships/customXml" Target="../ink/ink1766.xml"/><Relationship Id="rId59" Type="http://schemas.openxmlformats.org/officeDocument/2006/relationships/image" Target="../media/image4880.png"/><Relationship Id="rId67" Type="http://schemas.openxmlformats.org/officeDocument/2006/relationships/image" Target="../media/image4920.png"/><Relationship Id="rId20" Type="http://schemas.openxmlformats.org/officeDocument/2006/relationships/customXml" Target="../ink/ink1753.xml"/><Relationship Id="rId41" Type="http://schemas.openxmlformats.org/officeDocument/2006/relationships/image" Target="../media/image4790.png"/><Relationship Id="rId54" Type="http://schemas.openxmlformats.org/officeDocument/2006/relationships/customXml" Target="../ink/ink1770.xml"/><Relationship Id="rId62" Type="http://schemas.openxmlformats.org/officeDocument/2006/relationships/customXml" Target="../ink/ink1774.xml"/><Relationship Id="rId70" Type="http://schemas.openxmlformats.org/officeDocument/2006/relationships/customXml" Target="../ink/ink1778.xml"/><Relationship Id="rId75" Type="http://schemas.openxmlformats.org/officeDocument/2006/relationships/image" Target="../media/image4960.png"/><Relationship Id="rId1" Type="http://schemas.microsoft.com/office/2007/relationships/media" Target="../media/media65.m4a"/><Relationship Id="rId6" Type="http://schemas.openxmlformats.org/officeDocument/2006/relationships/customXml" Target="../ink/ink1746.xml"/><Relationship Id="rId15" Type="http://schemas.openxmlformats.org/officeDocument/2006/relationships/image" Target="../media/image4660.png"/><Relationship Id="rId23" Type="http://schemas.openxmlformats.org/officeDocument/2006/relationships/image" Target="../media/image4700.png"/><Relationship Id="rId28" Type="http://schemas.openxmlformats.org/officeDocument/2006/relationships/customXml" Target="../ink/ink1757.xml"/><Relationship Id="rId36" Type="http://schemas.openxmlformats.org/officeDocument/2006/relationships/customXml" Target="../ink/ink1761.xml"/><Relationship Id="rId49" Type="http://schemas.openxmlformats.org/officeDocument/2006/relationships/image" Target="../media/image4830.png"/><Relationship Id="rId57" Type="http://schemas.openxmlformats.org/officeDocument/2006/relationships/image" Target="../media/image4870.png"/><Relationship Id="rId10" Type="http://schemas.openxmlformats.org/officeDocument/2006/relationships/customXml" Target="../ink/ink1748.xml"/><Relationship Id="rId31" Type="http://schemas.openxmlformats.org/officeDocument/2006/relationships/image" Target="../media/image4740.png"/><Relationship Id="rId44" Type="http://schemas.openxmlformats.org/officeDocument/2006/relationships/customXml" Target="../ink/ink1765.xml"/><Relationship Id="rId52" Type="http://schemas.openxmlformats.org/officeDocument/2006/relationships/customXml" Target="../ink/ink1769.xml"/><Relationship Id="rId60" Type="http://schemas.openxmlformats.org/officeDocument/2006/relationships/customXml" Target="../ink/ink1773.xml"/><Relationship Id="rId65" Type="http://schemas.openxmlformats.org/officeDocument/2006/relationships/image" Target="../media/image4911.png"/><Relationship Id="rId73" Type="http://schemas.openxmlformats.org/officeDocument/2006/relationships/image" Target="../media/image4950.png"/><Relationship Id="rId78" Type="http://schemas.openxmlformats.org/officeDocument/2006/relationships/customXml" Target="../ink/ink1782.xml"/><Relationship Id="rId4" Type="http://schemas.openxmlformats.org/officeDocument/2006/relationships/customXml" Target="../ink/ink1745.xml"/><Relationship Id="rId9" Type="http://schemas.openxmlformats.org/officeDocument/2006/relationships/image" Target="../media/image4630.png"/><Relationship Id="rId13" Type="http://schemas.openxmlformats.org/officeDocument/2006/relationships/image" Target="../media/image4650.png"/><Relationship Id="rId18" Type="http://schemas.openxmlformats.org/officeDocument/2006/relationships/customXml" Target="../ink/ink1752.xml"/><Relationship Id="rId39" Type="http://schemas.openxmlformats.org/officeDocument/2006/relationships/image" Target="../media/image4780.png"/><Relationship Id="rId34" Type="http://schemas.openxmlformats.org/officeDocument/2006/relationships/customXml" Target="../ink/ink1760.xml"/><Relationship Id="rId50" Type="http://schemas.openxmlformats.org/officeDocument/2006/relationships/customXml" Target="../ink/ink1768.xml"/><Relationship Id="rId55" Type="http://schemas.openxmlformats.org/officeDocument/2006/relationships/image" Target="../media/image4860.png"/><Relationship Id="rId76" Type="http://schemas.openxmlformats.org/officeDocument/2006/relationships/customXml" Target="../ink/ink1781.xml"/><Relationship Id="rId7" Type="http://schemas.openxmlformats.org/officeDocument/2006/relationships/image" Target="../media/image4620.png"/><Relationship Id="rId71" Type="http://schemas.openxmlformats.org/officeDocument/2006/relationships/image" Target="../media/image4940.png"/><Relationship Id="rId2" Type="http://schemas.openxmlformats.org/officeDocument/2006/relationships/audio" Target="../media/media65.m4a"/><Relationship Id="rId29" Type="http://schemas.openxmlformats.org/officeDocument/2006/relationships/image" Target="../media/image4730.png"/></Relationships>
</file>

<file path=ppt/slides/_rels/slide66.xml.rels><?xml version="1.0" encoding="UTF-8" standalone="yes"?>
<Relationships xmlns="http://schemas.openxmlformats.org/package/2006/relationships"><Relationship Id="rId3" Type="http://schemas.openxmlformats.org/officeDocument/2006/relationships/audio" Target="../media/media66.m4a"/><Relationship Id="rId2" Type="http://schemas.microsoft.com/office/2007/relationships/media" Target="../media/media66.m4a"/><Relationship Id="rId1" Type="http://schemas.openxmlformats.org/officeDocument/2006/relationships/tags" Target="../tags/tag29.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1.png"/><Relationship Id="rId4" Type="http://schemas.openxmlformats.org/officeDocument/2006/relationships/image" Target="../media/image896.png"/></Relationships>
</file>

<file path=ppt/slides/_rels/slide68.xml.rels><?xml version="1.0" encoding="UTF-8" standalone="yes"?>
<Relationships xmlns="http://schemas.openxmlformats.org/package/2006/relationships"><Relationship Id="rId8" Type="http://schemas.openxmlformats.org/officeDocument/2006/relationships/image" Target="../media/image2352.png"/><Relationship Id="rId13" Type="http://schemas.openxmlformats.org/officeDocument/2006/relationships/customXml" Target="../ink/ink1787.xml"/><Relationship Id="rId18" Type="http://schemas.openxmlformats.org/officeDocument/2006/relationships/image" Target="../media/image5030.png"/><Relationship Id="rId3" Type="http://schemas.openxmlformats.org/officeDocument/2006/relationships/slideLayout" Target="../slideLayouts/slideLayout2.xml"/><Relationship Id="rId7" Type="http://schemas.openxmlformats.org/officeDocument/2006/relationships/customXml" Target="../ink/ink1784.xml"/><Relationship Id="rId12" Type="http://schemas.openxmlformats.org/officeDocument/2006/relationships/image" Target="../media/image2372.png"/><Relationship Id="rId17" Type="http://schemas.openxmlformats.org/officeDocument/2006/relationships/customXml" Target="../ink/ink1789.xml"/><Relationship Id="rId2" Type="http://schemas.openxmlformats.org/officeDocument/2006/relationships/audio" Target="../media/media68.m4a"/><Relationship Id="rId16" Type="http://schemas.openxmlformats.org/officeDocument/2006/relationships/image" Target="../media/image5020.png"/><Relationship Id="rId1" Type="http://schemas.microsoft.com/office/2007/relationships/media" Target="../media/media68.m4a"/><Relationship Id="rId6" Type="http://schemas.openxmlformats.org/officeDocument/2006/relationships/image" Target="../media/image2342.png"/><Relationship Id="rId11" Type="http://schemas.openxmlformats.org/officeDocument/2006/relationships/customXml" Target="../ink/ink1786.xml"/><Relationship Id="rId5" Type="http://schemas.openxmlformats.org/officeDocument/2006/relationships/customXml" Target="../ink/ink1783.xml"/><Relationship Id="rId15" Type="http://schemas.openxmlformats.org/officeDocument/2006/relationships/customXml" Target="../ink/ink1788.xml"/><Relationship Id="rId10" Type="http://schemas.openxmlformats.org/officeDocument/2006/relationships/image" Target="../media/image2362.png"/><Relationship Id="rId19" Type="http://schemas.openxmlformats.org/officeDocument/2006/relationships/image" Target="../media/image1.png"/><Relationship Id="rId4" Type="http://schemas.openxmlformats.org/officeDocument/2006/relationships/image" Target="../media/image897.png"/><Relationship Id="rId9" Type="http://schemas.openxmlformats.org/officeDocument/2006/relationships/customXml" Target="../ink/ink1785.xml"/><Relationship Id="rId14" Type="http://schemas.openxmlformats.org/officeDocument/2006/relationships/image" Target="../media/image2382.png"/></Relationships>
</file>

<file path=ppt/slides/_rels/slide69.xml.rels><?xml version="1.0" encoding="UTF-8" standalone="yes"?>
<Relationships xmlns="http://schemas.openxmlformats.org/package/2006/relationships"><Relationship Id="rId13" Type="http://schemas.openxmlformats.org/officeDocument/2006/relationships/image" Target="../media/image5090.png"/><Relationship Id="rId18" Type="http://schemas.openxmlformats.org/officeDocument/2006/relationships/customXml" Target="../ink/ink1796.xml"/><Relationship Id="rId26" Type="http://schemas.openxmlformats.org/officeDocument/2006/relationships/customXml" Target="../ink/ink1800.xml"/><Relationship Id="rId39" Type="http://schemas.openxmlformats.org/officeDocument/2006/relationships/image" Target="../media/image5270.png"/><Relationship Id="rId21" Type="http://schemas.openxmlformats.org/officeDocument/2006/relationships/image" Target="../media/image5160.png"/><Relationship Id="rId34" Type="http://schemas.openxmlformats.org/officeDocument/2006/relationships/customXml" Target="../ink/ink1804.xml"/><Relationship Id="rId42" Type="http://schemas.openxmlformats.org/officeDocument/2006/relationships/customXml" Target="../ink/ink1808.xml"/><Relationship Id="rId7" Type="http://schemas.openxmlformats.org/officeDocument/2006/relationships/image" Target="../media/image5060.png"/><Relationship Id="rId2" Type="http://schemas.openxmlformats.org/officeDocument/2006/relationships/audio" Target="../media/media69.m4a"/><Relationship Id="rId16" Type="http://schemas.openxmlformats.org/officeDocument/2006/relationships/customXml" Target="../ink/ink1795.xml"/><Relationship Id="rId20" Type="http://schemas.openxmlformats.org/officeDocument/2006/relationships/customXml" Target="../ink/ink1797.xml"/><Relationship Id="rId29" Type="http://schemas.openxmlformats.org/officeDocument/2006/relationships/image" Target="../media/image5220.png"/><Relationship Id="rId41" Type="http://schemas.openxmlformats.org/officeDocument/2006/relationships/image" Target="../media/image5280.png"/><Relationship Id="rId1" Type="http://schemas.microsoft.com/office/2007/relationships/media" Target="../media/media69.m4a"/><Relationship Id="rId6" Type="http://schemas.openxmlformats.org/officeDocument/2006/relationships/customXml" Target="../ink/ink1790.xml"/><Relationship Id="rId11" Type="http://schemas.openxmlformats.org/officeDocument/2006/relationships/image" Target="../media/image5080.png"/><Relationship Id="rId24" Type="http://schemas.openxmlformats.org/officeDocument/2006/relationships/customXml" Target="../ink/ink1799.xml"/><Relationship Id="rId32" Type="http://schemas.openxmlformats.org/officeDocument/2006/relationships/customXml" Target="../ink/ink1803.xml"/><Relationship Id="rId37" Type="http://schemas.openxmlformats.org/officeDocument/2006/relationships/image" Target="../media/image5260.png"/><Relationship Id="rId40" Type="http://schemas.openxmlformats.org/officeDocument/2006/relationships/customXml" Target="../ink/ink1807.xml"/><Relationship Id="rId5" Type="http://schemas.openxmlformats.org/officeDocument/2006/relationships/image" Target="../media/image899.png"/><Relationship Id="rId15" Type="http://schemas.openxmlformats.org/officeDocument/2006/relationships/image" Target="../media/image5130.png"/><Relationship Id="rId23" Type="http://schemas.openxmlformats.org/officeDocument/2006/relationships/image" Target="../media/image5170.png"/><Relationship Id="rId28" Type="http://schemas.openxmlformats.org/officeDocument/2006/relationships/customXml" Target="../ink/ink1801.xml"/><Relationship Id="rId36" Type="http://schemas.openxmlformats.org/officeDocument/2006/relationships/customXml" Target="../ink/ink1805.xml"/><Relationship Id="rId10" Type="http://schemas.openxmlformats.org/officeDocument/2006/relationships/customXml" Target="../ink/ink1792.xml"/><Relationship Id="rId19" Type="http://schemas.openxmlformats.org/officeDocument/2006/relationships/image" Target="../media/image5150.png"/><Relationship Id="rId31" Type="http://schemas.openxmlformats.org/officeDocument/2006/relationships/image" Target="../media/image5230.png"/><Relationship Id="rId44" Type="http://schemas.openxmlformats.org/officeDocument/2006/relationships/image" Target="../media/image1.png"/><Relationship Id="rId4" Type="http://schemas.openxmlformats.org/officeDocument/2006/relationships/image" Target="../media/image898.png"/><Relationship Id="rId9" Type="http://schemas.openxmlformats.org/officeDocument/2006/relationships/image" Target="../media/image5070.png"/><Relationship Id="rId14" Type="http://schemas.openxmlformats.org/officeDocument/2006/relationships/customXml" Target="../ink/ink1794.xml"/><Relationship Id="rId22" Type="http://schemas.openxmlformats.org/officeDocument/2006/relationships/customXml" Target="../ink/ink1798.xml"/><Relationship Id="rId27" Type="http://schemas.openxmlformats.org/officeDocument/2006/relationships/image" Target="../media/image5190.png"/><Relationship Id="rId30" Type="http://schemas.openxmlformats.org/officeDocument/2006/relationships/customXml" Target="../ink/ink1802.xml"/><Relationship Id="rId35" Type="http://schemas.openxmlformats.org/officeDocument/2006/relationships/image" Target="../media/image5250.png"/><Relationship Id="rId43" Type="http://schemas.openxmlformats.org/officeDocument/2006/relationships/image" Target="../media/image5290.png"/><Relationship Id="rId8" Type="http://schemas.openxmlformats.org/officeDocument/2006/relationships/customXml" Target="../ink/ink1791.xml"/><Relationship Id="rId3" Type="http://schemas.openxmlformats.org/officeDocument/2006/relationships/slideLayout" Target="../slideLayouts/slideLayout2.xml"/><Relationship Id="rId12" Type="http://schemas.openxmlformats.org/officeDocument/2006/relationships/customXml" Target="../ink/ink1793.xml"/><Relationship Id="rId17" Type="http://schemas.openxmlformats.org/officeDocument/2006/relationships/image" Target="../media/image5140.png"/><Relationship Id="rId25" Type="http://schemas.openxmlformats.org/officeDocument/2006/relationships/image" Target="../media/image5180.png"/><Relationship Id="rId33" Type="http://schemas.openxmlformats.org/officeDocument/2006/relationships/image" Target="../media/image5240.png"/><Relationship Id="rId38" Type="http://schemas.openxmlformats.org/officeDocument/2006/relationships/customXml" Target="../ink/ink180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4.gif"/><Relationship Id="rId4"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1.png"/><Relationship Id="rId5" Type="http://schemas.openxmlformats.org/officeDocument/2006/relationships/image" Target="../media/image903.png"/><Relationship Id="rId4" Type="http://schemas.openxmlformats.org/officeDocument/2006/relationships/image" Target="../media/image90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2.m4a"/><Relationship Id="rId1" Type="http://schemas.microsoft.com/office/2007/relationships/media" Target="../media/media72.m4a"/><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8" Type="http://schemas.openxmlformats.org/officeDocument/2006/relationships/image" Target="../media/image906.png"/><Relationship Id="rId3" Type="http://schemas.openxmlformats.org/officeDocument/2006/relationships/audio" Target="../media/media73.m4a"/><Relationship Id="rId7" Type="http://schemas.openxmlformats.org/officeDocument/2006/relationships/image" Target="../media/image905.png"/><Relationship Id="rId2" Type="http://schemas.microsoft.com/office/2007/relationships/media" Target="../media/media73.m4a"/><Relationship Id="rId1" Type="http://schemas.openxmlformats.org/officeDocument/2006/relationships/tags" Target="../tags/tag30.xml"/><Relationship Id="rId6" Type="http://schemas.openxmlformats.org/officeDocument/2006/relationships/image" Target="../media/image904.png"/><Relationship Id="rId5" Type="http://schemas.openxmlformats.org/officeDocument/2006/relationships/notesSlide" Target="../notesSlides/notesSlide10.xml"/><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209FB76D-AA1E-7D42-B21D-9CBB2A8DC25F}" type="slidenum">
              <a:rPr lang="en-US" sz="1400">
                <a:latin typeface="Arial" charset="0"/>
              </a:rPr>
              <a:pPr eaLnBrk="1" hangingPunct="1"/>
              <a:t>1</a:t>
            </a:fld>
            <a:endParaRPr lang="en-US" sz="1400">
              <a:latin typeface="Arial" charset="0"/>
            </a:endParaRPr>
          </a:p>
        </p:txBody>
      </p:sp>
      <p:sp>
        <p:nvSpPr>
          <p:cNvPr id="19460" name="Rectangle 5"/>
          <p:cNvSpPr>
            <a:spLocks noChangeArrowheads="1"/>
          </p:cNvSpPr>
          <p:nvPr/>
        </p:nvSpPr>
        <p:spPr bwMode="auto">
          <a:xfrm>
            <a:off x="-228600" y="-38100"/>
            <a:ext cx="6705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en-US" sz="3600" b="1" dirty="0">
                <a:solidFill>
                  <a:schemeClr val="bg1"/>
                </a:solidFill>
              </a:rPr>
              <a:t>Fundamentals of Computing</a:t>
            </a:r>
          </a:p>
        </p:txBody>
      </p:sp>
      <p:sp>
        <p:nvSpPr>
          <p:cNvPr id="11" name="Rectangle 5">
            <a:extLst>
              <a:ext uri="{FF2B5EF4-FFF2-40B4-BE49-F238E27FC236}">
                <a16:creationId xmlns:a16="http://schemas.microsoft.com/office/drawing/2014/main" id="{D0E8C308-27DC-9D4D-B5B2-23F4926A4136}"/>
              </a:ext>
            </a:extLst>
          </p:cNvPr>
          <p:cNvSpPr>
            <a:spLocks noChangeArrowheads="1"/>
          </p:cNvSpPr>
          <p:nvPr/>
        </p:nvSpPr>
        <p:spPr bwMode="auto">
          <a:xfrm>
            <a:off x="6705600" y="136525"/>
            <a:ext cx="2057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en-US" sz="3600" b="1" dirty="0" err="1">
                <a:solidFill>
                  <a:schemeClr val="bg1">
                    <a:lumMod val="85000"/>
                  </a:schemeClr>
                </a:solidFill>
              </a:rPr>
              <a:t>Lec</a:t>
            </a:r>
            <a:r>
              <a:rPr lang="en-US" sz="3600" b="1" dirty="0">
                <a:solidFill>
                  <a:schemeClr val="bg1">
                    <a:lumMod val="85000"/>
                  </a:schemeClr>
                </a:solidFill>
              </a:rPr>
              <a:t> 2</a:t>
            </a:r>
          </a:p>
        </p:txBody>
      </p:sp>
      <p:sp>
        <p:nvSpPr>
          <p:cNvPr id="2" name="TextBox 1">
            <a:extLst>
              <a:ext uri="{FF2B5EF4-FFF2-40B4-BE49-F238E27FC236}">
                <a16:creationId xmlns:a16="http://schemas.microsoft.com/office/drawing/2014/main" id="{2348B59B-5AC6-1855-FE0F-5F2F84D32522}"/>
              </a:ext>
            </a:extLst>
          </p:cNvPr>
          <p:cNvSpPr txBox="1"/>
          <p:nvPr/>
        </p:nvSpPr>
        <p:spPr>
          <a:xfrm>
            <a:off x="2279276" y="3013501"/>
            <a:ext cx="3570208" cy="830997"/>
          </a:xfrm>
          <a:prstGeom prst="rect">
            <a:avLst/>
          </a:prstGeom>
          <a:noFill/>
        </p:spPr>
        <p:txBody>
          <a:bodyPr wrap="none" rtlCol="0">
            <a:spAutoFit/>
          </a:bodyPr>
          <a:lstStyle/>
          <a:p>
            <a:pPr>
              <a:buNone/>
            </a:pPr>
            <a:r>
              <a:rPr lang="en-US" sz="4800" dirty="0">
                <a:solidFill>
                  <a:schemeClr val="bg1"/>
                </a:solidFill>
              </a:rPr>
              <a:t>How we add</a:t>
            </a:r>
          </a:p>
        </p:txBody>
      </p:sp>
      <p:pic>
        <p:nvPicPr>
          <p:cNvPr id="3" name="Audio 2">
            <a:hlinkClick r:id="" action="ppaction://media"/>
            <a:extLst>
              <a:ext uri="{FF2B5EF4-FFF2-40B4-BE49-F238E27FC236}">
                <a16:creationId xmlns:a16="http://schemas.microsoft.com/office/drawing/2014/main" id="{C3492F62-7030-19DD-F19B-B5C46A16052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cSld>
  <p:clrMapOvr>
    <a:masterClrMapping/>
  </p:clrMapOvr>
  <p:transition spd="slow" advTm="23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1"/>
          <p:cNvGrpSpPr>
            <a:grpSpLocks/>
          </p:cNvGrpSpPr>
          <p:nvPr/>
        </p:nvGrpSpPr>
        <p:grpSpPr bwMode="auto">
          <a:xfrm>
            <a:off x="533400" y="3048000"/>
            <a:ext cx="2514600" cy="3200400"/>
            <a:chOff x="1676400" y="838200"/>
            <a:chExt cx="2514600" cy="3200400"/>
          </a:xfrm>
        </p:grpSpPr>
        <p:sp>
          <p:nvSpPr>
            <p:cNvPr id="4" name="Rectangle 3"/>
            <p:cNvSpPr>
              <a:spLocks noChangeArrowheads="1"/>
            </p:cNvSpPr>
            <p:nvPr/>
          </p:nvSpPr>
          <p:spPr bwMode="auto">
            <a:xfrm>
              <a:off x="16764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5" name="Rectangle 4"/>
            <p:cNvSpPr>
              <a:spLocks noChangeArrowheads="1"/>
            </p:cNvSpPr>
            <p:nvPr/>
          </p:nvSpPr>
          <p:spPr bwMode="auto">
            <a:xfrm>
              <a:off x="25146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6" name="Rectangle 5"/>
            <p:cNvSpPr>
              <a:spLocks noChangeArrowheads="1"/>
            </p:cNvSpPr>
            <p:nvPr/>
          </p:nvSpPr>
          <p:spPr bwMode="auto">
            <a:xfrm>
              <a:off x="33528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7" name="Rectangle 6"/>
            <p:cNvSpPr>
              <a:spLocks noChangeArrowheads="1"/>
            </p:cNvSpPr>
            <p:nvPr/>
          </p:nvSpPr>
          <p:spPr bwMode="auto">
            <a:xfrm>
              <a:off x="1676400" y="8382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8" name="Rectangle 7"/>
            <p:cNvSpPr>
              <a:spLocks noChangeArrowheads="1"/>
            </p:cNvSpPr>
            <p:nvPr/>
          </p:nvSpPr>
          <p:spPr bwMode="auto">
            <a:xfrm>
              <a:off x="1676400" y="16764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9" name="Rectangle 8"/>
            <p:cNvSpPr>
              <a:spLocks noChangeArrowheads="1"/>
            </p:cNvSpPr>
            <p:nvPr/>
          </p:nvSpPr>
          <p:spPr bwMode="auto">
            <a:xfrm>
              <a:off x="1676400" y="25146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7479" name="TextBox 9"/>
            <p:cNvSpPr txBox="1">
              <a:spLocks noChangeArrowheads="1"/>
            </p:cNvSpPr>
            <p:nvPr/>
          </p:nvSpPr>
          <p:spPr bwMode="auto">
            <a:xfrm>
              <a:off x="1829001"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80" name="TextBox 10"/>
            <p:cNvSpPr txBox="1">
              <a:spLocks noChangeArrowheads="1"/>
            </p:cNvSpPr>
            <p:nvPr/>
          </p:nvSpPr>
          <p:spPr bwMode="auto">
            <a:xfrm>
              <a:off x="2689266"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81" name="TextBox 11"/>
            <p:cNvSpPr txBox="1">
              <a:spLocks noChangeArrowheads="1"/>
            </p:cNvSpPr>
            <p:nvPr/>
          </p:nvSpPr>
          <p:spPr bwMode="auto">
            <a:xfrm>
              <a:off x="3560326" y="9906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82" name="TextBox 12"/>
            <p:cNvSpPr txBox="1">
              <a:spLocks noChangeArrowheads="1"/>
            </p:cNvSpPr>
            <p:nvPr/>
          </p:nvSpPr>
          <p:spPr bwMode="auto">
            <a:xfrm>
              <a:off x="1829001" y="17774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83" name="TextBox 13"/>
            <p:cNvSpPr txBox="1">
              <a:spLocks noChangeArrowheads="1"/>
            </p:cNvSpPr>
            <p:nvPr/>
          </p:nvSpPr>
          <p:spPr bwMode="auto">
            <a:xfrm>
              <a:off x="2722126" y="17774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84" name="TextBox 14"/>
            <p:cNvSpPr txBox="1">
              <a:spLocks noChangeArrowheads="1"/>
            </p:cNvSpPr>
            <p:nvPr/>
          </p:nvSpPr>
          <p:spPr bwMode="auto">
            <a:xfrm>
              <a:off x="3560326" y="17774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85" name="TextBox 15"/>
            <p:cNvSpPr txBox="1">
              <a:spLocks noChangeArrowheads="1"/>
            </p:cNvSpPr>
            <p:nvPr/>
          </p:nvSpPr>
          <p:spPr bwMode="auto">
            <a:xfrm>
              <a:off x="1861861" y="26670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86" name="TextBox 16"/>
            <p:cNvSpPr txBox="1">
              <a:spLocks noChangeArrowheads="1"/>
            </p:cNvSpPr>
            <p:nvPr/>
          </p:nvSpPr>
          <p:spPr bwMode="auto">
            <a:xfrm>
              <a:off x="2689266" y="26670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87" name="TextBox 17"/>
            <p:cNvSpPr txBox="1">
              <a:spLocks noChangeArrowheads="1"/>
            </p:cNvSpPr>
            <p:nvPr/>
          </p:nvSpPr>
          <p:spPr bwMode="auto">
            <a:xfrm>
              <a:off x="3560326" y="26670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88" name="TextBox 18"/>
            <p:cNvSpPr txBox="1">
              <a:spLocks noChangeArrowheads="1"/>
            </p:cNvSpPr>
            <p:nvPr/>
          </p:nvSpPr>
          <p:spPr bwMode="auto">
            <a:xfrm>
              <a:off x="1861861"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89" name="TextBox 19"/>
            <p:cNvSpPr txBox="1">
              <a:spLocks noChangeArrowheads="1"/>
            </p:cNvSpPr>
            <p:nvPr/>
          </p:nvSpPr>
          <p:spPr bwMode="auto">
            <a:xfrm>
              <a:off x="2722126"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90" name="TextBox 20"/>
            <p:cNvSpPr txBox="1">
              <a:spLocks noChangeArrowheads="1"/>
            </p:cNvSpPr>
            <p:nvPr/>
          </p:nvSpPr>
          <p:spPr bwMode="auto">
            <a:xfrm>
              <a:off x="3527466" y="33776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grpSp>
      <p:grpSp>
        <p:nvGrpSpPr>
          <p:cNvPr id="17411" name="Group 33"/>
          <p:cNvGrpSpPr>
            <a:grpSpLocks/>
          </p:cNvGrpSpPr>
          <p:nvPr/>
        </p:nvGrpSpPr>
        <p:grpSpPr bwMode="auto">
          <a:xfrm>
            <a:off x="609600" y="1295400"/>
            <a:ext cx="2209800" cy="1063625"/>
            <a:chOff x="5943600" y="370440"/>
            <a:chExt cx="2209800" cy="1063967"/>
          </a:xfrm>
        </p:grpSpPr>
        <p:cxnSp>
          <p:nvCxnSpPr>
            <p:cNvPr id="25" name="Straight Connector 24"/>
            <p:cNvCxnSpPr>
              <a:cxnSpLocks noChangeShapeType="1"/>
            </p:cNvCxnSpPr>
            <p:nvPr/>
          </p:nvCxnSpPr>
          <p:spPr bwMode="auto">
            <a:xfrm rot="5400000">
              <a:off x="6197449" y="916716"/>
              <a:ext cx="940102"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8" name="Freeform 27"/>
            <p:cNvSpPr>
              <a:spLocks noChangeArrowheads="1"/>
            </p:cNvSpPr>
            <p:nvPr/>
          </p:nvSpPr>
          <p:spPr bwMode="auto">
            <a:xfrm>
              <a:off x="6616700" y="370440"/>
              <a:ext cx="1049338" cy="1063967"/>
            </a:xfrm>
            <a:custGeom>
              <a:avLst/>
              <a:gdLst>
                <a:gd name="T0" fmla="*/ 66836 w 1049882"/>
                <a:gd name="T1" fmla="*/ 47349 h 1063967"/>
                <a:gd name="T2" fmla="*/ 467852 w 1049882"/>
                <a:gd name="T3" fmla="*/ 13926 h 1063967"/>
                <a:gd name="T4" fmla="*/ 818741 w 1049882"/>
                <a:gd name="T5" fmla="*/ 130906 h 1063967"/>
                <a:gd name="T6" fmla="*/ 1019249 w 1049882"/>
                <a:gd name="T7" fmla="*/ 415003 h 1063967"/>
                <a:gd name="T8" fmla="*/ 1002540 w 1049882"/>
                <a:gd name="T9" fmla="*/ 765945 h 1063967"/>
                <a:gd name="T10" fmla="*/ 751905 w 1049882"/>
                <a:gd name="T11" fmla="*/ 1016618 h 1063967"/>
                <a:gd name="T12" fmla="*/ 0 w 1049882"/>
                <a:gd name="T13" fmla="*/ 105004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30" name="Straight Connector 29"/>
            <p:cNvCxnSpPr>
              <a:cxnSpLocks noChangeShapeType="1"/>
            </p:cNvCxnSpPr>
            <p:nvPr/>
          </p:nvCxnSpPr>
          <p:spPr bwMode="auto">
            <a:xfrm>
              <a:off x="5943600" y="610230"/>
              <a:ext cx="7239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1" name="Straight Connector 30"/>
            <p:cNvCxnSpPr>
              <a:cxnSpLocks noChangeShapeType="1"/>
            </p:cNvCxnSpPr>
            <p:nvPr/>
          </p:nvCxnSpPr>
          <p:spPr bwMode="auto">
            <a:xfrm>
              <a:off x="5943600" y="1216850"/>
              <a:ext cx="7239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2" name="Straight Connector 31"/>
            <p:cNvCxnSpPr>
              <a:cxnSpLocks noChangeShapeType="1"/>
            </p:cNvCxnSpPr>
            <p:nvPr/>
          </p:nvCxnSpPr>
          <p:spPr bwMode="auto">
            <a:xfrm>
              <a:off x="7666038" y="913540"/>
              <a:ext cx="487362" cy="158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grpSp>
      <p:sp>
        <p:nvSpPr>
          <p:cNvPr id="17412" name="TextBox 34"/>
          <p:cNvSpPr txBox="1">
            <a:spLocks noChangeArrowheads="1"/>
          </p:cNvSpPr>
          <p:nvPr/>
        </p:nvSpPr>
        <p:spPr bwMode="auto">
          <a:xfrm>
            <a:off x="1693350" y="0"/>
            <a:ext cx="6311343"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2-input 1-output Logic Gates</a:t>
            </a:r>
          </a:p>
        </p:txBody>
      </p:sp>
      <p:grpSp>
        <p:nvGrpSpPr>
          <p:cNvPr id="17413" name="Group 35"/>
          <p:cNvGrpSpPr>
            <a:grpSpLocks/>
          </p:cNvGrpSpPr>
          <p:nvPr/>
        </p:nvGrpSpPr>
        <p:grpSpPr bwMode="auto">
          <a:xfrm>
            <a:off x="3581400" y="3048000"/>
            <a:ext cx="2514600" cy="3200400"/>
            <a:chOff x="1676400" y="838200"/>
            <a:chExt cx="2514600" cy="3200400"/>
          </a:xfrm>
        </p:grpSpPr>
        <p:sp>
          <p:nvSpPr>
            <p:cNvPr id="37" name="Rectangle 36"/>
            <p:cNvSpPr>
              <a:spLocks noChangeArrowheads="1"/>
            </p:cNvSpPr>
            <p:nvPr/>
          </p:nvSpPr>
          <p:spPr bwMode="auto">
            <a:xfrm>
              <a:off x="16764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38" name="Rectangle 37"/>
            <p:cNvSpPr>
              <a:spLocks noChangeArrowheads="1"/>
            </p:cNvSpPr>
            <p:nvPr/>
          </p:nvSpPr>
          <p:spPr bwMode="auto">
            <a:xfrm>
              <a:off x="25146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39" name="Rectangle 38"/>
            <p:cNvSpPr>
              <a:spLocks noChangeArrowheads="1"/>
            </p:cNvSpPr>
            <p:nvPr/>
          </p:nvSpPr>
          <p:spPr bwMode="auto">
            <a:xfrm>
              <a:off x="33528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0" name="Rectangle 39"/>
            <p:cNvSpPr>
              <a:spLocks noChangeArrowheads="1"/>
            </p:cNvSpPr>
            <p:nvPr/>
          </p:nvSpPr>
          <p:spPr bwMode="auto">
            <a:xfrm>
              <a:off x="1676400" y="8382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1" name="Rectangle 40"/>
            <p:cNvSpPr>
              <a:spLocks noChangeArrowheads="1"/>
            </p:cNvSpPr>
            <p:nvPr/>
          </p:nvSpPr>
          <p:spPr bwMode="auto">
            <a:xfrm>
              <a:off x="1676400" y="16764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2" name="Rectangle 41"/>
            <p:cNvSpPr>
              <a:spLocks noChangeArrowheads="1"/>
            </p:cNvSpPr>
            <p:nvPr/>
          </p:nvSpPr>
          <p:spPr bwMode="auto">
            <a:xfrm>
              <a:off x="1676400" y="25146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7456" name="TextBox 42"/>
            <p:cNvSpPr txBox="1">
              <a:spLocks noChangeArrowheads="1"/>
            </p:cNvSpPr>
            <p:nvPr/>
          </p:nvSpPr>
          <p:spPr bwMode="auto">
            <a:xfrm>
              <a:off x="1829001"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57" name="TextBox 43"/>
            <p:cNvSpPr txBox="1">
              <a:spLocks noChangeArrowheads="1"/>
            </p:cNvSpPr>
            <p:nvPr/>
          </p:nvSpPr>
          <p:spPr bwMode="auto">
            <a:xfrm>
              <a:off x="2689266"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58" name="TextBox 44"/>
            <p:cNvSpPr txBox="1">
              <a:spLocks noChangeArrowheads="1"/>
            </p:cNvSpPr>
            <p:nvPr/>
          </p:nvSpPr>
          <p:spPr bwMode="auto">
            <a:xfrm>
              <a:off x="3560326" y="9906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59" name="TextBox 45"/>
            <p:cNvSpPr txBox="1">
              <a:spLocks noChangeArrowheads="1"/>
            </p:cNvSpPr>
            <p:nvPr/>
          </p:nvSpPr>
          <p:spPr bwMode="auto">
            <a:xfrm>
              <a:off x="1829001" y="17774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60" name="TextBox 46"/>
            <p:cNvSpPr txBox="1">
              <a:spLocks noChangeArrowheads="1"/>
            </p:cNvSpPr>
            <p:nvPr/>
          </p:nvSpPr>
          <p:spPr bwMode="auto">
            <a:xfrm>
              <a:off x="2722126" y="17774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61" name="TextBox 47"/>
            <p:cNvSpPr txBox="1">
              <a:spLocks noChangeArrowheads="1"/>
            </p:cNvSpPr>
            <p:nvPr/>
          </p:nvSpPr>
          <p:spPr bwMode="auto">
            <a:xfrm>
              <a:off x="3527466" y="17774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62" name="TextBox 48"/>
            <p:cNvSpPr txBox="1">
              <a:spLocks noChangeArrowheads="1"/>
            </p:cNvSpPr>
            <p:nvPr/>
          </p:nvSpPr>
          <p:spPr bwMode="auto">
            <a:xfrm>
              <a:off x="1861861" y="26670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63" name="TextBox 49"/>
            <p:cNvSpPr txBox="1">
              <a:spLocks noChangeArrowheads="1"/>
            </p:cNvSpPr>
            <p:nvPr/>
          </p:nvSpPr>
          <p:spPr bwMode="auto">
            <a:xfrm>
              <a:off x="2689266" y="26670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64" name="TextBox 50"/>
            <p:cNvSpPr txBox="1">
              <a:spLocks noChangeArrowheads="1"/>
            </p:cNvSpPr>
            <p:nvPr/>
          </p:nvSpPr>
          <p:spPr bwMode="auto">
            <a:xfrm>
              <a:off x="3527466" y="26670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65" name="TextBox 51"/>
            <p:cNvSpPr txBox="1">
              <a:spLocks noChangeArrowheads="1"/>
            </p:cNvSpPr>
            <p:nvPr/>
          </p:nvSpPr>
          <p:spPr bwMode="auto">
            <a:xfrm>
              <a:off x="1861861"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66" name="TextBox 52"/>
            <p:cNvSpPr txBox="1">
              <a:spLocks noChangeArrowheads="1"/>
            </p:cNvSpPr>
            <p:nvPr/>
          </p:nvSpPr>
          <p:spPr bwMode="auto">
            <a:xfrm>
              <a:off x="2722126"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67" name="TextBox 53"/>
            <p:cNvSpPr txBox="1">
              <a:spLocks noChangeArrowheads="1"/>
            </p:cNvSpPr>
            <p:nvPr/>
          </p:nvSpPr>
          <p:spPr bwMode="auto">
            <a:xfrm>
              <a:off x="3527466" y="33776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grpSp>
      <p:cxnSp>
        <p:nvCxnSpPr>
          <p:cNvPr id="58" name="Straight Connector 57"/>
          <p:cNvCxnSpPr>
            <a:cxnSpLocks noChangeShapeType="1"/>
          </p:cNvCxnSpPr>
          <p:nvPr/>
        </p:nvCxnSpPr>
        <p:spPr bwMode="auto">
          <a:xfrm>
            <a:off x="3771900" y="1535113"/>
            <a:ext cx="7239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9" name="Straight Connector 58"/>
          <p:cNvCxnSpPr>
            <a:cxnSpLocks noChangeShapeType="1"/>
          </p:cNvCxnSpPr>
          <p:nvPr/>
        </p:nvCxnSpPr>
        <p:spPr bwMode="auto">
          <a:xfrm>
            <a:off x="3771900" y="2143125"/>
            <a:ext cx="7239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60" name="Straight Connector 59"/>
          <p:cNvCxnSpPr>
            <a:cxnSpLocks noChangeShapeType="1"/>
          </p:cNvCxnSpPr>
          <p:nvPr/>
        </p:nvCxnSpPr>
        <p:spPr bwMode="auto">
          <a:xfrm>
            <a:off x="5380038" y="1838325"/>
            <a:ext cx="48736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7417" name="TextBox 54"/>
          <p:cNvSpPr txBox="1">
            <a:spLocks noChangeArrowheads="1"/>
          </p:cNvSpPr>
          <p:nvPr/>
        </p:nvSpPr>
        <p:spPr bwMode="auto">
          <a:xfrm>
            <a:off x="466972" y="2499667"/>
            <a:ext cx="2249334"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NAND (A ⩃ B)</a:t>
            </a:r>
          </a:p>
        </p:txBody>
      </p:sp>
      <p:sp>
        <p:nvSpPr>
          <p:cNvPr id="17418" name="TextBox 56"/>
          <p:cNvSpPr txBox="1">
            <a:spLocks noChangeArrowheads="1"/>
          </p:cNvSpPr>
          <p:nvPr/>
        </p:nvSpPr>
        <p:spPr bwMode="auto">
          <a:xfrm>
            <a:off x="3736111" y="2520951"/>
            <a:ext cx="1996059"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NOR (A ⩂ B)</a:t>
            </a:r>
          </a:p>
        </p:txBody>
      </p:sp>
      <p:grpSp>
        <p:nvGrpSpPr>
          <p:cNvPr id="17419" name="Group 35"/>
          <p:cNvGrpSpPr>
            <a:grpSpLocks/>
          </p:cNvGrpSpPr>
          <p:nvPr/>
        </p:nvGrpSpPr>
        <p:grpSpPr bwMode="auto">
          <a:xfrm>
            <a:off x="6400800" y="3048000"/>
            <a:ext cx="2514600" cy="3200400"/>
            <a:chOff x="1676400" y="838200"/>
            <a:chExt cx="2514600" cy="3200400"/>
          </a:xfrm>
        </p:grpSpPr>
        <p:sp>
          <p:nvSpPr>
            <p:cNvPr id="62" name="Rectangle 61"/>
            <p:cNvSpPr>
              <a:spLocks noChangeArrowheads="1"/>
            </p:cNvSpPr>
            <p:nvPr/>
          </p:nvSpPr>
          <p:spPr bwMode="auto">
            <a:xfrm>
              <a:off x="16764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63" name="Rectangle 62"/>
            <p:cNvSpPr>
              <a:spLocks noChangeArrowheads="1"/>
            </p:cNvSpPr>
            <p:nvPr/>
          </p:nvSpPr>
          <p:spPr bwMode="auto">
            <a:xfrm>
              <a:off x="25146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64" name="Rectangle 63"/>
            <p:cNvSpPr>
              <a:spLocks noChangeArrowheads="1"/>
            </p:cNvSpPr>
            <p:nvPr/>
          </p:nvSpPr>
          <p:spPr bwMode="auto">
            <a:xfrm>
              <a:off x="33528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65" name="Rectangle 64"/>
            <p:cNvSpPr>
              <a:spLocks noChangeArrowheads="1"/>
            </p:cNvSpPr>
            <p:nvPr/>
          </p:nvSpPr>
          <p:spPr bwMode="auto">
            <a:xfrm>
              <a:off x="1676400" y="8382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66" name="Rectangle 65"/>
            <p:cNvSpPr>
              <a:spLocks noChangeArrowheads="1"/>
            </p:cNvSpPr>
            <p:nvPr/>
          </p:nvSpPr>
          <p:spPr bwMode="auto">
            <a:xfrm>
              <a:off x="1676400" y="16764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67" name="Rectangle 66"/>
            <p:cNvSpPr>
              <a:spLocks noChangeArrowheads="1"/>
            </p:cNvSpPr>
            <p:nvPr/>
          </p:nvSpPr>
          <p:spPr bwMode="auto">
            <a:xfrm>
              <a:off x="1676400" y="25146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7438" name="TextBox 67"/>
            <p:cNvSpPr txBox="1">
              <a:spLocks noChangeArrowheads="1"/>
            </p:cNvSpPr>
            <p:nvPr/>
          </p:nvSpPr>
          <p:spPr bwMode="auto">
            <a:xfrm>
              <a:off x="1829001"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39" name="TextBox 68"/>
            <p:cNvSpPr txBox="1">
              <a:spLocks noChangeArrowheads="1"/>
            </p:cNvSpPr>
            <p:nvPr/>
          </p:nvSpPr>
          <p:spPr bwMode="auto">
            <a:xfrm>
              <a:off x="2689266"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40" name="TextBox 69"/>
            <p:cNvSpPr txBox="1">
              <a:spLocks noChangeArrowheads="1"/>
            </p:cNvSpPr>
            <p:nvPr/>
          </p:nvSpPr>
          <p:spPr bwMode="auto">
            <a:xfrm>
              <a:off x="3527466"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41" name="TextBox 70"/>
            <p:cNvSpPr txBox="1">
              <a:spLocks noChangeArrowheads="1"/>
            </p:cNvSpPr>
            <p:nvPr/>
          </p:nvSpPr>
          <p:spPr bwMode="auto">
            <a:xfrm>
              <a:off x="1829001" y="17774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42" name="TextBox 71"/>
            <p:cNvSpPr txBox="1">
              <a:spLocks noChangeArrowheads="1"/>
            </p:cNvSpPr>
            <p:nvPr/>
          </p:nvSpPr>
          <p:spPr bwMode="auto">
            <a:xfrm>
              <a:off x="2722126" y="17774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43" name="TextBox 72"/>
            <p:cNvSpPr txBox="1">
              <a:spLocks noChangeArrowheads="1"/>
            </p:cNvSpPr>
            <p:nvPr/>
          </p:nvSpPr>
          <p:spPr bwMode="auto">
            <a:xfrm>
              <a:off x="3560326" y="17774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44" name="TextBox 73"/>
            <p:cNvSpPr txBox="1">
              <a:spLocks noChangeArrowheads="1"/>
            </p:cNvSpPr>
            <p:nvPr/>
          </p:nvSpPr>
          <p:spPr bwMode="auto">
            <a:xfrm>
              <a:off x="1861861" y="26670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45" name="TextBox 74"/>
            <p:cNvSpPr txBox="1">
              <a:spLocks noChangeArrowheads="1"/>
            </p:cNvSpPr>
            <p:nvPr/>
          </p:nvSpPr>
          <p:spPr bwMode="auto">
            <a:xfrm>
              <a:off x="2689266" y="26670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7446" name="TextBox 75"/>
            <p:cNvSpPr txBox="1">
              <a:spLocks noChangeArrowheads="1"/>
            </p:cNvSpPr>
            <p:nvPr/>
          </p:nvSpPr>
          <p:spPr bwMode="auto">
            <a:xfrm>
              <a:off x="3560326" y="26670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47" name="TextBox 76"/>
            <p:cNvSpPr txBox="1">
              <a:spLocks noChangeArrowheads="1"/>
            </p:cNvSpPr>
            <p:nvPr/>
          </p:nvSpPr>
          <p:spPr bwMode="auto">
            <a:xfrm>
              <a:off x="1861861"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48" name="TextBox 77"/>
            <p:cNvSpPr txBox="1">
              <a:spLocks noChangeArrowheads="1"/>
            </p:cNvSpPr>
            <p:nvPr/>
          </p:nvSpPr>
          <p:spPr bwMode="auto">
            <a:xfrm>
              <a:off x="2722126"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7449" name="TextBox 78"/>
            <p:cNvSpPr txBox="1">
              <a:spLocks noChangeArrowheads="1"/>
            </p:cNvSpPr>
            <p:nvPr/>
          </p:nvSpPr>
          <p:spPr bwMode="auto">
            <a:xfrm>
              <a:off x="3527466" y="33776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grpSp>
      <p:cxnSp>
        <p:nvCxnSpPr>
          <p:cNvPr id="82" name="Straight Connector 81"/>
          <p:cNvCxnSpPr>
            <a:cxnSpLocks noChangeShapeType="1"/>
          </p:cNvCxnSpPr>
          <p:nvPr/>
        </p:nvCxnSpPr>
        <p:spPr bwMode="auto">
          <a:xfrm>
            <a:off x="6667500" y="1447800"/>
            <a:ext cx="534988"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83" name="Straight Connector 82"/>
          <p:cNvCxnSpPr>
            <a:cxnSpLocks noChangeShapeType="1"/>
            <a:endCxn id="99" idx="3"/>
          </p:cNvCxnSpPr>
          <p:nvPr/>
        </p:nvCxnSpPr>
        <p:spPr bwMode="auto">
          <a:xfrm>
            <a:off x="6667500" y="2080615"/>
            <a:ext cx="603083"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84" name="Straight Connector 83"/>
          <p:cNvCxnSpPr>
            <a:cxnSpLocks noChangeShapeType="1"/>
          </p:cNvCxnSpPr>
          <p:nvPr/>
        </p:nvCxnSpPr>
        <p:spPr bwMode="auto">
          <a:xfrm>
            <a:off x="8233896" y="1749425"/>
            <a:ext cx="48736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7423" name="TextBox 88"/>
          <p:cNvSpPr txBox="1">
            <a:spLocks noChangeArrowheads="1"/>
          </p:cNvSpPr>
          <p:nvPr/>
        </p:nvSpPr>
        <p:spPr bwMode="auto">
          <a:xfrm>
            <a:off x="6642437" y="2517775"/>
            <a:ext cx="2031325"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XOR (A ⨁ B)</a:t>
            </a:r>
          </a:p>
        </p:txBody>
      </p:sp>
      <p:sp>
        <p:nvSpPr>
          <p:cNvPr id="90" name="Oval 89"/>
          <p:cNvSpPr>
            <a:spLocks noChangeArrowheads="1"/>
          </p:cNvSpPr>
          <p:nvPr/>
        </p:nvSpPr>
        <p:spPr bwMode="auto">
          <a:xfrm>
            <a:off x="2332038" y="1676400"/>
            <a:ext cx="334962" cy="304800"/>
          </a:xfrm>
          <a:prstGeom prst="ellipse">
            <a:avLst/>
          </a:prstGeom>
          <a:solidFill>
            <a:schemeClr val="bg1"/>
          </a:soli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91" name="Oval 90"/>
          <p:cNvSpPr>
            <a:spLocks noChangeArrowheads="1"/>
          </p:cNvSpPr>
          <p:nvPr/>
        </p:nvSpPr>
        <p:spPr bwMode="auto">
          <a:xfrm>
            <a:off x="5303838" y="1687513"/>
            <a:ext cx="334962" cy="304800"/>
          </a:xfrm>
          <a:prstGeom prst="ellipse">
            <a:avLst/>
          </a:prstGeom>
          <a:solidFill>
            <a:schemeClr val="bg1"/>
          </a:soli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93" name="Freeform 92"/>
          <p:cNvSpPr>
            <a:spLocks noChangeArrowheads="1"/>
          </p:cNvSpPr>
          <p:nvPr/>
        </p:nvSpPr>
        <p:spPr bwMode="auto">
          <a:xfrm>
            <a:off x="4254500" y="1247775"/>
            <a:ext cx="1049338" cy="1065213"/>
          </a:xfrm>
          <a:custGeom>
            <a:avLst/>
            <a:gdLst>
              <a:gd name="T0" fmla="*/ 66801 w 1049882"/>
              <a:gd name="T1" fmla="*/ 47404 h 1063967"/>
              <a:gd name="T2" fmla="*/ 467610 w 1049882"/>
              <a:gd name="T3" fmla="*/ 13942 h 1063967"/>
              <a:gd name="T4" fmla="*/ 818317 w 1049882"/>
              <a:gd name="T5" fmla="*/ 131059 h 1063967"/>
              <a:gd name="T6" fmla="*/ 1018721 w 1049882"/>
              <a:gd name="T7" fmla="*/ 415489 h 1063967"/>
              <a:gd name="T8" fmla="*/ 1002021 w 1049882"/>
              <a:gd name="T9" fmla="*/ 766842 h 1063967"/>
              <a:gd name="T10" fmla="*/ 751515 w 1049882"/>
              <a:gd name="T11" fmla="*/ 1017809 h 1063967"/>
              <a:gd name="T12" fmla="*/ 0 w 1049882"/>
              <a:gd name="T13" fmla="*/ 105127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94" name="Freeform 93"/>
          <p:cNvSpPr>
            <a:spLocks noChangeArrowheads="1"/>
          </p:cNvSpPr>
          <p:nvPr/>
        </p:nvSpPr>
        <p:spPr bwMode="auto">
          <a:xfrm>
            <a:off x="4314825" y="1320800"/>
            <a:ext cx="273050" cy="985838"/>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97" name="Freeform 96"/>
          <p:cNvSpPr>
            <a:spLocks noChangeArrowheads="1"/>
          </p:cNvSpPr>
          <p:nvPr/>
        </p:nvSpPr>
        <p:spPr bwMode="auto">
          <a:xfrm>
            <a:off x="7202488" y="1247775"/>
            <a:ext cx="1049337" cy="1065213"/>
          </a:xfrm>
          <a:custGeom>
            <a:avLst/>
            <a:gdLst>
              <a:gd name="T0" fmla="*/ 66801 w 1049882"/>
              <a:gd name="T1" fmla="*/ 47404 h 1063967"/>
              <a:gd name="T2" fmla="*/ 467609 w 1049882"/>
              <a:gd name="T3" fmla="*/ 13942 h 1063967"/>
              <a:gd name="T4" fmla="*/ 818316 w 1049882"/>
              <a:gd name="T5" fmla="*/ 131059 h 1063967"/>
              <a:gd name="T6" fmla="*/ 1018720 w 1049882"/>
              <a:gd name="T7" fmla="*/ 415489 h 1063967"/>
              <a:gd name="T8" fmla="*/ 1002020 w 1049882"/>
              <a:gd name="T9" fmla="*/ 766842 h 1063967"/>
              <a:gd name="T10" fmla="*/ 751515 w 1049882"/>
              <a:gd name="T11" fmla="*/ 1017809 h 1063967"/>
              <a:gd name="T12" fmla="*/ 0 w 1049882"/>
              <a:gd name="T13" fmla="*/ 105127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98" name="Freeform 97"/>
          <p:cNvSpPr>
            <a:spLocks noChangeArrowheads="1"/>
          </p:cNvSpPr>
          <p:nvPr/>
        </p:nvSpPr>
        <p:spPr bwMode="auto">
          <a:xfrm>
            <a:off x="7262813" y="1320800"/>
            <a:ext cx="273050" cy="985838"/>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99" name="Freeform 98"/>
          <p:cNvSpPr>
            <a:spLocks noChangeArrowheads="1"/>
          </p:cNvSpPr>
          <p:nvPr/>
        </p:nvSpPr>
        <p:spPr bwMode="auto">
          <a:xfrm>
            <a:off x="7086600" y="1295400"/>
            <a:ext cx="273050" cy="985838"/>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10</a:t>
            </a:fld>
            <a:endParaRPr lang="en-US"/>
          </a:p>
        </p:txBody>
      </p:sp>
      <p:sp>
        <p:nvSpPr>
          <p:cNvPr id="3" name="Rectangle 2">
            <a:extLst>
              <a:ext uri="{FF2B5EF4-FFF2-40B4-BE49-F238E27FC236}">
                <a16:creationId xmlns:a16="http://schemas.microsoft.com/office/drawing/2014/main" id="{521700DF-E429-51A5-9015-B84CBAD993FC}"/>
              </a:ext>
            </a:extLst>
          </p:cNvPr>
          <p:cNvSpPr/>
          <p:nvPr/>
        </p:nvSpPr>
        <p:spPr>
          <a:xfrm>
            <a:off x="2226367" y="3064291"/>
            <a:ext cx="816135" cy="3167817"/>
          </a:xfrm>
          <a:prstGeom prst="rect">
            <a:avLst/>
          </a:prstGeom>
          <a:solidFill>
            <a:srgbClr val="FFC000">
              <a:alpha val="33000"/>
            </a:srgbClr>
          </a:soli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
        <p:nvSpPr>
          <p:cNvPr id="10" name="Rectangle 9">
            <a:extLst>
              <a:ext uri="{FF2B5EF4-FFF2-40B4-BE49-F238E27FC236}">
                <a16:creationId xmlns:a16="http://schemas.microsoft.com/office/drawing/2014/main" id="{FAAC27D1-7726-F20C-E798-0BF7FFFF35DF}"/>
              </a:ext>
            </a:extLst>
          </p:cNvPr>
          <p:cNvSpPr/>
          <p:nvPr/>
        </p:nvSpPr>
        <p:spPr>
          <a:xfrm>
            <a:off x="5278789" y="3064291"/>
            <a:ext cx="816135" cy="3167817"/>
          </a:xfrm>
          <a:prstGeom prst="rect">
            <a:avLst/>
          </a:prstGeom>
          <a:solidFill>
            <a:srgbClr val="FFC000">
              <a:alpha val="33000"/>
            </a:srgbClr>
          </a:soli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
        <p:nvSpPr>
          <p:cNvPr id="11" name="Rectangle 10">
            <a:extLst>
              <a:ext uri="{FF2B5EF4-FFF2-40B4-BE49-F238E27FC236}">
                <a16:creationId xmlns:a16="http://schemas.microsoft.com/office/drawing/2014/main" id="{F278BC55-88A1-B890-0F73-081D9890A43D}"/>
              </a:ext>
            </a:extLst>
          </p:cNvPr>
          <p:cNvSpPr/>
          <p:nvPr/>
        </p:nvSpPr>
        <p:spPr>
          <a:xfrm>
            <a:off x="8081481" y="3064291"/>
            <a:ext cx="816135" cy="3167817"/>
          </a:xfrm>
          <a:prstGeom prst="rect">
            <a:avLst/>
          </a:prstGeom>
          <a:solidFill>
            <a:srgbClr val="FFC000">
              <a:alpha val="33000"/>
            </a:srgbClr>
          </a:soli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pic>
        <p:nvPicPr>
          <p:cNvPr id="12" name="Audio 11">
            <a:hlinkClick r:id="" action="ppaction://media"/>
            <a:extLst>
              <a:ext uri="{FF2B5EF4-FFF2-40B4-BE49-F238E27FC236}">
                <a16:creationId xmlns:a16="http://schemas.microsoft.com/office/drawing/2014/main" id="{61219623-CC32-4C3A-A66E-C1DFFC64FE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077"/>
    </mc:Choice>
    <mc:Fallback xmlns="">
      <p:transition spd="slow" advTm="105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4"/>
          <p:cNvSpPr txBox="1">
            <a:spLocks noChangeArrowheads="1"/>
          </p:cNvSpPr>
          <p:nvPr/>
        </p:nvSpPr>
        <p:spPr bwMode="auto">
          <a:xfrm>
            <a:off x="2777782" y="0"/>
            <a:ext cx="4142481"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Other Logic Gates</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11</a:t>
            </a:fld>
            <a:endParaRPr lang="en-US"/>
          </a:p>
        </p:txBody>
      </p:sp>
      <p:sp>
        <p:nvSpPr>
          <p:cNvPr id="3" name="TextBox 2">
            <a:extLst>
              <a:ext uri="{FF2B5EF4-FFF2-40B4-BE49-F238E27FC236}">
                <a16:creationId xmlns:a16="http://schemas.microsoft.com/office/drawing/2014/main" id="{950BB802-FA75-5F0C-CD50-A1BC0EC1E2E6}"/>
              </a:ext>
            </a:extLst>
          </p:cNvPr>
          <p:cNvSpPr txBox="1"/>
          <p:nvPr/>
        </p:nvSpPr>
        <p:spPr>
          <a:xfrm>
            <a:off x="352088" y="1828800"/>
            <a:ext cx="1545616" cy="3859518"/>
          </a:xfrm>
          <a:prstGeom prst="rect">
            <a:avLst/>
          </a:prstGeom>
          <a:noFill/>
        </p:spPr>
        <p:txBody>
          <a:bodyPr wrap="none" rtlCol="0">
            <a:spAutoFit/>
          </a:bodyPr>
          <a:lstStyle/>
          <a:p>
            <a:pPr>
              <a:buNone/>
            </a:pPr>
            <a:r>
              <a:rPr lang="en-US" dirty="0"/>
              <a:t>Exchange</a:t>
            </a:r>
          </a:p>
          <a:p>
            <a:pPr>
              <a:buNone/>
            </a:pPr>
            <a:endParaRPr lang="en-US" dirty="0"/>
          </a:p>
          <a:p>
            <a:pPr>
              <a:buNone/>
            </a:pPr>
            <a:endParaRPr lang="en-US" dirty="0"/>
          </a:p>
          <a:p>
            <a:pPr>
              <a:buNone/>
            </a:pPr>
            <a:endParaRPr lang="en-US" dirty="0"/>
          </a:p>
          <a:p>
            <a:pPr>
              <a:buNone/>
            </a:pPr>
            <a:endParaRPr lang="en-US" dirty="0"/>
          </a:p>
          <a:p>
            <a:pPr>
              <a:buNone/>
            </a:pPr>
            <a:br>
              <a:rPr lang="en-US" dirty="0"/>
            </a:br>
            <a:r>
              <a:rPr lang="en-US" dirty="0"/>
              <a:t>Fanout/</a:t>
            </a:r>
          </a:p>
          <a:p>
            <a:pPr>
              <a:buNone/>
            </a:pPr>
            <a:r>
              <a:rPr lang="en-US" dirty="0"/>
              <a:t>Copy</a:t>
            </a:r>
            <a:br>
              <a:rPr lang="en-US" dirty="0"/>
            </a:br>
            <a:endParaRPr lang="en-US" dirty="0"/>
          </a:p>
        </p:txBody>
      </p:sp>
      <p:grpSp>
        <p:nvGrpSpPr>
          <p:cNvPr id="16" name="Group 15">
            <a:extLst>
              <a:ext uri="{FF2B5EF4-FFF2-40B4-BE49-F238E27FC236}">
                <a16:creationId xmlns:a16="http://schemas.microsoft.com/office/drawing/2014/main" id="{0D0081A9-31AA-B58D-7B09-F2E8423A9521}"/>
              </a:ext>
            </a:extLst>
          </p:cNvPr>
          <p:cNvGrpSpPr/>
          <p:nvPr/>
        </p:nvGrpSpPr>
        <p:grpSpPr>
          <a:xfrm>
            <a:off x="2282880" y="1559112"/>
            <a:ext cx="1865160" cy="961200"/>
            <a:chOff x="2258739" y="1144461"/>
            <a:chExt cx="1865160" cy="961200"/>
          </a:xfrm>
        </p:grpSpPr>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BCE18C91-46C5-3FE3-F15D-62A3AA833938}"/>
                    </a:ext>
                  </a:extLst>
                </p14:cNvPr>
                <p14:cNvContentPartPr/>
                <p14:nvPr/>
              </p14:nvContentPartPr>
              <p14:xfrm>
                <a:off x="2302299" y="1404381"/>
                <a:ext cx="1532880" cy="675000"/>
              </p14:xfrm>
            </p:contentPart>
          </mc:Choice>
          <mc:Fallback xmlns="">
            <p:pic>
              <p:nvPicPr>
                <p:cNvPr id="4" name="Ink 3">
                  <a:extLst>
                    <a:ext uri="{FF2B5EF4-FFF2-40B4-BE49-F238E27FC236}">
                      <a16:creationId xmlns:a16="http://schemas.microsoft.com/office/drawing/2014/main" id="{BCE18C91-46C5-3FE3-F15D-62A3AA833938}"/>
                    </a:ext>
                  </a:extLst>
                </p:cNvPr>
                <p:cNvPicPr/>
                <p:nvPr/>
              </p:nvPicPr>
              <p:blipFill>
                <a:blip r:embed="rId5"/>
                <a:stretch>
                  <a:fillRect/>
                </a:stretch>
              </p:blipFill>
              <p:spPr>
                <a:xfrm>
                  <a:off x="2293299" y="1395381"/>
                  <a:ext cx="1550520" cy="69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2CCAFFE5-5039-E7F3-7D0E-82EC5E68E7BE}"/>
                    </a:ext>
                  </a:extLst>
                </p14:cNvPr>
                <p14:cNvContentPartPr/>
                <p14:nvPr/>
              </p14:nvContentPartPr>
              <p14:xfrm>
                <a:off x="2314899" y="1355781"/>
                <a:ext cx="1576800" cy="704520"/>
              </p14:xfrm>
            </p:contentPart>
          </mc:Choice>
          <mc:Fallback xmlns="">
            <p:pic>
              <p:nvPicPr>
                <p:cNvPr id="5" name="Ink 4">
                  <a:extLst>
                    <a:ext uri="{FF2B5EF4-FFF2-40B4-BE49-F238E27FC236}">
                      <a16:creationId xmlns:a16="http://schemas.microsoft.com/office/drawing/2014/main" id="{2CCAFFE5-5039-E7F3-7D0E-82EC5E68E7BE}"/>
                    </a:ext>
                  </a:extLst>
                </p:cNvPr>
                <p:cNvPicPr/>
                <p:nvPr/>
              </p:nvPicPr>
              <p:blipFill>
                <a:blip r:embed="rId7"/>
                <a:stretch>
                  <a:fillRect/>
                </a:stretch>
              </p:blipFill>
              <p:spPr>
                <a:xfrm>
                  <a:off x="2305899" y="1346781"/>
                  <a:ext cx="1594440" cy="722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7E57AD56-CA1B-0730-26E7-BBC056180028}"/>
                    </a:ext>
                  </a:extLst>
                </p14:cNvPr>
                <p14:cNvContentPartPr/>
                <p14:nvPr/>
              </p14:nvContentPartPr>
              <p14:xfrm>
                <a:off x="2258739" y="1144461"/>
                <a:ext cx="131400" cy="165240"/>
              </p14:xfrm>
            </p:contentPart>
          </mc:Choice>
          <mc:Fallback xmlns="">
            <p:pic>
              <p:nvPicPr>
                <p:cNvPr id="7" name="Ink 6">
                  <a:extLst>
                    <a:ext uri="{FF2B5EF4-FFF2-40B4-BE49-F238E27FC236}">
                      <a16:creationId xmlns:a16="http://schemas.microsoft.com/office/drawing/2014/main" id="{7E57AD56-CA1B-0730-26E7-BBC056180028}"/>
                    </a:ext>
                  </a:extLst>
                </p:cNvPr>
                <p:cNvPicPr/>
                <p:nvPr/>
              </p:nvPicPr>
              <p:blipFill>
                <a:blip r:embed="rId9"/>
                <a:stretch>
                  <a:fillRect/>
                </a:stretch>
              </p:blipFill>
              <p:spPr>
                <a:xfrm>
                  <a:off x="2249739" y="1135461"/>
                  <a:ext cx="14904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594C1121-5DF9-4C14-BD70-D9B811514D01}"/>
                    </a:ext>
                  </a:extLst>
                </p14:cNvPr>
                <p14:cNvContentPartPr/>
                <p14:nvPr/>
              </p14:nvContentPartPr>
              <p14:xfrm>
                <a:off x="2267379" y="1234821"/>
                <a:ext cx="94680" cy="5040"/>
              </p14:xfrm>
            </p:contentPart>
          </mc:Choice>
          <mc:Fallback xmlns="">
            <p:pic>
              <p:nvPicPr>
                <p:cNvPr id="8" name="Ink 7">
                  <a:extLst>
                    <a:ext uri="{FF2B5EF4-FFF2-40B4-BE49-F238E27FC236}">
                      <a16:creationId xmlns:a16="http://schemas.microsoft.com/office/drawing/2014/main" id="{594C1121-5DF9-4C14-BD70-D9B811514D01}"/>
                    </a:ext>
                  </a:extLst>
                </p:cNvPr>
                <p:cNvPicPr/>
                <p:nvPr/>
              </p:nvPicPr>
              <p:blipFill>
                <a:blip r:embed="rId11"/>
                <a:stretch>
                  <a:fillRect/>
                </a:stretch>
              </p:blipFill>
              <p:spPr>
                <a:xfrm>
                  <a:off x="2258739" y="1225821"/>
                  <a:ext cx="1123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CE3AB4F4-B5D2-7060-8FBB-32D9E70DC625}"/>
                    </a:ext>
                  </a:extLst>
                </p14:cNvPr>
                <p14:cNvContentPartPr/>
                <p14:nvPr/>
              </p14:nvContentPartPr>
              <p14:xfrm>
                <a:off x="2294379" y="1757901"/>
                <a:ext cx="101520" cy="159480"/>
              </p14:xfrm>
            </p:contentPart>
          </mc:Choice>
          <mc:Fallback xmlns="">
            <p:pic>
              <p:nvPicPr>
                <p:cNvPr id="10" name="Ink 9">
                  <a:extLst>
                    <a:ext uri="{FF2B5EF4-FFF2-40B4-BE49-F238E27FC236}">
                      <a16:creationId xmlns:a16="http://schemas.microsoft.com/office/drawing/2014/main" id="{CE3AB4F4-B5D2-7060-8FBB-32D9E70DC625}"/>
                    </a:ext>
                  </a:extLst>
                </p:cNvPr>
                <p:cNvPicPr/>
                <p:nvPr/>
              </p:nvPicPr>
              <p:blipFill>
                <a:blip r:embed="rId13"/>
                <a:stretch>
                  <a:fillRect/>
                </a:stretch>
              </p:blipFill>
              <p:spPr>
                <a:xfrm>
                  <a:off x="2285379" y="1749261"/>
                  <a:ext cx="11916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4262F41C-2F9E-2B5F-57EF-602B08E0E5CE}"/>
                    </a:ext>
                  </a:extLst>
                </p14:cNvPr>
                <p14:cNvContentPartPr/>
                <p14:nvPr/>
              </p14:nvContentPartPr>
              <p14:xfrm>
                <a:off x="3963699" y="1168221"/>
                <a:ext cx="103680" cy="133200"/>
              </p14:xfrm>
            </p:contentPart>
          </mc:Choice>
          <mc:Fallback xmlns="">
            <p:pic>
              <p:nvPicPr>
                <p:cNvPr id="12" name="Ink 11">
                  <a:extLst>
                    <a:ext uri="{FF2B5EF4-FFF2-40B4-BE49-F238E27FC236}">
                      <a16:creationId xmlns:a16="http://schemas.microsoft.com/office/drawing/2014/main" id="{4262F41C-2F9E-2B5F-57EF-602B08E0E5CE}"/>
                    </a:ext>
                  </a:extLst>
                </p:cNvPr>
                <p:cNvPicPr/>
                <p:nvPr/>
              </p:nvPicPr>
              <p:blipFill>
                <a:blip r:embed="rId15"/>
                <a:stretch>
                  <a:fillRect/>
                </a:stretch>
              </p:blipFill>
              <p:spPr>
                <a:xfrm>
                  <a:off x="3955059" y="1159581"/>
                  <a:ext cx="1213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B30A0E26-CB9F-9A38-C5B0-BF48F027120A}"/>
                    </a:ext>
                  </a:extLst>
                </p14:cNvPr>
                <p14:cNvContentPartPr/>
                <p14:nvPr/>
              </p14:nvContentPartPr>
              <p14:xfrm>
                <a:off x="4001859" y="1956261"/>
                <a:ext cx="360" cy="149400"/>
              </p14:xfrm>
            </p:contentPart>
          </mc:Choice>
          <mc:Fallback xmlns="">
            <p:pic>
              <p:nvPicPr>
                <p:cNvPr id="14" name="Ink 13">
                  <a:extLst>
                    <a:ext uri="{FF2B5EF4-FFF2-40B4-BE49-F238E27FC236}">
                      <a16:creationId xmlns:a16="http://schemas.microsoft.com/office/drawing/2014/main" id="{B30A0E26-CB9F-9A38-C5B0-BF48F027120A}"/>
                    </a:ext>
                  </a:extLst>
                </p:cNvPr>
                <p:cNvPicPr/>
                <p:nvPr/>
              </p:nvPicPr>
              <p:blipFill>
                <a:blip r:embed="rId17"/>
                <a:stretch>
                  <a:fillRect/>
                </a:stretch>
              </p:blipFill>
              <p:spPr>
                <a:xfrm>
                  <a:off x="3992859" y="1947621"/>
                  <a:ext cx="180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297B50B1-83D8-2E05-DC4B-584B5398DE0D}"/>
                    </a:ext>
                  </a:extLst>
                </p14:cNvPr>
                <p14:cNvContentPartPr/>
                <p14:nvPr/>
              </p14:nvContentPartPr>
              <p14:xfrm>
                <a:off x="3987819" y="1962741"/>
                <a:ext cx="136080" cy="128880"/>
              </p14:xfrm>
            </p:contentPart>
          </mc:Choice>
          <mc:Fallback xmlns="">
            <p:pic>
              <p:nvPicPr>
                <p:cNvPr id="15" name="Ink 14">
                  <a:extLst>
                    <a:ext uri="{FF2B5EF4-FFF2-40B4-BE49-F238E27FC236}">
                      <a16:creationId xmlns:a16="http://schemas.microsoft.com/office/drawing/2014/main" id="{297B50B1-83D8-2E05-DC4B-584B5398DE0D}"/>
                    </a:ext>
                  </a:extLst>
                </p:cNvPr>
                <p:cNvPicPr/>
                <p:nvPr/>
              </p:nvPicPr>
              <p:blipFill>
                <a:blip r:embed="rId19"/>
                <a:stretch>
                  <a:fillRect/>
                </a:stretch>
              </p:blipFill>
              <p:spPr>
                <a:xfrm>
                  <a:off x="3978819" y="1954101"/>
                  <a:ext cx="153720" cy="146520"/>
                </a:xfrm>
                <a:prstGeom prst="rect">
                  <a:avLst/>
                </a:prstGeom>
              </p:spPr>
            </p:pic>
          </mc:Fallback>
        </mc:AlternateContent>
      </p:grpSp>
      <p:grpSp>
        <p:nvGrpSpPr>
          <p:cNvPr id="45" name="Group 44">
            <a:extLst>
              <a:ext uri="{FF2B5EF4-FFF2-40B4-BE49-F238E27FC236}">
                <a16:creationId xmlns:a16="http://schemas.microsoft.com/office/drawing/2014/main" id="{6C517DDE-DBD2-8BF5-1002-2742DC15A116}"/>
              </a:ext>
            </a:extLst>
          </p:cNvPr>
          <p:cNvGrpSpPr/>
          <p:nvPr/>
        </p:nvGrpSpPr>
        <p:grpSpPr>
          <a:xfrm>
            <a:off x="5322000" y="1086792"/>
            <a:ext cx="2462400" cy="1836360"/>
            <a:chOff x="5297859" y="672141"/>
            <a:chExt cx="2462400" cy="1836360"/>
          </a:xfrm>
        </p:grpSpPr>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C7C71BFB-BD8B-A709-AE56-BBA1A980A275}"/>
                    </a:ext>
                  </a:extLst>
                </p14:cNvPr>
                <p14:cNvContentPartPr/>
                <p14:nvPr/>
              </p14:nvContentPartPr>
              <p14:xfrm>
                <a:off x="5568219" y="881301"/>
                <a:ext cx="110160" cy="209520"/>
              </p14:xfrm>
            </p:contentPart>
          </mc:Choice>
          <mc:Fallback xmlns="">
            <p:pic>
              <p:nvPicPr>
                <p:cNvPr id="17" name="Ink 16">
                  <a:extLst>
                    <a:ext uri="{FF2B5EF4-FFF2-40B4-BE49-F238E27FC236}">
                      <a16:creationId xmlns:a16="http://schemas.microsoft.com/office/drawing/2014/main" id="{C7C71BFB-BD8B-A709-AE56-BBA1A980A275}"/>
                    </a:ext>
                  </a:extLst>
                </p:cNvPr>
                <p:cNvPicPr/>
                <p:nvPr/>
              </p:nvPicPr>
              <p:blipFill>
                <a:blip r:embed="rId21"/>
                <a:stretch>
                  <a:fillRect/>
                </a:stretch>
              </p:blipFill>
              <p:spPr>
                <a:xfrm>
                  <a:off x="5559579" y="872301"/>
                  <a:ext cx="12780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820DBA37-1A7E-70C6-56F4-AB14777CF6E6}"/>
                    </a:ext>
                  </a:extLst>
                </p14:cNvPr>
                <p14:cNvContentPartPr/>
                <p14:nvPr/>
              </p14:nvContentPartPr>
              <p14:xfrm>
                <a:off x="5574699" y="1019181"/>
                <a:ext cx="86040" cy="360"/>
              </p14:xfrm>
            </p:contentPart>
          </mc:Choice>
          <mc:Fallback xmlns="">
            <p:pic>
              <p:nvPicPr>
                <p:cNvPr id="18" name="Ink 17">
                  <a:extLst>
                    <a:ext uri="{FF2B5EF4-FFF2-40B4-BE49-F238E27FC236}">
                      <a16:creationId xmlns:a16="http://schemas.microsoft.com/office/drawing/2014/main" id="{820DBA37-1A7E-70C6-56F4-AB14777CF6E6}"/>
                    </a:ext>
                  </a:extLst>
                </p:cNvPr>
                <p:cNvPicPr/>
                <p:nvPr/>
              </p:nvPicPr>
              <p:blipFill>
                <a:blip r:embed="rId23"/>
                <a:stretch>
                  <a:fillRect/>
                </a:stretch>
              </p:blipFill>
              <p:spPr>
                <a:xfrm>
                  <a:off x="5565699" y="1010541"/>
                  <a:ext cx="103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5F6E300A-4D39-51EB-DD04-216B7A77EFCD}"/>
                    </a:ext>
                  </a:extLst>
                </p14:cNvPr>
                <p14:cNvContentPartPr/>
                <p14:nvPr/>
              </p14:nvContentPartPr>
              <p14:xfrm>
                <a:off x="6166539" y="854661"/>
                <a:ext cx="160920" cy="204480"/>
              </p14:xfrm>
            </p:contentPart>
          </mc:Choice>
          <mc:Fallback xmlns="">
            <p:pic>
              <p:nvPicPr>
                <p:cNvPr id="19" name="Ink 18">
                  <a:extLst>
                    <a:ext uri="{FF2B5EF4-FFF2-40B4-BE49-F238E27FC236}">
                      <a16:creationId xmlns:a16="http://schemas.microsoft.com/office/drawing/2014/main" id="{5F6E300A-4D39-51EB-DD04-216B7A77EFCD}"/>
                    </a:ext>
                  </a:extLst>
                </p:cNvPr>
                <p:cNvPicPr/>
                <p:nvPr/>
              </p:nvPicPr>
              <p:blipFill>
                <a:blip r:embed="rId25"/>
                <a:stretch>
                  <a:fillRect/>
                </a:stretch>
              </p:blipFill>
              <p:spPr>
                <a:xfrm>
                  <a:off x="6157539" y="846021"/>
                  <a:ext cx="17856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51506FEE-F25D-B0B6-E5DB-33870A6F1C7E}"/>
                    </a:ext>
                  </a:extLst>
                </p14:cNvPr>
                <p14:cNvContentPartPr/>
                <p14:nvPr/>
              </p14:nvContentPartPr>
              <p14:xfrm>
                <a:off x="6938019" y="878781"/>
                <a:ext cx="167400" cy="160920"/>
              </p14:xfrm>
            </p:contentPart>
          </mc:Choice>
          <mc:Fallback xmlns="">
            <p:pic>
              <p:nvPicPr>
                <p:cNvPr id="20" name="Ink 19">
                  <a:extLst>
                    <a:ext uri="{FF2B5EF4-FFF2-40B4-BE49-F238E27FC236}">
                      <a16:creationId xmlns:a16="http://schemas.microsoft.com/office/drawing/2014/main" id="{51506FEE-F25D-B0B6-E5DB-33870A6F1C7E}"/>
                    </a:ext>
                  </a:extLst>
                </p:cNvPr>
                <p:cNvPicPr/>
                <p:nvPr/>
              </p:nvPicPr>
              <p:blipFill>
                <a:blip r:embed="rId27"/>
                <a:stretch>
                  <a:fillRect/>
                </a:stretch>
              </p:blipFill>
              <p:spPr>
                <a:xfrm>
                  <a:off x="6929019" y="869781"/>
                  <a:ext cx="18504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D6F6A736-CB0D-7249-A7D7-64A4457B472B}"/>
                    </a:ext>
                  </a:extLst>
                </p14:cNvPr>
                <p14:cNvContentPartPr/>
                <p14:nvPr/>
              </p14:nvContentPartPr>
              <p14:xfrm>
                <a:off x="7433379" y="838821"/>
                <a:ext cx="144720" cy="156960"/>
              </p14:xfrm>
            </p:contentPart>
          </mc:Choice>
          <mc:Fallback xmlns="">
            <p:pic>
              <p:nvPicPr>
                <p:cNvPr id="21" name="Ink 20">
                  <a:extLst>
                    <a:ext uri="{FF2B5EF4-FFF2-40B4-BE49-F238E27FC236}">
                      <a16:creationId xmlns:a16="http://schemas.microsoft.com/office/drawing/2014/main" id="{D6F6A736-CB0D-7249-A7D7-64A4457B472B}"/>
                    </a:ext>
                  </a:extLst>
                </p:cNvPr>
                <p:cNvPicPr/>
                <p:nvPr/>
              </p:nvPicPr>
              <p:blipFill>
                <a:blip r:embed="rId29"/>
                <a:stretch>
                  <a:fillRect/>
                </a:stretch>
              </p:blipFill>
              <p:spPr>
                <a:xfrm>
                  <a:off x="7424379" y="830181"/>
                  <a:ext cx="16236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952079B1-4C23-E462-6380-57887BD1AD12}"/>
                    </a:ext>
                  </a:extLst>
                </p14:cNvPr>
                <p14:cNvContentPartPr/>
                <p14:nvPr/>
              </p14:nvContentPartPr>
              <p14:xfrm>
                <a:off x="5404419" y="672141"/>
                <a:ext cx="2355840" cy="1836360"/>
              </p14:xfrm>
            </p:contentPart>
          </mc:Choice>
          <mc:Fallback xmlns="">
            <p:pic>
              <p:nvPicPr>
                <p:cNvPr id="22" name="Ink 21">
                  <a:extLst>
                    <a:ext uri="{FF2B5EF4-FFF2-40B4-BE49-F238E27FC236}">
                      <a16:creationId xmlns:a16="http://schemas.microsoft.com/office/drawing/2014/main" id="{952079B1-4C23-E462-6380-57887BD1AD12}"/>
                    </a:ext>
                  </a:extLst>
                </p:cNvPr>
                <p:cNvPicPr/>
                <p:nvPr/>
              </p:nvPicPr>
              <p:blipFill>
                <a:blip r:embed="rId31"/>
                <a:stretch>
                  <a:fillRect/>
                </a:stretch>
              </p:blipFill>
              <p:spPr>
                <a:xfrm>
                  <a:off x="5395419" y="663141"/>
                  <a:ext cx="2373480" cy="1854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8B8F7E1A-DE3F-8E92-ACEE-B37B053B2AD9}"/>
                    </a:ext>
                  </a:extLst>
                </p14:cNvPr>
                <p14:cNvContentPartPr/>
                <p14:nvPr/>
              </p14:nvContentPartPr>
              <p14:xfrm>
                <a:off x="5297859" y="1184781"/>
                <a:ext cx="2432160" cy="19800"/>
              </p14:xfrm>
            </p:contentPart>
          </mc:Choice>
          <mc:Fallback xmlns="">
            <p:pic>
              <p:nvPicPr>
                <p:cNvPr id="24" name="Ink 23">
                  <a:extLst>
                    <a:ext uri="{FF2B5EF4-FFF2-40B4-BE49-F238E27FC236}">
                      <a16:creationId xmlns:a16="http://schemas.microsoft.com/office/drawing/2014/main" id="{8B8F7E1A-DE3F-8E92-ACEE-B37B053B2AD9}"/>
                    </a:ext>
                  </a:extLst>
                </p:cNvPr>
                <p:cNvPicPr/>
                <p:nvPr/>
              </p:nvPicPr>
              <p:blipFill>
                <a:blip r:embed="rId33"/>
                <a:stretch>
                  <a:fillRect/>
                </a:stretch>
              </p:blipFill>
              <p:spPr>
                <a:xfrm>
                  <a:off x="5289219" y="1176141"/>
                  <a:ext cx="24498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Ink 25">
                  <a:extLst>
                    <a:ext uri="{FF2B5EF4-FFF2-40B4-BE49-F238E27FC236}">
                      <a16:creationId xmlns:a16="http://schemas.microsoft.com/office/drawing/2014/main" id="{0E2294AC-8CAB-E2E0-37CC-3F186789BA63}"/>
                    </a:ext>
                  </a:extLst>
                </p14:cNvPr>
                <p14:cNvContentPartPr/>
                <p14:nvPr/>
              </p14:nvContentPartPr>
              <p14:xfrm>
                <a:off x="6527259" y="782301"/>
                <a:ext cx="28080" cy="1689120"/>
              </p14:xfrm>
            </p:contentPart>
          </mc:Choice>
          <mc:Fallback xmlns="">
            <p:pic>
              <p:nvPicPr>
                <p:cNvPr id="26" name="Ink 25">
                  <a:extLst>
                    <a:ext uri="{FF2B5EF4-FFF2-40B4-BE49-F238E27FC236}">
                      <a16:creationId xmlns:a16="http://schemas.microsoft.com/office/drawing/2014/main" id="{0E2294AC-8CAB-E2E0-37CC-3F186789BA63}"/>
                    </a:ext>
                  </a:extLst>
                </p:cNvPr>
                <p:cNvPicPr/>
                <p:nvPr/>
              </p:nvPicPr>
              <p:blipFill>
                <a:blip r:embed="rId35"/>
                <a:stretch>
                  <a:fillRect/>
                </a:stretch>
              </p:blipFill>
              <p:spPr>
                <a:xfrm>
                  <a:off x="6518619" y="773661"/>
                  <a:ext cx="45720" cy="1706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8" name="Ink 27">
                  <a:extLst>
                    <a:ext uri="{FF2B5EF4-FFF2-40B4-BE49-F238E27FC236}">
                      <a16:creationId xmlns:a16="http://schemas.microsoft.com/office/drawing/2014/main" id="{16B6E4C0-380D-EEEA-100C-A278AC367A4C}"/>
                    </a:ext>
                  </a:extLst>
                </p14:cNvPr>
                <p14:cNvContentPartPr/>
                <p14:nvPr/>
              </p14:nvContentPartPr>
              <p14:xfrm>
                <a:off x="7210899" y="748461"/>
                <a:ext cx="25920" cy="1667160"/>
              </p14:xfrm>
            </p:contentPart>
          </mc:Choice>
          <mc:Fallback xmlns="">
            <p:pic>
              <p:nvPicPr>
                <p:cNvPr id="28" name="Ink 27">
                  <a:extLst>
                    <a:ext uri="{FF2B5EF4-FFF2-40B4-BE49-F238E27FC236}">
                      <a16:creationId xmlns:a16="http://schemas.microsoft.com/office/drawing/2014/main" id="{16B6E4C0-380D-EEEA-100C-A278AC367A4C}"/>
                    </a:ext>
                  </a:extLst>
                </p:cNvPr>
                <p:cNvPicPr/>
                <p:nvPr/>
              </p:nvPicPr>
              <p:blipFill>
                <a:blip r:embed="rId37"/>
                <a:stretch>
                  <a:fillRect/>
                </a:stretch>
              </p:blipFill>
              <p:spPr>
                <a:xfrm>
                  <a:off x="7202259" y="739461"/>
                  <a:ext cx="43560" cy="1684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 name="Ink 29">
                  <a:extLst>
                    <a:ext uri="{FF2B5EF4-FFF2-40B4-BE49-F238E27FC236}">
                      <a16:creationId xmlns:a16="http://schemas.microsoft.com/office/drawing/2014/main" id="{B867C720-4600-9DC5-1C46-8A0F30F03F22}"/>
                    </a:ext>
                  </a:extLst>
                </p14:cNvPr>
                <p14:cNvContentPartPr/>
                <p14:nvPr/>
              </p14:nvContentPartPr>
              <p14:xfrm>
                <a:off x="5996259" y="712821"/>
                <a:ext cx="5400" cy="1778760"/>
              </p14:xfrm>
            </p:contentPart>
          </mc:Choice>
          <mc:Fallback xmlns="">
            <p:pic>
              <p:nvPicPr>
                <p:cNvPr id="30" name="Ink 29">
                  <a:extLst>
                    <a:ext uri="{FF2B5EF4-FFF2-40B4-BE49-F238E27FC236}">
                      <a16:creationId xmlns:a16="http://schemas.microsoft.com/office/drawing/2014/main" id="{B867C720-4600-9DC5-1C46-8A0F30F03F22}"/>
                    </a:ext>
                  </a:extLst>
                </p:cNvPr>
                <p:cNvPicPr/>
                <p:nvPr/>
              </p:nvPicPr>
              <p:blipFill>
                <a:blip r:embed="rId39"/>
                <a:stretch>
                  <a:fillRect/>
                </a:stretch>
              </p:blipFill>
              <p:spPr>
                <a:xfrm>
                  <a:off x="5987259" y="703821"/>
                  <a:ext cx="23040" cy="17964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352901C7-78DB-5DF9-FF0F-15A7439E2D61}"/>
                    </a:ext>
                  </a:extLst>
                </p14:cNvPr>
                <p14:cNvContentPartPr/>
                <p14:nvPr/>
              </p14:nvContentPartPr>
              <p14:xfrm>
                <a:off x="5629779" y="1283781"/>
                <a:ext cx="102240" cy="127800"/>
              </p14:xfrm>
            </p:contentPart>
          </mc:Choice>
          <mc:Fallback xmlns="">
            <p:pic>
              <p:nvPicPr>
                <p:cNvPr id="32" name="Ink 31">
                  <a:extLst>
                    <a:ext uri="{FF2B5EF4-FFF2-40B4-BE49-F238E27FC236}">
                      <a16:creationId xmlns:a16="http://schemas.microsoft.com/office/drawing/2014/main" id="{352901C7-78DB-5DF9-FF0F-15A7439E2D61}"/>
                    </a:ext>
                  </a:extLst>
                </p:cNvPr>
                <p:cNvPicPr/>
                <p:nvPr/>
              </p:nvPicPr>
              <p:blipFill>
                <a:blip r:embed="rId41"/>
                <a:stretch>
                  <a:fillRect/>
                </a:stretch>
              </p:blipFill>
              <p:spPr>
                <a:xfrm>
                  <a:off x="5621139" y="1275141"/>
                  <a:ext cx="11988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3" name="Ink 32">
                  <a:extLst>
                    <a:ext uri="{FF2B5EF4-FFF2-40B4-BE49-F238E27FC236}">
                      <a16:creationId xmlns:a16="http://schemas.microsoft.com/office/drawing/2014/main" id="{C447EF67-64CF-DD91-78D5-268B9B51A284}"/>
                    </a:ext>
                  </a:extLst>
                </p14:cNvPr>
                <p14:cNvContentPartPr/>
                <p14:nvPr/>
              </p14:nvContentPartPr>
              <p14:xfrm>
                <a:off x="5717979" y="1325541"/>
                <a:ext cx="360" cy="360"/>
              </p14:xfrm>
            </p:contentPart>
          </mc:Choice>
          <mc:Fallback xmlns="">
            <p:pic>
              <p:nvPicPr>
                <p:cNvPr id="33" name="Ink 32">
                  <a:extLst>
                    <a:ext uri="{FF2B5EF4-FFF2-40B4-BE49-F238E27FC236}">
                      <a16:creationId xmlns:a16="http://schemas.microsoft.com/office/drawing/2014/main" id="{C447EF67-64CF-DD91-78D5-268B9B51A284}"/>
                    </a:ext>
                  </a:extLst>
                </p:cNvPr>
                <p:cNvPicPr/>
                <p:nvPr/>
              </p:nvPicPr>
              <p:blipFill>
                <a:blip r:embed="rId43"/>
                <a:stretch>
                  <a:fillRect/>
                </a:stretch>
              </p:blipFill>
              <p:spPr>
                <a:xfrm>
                  <a:off x="5708979" y="13169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6CC19293-DED6-6DED-3C22-92A66D47BA68}"/>
                    </a:ext>
                  </a:extLst>
                </p14:cNvPr>
                <p14:cNvContentPartPr/>
                <p14:nvPr/>
              </p14:nvContentPartPr>
              <p14:xfrm>
                <a:off x="6192099" y="1272261"/>
                <a:ext cx="126720" cy="100440"/>
              </p14:xfrm>
            </p:contentPart>
          </mc:Choice>
          <mc:Fallback xmlns="">
            <p:pic>
              <p:nvPicPr>
                <p:cNvPr id="34" name="Ink 33">
                  <a:extLst>
                    <a:ext uri="{FF2B5EF4-FFF2-40B4-BE49-F238E27FC236}">
                      <a16:creationId xmlns:a16="http://schemas.microsoft.com/office/drawing/2014/main" id="{6CC19293-DED6-6DED-3C22-92A66D47BA68}"/>
                    </a:ext>
                  </a:extLst>
                </p:cNvPr>
                <p:cNvPicPr/>
                <p:nvPr/>
              </p:nvPicPr>
              <p:blipFill>
                <a:blip r:embed="rId45"/>
                <a:stretch>
                  <a:fillRect/>
                </a:stretch>
              </p:blipFill>
              <p:spPr>
                <a:xfrm>
                  <a:off x="6183099" y="1263621"/>
                  <a:ext cx="14436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0F749480-FA81-728F-9FE7-C6B2E02DBF16}"/>
                    </a:ext>
                  </a:extLst>
                </p14:cNvPr>
                <p14:cNvContentPartPr/>
                <p14:nvPr/>
              </p14:nvContentPartPr>
              <p14:xfrm>
                <a:off x="5661099" y="1553421"/>
                <a:ext cx="128160" cy="128880"/>
              </p14:xfrm>
            </p:contentPart>
          </mc:Choice>
          <mc:Fallback xmlns="">
            <p:pic>
              <p:nvPicPr>
                <p:cNvPr id="35" name="Ink 34">
                  <a:extLst>
                    <a:ext uri="{FF2B5EF4-FFF2-40B4-BE49-F238E27FC236}">
                      <a16:creationId xmlns:a16="http://schemas.microsoft.com/office/drawing/2014/main" id="{0F749480-FA81-728F-9FE7-C6B2E02DBF16}"/>
                    </a:ext>
                  </a:extLst>
                </p:cNvPr>
                <p:cNvPicPr/>
                <p:nvPr/>
              </p:nvPicPr>
              <p:blipFill>
                <a:blip r:embed="rId47"/>
                <a:stretch>
                  <a:fillRect/>
                </a:stretch>
              </p:blipFill>
              <p:spPr>
                <a:xfrm>
                  <a:off x="5652099" y="1544781"/>
                  <a:ext cx="14580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7" name="Ink 36">
                  <a:extLst>
                    <a:ext uri="{FF2B5EF4-FFF2-40B4-BE49-F238E27FC236}">
                      <a16:creationId xmlns:a16="http://schemas.microsoft.com/office/drawing/2014/main" id="{BBAF82BB-9FF7-4A49-492D-70D0006D7C27}"/>
                    </a:ext>
                  </a:extLst>
                </p14:cNvPr>
                <p14:cNvContentPartPr/>
                <p14:nvPr/>
              </p14:nvContentPartPr>
              <p14:xfrm>
                <a:off x="6256179" y="1550901"/>
                <a:ext cx="2520" cy="151920"/>
              </p14:xfrm>
            </p:contentPart>
          </mc:Choice>
          <mc:Fallback xmlns="">
            <p:pic>
              <p:nvPicPr>
                <p:cNvPr id="37" name="Ink 36">
                  <a:extLst>
                    <a:ext uri="{FF2B5EF4-FFF2-40B4-BE49-F238E27FC236}">
                      <a16:creationId xmlns:a16="http://schemas.microsoft.com/office/drawing/2014/main" id="{BBAF82BB-9FF7-4A49-492D-70D0006D7C27}"/>
                    </a:ext>
                  </a:extLst>
                </p:cNvPr>
                <p:cNvPicPr/>
                <p:nvPr/>
              </p:nvPicPr>
              <p:blipFill>
                <a:blip r:embed="rId49"/>
                <a:stretch>
                  <a:fillRect/>
                </a:stretch>
              </p:blipFill>
              <p:spPr>
                <a:xfrm>
                  <a:off x="6247539" y="1542261"/>
                  <a:ext cx="2016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9" name="Ink 38">
                  <a:extLst>
                    <a:ext uri="{FF2B5EF4-FFF2-40B4-BE49-F238E27FC236}">
                      <a16:creationId xmlns:a16="http://schemas.microsoft.com/office/drawing/2014/main" id="{EE6F6381-EA7D-5BE5-59D1-C8EF28AFE72C}"/>
                    </a:ext>
                  </a:extLst>
                </p14:cNvPr>
                <p14:cNvContentPartPr/>
                <p14:nvPr/>
              </p14:nvContentPartPr>
              <p14:xfrm>
                <a:off x="5708979" y="1895781"/>
                <a:ext cx="2520" cy="164160"/>
              </p14:xfrm>
            </p:contentPart>
          </mc:Choice>
          <mc:Fallback xmlns="">
            <p:pic>
              <p:nvPicPr>
                <p:cNvPr id="39" name="Ink 38">
                  <a:extLst>
                    <a:ext uri="{FF2B5EF4-FFF2-40B4-BE49-F238E27FC236}">
                      <a16:creationId xmlns:a16="http://schemas.microsoft.com/office/drawing/2014/main" id="{EE6F6381-EA7D-5BE5-59D1-C8EF28AFE72C}"/>
                    </a:ext>
                  </a:extLst>
                </p:cNvPr>
                <p:cNvPicPr/>
                <p:nvPr/>
              </p:nvPicPr>
              <p:blipFill>
                <a:blip r:embed="rId51"/>
                <a:stretch>
                  <a:fillRect/>
                </a:stretch>
              </p:blipFill>
              <p:spPr>
                <a:xfrm>
                  <a:off x="5699979" y="1887141"/>
                  <a:ext cx="2016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0" name="Ink 39">
                  <a:extLst>
                    <a:ext uri="{FF2B5EF4-FFF2-40B4-BE49-F238E27FC236}">
                      <a16:creationId xmlns:a16="http://schemas.microsoft.com/office/drawing/2014/main" id="{2B6D7324-0F91-397A-A374-2EB96E1E7F80}"/>
                    </a:ext>
                  </a:extLst>
                </p14:cNvPr>
                <p14:cNvContentPartPr/>
                <p14:nvPr/>
              </p14:nvContentPartPr>
              <p14:xfrm>
                <a:off x="6223419" y="1879581"/>
                <a:ext cx="128160" cy="182880"/>
              </p14:xfrm>
            </p:contentPart>
          </mc:Choice>
          <mc:Fallback xmlns="">
            <p:pic>
              <p:nvPicPr>
                <p:cNvPr id="40" name="Ink 39">
                  <a:extLst>
                    <a:ext uri="{FF2B5EF4-FFF2-40B4-BE49-F238E27FC236}">
                      <a16:creationId xmlns:a16="http://schemas.microsoft.com/office/drawing/2014/main" id="{2B6D7324-0F91-397A-A374-2EB96E1E7F80}"/>
                    </a:ext>
                  </a:extLst>
                </p:cNvPr>
                <p:cNvPicPr/>
                <p:nvPr/>
              </p:nvPicPr>
              <p:blipFill>
                <a:blip r:embed="rId53"/>
                <a:stretch>
                  <a:fillRect/>
                </a:stretch>
              </p:blipFill>
              <p:spPr>
                <a:xfrm>
                  <a:off x="6214419" y="1870941"/>
                  <a:ext cx="1458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1" name="Ink 40">
                  <a:extLst>
                    <a:ext uri="{FF2B5EF4-FFF2-40B4-BE49-F238E27FC236}">
                      <a16:creationId xmlns:a16="http://schemas.microsoft.com/office/drawing/2014/main" id="{FA2616FF-DD03-CA43-A958-08B82211011E}"/>
                    </a:ext>
                  </a:extLst>
                </p14:cNvPr>
                <p14:cNvContentPartPr/>
                <p14:nvPr/>
              </p14:nvContentPartPr>
              <p14:xfrm>
                <a:off x="5760099" y="2270901"/>
                <a:ext cx="360" cy="192240"/>
              </p14:xfrm>
            </p:contentPart>
          </mc:Choice>
          <mc:Fallback xmlns="">
            <p:pic>
              <p:nvPicPr>
                <p:cNvPr id="41" name="Ink 40">
                  <a:extLst>
                    <a:ext uri="{FF2B5EF4-FFF2-40B4-BE49-F238E27FC236}">
                      <a16:creationId xmlns:a16="http://schemas.microsoft.com/office/drawing/2014/main" id="{FA2616FF-DD03-CA43-A958-08B82211011E}"/>
                    </a:ext>
                  </a:extLst>
                </p:cNvPr>
                <p:cNvPicPr/>
                <p:nvPr/>
              </p:nvPicPr>
              <p:blipFill>
                <a:blip r:embed="rId55"/>
                <a:stretch>
                  <a:fillRect/>
                </a:stretch>
              </p:blipFill>
              <p:spPr>
                <a:xfrm>
                  <a:off x="5751459" y="2261901"/>
                  <a:ext cx="1800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2" name="Ink 41">
                  <a:extLst>
                    <a:ext uri="{FF2B5EF4-FFF2-40B4-BE49-F238E27FC236}">
                      <a16:creationId xmlns:a16="http://schemas.microsoft.com/office/drawing/2014/main" id="{AB970AF7-25D0-CF35-11DE-4885BEEBCA97}"/>
                    </a:ext>
                  </a:extLst>
                </p14:cNvPr>
                <p14:cNvContentPartPr/>
                <p14:nvPr/>
              </p14:nvContentPartPr>
              <p14:xfrm>
                <a:off x="6376059" y="2224101"/>
                <a:ext cx="2880" cy="159840"/>
              </p14:xfrm>
            </p:contentPart>
          </mc:Choice>
          <mc:Fallback xmlns="">
            <p:pic>
              <p:nvPicPr>
                <p:cNvPr id="42" name="Ink 41">
                  <a:extLst>
                    <a:ext uri="{FF2B5EF4-FFF2-40B4-BE49-F238E27FC236}">
                      <a16:creationId xmlns:a16="http://schemas.microsoft.com/office/drawing/2014/main" id="{AB970AF7-25D0-CF35-11DE-4885BEEBCA97}"/>
                    </a:ext>
                  </a:extLst>
                </p:cNvPr>
                <p:cNvPicPr/>
                <p:nvPr/>
              </p:nvPicPr>
              <p:blipFill>
                <a:blip r:embed="rId57"/>
                <a:stretch>
                  <a:fillRect/>
                </a:stretch>
              </p:blipFill>
              <p:spPr>
                <a:xfrm>
                  <a:off x="6367059" y="2215461"/>
                  <a:ext cx="2052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3" name="Ink 42">
                  <a:extLst>
                    <a:ext uri="{FF2B5EF4-FFF2-40B4-BE49-F238E27FC236}">
                      <a16:creationId xmlns:a16="http://schemas.microsoft.com/office/drawing/2014/main" id="{128808AB-91B6-5105-9A04-DDAF588AE7B5}"/>
                    </a:ext>
                  </a:extLst>
                </p14:cNvPr>
                <p14:cNvContentPartPr/>
                <p14:nvPr/>
              </p14:nvContentPartPr>
              <p14:xfrm>
                <a:off x="6918579" y="1258941"/>
                <a:ext cx="119160" cy="88920"/>
              </p14:xfrm>
            </p:contentPart>
          </mc:Choice>
          <mc:Fallback xmlns="">
            <p:pic>
              <p:nvPicPr>
                <p:cNvPr id="43" name="Ink 42">
                  <a:extLst>
                    <a:ext uri="{FF2B5EF4-FFF2-40B4-BE49-F238E27FC236}">
                      <a16:creationId xmlns:a16="http://schemas.microsoft.com/office/drawing/2014/main" id="{128808AB-91B6-5105-9A04-DDAF588AE7B5}"/>
                    </a:ext>
                  </a:extLst>
                </p:cNvPr>
                <p:cNvPicPr/>
                <p:nvPr/>
              </p:nvPicPr>
              <p:blipFill>
                <a:blip r:embed="rId59"/>
                <a:stretch>
                  <a:fillRect/>
                </a:stretch>
              </p:blipFill>
              <p:spPr>
                <a:xfrm>
                  <a:off x="6909579" y="1250301"/>
                  <a:ext cx="1368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4" name="Ink 43">
                  <a:extLst>
                    <a:ext uri="{FF2B5EF4-FFF2-40B4-BE49-F238E27FC236}">
                      <a16:creationId xmlns:a16="http://schemas.microsoft.com/office/drawing/2014/main" id="{CF1CB449-348C-8537-BA66-EE02D1F42798}"/>
                    </a:ext>
                  </a:extLst>
                </p14:cNvPr>
                <p14:cNvContentPartPr/>
                <p14:nvPr/>
              </p14:nvContentPartPr>
              <p14:xfrm>
                <a:off x="7485579" y="1259301"/>
                <a:ext cx="122760" cy="119520"/>
              </p14:xfrm>
            </p:contentPart>
          </mc:Choice>
          <mc:Fallback xmlns="">
            <p:pic>
              <p:nvPicPr>
                <p:cNvPr id="44" name="Ink 43">
                  <a:extLst>
                    <a:ext uri="{FF2B5EF4-FFF2-40B4-BE49-F238E27FC236}">
                      <a16:creationId xmlns:a16="http://schemas.microsoft.com/office/drawing/2014/main" id="{CF1CB449-348C-8537-BA66-EE02D1F42798}"/>
                    </a:ext>
                  </a:extLst>
                </p:cNvPr>
                <p:cNvPicPr/>
                <p:nvPr/>
              </p:nvPicPr>
              <p:blipFill>
                <a:blip r:embed="rId61"/>
                <a:stretch>
                  <a:fillRect/>
                </a:stretch>
              </p:blipFill>
              <p:spPr>
                <a:xfrm>
                  <a:off x="7476939" y="1250661"/>
                  <a:ext cx="140400" cy="137160"/>
                </a:xfrm>
                <a:prstGeom prst="rect">
                  <a:avLst/>
                </a:prstGeom>
              </p:spPr>
            </p:pic>
          </mc:Fallback>
        </mc:AlternateContent>
      </p:grpSp>
      <p:grpSp>
        <p:nvGrpSpPr>
          <p:cNvPr id="53" name="Group 52">
            <a:extLst>
              <a:ext uri="{FF2B5EF4-FFF2-40B4-BE49-F238E27FC236}">
                <a16:creationId xmlns:a16="http://schemas.microsoft.com/office/drawing/2014/main" id="{FE6625FF-635C-0DE2-92BE-43AF09277984}"/>
              </a:ext>
            </a:extLst>
          </p:cNvPr>
          <p:cNvGrpSpPr/>
          <p:nvPr/>
        </p:nvGrpSpPr>
        <p:grpSpPr>
          <a:xfrm>
            <a:off x="6980520" y="1978152"/>
            <a:ext cx="100440" cy="416880"/>
            <a:chOff x="6956379" y="1563501"/>
            <a:chExt cx="100440" cy="416880"/>
          </a:xfrm>
        </p:grpSpPr>
        <mc:AlternateContent xmlns:mc="http://schemas.openxmlformats.org/markup-compatibility/2006" xmlns:p14="http://schemas.microsoft.com/office/powerpoint/2010/main">
          <mc:Choice Requires="p14">
            <p:contentPart p14:bwMode="auto" r:id="rId62">
              <p14:nvContentPartPr>
                <p14:cNvPr id="46" name="Ink 45">
                  <a:extLst>
                    <a:ext uri="{FF2B5EF4-FFF2-40B4-BE49-F238E27FC236}">
                      <a16:creationId xmlns:a16="http://schemas.microsoft.com/office/drawing/2014/main" id="{B545F8BE-61FC-E59D-8F40-F15697C7EE20}"/>
                    </a:ext>
                  </a:extLst>
                </p14:cNvPr>
                <p14:cNvContentPartPr/>
                <p14:nvPr/>
              </p14:nvContentPartPr>
              <p14:xfrm>
                <a:off x="7013619" y="1563501"/>
                <a:ext cx="2520" cy="208440"/>
              </p14:xfrm>
            </p:contentPart>
          </mc:Choice>
          <mc:Fallback xmlns="">
            <p:pic>
              <p:nvPicPr>
                <p:cNvPr id="46" name="Ink 45">
                  <a:extLst>
                    <a:ext uri="{FF2B5EF4-FFF2-40B4-BE49-F238E27FC236}">
                      <a16:creationId xmlns:a16="http://schemas.microsoft.com/office/drawing/2014/main" id="{B545F8BE-61FC-E59D-8F40-F15697C7EE20}"/>
                    </a:ext>
                  </a:extLst>
                </p:cNvPr>
                <p:cNvPicPr/>
                <p:nvPr/>
              </p:nvPicPr>
              <p:blipFill>
                <a:blip r:embed="rId63"/>
                <a:stretch>
                  <a:fillRect/>
                </a:stretch>
              </p:blipFill>
              <p:spPr>
                <a:xfrm>
                  <a:off x="7004619" y="1554501"/>
                  <a:ext cx="2016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8" name="Ink 47">
                  <a:extLst>
                    <a:ext uri="{FF2B5EF4-FFF2-40B4-BE49-F238E27FC236}">
                      <a16:creationId xmlns:a16="http://schemas.microsoft.com/office/drawing/2014/main" id="{C5C8DA64-B921-A61F-D635-2593B045FE8A}"/>
                    </a:ext>
                  </a:extLst>
                </p14:cNvPr>
                <p14:cNvContentPartPr/>
                <p14:nvPr/>
              </p14:nvContentPartPr>
              <p14:xfrm>
                <a:off x="6956379" y="1885701"/>
                <a:ext cx="100440" cy="94680"/>
              </p14:xfrm>
            </p:contentPart>
          </mc:Choice>
          <mc:Fallback xmlns="">
            <p:pic>
              <p:nvPicPr>
                <p:cNvPr id="48" name="Ink 47">
                  <a:extLst>
                    <a:ext uri="{FF2B5EF4-FFF2-40B4-BE49-F238E27FC236}">
                      <a16:creationId xmlns:a16="http://schemas.microsoft.com/office/drawing/2014/main" id="{C5C8DA64-B921-A61F-D635-2593B045FE8A}"/>
                    </a:ext>
                  </a:extLst>
                </p:cNvPr>
                <p:cNvPicPr/>
                <p:nvPr/>
              </p:nvPicPr>
              <p:blipFill>
                <a:blip r:embed="rId65"/>
                <a:stretch>
                  <a:fillRect/>
                </a:stretch>
              </p:blipFill>
              <p:spPr>
                <a:xfrm>
                  <a:off x="6947379" y="1876701"/>
                  <a:ext cx="118080" cy="112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
            <p14:nvContentPartPr>
              <p14:cNvPr id="50" name="Ink 49">
                <a:extLst>
                  <a:ext uri="{FF2B5EF4-FFF2-40B4-BE49-F238E27FC236}">
                    <a16:creationId xmlns:a16="http://schemas.microsoft.com/office/drawing/2014/main" id="{1CE425E0-DF98-8504-7649-E8FDE334FBCE}"/>
                  </a:ext>
                </a:extLst>
              </p14:cNvPr>
              <p14:cNvContentPartPr/>
              <p14:nvPr/>
            </p14:nvContentPartPr>
            <p14:xfrm>
              <a:off x="7039560" y="2658192"/>
              <a:ext cx="2520" cy="142560"/>
            </p14:xfrm>
          </p:contentPart>
        </mc:Choice>
        <mc:Fallback xmlns="">
          <p:pic>
            <p:nvPicPr>
              <p:cNvPr id="50" name="Ink 49">
                <a:extLst>
                  <a:ext uri="{FF2B5EF4-FFF2-40B4-BE49-F238E27FC236}">
                    <a16:creationId xmlns:a16="http://schemas.microsoft.com/office/drawing/2014/main" id="{1CE425E0-DF98-8504-7649-E8FDE334FBCE}"/>
                  </a:ext>
                </a:extLst>
              </p:cNvPr>
              <p:cNvPicPr/>
              <p:nvPr/>
            </p:nvPicPr>
            <p:blipFill>
              <a:blip r:embed="rId67"/>
              <a:stretch>
                <a:fillRect/>
              </a:stretch>
            </p:blipFill>
            <p:spPr>
              <a:xfrm>
                <a:off x="7030560" y="2649192"/>
                <a:ext cx="20160" cy="160200"/>
              </a:xfrm>
              <a:prstGeom prst="rect">
                <a:avLst/>
              </a:prstGeom>
            </p:spPr>
          </p:pic>
        </mc:Fallback>
      </mc:AlternateContent>
      <p:grpSp>
        <p:nvGrpSpPr>
          <p:cNvPr id="52" name="Group 51">
            <a:extLst>
              <a:ext uri="{FF2B5EF4-FFF2-40B4-BE49-F238E27FC236}">
                <a16:creationId xmlns:a16="http://schemas.microsoft.com/office/drawing/2014/main" id="{4E959E8B-400C-AA6F-0303-6B4F4C3773E8}"/>
              </a:ext>
            </a:extLst>
          </p:cNvPr>
          <p:cNvGrpSpPr/>
          <p:nvPr/>
        </p:nvGrpSpPr>
        <p:grpSpPr>
          <a:xfrm>
            <a:off x="7389480" y="1985352"/>
            <a:ext cx="186120" cy="829080"/>
            <a:chOff x="7365339" y="1570701"/>
            <a:chExt cx="186120" cy="829080"/>
          </a:xfrm>
        </p:grpSpPr>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53EFC95A-CBF0-97A5-A83B-E2E7D7CB3F41}"/>
                    </a:ext>
                  </a:extLst>
                </p14:cNvPr>
                <p14:cNvContentPartPr/>
                <p14:nvPr/>
              </p14:nvContentPartPr>
              <p14:xfrm>
                <a:off x="7365339" y="1570701"/>
                <a:ext cx="186120" cy="129960"/>
              </p14:xfrm>
            </p:contentPart>
          </mc:Choice>
          <mc:Fallback xmlns="">
            <p:pic>
              <p:nvPicPr>
                <p:cNvPr id="47" name="Ink 46">
                  <a:extLst>
                    <a:ext uri="{FF2B5EF4-FFF2-40B4-BE49-F238E27FC236}">
                      <a16:creationId xmlns:a16="http://schemas.microsoft.com/office/drawing/2014/main" id="{53EFC95A-CBF0-97A5-A83B-E2E7D7CB3F41}"/>
                    </a:ext>
                  </a:extLst>
                </p:cNvPr>
                <p:cNvPicPr/>
                <p:nvPr/>
              </p:nvPicPr>
              <p:blipFill>
                <a:blip r:embed="rId69"/>
                <a:stretch>
                  <a:fillRect/>
                </a:stretch>
              </p:blipFill>
              <p:spPr>
                <a:xfrm>
                  <a:off x="7356339" y="1562061"/>
                  <a:ext cx="20376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9" name="Ink 48">
                  <a:extLst>
                    <a:ext uri="{FF2B5EF4-FFF2-40B4-BE49-F238E27FC236}">
                      <a16:creationId xmlns:a16="http://schemas.microsoft.com/office/drawing/2014/main" id="{592EE3D7-CD04-640A-B593-4453A0DE240D}"/>
                    </a:ext>
                  </a:extLst>
                </p14:cNvPr>
                <p14:cNvContentPartPr/>
                <p14:nvPr/>
              </p14:nvContentPartPr>
              <p14:xfrm>
                <a:off x="7491699" y="1871301"/>
                <a:ext cx="360" cy="194040"/>
              </p14:xfrm>
            </p:contentPart>
          </mc:Choice>
          <mc:Fallback xmlns="">
            <p:pic>
              <p:nvPicPr>
                <p:cNvPr id="49" name="Ink 48">
                  <a:extLst>
                    <a:ext uri="{FF2B5EF4-FFF2-40B4-BE49-F238E27FC236}">
                      <a16:creationId xmlns:a16="http://schemas.microsoft.com/office/drawing/2014/main" id="{592EE3D7-CD04-640A-B593-4453A0DE240D}"/>
                    </a:ext>
                  </a:extLst>
                </p:cNvPr>
                <p:cNvPicPr/>
                <p:nvPr/>
              </p:nvPicPr>
              <p:blipFill>
                <a:blip r:embed="rId71"/>
                <a:stretch>
                  <a:fillRect/>
                </a:stretch>
              </p:blipFill>
              <p:spPr>
                <a:xfrm>
                  <a:off x="7482699" y="1862661"/>
                  <a:ext cx="1800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1" name="Ink 50">
                  <a:extLst>
                    <a:ext uri="{FF2B5EF4-FFF2-40B4-BE49-F238E27FC236}">
                      <a16:creationId xmlns:a16="http://schemas.microsoft.com/office/drawing/2014/main" id="{D9BBEDD4-3168-4145-F933-3441CF502437}"/>
                    </a:ext>
                  </a:extLst>
                </p14:cNvPr>
                <p14:cNvContentPartPr/>
                <p14:nvPr/>
              </p14:nvContentPartPr>
              <p14:xfrm>
                <a:off x="7480179" y="2226981"/>
                <a:ext cx="2520" cy="172800"/>
              </p14:xfrm>
            </p:contentPart>
          </mc:Choice>
          <mc:Fallback xmlns="">
            <p:pic>
              <p:nvPicPr>
                <p:cNvPr id="51" name="Ink 50">
                  <a:extLst>
                    <a:ext uri="{FF2B5EF4-FFF2-40B4-BE49-F238E27FC236}">
                      <a16:creationId xmlns:a16="http://schemas.microsoft.com/office/drawing/2014/main" id="{D9BBEDD4-3168-4145-F933-3441CF502437}"/>
                    </a:ext>
                  </a:extLst>
                </p:cNvPr>
                <p:cNvPicPr/>
                <p:nvPr/>
              </p:nvPicPr>
              <p:blipFill>
                <a:blip r:embed="rId73"/>
                <a:stretch>
                  <a:fillRect/>
                </a:stretch>
              </p:blipFill>
              <p:spPr>
                <a:xfrm>
                  <a:off x="7471179" y="2217981"/>
                  <a:ext cx="20160" cy="190440"/>
                </a:xfrm>
                <a:prstGeom prst="rect">
                  <a:avLst/>
                </a:prstGeom>
              </p:spPr>
            </p:pic>
          </mc:Fallback>
        </mc:AlternateContent>
      </p:grpSp>
      <p:grpSp>
        <p:nvGrpSpPr>
          <p:cNvPr id="58" name="Group 57">
            <a:extLst>
              <a:ext uri="{FF2B5EF4-FFF2-40B4-BE49-F238E27FC236}">
                <a16:creationId xmlns:a16="http://schemas.microsoft.com/office/drawing/2014/main" id="{81A292BB-C7A1-D72F-2BDD-003F699AC693}"/>
              </a:ext>
            </a:extLst>
          </p:cNvPr>
          <p:cNvGrpSpPr/>
          <p:nvPr/>
        </p:nvGrpSpPr>
        <p:grpSpPr>
          <a:xfrm>
            <a:off x="7945320" y="1155192"/>
            <a:ext cx="570600" cy="180720"/>
            <a:chOff x="7921179" y="740541"/>
            <a:chExt cx="570600" cy="180720"/>
          </a:xfrm>
        </p:grpSpPr>
        <mc:AlternateContent xmlns:mc="http://schemas.openxmlformats.org/markup-compatibility/2006" xmlns:p14="http://schemas.microsoft.com/office/powerpoint/2010/main">
          <mc:Choice Requires="p14">
            <p:contentPart p14:bwMode="auto" r:id="rId74">
              <p14:nvContentPartPr>
                <p14:cNvPr id="54" name="Ink 53">
                  <a:extLst>
                    <a:ext uri="{FF2B5EF4-FFF2-40B4-BE49-F238E27FC236}">
                      <a16:creationId xmlns:a16="http://schemas.microsoft.com/office/drawing/2014/main" id="{3ABDD161-E494-1AB0-C0BD-9E508C374EBD}"/>
                    </a:ext>
                  </a:extLst>
                </p14:cNvPr>
                <p14:cNvContentPartPr/>
                <p14:nvPr/>
              </p14:nvContentPartPr>
              <p14:xfrm>
                <a:off x="7921179" y="740541"/>
                <a:ext cx="120600" cy="180720"/>
              </p14:xfrm>
            </p:contentPart>
          </mc:Choice>
          <mc:Fallback xmlns="">
            <p:pic>
              <p:nvPicPr>
                <p:cNvPr id="54" name="Ink 53">
                  <a:extLst>
                    <a:ext uri="{FF2B5EF4-FFF2-40B4-BE49-F238E27FC236}">
                      <a16:creationId xmlns:a16="http://schemas.microsoft.com/office/drawing/2014/main" id="{3ABDD161-E494-1AB0-C0BD-9E508C374EBD}"/>
                    </a:ext>
                  </a:extLst>
                </p:cNvPr>
                <p:cNvPicPr/>
                <p:nvPr/>
              </p:nvPicPr>
              <p:blipFill>
                <a:blip r:embed="rId75"/>
                <a:stretch>
                  <a:fillRect/>
                </a:stretch>
              </p:blipFill>
              <p:spPr>
                <a:xfrm>
                  <a:off x="7912539" y="731901"/>
                  <a:ext cx="13824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5" name="Ink 54">
                  <a:extLst>
                    <a:ext uri="{FF2B5EF4-FFF2-40B4-BE49-F238E27FC236}">
                      <a16:creationId xmlns:a16="http://schemas.microsoft.com/office/drawing/2014/main" id="{1CFEDCD3-1DCF-FE57-E5FE-FECDD04C0D56}"/>
                    </a:ext>
                  </a:extLst>
                </p14:cNvPr>
                <p14:cNvContentPartPr/>
                <p14:nvPr/>
              </p14:nvContentPartPr>
              <p14:xfrm>
                <a:off x="8145459" y="812901"/>
                <a:ext cx="69840" cy="360"/>
              </p14:xfrm>
            </p:contentPart>
          </mc:Choice>
          <mc:Fallback xmlns="">
            <p:pic>
              <p:nvPicPr>
                <p:cNvPr id="55" name="Ink 54">
                  <a:extLst>
                    <a:ext uri="{FF2B5EF4-FFF2-40B4-BE49-F238E27FC236}">
                      <a16:creationId xmlns:a16="http://schemas.microsoft.com/office/drawing/2014/main" id="{1CFEDCD3-1DCF-FE57-E5FE-FECDD04C0D56}"/>
                    </a:ext>
                  </a:extLst>
                </p:cNvPr>
                <p:cNvPicPr/>
                <p:nvPr/>
              </p:nvPicPr>
              <p:blipFill>
                <a:blip r:embed="rId77"/>
                <a:stretch>
                  <a:fillRect/>
                </a:stretch>
              </p:blipFill>
              <p:spPr>
                <a:xfrm>
                  <a:off x="8136819" y="804261"/>
                  <a:ext cx="87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6" name="Ink 55">
                  <a:extLst>
                    <a:ext uri="{FF2B5EF4-FFF2-40B4-BE49-F238E27FC236}">
                      <a16:creationId xmlns:a16="http://schemas.microsoft.com/office/drawing/2014/main" id="{CFC2641C-DF19-AF2F-ED6B-E57451097FC0}"/>
                    </a:ext>
                  </a:extLst>
                </p14:cNvPr>
                <p14:cNvContentPartPr/>
                <p14:nvPr/>
              </p14:nvContentPartPr>
              <p14:xfrm>
                <a:off x="8142939" y="889581"/>
                <a:ext cx="62640" cy="2520"/>
              </p14:xfrm>
            </p:contentPart>
          </mc:Choice>
          <mc:Fallback xmlns="">
            <p:pic>
              <p:nvPicPr>
                <p:cNvPr id="56" name="Ink 55">
                  <a:extLst>
                    <a:ext uri="{FF2B5EF4-FFF2-40B4-BE49-F238E27FC236}">
                      <a16:creationId xmlns:a16="http://schemas.microsoft.com/office/drawing/2014/main" id="{CFC2641C-DF19-AF2F-ED6B-E57451097FC0}"/>
                    </a:ext>
                  </a:extLst>
                </p:cNvPr>
                <p:cNvPicPr/>
                <p:nvPr/>
              </p:nvPicPr>
              <p:blipFill>
                <a:blip r:embed="rId79"/>
                <a:stretch>
                  <a:fillRect/>
                </a:stretch>
              </p:blipFill>
              <p:spPr>
                <a:xfrm>
                  <a:off x="8133939" y="880581"/>
                  <a:ext cx="802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7" name="Ink 56">
                  <a:extLst>
                    <a:ext uri="{FF2B5EF4-FFF2-40B4-BE49-F238E27FC236}">
                      <a16:creationId xmlns:a16="http://schemas.microsoft.com/office/drawing/2014/main" id="{F9790678-085F-555F-1AD3-F5CC0F81608C}"/>
                    </a:ext>
                  </a:extLst>
                </p14:cNvPr>
                <p14:cNvContentPartPr/>
                <p14:nvPr/>
              </p14:nvContentPartPr>
              <p14:xfrm>
                <a:off x="8374419" y="750261"/>
                <a:ext cx="117360" cy="168840"/>
              </p14:xfrm>
            </p:contentPart>
          </mc:Choice>
          <mc:Fallback xmlns="">
            <p:pic>
              <p:nvPicPr>
                <p:cNvPr id="57" name="Ink 56">
                  <a:extLst>
                    <a:ext uri="{FF2B5EF4-FFF2-40B4-BE49-F238E27FC236}">
                      <a16:creationId xmlns:a16="http://schemas.microsoft.com/office/drawing/2014/main" id="{F9790678-085F-555F-1AD3-F5CC0F81608C}"/>
                    </a:ext>
                  </a:extLst>
                </p:cNvPr>
                <p:cNvPicPr/>
                <p:nvPr/>
              </p:nvPicPr>
              <p:blipFill>
                <a:blip r:embed="rId81"/>
                <a:stretch>
                  <a:fillRect/>
                </a:stretch>
              </p:blipFill>
              <p:spPr>
                <a:xfrm>
                  <a:off x="8365779" y="741621"/>
                  <a:ext cx="135000" cy="186480"/>
                </a:xfrm>
                <a:prstGeom prst="rect">
                  <a:avLst/>
                </a:prstGeom>
              </p:spPr>
            </p:pic>
          </mc:Fallback>
        </mc:AlternateContent>
      </p:grpSp>
      <p:grpSp>
        <p:nvGrpSpPr>
          <p:cNvPr id="17409" name="Group 17408">
            <a:extLst>
              <a:ext uri="{FF2B5EF4-FFF2-40B4-BE49-F238E27FC236}">
                <a16:creationId xmlns:a16="http://schemas.microsoft.com/office/drawing/2014/main" id="{844386C4-1026-29DA-B9A9-4FCA1752E8D5}"/>
              </a:ext>
            </a:extLst>
          </p:cNvPr>
          <p:cNvGrpSpPr/>
          <p:nvPr/>
        </p:nvGrpSpPr>
        <p:grpSpPr>
          <a:xfrm>
            <a:off x="8023080" y="1511592"/>
            <a:ext cx="666360" cy="222840"/>
            <a:chOff x="7998939" y="1096941"/>
            <a:chExt cx="666360" cy="222840"/>
          </a:xfrm>
        </p:grpSpPr>
        <mc:AlternateContent xmlns:mc="http://schemas.openxmlformats.org/markup-compatibility/2006" xmlns:p14="http://schemas.microsoft.com/office/powerpoint/2010/main">
          <mc:Choice Requires="p14">
            <p:contentPart p14:bwMode="auto" r:id="rId82">
              <p14:nvContentPartPr>
                <p14:cNvPr id="59" name="Ink 58">
                  <a:extLst>
                    <a:ext uri="{FF2B5EF4-FFF2-40B4-BE49-F238E27FC236}">
                      <a16:creationId xmlns:a16="http://schemas.microsoft.com/office/drawing/2014/main" id="{AE13E296-FE67-6A2A-35BF-13BBB3CF2198}"/>
                    </a:ext>
                  </a:extLst>
                </p14:cNvPr>
                <p14:cNvContentPartPr/>
                <p14:nvPr/>
              </p14:nvContentPartPr>
              <p14:xfrm>
                <a:off x="7998939" y="1111701"/>
                <a:ext cx="119880" cy="189000"/>
              </p14:xfrm>
            </p:contentPart>
          </mc:Choice>
          <mc:Fallback xmlns="">
            <p:pic>
              <p:nvPicPr>
                <p:cNvPr id="59" name="Ink 58">
                  <a:extLst>
                    <a:ext uri="{FF2B5EF4-FFF2-40B4-BE49-F238E27FC236}">
                      <a16:creationId xmlns:a16="http://schemas.microsoft.com/office/drawing/2014/main" id="{AE13E296-FE67-6A2A-35BF-13BBB3CF2198}"/>
                    </a:ext>
                  </a:extLst>
                </p:cNvPr>
                <p:cNvPicPr/>
                <p:nvPr/>
              </p:nvPicPr>
              <p:blipFill>
                <a:blip r:embed="rId83"/>
                <a:stretch>
                  <a:fillRect/>
                </a:stretch>
              </p:blipFill>
              <p:spPr>
                <a:xfrm>
                  <a:off x="7990299" y="1102701"/>
                  <a:ext cx="13752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0" name="Ink 59">
                  <a:extLst>
                    <a:ext uri="{FF2B5EF4-FFF2-40B4-BE49-F238E27FC236}">
                      <a16:creationId xmlns:a16="http://schemas.microsoft.com/office/drawing/2014/main" id="{DE0F3329-3C54-9F0E-0F37-9A54F95B9147}"/>
                    </a:ext>
                  </a:extLst>
                </p14:cNvPr>
                <p14:cNvContentPartPr/>
                <p14:nvPr/>
              </p14:nvContentPartPr>
              <p14:xfrm>
                <a:off x="8263539" y="1158501"/>
                <a:ext cx="70920" cy="360"/>
              </p14:xfrm>
            </p:contentPart>
          </mc:Choice>
          <mc:Fallback xmlns="">
            <p:pic>
              <p:nvPicPr>
                <p:cNvPr id="60" name="Ink 59">
                  <a:extLst>
                    <a:ext uri="{FF2B5EF4-FFF2-40B4-BE49-F238E27FC236}">
                      <a16:creationId xmlns:a16="http://schemas.microsoft.com/office/drawing/2014/main" id="{DE0F3329-3C54-9F0E-0F37-9A54F95B9147}"/>
                    </a:ext>
                  </a:extLst>
                </p:cNvPr>
                <p:cNvPicPr/>
                <p:nvPr/>
              </p:nvPicPr>
              <p:blipFill>
                <a:blip r:embed="rId85"/>
                <a:stretch>
                  <a:fillRect/>
                </a:stretch>
              </p:blipFill>
              <p:spPr>
                <a:xfrm>
                  <a:off x="8254539" y="1149861"/>
                  <a:ext cx="88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1" name="Ink 60">
                  <a:extLst>
                    <a:ext uri="{FF2B5EF4-FFF2-40B4-BE49-F238E27FC236}">
                      <a16:creationId xmlns:a16="http://schemas.microsoft.com/office/drawing/2014/main" id="{CE7F2DC6-FDED-427A-1EE2-479A471A20D3}"/>
                    </a:ext>
                  </a:extLst>
                </p14:cNvPr>
                <p14:cNvContentPartPr/>
                <p14:nvPr/>
              </p14:nvContentPartPr>
              <p14:xfrm>
                <a:off x="8264259" y="1249221"/>
                <a:ext cx="72000" cy="5400"/>
              </p14:xfrm>
            </p:contentPart>
          </mc:Choice>
          <mc:Fallback xmlns="">
            <p:pic>
              <p:nvPicPr>
                <p:cNvPr id="61" name="Ink 60">
                  <a:extLst>
                    <a:ext uri="{FF2B5EF4-FFF2-40B4-BE49-F238E27FC236}">
                      <a16:creationId xmlns:a16="http://schemas.microsoft.com/office/drawing/2014/main" id="{CE7F2DC6-FDED-427A-1EE2-479A471A20D3}"/>
                    </a:ext>
                  </a:extLst>
                </p:cNvPr>
                <p:cNvPicPr/>
                <p:nvPr/>
              </p:nvPicPr>
              <p:blipFill>
                <a:blip r:embed="rId87"/>
                <a:stretch>
                  <a:fillRect/>
                </a:stretch>
              </p:blipFill>
              <p:spPr>
                <a:xfrm>
                  <a:off x="8255259" y="1240581"/>
                  <a:ext cx="896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3" name="Ink 62">
                  <a:extLst>
                    <a:ext uri="{FF2B5EF4-FFF2-40B4-BE49-F238E27FC236}">
                      <a16:creationId xmlns:a16="http://schemas.microsoft.com/office/drawing/2014/main" id="{087586CA-7277-0E91-4B1A-67B0D831B15A}"/>
                    </a:ext>
                  </a:extLst>
                </p14:cNvPr>
                <p14:cNvContentPartPr/>
                <p14:nvPr/>
              </p14:nvContentPartPr>
              <p14:xfrm>
                <a:off x="8512299" y="1096941"/>
                <a:ext cx="153000" cy="181800"/>
              </p14:xfrm>
            </p:contentPart>
          </mc:Choice>
          <mc:Fallback xmlns="">
            <p:pic>
              <p:nvPicPr>
                <p:cNvPr id="63" name="Ink 62">
                  <a:extLst>
                    <a:ext uri="{FF2B5EF4-FFF2-40B4-BE49-F238E27FC236}">
                      <a16:creationId xmlns:a16="http://schemas.microsoft.com/office/drawing/2014/main" id="{087586CA-7277-0E91-4B1A-67B0D831B15A}"/>
                    </a:ext>
                  </a:extLst>
                </p:cNvPr>
                <p:cNvPicPr/>
                <p:nvPr/>
              </p:nvPicPr>
              <p:blipFill>
                <a:blip r:embed="rId89"/>
                <a:stretch>
                  <a:fillRect/>
                </a:stretch>
              </p:blipFill>
              <p:spPr>
                <a:xfrm>
                  <a:off x="8503659" y="1088301"/>
                  <a:ext cx="17064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7408" name="Ink 17407">
                  <a:extLst>
                    <a:ext uri="{FF2B5EF4-FFF2-40B4-BE49-F238E27FC236}">
                      <a16:creationId xmlns:a16="http://schemas.microsoft.com/office/drawing/2014/main" id="{7B465269-D0E2-2FFE-286D-662E4FA01B79}"/>
                    </a:ext>
                  </a:extLst>
                </p14:cNvPr>
                <p14:cNvContentPartPr/>
                <p14:nvPr/>
              </p14:nvContentPartPr>
              <p14:xfrm>
                <a:off x="8526699" y="1179381"/>
                <a:ext cx="127440" cy="140400"/>
              </p14:xfrm>
            </p:contentPart>
          </mc:Choice>
          <mc:Fallback xmlns="">
            <p:pic>
              <p:nvPicPr>
                <p:cNvPr id="17408" name="Ink 17407">
                  <a:extLst>
                    <a:ext uri="{FF2B5EF4-FFF2-40B4-BE49-F238E27FC236}">
                      <a16:creationId xmlns:a16="http://schemas.microsoft.com/office/drawing/2014/main" id="{7B465269-D0E2-2FFE-286D-662E4FA01B79}"/>
                    </a:ext>
                  </a:extLst>
                </p:cNvPr>
                <p:cNvPicPr/>
                <p:nvPr/>
              </p:nvPicPr>
              <p:blipFill>
                <a:blip r:embed="rId91"/>
                <a:stretch>
                  <a:fillRect/>
                </a:stretch>
              </p:blipFill>
              <p:spPr>
                <a:xfrm>
                  <a:off x="8517699" y="1170741"/>
                  <a:ext cx="145080" cy="158040"/>
                </a:xfrm>
                <a:prstGeom prst="rect">
                  <a:avLst/>
                </a:prstGeom>
              </p:spPr>
            </p:pic>
          </mc:Fallback>
        </mc:AlternateContent>
      </p:grpSp>
      <p:grpSp>
        <p:nvGrpSpPr>
          <p:cNvPr id="17422" name="Group 17421">
            <a:extLst>
              <a:ext uri="{FF2B5EF4-FFF2-40B4-BE49-F238E27FC236}">
                <a16:creationId xmlns:a16="http://schemas.microsoft.com/office/drawing/2014/main" id="{3EB77641-828D-B09B-97A9-E0D4C3DD81C4}"/>
              </a:ext>
            </a:extLst>
          </p:cNvPr>
          <p:cNvGrpSpPr/>
          <p:nvPr/>
        </p:nvGrpSpPr>
        <p:grpSpPr>
          <a:xfrm>
            <a:off x="2570139" y="4114800"/>
            <a:ext cx="1265040" cy="729000"/>
            <a:chOff x="2263419" y="2499861"/>
            <a:chExt cx="1265040" cy="729000"/>
          </a:xfrm>
        </p:grpSpPr>
        <mc:AlternateContent xmlns:mc="http://schemas.openxmlformats.org/markup-compatibility/2006" xmlns:p14="http://schemas.microsoft.com/office/powerpoint/2010/main">
          <mc:Choice Requires="p14">
            <p:contentPart p14:bwMode="auto" r:id="rId92">
              <p14:nvContentPartPr>
                <p14:cNvPr id="17410" name="Ink 17409">
                  <a:extLst>
                    <a:ext uri="{FF2B5EF4-FFF2-40B4-BE49-F238E27FC236}">
                      <a16:creationId xmlns:a16="http://schemas.microsoft.com/office/drawing/2014/main" id="{75D2203C-5F95-1684-A923-A6DECBA2901A}"/>
                    </a:ext>
                  </a:extLst>
                </p14:cNvPr>
                <p14:cNvContentPartPr/>
                <p14:nvPr/>
              </p14:nvContentPartPr>
              <p14:xfrm>
                <a:off x="2263419" y="2900541"/>
                <a:ext cx="475200" cy="2520"/>
              </p14:xfrm>
            </p:contentPart>
          </mc:Choice>
          <mc:Fallback xmlns="">
            <p:pic>
              <p:nvPicPr>
                <p:cNvPr id="17410" name="Ink 17409">
                  <a:extLst>
                    <a:ext uri="{FF2B5EF4-FFF2-40B4-BE49-F238E27FC236}">
                      <a16:creationId xmlns:a16="http://schemas.microsoft.com/office/drawing/2014/main" id="{75D2203C-5F95-1684-A923-A6DECBA2901A}"/>
                    </a:ext>
                  </a:extLst>
                </p:cNvPr>
                <p:cNvPicPr/>
                <p:nvPr/>
              </p:nvPicPr>
              <p:blipFill>
                <a:blip r:embed="rId93"/>
                <a:stretch>
                  <a:fillRect/>
                </a:stretch>
              </p:blipFill>
              <p:spPr>
                <a:xfrm>
                  <a:off x="2254419" y="2891541"/>
                  <a:ext cx="492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7411" name="Ink 17410">
                  <a:extLst>
                    <a:ext uri="{FF2B5EF4-FFF2-40B4-BE49-F238E27FC236}">
                      <a16:creationId xmlns:a16="http://schemas.microsoft.com/office/drawing/2014/main" id="{0D0CF0F1-9B3E-7BC5-70C3-DA59972B8FB4}"/>
                    </a:ext>
                  </a:extLst>
                </p14:cNvPr>
                <p14:cNvContentPartPr/>
                <p14:nvPr/>
              </p14:nvContentPartPr>
              <p14:xfrm>
                <a:off x="2413179" y="2932941"/>
                <a:ext cx="151560" cy="197280"/>
              </p14:xfrm>
            </p:contentPart>
          </mc:Choice>
          <mc:Fallback xmlns="">
            <p:pic>
              <p:nvPicPr>
                <p:cNvPr id="17411" name="Ink 17410">
                  <a:extLst>
                    <a:ext uri="{FF2B5EF4-FFF2-40B4-BE49-F238E27FC236}">
                      <a16:creationId xmlns:a16="http://schemas.microsoft.com/office/drawing/2014/main" id="{0D0CF0F1-9B3E-7BC5-70C3-DA59972B8FB4}"/>
                    </a:ext>
                  </a:extLst>
                </p:cNvPr>
                <p:cNvPicPr/>
                <p:nvPr/>
              </p:nvPicPr>
              <p:blipFill>
                <a:blip r:embed="rId95"/>
                <a:stretch>
                  <a:fillRect/>
                </a:stretch>
              </p:blipFill>
              <p:spPr>
                <a:xfrm>
                  <a:off x="2404179" y="2923941"/>
                  <a:ext cx="16920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7413" name="Ink 17412">
                  <a:extLst>
                    <a:ext uri="{FF2B5EF4-FFF2-40B4-BE49-F238E27FC236}">
                      <a16:creationId xmlns:a16="http://schemas.microsoft.com/office/drawing/2014/main" id="{25D6D8F4-0B56-67C5-D74F-5332BD6A8F15}"/>
                    </a:ext>
                  </a:extLst>
                </p14:cNvPr>
                <p14:cNvContentPartPr/>
                <p14:nvPr/>
              </p14:nvContentPartPr>
              <p14:xfrm>
                <a:off x="2436939" y="3054981"/>
                <a:ext cx="90720" cy="360"/>
              </p14:xfrm>
            </p:contentPart>
          </mc:Choice>
          <mc:Fallback xmlns="">
            <p:pic>
              <p:nvPicPr>
                <p:cNvPr id="17413" name="Ink 17412">
                  <a:extLst>
                    <a:ext uri="{FF2B5EF4-FFF2-40B4-BE49-F238E27FC236}">
                      <a16:creationId xmlns:a16="http://schemas.microsoft.com/office/drawing/2014/main" id="{25D6D8F4-0B56-67C5-D74F-5332BD6A8F15}"/>
                    </a:ext>
                  </a:extLst>
                </p:cNvPr>
                <p:cNvPicPr/>
                <p:nvPr/>
              </p:nvPicPr>
              <p:blipFill>
                <a:blip r:embed="rId97"/>
                <a:stretch>
                  <a:fillRect/>
                </a:stretch>
              </p:blipFill>
              <p:spPr>
                <a:xfrm>
                  <a:off x="2428299" y="3045981"/>
                  <a:ext cx="108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7414" name="Ink 17413">
                  <a:extLst>
                    <a:ext uri="{FF2B5EF4-FFF2-40B4-BE49-F238E27FC236}">
                      <a16:creationId xmlns:a16="http://schemas.microsoft.com/office/drawing/2014/main" id="{770B9687-9F77-B517-77D9-31E1167AEA57}"/>
                    </a:ext>
                  </a:extLst>
                </p14:cNvPr>
                <p14:cNvContentPartPr/>
                <p14:nvPr/>
              </p14:nvContentPartPr>
              <p14:xfrm>
                <a:off x="2743659" y="2580501"/>
                <a:ext cx="434160" cy="321480"/>
              </p14:xfrm>
            </p:contentPart>
          </mc:Choice>
          <mc:Fallback xmlns="">
            <p:pic>
              <p:nvPicPr>
                <p:cNvPr id="17414" name="Ink 17413">
                  <a:extLst>
                    <a:ext uri="{FF2B5EF4-FFF2-40B4-BE49-F238E27FC236}">
                      <a16:creationId xmlns:a16="http://schemas.microsoft.com/office/drawing/2014/main" id="{770B9687-9F77-B517-77D9-31E1167AEA57}"/>
                    </a:ext>
                  </a:extLst>
                </p:cNvPr>
                <p:cNvPicPr/>
                <p:nvPr/>
              </p:nvPicPr>
              <p:blipFill>
                <a:blip r:embed="rId99"/>
                <a:stretch>
                  <a:fillRect/>
                </a:stretch>
              </p:blipFill>
              <p:spPr>
                <a:xfrm>
                  <a:off x="2734659" y="2571501"/>
                  <a:ext cx="45180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7416" name="Ink 17415">
                  <a:extLst>
                    <a:ext uri="{FF2B5EF4-FFF2-40B4-BE49-F238E27FC236}">
                      <a16:creationId xmlns:a16="http://schemas.microsoft.com/office/drawing/2014/main" id="{B3381F83-4D1E-2D48-D5D7-ACE4F0CFF25B}"/>
                    </a:ext>
                  </a:extLst>
                </p14:cNvPr>
                <p14:cNvContentPartPr/>
                <p14:nvPr/>
              </p14:nvContentPartPr>
              <p14:xfrm>
                <a:off x="2743299" y="2907741"/>
                <a:ext cx="535680" cy="267480"/>
              </p14:xfrm>
            </p:contentPart>
          </mc:Choice>
          <mc:Fallback xmlns="">
            <p:pic>
              <p:nvPicPr>
                <p:cNvPr id="17416" name="Ink 17415">
                  <a:extLst>
                    <a:ext uri="{FF2B5EF4-FFF2-40B4-BE49-F238E27FC236}">
                      <a16:creationId xmlns:a16="http://schemas.microsoft.com/office/drawing/2014/main" id="{B3381F83-4D1E-2D48-D5D7-ACE4F0CFF25B}"/>
                    </a:ext>
                  </a:extLst>
                </p:cNvPr>
                <p:cNvPicPr/>
                <p:nvPr/>
              </p:nvPicPr>
              <p:blipFill>
                <a:blip r:embed="rId101"/>
                <a:stretch>
                  <a:fillRect/>
                </a:stretch>
              </p:blipFill>
              <p:spPr>
                <a:xfrm>
                  <a:off x="2734299" y="2898741"/>
                  <a:ext cx="55332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7418" name="Ink 17417">
                  <a:extLst>
                    <a:ext uri="{FF2B5EF4-FFF2-40B4-BE49-F238E27FC236}">
                      <a16:creationId xmlns:a16="http://schemas.microsoft.com/office/drawing/2014/main" id="{7353E3B2-1128-EF91-667F-FA1BE94A9FC5}"/>
                    </a:ext>
                  </a:extLst>
                </p14:cNvPr>
                <p14:cNvContentPartPr/>
                <p14:nvPr/>
              </p14:nvContentPartPr>
              <p14:xfrm>
                <a:off x="3288339" y="2499861"/>
                <a:ext cx="173520" cy="183240"/>
              </p14:xfrm>
            </p:contentPart>
          </mc:Choice>
          <mc:Fallback xmlns="">
            <p:pic>
              <p:nvPicPr>
                <p:cNvPr id="17418" name="Ink 17417">
                  <a:extLst>
                    <a:ext uri="{FF2B5EF4-FFF2-40B4-BE49-F238E27FC236}">
                      <a16:creationId xmlns:a16="http://schemas.microsoft.com/office/drawing/2014/main" id="{7353E3B2-1128-EF91-667F-FA1BE94A9FC5}"/>
                    </a:ext>
                  </a:extLst>
                </p:cNvPr>
                <p:cNvPicPr/>
                <p:nvPr/>
              </p:nvPicPr>
              <p:blipFill>
                <a:blip r:embed="rId103"/>
                <a:stretch>
                  <a:fillRect/>
                </a:stretch>
              </p:blipFill>
              <p:spPr>
                <a:xfrm>
                  <a:off x="3279699" y="2491221"/>
                  <a:ext cx="19116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7419" name="Ink 17418">
                  <a:extLst>
                    <a:ext uri="{FF2B5EF4-FFF2-40B4-BE49-F238E27FC236}">
                      <a16:creationId xmlns:a16="http://schemas.microsoft.com/office/drawing/2014/main" id="{DDAA16FF-821E-603A-85F7-18837A8EF4B2}"/>
                    </a:ext>
                  </a:extLst>
                </p14:cNvPr>
                <p14:cNvContentPartPr/>
                <p14:nvPr/>
              </p14:nvContentPartPr>
              <p14:xfrm>
                <a:off x="3315699" y="2619021"/>
                <a:ext cx="79560" cy="360"/>
              </p14:xfrm>
            </p:contentPart>
          </mc:Choice>
          <mc:Fallback xmlns="">
            <p:pic>
              <p:nvPicPr>
                <p:cNvPr id="17419" name="Ink 17418">
                  <a:extLst>
                    <a:ext uri="{FF2B5EF4-FFF2-40B4-BE49-F238E27FC236}">
                      <a16:creationId xmlns:a16="http://schemas.microsoft.com/office/drawing/2014/main" id="{DDAA16FF-821E-603A-85F7-18837A8EF4B2}"/>
                    </a:ext>
                  </a:extLst>
                </p:cNvPr>
                <p:cNvPicPr/>
                <p:nvPr/>
              </p:nvPicPr>
              <p:blipFill>
                <a:blip r:embed="rId105"/>
                <a:stretch>
                  <a:fillRect/>
                </a:stretch>
              </p:blipFill>
              <p:spPr>
                <a:xfrm>
                  <a:off x="3307059" y="2610381"/>
                  <a:ext cx="97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7420" name="Ink 17419">
                  <a:extLst>
                    <a:ext uri="{FF2B5EF4-FFF2-40B4-BE49-F238E27FC236}">
                      <a16:creationId xmlns:a16="http://schemas.microsoft.com/office/drawing/2014/main" id="{7637D3D6-9164-CDCD-B573-C7BD4633B7B0}"/>
                    </a:ext>
                  </a:extLst>
                </p14:cNvPr>
                <p14:cNvContentPartPr/>
                <p14:nvPr/>
              </p14:nvContentPartPr>
              <p14:xfrm>
                <a:off x="3338739" y="3035181"/>
                <a:ext cx="189720" cy="193680"/>
              </p14:xfrm>
            </p:contentPart>
          </mc:Choice>
          <mc:Fallback xmlns="">
            <p:pic>
              <p:nvPicPr>
                <p:cNvPr id="17420" name="Ink 17419">
                  <a:extLst>
                    <a:ext uri="{FF2B5EF4-FFF2-40B4-BE49-F238E27FC236}">
                      <a16:creationId xmlns:a16="http://schemas.microsoft.com/office/drawing/2014/main" id="{7637D3D6-9164-CDCD-B573-C7BD4633B7B0}"/>
                    </a:ext>
                  </a:extLst>
                </p:cNvPr>
                <p:cNvPicPr/>
                <p:nvPr/>
              </p:nvPicPr>
              <p:blipFill>
                <a:blip r:embed="rId107"/>
                <a:stretch>
                  <a:fillRect/>
                </a:stretch>
              </p:blipFill>
              <p:spPr>
                <a:xfrm>
                  <a:off x="3329739" y="3026181"/>
                  <a:ext cx="20736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7421" name="Ink 17420">
                  <a:extLst>
                    <a:ext uri="{FF2B5EF4-FFF2-40B4-BE49-F238E27FC236}">
                      <a16:creationId xmlns:a16="http://schemas.microsoft.com/office/drawing/2014/main" id="{85587D43-82E0-FEEB-DF03-0071E38F49C4}"/>
                    </a:ext>
                  </a:extLst>
                </p14:cNvPr>
                <p14:cNvContentPartPr/>
                <p14:nvPr/>
              </p14:nvContentPartPr>
              <p14:xfrm>
                <a:off x="3371499" y="3153621"/>
                <a:ext cx="133560" cy="360"/>
              </p14:xfrm>
            </p:contentPart>
          </mc:Choice>
          <mc:Fallback xmlns="">
            <p:pic>
              <p:nvPicPr>
                <p:cNvPr id="17421" name="Ink 17420">
                  <a:extLst>
                    <a:ext uri="{FF2B5EF4-FFF2-40B4-BE49-F238E27FC236}">
                      <a16:creationId xmlns:a16="http://schemas.microsoft.com/office/drawing/2014/main" id="{85587D43-82E0-FEEB-DF03-0071E38F49C4}"/>
                    </a:ext>
                  </a:extLst>
                </p:cNvPr>
                <p:cNvPicPr/>
                <p:nvPr/>
              </p:nvPicPr>
              <p:blipFill>
                <a:blip r:embed="rId109"/>
                <a:stretch>
                  <a:fillRect/>
                </a:stretch>
              </p:blipFill>
              <p:spPr>
                <a:xfrm>
                  <a:off x="3362499" y="3144981"/>
                  <a:ext cx="151200" cy="18000"/>
                </a:xfrm>
                <a:prstGeom prst="rect">
                  <a:avLst/>
                </a:prstGeom>
              </p:spPr>
            </p:pic>
          </mc:Fallback>
        </mc:AlternateContent>
      </p:grpSp>
      <p:sp>
        <p:nvSpPr>
          <p:cNvPr id="6" name="Rectangle 5">
            <a:extLst>
              <a:ext uri="{FF2B5EF4-FFF2-40B4-BE49-F238E27FC236}">
                <a16:creationId xmlns:a16="http://schemas.microsoft.com/office/drawing/2014/main" id="{A8B87D98-5587-E8F3-62D6-C1E35C58DB1B}"/>
              </a:ext>
            </a:extLst>
          </p:cNvPr>
          <p:cNvSpPr/>
          <p:nvPr/>
        </p:nvSpPr>
        <p:spPr>
          <a:xfrm>
            <a:off x="6560745" y="1134763"/>
            <a:ext cx="1199895" cy="1695509"/>
          </a:xfrm>
          <a:prstGeom prst="rect">
            <a:avLst/>
          </a:prstGeom>
          <a:solidFill>
            <a:srgbClr val="FFC000">
              <a:alpha val="33000"/>
            </a:srgbClr>
          </a:soli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pic>
        <p:nvPicPr>
          <p:cNvPr id="9" name="Audio 8">
            <a:hlinkClick r:id="" action="ppaction://media"/>
            <a:extLst>
              <a:ext uri="{FF2B5EF4-FFF2-40B4-BE49-F238E27FC236}">
                <a16:creationId xmlns:a16="http://schemas.microsoft.com/office/drawing/2014/main" id="{49695C34-521D-D06C-7534-2BC82EE4A011}"/>
              </a:ext>
            </a:extLst>
          </p:cNvPr>
          <p:cNvPicPr>
            <a:picLocks noChangeAspect="1"/>
          </p:cNvPicPr>
          <p:nvPr>
            <a:audioFile r:link="rId2"/>
            <p:extLst>
              <p:ext uri="{DAA4B4D4-6D71-4841-9C94-3DE7FCFB9230}">
                <p14:media xmlns:p14="http://schemas.microsoft.com/office/powerpoint/2010/main" r:embed="rId1"/>
              </p:ext>
            </p:extLst>
          </p:nvPr>
        </p:nvPicPr>
        <p:blipFill>
          <a:blip r:embed="rId1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62762671"/>
      </p:ext>
    </p:extLst>
  </p:cSld>
  <p:clrMapOvr>
    <a:masterClrMapping/>
  </p:clrMapOvr>
  <mc:AlternateContent xmlns:mc="http://schemas.openxmlformats.org/markup-compatibility/2006" xmlns:p14="http://schemas.microsoft.com/office/powerpoint/2010/main">
    <mc:Choice Requires="p14">
      <p:transition spd="slow" p14:dur="2000" advTm="62789"/>
    </mc:Choice>
    <mc:Fallback xmlns="">
      <p:transition spd="slow" advTm="6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4"/>
          <p:cNvSpPr txBox="1">
            <a:spLocks noChangeArrowheads="1"/>
          </p:cNvSpPr>
          <p:nvPr/>
        </p:nvSpPr>
        <p:spPr bwMode="auto">
          <a:xfrm>
            <a:off x="2471610" y="0"/>
            <a:ext cx="4754828"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Quantum Logic Gates</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12</a:t>
            </a:fld>
            <a:endParaRPr lang="en-US"/>
          </a:p>
        </p:txBody>
      </p:sp>
      <p:sp>
        <p:nvSpPr>
          <p:cNvPr id="3" name="TextBox 2">
            <a:extLst>
              <a:ext uri="{FF2B5EF4-FFF2-40B4-BE49-F238E27FC236}">
                <a16:creationId xmlns:a16="http://schemas.microsoft.com/office/drawing/2014/main" id="{950BB802-FA75-5F0C-CD50-A1BC0EC1E2E6}"/>
              </a:ext>
            </a:extLst>
          </p:cNvPr>
          <p:cNvSpPr txBox="1"/>
          <p:nvPr/>
        </p:nvSpPr>
        <p:spPr>
          <a:xfrm>
            <a:off x="112270" y="738851"/>
            <a:ext cx="3764172" cy="1791260"/>
          </a:xfrm>
          <a:prstGeom prst="rect">
            <a:avLst/>
          </a:prstGeom>
          <a:noFill/>
        </p:spPr>
        <p:txBody>
          <a:bodyPr wrap="none" rtlCol="0">
            <a:spAutoFit/>
          </a:bodyPr>
          <a:lstStyle/>
          <a:p>
            <a:pPr>
              <a:buNone/>
            </a:pPr>
            <a:r>
              <a:rPr lang="en-US" dirty="0"/>
              <a:t>Hadamard</a:t>
            </a:r>
          </a:p>
          <a:p>
            <a:pPr>
              <a:buNone/>
            </a:pPr>
            <a:r>
              <a:rPr lang="en-US" dirty="0"/>
              <a:t>(Quantum Superposition)</a:t>
            </a:r>
          </a:p>
          <a:p>
            <a:pPr>
              <a:buNone/>
            </a:pPr>
            <a:endParaRPr lang="en-US" dirty="0"/>
          </a:p>
          <a:p>
            <a:pPr>
              <a:buNone/>
            </a:pPr>
            <a:endParaRPr lang="en-US" dirty="0"/>
          </a:p>
        </p:txBody>
      </p:sp>
      <p:sp>
        <p:nvSpPr>
          <p:cNvPr id="5" name="TextBox 4">
            <a:extLst>
              <a:ext uri="{FF2B5EF4-FFF2-40B4-BE49-F238E27FC236}">
                <a16:creationId xmlns:a16="http://schemas.microsoft.com/office/drawing/2014/main" id="{4A8C0138-953D-87F7-D6BE-5E60BCCDC347}"/>
              </a:ext>
            </a:extLst>
          </p:cNvPr>
          <p:cNvSpPr txBox="1"/>
          <p:nvPr/>
        </p:nvSpPr>
        <p:spPr>
          <a:xfrm>
            <a:off x="4827639" y="848956"/>
            <a:ext cx="3631122" cy="794064"/>
          </a:xfrm>
          <a:prstGeom prst="rect">
            <a:avLst/>
          </a:prstGeom>
          <a:noFill/>
        </p:spPr>
        <p:txBody>
          <a:bodyPr wrap="none" rtlCol="0">
            <a:spAutoFit/>
          </a:bodyPr>
          <a:lstStyle/>
          <a:p>
            <a:pPr algn="l">
              <a:buNone/>
            </a:pPr>
            <a:r>
              <a:rPr lang="en-US" sz="1800" dirty="0"/>
              <a:t>Boolean</a:t>
            </a:r>
            <a:r>
              <a:rPr lang="en-US" dirty="0"/>
              <a:t> </a:t>
            </a:r>
            <a:r>
              <a:rPr lang="en-US" sz="1800" dirty="0"/>
              <a:t>does not allow mixtures</a:t>
            </a:r>
          </a:p>
          <a:p>
            <a:pPr algn="l">
              <a:buNone/>
            </a:pPr>
            <a:r>
              <a:rPr lang="en-US" sz="1800" dirty="0"/>
              <a:t>(it’s either-or)</a:t>
            </a:r>
            <a:endParaRPr lang="en-US" dirty="0"/>
          </a:p>
        </p:txBody>
      </p:sp>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361D0866-864D-D3AE-5B75-3C7FFE7D63F1}"/>
                  </a:ext>
                </a:extLst>
              </p14:cNvPr>
              <p14:cNvContentPartPr/>
              <p14:nvPr/>
            </p14:nvContentPartPr>
            <p14:xfrm>
              <a:off x="5085538" y="2897111"/>
              <a:ext cx="1206360" cy="1000080"/>
            </p14:xfrm>
          </p:contentPart>
        </mc:Choice>
        <mc:Fallback xmlns="">
          <p:pic>
            <p:nvPicPr>
              <p:cNvPr id="25" name="Ink 24">
                <a:extLst>
                  <a:ext uri="{FF2B5EF4-FFF2-40B4-BE49-F238E27FC236}">
                    <a16:creationId xmlns:a16="http://schemas.microsoft.com/office/drawing/2014/main" id="{361D0866-864D-D3AE-5B75-3C7FFE7D63F1}"/>
                  </a:ext>
                </a:extLst>
              </p:cNvPr>
              <p:cNvPicPr/>
              <p:nvPr/>
            </p:nvPicPr>
            <p:blipFill>
              <a:blip r:embed="rId5"/>
              <a:stretch>
                <a:fillRect/>
              </a:stretch>
            </p:blipFill>
            <p:spPr>
              <a:xfrm>
                <a:off x="5076538" y="2888471"/>
                <a:ext cx="1224000" cy="1017720"/>
              </a:xfrm>
              <a:prstGeom prst="rect">
                <a:avLst/>
              </a:prstGeom>
            </p:spPr>
          </p:pic>
        </mc:Fallback>
      </mc:AlternateContent>
      <p:grpSp>
        <p:nvGrpSpPr>
          <p:cNvPr id="49" name="Group 48">
            <a:extLst>
              <a:ext uri="{FF2B5EF4-FFF2-40B4-BE49-F238E27FC236}">
                <a16:creationId xmlns:a16="http://schemas.microsoft.com/office/drawing/2014/main" id="{C28442A0-F1E2-5F46-F378-AAD6DAEC9461}"/>
              </a:ext>
            </a:extLst>
          </p:cNvPr>
          <p:cNvGrpSpPr/>
          <p:nvPr/>
        </p:nvGrpSpPr>
        <p:grpSpPr>
          <a:xfrm>
            <a:off x="4053418" y="4585151"/>
            <a:ext cx="809640" cy="645840"/>
            <a:chOff x="4053418" y="4585151"/>
            <a:chExt cx="809640" cy="645840"/>
          </a:xfrm>
        </p:grpSpPr>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CAC5AFE3-70E4-1683-1371-0A1132B1AA51}"/>
                    </a:ext>
                  </a:extLst>
                </p14:cNvPr>
                <p14:cNvContentPartPr/>
                <p14:nvPr/>
              </p14:nvContentPartPr>
              <p14:xfrm>
                <a:off x="4056658" y="4748591"/>
                <a:ext cx="242640" cy="353880"/>
              </p14:xfrm>
            </p:contentPart>
          </mc:Choice>
          <mc:Fallback xmlns="">
            <p:pic>
              <p:nvPicPr>
                <p:cNvPr id="27" name="Ink 26">
                  <a:extLst>
                    <a:ext uri="{FF2B5EF4-FFF2-40B4-BE49-F238E27FC236}">
                      <a16:creationId xmlns:a16="http://schemas.microsoft.com/office/drawing/2014/main" id="{CAC5AFE3-70E4-1683-1371-0A1132B1AA51}"/>
                    </a:ext>
                  </a:extLst>
                </p:cNvPr>
                <p:cNvPicPr/>
                <p:nvPr/>
              </p:nvPicPr>
              <p:blipFill>
                <a:blip r:embed="rId7"/>
                <a:stretch>
                  <a:fillRect/>
                </a:stretch>
              </p:blipFill>
              <p:spPr>
                <a:xfrm>
                  <a:off x="4047658" y="4739951"/>
                  <a:ext cx="260280" cy="371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A21710DD-278D-1B6D-366A-BC076FBE2EC9}"/>
                    </a:ext>
                  </a:extLst>
                </p14:cNvPr>
                <p14:cNvContentPartPr/>
                <p14:nvPr/>
              </p14:nvContentPartPr>
              <p14:xfrm>
                <a:off x="4053418" y="4953071"/>
                <a:ext cx="139680" cy="34200"/>
              </p14:xfrm>
            </p:contentPart>
          </mc:Choice>
          <mc:Fallback xmlns="">
            <p:pic>
              <p:nvPicPr>
                <p:cNvPr id="28" name="Ink 27">
                  <a:extLst>
                    <a:ext uri="{FF2B5EF4-FFF2-40B4-BE49-F238E27FC236}">
                      <a16:creationId xmlns:a16="http://schemas.microsoft.com/office/drawing/2014/main" id="{A21710DD-278D-1B6D-366A-BC076FBE2EC9}"/>
                    </a:ext>
                  </a:extLst>
                </p:cNvPr>
                <p:cNvPicPr/>
                <p:nvPr/>
              </p:nvPicPr>
              <p:blipFill>
                <a:blip r:embed="rId9"/>
                <a:stretch>
                  <a:fillRect/>
                </a:stretch>
              </p:blipFill>
              <p:spPr>
                <a:xfrm>
                  <a:off x="4044418" y="4944071"/>
                  <a:ext cx="1573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422C4659-7F7A-3EED-EB75-FD6F4686504C}"/>
                    </a:ext>
                  </a:extLst>
                </p14:cNvPr>
                <p14:cNvContentPartPr/>
                <p14:nvPr/>
              </p14:nvContentPartPr>
              <p14:xfrm>
                <a:off x="4257178" y="4960631"/>
                <a:ext cx="120240" cy="190440"/>
              </p14:xfrm>
            </p:contentPart>
          </mc:Choice>
          <mc:Fallback xmlns="">
            <p:pic>
              <p:nvPicPr>
                <p:cNvPr id="29" name="Ink 28">
                  <a:extLst>
                    <a:ext uri="{FF2B5EF4-FFF2-40B4-BE49-F238E27FC236}">
                      <a16:creationId xmlns:a16="http://schemas.microsoft.com/office/drawing/2014/main" id="{422C4659-7F7A-3EED-EB75-FD6F4686504C}"/>
                    </a:ext>
                  </a:extLst>
                </p:cNvPr>
                <p:cNvPicPr/>
                <p:nvPr/>
              </p:nvPicPr>
              <p:blipFill>
                <a:blip r:embed="rId11"/>
                <a:stretch>
                  <a:fillRect/>
                </a:stretch>
              </p:blipFill>
              <p:spPr>
                <a:xfrm>
                  <a:off x="4248178" y="4951631"/>
                  <a:ext cx="13788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0" name="Ink 29">
                  <a:extLst>
                    <a:ext uri="{FF2B5EF4-FFF2-40B4-BE49-F238E27FC236}">
                      <a16:creationId xmlns:a16="http://schemas.microsoft.com/office/drawing/2014/main" id="{32AFADF6-7FD7-9CA0-F741-1C02E93C0F0F}"/>
                    </a:ext>
                  </a:extLst>
                </p14:cNvPr>
                <p14:cNvContentPartPr/>
                <p14:nvPr/>
              </p14:nvContentPartPr>
              <p14:xfrm>
                <a:off x="4375978" y="5007431"/>
                <a:ext cx="360" cy="223560"/>
              </p14:xfrm>
            </p:contentPart>
          </mc:Choice>
          <mc:Fallback xmlns="">
            <p:pic>
              <p:nvPicPr>
                <p:cNvPr id="30" name="Ink 29">
                  <a:extLst>
                    <a:ext uri="{FF2B5EF4-FFF2-40B4-BE49-F238E27FC236}">
                      <a16:creationId xmlns:a16="http://schemas.microsoft.com/office/drawing/2014/main" id="{32AFADF6-7FD7-9CA0-F741-1C02E93C0F0F}"/>
                    </a:ext>
                  </a:extLst>
                </p:cNvPr>
                <p:cNvPicPr/>
                <p:nvPr/>
              </p:nvPicPr>
              <p:blipFill>
                <a:blip r:embed="rId13"/>
                <a:stretch>
                  <a:fillRect/>
                </a:stretch>
              </p:blipFill>
              <p:spPr>
                <a:xfrm>
                  <a:off x="4367338" y="4998431"/>
                  <a:ext cx="1800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C009FAA5-F861-73C3-A57D-272A59A910E6}"/>
                    </a:ext>
                  </a:extLst>
                </p14:cNvPr>
                <p14:cNvContentPartPr/>
                <p14:nvPr/>
              </p14:nvContentPartPr>
              <p14:xfrm>
                <a:off x="4432498" y="4995191"/>
                <a:ext cx="129960" cy="173520"/>
              </p14:xfrm>
            </p:contentPart>
          </mc:Choice>
          <mc:Fallback xmlns="">
            <p:pic>
              <p:nvPicPr>
                <p:cNvPr id="31" name="Ink 30">
                  <a:extLst>
                    <a:ext uri="{FF2B5EF4-FFF2-40B4-BE49-F238E27FC236}">
                      <a16:creationId xmlns:a16="http://schemas.microsoft.com/office/drawing/2014/main" id="{C009FAA5-F861-73C3-A57D-272A59A910E6}"/>
                    </a:ext>
                  </a:extLst>
                </p:cNvPr>
                <p:cNvPicPr/>
                <p:nvPr/>
              </p:nvPicPr>
              <p:blipFill>
                <a:blip r:embed="rId15"/>
                <a:stretch>
                  <a:fillRect/>
                </a:stretch>
              </p:blipFill>
              <p:spPr>
                <a:xfrm>
                  <a:off x="4423858" y="4986191"/>
                  <a:ext cx="14760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Ink 31">
                  <a:extLst>
                    <a:ext uri="{FF2B5EF4-FFF2-40B4-BE49-F238E27FC236}">
                      <a16:creationId xmlns:a16="http://schemas.microsoft.com/office/drawing/2014/main" id="{FE571A13-02DA-A4FA-9AF1-38A655A94BB6}"/>
                    </a:ext>
                  </a:extLst>
                </p14:cNvPr>
                <p14:cNvContentPartPr/>
                <p14:nvPr/>
              </p14:nvContentPartPr>
              <p14:xfrm>
                <a:off x="4113178" y="4585151"/>
                <a:ext cx="237240" cy="87120"/>
              </p14:xfrm>
            </p:contentPart>
          </mc:Choice>
          <mc:Fallback xmlns="">
            <p:pic>
              <p:nvPicPr>
                <p:cNvPr id="32" name="Ink 31">
                  <a:extLst>
                    <a:ext uri="{FF2B5EF4-FFF2-40B4-BE49-F238E27FC236}">
                      <a16:creationId xmlns:a16="http://schemas.microsoft.com/office/drawing/2014/main" id="{FE571A13-02DA-A4FA-9AF1-38A655A94BB6}"/>
                    </a:ext>
                  </a:extLst>
                </p:cNvPr>
                <p:cNvPicPr/>
                <p:nvPr/>
              </p:nvPicPr>
              <p:blipFill>
                <a:blip r:embed="rId17"/>
                <a:stretch>
                  <a:fillRect/>
                </a:stretch>
              </p:blipFill>
              <p:spPr>
                <a:xfrm>
                  <a:off x="4104538" y="4576511"/>
                  <a:ext cx="25488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3" name="Ink 32">
                  <a:extLst>
                    <a:ext uri="{FF2B5EF4-FFF2-40B4-BE49-F238E27FC236}">
                      <a16:creationId xmlns:a16="http://schemas.microsoft.com/office/drawing/2014/main" id="{6D59FD85-8220-B2EE-1F9C-8781F2ECEBF5}"/>
                    </a:ext>
                  </a:extLst>
                </p14:cNvPr>
                <p14:cNvContentPartPr/>
                <p14:nvPr/>
              </p14:nvContentPartPr>
              <p14:xfrm>
                <a:off x="4751098" y="4969271"/>
                <a:ext cx="111960" cy="5400"/>
              </p14:xfrm>
            </p:contentPart>
          </mc:Choice>
          <mc:Fallback xmlns="">
            <p:pic>
              <p:nvPicPr>
                <p:cNvPr id="33" name="Ink 32">
                  <a:extLst>
                    <a:ext uri="{FF2B5EF4-FFF2-40B4-BE49-F238E27FC236}">
                      <a16:creationId xmlns:a16="http://schemas.microsoft.com/office/drawing/2014/main" id="{6D59FD85-8220-B2EE-1F9C-8781F2ECEBF5}"/>
                    </a:ext>
                  </a:extLst>
                </p:cNvPr>
                <p:cNvPicPr/>
                <p:nvPr/>
              </p:nvPicPr>
              <p:blipFill>
                <a:blip r:embed="rId19"/>
                <a:stretch>
                  <a:fillRect/>
                </a:stretch>
              </p:blipFill>
              <p:spPr>
                <a:xfrm>
                  <a:off x="4742098" y="4960271"/>
                  <a:ext cx="1296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4" name="Ink 33">
                  <a:extLst>
                    <a:ext uri="{FF2B5EF4-FFF2-40B4-BE49-F238E27FC236}">
                      <a16:creationId xmlns:a16="http://schemas.microsoft.com/office/drawing/2014/main" id="{B6D68AAA-BBC2-831F-2682-3C63D7638729}"/>
                    </a:ext>
                  </a:extLst>
                </p14:cNvPr>
                <p14:cNvContentPartPr/>
                <p14:nvPr/>
              </p14:nvContentPartPr>
              <p14:xfrm>
                <a:off x="4766218" y="5030831"/>
                <a:ext cx="71280" cy="360"/>
              </p14:xfrm>
            </p:contentPart>
          </mc:Choice>
          <mc:Fallback xmlns="">
            <p:pic>
              <p:nvPicPr>
                <p:cNvPr id="34" name="Ink 33">
                  <a:extLst>
                    <a:ext uri="{FF2B5EF4-FFF2-40B4-BE49-F238E27FC236}">
                      <a16:creationId xmlns:a16="http://schemas.microsoft.com/office/drawing/2014/main" id="{B6D68AAA-BBC2-831F-2682-3C63D7638729}"/>
                    </a:ext>
                  </a:extLst>
                </p:cNvPr>
                <p:cNvPicPr/>
                <p:nvPr/>
              </p:nvPicPr>
              <p:blipFill>
                <a:blip r:embed="rId21"/>
                <a:stretch>
                  <a:fillRect/>
                </a:stretch>
              </p:blipFill>
              <p:spPr>
                <a:xfrm>
                  <a:off x="4757218" y="5021831"/>
                  <a:ext cx="8892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50" name="Ink 49">
                <a:extLst>
                  <a:ext uri="{FF2B5EF4-FFF2-40B4-BE49-F238E27FC236}">
                    <a16:creationId xmlns:a16="http://schemas.microsoft.com/office/drawing/2014/main" id="{9B82853E-75D8-8427-1B7C-224888CC8BEE}"/>
                  </a:ext>
                </a:extLst>
              </p14:cNvPr>
              <p14:cNvContentPartPr/>
              <p14:nvPr/>
            </p14:nvContentPartPr>
            <p14:xfrm>
              <a:off x="4311898" y="4643471"/>
              <a:ext cx="33120" cy="79560"/>
            </p14:xfrm>
          </p:contentPart>
        </mc:Choice>
        <mc:Fallback xmlns="">
          <p:pic>
            <p:nvPicPr>
              <p:cNvPr id="50" name="Ink 49">
                <a:extLst>
                  <a:ext uri="{FF2B5EF4-FFF2-40B4-BE49-F238E27FC236}">
                    <a16:creationId xmlns:a16="http://schemas.microsoft.com/office/drawing/2014/main" id="{9B82853E-75D8-8427-1B7C-224888CC8BEE}"/>
                  </a:ext>
                </a:extLst>
              </p:cNvPr>
              <p:cNvPicPr/>
              <p:nvPr/>
            </p:nvPicPr>
            <p:blipFill>
              <a:blip r:embed="rId23"/>
              <a:stretch>
                <a:fillRect/>
              </a:stretch>
            </p:blipFill>
            <p:spPr>
              <a:xfrm>
                <a:off x="4302898" y="4634471"/>
                <a:ext cx="5076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5" name="Ink 34">
                <a:extLst>
                  <a:ext uri="{FF2B5EF4-FFF2-40B4-BE49-F238E27FC236}">
                    <a16:creationId xmlns:a16="http://schemas.microsoft.com/office/drawing/2014/main" id="{225313E4-98DC-EAE3-C259-349C39442466}"/>
                  </a:ext>
                </a:extLst>
              </p14:cNvPr>
              <p14:cNvContentPartPr/>
              <p14:nvPr/>
            </p14:nvContentPartPr>
            <p14:xfrm>
              <a:off x="5248258" y="4753631"/>
              <a:ext cx="160560" cy="356040"/>
            </p14:xfrm>
          </p:contentPart>
        </mc:Choice>
        <mc:Fallback xmlns="">
          <p:pic>
            <p:nvPicPr>
              <p:cNvPr id="35" name="Ink 34">
                <a:extLst>
                  <a:ext uri="{FF2B5EF4-FFF2-40B4-BE49-F238E27FC236}">
                    <a16:creationId xmlns:a16="http://schemas.microsoft.com/office/drawing/2014/main" id="{225313E4-98DC-EAE3-C259-349C39442466}"/>
                  </a:ext>
                </a:extLst>
              </p:cNvPr>
              <p:cNvPicPr/>
              <p:nvPr/>
            </p:nvPicPr>
            <p:blipFill>
              <a:blip r:embed="rId25"/>
              <a:stretch>
                <a:fillRect/>
              </a:stretch>
            </p:blipFill>
            <p:spPr>
              <a:xfrm>
                <a:off x="5239258" y="4744991"/>
                <a:ext cx="17820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6" name="Ink 35">
                <a:extLst>
                  <a:ext uri="{FF2B5EF4-FFF2-40B4-BE49-F238E27FC236}">
                    <a16:creationId xmlns:a16="http://schemas.microsoft.com/office/drawing/2014/main" id="{40ED06D7-B245-EAF1-58AD-FDC43461EC11}"/>
                  </a:ext>
                </a:extLst>
              </p14:cNvPr>
              <p14:cNvContentPartPr/>
              <p14:nvPr/>
            </p14:nvContentPartPr>
            <p14:xfrm>
              <a:off x="5250418" y="4965671"/>
              <a:ext cx="87480" cy="2520"/>
            </p14:xfrm>
          </p:contentPart>
        </mc:Choice>
        <mc:Fallback xmlns="">
          <p:pic>
            <p:nvPicPr>
              <p:cNvPr id="36" name="Ink 35">
                <a:extLst>
                  <a:ext uri="{FF2B5EF4-FFF2-40B4-BE49-F238E27FC236}">
                    <a16:creationId xmlns:a16="http://schemas.microsoft.com/office/drawing/2014/main" id="{40ED06D7-B245-EAF1-58AD-FDC43461EC11}"/>
                  </a:ext>
                </a:extLst>
              </p:cNvPr>
              <p:cNvPicPr/>
              <p:nvPr/>
            </p:nvPicPr>
            <p:blipFill>
              <a:blip r:embed="rId27"/>
              <a:stretch>
                <a:fillRect/>
              </a:stretch>
            </p:blipFill>
            <p:spPr>
              <a:xfrm>
                <a:off x="5241778" y="4956671"/>
                <a:ext cx="1051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7" name="Ink 36">
                <a:extLst>
                  <a:ext uri="{FF2B5EF4-FFF2-40B4-BE49-F238E27FC236}">
                    <a16:creationId xmlns:a16="http://schemas.microsoft.com/office/drawing/2014/main" id="{0E1B69E9-CF4F-FED2-5F6D-1BAF43A6E6B6}"/>
                  </a:ext>
                </a:extLst>
              </p14:cNvPr>
              <p14:cNvContentPartPr/>
              <p14:nvPr/>
            </p14:nvContentPartPr>
            <p14:xfrm>
              <a:off x="5441218" y="5074391"/>
              <a:ext cx="115560" cy="99000"/>
            </p14:xfrm>
          </p:contentPart>
        </mc:Choice>
        <mc:Fallback xmlns="">
          <p:pic>
            <p:nvPicPr>
              <p:cNvPr id="37" name="Ink 36">
                <a:extLst>
                  <a:ext uri="{FF2B5EF4-FFF2-40B4-BE49-F238E27FC236}">
                    <a16:creationId xmlns:a16="http://schemas.microsoft.com/office/drawing/2014/main" id="{0E1B69E9-CF4F-FED2-5F6D-1BAF43A6E6B6}"/>
                  </a:ext>
                </a:extLst>
              </p:cNvPr>
              <p:cNvPicPr/>
              <p:nvPr/>
            </p:nvPicPr>
            <p:blipFill>
              <a:blip r:embed="rId29"/>
              <a:stretch>
                <a:fillRect/>
              </a:stretch>
            </p:blipFill>
            <p:spPr>
              <a:xfrm>
                <a:off x="5432218" y="5065751"/>
                <a:ext cx="13320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A7BAC8E0-9BC8-CB61-AB8B-1D2522FA24DC}"/>
                  </a:ext>
                </a:extLst>
              </p14:cNvPr>
              <p14:cNvContentPartPr/>
              <p14:nvPr/>
            </p14:nvContentPartPr>
            <p14:xfrm>
              <a:off x="5682058" y="4939391"/>
              <a:ext cx="148680" cy="128520"/>
            </p14:xfrm>
          </p:contentPart>
        </mc:Choice>
        <mc:Fallback xmlns="">
          <p:pic>
            <p:nvPicPr>
              <p:cNvPr id="38" name="Ink 37">
                <a:extLst>
                  <a:ext uri="{FF2B5EF4-FFF2-40B4-BE49-F238E27FC236}">
                    <a16:creationId xmlns:a16="http://schemas.microsoft.com/office/drawing/2014/main" id="{A7BAC8E0-9BC8-CB61-AB8B-1D2522FA24DC}"/>
                  </a:ext>
                </a:extLst>
              </p:cNvPr>
              <p:cNvPicPr/>
              <p:nvPr/>
            </p:nvPicPr>
            <p:blipFill>
              <a:blip r:embed="rId31"/>
              <a:stretch>
                <a:fillRect/>
              </a:stretch>
            </p:blipFill>
            <p:spPr>
              <a:xfrm>
                <a:off x="5673418" y="4930391"/>
                <a:ext cx="166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9" name="Ink 38">
                <a:extLst>
                  <a:ext uri="{FF2B5EF4-FFF2-40B4-BE49-F238E27FC236}">
                    <a16:creationId xmlns:a16="http://schemas.microsoft.com/office/drawing/2014/main" id="{493783EB-45AF-BE54-6ACE-B12E5303D7E0}"/>
                  </a:ext>
                </a:extLst>
              </p14:cNvPr>
              <p14:cNvContentPartPr/>
              <p14:nvPr/>
            </p14:nvContentPartPr>
            <p14:xfrm>
              <a:off x="5702938" y="4951271"/>
              <a:ext cx="103320" cy="133200"/>
            </p14:xfrm>
          </p:contentPart>
        </mc:Choice>
        <mc:Fallback xmlns="">
          <p:pic>
            <p:nvPicPr>
              <p:cNvPr id="39" name="Ink 38">
                <a:extLst>
                  <a:ext uri="{FF2B5EF4-FFF2-40B4-BE49-F238E27FC236}">
                    <a16:creationId xmlns:a16="http://schemas.microsoft.com/office/drawing/2014/main" id="{493783EB-45AF-BE54-6ACE-B12E5303D7E0}"/>
                  </a:ext>
                </a:extLst>
              </p:cNvPr>
              <p:cNvPicPr/>
              <p:nvPr/>
            </p:nvPicPr>
            <p:blipFill>
              <a:blip r:embed="rId33"/>
              <a:stretch>
                <a:fillRect/>
              </a:stretch>
            </p:blipFill>
            <p:spPr>
              <a:xfrm>
                <a:off x="5694298" y="4942271"/>
                <a:ext cx="12096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0" name="Ink 39">
                <a:extLst>
                  <a:ext uri="{FF2B5EF4-FFF2-40B4-BE49-F238E27FC236}">
                    <a16:creationId xmlns:a16="http://schemas.microsoft.com/office/drawing/2014/main" id="{EF0E49FA-6B0A-3FCC-81C5-7EC1419D8068}"/>
                  </a:ext>
                </a:extLst>
              </p14:cNvPr>
              <p14:cNvContentPartPr/>
              <p14:nvPr/>
            </p14:nvContentPartPr>
            <p14:xfrm>
              <a:off x="5638858" y="4722311"/>
              <a:ext cx="127800" cy="106560"/>
            </p14:xfrm>
          </p:contentPart>
        </mc:Choice>
        <mc:Fallback xmlns="">
          <p:pic>
            <p:nvPicPr>
              <p:cNvPr id="40" name="Ink 39">
                <a:extLst>
                  <a:ext uri="{FF2B5EF4-FFF2-40B4-BE49-F238E27FC236}">
                    <a16:creationId xmlns:a16="http://schemas.microsoft.com/office/drawing/2014/main" id="{EF0E49FA-6B0A-3FCC-81C5-7EC1419D8068}"/>
                  </a:ext>
                </a:extLst>
              </p:cNvPr>
              <p:cNvPicPr/>
              <p:nvPr/>
            </p:nvPicPr>
            <p:blipFill>
              <a:blip r:embed="rId35"/>
              <a:stretch>
                <a:fillRect/>
              </a:stretch>
            </p:blipFill>
            <p:spPr>
              <a:xfrm>
                <a:off x="5629858" y="4713311"/>
                <a:ext cx="14544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1" name="Ink 40">
                <a:extLst>
                  <a:ext uri="{FF2B5EF4-FFF2-40B4-BE49-F238E27FC236}">
                    <a16:creationId xmlns:a16="http://schemas.microsoft.com/office/drawing/2014/main" id="{8ED7AF54-0374-AC45-CCE2-5B0F2F89205D}"/>
                  </a:ext>
                </a:extLst>
              </p14:cNvPr>
              <p14:cNvContentPartPr/>
              <p14:nvPr/>
            </p14:nvContentPartPr>
            <p14:xfrm>
              <a:off x="6137818" y="4852271"/>
              <a:ext cx="360" cy="230760"/>
            </p14:xfrm>
          </p:contentPart>
        </mc:Choice>
        <mc:Fallback xmlns="">
          <p:pic>
            <p:nvPicPr>
              <p:cNvPr id="41" name="Ink 40">
                <a:extLst>
                  <a:ext uri="{FF2B5EF4-FFF2-40B4-BE49-F238E27FC236}">
                    <a16:creationId xmlns:a16="http://schemas.microsoft.com/office/drawing/2014/main" id="{8ED7AF54-0374-AC45-CCE2-5B0F2F89205D}"/>
                  </a:ext>
                </a:extLst>
              </p:cNvPr>
              <p:cNvPicPr/>
              <p:nvPr/>
            </p:nvPicPr>
            <p:blipFill>
              <a:blip r:embed="rId37"/>
              <a:stretch>
                <a:fillRect/>
              </a:stretch>
            </p:blipFill>
            <p:spPr>
              <a:xfrm>
                <a:off x="6129178" y="4843271"/>
                <a:ext cx="1800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2" name="Ink 41">
                <a:extLst>
                  <a:ext uri="{FF2B5EF4-FFF2-40B4-BE49-F238E27FC236}">
                    <a16:creationId xmlns:a16="http://schemas.microsoft.com/office/drawing/2014/main" id="{44510A9B-9B05-B3B7-08F7-FCE06E544992}"/>
                  </a:ext>
                </a:extLst>
              </p14:cNvPr>
              <p14:cNvContentPartPr/>
              <p14:nvPr/>
            </p14:nvContentPartPr>
            <p14:xfrm>
              <a:off x="6045298" y="4944791"/>
              <a:ext cx="155160" cy="34560"/>
            </p14:xfrm>
          </p:contentPart>
        </mc:Choice>
        <mc:Fallback xmlns="">
          <p:pic>
            <p:nvPicPr>
              <p:cNvPr id="42" name="Ink 41">
                <a:extLst>
                  <a:ext uri="{FF2B5EF4-FFF2-40B4-BE49-F238E27FC236}">
                    <a16:creationId xmlns:a16="http://schemas.microsoft.com/office/drawing/2014/main" id="{44510A9B-9B05-B3B7-08F7-FCE06E544992}"/>
                  </a:ext>
                </a:extLst>
              </p:cNvPr>
              <p:cNvPicPr/>
              <p:nvPr/>
            </p:nvPicPr>
            <p:blipFill>
              <a:blip r:embed="rId39"/>
              <a:stretch>
                <a:fillRect/>
              </a:stretch>
            </p:blipFill>
            <p:spPr>
              <a:xfrm>
                <a:off x="6036658" y="4936151"/>
                <a:ext cx="1728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3" name="Ink 42">
                <a:extLst>
                  <a:ext uri="{FF2B5EF4-FFF2-40B4-BE49-F238E27FC236}">
                    <a16:creationId xmlns:a16="http://schemas.microsoft.com/office/drawing/2014/main" id="{DAC6D77E-58E0-FA15-3F1F-DF52A337D242}"/>
                  </a:ext>
                </a:extLst>
              </p14:cNvPr>
              <p14:cNvContentPartPr/>
              <p14:nvPr/>
            </p14:nvContentPartPr>
            <p14:xfrm>
              <a:off x="6424018" y="4743191"/>
              <a:ext cx="122760" cy="307440"/>
            </p14:xfrm>
          </p:contentPart>
        </mc:Choice>
        <mc:Fallback xmlns="">
          <p:pic>
            <p:nvPicPr>
              <p:cNvPr id="43" name="Ink 42">
                <a:extLst>
                  <a:ext uri="{FF2B5EF4-FFF2-40B4-BE49-F238E27FC236}">
                    <a16:creationId xmlns:a16="http://schemas.microsoft.com/office/drawing/2014/main" id="{DAC6D77E-58E0-FA15-3F1F-DF52A337D242}"/>
                  </a:ext>
                </a:extLst>
              </p:cNvPr>
              <p:cNvPicPr/>
              <p:nvPr/>
            </p:nvPicPr>
            <p:blipFill>
              <a:blip r:embed="rId41"/>
              <a:stretch>
                <a:fillRect/>
              </a:stretch>
            </p:blipFill>
            <p:spPr>
              <a:xfrm>
                <a:off x="6415378" y="4734551"/>
                <a:ext cx="14040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4" name="Ink 43">
                <a:extLst>
                  <a:ext uri="{FF2B5EF4-FFF2-40B4-BE49-F238E27FC236}">
                    <a16:creationId xmlns:a16="http://schemas.microsoft.com/office/drawing/2014/main" id="{28B24EB1-BAD1-3433-C30C-254CAB2D74ED}"/>
                  </a:ext>
                </a:extLst>
              </p14:cNvPr>
              <p14:cNvContentPartPr/>
              <p14:nvPr/>
            </p14:nvContentPartPr>
            <p14:xfrm>
              <a:off x="6400618" y="4934711"/>
              <a:ext cx="97920" cy="2520"/>
            </p14:xfrm>
          </p:contentPart>
        </mc:Choice>
        <mc:Fallback xmlns="">
          <p:pic>
            <p:nvPicPr>
              <p:cNvPr id="44" name="Ink 43">
                <a:extLst>
                  <a:ext uri="{FF2B5EF4-FFF2-40B4-BE49-F238E27FC236}">
                    <a16:creationId xmlns:a16="http://schemas.microsoft.com/office/drawing/2014/main" id="{28B24EB1-BAD1-3433-C30C-254CAB2D74ED}"/>
                  </a:ext>
                </a:extLst>
              </p:cNvPr>
              <p:cNvPicPr/>
              <p:nvPr/>
            </p:nvPicPr>
            <p:blipFill>
              <a:blip r:embed="rId43"/>
              <a:stretch>
                <a:fillRect/>
              </a:stretch>
            </p:blipFill>
            <p:spPr>
              <a:xfrm>
                <a:off x="6391618" y="4926071"/>
                <a:ext cx="1155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5" name="Ink 44">
                <a:extLst>
                  <a:ext uri="{FF2B5EF4-FFF2-40B4-BE49-F238E27FC236}">
                    <a16:creationId xmlns:a16="http://schemas.microsoft.com/office/drawing/2014/main" id="{6DAC9092-909C-A840-82E9-269007EAA1A0}"/>
                  </a:ext>
                </a:extLst>
              </p14:cNvPr>
              <p14:cNvContentPartPr/>
              <p14:nvPr/>
            </p14:nvContentPartPr>
            <p14:xfrm>
              <a:off x="6589978" y="5008151"/>
              <a:ext cx="97920" cy="112320"/>
            </p14:xfrm>
          </p:contentPart>
        </mc:Choice>
        <mc:Fallback xmlns="">
          <p:pic>
            <p:nvPicPr>
              <p:cNvPr id="45" name="Ink 44">
                <a:extLst>
                  <a:ext uri="{FF2B5EF4-FFF2-40B4-BE49-F238E27FC236}">
                    <a16:creationId xmlns:a16="http://schemas.microsoft.com/office/drawing/2014/main" id="{6DAC9092-909C-A840-82E9-269007EAA1A0}"/>
                  </a:ext>
                </a:extLst>
              </p:cNvPr>
              <p:cNvPicPr/>
              <p:nvPr/>
            </p:nvPicPr>
            <p:blipFill>
              <a:blip r:embed="rId45"/>
              <a:stretch>
                <a:fillRect/>
              </a:stretch>
            </p:blipFill>
            <p:spPr>
              <a:xfrm>
                <a:off x="6581338" y="4999151"/>
                <a:ext cx="11556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6" name="Ink 45">
                <a:extLst>
                  <a:ext uri="{FF2B5EF4-FFF2-40B4-BE49-F238E27FC236}">
                    <a16:creationId xmlns:a16="http://schemas.microsoft.com/office/drawing/2014/main" id="{13E654A3-DC52-549F-7F90-76EC0B61C0FF}"/>
                  </a:ext>
                </a:extLst>
              </p14:cNvPr>
              <p14:cNvContentPartPr/>
              <p14:nvPr/>
            </p14:nvContentPartPr>
            <p14:xfrm>
              <a:off x="6800578" y="4901591"/>
              <a:ext cx="143280" cy="339480"/>
            </p14:xfrm>
          </p:contentPart>
        </mc:Choice>
        <mc:Fallback xmlns="">
          <p:pic>
            <p:nvPicPr>
              <p:cNvPr id="46" name="Ink 45">
                <a:extLst>
                  <a:ext uri="{FF2B5EF4-FFF2-40B4-BE49-F238E27FC236}">
                    <a16:creationId xmlns:a16="http://schemas.microsoft.com/office/drawing/2014/main" id="{13E654A3-DC52-549F-7F90-76EC0B61C0FF}"/>
                  </a:ext>
                </a:extLst>
              </p:cNvPr>
              <p:cNvPicPr/>
              <p:nvPr/>
            </p:nvPicPr>
            <p:blipFill>
              <a:blip r:embed="rId47"/>
              <a:stretch>
                <a:fillRect/>
              </a:stretch>
            </p:blipFill>
            <p:spPr>
              <a:xfrm>
                <a:off x="6791578" y="4892591"/>
                <a:ext cx="16092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7" name="Ink 46">
                <a:extLst>
                  <a:ext uri="{FF2B5EF4-FFF2-40B4-BE49-F238E27FC236}">
                    <a16:creationId xmlns:a16="http://schemas.microsoft.com/office/drawing/2014/main" id="{2EC4DEC5-B654-EB0A-0ED0-DD0FFA4D1B2A}"/>
                  </a:ext>
                </a:extLst>
              </p14:cNvPr>
              <p14:cNvContentPartPr/>
              <p14:nvPr/>
            </p14:nvContentPartPr>
            <p14:xfrm>
              <a:off x="6715978" y="4613951"/>
              <a:ext cx="198720" cy="126360"/>
            </p14:xfrm>
          </p:contentPart>
        </mc:Choice>
        <mc:Fallback xmlns="">
          <p:pic>
            <p:nvPicPr>
              <p:cNvPr id="47" name="Ink 46">
                <a:extLst>
                  <a:ext uri="{FF2B5EF4-FFF2-40B4-BE49-F238E27FC236}">
                    <a16:creationId xmlns:a16="http://schemas.microsoft.com/office/drawing/2014/main" id="{2EC4DEC5-B654-EB0A-0ED0-DD0FFA4D1B2A}"/>
                  </a:ext>
                </a:extLst>
              </p:cNvPr>
              <p:cNvPicPr/>
              <p:nvPr/>
            </p:nvPicPr>
            <p:blipFill>
              <a:blip r:embed="rId49"/>
              <a:stretch>
                <a:fillRect/>
              </a:stretch>
            </p:blipFill>
            <p:spPr>
              <a:xfrm>
                <a:off x="6706978" y="4605311"/>
                <a:ext cx="2163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1" name="Ink 50">
                <a:extLst>
                  <a:ext uri="{FF2B5EF4-FFF2-40B4-BE49-F238E27FC236}">
                    <a16:creationId xmlns:a16="http://schemas.microsoft.com/office/drawing/2014/main" id="{7E42CF28-3FCF-A8A7-AFBA-649416004213}"/>
                  </a:ext>
                </a:extLst>
              </p14:cNvPr>
              <p14:cNvContentPartPr/>
              <p14:nvPr/>
            </p14:nvContentPartPr>
            <p14:xfrm>
              <a:off x="7088218" y="4964951"/>
              <a:ext cx="117720" cy="2520"/>
            </p14:xfrm>
          </p:contentPart>
        </mc:Choice>
        <mc:Fallback xmlns="">
          <p:pic>
            <p:nvPicPr>
              <p:cNvPr id="51" name="Ink 50">
                <a:extLst>
                  <a:ext uri="{FF2B5EF4-FFF2-40B4-BE49-F238E27FC236}">
                    <a16:creationId xmlns:a16="http://schemas.microsoft.com/office/drawing/2014/main" id="{7E42CF28-3FCF-A8A7-AFBA-649416004213}"/>
                  </a:ext>
                </a:extLst>
              </p:cNvPr>
              <p:cNvPicPr/>
              <p:nvPr/>
            </p:nvPicPr>
            <p:blipFill>
              <a:blip r:embed="rId51"/>
              <a:stretch>
                <a:fillRect/>
              </a:stretch>
            </p:blipFill>
            <p:spPr>
              <a:xfrm>
                <a:off x="7079218" y="4955951"/>
                <a:ext cx="1353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2" name="Ink 51">
                <a:extLst>
                  <a:ext uri="{FF2B5EF4-FFF2-40B4-BE49-F238E27FC236}">
                    <a16:creationId xmlns:a16="http://schemas.microsoft.com/office/drawing/2014/main" id="{AF41F5DB-A015-CDFD-3440-D1793A5B8082}"/>
                  </a:ext>
                </a:extLst>
              </p14:cNvPr>
              <p14:cNvContentPartPr/>
              <p14:nvPr/>
            </p14:nvContentPartPr>
            <p14:xfrm>
              <a:off x="7088578" y="5027591"/>
              <a:ext cx="70920" cy="2520"/>
            </p14:xfrm>
          </p:contentPart>
        </mc:Choice>
        <mc:Fallback xmlns="">
          <p:pic>
            <p:nvPicPr>
              <p:cNvPr id="52" name="Ink 51">
                <a:extLst>
                  <a:ext uri="{FF2B5EF4-FFF2-40B4-BE49-F238E27FC236}">
                    <a16:creationId xmlns:a16="http://schemas.microsoft.com/office/drawing/2014/main" id="{AF41F5DB-A015-CDFD-3440-D1793A5B8082}"/>
                  </a:ext>
                </a:extLst>
              </p:cNvPr>
              <p:cNvPicPr/>
              <p:nvPr/>
            </p:nvPicPr>
            <p:blipFill>
              <a:blip r:embed="rId53"/>
              <a:stretch>
                <a:fillRect/>
              </a:stretch>
            </p:blipFill>
            <p:spPr>
              <a:xfrm>
                <a:off x="7079938" y="5018951"/>
                <a:ext cx="88560" cy="20160"/>
              </a:xfrm>
              <a:prstGeom prst="rect">
                <a:avLst/>
              </a:prstGeom>
            </p:spPr>
          </p:pic>
        </mc:Fallback>
      </mc:AlternateContent>
      <p:grpSp>
        <p:nvGrpSpPr>
          <p:cNvPr id="17411" name="Group 17410">
            <a:extLst>
              <a:ext uri="{FF2B5EF4-FFF2-40B4-BE49-F238E27FC236}">
                <a16:creationId xmlns:a16="http://schemas.microsoft.com/office/drawing/2014/main" id="{B4565800-208E-1E72-B615-ED522BDC3BCA}"/>
              </a:ext>
            </a:extLst>
          </p:cNvPr>
          <p:cNvGrpSpPr/>
          <p:nvPr/>
        </p:nvGrpSpPr>
        <p:grpSpPr>
          <a:xfrm>
            <a:off x="7441738" y="4612871"/>
            <a:ext cx="1283040" cy="671760"/>
            <a:chOff x="7441738" y="4612871"/>
            <a:chExt cx="1283040" cy="671760"/>
          </a:xfrm>
        </p:grpSpPr>
        <mc:AlternateContent xmlns:mc="http://schemas.openxmlformats.org/markup-compatibility/2006" xmlns:p14="http://schemas.microsoft.com/office/powerpoint/2010/main">
          <mc:Choice Requires="p14">
            <p:contentPart p14:bwMode="auto" r:id="rId54">
              <p14:nvContentPartPr>
                <p14:cNvPr id="53" name="Ink 52">
                  <a:extLst>
                    <a:ext uri="{FF2B5EF4-FFF2-40B4-BE49-F238E27FC236}">
                      <a16:creationId xmlns:a16="http://schemas.microsoft.com/office/drawing/2014/main" id="{08E72099-3CFA-B5B0-F5EB-91E53D217492}"/>
                    </a:ext>
                  </a:extLst>
                </p14:cNvPr>
                <p14:cNvContentPartPr/>
                <p14:nvPr/>
              </p14:nvContentPartPr>
              <p14:xfrm>
                <a:off x="7479178" y="4793951"/>
                <a:ext cx="360" cy="257760"/>
              </p14:xfrm>
            </p:contentPart>
          </mc:Choice>
          <mc:Fallback xmlns="">
            <p:pic>
              <p:nvPicPr>
                <p:cNvPr id="53" name="Ink 52">
                  <a:extLst>
                    <a:ext uri="{FF2B5EF4-FFF2-40B4-BE49-F238E27FC236}">
                      <a16:creationId xmlns:a16="http://schemas.microsoft.com/office/drawing/2014/main" id="{08E72099-3CFA-B5B0-F5EB-91E53D217492}"/>
                    </a:ext>
                  </a:extLst>
                </p:cNvPr>
                <p:cNvPicPr/>
                <p:nvPr/>
              </p:nvPicPr>
              <p:blipFill>
                <a:blip r:embed="rId55"/>
                <a:stretch>
                  <a:fillRect/>
                </a:stretch>
              </p:blipFill>
              <p:spPr>
                <a:xfrm>
                  <a:off x="7470178" y="4784951"/>
                  <a:ext cx="1800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4" name="Ink 53">
                  <a:extLst>
                    <a:ext uri="{FF2B5EF4-FFF2-40B4-BE49-F238E27FC236}">
                      <a16:creationId xmlns:a16="http://schemas.microsoft.com/office/drawing/2014/main" id="{25D99E08-AF16-A83E-20DC-D78A61F505DC}"/>
                    </a:ext>
                  </a:extLst>
                </p14:cNvPr>
                <p14:cNvContentPartPr/>
                <p14:nvPr/>
              </p14:nvContentPartPr>
              <p14:xfrm>
                <a:off x="7479178" y="4743551"/>
                <a:ext cx="146880" cy="183240"/>
              </p14:xfrm>
            </p:contentPart>
          </mc:Choice>
          <mc:Fallback xmlns="">
            <p:pic>
              <p:nvPicPr>
                <p:cNvPr id="54" name="Ink 53">
                  <a:extLst>
                    <a:ext uri="{FF2B5EF4-FFF2-40B4-BE49-F238E27FC236}">
                      <a16:creationId xmlns:a16="http://schemas.microsoft.com/office/drawing/2014/main" id="{25D99E08-AF16-A83E-20DC-D78A61F505DC}"/>
                    </a:ext>
                  </a:extLst>
                </p:cNvPr>
                <p:cNvPicPr/>
                <p:nvPr/>
              </p:nvPicPr>
              <p:blipFill>
                <a:blip r:embed="rId57"/>
                <a:stretch>
                  <a:fillRect/>
                </a:stretch>
              </p:blipFill>
              <p:spPr>
                <a:xfrm>
                  <a:off x="7470178" y="4734551"/>
                  <a:ext cx="16452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6" name="Ink 55">
                  <a:extLst>
                    <a:ext uri="{FF2B5EF4-FFF2-40B4-BE49-F238E27FC236}">
                      <a16:creationId xmlns:a16="http://schemas.microsoft.com/office/drawing/2014/main" id="{1FD6A04D-27D0-A78A-D500-F6DBDBAEC180}"/>
                    </a:ext>
                  </a:extLst>
                </p14:cNvPr>
                <p14:cNvContentPartPr/>
                <p14:nvPr/>
              </p14:nvContentPartPr>
              <p14:xfrm>
                <a:off x="7441738" y="4755791"/>
                <a:ext cx="195840" cy="352800"/>
              </p14:xfrm>
            </p:contentPart>
          </mc:Choice>
          <mc:Fallback xmlns="">
            <p:pic>
              <p:nvPicPr>
                <p:cNvPr id="56" name="Ink 55">
                  <a:extLst>
                    <a:ext uri="{FF2B5EF4-FFF2-40B4-BE49-F238E27FC236}">
                      <a16:creationId xmlns:a16="http://schemas.microsoft.com/office/drawing/2014/main" id="{1FD6A04D-27D0-A78A-D500-F6DBDBAEC180}"/>
                    </a:ext>
                  </a:extLst>
                </p:cNvPr>
                <p:cNvPicPr/>
                <p:nvPr/>
              </p:nvPicPr>
              <p:blipFill>
                <a:blip r:embed="rId59"/>
                <a:stretch>
                  <a:fillRect/>
                </a:stretch>
              </p:blipFill>
              <p:spPr>
                <a:xfrm>
                  <a:off x="7433098" y="4746791"/>
                  <a:ext cx="21348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7" name="Ink 56">
                  <a:extLst>
                    <a:ext uri="{FF2B5EF4-FFF2-40B4-BE49-F238E27FC236}">
                      <a16:creationId xmlns:a16="http://schemas.microsoft.com/office/drawing/2014/main" id="{AC46A095-BFC2-D94D-6DC6-E4F58D91AD31}"/>
                    </a:ext>
                  </a:extLst>
                </p14:cNvPr>
                <p14:cNvContentPartPr/>
                <p14:nvPr/>
              </p14:nvContentPartPr>
              <p14:xfrm>
                <a:off x="7494298" y="4924271"/>
                <a:ext cx="46440" cy="28080"/>
              </p14:xfrm>
            </p:contentPart>
          </mc:Choice>
          <mc:Fallback xmlns="">
            <p:pic>
              <p:nvPicPr>
                <p:cNvPr id="57" name="Ink 56">
                  <a:extLst>
                    <a:ext uri="{FF2B5EF4-FFF2-40B4-BE49-F238E27FC236}">
                      <a16:creationId xmlns:a16="http://schemas.microsoft.com/office/drawing/2014/main" id="{AC46A095-BFC2-D94D-6DC6-E4F58D91AD31}"/>
                    </a:ext>
                  </a:extLst>
                </p:cNvPr>
                <p:cNvPicPr/>
                <p:nvPr/>
              </p:nvPicPr>
              <p:blipFill>
                <a:blip r:embed="rId61"/>
                <a:stretch>
                  <a:fillRect/>
                </a:stretch>
              </p:blipFill>
              <p:spPr>
                <a:xfrm>
                  <a:off x="7485298" y="4915631"/>
                  <a:ext cx="6408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8" name="Ink 57">
                  <a:extLst>
                    <a:ext uri="{FF2B5EF4-FFF2-40B4-BE49-F238E27FC236}">
                      <a16:creationId xmlns:a16="http://schemas.microsoft.com/office/drawing/2014/main" id="{C2D8A71D-C028-07DE-6D7F-3052930610EB}"/>
                    </a:ext>
                  </a:extLst>
                </p14:cNvPr>
                <p14:cNvContentPartPr/>
                <p14:nvPr/>
              </p14:nvContentPartPr>
              <p14:xfrm>
                <a:off x="7714978" y="4612871"/>
                <a:ext cx="193320" cy="671760"/>
              </p14:xfrm>
            </p:contentPart>
          </mc:Choice>
          <mc:Fallback xmlns="">
            <p:pic>
              <p:nvPicPr>
                <p:cNvPr id="58" name="Ink 57">
                  <a:extLst>
                    <a:ext uri="{FF2B5EF4-FFF2-40B4-BE49-F238E27FC236}">
                      <a16:creationId xmlns:a16="http://schemas.microsoft.com/office/drawing/2014/main" id="{C2D8A71D-C028-07DE-6D7F-3052930610EB}"/>
                    </a:ext>
                  </a:extLst>
                </p:cNvPr>
                <p:cNvPicPr/>
                <p:nvPr/>
              </p:nvPicPr>
              <p:blipFill>
                <a:blip r:embed="rId63"/>
                <a:stretch>
                  <a:fillRect/>
                </a:stretch>
              </p:blipFill>
              <p:spPr>
                <a:xfrm>
                  <a:off x="7705978" y="4603871"/>
                  <a:ext cx="210960" cy="6894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9" name="Ink 58">
                  <a:extLst>
                    <a:ext uri="{FF2B5EF4-FFF2-40B4-BE49-F238E27FC236}">
                      <a16:creationId xmlns:a16="http://schemas.microsoft.com/office/drawing/2014/main" id="{6E4DB178-AA23-AE64-1D8D-4351E8F2F620}"/>
                    </a:ext>
                  </a:extLst>
                </p14:cNvPr>
                <p14:cNvContentPartPr/>
                <p14:nvPr/>
              </p14:nvContentPartPr>
              <p14:xfrm>
                <a:off x="7869778" y="4859111"/>
                <a:ext cx="121320" cy="234360"/>
              </p14:xfrm>
            </p:contentPart>
          </mc:Choice>
          <mc:Fallback xmlns="">
            <p:pic>
              <p:nvPicPr>
                <p:cNvPr id="59" name="Ink 58">
                  <a:extLst>
                    <a:ext uri="{FF2B5EF4-FFF2-40B4-BE49-F238E27FC236}">
                      <a16:creationId xmlns:a16="http://schemas.microsoft.com/office/drawing/2014/main" id="{6E4DB178-AA23-AE64-1D8D-4351E8F2F620}"/>
                    </a:ext>
                  </a:extLst>
                </p:cNvPr>
                <p:cNvPicPr/>
                <p:nvPr/>
              </p:nvPicPr>
              <p:blipFill>
                <a:blip r:embed="rId65"/>
                <a:stretch>
                  <a:fillRect/>
                </a:stretch>
              </p:blipFill>
              <p:spPr>
                <a:xfrm>
                  <a:off x="7861138" y="4850471"/>
                  <a:ext cx="1389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0" name="Ink 59">
                  <a:extLst>
                    <a:ext uri="{FF2B5EF4-FFF2-40B4-BE49-F238E27FC236}">
                      <a16:creationId xmlns:a16="http://schemas.microsoft.com/office/drawing/2014/main" id="{9DA79777-7B21-E5E9-CB60-DF03369A63FD}"/>
                    </a:ext>
                  </a:extLst>
                </p14:cNvPr>
                <p14:cNvContentPartPr/>
                <p14:nvPr/>
              </p14:nvContentPartPr>
              <p14:xfrm>
                <a:off x="7886338" y="5003831"/>
                <a:ext cx="74880" cy="7560"/>
              </p14:xfrm>
            </p:contentPart>
          </mc:Choice>
          <mc:Fallback xmlns="">
            <p:pic>
              <p:nvPicPr>
                <p:cNvPr id="60" name="Ink 59">
                  <a:extLst>
                    <a:ext uri="{FF2B5EF4-FFF2-40B4-BE49-F238E27FC236}">
                      <a16:creationId xmlns:a16="http://schemas.microsoft.com/office/drawing/2014/main" id="{9DA79777-7B21-E5E9-CB60-DF03369A63FD}"/>
                    </a:ext>
                  </a:extLst>
                </p:cNvPr>
                <p:cNvPicPr/>
                <p:nvPr/>
              </p:nvPicPr>
              <p:blipFill>
                <a:blip r:embed="rId67"/>
                <a:stretch>
                  <a:fillRect/>
                </a:stretch>
              </p:blipFill>
              <p:spPr>
                <a:xfrm>
                  <a:off x="7877338" y="4995191"/>
                  <a:ext cx="9252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1" name="Ink 60">
                  <a:extLst>
                    <a:ext uri="{FF2B5EF4-FFF2-40B4-BE49-F238E27FC236}">
                      <a16:creationId xmlns:a16="http://schemas.microsoft.com/office/drawing/2014/main" id="{CC26F1EA-8F3C-692C-69A9-6AA04EDE08F6}"/>
                    </a:ext>
                  </a:extLst>
                </p14:cNvPr>
                <p14:cNvContentPartPr/>
                <p14:nvPr/>
              </p14:nvContentPartPr>
              <p14:xfrm>
                <a:off x="8013058" y="5021471"/>
                <a:ext cx="119160" cy="88920"/>
              </p14:xfrm>
            </p:contentPart>
          </mc:Choice>
          <mc:Fallback xmlns="">
            <p:pic>
              <p:nvPicPr>
                <p:cNvPr id="61" name="Ink 60">
                  <a:extLst>
                    <a:ext uri="{FF2B5EF4-FFF2-40B4-BE49-F238E27FC236}">
                      <a16:creationId xmlns:a16="http://schemas.microsoft.com/office/drawing/2014/main" id="{CC26F1EA-8F3C-692C-69A9-6AA04EDE08F6}"/>
                    </a:ext>
                  </a:extLst>
                </p:cNvPr>
                <p:cNvPicPr/>
                <p:nvPr/>
              </p:nvPicPr>
              <p:blipFill>
                <a:blip r:embed="rId69"/>
                <a:stretch>
                  <a:fillRect/>
                </a:stretch>
              </p:blipFill>
              <p:spPr>
                <a:xfrm>
                  <a:off x="8004418" y="5012831"/>
                  <a:ext cx="13680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2" name="Ink 61">
                  <a:extLst>
                    <a:ext uri="{FF2B5EF4-FFF2-40B4-BE49-F238E27FC236}">
                      <a16:creationId xmlns:a16="http://schemas.microsoft.com/office/drawing/2014/main" id="{F71B65B2-7F74-A37A-5E19-98F6898D468A}"/>
                    </a:ext>
                  </a:extLst>
                </p14:cNvPr>
                <p14:cNvContentPartPr/>
                <p14:nvPr/>
              </p14:nvContentPartPr>
              <p14:xfrm>
                <a:off x="7959778" y="5039831"/>
                <a:ext cx="165240" cy="122760"/>
              </p14:xfrm>
            </p:contentPart>
          </mc:Choice>
          <mc:Fallback xmlns="">
            <p:pic>
              <p:nvPicPr>
                <p:cNvPr id="62" name="Ink 61">
                  <a:extLst>
                    <a:ext uri="{FF2B5EF4-FFF2-40B4-BE49-F238E27FC236}">
                      <a16:creationId xmlns:a16="http://schemas.microsoft.com/office/drawing/2014/main" id="{F71B65B2-7F74-A37A-5E19-98F6898D468A}"/>
                    </a:ext>
                  </a:extLst>
                </p:cNvPr>
                <p:cNvPicPr/>
                <p:nvPr/>
              </p:nvPicPr>
              <p:blipFill>
                <a:blip r:embed="rId71"/>
                <a:stretch>
                  <a:fillRect/>
                </a:stretch>
              </p:blipFill>
              <p:spPr>
                <a:xfrm>
                  <a:off x="7950778" y="5030831"/>
                  <a:ext cx="18288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3" name="Ink 62">
                  <a:extLst>
                    <a:ext uri="{FF2B5EF4-FFF2-40B4-BE49-F238E27FC236}">
                      <a16:creationId xmlns:a16="http://schemas.microsoft.com/office/drawing/2014/main" id="{57675AB0-4D74-FE3C-5991-C49F353FE350}"/>
                    </a:ext>
                  </a:extLst>
                </p14:cNvPr>
                <p14:cNvContentPartPr/>
                <p14:nvPr/>
              </p14:nvContentPartPr>
              <p14:xfrm>
                <a:off x="8125738" y="5143511"/>
                <a:ext cx="33480" cy="112680"/>
              </p14:xfrm>
            </p:contentPart>
          </mc:Choice>
          <mc:Fallback xmlns="">
            <p:pic>
              <p:nvPicPr>
                <p:cNvPr id="63" name="Ink 62">
                  <a:extLst>
                    <a:ext uri="{FF2B5EF4-FFF2-40B4-BE49-F238E27FC236}">
                      <a16:creationId xmlns:a16="http://schemas.microsoft.com/office/drawing/2014/main" id="{57675AB0-4D74-FE3C-5991-C49F353FE350}"/>
                    </a:ext>
                  </a:extLst>
                </p:cNvPr>
                <p:cNvPicPr/>
                <p:nvPr/>
              </p:nvPicPr>
              <p:blipFill>
                <a:blip r:embed="rId73"/>
                <a:stretch>
                  <a:fillRect/>
                </a:stretch>
              </p:blipFill>
              <p:spPr>
                <a:xfrm>
                  <a:off x="8117098" y="5134871"/>
                  <a:ext cx="511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7492" name="Ink 17491">
                  <a:extLst>
                    <a:ext uri="{FF2B5EF4-FFF2-40B4-BE49-F238E27FC236}">
                      <a16:creationId xmlns:a16="http://schemas.microsoft.com/office/drawing/2014/main" id="{AE8AC4E6-25BC-69CC-3B95-FF9CD2E3235F}"/>
                    </a:ext>
                  </a:extLst>
                </p14:cNvPr>
                <p14:cNvContentPartPr/>
                <p14:nvPr/>
              </p14:nvContentPartPr>
              <p14:xfrm>
                <a:off x="8261818" y="4846511"/>
                <a:ext cx="148680" cy="260640"/>
              </p14:xfrm>
            </p:contentPart>
          </mc:Choice>
          <mc:Fallback xmlns="">
            <p:pic>
              <p:nvPicPr>
                <p:cNvPr id="17492" name="Ink 17491">
                  <a:extLst>
                    <a:ext uri="{FF2B5EF4-FFF2-40B4-BE49-F238E27FC236}">
                      <a16:creationId xmlns:a16="http://schemas.microsoft.com/office/drawing/2014/main" id="{AE8AC4E6-25BC-69CC-3B95-FF9CD2E3235F}"/>
                    </a:ext>
                  </a:extLst>
                </p:cNvPr>
                <p:cNvPicPr/>
                <p:nvPr/>
              </p:nvPicPr>
              <p:blipFill>
                <a:blip r:embed="rId75"/>
                <a:stretch>
                  <a:fillRect/>
                </a:stretch>
              </p:blipFill>
              <p:spPr>
                <a:xfrm>
                  <a:off x="8253178" y="4837511"/>
                  <a:ext cx="16632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7499" name="Ink 17498">
                  <a:extLst>
                    <a:ext uri="{FF2B5EF4-FFF2-40B4-BE49-F238E27FC236}">
                      <a16:creationId xmlns:a16="http://schemas.microsoft.com/office/drawing/2014/main" id="{955792E3-51C5-D771-C68A-6FDBDC8E1191}"/>
                    </a:ext>
                  </a:extLst>
                </p14:cNvPr>
                <p14:cNvContentPartPr/>
                <p14:nvPr/>
              </p14:nvContentPartPr>
              <p14:xfrm>
                <a:off x="8281258" y="5025071"/>
                <a:ext cx="75240" cy="20520"/>
              </p14:xfrm>
            </p:contentPart>
          </mc:Choice>
          <mc:Fallback xmlns="">
            <p:pic>
              <p:nvPicPr>
                <p:cNvPr id="17499" name="Ink 17498">
                  <a:extLst>
                    <a:ext uri="{FF2B5EF4-FFF2-40B4-BE49-F238E27FC236}">
                      <a16:creationId xmlns:a16="http://schemas.microsoft.com/office/drawing/2014/main" id="{955792E3-51C5-D771-C68A-6FDBDC8E1191}"/>
                    </a:ext>
                  </a:extLst>
                </p:cNvPr>
                <p:cNvPicPr/>
                <p:nvPr/>
              </p:nvPicPr>
              <p:blipFill>
                <a:blip r:embed="rId77"/>
                <a:stretch>
                  <a:fillRect/>
                </a:stretch>
              </p:blipFill>
              <p:spPr>
                <a:xfrm>
                  <a:off x="8272258" y="5016431"/>
                  <a:ext cx="928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7530" name="Ink 17529">
                  <a:extLst>
                    <a:ext uri="{FF2B5EF4-FFF2-40B4-BE49-F238E27FC236}">
                      <a16:creationId xmlns:a16="http://schemas.microsoft.com/office/drawing/2014/main" id="{0FB465C5-F43F-EC7A-5D22-86B19E91D293}"/>
                    </a:ext>
                  </a:extLst>
                </p14:cNvPr>
                <p14:cNvContentPartPr/>
                <p14:nvPr/>
              </p14:nvContentPartPr>
              <p14:xfrm>
                <a:off x="8404738" y="5025071"/>
                <a:ext cx="139320" cy="256680"/>
              </p14:xfrm>
            </p:contentPart>
          </mc:Choice>
          <mc:Fallback xmlns="">
            <p:pic>
              <p:nvPicPr>
                <p:cNvPr id="17530" name="Ink 17529">
                  <a:extLst>
                    <a:ext uri="{FF2B5EF4-FFF2-40B4-BE49-F238E27FC236}">
                      <a16:creationId xmlns:a16="http://schemas.microsoft.com/office/drawing/2014/main" id="{0FB465C5-F43F-EC7A-5D22-86B19E91D293}"/>
                    </a:ext>
                  </a:extLst>
                </p:cNvPr>
                <p:cNvPicPr/>
                <p:nvPr/>
              </p:nvPicPr>
              <p:blipFill>
                <a:blip r:embed="rId79"/>
                <a:stretch>
                  <a:fillRect/>
                </a:stretch>
              </p:blipFill>
              <p:spPr>
                <a:xfrm>
                  <a:off x="8395738" y="5016431"/>
                  <a:ext cx="15696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7575" name="Ink 17574">
                  <a:extLst>
                    <a:ext uri="{FF2B5EF4-FFF2-40B4-BE49-F238E27FC236}">
                      <a16:creationId xmlns:a16="http://schemas.microsoft.com/office/drawing/2014/main" id="{34426062-1CDA-58E5-C101-1C08B5B4D6FF}"/>
                    </a:ext>
                  </a:extLst>
                </p14:cNvPr>
                <p14:cNvContentPartPr/>
                <p14:nvPr/>
              </p14:nvContentPartPr>
              <p14:xfrm>
                <a:off x="8562418" y="4734551"/>
                <a:ext cx="162360" cy="519480"/>
              </p14:xfrm>
            </p:contentPart>
          </mc:Choice>
          <mc:Fallback xmlns="">
            <p:pic>
              <p:nvPicPr>
                <p:cNvPr id="17575" name="Ink 17574">
                  <a:extLst>
                    <a:ext uri="{FF2B5EF4-FFF2-40B4-BE49-F238E27FC236}">
                      <a16:creationId xmlns:a16="http://schemas.microsoft.com/office/drawing/2014/main" id="{34426062-1CDA-58E5-C101-1C08B5B4D6FF}"/>
                    </a:ext>
                  </a:extLst>
                </p:cNvPr>
                <p:cNvPicPr/>
                <p:nvPr/>
              </p:nvPicPr>
              <p:blipFill>
                <a:blip r:embed="rId81"/>
                <a:stretch>
                  <a:fillRect/>
                </a:stretch>
              </p:blipFill>
              <p:spPr>
                <a:xfrm>
                  <a:off x="8553418" y="4725911"/>
                  <a:ext cx="180000" cy="537120"/>
                </a:xfrm>
                <a:prstGeom prst="rect">
                  <a:avLst/>
                </a:prstGeom>
              </p:spPr>
            </p:pic>
          </mc:Fallback>
        </mc:AlternateContent>
      </p:grpSp>
      <p:grpSp>
        <p:nvGrpSpPr>
          <p:cNvPr id="17410" name="Group 17409">
            <a:extLst>
              <a:ext uri="{FF2B5EF4-FFF2-40B4-BE49-F238E27FC236}">
                <a16:creationId xmlns:a16="http://schemas.microsoft.com/office/drawing/2014/main" id="{90A6B63C-87E5-69FB-A88B-EB4DE992990B}"/>
              </a:ext>
            </a:extLst>
          </p:cNvPr>
          <p:cNvGrpSpPr/>
          <p:nvPr/>
        </p:nvGrpSpPr>
        <p:grpSpPr>
          <a:xfrm>
            <a:off x="4624378" y="1920071"/>
            <a:ext cx="2863080" cy="2300760"/>
            <a:chOff x="4624378" y="1920071"/>
            <a:chExt cx="2863080" cy="2300760"/>
          </a:xfrm>
        </p:grpSpPr>
        <mc:AlternateContent xmlns:mc="http://schemas.openxmlformats.org/markup-compatibility/2006" xmlns:p14="http://schemas.microsoft.com/office/powerpoint/2010/main">
          <mc:Choice Requires="p14">
            <p:contentPart p14:bwMode="auto" r:id="rId82">
              <p14:nvContentPartPr>
                <p14:cNvPr id="14" name="Ink 13">
                  <a:extLst>
                    <a:ext uri="{FF2B5EF4-FFF2-40B4-BE49-F238E27FC236}">
                      <a16:creationId xmlns:a16="http://schemas.microsoft.com/office/drawing/2014/main" id="{2C4C44C3-458B-A2C2-96C7-F99213315878}"/>
                    </a:ext>
                  </a:extLst>
                </p14:cNvPr>
                <p14:cNvContentPartPr/>
                <p14:nvPr/>
              </p14:nvContentPartPr>
              <p14:xfrm>
                <a:off x="4857298" y="2206631"/>
                <a:ext cx="178560" cy="257040"/>
              </p14:xfrm>
            </p:contentPart>
          </mc:Choice>
          <mc:Fallback xmlns="">
            <p:pic>
              <p:nvPicPr>
                <p:cNvPr id="14" name="Ink 13">
                  <a:extLst>
                    <a:ext uri="{FF2B5EF4-FFF2-40B4-BE49-F238E27FC236}">
                      <a16:creationId xmlns:a16="http://schemas.microsoft.com/office/drawing/2014/main" id="{2C4C44C3-458B-A2C2-96C7-F99213315878}"/>
                    </a:ext>
                  </a:extLst>
                </p:cNvPr>
                <p:cNvPicPr/>
                <p:nvPr/>
              </p:nvPicPr>
              <p:blipFill>
                <a:blip r:embed="rId83"/>
                <a:stretch>
                  <a:fillRect/>
                </a:stretch>
              </p:blipFill>
              <p:spPr>
                <a:xfrm>
                  <a:off x="4848658" y="2197631"/>
                  <a:ext cx="19620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5" name="Ink 14">
                  <a:extLst>
                    <a:ext uri="{FF2B5EF4-FFF2-40B4-BE49-F238E27FC236}">
                      <a16:creationId xmlns:a16="http://schemas.microsoft.com/office/drawing/2014/main" id="{DBB165D0-3DF4-A7B1-E378-F007F839D34B}"/>
                    </a:ext>
                  </a:extLst>
                </p14:cNvPr>
                <p14:cNvContentPartPr/>
                <p14:nvPr/>
              </p14:nvContentPartPr>
              <p14:xfrm>
                <a:off x="4957018" y="2304551"/>
                <a:ext cx="12240" cy="1689120"/>
              </p14:xfrm>
            </p:contentPart>
          </mc:Choice>
          <mc:Fallback xmlns="">
            <p:pic>
              <p:nvPicPr>
                <p:cNvPr id="15" name="Ink 14">
                  <a:extLst>
                    <a:ext uri="{FF2B5EF4-FFF2-40B4-BE49-F238E27FC236}">
                      <a16:creationId xmlns:a16="http://schemas.microsoft.com/office/drawing/2014/main" id="{DBB165D0-3DF4-A7B1-E378-F007F839D34B}"/>
                    </a:ext>
                  </a:extLst>
                </p:cNvPr>
                <p:cNvPicPr/>
                <p:nvPr/>
              </p:nvPicPr>
              <p:blipFill>
                <a:blip r:embed="rId85"/>
                <a:stretch>
                  <a:fillRect/>
                </a:stretch>
              </p:blipFill>
              <p:spPr>
                <a:xfrm>
                  <a:off x="4948018" y="2295551"/>
                  <a:ext cx="29880" cy="17067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6" name="Ink 15">
                  <a:extLst>
                    <a:ext uri="{FF2B5EF4-FFF2-40B4-BE49-F238E27FC236}">
                      <a16:creationId xmlns:a16="http://schemas.microsoft.com/office/drawing/2014/main" id="{F0F9D77F-8A03-55C4-B00E-DCB66E349EC8}"/>
                    </a:ext>
                  </a:extLst>
                </p14:cNvPr>
                <p14:cNvContentPartPr/>
                <p14:nvPr/>
              </p14:nvContentPartPr>
              <p14:xfrm>
                <a:off x="4624378" y="3955511"/>
                <a:ext cx="2477160" cy="92520"/>
              </p14:xfrm>
            </p:contentPart>
          </mc:Choice>
          <mc:Fallback xmlns="">
            <p:pic>
              <p:nvPicPr>
                <p:cNvPr id="16" name="Ink 15">
                  <a:extLst>
                    <a:ext uri="{FF2B5EF4-FFF2-40B4-BE49-F238E27FC236}">
                      <a16:creationId xmlns:a16="http://schemas.microsoft.com/office/drawing/2014/main" id="{F0F9D77F-8A03-55C4-B00E-DCB66E349EC8}"/>
                    </a:ext>
                  </a:extLst>
                </p:cNvPr>
                <p:cNvPicPr/>
                <p:nvPr/>
              </p:nvPicPr>
              <p:blipFill>
                <a:blip r:embed="rId87"/>
                <a:stretch>
                  <a:fillRect/>
                </a:stretch>
              </p:blipFill>
              <p:spPr>
                <a:xfrm>
                  <a:off x="4615738" y="3946871"/>
                  <a:ext cx="24948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7" name="Ink 16">
                  <a:extLst>
                    <a:ext uri="{FF2B5EF4-FFF2-40B4-BE49-F238E27FC236}">
                      <a16:creationId xmlns:a16="http://schemas.microsoft.com/office/drawing/2014/main" id="{67A18500-C0D7-4581-DB31-FB63D93E9F46}"/>
                    </a:ext>
                  </a:extLst>
                </p14:cNvPr>
                <p14:cNvContentPartPr/>
                <p14:nvPr/>
              </p14:nvContentPartPr>
              <p14:xfrm>
                <a:off x="7039978" y="3956231"/>
                <a:ext cx="132840" cy="190440"/>
              </p14:xfrm>
            </p:contentPart>
          </mc:Choice>
          <mc:Fallback xmlns="">
            <p:pic>
              <p:nvPicPr>
                <p:cNvPr id="17" name="Ink 16">
                  <a:extLst>
                    <a:ext uri="{FF2B5EF4-FFF2-40B4-BE49-F238E27FC236}">
                      <a16:creationId xmlns:a16="http://schemas.microsoft.com/office/drawing/2014/main" id="{67A18500-C0D7-4581-DB31-FB63D93E9F46}"/>
                    </a:ext>
                  </a:extLst>
                </p:cNvPr>
                <p:cNvPicPr/>
                <p:nvPr/>
              </p:nvPicPr>
              <p:blipFill>
                <a:blip r:embed="rId89"/>
                <a:stretch>
                  <a:fillRect/>
                </a:stretch>
              </p:blipFill>
              <p:spPr>
                <a:xfrm>
                  <a:off x="7031338" y="3947591"/>
                  <a:ext cx="15048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8" name="Ink 17">
                  <a:extLst>
                    <a:ext uri="{FF2B5EF4-FFF2-40B4-BE49-F238E27FC236}">
                      <a16:creationId xmlns:a16="http://schemas.microsoft.com/office/drawing/2014/main" id="{020073F2-8EBA-9F20-0084-88225EDB843C}"/>
                    </a:ext>
                  </a:extLst>
                </p14:cNvPr>
                <p14:cNvContentPartPr/>
                <p14:nvPr/>
              </p14:nvContentPartPr>
              <p14:xfrm>
                <a:off x="7306378" y="4051991"/>
                <a:ext cx="181080" cy="144360"/>
              </p14:xfrm>
            </p:contentPart>
          </mc:Choice>
          <mc:Fallback xmlns="">
            <p:pic>
              <p:nvPicPr>
                <p:cNvPr id="18" name="Ink 17">
                  <a:extLst>
                    <a:ext uri="{FF2B5EF4-FFF2-40B4-BE49-F238E27FC236}">
                      <a16:creationId xmlns:a16="http://schemas.microsoft.com/office/drawing/2014/main" id="{020073F2-8EBA-9F20-0084-88225EDB843C}"/>
                    </a:ext>
                  </a:extLst>
                </p:cNvPr>
                <p:cNvPicPr/>
                <p:nvPr/>
              </p:nvPicPr>
              <p:blipFill>
                <a:blip r:embed="rId91"/>
                <a:stretch>
                  <a:fillRect/>
                </a:stretch>
              </p:blipFill>
              <p:spPr>
                <a:xfrm>
                  <a:off x="7297738" y="4043351"/>
                  <a:ext cx="19872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9" name="Ink 18">
                  <a:extLst>
                    <a:ext uri="{FF2B5EF4-FFF2-40B4-BE49-F238E27FC236}">
                      <a16:creationId xmlns:a16="http://schemas.microsoft.com/office/drawing/2014/main" id="{FEC0B822-EB9B-0928-FA3B-49D33714357A}"/>
                    </a:ext>
                  </a:extLst>
                </p14:cNvPr>
                <p14:cNvContentPartPr/>
                <p14:nvPr/>
              </p14:nvContentPartPr>
              <p14:xfrm>
                <a:off x="7327258" y="4032191"/>
                <a:ext cx="150120" cy="188640"/>
              </p14:xfrm>
            </p:contentPart>
          </mc:Choice>
          <mc:Fallback xmlns="">
            <p:pic>
              <p:nvPicPr>
                <p:cNvPr id="19" name="Ink 18">
                  <a:extLst>
                    <a:ext uri="{FF2B5EF4-FFF2-40B4-BE49-F238E27FC236}">
                      <a16:creationId xmlns:a16="http://schemas.microsoft.com/office/drawing/2014/main" id="{FEC0B822-EB9B-0928-FA3B-49D33714357A}"/>
                    </a:ext>
                  </a:extLst>
                </p:cNvPr>
                <p:cNvPicPr/>
                <p:nvPr/>
              </p:nvPicPr>
              <p:blipFill>
                <a:blip r:embed="rId93"/>
                <a:stretch>
                  <a:fillRect/>
                </a:stretch>
              </p:blipFill>
              <p:spPr>
                <a:xfrm>
                  <a:off x="7318258" y="4023191"/>
                  <a:ext cx="16776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1" name="Ink 20">
                  <a:extLst>
                    <a:ext uri="{FF2B5EF4-FFF2-40B4-BE49-F238E27FC236}">
                      <a16:creationId xmlns:a16="http://schemas.microsoft.com/office/drawing/2014/main" id="{6D37D2BC-FBC3-3165-29FF-CEA34C9769D4}"/>
                    </a:ext>
                  </a:extLst>
                </p14:cNvPr>
                <p14:cNvContentPartPr/>
                <p14:nvPr/>
              </p14:nvContentPartPr>
              <p14:xfrm>
                <a:off x="5166898" y="1920071"/>
                <a:ext cx="187560" cy="326520"/>
              </p14:xfrm>
            </p:contentPart>
          </mc:Choice>
          <mc:Fallback xmlns="">
            <p:pic>
              <p:nvPicPr>
                <p:cNvPr id="21" name="Ink 20">
                  <a:extLst>
                    <a:ext uri="{FF2B5EF4-FFF2-40B4-BE49-F238E27FC236}">
                      <a16:creationId xmlns:a16="http://schemas.microsoft.com/office/drawing/2014/main" id="{6D37D2BC-FBC3-3165-29FF-CEA34C9769D4}"/>
                    </a:ext>
                  </a:extLst>
                </p:cNvPr>
                <p:cNvPicPr/>
                <p:nvPr/>
              </p:nvPicPr>
              <p:blipFill>
                <a:blip r:embed="rId95"/>
                <a:stretch>
                  <a:fillRect/>
                </a:stretch>
              </p:blipFill>
              <p:spPr>
                <a:xfrm>
                  <a:off x="5158258" y="1911071"/>
                  <a:ext cx="20520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3" name="Ink 22">
                  <a:extLst>
                    <a:ext uri="{FF2B5EF4-FFF2-40B4-BE49-F238E27FC236}">
                      <a16:creationId xmlns:a16="http://schemas.microsoft.com/office/drawing/2014/main" id="{D279DC90-E7E2-2D04-9D2B-645E6E4B7734}"/>
                    </a:ext>
                  </a:extLst>
                </p14:cNvPr>
                <p14:cNvContentPartPr/>
                <p14:nvPr/>
              </p14:nvContentPartPr>
              <p14:xfrm>
                <a:off x="5049178" y="3000071"/>
                <a:ext cx="1128240" cy="874800"/>
              </p14:xfrm>
            </p:contentPart>
          </mc:Choice>
          <mc:Fallback xmlns="">
            <p:pic>
              <p:nvPicPr>
                <p:cNvPr id="23" name="Ink 22">
                  <a:extLst>
                    <a:ext uri="{FF2B5EF4-FFF2-40B4-BE49-F238E27FC236}">
                      <a16:creationId xmlns:a16="http://schemas.microsoft.com/office/drawing/2014/main" id="{D279DC90-E7E2-2D04-9D2B-645E6E4B7734}"/>
                    </a:ext>
                  </a:extLst>
                </p:cNvPr>
                <p:cNvPicPr/>
                <p:nvPr/>
              </p:nvPicPr>
              <p:blipFill>
                <a:blip r:embed="rId97"/>
                <a:stretch>
                  <a:fillRect/>
                </a:stretch>
              </p:blipFill>
              <p:spPr>
                <a:xfrm>
                  <a:off x="5040178" y="2991071"/>
                  <a:ext cx="1145880" cy="8924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7580" name="Ink 17579">
                  <a:extLst>
                    <a:ext uri="{FF2B5EF4-FFF2-40B4-BE49-F238E27FC236}">
                      <a16:creationId xmlns:a16="http://schemas.microsoft.com/office/drawing/2014/main" id="{A06191DD-AF3A-4624-9A60-DD536601A01A}"/>
                    </a:ext>
                  </a:extLst>
                </p14:cNvPr>
                <p14:cNvContentPartPr/>
                <p14:nvPr/>
              </p14:nvContentPartPr>
              <p14:xfrm>
                <a:off x="6015778" y="3442511"/>
                <a:ext cx="217440" cy="439920"/>
              </p14:xfrm>
            </p:contentPart>
          </mc:Choice>
          <mc:Fallback xmlns="">
            <p:pic>
              <p:nvPicPr>
                <p:cNvPr id="17580" name="Ink 17579">
                  <a:extLst>
                    <a:ext uri="{FF2B5EF4-FFF2-40B4-BE49-F238E27FC236}">
                      <a16:creationId xmlns:a16="http://schemas.microsoft.com/office/drawing/2014/main" id="{A06191DD-AF3A-4624-9A60-DD536601A01A}"/>
                    </a:ext>
                  </a:extLst>
                </p:cNvPr>
                <p:cNvPicPr/>
                <p:nvPr/>
              </p:nvPicPr>
              <p:blipFill>
                <a:blip r:embed="rId99"/>
                <a:stretch>
                  <a:fillRect/>
                </a:stretch>
              </p:blipFill>
              <p:spPr>
                <a:xfrm>
                  <a:off x="6006778" y="3433511"/>
                  <a:ext cx="235080" cy="4575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7582" name="Ink 17581">
                  <a:extLst>
                    <a:ext uri="{FF2B5EF4-FFF2-40B4-BE49-F238E27FC236}">
                      <a16:creationId xmlns:a16="http://schemas.microsoft.com/office/drawing/2014/main" id="{6537BE5A-32AB-723C-43C7-52857E41813B}"/>
                    </a:ext>
                  </a:extLst>
                </p14:cNvPr>
                <p14:cNvContentPartPr/>
                <p14:nvPr/>
              </p14:nvContentPartPr>
              <p14:xfrm>
                <a:off x="6369658" y="3350351"/>
                <a:ext cx="158400" cy="118440"/>
              </p14:xfrm>
            </p:contentPart>
          </mc:Choice>
          <mc:Fallback xmlns="">
            <p:pic>
              <p:nvPicPr>
                <p:cNvPr id="17582" name="Ink 17581">
                  <a:extLst>
                    <a:ext uri="{FF2B5EF4-FFF2-40B4-BE49-F238E27FC236}">
                      <a16:creationId xmlns:a16="http://schemas.microsoft.com/office/drawing/2014/main" id="{6537BE5A-32AB-723C-43C7-52857E41813B}"/>
                    </a:ext>
                  </a:extLst>
                </p:cNvPr>
                <p:cNvPicPr/>
                <p:nvPr/>
              </p:nvPicPr>
              <p:blipFill>
                <a:blip r:embed="rId101"/>
                <a:stretch>
                  <a:fillRect/>
                </a:stretch>
              </p:blipFill>
              <p:spPr>
                <a:xfrm>
                  <a:off x="6360658" y="3341351"/>
                  <a:ext cx="1760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7593" name="Ink 17592">
                  <a:extLst>
                    <a:ext uri="{FF2B5EF4-FFF2-40B4-BE49-F238E27FC236}">
                      <a16:creationId xmlns:a16="http://schemas.microsoft.com/office/drawing/2014/main" id="{93DA0896-FC71-3D35-E159-D493C5E7542E}"/>
                    </a:ext>
                  </a:extLst>
                </p14:cNvPr>
                <p14:cNvContentPartPr/>
                <p14:nvPr/>
              </p14:nvContentPartPr>
              <p14:xfrm>
                <a:off x="6487378" y="3407231"/>
                <a:ext cx="14040" cy="194760"/>
              </p14:xfrm>
            </p:contentPart>
          </mc:Choice>
          <mc:Fallback xmlns="">
            <p:pic>
              <p:nvPicPr>
                <p:cNvPr id="17593" name="Ink 17592">
                  <a:extLst>
                    <a:ext uri="{FF2B5EF4-FFF2-40B4-BE49-F238E27FC236}">
                      <a16:creationId xmlns:a16="http://schemas.microsoft.com/office/drawing/2014/main" id="{93DA0896-FC71-3D35-E159-D493C5E7542E}"/>
                    </a:ext>
                  </a:extLst>
                </p:cNvPr>
                <p:cNvPicPr/>
                <p:nvPr/>
              </p:nvPicPr>
              <p:blipFill>
                <a:blip r:embed="rId103"/>
                <a:stretch>
                  <a:fillRect/>
                </a:stretch>
              </p:blipFill>
              <p:spPr>
                <a:xfrm>
                  <a:off x="6478738" y="3398231"/>
                  <a:ext cx="3168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7408" name="Ink 17407">
                  <a:extLst>
                    <a:ext uri="{FF2B5EF4-FFF2-40B4-BE49-F238E27FC236}">
                      <a16:creationId xmlns:a16="http://schemas.microsoft.com/office/drawing/2014/main" id="{36A2DB17-DEE5-A79C-E089-7463FE038071}"/>
                    </a:ext>
                  </a:extLst>
                </p14:cNvPr>
                <p14:cNvContentPartPr/>
                <p14:nvPr/>
              </p14:nvContentPartPr>
              <p14:xfrm>
                <a:off x="6596458" y="3356831"/>
                <a:ext cx="131400" cy="223920"/>
              </p14:xfrm>
            </p:contentPart>
          </mc:Choice>
          <mc:Fallback xmlns="">
            <p:pic>
              <p:nvPicPr>
                <p:cNvPr id="17408" name="Ink 17407">
                  <a:extLst>
                    <a:ext uri="{FF2B5EF4-FFF2-40B4-BE49-F238E27FC236}">
                      <a16:creationId xmlns:a16="http://schemas.microsoft.com/office/drawing/2014/main" id="{36A2DB17-DEE5-A79C-E089-7463FE038071}"/>
                    </a:ext>
                  </a:extLst>
                </p:cNvPr>
                <p:cNvPicPr/>
                <p:nvPr/>
              </p:nvPicPr>
              <p:blipFill>
                <a:blip r:embed="rId105"/>
                <a:stretch>
                  <a:fillRect/>
                </a:stretch>
              </p:blipFill>
              <p:spPr>
                <a:xfrm>
                  <a:off x="6587818" y="3348191"/>
                  <a:ext cx="14904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7409" name="Ink 17408">
                  <a:extLst>
                    <a:ext uri="{FF2B5EF4-FFF2-40B4-BE49-F238E27FC236}">
                      <a16:creationId xmlns:a16="http://schemas.microsoft.com/office/drawing/2014/main" id="{80396D8A-C24A-3889-DE91-5BD062A8BD47}"/>
                    </a:ext>
                  </a:extLst>
                </p14:cNvPr>
                <p14:cNvContentPartPr/>
                <p14:nvPr/>
              </p14:nvContentPartPr>
              <p14:xfrm>
                <a:off x="6753418" y="3266471"/>
                <a:ext cx="154440" cy="144360"/>
              </p14:xfrm>
            </p:contentPart>
          </mc:Choice>
          <mc:Fallback xmlns="">
            <p:pic>
              <p:nvPicPr>
                <p:cNvPr id="17409" name="Ink 17408">
                  <a:extLst>
                    <a:ext uri="{FF2B5EF4-FFF2-40B4-BE49-F238E27FC236}">
                      <a16:creationId xmlns:a16="http://schemas.microsoft.com/office/drawing/2014/main" id="{80396D8A-C24A-3889-DE91-5BD062A8BD47}"/>
                    </a:ext>
                  </a:extLst>
                </p:cNvPr>
                <p:cNvPicPr/>
                <p:nvPr/>
              </p:nvPicPr>
              <p:blipFill>
                <a:blip r:embed="rId107"/>
                <a:stretch>
                  <a:fillRect/>
                </a:stretch>
              </p:blipFill>
              <p:spPr>
                <a:xfrm>
                  <a:off x="6744778" y="3257471"/>
                  <a:ext cx="172080" cy="162000"/>
                </a:xfrm>
                <a:prstGeom prst="rect">
                  <a:avLst/>
                </a:prstGeom>
              </p:spPr>
            </p:pic>
          </mc:Fallback>
        </mc:AlternateContent>
      </p:grpSp>
      <p:pic>
        <p:nvPicPr>
          <p:cNvPr id="17442" name="Audio 17441">
            <a:hlinkClick r:id="" action="ppaction://media"/>
            <a:extLst>
              <a:ext uri="{FF2B5EF4-FFF2-40B4-BE49-F238E27FC236}">
                <a16:creationId xmlns:a16="http://schemas.microsoft.com/office/drawing/2014/main" id="{B9B55FB1-D5B6-D06E-BA32-A200CEE08B38}"/>
              </a:ext>
            </a:extLst>
          </p:cNvPr>
          <p:cNvPicPr>
            <a:picLocks noChangeAspect="1"/>
          </p:cNvPicPr>
          <p:nvPr>
            <a:audioFile r:link="rId2"/>
            <p:extLst>
              <p:ext uri="{DAA4B4D4-6D71-4841-9C94-3DE7FCFB9230}">
                <p14:media xmlns:p14="http://schemas.microsoft.com/office/powerpoint/2010/main" r:embed="rId1"/>
              </p:ext>
            </p:extLst>
          </p:nvPr>
        </p:nvPicPr>
        <p:blipFill>
          <a:blip r:embed="rId108"/>
          <a:stretch>
            <a:fillRect/>
          </a:stretch>
        </p:blipFill>
        <p:spPr>
          <a:xfrm>
            <a:off x="8178800" y="5892800"/>
            <a:ext cx="812800" cy="812800"/>
          </a:xfrm>
          <a:prstGeom prst="rect">
            <a:avLst/>
          </a:prstGeom>
        </p:spPr>
      </p:pic>
      <p:pic>
        <p:nvPicPr>
          <p:cNvPr id="1026" name="Picture 2" descr="Polarizing filter (photography) - Wikipedia">
            <a:extLst>
              <a:ext uri="{FF2B5EF4-FFF2-40B4-BE49-F238E27FC236}">
                <a16:creationId xmlns:a16="http://schemas.microsoft.com/office/drawing/2014/main" id="{E6B9DBC9-A8C3-2E85-122E-BB001EFA4725}"/>
              </a:ext>
            </a:extLst>
          </p:cNvPr>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186170" y="2244142"/>
            <a:ext cx="3533002" cy="155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51451"/>
      </p:ext>
    </p:extLst>
  </p:cSld>
  <p:clrMapOvr>
    <a:masterClrMapping/>
  </p:clrMapOvr>
  <mc:AlternateContent xmlns:mc="http://schemas.openxmlformats.org/markup-compatibility/2006" xmlns:p14="http://schemas.microsoft.com/office/powerpoint/2010/main">
    <mc:Choice Requires="p14">
      <p:transition spd="slow" p14:dur="2000" advTm="143488"/>
    </mc:Choice>
    <mc:Fallback xmlns="">
      <p:transition spd="slow" advTm="14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4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44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4"/>
          <p:cNvSpPr txBox="1">
            <a:spLocks noChangeArrowheads="1"/>
          </p:cNvSpPr>
          <p:nvPr/>
        </p:nvSpPr>
        <p:spPr bwMode="auto">
          <a:xfrm>
            <a:off x="2471610" y="0"/>
            <a:ext cx="4754828"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Quantum Logic Gates</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13</a:t>
            </a:fld>
            <a:endParaRPr lang="en-US"/>
          </a:p>
        </p:txBody>
      </p:sp>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DE707503-382F-ACF7-24BB-8342C61B92C9}"/>
                  </a:ext>
                </a:extLst>
              </p14:cNvPr>
              <p14:cNvContentPartPr/>
              <p14:nvPr/>
            </p14:nvContentPartPr>
            <p14:xfrm>
              <a:off x="2042711" y="3180981"/>
              <a:ext cx="360" cy="360"/>
            </p14:xfrm>
          </p:contentPart>
        </mc:Choice>
        <mc:Fallback xmlns="">
          <p:pic>
            <p:nvPicPr>
              <p:cNvPr id="35" name="Ink 34">
                <a:extLst>
                  <a:ext uri="{FF2B5EF4-FFF2-40B4-BE49-F238E27FC236}">
                    <a16:creationId xmlns:a16="http://schemas.microsoft.com/office/drawing/2014/main" id="{DE707503-382F-ACF7-24BB-8342C61B92C9}"/>
                  </a:ext>
                </a:extLst>
              </p:cNvPr>
              <p:cNvPicPr/>
              <p:nvPr/>
            </p:nvPicPr>
            <p:blipFill>
              <a:blip r:embed="rId5"/>
              <a:stretch>
                <a:fillRect/>
              </a:stretch>
            </p:blipFill>
            <p:spPr>
              <a:xfrm>
                <a:off x="2033711" y="3172341"/>
                <a:ext cx="18000" cy="18000"/>
              </a:xfrm>
              <a:prstGeom prst="rect">
                <a:avLst/>
              </a:prstGeom>
            </p:spPr>
          </p:pic>
        </mc:Fallback>
      </mc:AlternateContent>
      <p:grpSp>
        <p:nvGrpSpPr>
          <p:cNvPr id="51" name="Group 50">
            <a:extLst>
              <a:ext uri="{FF2B5EF4-FFF2-40B4-BE49-F238E27FC236}">
                <a16:creationId xmlns:a16="http://schemas.microsoft.com/office/drawing/2014/main" id="{ACC46AD7-1F24-5E8D-4746-AEAA3F1579B5}"/>
              </a:ext>
            </a:extLst>
          </p:cNvPr>
          <p:cNvGrpSpPr/>
          <p:nvPr/>
        </p:nvGrpSpPr>
        <p:grpSpPr>
          <a:xfrm>
            <a:off x="5306291" y="938720"/>
            <a:ext cx="1969920" cy="509040"/>
            <a:chOff x="5320511" y="1143988"/>
            <a:chExt cx="1969920" cy="509040"/>
          </a:xfrm>
        </p:grpSpPr>
        <mc:AlternateContent xmlns:mc="http://schemas.openxmlformats.org/markup-compatibility/2006" xmlns:p14="http://schemas.microsoft.com/office/powerpoint/2010/main">
          <mc:Choice Requires="p14">
            <p:contentPart p14:bwMode="auto" r:id="rId6">
              <p14:nvContentPartPr>
                <p14:cNvPr id="37" name="Ink 36">
                  <a:extLst>
                    <a:ext uri="{FF2B5EF4-FFF2-40B4-BE49-F238E27FC236}">
                      <a16:creationId xmlns:a16="http://schemas.microsoft.com/office/drawing/2014/main" id="{43D8B18C-8670-5CD7-CFB3-A9B781F0842C}"/>
                    </a:ext>
                  </a:extLst>
                </p14:cNvPr>
                <p14:cNvContentPartPr/>
                <p14:nvPr/>
              </p14:nvContentPartPr>
              <p14:xfrm>
                <a:off x="5320511" y="1241908"/>
                <a:ext cx="208800" cy="353520"/>
              </p14:xfrm>
            </p:contentPart>
          </mc:Choice>
          <mc:Fallback xmlns="">
            <p:pic>
              <p:nvPicPr>
                <p:cNvPr id="37" name="Ink 36">
                  <a:extLst>
                    <a:ext uri="{FF2B5EF4-FFF2-40B4-BE49-F238E27FC236}">
                      <a16:creationId xmlns:a16="http://schemas.microsoft.com/office/drawing/2014/main" id="{43D8B18C-8670-5CD7-CFB3-A9B781F0842C}"/>
                    </a:ext>
                  </a:extLst>
                </p:cNvPr>
                <p:cNvPicPr/>
                <p:nvPr/>
              </p:nvPicPr>
              <p:blipFill>
                <a:blip r:embed="rId7"/>
                <a:stretch>
                  <a:fillRect/>
                </a:stretch>
              </p:blipFill>
              <p:spPr>
                <a:xfrm>
                  <a:off x="5311511" y="1233268"/>
                  <a:ext cx="22644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8" name="Ink 37">
                  <a:extLst>
                    <a:ext uri="{FF2B5EF4-FFF2-40B4-BE49-F238E27FC236}">
                      <a16:creationId xmlns:a16="http://schemas.microsoft.com/office/drawing/2014/main" id="{D8C7B53E-9F83-02A8-8552-FB7DDD166680}"/>
                    </a:ext>
                  </a:extLst>
                </p14:cNvPr>
                <p14:cNvContentPartPr/>
                <p14:nvPr/>
              </p14:nvContentPartPr>
              <p14:xfrm>
                <a:off x="5617511" y="1261708"/>
                <a:ext cx="118800" cy="320400"/>
              </p14:xfrm>
            </p:contentPart>
          </mc:Choice>
          <mc:Fallback xmlns="">
            <p:pic>
              <p:nvPicPr>
                <p:cNvPr id="38" name="Ink 37">
                  <a:extLst>
                    <a:ext uri="{FF2B5EF4-FFF2-40B4-BE49-F238E27FC236}">
                      <a16:creationId xmlns:a16="http://schemas.microsoft.com/office/drawing/2014/main" id="{D8C7B53E-9F83-02A8-8552-FB7DDD166680}"/>
                    </a:ext>
                  </a:extLst>
                </p:cNvPr>
                <p:cNvPicPr/>
                <p:nvPr/>
              </p:nvPicPr>
              <p:blipFill>
                <a:blip r:embed="rId9"/>
                <a:stretch>
                  <a:fillRect/>
                </a:stretch>
              </p:blipFill>
              <p:spPr>
                <a:xfrm>
                  <a:off x="5608871" y="1253068"/>
                  <a:ext cx="13644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9" name="Ink 38">
                  <a:extLst>
                    <a:ext uri="{FF2B5EF4-FFF2-40B4-BE49-F238E27FC236}">
                      <a16:creationId xmlns:a16="http://schemas.microsoft.com/office/drawing/2014/main" id="{90572917-8466-8D0A-1AA3-1786685C2CA6}"/>
                    </a:ext>
                  </a:extLst>
                </p14:cNvPr>
                <p14:cNvContentPartPr/>
                <p14:nvPr/>
              </p14:nvContentPartPr>
              <p14:xfrm>
                <a:off x="5754671" y="1143988"/>
                <a:ext cx="80640" cy="82440"/>
              </p14:xfrm>
            </p:contentPart>
          </mc:Choice>
          <mc:Fallback xmlns="">
            <p:pic>
              <p:nvPicPr>
                <p:cNvPr id="39" name="Ink 38">
                  <a:extLst>
                    <a:ext uri="{FF2B5EF4-FFF2-40B4-BE49-F238E27FC236}">
                      <a16:creationId xmlns:a16="http://schemas.microsoft.com/office/drawing/2014/main" id="{90572917-8466-8D0A-1AA3-1786685C2CA6}"/>
                    </a:ext>
                  </a:extLst>
                </p:cNvPr>
                <p:cNvPicPr/>
                <p:nvPr/>
              </p:nvPicPr>
              <p:blipFill>
                <a:blip r:embed="rId11"/>
                <a:stretch>
                  <a:fillRect/>
                </a:stretch>
              </p:blipFill>
              <p:spPr>
                <a:xfrm>
                  <a:off x="5746031" y="1134988"/>
                  <a:ext cx="982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1" name="Ink 40">
                  <a:extLst>
                    <a:ext uri="{FF2B5EF4-FFF2-40B4-BE49-F238E27FC236}">
                      <a16:creationId xmlns:a16="http://schemas.microsoft.com/office/drawing/2014/main" id="{220E727A-93FB-7B3F-6A46-9C4B593574CB}"/>
                    </a:ext>
                  </a:extLst>
                </p14:cNvPr>
                <p14:cNvContentPartPr/>
                <p14:nvPr/>
              </p14:nvContentPartPr>
              <p14:xfrm>
                <a:off x="6001991" y="1333708"/>
                <a:ext cx="74880" cy="319320"/>
              </p14:xfrm>
            </p:contentPart>
          </mc:Choice>
          <mc:Fallback xmlns="">
            <p:pic>
              <p:nvPicPr>
                <p:cNvPr id="41" name="Ink 40">
                  <a:extLst>
                    <a:ext uri="{FF2B5EF4-FFF2-40B4-BE49-F238E27FC236}">
                      <a16:creationId xmlns:a16="http://schemas.microsoft.com/office/drawing/2014/main" id="{220E727A-93FB-7B3F-6A46-9C4B593574CB}"/>
                    </a:ext>
                  </a:extLst>
                </p:cNvPr>
                <p:cNvPicPr/>
                <p:nvPr/>
              </p:nvPicPr>
              <p:blipFill>
                <a:blip r:embed="rId13"/>
                <a:stretch>
                  <a:fillRect/>
                </a:stretch>
              </p:blipFill>
              <p:spPr>
                <a:xfrm>
                  <a:off x="5993351" y="1325068"/>
                  <a:ext cx="9252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2" name="Ink 41">
                  <a:extLst>
                    <a:ext uri="{FF2B5EF4-FFF2-40B4-BE49-F238E27FC236}">
                      <a16:creationId xmlns:a16="http://schemas.microsoft.com/office/drawing/2014/main" id="{95947AD2-9D95-828E-25CF-EFFFA1F01D3C}"/>
                    </a:ext>
                  </a:extLst>
                </p14:cNvPr>
                <p14:cNvContentPartPr/>
                <p14:nvPr/>
              </p14:nvContentPartPr>
              <p14:xfrm>
                <a:off x="6127991" y="1201228"/>
                <a:ext cx="214200" cy="259200"/>
              </p14:xfrm>
            </p:contentPart>
          </mc:Choice>
          <mc:Fallback xmlns="">
            <p:pic>
              <p:nvPicPr>
                <p:cNvPr id="42" name="Ink 41">
                  <a:extLst>
                    <a:ext uri="{FF2B5EF4-FFF2-40B4-BE49-F238E27FC236}">
                      <a16:creationId xmlns:a16="http://schemas.microsoft.com/office/drawing/2014/main" id="{95947AD2-9D95-828E-25CF-EFFFA1F01D3C}"/>
                    </a:ext>
                  </a:extLst>
                </p:cNvPr>
                <p:cNvPicPr/>
                <p:nvPr/>
              </p:nvPicPr>
              <p:blipFill>
                <a:blip r:embed="rId15"/>
                <a:stretch>
                  <a:fillRect/>
                </a:stretch>
              </p:blipFill>
              <p:spPr>
                <a:xfrm>
                  <a:off x="6119351" y="1192588"/>
                  <a:ext cx="23184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3" name="Ink 42">
                  <a:extLst>
                    <a:ext uri="{FF2B5EF4-FFF2-40B4-BE49-F238E27FC236}">
                      <a16:creationId xmlns:a16="http://schemas.microsoft.com/office/drawing/2014/main" id="{43AF3C15-137B-0402-030F-9B9706B40265}"/>
                    </a:ext>
                  </a:extLst>
                </p14:cNvPr>
                <p14:cNvContentPartPr/>
                <p14:nvPr/>
              </p14:nvContentPartPr>
              <p14:xfrm>
                <a:off x="6401231" y="1319308"/>
                <a:ext cx="323640" cy="167040"/>
              </p14:xfrm>
            </p:contentPart>
          </mc:Choice>
          <mc:Fallback xmlns="">
            <p:pic>
              <p:nvPicPr>
                <p:cNvPr id="43" name="Ink 42">
                  <a:extLst>
                    <a:ext uri="{FF2B5EF4-FFF2-40B4-BE49-F238E27FC236}">
                      <a16:creationId xmlns:a16="http://schemas.microsoft.com/office/drawing/2014/main" id="{43AF3C15-137B-0402-030F-9B9706B40265}"/>
                    </a:ext>
                  </a:extLst>
                </p:cNvPr>
                <p:cNvPicPr/>
                <p:nvPr/>
              </p:nvPicPr>
              <p:blipFill>
                <a:blip r:embed="rId17"/>
                <a:stretch>
                  <a:fillRect/>
                </a:stretch>
              </p:blipFill>
              <p:spPr>
                <a:xfrm>
                  <a:off x="6392591" y="1310668"/>
                  <a:ext cx="34128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Ink 43">
                  <a:extLst>
                    <a:ext uri="{FF2B5EF4-FFF2-40B4-BE49-F238E27FC236}">
                      <a16:creationId xmlns:a16="http://schemas.microsoft.com/office/drawing/2014/main" id="{EED589F6-923D-20BA-2B8B-FF66B5673569}"/>
                    </a:ext>
                  </a:extLst>
                </p14:cNvPr>
                <p14:cNvContentPartPr/>
                <p14:nvPr/>
              </p14:nvContentPartPr>
              <p14:xfrm>
                <a:off x="6660071" y="1256668"/>
                <a:ext cx="2520" cy="360"/>
              </p14:xfrm>
            </p:contentPart>
          </mc:Choice>
          <mc:Fallback xmlns="">
            <p:pic>
              <p:nvPicPr>
                <p:cNvPr id="44" name="Ink 43">
                  <a:extLst>
                    <a:ext uri="{FF2B5EF4-FFF2-40B4-BE49-F238E27FC236}">
                      <a16:creationId xmlns:a16="http://schemas.microsoft.com/office/drawing/2014/main" id="{EED589F6-923D-20BA-2B8B-FF66B5673569}"/>
                    </a:ext>
                  </a:extLst>
                </p:cNvPr>
                <p:cNvPicPr/>
                <p:nvPr/>
              </p:nvPicPr>
              <p:blipFill>
                <a:blip r:embed="rId19"/>
                <a:stretch>
                  <a:fillRect/>
                </a:stretch>
              </p:blipFill>
              <p:spPr>
                <a:xfrm>
                  <a:off x="6651431" y="1247668"/>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5" name="Ink 44">
                  <a:extLst>
                    <a:ext uri="{FF2B5EF4-FFF2-40B4-BE49-F238E27FC236}">
                      <a16:creationId xmlns:a16="http://schemas.microsoft.com/office/drawing/2014/main" id="{B2CEF877-73B8-DB52-D0B4-0BE7CA11ED6B}"/>
                    </a:ext>
                  </a:extLst>
                </p14:cNvPr>
                <p14:cNvContentPartPr/>
                <p14:nvPr/>
              </p14:nvContentPartPr>
              <p14:xfrm>
                <a:off x="6788591" y="1295908"/>
                <a:ext cx="134280" cy="153360"/>
              </p14:xfrm>
            </p:contentPart>
          </mc:Choice>
          <mc:Fallback xmlns="">
            <p:pic>
              <p:nvPicPr>
                <p:cNvPr id="45" name="Ink 44">
                  <a:extLst>
                    <a:ext uri="{FF2B5EF4-FFF2-40B4-BE49-F238E27FC236}">
                      <a16:creationId xmlns:a16="http://schemas.microsoft.com/office/drawing/2014/main" id="{B2CEF877-73B8-DB52-D0B4-0BE7CA11ED6B}"/>
                    </a:ext>
                  </a:extLst>
                </p:cNvPr>
                <p:cNvPicPr/>
                <p:nvPr/>
              </p:nvPicPr>
              <p:blipFill>
                <a:blip r:embed="rId21"/>
                <a:stretch>
                  <a:fillRect/>
                </a:stretch>
              </p:blipFill>
              <p:spPr>
                <a:xfrm>
                  <a:off x="6779951" y="1287268"/>
                  <a:ext cx="15192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6" name="Ink 45">
                  <a:extLst>
                    <a:ext uri="{FF2B5EF4-FFF2-40B4-BE49-F238E27FC236}">
                      <a16:creationId xmlns:a16="http://schemas.microsoft.com/office/drawing/2014/main" id="{21045771-00DA-A76B-E029-89AE6889C0EA}"/>
                    </a:ext>
                  </a:extLst>
                </p14:cNvPr>
                <p14:cNvContentPartPr/>
                <p14:nvPr/>
              </p14:nvContentPartPr>
              <p14:xfrm>
                <a:off x="6772031" y="1372228"/>
                <a:ext cx="122760" cy="22320"/>
              </p14:xfrm>
            </p:contentPart>
          </mc:Choice>
          <mc:Fallback xmlns="">
            <p:pic>
              <p:nvPicPr>
                <p:cNvPr id="46" name="Ink 45">
                  <a:extLst>
                    <a:ext uri="{FF2B5EF4-FFF2-40B4-BE49-F238E27FC236}">
                      <a16:creationId xmlns:a16="http://schemas.microsoft.com/office/drawing/2014/main" id="{21045771-00DA-A76B-E029-89AE6889C0EA}"/>
                    </a:ext>
                  </a:extLst>
                </p:cNvPr>
                <p:cNvPicPr/>
                <p:nvPr/>
              </p:nvPicPr>
              <p:blipFill>
                <a:blip r:embed="rId23"/>
                <a:stretch>
                  <a:fillRect/>
                </a:stretch>
              </p:blipFill>
              <p:spPr>
                <a:xfrm>
                  <a:off x="6763031" y="1363588"/>
                  <a:ext cx="14040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7" name="Ink 46">
                  <a:extLst>
                    <a:ext uri="{FF2B5EF4-FFF2-40B4-BE49-F238E27FC236}">
                      <a16:creationId xmlns:a16="http://schemas.microsoft.com/office/drawing/2014/main" id="{A2354453-CBF9-0A8E-0D4A-76EF1B6F970F}"/>
                    </a:ext>
                  </a:extLst>
                </p14:cNvPr>
                <p14:cNvContentPartPr/>
                <p14:nvPr/>
              </p14:nvContentPartPr>
              <p14:xfrm>
                <a:off x="6968231" y="1276828"/>
                <a:ext cx="78840" cy="154800"/>
              </p14:xfrm>
            </p:contentPart>
          </mc:Choice>
          <mc:Fallback xmlns="">
            <p:pic>
              <p:nvPicPr>
                <p:cNvPr id="47" name="Ink 46">
                  <a:extLst>
                    <a:ext uri="{FF2B5EF4-FFF2-40B4-BE49-F238E27FC236}">
                      <a16:creationId xmlns:a16="http://schemas.microsoft.com/office/drawing/2014/main" id="{A2354453-CBF9-0A8E-0D4A-76EF1B6F970F}"/>
                    </a:ext>
                  </a:extLst>
                </p:cNvPr>
                <p:cNvPicPr/>
                <p:nvPr/>
              </p:nvPicPr>
              <p:blipFill>
                <a:blip r:embed="rId25"/>
                <a:stretch>
                  <a:fillRect/>
                </a:stretch>
              </p:blipFill>
              <p:spPr>
                <a:xfrm>
                  <a:off x="6959591" y="1268188"/>
                  <a:ext cx="964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8" name="Ink 47">
                  <a:extLst>
                    <a:ext uri="{FF2B5EF4-FFF2-40B4-BE49-F238E27FC236}">
                      <a16:creationId xmlns:a16="http://schemas.microsoft.com/office/drawing/2014/main" id="{39CE5025-6D9A-66DB-EB55-79561127D510}"/>
                    </a:ext>
                  </a:extLst>
                </p14:cNvPr>
                <p14:cNvContentPartPr/>
                <p14:nvPr/>
              </p14:nvContentPartPr>
              <p14:xfrm>
                <a:off x="7142831" y="1166308"/>
                <a:ext cx="147600" cy="276480"/>
              </p14:xfrm>
            </p:contentPart>
          </mc:Choice>
          <mc:Fallback xmlns="">
            <p:pic>
              <p:nvPicPr>
                <p:cNvPr id="48" name="Ink 47">
                  <a:extLst>
                    <a:ext uri="{FF2B5EF4-FFF2-40B4-BE49-F238E27FC236}">
                      <a16:creationId xmlns:a16="http://schemas.microsoft.com/office/drawing/2014/main" id="{39CE5025-6D9A-66DB-EB55-79561127D510}"/>
                    </a:ext>
                  </a:extLst>
                </p:cNvPr>
                <p:cNvPicPr/>
                <p:nvPr/>
              </p:nvPicPr>
              <p:blipFill>
                <a:blip r:embed="rId27"/>
                <a:stretch>
                  <a:fillRect/>
                </a:stretch>
              </p:blipFill>
              <p:spPr>
                <a:xfrm>
                  <a:off x="7133831" y="1157668"/>
                  <a:ext cx="165240" cy="294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59" name="Ink 58">
                <a:extLst>
                  <a:ext uri="{FF2B5EF4-FFF2-40B4-BE49-F238E27FC236}">
                    <a16:creationId xmlns:a16="http://schemas.microsoft.com/office/drawing/2014/main" id="{2E01C20F-1DBF-5086-E047-D7617943EC4A}"/>
                  </a:ext>
                </a:extLst>
              </p14:cNvPr>
              <p14:cNvContentPartPr/>
              <p14:nvPr/>
            </p14:nvContentPartPr>
            <p14:xfrm>
              <a:off x="7109531" y="1884800"/>
              <a:ext cx="49320" cy="272880"/>
            </p14:xfrm>
          </p:contentPart>
        </mc:Choice>
        <mc:Fallback xmlns="">
          <p:pic>
            <p:nvPicPr>
              <p:cNvPr id="59" name="Ink 58">
                <a:extLst>
                  <a:ext uri="{FF2B5EF4-FFF2-40B4-BE49-F238E27FC236}">
                    <a16:creationId xmlns:a16="http://schemas.microsoft.com/office/drawing/2014/main" id="{2E01C20F-1DBF-5086-E047-D7617943EC4A}"/>
                  </a:ext>
                </a:extLst>
              </p:cNvPr>
              <p:cNvPicPr/>
              <p:nvPr/>
            </p:nvPicPr>
            <p:blipFill>
              <a:blip r:embed="rId29"/>
              <a:stretch>
                <a:fillRect/>
              </a:stretch>
            </p:blipFill>
            <p:spPr>
              <a:xfrm>
                <a:off x="7100891" y="1875800"/>
                <a:ext cx="6696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0" name="Ink 59">
                <a:extLst>
                  <a:ext uri="{FF2B5EF4-FFF2-40B4-BE49-F238E27FC236}">
                    <a16:creationId xmlns:a16="http://schemas.microsoft.com/office/drawing/2014/main" id="{AF21F8B5-8640-2EE6-2E16-51F65C6E5394}"/>
                  </a:ext>
                </a:extLst>
              </p14:cNvPr>
              <p14:cNvContentPartPr/>
              <p14:nvPr/>
            </p14:nvContentPartPr>
            <p14:xfrm>
              <a:off x="7005851" y="2012960"/>
              <a:ext cx="247680" cy="2520"/>
            </p14:xfrm>
          </p:contentPart>
        </mc:Choice>
        <mc:Fallback xmlns="">
          <p:pic>
            <p:nvPicPr>
              <p:cNvPr id="60" name="Ink 59">
                <a:extLst>
                  <a:ext uri="{FF2B5EF4-FFF2-40B4-BE49-F238E27FC236}">
                    <a16:creationId xmlns:a16="http://schemas.microsoft.com/office/drawing/2014/main" id="{AF21F8B5-8640-2EE6-2E16-51F65C6E5394}"/>
                  </a:ext>
                </a:extLst>
              </p:cNvPr>
              <p:cNvPicPr/>
              <p:nvPr/>
            </p:nvPicPr>
            <p:blipFill>
              <a:blip r:embed="rId31"/>
              <a:stretch>
                <a:fillRect/>
              </a:stretch>
            </p:blipFill>
            <p:spPr>
              <a:xfrm>
                <a:off x="6996851" y="2003960"/>
                <a:ext cx="265320" cy="20160"/>
              </a:xfrm>
              <a:prstGeom prst="rect">
                <a:avLst/>
              </a:prstGeom>
            </p:spPr>
          </p:pic>
        </mc:Fallback>
      </mc:AlternateContent>
      <p:grpSp>
        <p:nvGrpSpPr>
          <p:cNvPr id="1027" name="Group 1026">
            <a:extLst>
              <a:ext uri="{FF2B5EF4-FFF2-40B4-BE49-F238E27FC236}">
                <a16:creationId xmlns:a16="http://schemas.microsoft.com/office/drawing/2014/main" id="{A6882DA9-A267-12B7-AC7B-33C32E1F1BFC}"/>
              </a:ext>
            </a:extLst>
          </p:cNvPr>
          <p:cNvGrpSpPr/>
          <p:nvPr/>
        </p:nvGrpSpPr>
        <p:grpSpPr>
          <a:xfrm>
            <a:off x="7453331" y="1592480"/>
            <a:ext cx="946440" cy="737640"/>
            <a:chOff x="7467551" y="1797748"/>
            <a:chExt cx="946440" cy="737640"/>
          </a:xfrm>
        </p:grpSpPr>
        <mc:AlternateContent xmlns:mc="http://schemas.openxmlformats.org/markup-compatibility/2006" xmlns:p14="http://schemas.microsoft.com/office/powerpoint/2010/main">
          <mc:Choice Requires="p14">
            <p:contentPart p14:bwMode="auto" r:id="rId32">
              <p14:nvContentPartPr>
                <p14:cNvPr id="61" name="Ink 60">
                  <a:extLst>
                    <a:ext uri="{FF2B5EF4-FFF2-40B4-BE49-F238E27FC236}">
                      <a16:creationId xmlns:a16="http://schemas.microsoft.com/office/drawing/2014/main" id="{DB8D2155-98F0-D883-F8C8-BF925937D841}"/>
                    </a:ext>
                  </a:extLst>
                </p14:cNvPr>
                <p14:cNvContentPartPr/>
                <p14:nvPr/>
              </p14:nvContentPartPr>
              <p14:xfrm>
                <a:off x="7467551" y="1956508"/>
                <a:ext cx="173520" cy="327600"/>
              </p14:xfrm>
            </p:contentPart>
          </mc:Choice>
          <mc:Fallback xmlns="">
            <p:pic>
              <p:nvPicPr>
                <p:cNvPr id="61" name="Ink 60">
                  <a:extLst>
                    <a:ext uri="{FF2B5EF4-FFF2-40B4-BE49-F238E27FC236}">
                      <a16:creationId xmlns:a16="http://schemas.microsoft.com/office/drawing/2014/main" id="{DB8D2155-98F0-D883-F8C8-BF925937D841}"/>
                    </a:ext>
                  </a:extLst>
                </p:cNvPr>
                <p:cNvPicPr/>
                <p:nvPr/>
              </p:nvPicPr>
              <p:blipFill>
                <a:blip r:embed="rId33"/>
                <a:stretch>
                  <a:fillRect/>
                </a:stretch>
              </p:blipFill>
              <p:spPr>
                <a:xfrm>
                  <a:off x="7458551" y="1947868"/>
                  <a:ext cx="19116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2" name="Ink 61">
                  <a:extLst>
                    <a:ext uri="{FF2B5EF4-FFF2-40B4-BE49-F238E27FC236}">
                      <a16:creationId xmlns:a16="http://schemas.microsoft.com/office/drawing/2014/main" id="{D1D5A686-6CF2-38E1-F276-AE6A32446279}"/>
                    </a:ext>
                  </a:extLst>
                </p14:cNvPr>
                <p14:cNvContentPartPr/>
                <p14:nvPr/>
              </p14:nvContentPartPr>
              <p14:xfrm>
                <a:off x="7484831" y="2149468"/>
                <a:ext cx="119520" cy="3600"/>
              </p14:xfrm>
            </p:contentPart>
          </mc:Choice>
          <mc:Fallback xmlns="">
            <p:pic>
              <p:nvPicPr>
                <p:cNvPr id="62" name="Ink 61">
                  <a:extLst>
                    <a:ext uri="{FF2B5EF4-FFF2-40B4-BE49-F238E27FC236}">
                      <a16:creationId xmlns:a16="http://schemas.microsoft.com/office/drawing/2014/main" id="{D1D5A686-6CF2-38E1-F276-AE6A32446279}"/>
                    </a:ext>
                  </a:extLst>
                </p:cNvPr>
                <p:cNvPicPr/>
                <p:nvPr/>
              </p:nvPicPr>
              <p:blipFill>
                <a:blip r:embed="rId35"/>
                <a:stretch>
                  <a:fillRect/>
                </a:stretch>
              </p:blipFill>
              <p:spPr>
                <a:xfrm>
                  <a:off x="7476191" y="2140468"/>
                  <a:ext cx="13716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7492" name="Ink 17491">
                  <a:extLst>
                    <a:ext uri="{FF2B5EF4-FFF2-40B4-BE49-F238E27FC236}">
                      <a16:creationId xmlns:a16="http://schemas.microsoft.com/office/drawing/2014/main" id="{E461DA5A-0511-D1FD-24F9-9BAE275BF322}"/>
                    </a:ext>
                  </a:extLst>
                </p14:cNvPr>
                <p14:cNvContentPartPr/>
                <p14:nvPr/>
              </p14:nvContentPartPr>
              <p14:xfrm>
                <a:off x="8033471" y="2162068"/>
                <a:ext cx="137520" cy="331560"/>
              </p14:xfrm>
            </p:contentPart>
          </mc:Choice>
          <mc:Fallback xmlns="">
            <p:pic>
              <p:nvPicPr>
                <p:cNvPr id="17492" name="Ink 17491">
                  <a:extLst>
                    <a:ext uri="{FF2B5EF4-FFF2-40B4-BE49-F238E27FC236}">
                      <a16:creationId xmlns:a16="http://schemas.microsoft.com/office/drawing/2014/main" id="{E461DA5A-0511-D1FD-24F9-9BAE275BF322}"/>
                    </a:ext>
                  </a:extLst>
                </p:cNvPr>
                <p:cNvPicPr/>
                <p:nvPr/>
              </p:nvPicPr>
              <p:blipFill>
                <a:blip r:embed="rId38"/>
                <a:stretch>
                  <a:fillRect/>
                </a:stretch>
              </p:blipFill>
              <p:spPr>
                <a:xfrm>
                  <a:off x="8024471" y="2153428"/>
                  <a:ext cx="15516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024" name="Ink 1023">
                  <a:extLst>
                    <a:ext uri="{FF2B5EF4-FFF2-40B4-BE49-F238E27FC236}">
                      <a16:creationId xmlns:a16="http://schemas.microsoft.com/office/drawing/2014/main" id="{F6F6ED4B-B31F-3D60-C46E-84560A8004A1}"/>
                    </a:ext>
                  </a:extLst>
                </p14:cNvPr>
                <p14:cNvContentPartPr/>
                <p14:nvPr/>
              </p14:nvContentPartPr>
              <p14:xfrm>
                <a:off x="7998191" y="1881988"/>
                <a:ext cx="160200" cy="92880"/>
              </p14:xfrm>
            </p:contentPart>
          </mc:Choice>
          <mc:Fallback xmlns="">
            <p:pic>
              <p:nvPicPr>
                <p:cNvPr id="1024" name="Ink 1023">
                  <a:extLst>
                    <a:ext uri="{FF2B5EF4-FFF2-40B4-BE49-F238E27FC236}">
                      <a16:creationId xmlns:a16="http://schemas.microsoft.com/office/drawing/2014/main" id="{F6F6ED4B-B31F-3D60-C46E-84560A8004A1}"/>
                    </a:ext>
                  </a:extLst>
                </p:cNvPr>
                <p:cNvPicPr/>
                <p:nvPr/>
              </p:nvPicPr>
              <p:blipFill>
                <a:blip r:embed="rId40"/>
                <a:stretch>
                  <a:fillRect/>
                </a:stretch>
              </p:blipFill>
              <p:spPr>
                <a:xfrm>
                  <a:off x="7989191" y="1872988"/>
                  <a:ext cx="17784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25" name="Ink 1024">
                  <a:extLst>
                    <a:ext uri="{FF2B5EF4-FFF2-40B4-BE49-F238E27FC236}">
                      <a16:creationId xmlns:a16="http://schemas.microsoft.com/office/drawing/2014/main" id="{4928670B-0391-37D7-0D6C-59182133DE35}"/>
                    </a:ext>
                  </a:extLst>
                </p14:cNvPr>
                <p14:cNvContentPartPr/>
                <p14:nvPr/>
              </p14:nvContentPartPr>
              <p14:xfrm>
                <a:off x="8236511" y="1797748"/>
                <a:ext cx="177480" cy="737640"/>
              </p14:xfrm>
            </p:contentPart>
          </mc:Choice>
          <mc:Fallback xmlns="">
            <p:pic>
              <p:nvPicPr>
                <p:cNvPr id="1025" name="Ink 1024">
                  <a:extLst>
                    <a:ext uri="{FF2B5EF4-FFF2-40B4-BE49-F238E27FC236}">
                      <a16:creationId xmlns:a16="http://schemas.microsoft.com/office/drawing/2014/main" id="{4928670B-0391-37D7-0D6C-59182133DE35}"/>
                    </a:ext>
                  </a:extLst>
                </p:cNvPr>
                <p:cNvPicPr/>
                <p:nvPr/>
              </p:nvPicPr>
              <p:blipFill>
                <a:blip r:embed="rId42"/>
                <a:stretch>
                  <a:fillRect/>
                </a:stretch>
              </p:blipFill>
              <p:spPr>
                <a:xfrm>
                  <a:off x="8227871" y="1788748"/>
                  <a:ext cx="195120" cy="755280"/>
                </a:xfrm>
                <a:prstGeom prst="rect">
                  <a:avLst/>
                </a:prstGeom>
              </p:spPr>
            </p:pic>
          </mc:Fallback>
        </mc:AlternateContent>
      </p:grpSp>
      <p:grpSp>
        <p:nvGrpSpPr>
          <p:cNvPr id="1031" name="Group 1030">
            <a:extLst>
              <a:ext uri="{FF2B5EF4-FFF2-40B4-BE49-F238E27FC236}">
                <a16:creationId xmlns:a16="http://schemas.microsoft.com/office/drawing/2014/main" id="{455ECA76-3034-7E9A-0702-1B9A236F4D50}"/>
              </a:ext>
            </a:extLst>
          </p:cNvPr>
          <p:cNvGrpSpPr/>
          <p:nvPr/>
        </p:nvGrpSpPr>
        <p:grpSpPr>
          <a:xfrm>
            <a:off x="5518331" y="1571960"/>
            <a:ext cx="1222200" cy="761760"/>
            <a:chOff x="5532551" y="1777228"/>
            <a:chExt cx="1222200" cy="761760"/>
          </a:xfrm>
        </p:grpSpPr>
        <mc:AlternateContent xmlns:mc="http://schemas.openxmlformats.org/markup-compatibility/2006" xmlns:p14="http://schemas.microsoft.com/office/powerpoint/2010/main">
          <mc:Choice Requires="p14">
            <p:contentPart p14:bwMode="auto" r:id="rId43">
              <p14:nvContentPartPr>
                <p14:cNvPr id="49" name="Ink 48">
                  <a:extLst>
                    <a:ext uri="{FF2B5EF4-FFF2-40B4-BE49-F238E27FC236}">
                      <a16:creationId xmlns:a16="http://schemas.microsoft.com/office/drawing/2014/main" id="{1F199136-E40D-93C2-A2FE-764796276923}"/>
                    </a:ext>
                  </a:extLst>
                </p14:cNvPr>
                <p14:cNvContentPartPr/>
                <p14:nvPr/>
              </p14:nvContentPartPr>
              <p14:xfrm>
                <a:off x="5532551" y="2236228"/>
                <a:ext cx="197280" cy="2520"/>
              </p14:xfrm>
            </p:contentPart>
          </mc:Choice>
          <mc:Fallback xmlns="">
            <p:pic>
              <p:nvPicPr>
                <p:cNvPr id="49" name="Ink 48">
                  <a:extLst>
                    <a:ext uri="{FF2B5EF4-FFF2-40B4-BE49-F238E27FC236}">
                      <a16:creationId xmlns:a16="http://schemas.microsoft.com/office/drawing/2014/main" id="{1F199136-E40D-93C2-A2FE-764796276923}"/>
                    </a:ext>
                  </a:extLst>
                </p:cNvPr>
                <p:cNvPicPr/>
                <p:nvPr/>
              </p:nvPicPr>
              <p:blipFill>
                <a:blip r:embed="rId44"/>
                <a:stretch>
                  <a:fillRect/>
                </a:stretch>
              </p:blipFill>
              <p:spPr>
                <a:xfrm>
                  <a:off x="5523551" y="2227228"/>
                  <a:ext cx="2149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0" name="Ink 49">
                  <a:extLst>
                    <a:ext uri="{FF2B5EF4-FFF2-40B4-BE49-F238E27FC236}">
                      <a16:creationId xmlns:a16="http://schemas.microsoft.com/office/drawing/2014/main" id="{C83D0D8D-132D-7733-DD0E-C4F7EF7CCC24}"/>
                    </a:ext>
                  </a:extLst>
                </p14:cNvPr>
                <p14:cNvContentPartPr/>
                <p14:nvPr/>
              </p14:nvContentPartPr>
              <p14:xfrm>
                <a:off x="5536151" y="2357548"/>
                <a:ext cx="218160" cy="2520"/>
              </p14:xfrm>
            </p:contentPart>
          </mc:Choice>
          <mc:Fallback xmlns="">
            <p:pic>
              <p:nvPicPr>
                <p:cNvPr id="50" name="Ink 49">
                  <a:extLst>
                    <a:ext uri="{FF2B5EF4-FFF2-40B4-BE49-F238E27FC236}">
                      <a16:creationId xmlns:a16="http://schemas.microsoft.com/office/drawing/2014/main" id="{C83D0D8D-132D-7733-DD0E-C4F7EF7CCC24}"/>
                    </a:ext>
                  </a:extLst>
                </p:cNvPr>
                <p:cNvPicPr/>
                <p:nvPr/>
              </p:nvPicPr>
              <p:blipFill>
                <a:blip r:embed="rId46"/>
                <a:stretch>
                  <a:fillRect/>
                </a:stretch>
              </p:blipFill>
              <p:spPr>
                <a:xfrm>
                  <a:off x="5527151" y="2348908"/>
                  <a:ext cx="2358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2" name="Ink 51">
                  <a:extLst>
                    <a:ext uri="{FF2B5EF4-FFF2-40B4-BE49-F238E27FC236}">
                      <a16:creationId xmlns:a16="http://schemas.microsoft.com/office/drawing/2014/main" id="{B14282ED-76DC-1533-25B1-316E1E80C1D5}"/>
                    </a:ext>
                  </a:extLst>
                </p14:cNvPr>
                <p14:cNvContentPartPr/>
                <p14:nvPr/>
              </p14:nvContentPartPr>
              <p14:xfrm>
                <a:off x="6095951" y="2011228"/>
                <a:ext cx="201600" cy="356040"/>
              </p14:xfrm>
            </p:contentPart>
          </mc:Choice>
          <mc:Fallback xmlns="">
            <p:pic>
              <p:nvPicPr>
                <p:cNvPr id="52" name="Ink 51">
                  <a:extLst>
                    <a:ext uri="{FF2B5EF4-FFF2-40B4-BE49-F238E27FC236}">
                      <a16:creationId xmlns:a16="http://schemas.microsoft.com/office/drawing/2014/main" id="{B14282ED-76DC-1533-25B1-316E1E80C1D5}"/>
                    </a:ext>
                  </a:extLst>
                </p:cNvPr>
                <p:cNvPicPr/>
                <p:nvPr/>
              </p:nvPicPr>
              <p:blipFill>
                <a:blip r:embed="rId48"/>
                <a:stretch>
                  <a:fillRect/>
                </a:stretch>
              </p:blipFill>
              <p:spPr>
                <a:xfrm>
                  <a:off x="6087311" y="2002588"/>
                  <a:ext cx="21924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3" name="Ink 52">
                  <a:extLst>
                    <a:ext uri="{FF2B5EF4-FFF2-40B4-BE49-F238E27FC236}">
                      <a16:creationId xmlns:a16="http://schemas.microsoft.com/office/drawing/2014/main" id="{870DB26B-E9F8-E1C6-E2DA-FA0C1E88EDCE}"/>
                    </a:ext>
                  </a:extLst>
                </p14:cNvPr>
                <p14:cNvContentPartPr/>
                <p14:nvPr/>
              </p14:nvContentPartPr>
              <p14:xfrm>
                <a:off x="6101351" y="2202028"/>
                <a:ext cx="104400" cy="360"/>
              </p14:xfrm>
            </p:contentPart>
          </mc:Choice>
          <mc:Fallback xmlns="">
            <p:pic>
              <p:nvPicPr>
                <p:cNvPr id="53" name="Ink 52">
                  <a:extLst>
                    <a:ext uri="{FF2B5EF4-FFF2-40B4-BE49-F238E27FC236}">
                      <a16:creationId xmlns:a16="http://schemas.microsoft.com/office/drawing/2014/main" id="{870DB26B-E9F8-E1C6-E2DA-FA0C1E88EDCE}"/>
                    </a:ext>
                  </a:extLst>
                </p:cNvPr>
                <p:cNvPicPr/>
                <p:nvPr/>
              </p:nvPicPr>
              <p:blipFill>
                <a:blip r:embed="rId50"/>
                <a:stretch>
                  <a:fillRect/>
                </a:stretch>
              </p:blipFill>
              <p:spPr>
                <a:xfrm>
                  <a:off x="6092351" y="2193388"/>
                  <a:ext cx="122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6" name="Ink 55">
                  <a:extLst>
                    <a:ext uri="{FF2B5EF4-FFF2-40B4-BE49-F238E27FC236}">
                      <a16:creationId xmlns:a16="http://schemas.microsoft.com/office/drawing/2014/main" id="{960C81F2-74B8-8889-F2AC-24A8A3EAA229}"/>
                    </a:ext>
                  </a:extLst>
                </p14:cNvPr>
                <p14:cNvContentPartPr/>
                <p14:nvPr/>
              </p14:nvContentPartPr>
              <p14:xfrm>
                <a:off x="6612911" y="2234428"/>
                <a:ext cx="141840" cy="119520"/>
              </p14:xfrm>
            </p:contentPart>
          </mc:Choice>
          <mc:Fallback xmlns="">
            <p:pic>
              <p:nvPicPr>
                <p:cNvPr id="56" name="Ink 55">
                  <a:extLst>
                    <a:ext uri="{FF2B5EF4-FFF2-40B4-BE49-F238E27FC236}">
                      <a16:creationId xmlns:a16="http://schemas.microsoft.com/office/drawing/2014/main" id="{960C81F2-74B8-8889-F2AC-24A8A3EAA229}"/>
                    </a:ext>
                  </a:extLst>
                </p:cNvPr>
                <p:cNvPicPr/>
                <p:nvPr/>
              </p:nvPicPr>
              <p:blipFill>
                <a:blip r:embed="rId56"/>
                <a:stretch>
                  <a:fillRect/>
                </a:stretch>
              </p:blipFill>
              <p:spPr>
                <a:xfrm>
                  <a:off x="6604271" y="2225788"/>
                  <a:ext cx="15948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7" name="Ink 56">
                  <a:extLst>
                    <a:ext uri="{FF2B5EF4-FFF2-40B4-BE49-F238E27FC236}">
                      <a16:creationId xmlns:a16="http://schemas.microsoft.com/office/drawing/2014/main" id="{924175A8-E85D-04F8-76FB-A69432D7FABE}"/>
                    </a:ext>
                  </a:extLst>
                </p14:cNvPr>
                <p14:cNvContentPartPr/>
                <p14:nvPr/>
              </p14:nvContentPartPr>
              <p14:xfrm>
                <a:off x="6629471" y="2219308"/>
                <a:ext cx="114840" cy="150480"/>
              </p14:xfrm>
            </p:contentPart>
          </mc:Choice>
          <mc:Fallback xmlns="">
            <p:pic>
              <p:nvPicPr>
                <p:cNvPr id="57" name="Ink 56">
                  <a:extLst>
                    <a:ext uri="{FF2B5EF4-FFF2-40B4-BE49-F238E27FC236}">
                      <a16:creationId xmlns:a16="http://schemas.microsoft.com/office/drawing/2014/main" id="{924175A8-E85D-04F8-76FB-A69432D7FABE}"/>
                    </a:ext>
                  </a:extLst>
                </p:cNvPr>
                <p:cNvPicPr/>
                <p:nvPr/>
              </p:nvPicPr>
              <p:blipFill>
                <a:blip r:embed="rId58"/>
                <a:stretch>
                  <a:fillRect/>
                </a:stretch>
              </p:blipFill>
              <p:spPr>
                <a:xfrm>
                  <a:off x="6620471" y="2210308"/>
                  <a:ext cx="13248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8" name="Ink 57">
                  <a:extLst>
                    <a:ext uri="{FF2B5EF4-FFF2-40B4-BE49-F238E27FC236}">
                      <a16:creationId xmlns:a16="http://schemas.microsoft.com/office/drawing/2014/main" id="{F2CC3433-FA6D-107E-17A0-19C7702C6907}"/>
                    </a:ext>
                  </a:extLst>
                </p14:cNvPr>
                <p14:cNvContentPartPr/>
                <p14:nvPr/>
              </p14:nvContentPartPr>
              <p14:xfrm>
                <a:off x="6592031" y="1939948"/>
                <a:ext cx="158040" cy="118080"/>
              </p14:xfrm>
            </p:contentPart>
          </mc:Choice>
          <mc:Fallback xmlns="">
            <p:pic>
              <p:nvPicPr>
                <p:cNvPr id="58" name="Ink 57">
                  <a:extLst>
                    <a:ext uri="{FF2B5EF4-FFF2-40B4-BE49-F238E27FC236}">
                      <a16:creationId xmlns:a16="http://schemas.microsoft.com/office/drawing/2014/main" id="{F2CC3433-FA6D-107E-17A0-19C7702C6907}"/>
                    </a:ext>
                  </a:extLst>
                </p:cNvPr>
                <p:cNvPicPr/>
                <p:nvPr/>
              </p:nvPicPr>
              <p:blipFill>
                <a:blip r:embed="rId60"/>
                <a:stretch>
                  <a:fillRect/>
                </a:stretch>
              </p:blipFill>
              <p:spPr>
                <a:xfrm>
                  <a:off x="6583031" y="1930948"/>
                  <a:ext cx="1756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29" name="Ink 1028">
                  <a:extLst>
                    <a:ext uri="{FF2B5EF4-FFF2-40B4-BE49-F238E27FC236}">
                      <a16:creationId xmlns:a16="http://schemas.microsoft.com/office/drawing/2014/main" id="{F53FC165-7471-C176-ACA6-88D945CAF823}"/>
                    </a:ext>
                  </a:extLst>
                </p14:cNvPr>
                <p14:cNvContentPartPr/>
                <p14:nvPr/>
              </p14:nvContentPartPr>
              <p14:xfrm>
                <a:off x="5857271" y="1777228"/>
                <a:ext cx="233640" cy="761760"/>
              </p14:xfrm>
            </p:contentPart>
          </mc:Choice>
          <mc:Fallback xmlns="">
            <p:pic>
              <p:nvPicPr>
                <p:cNvPr id="1029" name="Ink 1028">
                  <a:extLst>
                    <a:ext uri="{FF2B5EF4-FFF2-40B4-BE49-F238E27FC236}">
                      <a16:creationId xmlns:a16="http://schemas.microsoft.com/office/drawing/2014/main" id="{F53FC165-7471-C176-ACA6-88D945CAF823}"/>
                    </a:ext>
                  </a:extLst>
                </p:cNvPr>
                <p:cNvPicPr/>
                <p:nvPr/>
              </p:nvPicPr>
              <p:blipFill>
                <a:blip r:embed="rId62"/>
                <a:stretch>
                  <a:fillRect/>
                </a:stretch>
              </p:blipFill>
              <p:spPr>
                <a:xfrm>
                  <a:off x="5848271" y="1768588"/>
                  <a:ext cx="251280" cy="779400"/>
                </a:xfrm>
                <a:prstGeom prst="rect">
                  <a:avLst/>
                </a:prstGeom>
              </p:spPr>
            </p:pic>
          </mc:Fallback>
        </mc:AlternateContent>
      </p:grpSp>
      <p:grpSp>
        <p:nvGrpSpPr>
          <p:cNvPr id="17425" name="Group 17424">
            <a:extLst>
              <a:ext uri="{FF2B5EF4-FFF2-40B4-BE49-F238E27FC236}">
                <a16:creationId xmlns:a16="http://schemas.microsoft.com/office/drawing/2014/main" id="{02EFC7AF-D36D-7D7C-A910-3F94B88169F7}"/>
              </a:ext>
            </a:extLst>
          </p:cNvPr>
          <p:cNvGrpSpPr/>
          <p:nvPr/>
        </p:nvGrpSpPr>
        <p:grpSpPr>
          <a:xfrm>
            <a:off x="4968791" y="2678946"/>
            <a:ext cx="1748880" cy="1233720"/>
            <a:chOff x="879551" y="4956028"/>
            <a:chExt cx="1748880" cy="1233720"/>
          </a:xfrm>
        </p:grpSpPr>
        <mc:AlternateContent xmlns:mc="http://schemas.openxmlformats.org/markup-compatibility/2006" xmlns:p14="http://schemas.microsoft.com/office/powerpoint/2010/main">
          <mc:Choice Requires="p14">
            <p:contentPart p14:bwMode="auto" r:id="rId63">
              <p14:nvContentPartPr>
                <p14:cNvPr id="1078" name="Ink 1077">
                  <a:extLst>
                    <a:ext uri="{FF2B5EF4-FFF2-40B4-BE49-F238E27FC236}">
                      <a16:creationId xmlns:a16="http://schemas.microsoft.com/office/drawing/2014/main" id="{A90E8AD1-EFC7-A3C4-4275-6C2AEA613188}"/>
                    </a:ext>
                  </a:extLst>
                </p14:cNvPr>
                <p14:cNvContentPartPr/>
                <p14:nvPr/>
              </p14:nvContentPartPr>
              <p14:xfrm>
                <a:off x="1061711" y="5182468"/>
                <a:ext cx="114120" cy="257760"/>
              </p14:xfrm>
            </p:contentPart>
          </mc:Choice>
          <mc:Fallback xmlns="">
            <p:pic>
              <p:nvPicPr>
                <p:cNvPr id="1078" name="Ink 1077">
                  <a:extLst>
                    <a:ext uri="{FF2B5EF4-FFF2-40B4-BE49-F238E27FC236}">
                      <a16:creationId xmlns:a16="http://schemas.microsoft.com/office/drawing/2014/main" id="{A90E8AD1-EFC7-A3C4-4275-6C2AEA613188}"/>
                    </a:ext>
                  </a:extLst>
                </p:cNvPr>
                <p:cNvPicPr/>
                <p:nvPr/>
              </p:nvPicPr>
              <p:blipFill>
                <a:blip r:embed="rId64"/>
                <a:stretch>
                  <a:fillRect/>
                </a:stretch>
              </p:blipFill>
              <p:spPr>
                <a:xfrm>
                  <a:off x="1052711" y="5173828"/>
                  <a:ext cx="13176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79" name="Ink 1078">
                  <a:extLst>
                    <a:ext uri="{FF2B5EF4-FFF2-40B4-BE49-F238E27FC236}">
                      <a16:creationId xmlns:a16="http://schemas.microsoft.com/office/drawing/2014/main" id="{78964BCA-E27C-89D2-EFC1-C02AD36976F3}"/>
                    </a:ext>
                  </a:extLst>
                </p14:cNvPr>
                <p14:cNvContentPartPr/>
                <p14:nvPr/>
              </p14:nvContentPartPr>
              <p14:xfrm>
                <a:off x="1067831" y="5309548"/>
                <a:ext cx="71640" cy="360"/>
              </p14:xfrm>
            </p:contentPart>
          </mc:Choice>
          <mc:Fallback xmlns="">
            <p:pic>
              <p:nvPicPr>
                <p:cNvPr id="1079" name="Ink 1078">
                  <a:extLst>
                    <a:ext uri="{FF2B5EF4-FFF2-40B4-BE49-F238E27FC236}">
                      <a16:creationId xmlns:a16="http://schemas.microsoft.com/office/drawing/2014/main" id="{78964BCA-E27C-89D2-EFC1-C02AD36976F3}"/>
                    </a:ext>
                  </a:extLst>
                </p:cNvPr>
                <p:cNvPicPr/>
                <p:nvPr/>
              </p:nvPicPr>
              <p:blipFill>
                <a:blip r:embed="rId66"/>
                <a:stretch>
                  <a:fillRect/>
                </a:stretch>
              </p:blipFill>
              <p:spPr>
                <a:xfrm>
                  <a:off x="1059191" y="5300908"/>
                  <a:ext cx="89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80" name="Ink 1079">
                  <a:extLst>
                    <a:ext uri="{FF2B5EF4-FFF2-40B4-BE49-F238E27FC236}">
                      <a16:creationId xmlns:a16="http://schemas.microsoft.com/office/drawing/2014/main" id="{3643E2DD-79A4-9FDC-0408-471167BA8E2D}"/>
                    </a:ext>
                  </a:extLst>
                </p14:cNvPr>
                <p14:cNvContentPartPr/>
                <p14:nvPr/>
              </p14:nvContentPartPr>
              <p14:xfrm>
                <a:off x="1199591" y="5347348"/>
                <a:ext cx="24480" cy="187200"/>
              </p14:xfrm>
            </p:contentPart>
          </mc:Choice>
          <mc:Fallback xmlns="">
            <p:pic>
              <p:nvPicPr>
                <p:cNvPr id="1080" name="Ink 1079">
                  <a:extLst>
                    <a:ext uri="{FF2B5EF4-FFF2-40B4-BE49-F238E27FC236}">
                      <a16:creationId xmlns:a16="http://schemas.microsoft.com/office/drawing/2014/main" id="{3643E2DD-79A4-9FDC-0408-471167BA8E2D}"/>
                    </a:ext>
                  </a:extLst>
                </p:cNvPr>
                <p:cNvPicPr/>
                <p:nvPr/>
              </p:nvPicPr>
              <p:blipFill>
                <a:blip r:embed="rId68"/>
                <a:stretch>
                  <a:fillRect/>
                </a:stretch>
              </p:blipFill>
              <p:spPr>
                <a:xfrm>
                  <a:off x="1190951" y="5338348"/>
                  <a:ext cx="4212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81" name="Ink 1080">
                  <a:extLst>
                    <a:ext uri="{FF2B5EF4-FFF2-40B4-BE49-F238E27FC236}">
                      <a16:creationId xmlns:a16="http://schemas.microsoft.com/office/drawing/2014/main" id="{7B6D9DB2-0A1E-BF46-E3EA-AD6CC1865EDF}"/>
                    </a:ext>
                  </a:extLst>
                </p14:cNvPr>
                <p14:cNvContentPartPr/>
                <p14:nvPr/>
              </p14:nvContentPartPr>
              <p14:xfrm>
                <a:off x="1128311" y="5757748"/>
                <a:ext cx="118800" cy="223560"/>
              </p14:xfrm>
            </p:contentPart>
          </mc:Choice>
          <mc:Fallback xmlns="">
            <p:pic>
              <p:nvPicPr>
                <p:cNvPr id="1081" name="Ink 1080">
                  <a:extLst>
                    <a:ext uri="{FF2B5EF4-FFF2-40B4-BE49-F238E27FC236}">
                      <a16:creationId xmlns:a16="http://schemas.microsoft.com/office/drawing/2014/main" id="{7B6D9DB2-0A1E-BF46-E3EA-AD6CC1865EDF}"/>
                    </a:ext>
                  </a:extLst>
                </p:cNvPr>
                <p:cNvPicPr/>
                <p:nvPr/>
              </p:nvPicPr>
              <p:blipFill>
                <a:blip r:embed="rId70"/>
                <a:stretch>
                  <a:fillRect/>
                </a:stretch>
              </p:blipFill>
              <p:spPr>
                <a:xfrm>
                  <a:off x="1119671" y="5749108"/>
                  <a:ext cx="1364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82" name="Ink 1081">
                  <a:extLst>
                    <a:ext uri="{FF2B5EF4-FFF2-40B4-BE49-F238E27FC236}">
                      <a16:creationId xmlns:a16="http://schemas.microsoft.com/office/drawing/2014/main" id="{324535C9-6DA6-A43E-C77F-DD94D778203F}"/>
                    </a:ext>
                  </a:extLst>
                </p14:cNvPr>
                <p14:cNvContentPartPr/>
                <p14:nvPr/>
              </p14:nvContentPartPr>
              <p14:xfrm>
                <a:off x="1129031" y="5875468"/>
                <a:ext cx="75240" cy="360"/>
              </p14:xfrm>
            </p:contentPart>
          </mc:Choice>
          <mc:Fallback xmlns="">
            <p:pic>
              <p:nvPicPr>
                <p:cNvPr id="1082" name="Ink 1081">
                  <a:extLst>
                    <a:ext uri="{FF2B5EF4-FFF2-40B4-BE49-F238E27FC236}">
                      <a16:creationId xmlns:a16="http://schemas.microsoft.com/office/drawing/2014/main" id="{324535C9-6DA6-A43E-C77F-DD94D778203F}"/>
                    </a:ext>
                  </a:extLst>
                </p:cNvPr>
                <p:cNvPicPr/>
                <p:nvPr/>
              </p:nvPicPr>
              <p:blipFill>
                <a:blip r:embed="rId72"/>
                <a:stretch>
                  <a:fillRect/>
                </a:stretch>
              </p:blipFill>
              <p:spPr>
                <a:xfrm>
                  <a:off x="1120391" y="5866468"/>
                  <a:ext cx="92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83" name="Ink 1082">
                  <a:extLst>
                    <a:ext uri="{FF2B5EF4-FFF2-40B4-BE49-F238E27FC236}">
                      <a16:creationId xmlns:a16="http://schemas.microsoft.com/office/drawing/2014/main" id="{841F8221-3FFD-04DF-8964-AA992CFF42C7}"/>
                    </a:ext>
                  </a:extLst>
                </p14:cNvPr>
                <p14:cNvContentPartPr/>
                <p14:nvPr/>
              </p14:nvContentPartPr>
              <p14:xfrm>
                <a:off x="1277351" y="5902468"/>
                <a:ext cx="164520" cy="210600"/>
              </p14:xfrm>
            </p:contentPart>
          </mc:Choice>
          <mc:Fallback xmlns="">
            <p:pic>
              <p:nvPicPr>
                <p:cNvPr id="1083" name="Ink 1082">
                  <a:extLst>
                    <a:ext uri="{FF2B5EF4-FFF2-40B4-BE49-F238E27FC236}">
                      <a16:creationId xmlns:a16="http://schemas.microsoft.com/office/drawing/2014/main" id="{841F8221-3FFD-04DF-8964-AA992CFF42C7}"/>
                    </a:ext>
                  </a:extLst>
                </p:cNvPr>
                <p:cNvPicPr/>
                <p:nvPr/>
              </p:nvPicPr>
              <p:blipFill>
                <a:blip r:embed="rId74"/>
                <a:stretch>
                  <a:fillRect/>
                </a:stretch>
              </p:blipFill>
              <p:spPr>
                <a:xfrm>
                  <a:off x="1268711" y="5893468"/>
                  <a:ext cx="1821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86" name="Ink 1085">
                  <a:extLst>
                    <a:ext uri="{FF2B5EF4-FFF2-40B4-BE49-F238E27FC236}">
                      <a16:creationId xmlns:a16="http://schemas.microsoft.com/office/drawing/2014/main" id="{F37FCD74-19A2-FF82-3B21-EA75D2CB6A88}"/>
                    </a:ext>
                  </a:extLst>
                </p14:cNvPr>
                <p14:cNvContentPartPr/>
                <p14:nvPr/>
              </p14:nvContentPartPr>
              <p14:xfrm>
                <a:off x="1333511" y="5298388"/>
                <a:ext cx="88920" cy="163800"/>
              </p14:xfrm>
            </p:contentPart>
          </mc:Choice>
          <mc:Fallback xmlns="">
            <p:pic>
              <p:nvPicPr>
                <p:cNvPr id="1086" name="Ink 1085">
                  <a:extLst>
                    <a:ext uri="{FF2B5EF4-FFF2-40B4-BE49-F238E27FC236}">
                      <a16:creationId xmlns:a16="http://schemas.microsoft.com/office/drawing/2014/main" id="{F37FCD74-19A2-FF82-3B21-EA75D2CB6A88}"/>
                    </a:ext>
                  </a:extLst>
                </p:cNvPr>
                <p:cNvPicPr/>
                <p:nvPr/>
              </p:nvPicPr>
              <p:blipFill>
                <a:blip r:embed="rId76"/>
                <a:stretch>
                  <a:fillRect/>
                </a:stretch>
              </p:blipFill>
              <p:spPr>
                <a:xfrm>
                  <a:off x="1324871" y="5289748"/>
                  <a:ext cx="1065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87" name="Ink 1086">
                  <a:extLst>
                    <a:ext uri="{FF2B5EF4-FFF2-40B4-BE49-F238E27FC236}">
                      <a16:creationId xmlns:a16="http://schemas.microsoft.com/office/drawing/2014/main" id="{DAD2D606-E2D9-5EE2-FD1B-E214DECB43D6}"/>
                    </a:ext>
                  </a:extLst>
                </p14:cNvPr>
                <p14:cNvContentPartPr/>
                <p14:nvPr/>
              </p14:nvContentPartPr>
              <p14:xfrm>
                <a:off x="1423871" y="5150068"/>
                <a:ext cx="22680" cy="94320"/>
              </p14:xfrm>
            </p:contentPart>
          </mc:Choice>
          <mc:Fallback xmlns="">
            <p:pic>
              <p:nvPicPr>
                <p:cNvPr id="1087" name="Ink 1086">
                  <a:extLst>
                    <a:ext uri="{FF2B5EF4-FFF2-40B4-BE49-F238E27FC236}">
                      <a16:creationId xmlns:a16="http://schemas.microsoft.com/office/drawing/2014/main" id="{DAD2D606-E2D9-5EE2-FD1B-E214DECB43D6}"/>
                    </a:ext>
                  </a:extLst>
                </p:cNvPr>
                <p:cNvPicPr/>
                <p:nvPr/>
              </p:nvPicPr>
              <p:blipFill>
                <a:blip r:embed="rId78"/>
                <a:stretch>
                  <a:fillRect/>
                </a:stretch>
              </p:blipFill>
              <p:spPr>
                <a:xfrm>
                  <a:off x="1415231" y="5141428"/>
                  <a:ext cx="4032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7408" name="Ink 17407">
                  <a:extLst>
                    <a:ext uri="{FF2B5EF4-FFF2-40B4-BE49-F238E27FC236}">
                      <a16:creationId xmlns:a16="http://schemas.microsoft.com/office/drawing/2014/main" id="{52D61647-1EB6-0641-48DA-A4663E527957}"/>
                    </a:ext>
                  </a:extLst>
                </p14:cNvPr>
                <p14:cNvContentPartPr/>
                <p14:nvPr/>
              </p14:nvContentPartPr>
              <p14:xfrm>
                <a:off x="1408391" y="5059348"/>
                <a:ext cx="2880" cy="5040"/>
              </p14:xfrm>
            </p:contentPart>
          </mc:Choice>
          <mc:Fallback xmlns="">
            <p:pic>
              <p:nvPicPr>
                <p:cNvPr id="17408" name="Ink 17407">
                  <a:extLst>
                    <a:ext uri="{FF2B5EF4-FFF2-40B4-BE49-F238E27FC236}">
                      <a16:creationId xmlns:a16="http://schemas.microsoft.com/office/drawing/2014/main" id="{52D61647-1EB6-0641-48DA-A4663E527957}"/>
                    </a:ext>
                  </a:extLst>
                </p:cNvPr>
                <p:cNvPicPr/>
                <p:nvPr/>
              </p:nvPicPr>
              <p:blipFill>
                <a:blip r:embed="rId80"/>
                <a:stretch>
                  <a:fillRect/>
                </a:stretch>
              </p:blipFill>
              <p:spPr>
                <a:xfrm>
                  <a:off x="1399751" y="5050348"/>
                  <a:ext cx="205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7409" name="Ink 17408">
                  <a:extLst>
                    <a:ext uri="{FF2B5EF4-FFF2-40B4-BE49-F238E27FC236}">
                      <a16:creationId xmlns:a16="http://schemas.microsoft.com/office/drawing/2014/main" id="{276D3EA4-A91A-13AE-7AFB-5826899AD953}"/>
                    </a:ext>
                  </a:extLst>
                </p14:cNvPr>
                <p14:cNvContentPartPr/>
                <p14:nvPr/>
              </p14:nvContentPartPr>
              <p14:xfrm>
                <a:off x="1512431" y="5116588"/>
                <a:ext cx="117720" cy="132120"/>
              </p14:xfrm>
            </p:contentPart>
          </mc:Choice>
          <mc:Fallback xmlns="">
            <p:pic>
              <p:nvPicPr>
                <p:cNvPr id="17409" name="Ink 17408">
                  <a:extLst>
                    <a:ext uri="{FF2B5EF4-FFF2-40B4-BE49-F238E27FC236}">
                      <a16:creationId xmlns:a16="http://schemas.microsoft.com/office/drawing/2014/main" id="{276D3EA4-A91A-13AE-7AFB-5826899AD953}"/>
                    </a:ext>
                  </a:extLst>
                </p:cNvPr>
                <p:cNvPicPr/>
                <p:nvPr/>
              </p:nvPicPr>
              <p:blipFill>
                <a:blip r:embed="rId82"/>
                <a:stretch>
                  <a:fillRect/>
                </a:stretch>
              </p:blipFill>
              <p:spPr>
                <a:xfrm>
                  <a:off x="1503791" y="5107588"/>
                  <a:ext cx="13536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410" name="Ink 17409">
                  <a:extLst>
                    <a:ext uri="{FF2B5EF4-FFF2-40B4-BE49-F238E27FC236}">
                      <a16:creationId xmlns:a16="http://schemas.microsoft.com/office/drawing/2014/main" id="{F7577FE5-81C3-8A2C-EF1D-DBAAE601699C}"/>
                    </a:ext>
                  </a:extLst>
                </p14:cNvPr>
                <p14:cNvContentPartPr/>
                <p14:nvPr/>
              </p14:nvContentPartPr>
              <p14:xfrm>
                <a:off x="1694231" y="4956028"/>
                <a:ext cx="65520" cy="258480"/>
              </p14:xfrm>
            </p:contentPart>
          </mc:Choice>
          <mc:Fallback xmlns="">
            <p:pic>
              <p:nvPicPr>
                <p:cNvPr id="17410" name="Ink 17409">
                  <a:extLst>
                    <a:ext uri="{FF2B5EF4-FFF2-40B4-BE49-F238E27FC236}">
                      <a16:creationId xmlns:a16="http://schemas.microsoft.com/office/drawing/2014/main" id="{F7577FE5-81C3-8A2C-EF1D-DBAAE601699C}"/>
                    </a:ext>
                  </a:extLst>
                </p:cNvPr>
                <p:cNvPicPr/>
                <p:nvPr/>
              </p:nvPicPr>
              <p:blipFill>
                <a:blip r:embed="rId84"/>
                <a:stretch>
                  <a:fillRect/>
                </a:stretch>
              </p:blipFill>
              <p:spPr>
                <a:xfrm>
                  <a:off x="1685231" y="4947028"/>
                  <a:ext cx="8316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7411" name="Ink 17410">
                  <a:extLst>
                    <a:ext uri="{FF2B5EF4-FFF2-40B4-BE49-F238E27FC236}">
                      <a16:creationId xmlns:a16="http://schemas.microsoft.com/office/drawing/2014/main" id="{1A6C3DDF-43F2-E4A2-51FA-921459B91B4A}"/>
                    </a:ext>
                  </a:extLst>
                </p14:cNvPr>
                <p14:cNvContentPartPr/>
                <p14:nvPr/>
              </p14:nvContentPartPr>
              <p14:xfrm>
                <a:off x="1684151" y="5108668"/>
                <a:ext cx="73080" cy="16920"/>
              </p14:xfrm>
            </p:contentPart>
          </mc:Choice>
          <mc:Fallback xmlns="">
            <p:pic>
              <p:nvPicPr>
                <p:cNvPr id="17411" name="Ink 17410">
                  <a:extLst>
                    <a:ext uri="{FF2B5EF4-FFF2-40B4-BE49-F238E27FC236}">
                      <a16:creationId xmlns:a16="http://schemas.microsoft.com/office/drawing/2014/main" id="{1A6C3DDF-43F2-E4A2-51FA-921459B91B4A}"/>
                    </a:ext>
                  </a:extLst>
                </p:cNvPr>
                <p:cNvPicPr/>
                <p:nvPr/>
              </p:nvPicPr>
              <p:blipFill>
                <a:blip r:embed="rId86"/>
                <a:stretch>
                  <a:fillRect/>
                </a:stretch>
              </p:blipFill>
              <p:spPr>
                <a:xfrm>
                  <a:off x="1675151" y="5099668"/>
                  <a:ext cx="907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7414" name="Ink 17413">
                  <a:extLst>
                    <a:ext uri="{FF2B5EF4-FFF2-40B4-BE49-F238E27FC236}">
                      <a16:creationId xmlns:a16="http://schemas.microsoft.com/office/drawing/2014/main" id="{F001AAB2-711F-4D37-0313-9166A5AFE8F2}"/>
                    </a:ext>
                  </a:extLst>
                </p14:cNvPr>
                <p14:cNvContentPartPr/>
                <p14:nvPr/>
              </p14:nvContentPartPr>
              <p14:xfrm>
                <a:off x="1545551" y="5713828"/>
                <a:ext cx="120960" cy="294480"/>
              </p14:xfrm>
            </p:contentPart>
          </mc:Choice>
          <mc:Fallback xmlns="">
            <p:pic>
              <p:nvPicPr>
                <p:cNvPr id="17414" name="Ink 17413">
                  <a:extLst>
                    <a:ext uri="{FF2B5EF4-FFF2-40B4-BE49-F238E27FC236}">
                      <a16:creationId xmlns:a16="http://schemas.microsoft.com/office/drawing/2014/main" id="{F001AAB2-711F-4D37-0313-9166A5AFE8F2}"/>
                    </a:ext>
                  </a:extLst>
                </p:cNvPr>
                <p:cNvPicPr/>
                <p:nvPr/>
              </p:nvPicPr>
              <p:blipFill>
                <a:blip r:embed="rId88"/>
                <a:stretch>
                  <a:fillRect/>
                </a:stretch>
              </p:blipFill>
              <p:spPr>
                <a:xfrm>
                  <a:off x="1536551" y="5704828"/>
                  <a:ext cx="13860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7416" name="Ink 17415">
                  <a:extLst>
                    <a:ext uri="{FF2B5EF4-FFF2-40B4-BE49-F238E27FC236}">
                      <a16:creationId xmlns:a16="http://schemas.microsoft.com/office/drawing/2014/main" id="{338F83BF-4319-139B-036F-40A4914D7BD5}"/>
                    </a:ext>
                  </a:extLst>
                </p14:cNvPr>
                <p14:cNvContentPartPr/>
                <p14:nvPr/>
              </p14:nvContentPartPr>
              <p14:xfrm>
                <a:off x="1677671" y="5583868"/>
                <a:ext cx="23040" cy="99720"/>
              </p14:xfrm>
            </p:contentPart>
          </mc:Choice>
          <mc:Fallback xmlns="">
            <p:pic>
              <p:nvPicPr>
                <p:cNvPr id="17416" name="Ink 17415">
                  <a:extLst>
                    <a:ext uri="{FF2B5EF4-FFF2-40B4-BE49-F238E27FC236}">
                      <a16:creationId xmlns:a16="http://schemas.microsoft.com/office/drawing/2014/main" id="{338F83BF-4319-139B-036F-40A4914D7BD5}"/>
                    </a:ext>
                  </a:extLst>
                </p:cNvPr>
                <p:cNvPicPr/>
                <p:nvPr/>
              </p:nvPicPr>
              <p:blipFill>
                <a:blip r:embed="rId90"/>
                <a:stretch>
                  <a:fillRect/>
                </a:stretch>
              </p:blipFill>
              <p:spPr>
                <a:xfrm>
                  <a:off x="1669031" y="5575228"/>
                  <a:ext cx="4068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7418" name="Ink 17417">
                  <a:extLst>
                    <a:ext uri="{FF2B5EF4-FFF2-40B4-BE49-F238E27FC236}">
                      <a16:creationId xmlns:a16="http://schemas.microsoft.com/office/drawing/2014/main" id="{606D37BF-4343-093E-93F5-3258BE6EDCBE}"/>
                    </a:ext>
                  </a:extLst>
                </p14:cNvPr>
                <p14:cNvContentPartPr/>
                <p14:nvPr/>
              </p14:nvContentPartPr>
              <p14:xfrm>
                <a:off x="1658231" y="5534548"/>
                <a:ext cx="2880" cy="5040"/>
              </p14:xfrm>
            </p:contentPart>
          </mc:Choice>
          <mc:Fallback xmlns="">
            <p:pic>
              <p:nvPicPr>
                <p:cNvPr id="17418" name="Ink 17417">
                  <a:extLst>
                    <a:ext uri="{FF2B5EF4-FFF2-40B4-BE49-F238E27FC236}">
                      <a16:creationId xmlns:a16="http://schemas.microsoft.com/office/drawing/2014/main" id="{606D37BF-4343-093E-93F5-3258BE6EDCBE}"/>
                    </a:ext>
                  </a:extLst>
                </p:cNvPr>
                <p:cNvPicPr/>
                <p:nvPr/>
              </p:nvPicPr>
              <p:blipFill>
                <a:blip r:embed="rId80"/>
                <a:stretch>
                  <a:fillRect/>
                </a:stretch>
              </p:blipFill>
              <p:spPr>
                <a:xfrm>
                  <a:off x="1649591" y="5525548"/>
                  <a:ext cx="205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7419" name="Ink 17418">
                  <a:extLst>
                    <a:ext uri="{FF2B5EF4-FFF2-40B4-BE49-F238E27FC236}">
                      <a16:creationId xmlns:a16="http://schemas.microsoft.com/office/drawing/2014/main" id="{01CE100A-3F2C-1B7F-FB07-3AEB4E00760A}"/>
                    </a:ext>
                  </a:extLst>
                </p14:cNvPr>
                <p14:cNvContentPartPr/>
                <p14:nvPr/>
              </p14:nvContentPartPr>
              <p14:xfrm>
                <a:off x="1772711" y="5534548"/>
                <a:ext cx="114480" cy="149760"/>
              </p14:xfrm>
            </p:contentPart>
          </mc:Choice>
          <mc:Fallback xmlns="">
            <p:pic>
              <p:nvPicPr>
                <p:cNvPr id="17419" name="Ink 17418">
                  <a:extLst>
                    <a:ext uri="{FF2B5EF4-FFF2-40B4-BE49-F238E27FC236}">
                      <a16:creationId xmlns:a16="http://schemas.microsoft.com/office/drawing/2014/main" id="{01CE100A-3F2C-1B7F-FB07-3AEB4E00760A}"/>
                    </a:ext>
                  </a:extLst>
                </p:cNvPr>
                <p:cNvPicPr/>
                <p:nvPr/>
              </p:nvPicPr>
              <p:blipFill>
                <a:blip r:embed="rId93"/>
                <a:stretch>
                  <a:fillRect/>
                </a:stretch>
              </p:blipFill>
              <p:spPr>
                <a:xfrm>
                  <a:off x="1763711" y="5525548"/>
                  <a:ext cx="1321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7420" name="Ink 17419">
                  <a:extLst>
                    <a:ext uri="{FF2B5EF4-FFF2-40B4-BE49-F238E27FC236}">
                      <a16:creationId xmlns:a16="http://schemas.microsoft.com/office/drawing/2014/main" id="{B699A5B3-779B-D0BE-D225-3ABAA4FC9F2E}"/>
                    </a:ext>
                  </a:extLst>
                </p14:cNvPr>
                <p14:cNvContentPartPr/>
                <p14:nvPr/>
              </p14:nvContentPartPr>
              <p14:xfrm>
                <a:off x="1953071" y="5463268"/>
                <a:ext cx="75960" cy="203040"/>
              </p14:xfrm>
            </p:contentPart>
          </mc:Choice>
          <mc:Fallback xmlns="">
            <p:pic>
              <p:nvPicPr>
                <p:cNvPr id="17420" name="Ink 17419">
                  <a:extLst>
                    <a:ext uri="{FF2B5EF4-FFF2-40B4-BE49-F238E27FC236}">
                      <a16:creationId xmlns:a16="http://schemas.microsoft.com/office/drawing/2014/main" id="{B699A5B3-779B-D0BE-D225-3ABAA4FC9F2E}"/>
                    </a:ext>
                  </a:extLst>
                </p:cNvPr>
                <p:cNvPicPr/>
                <p:nvPr/>
              </p:nvPicPr>
              <p:blipFill>
                <a:blip r:embed="rId95"/>
                <a:stretch>
                  <a:fillRect/>
                </a:stretch>
              </p:blipFill>
              <p:spPr>
                <a:xfrm>
                  <a:off x="1944431" y="5454268"/>
                  <a:ext cx="9360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7421" name="Ink 17420">
                  <a:extLst>
                    <a:ext uri="{FF2B5EF4-FFF2-40B4-BE49-F238E27FC236}">
                      <a16:creationId xmlns:a16="http://schemas.microsoft.com/office/drawing/2014/main" id="{3E201B6D-38D7-FC93-A7E1-2ECAA012FE36}"/>
                    </a:ext>
                  </a:extLst>
                </p14:cNvPr>
                <p14:cNvContentPartPr/>
                <p14:nvPr/>
              </p14:nvContentPartPr>
              <p14:xfrm>
                <a:off x="1922471" y="5534548"/>
                <a:ext cx="110520" cy="48600"/>
              </p14:xfrm>
            </p:contentPart>
          </mc:Choice>
          <mc:Fallback xmlns="">
            <p:pic>
              <p:nvPicPr>
                <p:cNvPr id="17421" name="Ink 17420">
                  <a:extLst>
                    <a:ext uri="{FF2B5EF4-FFF2-40B4-BE49-F238E27FC236}">
                      <a16:creationId xmlns:a16="http://schemas.microsoft.com/office/drawing/2014/main" id="{3E201B6D-38D7-FC93-A7E1-2ECAA012FE36}"/>
                    </a:ext>
                  </a:extLst>
                </p:cNvPr>
                <p:cNvPicPr/>
                <p:nvPr/>
              </p:nvPicPr>
              <p:blipFill>
                <a:blip r:embed="rId97"/>
                <a:stretch>
                  <a:fillRect/>
                </a:stretch>
              </p:blipFill>
              <p:spPr>
                <a:xfrm>
                  <a:off x="1913471" y="5525908"/>
                  <a:ext cx="12816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7422" name="Ink 17421">
                  <a:extLst>
                    <a:ext uri="{FF2B5EF4-FFF2-40B4-BE49-F238E27FC236}">
                      <a16:creationId xmlns:a16="http://schemas.microsoft.com/office/drawing/2014/main" id="{ADCF3223-C2C7-240F-F560-BF641B1FDE4A}"/>
                    </a:ext>
                  </a:extLst>
                </p14:cNvPr>
                <p14:cNvContentPartPr/>
                <p14:nvPr/>
              </p14:nvContentPartPr>
              <p14:xfrm>
                <a:off x="2419598" y="4999768"/>
                <a:ext cx="208833" cy="1184760"/>
              </p14:xfrm>
            </p:contentPart>
          </mc:Choice>
          <mc:Fallback xmlns="">
            <p:pic>
              <p:nvPicPr>
                <p:cNvPr id="17422" name="Ink 17421">
                  <a:extLst>
                    <a:ext uri="{FF2B5EF4-FFF2-40B4-BE49-F238E27FC236}">
                      <a16:creationId xmlns:a16="http://schemas.microsoft.com/office/drawing/2014/main" id="{ADCF3223-C2C7-240F-F560-BF641B1FDE4A}"/>
                    </a:ext>
                  </a:extLst>
                </p:cNvPr>
                <p:cNvPicPr/>
                <p:nvPr/>
              </p:nvPicPr>
              <p:blipFill>
                <a:blip r:embed="rId99"/>
                <a:stretch>
                  <a:fillRect/>
                </a:stretch>
              </p:blipFill>
              <p:spPr>
                <a:xfrm>
                  <a:off x="2410597" y="4990768"/>
                  <a:ext cx="226476" cy="12024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7424" name="Ink 17423">
                  <a:extLst>
                    <a:ext uri="{FF2B5EF4-FFF2-40B4-BE49-F238E27FC236}">
                      <a16:creationId xmlns:a16="http://schemas.microsoft.com/office/drawing/2014/main" id="{EC484A51-59AB-FC0B-F8CA-93E74F6632B6}"/>
                    </a:ext>
                  </a:extLst>
                </p14:cNvPr>
                <p14:cNvContentPartPr/>
                <p14:nvPr/>
              </p14:nvContentPartPr>
              <p14:xfrm>
                <a:off x="879551" y="4957468"/>
                <a:ext cx="154800" cy="1232280"/>
              </p14:xfrm>
            </p:contentPart>
          </mc:Choice>
          <mc:Fallback xmlns="">
            <p:pic>
              <p:nvPicPr>
                <p:cNvPr id="17424" name="Ink 17423">
                  <a:extLst>
                    <a:ext uri="{FF2B5EF4-FFF2-40B4-BE49-F238E27FC236}">
                      <a16:creationId xmlns:a16="http://schemas.microsoft.com/office/drawing/2014/main" id="{EC484A51-59AB-FC0B-F8CA-93E74F6632B6}"/>
                    </a:ext>
                  </a:extLst>
                </p:cNvPr>
                <p:cNvPicPr/>
                <p:nvPr/>
              </p:nvPicPr>
              <p:blipFill>
                <a:blip r:embed="rId101"/>
                <a:stretch>
                  <a:fillRect/>
                </a:stretch>
              </p:blipFill>
              <p:spPr>
                <a:xfrm>
                  <a:off x="870911" y="4948828"/>
                  <a:ext cx="172440" cy="1249920"/>
                </a:xfrm>
                <a:prstGeom prst="rect">
                  <a:avLst/>
                </a:prstGeom>
              </p:spPr>
            </p:pic>
          </mc:Fallback>
        </mc:AlternateContent>
      </p:grpSp>
      <p:grpSp>
        <p:nvGrpSpPr>
          <p:cNvPr id="17431" name="Group 17430">
            <a:extLst>
              <a:ext uri="{FF2B5EF4-FFF2-40B4-BE49-F238E27FC236}">
                <a16:creationId xmlns:a16="http://schemas.microsoft.com/office/drawing/2014/main" id="{948CC3E2-65C3-4151-9D69-67A2EF64C436}"/>
              </a:ext>
            </a:extLst>
          </p:cNvPr>
          <p:cNvGrpSpPr/>
          <p:nvPr/>
        </p:nvGrpSpPr>
        <p:grpSpPr>
          <a:xfrm>
            <a:off x="4459751" y="3218226"/>
            <a:ext cx="277560" cy="271800"/>
            <a:chOff x="370511" y="5495308"/>
            <a:chExt cx="277560" cy="271800"/>
          </a:xfrm>
        </p:grpSpPr>
        <mc:AlternateContent xmlns:mc="http://schemas.openxmlformats.org/markup-compatibility/2006" xmlns:p14="http://schemas.microsoft.com/office/powerpoint/2010/main">
          <mc:Choice Requires="p14">
            <p:contentPart p14:bwMode="auto" r:id="rId102">
              <p14:nvContentPartPr>
                <p14:cNvPr id="17426" name="Ink 17425">
                  <a:extLst>
                    <a:ext uri="{FF2B5EF4-FFF2-40B4-BE49-F238E27FC236}">
                      <a16:creationId xmlns:a16="http://schemas.microsoft.com/office/drawing/2014/main" id="{D4290990-08D1-034A-3657-AEEF111EFF81}"/>
                    </a:ext>
                  </a:extLst>
                </p14:cNvPr>
                <p14:cNvContentPartPr/>
                <p14:nvPr/>
              </p14:nvContentPartPr>
              <p14:xfrm>
                <a:off x="370511" y="5495308"/>
                <a:ext cx="151200" cy="271800"/>
              </p14:xfrm>
            </p:contentPart>
          </mc:Choice>
          <mc:Fallback xmlns="">
            <p:pic>
              <p:nvPicPr>
                <p:cNvPr id="17426" name="Ink 17425">
                  <a:extLst>
                    <a:ext uri="{FF2B5EF4-FFF2-40B4-BE49-F238E27FC236}">
                      <a16:creationId xmlns:a16="http://schemas.microsoft.com/office/drawing/2014/main" id="{D4290990-08D1-034A-3657-AEEF111EFF81}"/>
                    </a:ext>
                  </a:extLst>
                </p:cNvPr>
                <p:cNvPicPr/>
                <p:nvPr/>
              </p:nvPicPr>
              <p:blipFill>
                <a:blip r:embed="rId103"/>
                <a:stretch>
                  <a:fillRect/>
                </a:stretch>
              </p:blipFill>
              <p:spPr>
                <a:xfrm>
                  <a:off x="361871" y="5486668"/>
                  <a:ext cx="16884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7427" name="Ink 17426">
                  <a:extLst>
                    <a:ext uri="{FF2B5EF4-FFF2-40B4-BE49-F238E27FC236}">
                      <a16:creationId xmlns:a16="http://schemas.microsoft.com/office/drawing/2014/main" id="{EC63EA5C-C107-6D22-9E9C-FC4F19C2BC78}"/>
                    </a:ext>
                  </a:extLst>
                </p14:cNvPr>
                <p14:cNvContentPartPr/>
                <p14:nvPr/>
              </p14:nvContentPartPr>
              <p14:xfrm>
                <a:off x="370871" y="5631028"/>
                <a:ext cx="86400" cy="2880"/>
              </p14:xfrm>
            </p:contentPart>
          </mc:Choice>
          <mc:Fallback xmlns="">
            <p:pic>
              <p:nvPicPr>
                <p:cNvPr id="17427" name="Ink 17426">
                  <a:extLst>
                    <a:ext uri="{FF2B5EF4-FFF2-40B4-BE49-F238E27FC236}">
                      <a16:creationId xmlns:a16="http://schemas.microsoft.com/office/drawing/2014/main" id="{EC63EA5C-C107-6D22-9E9C-FC4F19C2BC78}"/>
                    </a:ext>
                  </a:extLst>
                </p:cNvPr>
                <p:cNvPicPr/>
                <p:nvPr/>
              </p:nvPicPr>
              <p:blipFill>
                <a:blip r:embed="rId105"/>
                <a:stretch>
                  <a:fillRect/>
                </a:stretch>
              </p:blipFill>
              <p:spPr>
                <a:xfrm>
                  <a:off x="362231" y="5622028"/>
                  <a:ext cx="10404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7428" name="Ink 17427">
                  <a:extLst>
                    <a:ext uri="{FF2B5EF4-FFF2-40B4-BE49-F238E27FC236}">
                      <a16:creationId xmlns:a16="http://schemas.microsoft.com/office/drawing/2014/main" id="{571FA783-11A5-3FDA-41E4-FE23C6A7188E}"/>
                    </a:ext>
                  </a:extLst>
                </p14:cNvPr>
                <p14:cNvContentPartPr/>
                <p14:nvPr/>
              </p14:nvContentPartPr>
              <p14:xfrm>
                <a:off x="598031" y="5592148"/>
                <a:ext cx="42840" cy="360"/>
              </p14:xfrm>
            </p:contentPart>
          </mc:Choice>
          <mc:Fallback xmlns="">
            <p:pic>
              <p:nvPicPr>
                <p:cNvPr id="17428" name="Ink 17427">
                  <a:extLst>
                    <a:ext uri="{FF2B5EF4-FFF2-40B4-BE49-F238E27FC236}">
                      <a16:creationId xmlns:a16="http://schemas.microsoft.com/office/drawing/2014/main" id="{571FA783-11A5-3FDA-41E4-FE23C6A7188E}"/>
                    </a:ext>
                  </a:extLst>
                </p:cNvPr>
                <p:cNvPicPr/>
                <p:nvPr/>
              </p:nvPicPr>
              <p:blipFill>
                <a:blip r:embed="rId107"/>
                <a:stretch>
                  <a:fillRect/>
                </a:stretch>
              </p:blipFill>
              <p:spPr>
                <a:xfrm>
                  <a:off x="589391" y="5583508"/>
                  <a:ext cx="60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7430" name="Ink 17429">
                  <a:extLst>
                    <a:ext uri="{FF2B5EF4-FFF2-40B4-BE49-F238E27FC236}">
                      <a16:creationId xmlns:a16="http://schemas.microsoft.com/office/drawing/2014/main" id="{4CA2DC2E-AD0E-3367-34FF-306972E01459}"/>
                    </a:ext>
                  </a:extLst>
                </p14:cNvPr>
                <p14:cNvContentPartPr/>
                <p14:nvPr/>
              </p14:nvContentPartPr>
              <p14:xfrm>
                <a:off x="598751" y="5683588"/>
                <a:ext cx="49320" cy="2520"/>
              </p14:xfrm>
            </p:contentPart>
          </mc:Choice>
          <mc:Fallback xmlns="">
            <p:pic>
              <p:nvPicPr>
                <p:cNvPr id="17430" name="Ink 17429">
                  <a:extLst>
                    <a:ext uri="{FF2B5EF4-FFF2-40B4-BE49-F238E27FC236}">
                      <a16:creationId xmlns:a16="http://schemas.microsoft.com/office/drawing/2014/main" id="{4CA2DC2E-AD0E-3367-34FF-306972E01459}"/>
                    </a:ext>
                  </a:extLst>
                </p:cNvPr>
                <p:cNvPicPr/>
                <p:nvPr/>
              </p:nvPicPr>
              <p:blipFill>
                <a:blip r:embed="rId109"/>
                <a:stretch>
                  <a:fillRect/>
                </a:stretch>
              </p:blipFill>
              <p:spPr>
                <a:xfrm>
                  <a:off x="590111" y="5674948"/>
                  <a:ext cx="66960" cy="20160"/>
                </a:xfrm>
                <a:prstGeom prst="rect">
                  <a:avLst/>
                </a:prstGeom>
              </p:spPr>
            </p:pic>
          </mc:Fallback>
        </mc:AlternateContent>
      </p:grpSp>
      <p:grpSp>
        <p:nvGrpSpPr>
          <p:cNvPr id="17627" name="Group 17626">
            <a:extLst>
              <a:ext uri="{FF2B5EF4-FFF2-40B4-BE49-F238E27FC236}">
                <a16:creationId xmlns:a16="http://schemas.microsoft.com/office/drawing/2014/main" id="{5F257A25-9B90-BBBA-6B8B-82E817F6DBB9}"/>
              </a:ext>
            </a:extLst>
          </p:cNvPr>
          <p:cNvGrpSpPr/>
          <p:nvPr/>
        </p:nvGrpSpPr>
        <p:grpSpPr>
          <a:xfrm>
            <a:off x="6048306" y="3209728"/>
            <a:ext cx="511505" cy="479160"/>
            <a:chOff x="1386486" y="6051868"/>
            <a:chExt cx="511505" cy="479160"/>
          </a:xfrm>
        </p:grpSpPr>
        <mc:AlternateContent xmlns:mc="http://schemas.openxmlformats.org/markup-compatibility/2006" xmlns:p14="http://schemas.microsoft.com/office/powerpoint/2010/main">
          <mc:Choice Requires="p14">
            <p:contentPart p14:bwMode="auto" r:id="rId110">
              <p14:nvContentPartPr>
                <p14:cNvPr id="17622" name="Ink 17621">
                  <a:extLst>
                    <a:ext uri="{FF2B5EF4-FFF2-40B4-BE49-F238E27FC236}">
                      <a16:creationId xmlns:a16="http://schemas.microsoft.com/office/drawing/2014/main" id="{DBAD0B38-7354-53D1-9473-7E171243E4A1}"/>
                    </a:ext>
                  </a:extLst>
                </p14:cNvPr>
                <p14:cNvContentPartPr/>
                <p14:nvPr/>
              </p14:nvContentPartPr>
              <p14:xfrm>
                <a:off x="1386486" y="6271828"/>
                <a:ext cx="200094" cy="259200"/>
              </p14:xfrm>
            </p:contentPart>
          </mc:Choice>
          <mc:Fallback xmlns="">
            <p:pic>
              <p:nvPicPr>
                <p:cNvPr id="17622" name="Ink 17621">
                  <a:extLst>
                    <a:ext uri="{FF2B5EF4-FFF2-40B4-BE49-F238E27FC236}">
                      <a16:creationId xmlns:a16="http://schemas.microsoft.com/office/drawing/2014/main" id="{DBAD0B38-7354-53D1-9473-7E171243E4A1}"/>
                    </a:ext>
                  </a:extLst>
                </p:cNvPr>
                <p:cNvPicPr/>
                <p:nvPr/>
              </p:nvPicPr>
              <p:blipFill>
                <a:blip r:embed="rId129"/>
                <a:stretch>
                  <a:fillRect/>
                </a:stretch>
              </p:blipFill>
              <p:spPr>
                <a:xfrm>
                  <a:off x="1377473" y="6263188"/>
                  <a:ext cx="21776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7623" name="Ink 17622">
                  <a:extLst>
                    <a:ext uri="{FF2B5EF4-FFF2-40B4-BE49-F238E27FC236}">
                      <a16:creationId xmlns:a16="http://schemas.microsoft.com/office/drawing/2014/main" id="{7553C792-4B0D-C6D4-1608-B4FC3CDA7EA0}"/>
                    </a:ext>
                  </a:extLst>
                </p14:cNvPr>
                <p14:cNvContentPartPr/>
                <p14:nvPr/>
              </p14:nvContentPartPr>
              <p14:xfrm>
                <a:off x="1687031" y="6315748"/>
                <a:ext cx="360" cy="2520"/>
              </p14:xfrm>
            </p:contentPart>
          </mc:Choice>
          <mc:Fallback xmlns="">
            <p:pic>
              <p:nvPicPr>
                <p:cNvPr id="17623" name="Ink 17622">
                  <a:extLst>
                    <a:ext uri="{FF2B5EF4-FFF2-40B4-BE49-F238E27FC236}">
                      <a16:creationId xmlns:a16="http://schemas.microsoft.com/office/drawing/2014/main" id="{7553C792-4B0D-C6D4-1608-B4FC3CDA7EA0}"/>
                    </a:ext>
                  </a:extLst>
                </p:cNvPr>
                <p:cNvPicPr/>
                <p:nvPr/>
              </p:nvPicPr>
              <p:blipFill>
                <a:blip r:embed="rId131"/>
                <a:stretch>
                  <a:fillRect/>
                </a:stretch>
              </p:blipFill>
              <p:spPr>
                <a:xfrm>
                  <a:off x="1678391" y="6307108"/>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7624" name="Ink 17623">
                  <a:extLst>
                    <a:ext uri="{FF2B5EF4-FFF2-40B4-BE49-F238E27FC236}">
                      <a16:creationId xmlns:a16="http://schemas.microsoft.com/office/drawing/2014/main" id="{8342743A-FABA-6EBF-948B-84662A19CB3C}"/>
                    </a:ext>
                  </a:extLst>
                </p14:cNvPr>
                <p14:cNvContentPartPr/>
                <p14:nvPr/>
              </p14:nvContentPartPr>
              <p14:xfrm>
                <a:off x="1687031" y="6152308"/>
                <a:ext cx="38520" cy="141480"/>
              </p14:xfrm>
            </p:contentPart>
          </mc:Choice>
          <mc:Fallback xmlns="">
            <p:pic>
              <p:nvPicPr>
                <p:cNvPr id="17624" name="Ink 17623">
                  <a:extLst>
                    <a:ext uri="{FF2B5EF4-FFF2-40B4-BE49-F238E27FC236}">
                      <a16:creationId xmlns:a16="http://schemas.microsoft.com/office/drawing/2014/main" id="{8342743A-FABA-6EBF-948B-84662A19CB3C}"/>
                    </a:ext>
                  </a:extLst>
                </p:cNvPr>
                <p:cNvPicPr/>
                <p:nvPr/>
              </p:nvPicPr>
              <p:blipFill>
                <a:blip r:embed="rId133"/>
                <a:stretch>
                  <a:fillRect/>
                </a:stretch>
              </p:blipFill>
              <p:spPr>
                <a:xfrm>
                  <a:off x="1678391" y="6143308"/>
                  <a:ext cx="561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7625" name="Ink 17624">
                  <a:extLst>
                    <a:ext uri="{FF2B5EF4-FFF2-40B4-BE49-F238E27FC236}">
                      <a16:creationId xmlns:a16="http://schemas.microsoft.com/office/drawing/2014/main" id="{F2FC55AA-771C-C16E-7695-ED1DB3D2EE39}"/>
                    </a:ext>
                  </a:extLst>
                </p14:cNvPr>
                <p14:cNvContentPartPr/>
                <p14:nvPr/>
              </p14:nvContentPartPr>
              <p14:xfrm>
                <a:off x="1640591" y="6070588"/>
                <a:ext cx="10440" cy="21240"/>
              </p14:xfrm>
            </p:contentPart>
          </mc:Choice>
          <mc:Fallback xmlns="">
            <p:pic>
              <p:nvPicPr>
                <p:cNvPr id="17625" name="Ink 17624">
                  <a:extLst>
                    <a:ext uri="{FF2B5EF4-FFF2-40B4-BE49-F238E27FC236}">
                      <a16:creationId xmlns:a16="http://schemas.microsoft.com/office/drawing/2014/main" id="{F2FC55AA-771C-C16E-7695-ED1DB3D2EE39}"/>
                    </a:ext>
                  </a:extLst>
                </p:cNvPr>
                <p:cNvPicPr/>
                <p:nvPr/>
              </p:nvPicPr>
              <p:blipFill>
                <a:blip r:embed="rId135"/>
                <a:stretch>
                  <a:fillRect/>
                </a:stretch>
              </p:blipFill>
              <p:spPr>
                <a:xfrm>
                  <a:off x="1631591" y="6061588"/>
                  <a:ext cx="280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7626" name="Ink 17625">
                  <a:extLst>
                    <a:ext uri="{FF2B5EF4-FFF2-40B4-BE49-F238E27FC236}">
                      <a16:creationId xmlns:a16="http://schemas.microsoft.com/office/drawing/2014/main" id="{E62FDD9C-3C36-0282-AE9F-856FE26479A6}"/>
                    </a:ext>
                  </a:extLst>
                </p14:cNvPr>
                <p14:cNvContentPartPr/>
                <p14:nvPr/>
              </p14:nvContentPartPr>
              <p14:xfrm>
                <a:off x="1776311" y="6051868"/>
                <a:ext cx="121680" cy="224280"/>
              </p14:xfrm>
            </p:contentPart>
          </mc:Choice>
          <mc:Fallback xmlns="">
            <p:pic>
              <p:nvPicPr>
                <p:cNvPr id="17626" name="Ink 17625">
                  <a:extLst>
                    <a:ext uri="{FF2B5EF4-FFF2-40B4-BE49-F238E27FC236}">
                      <a16:creationId xmlns:a16="http://schemas.microsoft.com/office/drawing/2014/main" id="{E62FDD9C-3C36-0282-AE9F-856FE26479A6}"/>
                    </a:ext>
                  </a:extLst>
                </p:cNvPr>
                <p:cNvPicPr/>
                <p:nvPr/>
              </p:nvPicPr>
              <p:blipFill>
                <a:blip r:embed="rId137"/>
                <a:stretch>
                  <a:fillRect/>
                </a:stretch>
              </p:blipFill>
              <p:spPr>
                <a:xfrm>
                  <a:off x="1767311" y="6043228"/>
                  <a:ext cx="139320" cy="241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8">
            <p14:nvContentPartPr>
              <p14:cNvPr id="3" name="Ink 2">
                <a:extLst>
                  <a:ext uri="{FF2B5EF4-FFF2-40B4-BE49-F238E27FC236}">
                    <a16:creationId xmlns:a16="http://schemas.microsoft.com/office/drawing/2014/main" id="{68C711B6-57D2-318C-FED8-4BCC8814D51C}"/>
                  </a:ext>
                </a:extLst>
              </p14:cNvPr>
              <p14:cNvContentPartPr/>
              <p14:nvPr/>
            </p14:nvContentPartPr>
            <p14:xfrm>
              <a:off x="6386082" y="2081257"/>
              <a:ext cx="2520" cy="240480"/>
            </p14:xfrm>
          </p:contentPart>
        </mc:Choice>
        <mc:Fallback xmlns="">
          <p:pic>
            <p:nvPicPr>
              <p:cNvPr id="3" name="Ink 2">
                <a:extLst>
                  <a:ext uri="{FF2B5EF4-FFF2-40B4-BE49-F238E27FC236}">
                    <a16:creationId xmlns:a16="http://schemas.microsoft.com/office/drawing/2014/main" id="{68C711B6-57D2-318C-FED8-4BCC8814D51C}"/>
                  </a:ext>
                </a:extLst>
              </p:cNvPr>
              <p:cNvPicPr/>
              <p:nvPr/>
            </p:nvPicPr>
            <p:blipFill>
              <a:blip r:embed="rId139"/>
              <a:stretch>
                <a:fillRect/>
              </a:stretch>
            </p:blipFill>
            <p:spPr>
              <a:xfrm>
                <a:off x="6377442" y="2072617"/>
                <a:ext cx="2016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4" name="Ink 3">
                <a:extLst>
                  <a:ext uri="{FF2B5EF4-FFF2-40B4-BE49-F238E27FC236}">
                    <a16:creationId xmlns:a16="http://schemas.microsoft.com/office/drawing/2014/main" id="{9505602B-CF2F-CC66-3014-C41598613C6D}"/>
                  </a:ext>
                </a:extLst>
              </p14:cNvPr>
              <p14:cNvContentPartPr/>
              <p14:nvPr/>
            </p14:nvContentPartPr>
            <p14:xfrm>
              <a:off x="7685322" y="2063617"/>
              <a:ext cx="162000" cy="176760"/>
            </p14:xfrm>
          </p:contentPart>
        </mc:Choice>
        <mc:Fallback xmlns="">
          <p:pic>
            <p:nvPicPr>
              <p:cNvPr id="4" name="Ink 3">
                <a:extLst>
                  <a:ext uri="{FF2B5EF4-FFF2-40B4-BE49-F238E27FC236}">
                    <a16:creationId xmlns:a16="http://schemas.microsoft.com/office/drawing/2014/main" id="{9505602B-CF2F-CC66-3014-C41598613C6D}"/>
                  </a:ext>
                </a:extLst>
              </p:cNvPr>
              <p:cNvPicPr/>
              <p:nvPr/>
            </p:nvPicPr>
            <p:blipFill>
              <a:blip r:embed="rId141"/>
              <a:stretch>
                <a:fillRect/>
              </a:stretch>
            </p:blipFill>
            <p:spPr>
              <a:xfrm>
                <a:off x="7676322" y="2054977"/>
                <a:ext cx="179640" cy="194400"/>
              </a:xfrm>
              <a:prstGeom prst="rect">
                <a:avLst/>
              </a:prstGeom>
            </p:spPr>
          </p:pic>
        </mc:Fallback>
      </mc:AlternateContent>
      <p:grpSp>
        <p:nvGrpSpPr>
          <p:cNvPr id="11" name="Group 10">
            <a:extLst>
              <a:ext uri="{FF2B5EF4-FFF2-40B4-BE49-F238E27FC236}">
                <a16:creationId xmlns:a16="http://schemas.microsoft.com/office/drawing/2014/main" id="{9BBF0A62-424A-9B97-CB5B-19B5E95E2A09}"/>
              </a:ext>
            </a:extLst>
          </p:cNvPr>
          <p:cNvGrpSpPr/>
          <p:nvPr/>
        </p:nvGrpSpPr>
        <p:grpSpPr>
          <a:xfrm>
            <a:off x="8532402" y="1419217"/>
            <a:ext cx="460800" cy="572400"/>
            <a:chOff x="8532402" y="1419217"/>
            <a:chExt cx="460800" cy="572400"/>
          </a:xfrm>
        </p:grpSpPr>
        <mc:AlternateContent xmlns:mc="http://schemas.openxmlformats.org/markup-compatibility/2006" xmlns:p14="http://schemas.microsoft.com/office/powerpoint/2010/main">
          <mc:Choice Requires="p14">
            <p:contentPart p14:bwMode="auto" r:id="rId142">
              <p14:nvContentPartPr>
                <p14:cNvPr id="5" name="Ink 4">
                  <a:extLst>
                    <a:ext uri="{FF2B5EF4-FFF2-40B4-BE49-F238E27FC236}">
                      <a16:creationId xmlns:a16="http://schemas.microsoft.com/office/drawing/2014/main" id="{CE3F0A0D-B41B-FCBB-76B9-CDF467E21D56}"/>
                    </a:ext>
                  </a:extLst>
                </p14:cNvPr>
                <p14:cNvContentPartPr/>
                <p14:nvPr/>
              </p14:nvContentPartPr>
              <p14:xfrm>
                <a:off x="8532402" y="1786057"/>
                <a:ext cx="105480" cy="205560"/>
              </p14:xfrm>
            </p:contentPart>
          </mc:Choice>
          <mc:Fallback xmlns="">
            <p:pic>
              <p:nvPicPr>
                <p:cNvPr id="5" name="Ink 4">
                  <a:extLst>
                    <a:ext uri="{FF2B5EF4-FFF2-40B4-BE49-F238E27FC236}">
                      <a16:creationId xmlns:a16="http://schemas.microsoft.com/office/drawing/2014/main" id="{CE3F0A0D-B41B-FCBB-76B9-CDF467E21D56}"/>
                    </a:ext>
                  </a:extLst>
                </p:cNvPr>
                <p:cNvPicPr/>
                <p:nvPr/>
              </p:nvPicPr>
              <p:blipFill>
                <a:blip r:embed="rId143"/>
                <a:stretch>
                  <a:fillRect/>
                </a:stretch>
              </p:blipFill>
              <p:spPr>
                <a:xfrm>
                  <a:off x="8523402" y="1777417"/>
                  <a:ext cx="12312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6" name="Ink 5">
                  <a:extLst>
                    <a:ext uri="{FF2B5EF4-FFF2-40B4-BE49-F238E27FC236}">
                      <a16:creationId xmlns:a16="http://schemas.microsoft.com/office/drawing/2014/main" id="{C92AD88E-E656-C7D6-C489-8F8137147C05}"/>
                    </a:ext>
                  </a:extLst>
                </p14:cNvPr>
                <p14:cNvContentPartPr/>
                <p14:nvPr/>
              </p14:nvContentPartPr>
              <p14:xfrm>
                <a:off x="8611602" y="1558537"/>
                <a:ext cx="19800" cy="113400"/>
              </p14:xfrm>
            </p:contentPart>
          </mc:Choice>
          <mc:Fallback xmlns="">
            <p:pic>
              <p:nvPicPr>
                <p:cNvPr id="6" name="Ink 5">
                  <a:extLst>
                    <a:ext uri="{FF2B5EF4-FFF2-40B4-BE49-F238E27FC236}">
                      <a16:creationId xmlns:a16="http://schemas.microsoft.com/office/drawing/2014/main" id="{C92AD88E-E656-C7D6-C489-8F8137147C05}"/>
                    </a:ext>
                  </a:extLst>
                </p:cNvPr>
                <p:cNvPicPr/>
                <p:nvPr/>
              </p:nvPicPr>
              <p:blipFill>
                <a:blip r:embed="rId145"/>
                <a:stretch>
                  <a:fillRect/>
                </a:stretch>
              </p:blipFill>
              <p:spPr>
                <a:xfrm>
                  <a:off x="8602962" y="1549537"/>
                  <a:ext cx="3744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7" name="Ink 6">
                  <a:extLst>
                    <a:ext uri="{FF2B5EF4-FFF2-40B4-BE49-F238E27FC236}">
                      <a16:creationId xmlns:a16="http://schemas.microsoft.com/office/drawing/2014/main" id="{D5FDC519-CE21-BE76-1987-00736268AF6F}"/>
                    </a:ext>
                  </a:extLst>
                </p14:cNvPr>
                <p14:cNvContentPartPr/>
                <p14:nvPr/>
              </p14:nvContentPartPr>
              <p14:xfrm>
                <a:off x="8591802" y="1455217"/>
                <a:ext cx="2520" cy="4680"/>
              </p14:xfrm>
            </p:contentPart>
          </mc:Choice>
          <mc:Fallback xmlns="">
            <p:pic>
              <p:nvPicPr>
                <p:cNvPr id="7" name="Ink 6">
                  <a:extLst>
                    <a:ext uri="{FF2B5EF4-FFF2-40B4-BE49-F238E27FC236}">
                      <a16:creationId xmlns:a16="http://schemas.microsoft.com/office/drawing/2014/main" id="{D5FDC519-CE21-BE76-1987-00736268AF6F}"/>
                    </a:ext>
                  </a:extLst>
                </p:cNvPr>
                <p:cNvPicPr/>
                <p:nvPr/>
              </p:nvPicPr>
              <p:blipFill>
                <a:blip r:embed="rId147"/>
                <a:stretch>
                  <a:fillRect/>
                </a:stretch>
              </p:blipFill>
              <p:spPr>
                <a:xfrm>
                  <a:off x="8583162" y="1446577"/>
                  <a:ext cx="201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8" name="Ink 7">
                  <a:extLst>
                    <a:ext uri="{FF2B5EF4-FFF2-40B4-BE49-F238E27FC236}">
                      <a16:creationId xmlns:a16="http://schemas.microsoft.com/office/drawing/2014/main" id="{8057E65C-9894-113E-7B8E-1FD5A928334B}"/>
                    </a:ext>
                  </a:extLst>
                </p14:cNvPr>
                <p14:cNvContentPartPr/>
                <p14:nvPr/>
              </p14:nvContentPartPr>
              <p14:xfrm>
                <a:off x="8693682" y="1537657"/>
                <a:ext cx="152640" cy="138960"/>
              </p14:xfrm>
            </p:contentPart>
          </mc:Choice>
          <mc:Fallback xmlns="">
            <p:pic>
              <p:nvPicPr>
                <p:cNvPr id="8" name="Ink 7">
                  <a:extLst>
                    <a:ext uri="{FF2B5EF4-FFF2-40B4-BE49-F238E27FC236}">
                      <a16:creationId xmlns:a16="http://schemas.microsoft.com/office/drawing/2014/main" id="{8057E65C-9894-113E-7B8E-1FD5A928334B}"/>
                    </a:ext>
                  </a:extLst>
                </p:cNvPr>
                <p:cNvPicPr/>
                <p:nvPr/>
              </p:nvPicPr>
              <p:blipFill>
                <a:blip r:embed="rId149"/>
                <a:stretch>
                  <a:fillRect/>
                </a:stretch>
              </p:blipFill>
              <p:spPr>
                <a:xfrm>
                  <a:off x="8685042" y="1529017"/>
                  <a:ext cx="17028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 name="Ink 8">
                  <a:extLst>
                    <a:ext uri="{FF2B5EF4-FFF2-40B4-BE49-F238E27FC236}">
                      <a16:creationId xmlns:a16="http://schemas.microsoft.com/office/drawing/2014/main" id="{77AC0F80-8E70-9221-CD07-B95C03C62C08}"/>
                    </a:ext>
                  </a:extLst>
                </p14:cNvPr>
                <p14:cNvContentPartPr/>
                <p14:nvPr/>
              </p14:nvContentPartPr>
              <p14:xfrm>
                <a:off x="8918682" y="1419217"/>
                <a:ext cx="72000" cy="314280"/>
              </p14:xfrm>
            </p:contentPart>
          </mc:Choice>
          <mc:Fallback xmlns="">
            <p:pic>
              <p:nvPicPr>
                <p:cNvPr id="9" name="Ink 8">
                  <a:extLst>
                    <a:ext uri="{FF2B5EF4-FFF2-40B4-BE49-F238E27FC236}">
                      <a16:creationId xmlns:a16="http://schemas.microsoft.com/office/drawing/2014/main" id="{77AC0F80-8E70-9221-CD07-B95C03C62C08}"/>
                    </a:ext>
                  </a:extLst>
                </p:cNvPr>
                <p:cNvPicPr/>
                <p:nvPr/>
              </p:nvPicPr>
              <p:blipFill>
                <a:blip r:embed="rId151"/>
                <a:stretch>
                  <a:fillRect/>
                </a:stretch>
              </p:blipFill>
              <p:spPr>
                <a:xfrm>
                  <a:off x="8910042" y="1410217"/>
                  <a:ext cx="8964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 name="Ink 9">
                  <a:extLst>
                    <a:ext uri="{FF2B5EF4-FFF2-40B4-BE49-F238E27FC236}">
                      <a16:creationId xmlns:a16="http://schemas.microsoft.com/office/drawing/2014/main" id="{8E071A90-5816-BA98-671D-438C730FB8FD}"/>
                    </a:ext>
                  </a:extLst>
                </p14:cNvPr>
                <p14:cNvContentPartPr/>
                <p14:nvPr/>
              </p14:nvContentPartPr>
              <p14:xfrm>
                <a:off x="8839122" y="1554217"/>
                <a:ext cx="154080" cy="38520"/>
              </p14:xfrm>
            </p:contentPart>
          </mc:Choice>
          <mc:Fallback xmlns="">
            <p:pic>
              <p:nvPicPr>
                <p:cNvPr id="10" name="Ink 9">
                  <a:extLst>
                    <a:ext uri="{FF2B5EF4-FFF2-40B4-BE49-F238E27FC236}">
                      <a16:creationId xmlns:a16="http://schemas.microsoft.com/office/drawing/2014/main" id="{8E071A90-5816-BA98-671D-438C730FB8FD}"/>
                    </a:ext>
                  </a:extLst>
                </p:cNvPr>
                <p:cNvPicPr/>
                <p:nvPr/>
              </p:nvPicPr>
              <p:blipFill>
                <a:blip r:embed="rId153"/>
                <a:stretch>
                  <a:fillRect/>
                </a:stretch>
              </p:blipFill>
              <p:spPr>
                <a:xfrm>
                  <a:off x="8830122" y="1545577"/>
                  <a:ext cx="171720" cy="56160"/>
                </a:xfrm>
                <a:prstGeom prst="rect">
                  <a:avLst/>
                </a:prstGeom>
              </p:spPr>
            </p:pic>
          </mc:Fallback>
        </mc:AlternateContent>
      </p:grpSp>
      <p:pic>
        <p:nvPicPr>
          <p:cNvPr id="12" name="Audio 11">
            <a:hlinkClick r:id="" action="ppaction://media"/>
            <a:extLst>
              <a:ext uri="{FF2B5EF4-FFF2-40B4-BE49-F238E27FC236}">
                <a16:creationId xmlns:a16="http://schemas.microsoft.com/office/drawing/2014/main" id="{1371F218-E901-5070-7A12-6DBF7C4C25F8}"/>
              </a:ext>
            </a:extLst>
          </p:cNvPr>
          <p:cNvPicPr>
            <a:picLocks noChangeAspect="1"/>
          </p:cNvPicPr>
          <p:nvPr>
            <a:audioFile r:link="rId2"/>
            <p:extLst>
              <p:ext uri="{DAA4B4D4-6D71-4841-9C94-3DE7FCFB9230}">
                <p14:media xmlns:p14="http://schemas.microsoft.com/office/powerpoint/2010/main" r:embed="rId1"/>
              </p:ext>
            </p:extLst>
          </p:nvPr>
        </p:nvPicPr>
        <p:blipFill>
          <a:blip r:embed="rId154"/>
          <a:stretch>
            <a:fillRect/>
          </a:stretch>
        </p:blipFill>
        <p:spPr>
          <a:xfrm>
            <a:off x="8178800" y="5892800"/>
            <a:ext cx="812800" cy="812800"/>
          </a:xfrm>
          <a:prstGeom prst="rect">
            <a:avLst/>
          </a:prstGeom>
        </p:spPr>
      </p:pic>
      <p:pic>
        <p:nvPicPr>
          <p:cNvPr id="13" name="Picture 2" descr="Polarizing filter (photography) - Wikipedia">
            <a:extLst>
              <a:ext uri="{FF2B5EF4-FFF2-40B4-BE49-F238E27FC236}">
                <a16:creationId xmlns:a16="http://schemas.microsoft.com/office/drawing/2014/main" id="{1EF6700C-4ABF-FF2C-C921-018E41F7DF94}"/>
              </a:ext>
            </a:extLst>
          </p:cNvPr>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351128" y="1197560"/>
            <a:ext cx="3533002" cy="155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936512"/>
      </p:ext>
    </p:extLst>
  </p:cSld>
  <p:clrMapOvr>
    <a:masterClrMapping/>
  </p:clrMapOvr>
  <mc:AlternateContent xmlns:mc="http://schemas.openxmlformats.org/markup-compatibility/2006" xmlns:p14="http://schemas.microsoft.com/office/powerpoint/2010/main">
    <mc:Choice Requires="p14">
      <p:transition spd="slow" p14:dur="2000" advTm="96288"/>
    </mc:Choice>
    <mc:Fallback xmlns="">
      <p:transition spd="slow" advTm="9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4"/>
          <p:cNvSpPr txBox="1">
            <a:spLocks noChangeArrowheads="1"/>
          </p:cNvSpPr>
          <p:nvPr/>
        </p:nvSpPr>
        <p:spPr bwMode="auto">
          <a:xfrm>
            <a:off x="2471610" y="0"/>
            <a:ext cx="4754828"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Quantum Logic Gates</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14</a:t>
            </a:fld>
            <a:endParaRPr lang="en-US"/>
          </a:p>
        </p:txBody>
      </p:sp>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DE707503-382F-ACF7-24BB-8342C61B92C9}"/>
                  </a:ext>
                </a:extLst>
              </p14:cNvPr>
              <p14:cNvContentPartPr/>
              <p14:nvPr/>
            </p14:nvContentPartPr>
            <p14:xfrm>
              <a:off x="2042711" y="3180981"/>
              <a:ext cx="360" cy="360"/>
            </p14:xfrm>
          </p:contentPart>
        </mc:Choice>
        <mc:Fallback xmlns="">
          <p:pic>
            <p:nvPicPr>
              <p:cNvPr id="35" name="Ink 34">
                <a:extLst>
                  <a:ext uri="{FF2B5EF4-FFF2-40B4-BE49-F238E27FC236}">
                    <a16:creationId xmlns:a16="http://schemas.microsoft.com/office/drawing/2014/main" id="{DE707503-382F-ACF7-24BB-8342C61B92C9}"/>
                  </a:ext>
                </a:extLst>
              </p:cNvPr>
              <p:cNvPicPr/>
              <p:nvPr/>
            </p:nvPicPr>
            <p:blipFill>
              <a:blip r:embed="rId5"/>
              <a:stretch>
                <a:fillRect/>
              </a:stretch>
            </p:blipFill>
            <p:spPr>
              <a:xfrm>
                <a:off x="2033711" y="3172341"/>
                <a:ext cx="18000" cy="18000"/>
              </a:xfrm>
              <a:prstGeom prst="rect">
                <a:avLst/>
              </a:prstGeom>
            </p:spPr>
          </p:pic>
        </mc:Fallback>
      </mc:AlternateContent>
      <p:grpSp>
        <p:nvGrpSpPr>
          <p:cNvPr id="17425" name="Group 17424">
            <a:extLst>
              <a:ext uri="{FF2B5EF4-FFF2-40B4-BE49-F238E27FC236}">
                <a16:creationId xmlns:a16="http://schemas.microsoft.com/office/drawing/2014/main" id="{02EFC7AF-D36D-7D7C-A910-3F94B88169F7}"/>
              </a:ext>
            </a:extLst>
          </p:cNvPr>
          <p:cNvGrpSpPr/>
          <p:nvPr/>
        </p:nvGrpSpPr>
        <p:grpSpPr>
          <a:xfrm>
            <a:off x="4679171" y="965749"/>
            <a:ext cx="1748880" cy="1233720"/>
            <a:chOff x="879551" y="4956028"/>
            <a:chExt cx="1748880" cy="1233720"/>
          </a:xfrm>
        </p:grpSpPr>
        <mc:AlternateContent xmlns:mc="http://schemas.openxmlformats.org/markup-compatibility/2006" xmlns:p14="http://schemas.microsoft.com/office/powerpoint/2010/main">
          <mc:Choice Requires="p14">
            <p:contentPart p14:bwMode="auto" r:id="rId6">
              <p14:nvContentPartPr>
                <p14:cNvPr id="1078" name="Ink 1077">
                  <a:extLst>
                    <a:ext uri="{FF2B5EF4-FFF2-40B4-BE49-F238E27FC236}">
                      <a16:creationId xmlns:a16="http://schemas.microsoft.com/office/drawing/2014/main" id="{A90E8AD1-EFC7-A3C4-4275-6C2AEA613188}"/>
                    </a:ext>
                  </a:extLst>
                </p14:cNvPr>
                <p14:cNvContentPartPr/>
                <p14:nvPr/>
              </p14:nvContentPartPr>
              <p14:xfrm>
                <a:off x="1061711" y="5182468"/>
                <a:ext cx="114120" cy="257760"/>
              </p14:xfrm>
            </p:contentPart>
          </mc:Choice>
          <mc:Fallback xmlns="">
            <p:pic>
              <p:nvPicPr>
                <p:cNvPr id="1078" name="Ink 1077">
                  <a:extLst>
                    <a:ext uri="{FF2B5EF4-FFF2-40B4-BE49-F238E27FC236}">
                      <a16:creationId xmlns:a16="http://schemas.microsoft.com/office/drawing/2014/main" id="{A90E8AD1-EFC7-A3C4-4275-6C2AEA613188}"/>
                    </a:ext>
                  </a:extLst>
                </p:cNvPr>
                <p:cNvPicPr/>
                <p:nvPr/>
              </p:nvPicPr>
              <p:blipFill>
                <a:blip r:embed="rId64"/>
                <a:stretch>
                  <a:fillRect/>
                </a:stretch>
              </p:blipFill>
              <p:spPr>
                <a:xfrm>
                  <a:off x="1052711" y="5173828"/>
                  <a:ext cx="13176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79" name="Ink 1078">
                  <a:extLst>
                    <a:ext uri="{FF2B5EF4-FFF2-40B4-BE49-F238E27FC236}">
                      <a16:creationId xmlns:a16="http://schemas.microsoft.com/office/drawing/2014/main" id="{78964BCA-E27C-89D2-EFC1-C02AD36976F3}"/>
                    </a:ext>
                  </a:extLst>
                </p14:cNvPr>
                <p14:cNvContentPartPr/>
                <p14:nvPr/>
              </p14:nvContentPartPr>
              <p14:xfrm>
                <a:off x="1067831" y="5309548"/>
                <a:ext cx="71640" cy="360"/>
              </p14:xfrm>
            </p:contentPart>
          </mc:Choice>
          <mc:Fallback xmlns="">
            <p:pic>
              <p:nvPicPr>
                <p:cNvPr id="1079" name="Ink 1078">
                  <a:extLst>
                    <a:ext uri="{FF2B5EF4-FFF2-40B4-BE49-F238E27FC236}">
                      <a16:creationId xmlns:a16="http://schemas.microsoft.com/office/drawing/2014/main" id="{78964BCA-E27C-89D2-EFC1-C02AD36976F3}"/>
                    </a:ext>
                  </a:extLst>
                </p:cNvPr>
                <p:cNvPicPr/>
                <p:nvPr/>
              </p:nvPicPr>
              <p:blipFill>
                <a:blip r:embed="rId66"/>
                <a:stretch>
                  <a:fillRect/>
                </a:stretch>
              </p:blipFill>
              <p:spPr>
                <a:xfrm>
                  <a:off x="1059191" y="5300908"/>
                  <a:ext cx="89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80" name="Ink 1079">
                  <a:extLst>
                    <a:ext uri="{FF2B5EF4-FFF2-40B4-BE49-F238E27FC236}">
                      <a16:creationId xmlns:a16="http://schemas.microsoft.com/office/drawing/2014/main" id="{3643E2DD-79A4-9FDC-0408-471167BA8E2D}"/>
                    </a:ext>
                  </a:extLst>
                </p14:cNvPr>
                <p14:cNvContentPartPr/>
                <p14:nvPr/>
              </p14:nvContentPartPr>
              <p14:xfrm>
                <a:off x="1199591" y="5347348"/>
                <a:ext cx="24480" cy="187200"/>
              </p14:xfrm>
            </p:contentPart>
          </mc:Choice>
          <mc:Fallback xmlns="">
            <p:pic>
              <p:nvPicPr>
                <p:cNvPr id="1080" name="Ink 1079">
                  <a:extLst>
                    <a:ext uri="{FF2B5EF4-FFF2-40B4-BE49-F238E27FC236}">
                      <a16:creationId xmlns:a16="http://schemas.microsoft.com/office/drawing/2014/main" id="{3643E2DD-79A4-9FDC-0408-471167BA8E2D}"/>
                    </a:ext>
                  </a:extLst>
                </p:cNvPr>
                <p:cNvPicPr/>
                <p:nvPr/>
              </p:nvPicPr>
              <p:blipFill>
                <a:blip r:embed="rId68"/>
                <a:stretch>
                  <a:fillRect/>
                </a:stretch>
              </p:blipFill>
              <p:spPr>
                <a:xfrm>
                  <a:off x="1190951" y="5338348"/>
                  <a:ext cx="4212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81" name="Ink 1080">
                  <a:extLst>
                    <a:ext uri="{FF2B5EF4-FFF2-40B4-BE49-F238E27FC236}">
                      <a16:creationId xmlns:a16="http://schemas.microsoft.com/office/drawing/2014/main" id="{7B6D9DB2-0A1E-BF46-E3EA-AD6CC1865EDF}"/>
                    </a:ext>
                  </a:extLst>
                </p14:cNvPr>
                <p14:cNvContentPartPr/>
                <p14:nvPr/>
              </p14:nvContentPartPr>
              <p14:xfrm>
                <a:off x="1128311" y="5757748"/>
                <a:ext cx="118800" cy="223560"/>
              </p14:xfrm>
            </p:contentPart>
          </mc:Choice>
          <mc:Fallback xmlns="">
            <p:pic>
              <p:nvPicPr>
                <p:cNvPr id="1081" name="Ink 1080">
                  <a:extLst>
                    <a:ext uri="{FF2B5EF4-FFF2-40B4-BE49-F238E27FC236}">
                      <a16:creationId xmlns:a16="http://schemas.microsoft.com/office/drawing/2014/main" id="{7B6D9DB2-0A1E-BF46-E3EA-AD6CC1865EDF}"/>
                    </a:ext>
                  </a:extLst>
                </p:cNvPr>
                <p:cNvPicPr/>
                <p:nvPr/>
              </p:nvPicPr>
              <p:blipFill>
                <a:blip r:embed="rId70"/>
                <a:stretch>
                  <a:fillRect/>
                </a:stretch>
              </p:blipFill>
              <p:spPr>
                <a:xfrm>
                  <a:off x="1119671" y="5749108"/>
                  <a:ext cx="1364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82" name="Ink 1081">
                  <a:extLst>
                    <a:ext uri="{FF2B5EF4-FFF2-40B4-BE49-F238E27FC236}">
                      <a16:creationId xmlns:a16="http://schemas.microsoft.com/office/drawing/2014/main" id="{324535C9-6DA6-A43E-C77F-DD94D778203F}"/>
                    </a:ext>
                  </a:extLst>
                </p14:cNvPr>
                <p14:cNvContentPartPr/>
                <p14:nvPr/>
              </p14:nvContentPartPr>
              <p14:xfrm>
                <a:off x="1129031" y="5875468"/>
                <a:ext cx="75240" cy="360"/>
              </p14:xfrm>
            </p:contentPart>
          </mc:Choice>
          <mc:Fallback xmlns="">
            <p:pic>
              <p:nvPicPr>
                <p:cNvPr id="1082" name="Ink 1081">
                  <a:extLst>
                    <a:ext uri="{FF2B5EF4-FFF2-40B4-BE49-F238E27FC236}">
                      <a16:creationId xmlns:a16="http://schemas.microsoft.com/office/drawing/2014/main" id="{324535C9-6DA6-A43E-C77F-DD94D778203F}"/>
                    </a:ext>
                  </a:extLst>
                </p:cNvPr>
                <p:cNvPicPr/>
                <p:nvPr/>
              </p:nvPicPr>
              <p:blipFill>
                <a:blip r:embed="rId72"/>
                <a:stretch>
                  <a:fillRect/>
                </a:stretch>
              </p:blipFill>
              <p:spPr>
                <a:xfrm>
                  <a:off x="1120391" y="5866468"/>
                  <a:ext cx="92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83" name="Ink 1082">
                  <a:extLst>
                    <a:ext uri="{FF2B5EF4-FFF2-40B4-BE49-F238E27FC236}">
                      <a16:creationId xmlns:a16="http://schemas.microsoft.com/office/drawing/2014/main" id="{841F8221-3FFD-04DF-8964-AA992CFF42C7}"/>
                    </a:ext>
                  </a:extLst>
                </p14:cNvPr>
                <p14:cNvContentPartPr/>
                <p14:nvPr/>
              </p14:nvContentPartPr>
              <p14:xfrm>
                <a:off x="1277351" y="5902468"/>
                <a:ext cx="164520" cy="210600"/>
              </p14:xfrm>
            </p:contentPart>
          </mc:Choice>
          <mc:Fallback xmlns="">
            <p:pic>
              <p:nvPicPr>
                <p:cNvPr id="1083" name="Ink 1082">
                  <a:extLst>
                    <a:ext uri="{FF2B5EF4-FFF2-40B4-BE49-F238E27FC236}">
                      <a16:creationId xmlns:a16="http://schemas.microsoft.com/office/drawing/2014/main" id="{841F8221-3FFD-04DF-8964-AA992CFF42C7}"/>
                    </a:ext>
                  </a:extLst>
                </p:cNvPr>
                <p:cNvPicPr/>
                <p:nvPr/>
              </p:nvPicPr>
              <p:blipFill>
                <a:blip r:embed="rId74"/>
                <a:stretch>
                  <a:fillRect/>
                </a:stretch>
              </p:blipFill>
              <p:spPr>
                <a:xfrm>
                  <a:off x="1268711" y="5893468"/>
                  <a:ext cx="1821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86" name="Ink 1085">
                  <a:extLst>
                    <a:ext uri="{FF2B5EF4-FFF2-40B4-BE49-F238E27FC236}">
                      <a16:creationId xmlns:a16="http://schemas.microsoft.com/office/drawing/2014/main" id="{F37FCD74-19A2-FF82-3B21-EA75D2CB6A88}"/>
                    </a:ext>
                  </a:extLst>
                </p14:cNvPr>
                <p14:cNvContentPartPr/>
                <p14:nvPr/>
              </p14:nvContentPartPr>
              <p14:xfrm>
                <a:off x="1333511" y="5298388"/>
                <a:ext cx="88920" cy="163800"/>
              </p14:xfrm>
            </p:contentPart>
          </mc:Choice>
          <mc:Fallback xmlns="">
            <p:pic>
              <p:nvPicPr>
                <p:cNvPr id="1086" name="Ink 1085">
                  <a:extLst>
                    <a:ext uri="{FF2B5EF4-FFF2-40B4-BE49-F238E27FC236}">
                      <a16:creationId xmlns:a16="http://schemas.microsoft.com/office/drawing/2014/main" id="{F37FCD74-19A2-FF82-3B21-EA75D2CB6A88}"/>
                    </a:ext>
                  </a:extLst>
                </p:cNvPr>
                <p:cNvPicPr/>
                <p:nvPr/>
              </p:nvPicPr>
              <p:blipFill>
                <a:blip r:embed="rId76"/>
                <a:stretch>
                  <a:fillRect/>
                </a:stretch>
              </p:blipFill>
              <p:spPr>
                <a:xfrm>
                  <a:off x="1324871" y="5289748"/>
                  <a:ext cx="1065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87" name="Ink 1086">
                  <a:extLst>
                    <a:ext uri="{FF2B5EF4-FFF2-40B4-BE49-F238E27FC236}">
                      <a16:creationId xmlns:a16="http://schemas.microsoft.com/office/drawing/2014/main" id="{DAD2D606-E2D9-5EE2-FD1B-E214DECB43D6}"/>
                    </a:ext>
                  </a:extLst>
                </p14:cNvPr>
                <p14:cNvContentPartPr/>
                <p14:nvPr/>
              </p14:nvContentPartPr>
              <p14:xfrm>
                <a:off x="1423871" y="5150068"/>
                <a:ext cx="22680" cy="94320"/>
              </p14:xfrm>
            </p:contentPart>
          </mc:Choice>
          <mc:Fallback xmlns="">
            <p:pic>
              <p:nvPicPr>
                <p:cNvPr id="1087" name="Ink 1086">
                  <a:extLst>
                    <a:ext uri="{FF2B5EF4-FFF2-40B4-BE49-F238E27FC236}">
                      <a16:creationId xmlns:a16="http://schemas.microsoft.com/office/drawing/2014/main" id="{DAD2D606-E2D9-5EE2-FD1B-E214DECB43D6}"/>
                    </a:ext>
                  </a:extLst>
                </p:cNvPr>
                <p:cNvPicPr/>
                <p:nvPr/>
              </p:nvPicPr>
              <p:blipFill>
                <a:blip r:embed="rId78"/>
                <a:stretch>
                  <a:fillRect/>
                </a:stretch>
              </p:blipFill>
              <p:spPr>
                <a:xfrm>
                  <a:off x="1415231" y="5141428"/>
                  <a:ext cx="4032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7408" name="Ink 17407">
                  <a:extLst>
                    <a:ext uri="{FF2B5EF4-FFF2-40B4-BE49-F238E27FC236}">
                      <a16:creationId xmlns:a16="http://schemas.microsoft.com/office/drawing/2014/main" id="{52D61647-1EB6-0641-48DA-A4663E527957}"/>
                    </a:ext>
                  </a:extLst>
                </p14:cNvPr>
                <p14:cNvContentPartPr/>
                <p14:nvPr/>
              </p14:nvContentPartPr>
              <p14:xfrm>
                <a:off x="1408391" y="5059348"/>
                <a:ext cx="2880" cy="5040"/>
              </p14:xfrm>
            </p:contentPart>
          </mc:Choice>
          <mc:Fallback xmlns="">
            <p:pic>
              <p:nvPicPr>
                <p:cNvPr id="17408" name="Ink 17407">
                  <a:extLst>
                    <a:ext uri="{FF2B5EF4-FFF2-40B4-BE49-F238E27FC236}">
                      <a16:creationId xmlns:a16="http://schemas.microsoft.com/office/drawing/2014/main" id="{52D61647-1EB6-0641-48DA-A4663E527957}"/>
                    </a:ext>
                  </a:extLst>
                </p:cNvPr>
                <p:cNvPicPr/>
                <p:nvPr/>
              </p:nvPicPr>
              <p:blipFill>
                <a:blip r:embed="rId80"/>
                <a:stretch>
                  <a:fillRect/>
                </a:stretch>
              </p:blipFill>
              <p:spPr>
                <a:xfrm>
                  <a:off x="1399751" y="5050348"/>
                  <a:ext cx="205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7409" name="Ink 17408">
                  <a:extLst>
                    <a:ext uri="{FF2B5EF4-FFF2-40B4-BE49-F238E27FC236}">
                      <a16:creationId xmlns:a16="http://schemas.microsoft.com/office/drawing/2014/main" id="{276D3EA4-A91A-13AE-7AFB-5826899AD953}"/>
                    </a:ext>
                  </a:extLst>
                </p14:cNvPr>
                <p14:cNvContentPartPr/>
                <p14:nvPr/>
              </p14:nvContentPartPr>
              <p14:xfrm>
                <a:off x="1512431" y="5116588"/>
                <a:ext cx="117720" cy="132120"/>
              </p14:xfrm>
            </p:contentPart>
          </mc:Choice>
          <mc:Fallback xmlns="">
            <p:pic>
              <p:nvPicPr>
                <p:cNvPr id="17409" name="Ink 17408">
                  <a:extLst>
                    <a:ext uri="{FF2B5EF4-FFF2-40B4-BE49-F238E27FC236}">
                      <a16:creationId xmlns:a16="http://schemas.microsoft.com/office/drawing/2014/main" id="{276D3EA4-A91A-13AE-7AFB-5826899AD953}"/>
                    </a:ext>
                  </a:extLst>
                </p:cNvPr>
                <p:cNvPicPr/>
                <p:nvPr/>
              </p:nvPicPr>
              <p:blipFill>
                <a:blip r:embed="rId82"/>
                <a:stretch>
                  <a:fillRect/>
                </a:stretch>
              </p:blipFill>
              <p:spPr>
                <a:xfrm>
                  <a:off x="1503791" y="5107588"/>
                  <a:ext cx="13536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410" name="Ink 17409">
                  <a:extLst>
                    <a:ext uri="{FF2B5EF4-FFF2-40B4-BE49-F238E27FC236}">
                      <a16:creationId xmlns:a16="http://schemas.microsoft.com/office/drawing/2014/main" id="{F7577FE5-81C3-8A2C-EF1D-DBAAE601699C}"/>
                    </a:ext>
                  </a:extLst>
                </p14:cNvPr>
                <p14:cNvContentPartPr/>
                <p14:nvPr/>
              </p14:nvContentPartPr>
              <p14:xfrm>
                <a:off x="1694231" y="4956028"/>
                <a:ext cx="65520" cy="258480"/>
              </p14:xfrm>
            </p:contentPart>
          </mc:Choice>
          <mc:Fallback xmlns="">
            <p:pic>
              <p:nvPicPr>
                <p:cNvPr id="17410" name="Ink 17409">
                  <a:extLst>
                    <a:ext uri="{FF2B5EF4-FFF2-40B4-BE49-F238E27FC236}">
                      <a16:creationId xmlns:a16="http://schemas.microsoft.com/office/drawing/2014/main" id="{F7577FE5-81C3-8A2C-EF1D-DBAAE601699C}"/>
                    </a:ext>
                  </a:extLst>
                </p:cNvPr>
                <p:cNvPicPr/>
                <p:nvPr/>
              </p:nvPicPr>
              <p:blipFill>
                <a:blip r:embed="rId84"/>
                <a:stretch>
                  <a:fillRect/>
                </a:stretch>
              </p:blipFill>
              <p:spPr>
                <a:xfrm>
                  <a:off x="1685231" y="4947028"/>
                  <a:ext cx="8316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7411" name="Ink 17410">
                  <a:extLst>
                    <a:ext uri="{FF2B5EF4-FFF2-40B4-BE49-F238E27FC236}">
                      <a16:creationId xmlns:a16="http://schemas.microsoft.com/office/drawing/2014/main" id="{1A6C3DDF-43F2-E4A2-51FA-921459B91B4A}"/>
                    </a:ext>
                  </a:extLst>
                </p14:cNvPr>
                <p14:cNvContentPartPr/>
                <p14:nvPr/>
              </p14:nvContentPartPr>
              <p14:xfrm>
                <a:off x="1684151" y="5108668"/>
                <a:ext cx="73080" cy="16920"/>
              </p14:xfrm>
            </p:contentPart>
          </mc:Choice>
          <mc:Fallback xmlns="">
            <p:pic>
              <p:nvPicPr>
                <p:cNvPr id="17411" name="Ink 17410">
                  <a:extLst>
                    <a:ext uri="{FF2B5EF4-FFF2-40B4-BE49-F238E27FC236}">
                      <a16:creationId xmlns:a16="http://schemas.microsoft.com/office/drawing/2014/main" id="{1A6C3DDF-43F2-E4A2-51FA-921459B91B4A}"/>
                    </a:ext>
                  </a:extLst>
                </p:cNvPr>
                <p:cNvPicPr/>
                <p:nvPr/>
              </p:nvPicPr>
              <p:blipFill>
                <a:blip r:embed="rId86"/>
                <a:stretch>
                  <a:fillRect/>
                </a:stretch>
              </p:blipFill>
              <p:spPr>
                <a:xfrm>
                  <a:off x="1675151" y="5099668"/>
                  <a:ext cx="907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7414" name="Ink 17413">
                  <a:extLst>
                    <a:ext uri="{FF2B5EF4-FFF2-40B4-BE49-F238E27FC236}">
                      <a16:creationId xmlns:a16="http://schemas.microsoft.com/office/drawing/2014/main" id="{F001AAB2-711F-4D37-0313-9166A5AFE8F2}"/>
                    </a:ext>
                  </a:extLst>
                </p14:cNvPr>
                <p14:cNvContentPartPr/>
                <p14:nvPr/>
              </p14:nvContentPartPr>
              <p14:xfrm>
                <a:off x="1545551" y="5713828"/>
                <a:ext cx="120960" cy="294480"/>
              </p14:xfrm>
            </p:contentPart>
          </mc:Choice>
          <mc:Fallback xmlns="">
            <p:pic>
              <p:nvPicPr>
                <p:cNvPr id="17414" name="Ink 17413">
                  <a:extLst>
                    <a:ext uri="{FF2B5EF4-FFF2-40B4-BE49-F238E27FC236}">
                      <a16:creationId xmlns:a16="http://schemas.microsoft.com/office/drawing/2014/main" id="{F001AAB2-711F-4D37-0313-9166A5AFE8F2}"/>
                    </a:ext>
                  </a:extLst>
                </p:cNvPr>
                <p:cNvPicPr/>
                <p:nvPr/>
              </p:nvPicPr>
              <p:blipFill>
                <a:blip r:embed="rId88"/>
                <a:stretch>
                  <a:fillRect/>
                </a:stretch>
              </p:blipFill>
              <p:spPr>
                <a:xfrm>
                  <a:off x="1536551" y="5704828"/>
                  <a:ext cx="13860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7416" name="Ink 17415">
                  <a:extLst>
                    <a:ext uri="{FF2B5EF4-FFF2-40B4-BE49-F238E27FC236}">
                      <a16:creationId xmlns:a16="http://schemas.microsoft.com/office/drawing/2014/main" id="{338F83BF-4319-139B-036F-40A4914D7BD5}"/>
                    </a:ext>
                  </a:extLst>
                </p14:cNvPr>
                <p14:cNvContentPartPr/>
                <p14:nvPr/>
              </p14:nvContentPartPr>
              <p14:xfrm>
                <a:off x="1677671" y="5583868"/>
                <a:ext cx="23040" cy="99720"/>
              </p14:xfrm>
            </p:contentPart>
          </mc:Choice>
          <mc:Fallback xmlns="">
            <p:pic>
              <p:nvPicPr>
                <p:cNvPr id="17416" name="Ink 17415">
                  <a:extLst>
                    <a:ext uri="{FF2B5EF4-FFF2-40B4-BE49-F238E27FC236}">
                      <a16:creationId xmlns:a16="http://schemas.microsoft.com/office/drawing/2014/main" id="{338F83BF-4319-139B-036F-40A4914D7BD5}"/>
                    </a:ext>
                  </a:extLst>
                </p:cNvPr>
                <p:cNvPicPr/>
                <p:nvPr/>
              </p:nvPicPr>
              <p:blipFill>
                <a:blip r:embed="rId90"/>
                <a:stretch>
                  <a:fillRect/>
                </a:stretch>
              </p:blipFill>
              <p:spPr>
                <a:xfrm>
                  <a:off x="1669031" y="5575228"/>
                  <a:ext cx="4068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7418" name="Ink 17417">
                  <a:extLst>
                    <a:ext uri="{FF2B5EF4-FFF2-40B4-BE49-F238E27FC236}">
                      <a16:creationId xmlns:a16="http://schemas.microsoft.com/office/drawing/2014/main" id="{606D37BF-4343-093E-93F5-3258BE6EDCBE}"/>
                    </a:ext>
                  </a:extLst>
                </p14:cNvPr>
                <p14:cNvContentPartPr/>
                <p14:nvPr/>
              </p14:nvContentPartPr>
              <p14:xfrm>
                <a:off x="1658231" y="5534548"/>
                <a:ext cx="2880" cy="5040"/>
              </p14:xfrm>
            </p:contentPart>
          </mc:Choice>
          <mc:Fallback xmlns="">
            <p:pic>
              <p:nvPicPr>
                <p:cNvPr id="17418" name="Ink 17417">
                  <a:extLst>
                    <a:ext uri="{FF2B5EF4-FFF2-40B4-BE49-F238E27FC236}">
                      <a16:creationId xmlns:a16="http://schemas.microsoft.com/office/drawing/2014/main" id="{606D37BF-4343-093E-93F5-3258BE6EDCBE}"/>
                    </a:ext>
                  </a:extLst>
                </p:cNvPr>
                <p:cNvPicPr/>
                <p:nvPr/>
              </p:nvPicPr>
              <p:blipFill>
                <a:blip r:embed="rId80"/>
                <a:stretch>
                  <a:fillRect/>
                </a:stretch>
              </p:blipFill>
              <p:spPr>
                <a:xfrm>
                  <a:off x="1649591" y="5525548"/>
                  <a:ext cx="205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7419" name="Ink 17418">
                  <a:extLst>
                    <a:ext uri="{FF2B5EF4-FFF2-40B4-BE49-F238E27FC236}">
                      <a16:creationId xmlns:a16="http://schemas.microsoft.com/office/drawing/2014/main" id="{01CE100A-3F2C-1B7F-FB07-3AEB4E00760A}"/>
                    </a:ext>
                  </a:extLst>
                </p14:cNvPr>
                <p14:cNvContentPartPr/>
                <p14:nvPr/>
              </p14:nvContentPartPr>
              <p14:xfrm>
                <a:off x="1772711" y="5534548"/>
                <a:ext cx="114480" cy="149760"/>
              </p14:xfrm>
            </p:contentPart>
          </mc:Choice>
          <mc:Fallback xmlns="">
            <p:pic>
              <p:nvPicPr>
                <p:cNvPr id="17419" name="Ink 17418">
                  <a:extLst>
                    <a:ext uri="{FF2B5EF4-FFF2-40B4-BE49-F238E27FC236}">
                      <a16:creationId xmlns:a16="http://schemas.microsoft.com/office/drawing/2014/main" id="{01CE100A-3F2C-1B7F-FB07-3AEB4E00760A}"/>
                    </a:ext>
                  </a:extLst>
                </p:cNvPr>
                <p:cNvPicPr/>
                <p:nvPr/>
              </p:nvPicPr>
              <p:blipFill>
                <a:blip r:embed="rId93"/>
                <a:stretch>
                  <a:fillRect/>
                </a:stretch>
              </p:blipFill>
              <p:spPr>
                <a:xfrm>
                  <a:off x="1763711" y="5525548"/>
                  <a:ext cx="1321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7420" name="Ink 17419">
                  <a:extLst>
                    <a:ext uri="{FF2B5EF4-FFF2-40B4-BE49-F238E27FC236}">
                      <a16:creationId xmlns:a16="http://schemas.microsoft.com/office/drawing/2014/main" id="{B699A5B3-779B-D0BE-D225-3ABAA4FC9F2E}"/>
                    </a:ext>
                  </a:extLst>
                </p14:cNvPr>
                <p14:cNvContentPartPr/>
                <p14:nvPr/>
              </p14:nvContentPartPr>
              <p14:xfrm>
                <a:off x="1953071" y="5463268"/>
                <a:ext cx="75960" cy="203040"/>
              </p14:xfrm>
            </p:contentPart>
          </mc:Choice>
          <mc:Fallback xmlns="">
            <p:pic>
              <p:nvPicPr>
                <p:cNvPr id="17420" name="Ink 17419">
                  <a:extLst>
                    <a:ext uri="{FF2B5EF4-FFF2-40B4-BE49-F238E27FC236}">
                      <a16:creationId xmlns:a16="http://schemas.microsoft.com/office/drawing/2014/main" id="{B699A5B3-779B-D0BE-D225-3ABAA4FC9F2E}"/>
                    </a:ext>
                  </a:extLst>
                </p:cNvPr>
                <p:cNvPicPr/>
                <p:nvPr/>
              </p:nvPicPr>
              <p:blipFill>
                <a:blip r:embed="rId95"/>
                <a:stretch>
                  <a:fillRect/>
                </a:stretch>
              </p:blipFill>
              <p:spPr>
                <a:xfrm>
                  <a:off x="1944431" y="5454268"/>
                  <a:ext cx="9360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7421" name="Ink 17420">
                  <a:extLst>
                    <a:ext uri="{FF2B5EF4-FFF2-40B4-BE49-F238E27FC236}">
                      <a16:creationId xmlns:a16="http://schemas.microsoft.com/office/drawing/2014/main" id="{3E201B6D-38D7-FC93-A7E1-2ECAA012FE36}"/>
                    </a:ext>
                  </a:extLst>
                </p14:cNvPr>
                <p14:cNvContentPartPr/>
                <p14:nvPr/>
              </p14:nvContentPartPr>
              <p14:xfrm>
                <a:off x="1922471" y="5534548"/>
                <a:ext cx="110520" cy="48600"/>
              </p14:xfrm>
            </p:contentPart>
          </mc:Choice>
          <mc:Fallback xmlns="">
            <p:pic>
              <p:nvPicPr>
                <p:cNvPr id="17421" name="Ink 17420">
                  <a:extLst>
                    <a:ext uri="{FF2B5EF4-FFF2-40B4-BE49-F238E27FC236}">
                      <a16:creationId xmlns:a16="http://schemas.microsoft.com/office/drawing/2014/main" id="{3E201B6D-38D7-FC93-A7E1-2ECAA012FE36}"/>
                    </a:ext>
                  </a:extLst>
                </p:cNvPr>
                <p:cNvPicPr/>
                <p:nvPr/>
              </p:nvPicPr>
              <p:blipFill>
                <a:blip r:embed="rId97"/>
                <a:stretch>
                  <a:fillRect/>
                </a:stretch>
              </p:blipFill>
              <p:spPr>
                <a:xfrm>
                  <a:off x="1913471" y="5525908"/>
                  <a:ext cx="12816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7422" name="Ink 17421">
                  <a:extLst>
                    <a:ext uri="{FF2B5EF4-FFF2-40B4-BE49-F238E27FC236}">
                      <a16:creationId xmlns:a16="http://schemas.microsoft.com/office/drawing/2014/main" id="{ADCF3223-C2C7-240F-F560-BF641B1FDE4A}"/>
                    </a:ext>
                  </a:extLst>
                </p14:cNvPr>
                <p14:cNvContentPartPr/>
                <p14:nvPr/>
              </p14:nvContentPartPr>
              <p14:xfrm>
                <a:off x="2419598" y="4999768"/>
                <a:ext cx="208833" cy="1184760"/>
              </p14:xfrm>
            </p:contentPart>
          </mc:Choice>
          <mc:Fallback xmlns="">
            <p:pic>
              <p:nvPicPr>
                <p:cNvPr id="17422" name="Ink 17421">
                  <a:extLst>
                    <a:ext uri="{FF2B5EF4-FFF2-40B4-BE49-F238E27FC236}">
                      <a16:creationId xmlns:a16="http://schemas.microsoft.com/office/drawing/2014/main" id="{ADCF3223-C2C7-240F-F560-BF641B1FDE4A}"/>
                    </a:ext>
                  </a:extLst>
                </p:cNvPr>
                <p:cNvPicPr/>
                <p:nvPr/>
              </p:nvPicPr>
              <p:blipFill>
                <a:blip r:embed="rId99"/>
                <a:stretch>
                  <a:fillRect/>
                </a:stretch>
              </p:blipFill>
              <p:spPr>
                <a:xfrm>
                  <a:off x="2410597" y="4990768"/>
                  <a:ext cx="226476" cy="12024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7424" name="Ink 17423">
                  <a:extLst>
                    <a:ext uri="{FF2B5EF4-FFF2-40B4-BE49-F238E27FC236}">
                      <a16:creationId xmlns:a16="http://schemas.microsoft.com/office/drawing/2014/main" id="{EC484A51-59AB-FC0B-F8CA-93E74F6632B6}"/>
                    </a:ext>
                  </a:extLst>
                </p14:cNvPr>
                <p14:cNvContentPartPr/>
                <p14:nvPr/>
              </p14:nvContentPartPr>
              <p14:xfrm>
                <a:off x="879551" y="4957468"/>
                <a:ext cx="154800" cy="1232280"/>
              </p14:xfrm>
            </p:contentPart>
          </mc:Choice>
          <mc:Fallback xmlns="">
            <p:pic>
              <p:nvPicPr>
                <p:cNvPr id="17424" name="Ink 17423">
                  <a:extLst>
                    <a:ext uri="{FF2B5EF4-FFF2-40B4-BE49-F238E27FC236}">
                      <a16:creationId xmlns:a16="http://schemas.microsoft.com/office/drawing/2014/main" id="{EC484A51-59AB-FC0B-F8CA-93E74F6632B6}"/>
                    </a:ext>
                  </a:extLst>
                </p:cNvPr>
                <p:cNvPicPr/>
                <p:nvPr/>
              </p:nvPicPr>
              <p:blipFill>
                <a:blip r:embed="rId101"/>
                <a:stretch>
                  <a:fillRect/>
                </a:stretch>
              </p:blipFill>
              <p:spPr>
                <a:xfrm>
                  <a:off x="870911" y="4948828"/>
                  <a:ext cx="172440" cy="1249920"/>
                </a:xfrm>
                <a:prstGeom prst="rect">
                  <a:avLst/>
                </a:prstGeom>
              </p:spPr>
            </p:pic>
          </mc:Fallback>
        </mc:AlternateContent>
      </p:grpSp>
      <p:grpSp>
        <p:nvGrpSpPr>
          <p:cNvPr id="17431" name="Group 17430">
            <a:extLst>
              <a:ext uri="{FF2B5EF4-FFF2-40B4-BE49-F238E27FC236}">
                <a16:creationId xmlns:a16="http://schemas.microsoft.com/office/drawing/2014/main" id="{948CC3E2-65C3-4151-9D69-67A2EF64C436}"/>
              </a:ext>
            </a:extLst>
          </p:cNvPr>
          <p:cNvGrpSpPr/>
          <p:nvPr/>
        </p:nvGrpSpPr>
        <p:grpSpPr>
          <a:xfrm>
            <a:off x="4170131" y="1505029"/>
            <a:ext cx="277560" cy="271800"/>
            <a:chOff x="370511" y="5495308"/>
            <a:chExt cx="277560" cy="271800"/>
          </a:xfrm>
        </p:grpSpPr>
        <mc:AlternateContent xmlns:mc="http://schemas.openxmlformats.org/markup-compatibility/2006" xmlns:p14="http://schemas.microsoft.com/office/powerpoint/2010/main">
          <mc:Choice Requires="p14">
            <p:contentPart p14:bwMode="auto" r:id="rId102">
              <p14:nvContentPartPr>
                <p14:cNvPr id="17426" name="Ink 17425">
                  <a:extLst>
                    <a:ext uri="{FF2B5EF4-FFF2-40B4-BE49-F238E27FC236}">
                      <a16:creationId xmlns:a16="http://schemas.microsoft.com/office/drawing/2014/main" id="{D4290990-08D1-034A-3657-AEEF111EFF81}"/>
                    </a:ext>
                  </a:extLst>
                </p14:cNvPr>
                <p14:cNvContentPartPr/>
                <p14:nvPr/>
              </p14:nvContentPartPr>
              <p14:xfrm>
                <a:off x="370511" y="5495308"/>
                <a:ext cx="151200" cy="271800"/>
              </p14:xfrm>
            </p:contentPart>
          </mc:Choice>
          <mc:Fallback xmlns="">
            <p:pic>
              <p:nvPicPr>
                <p:cNvPr id="17426" name="Ink 17425">
                  <a:extLst>
                    <a:ext uri="{FF2B5EF4-FFF2-40B4-BE49-F238E27FC236}">
                      <a16:creationId xmlns:a16="http://schemas.microsoft.com/office/drawing/2014/main" id="{D4290990-08D1-034A-3657-AEEF111EFF81}"/>
                    </a:ext>
                  </a:extLst>
                </p:cNvPr>
                <p:cNvPicPr/>
                <p:nvPr/>
              </p:nvPicPr>
              <p:blipFill>
                <a:blip r:embed="rId103"/>
                <a:stretch>
                  <a:fillRect/>
                </a:stretch>
              </p:blipFill>
              <p:spPr>
                <a:xfrm>
                  <a:off x="361871" y="5486668"/>
                  <a:ext cx="16884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7427" name="Ink 17426">
                  <a:extLst>
                    <a:ext uri="{FF2B5EF4-FFF2-40B4-BE49-F238E27FC236}">
                      <a16:creationId xmlns:a16="http://schemas.microsoft.com/office/drawing/2014/main" id="{EC63EA5C-C107-6D22-9E9C-FC4F19C2BC78}"/>
                    </a:ext>
                  </a:extLst>
                </p14:cNvPr>
                <p14:cNvContentPartPr/>
                <p14:nvPr/>
              </p14:nvContentPartPr>
              <p14:xfrm>
                <a:off x="370871" y="5631028"/>
                <a:ext cx="86400" cy="2880"/>
              </p14:xfrm>
            </p:contentPart>
          </mc:Choice>
          <mc:Fallback xmlns="">
            <p:pic>
              <p:nvPicPr>
                <p:cNvPr id="17427" name="Ink 17426">
                  <a:extLst>
                    <a:ext uri="{FF2B5EF4-FFF2-40B4-BE49-F238E27FC236}">
                      <a16:creationId xmlns:a16="http://schemas.microsoft.com/office/drawing/2014/main" id="{EC63EA5C-C107-6D22-9E9C-FC4F19C2BC78}"/>
                    </a:ext>
                  </a:extLst>
                </p:cNvPr>
                <p:cNvPicPr/>
                <p:nvPr/>
              </p:nvPicPr>
              <p:blipFill>
                <a:blip r:embed="rId105"/>
                <a:stretch>
                  <a:fillRect/>
                </a:stretch>
              </p:blipFill>
              <p:spPr>
                <a:xfrm>
                  <a:off x="362231" y="5622028"/>
                  <a:ext cx="10404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7428" name="Ink 17427">
                  <a:extLst>
                    <a:ext uri="{FF2B5EF4-FFF2-40B4-BE49-F238E27FC236}">
                      <a16:creationId xmlns:a16="http://schemas.microsoft.com/office/drawing/2014/main" id="{571FA783-11A5-3FDA-41E4-FE23C6A7188E}"/>
                    </a:ext>
                  </a:extLst>
                </p14:cNvPr>
                <p14:cNvContentPartPr/>
                <p14:nvPr/>
              </p14:nvContentPartPr>
              <p14:xfrm>
                <a:off x="598031" y="5592148"/>
                <a:ext cx="42840" cy="360"/>
              </p14:xfrm>
            </p:contentPart>
          </mc:Choice>
          <mc:Fallback xmlns="">
            <p:pic>
              <p:nvPicPr>
                <p:cNvPr id="17428" name="Ink 17427">
                  <a:extLst>
                    <a:ext uri="{FF2B5EF4-FFF2-40B4-BE49-F238E27FC236}">
                      <a16:creationId xmlns:a16="http://schemas.microsoft.com/office/drawing/2014/main" id="{571FA783-11A5-3FDA-41E4-FE23C6A7188E}"/>
                    </a:ext>
                  </a:extLst>
                </p:cNvPr>
                <p:cNvPicPr/>
                <p:nvPr/>
              </p:nvPicPr>
              <p:blipFill>
                <a:blip r:embed="rId107"/>
                <a:stretch>
                  <a:fillRect/>
                </a:stretch>
              </p:blipFill>
              <p:spPr>
                <a:xfrm>
                  <a:off x="589391" y="5583508"/>
                  <a:ext cx="60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7430" name="Ink 17429">
                  <a:extLst>
                    <a:ext uri="{FF2B5EF4-FFF2-40B4-BE49-F238E27FC236}">
                      <a16:creationId xmlns:a16="http://schemas.microsoft.com/office/drawing/2014/main" id="{4CA2DC2E-AD0E-3367-34FF-306972E01459}"/>
                    </a:ext>
                  </a:extLst>
                </p14:cNvPr>
                <p14:cNvContentPartPr/>
                <p14:nvPr/>
              </p14:nvContentPartPr>
              <p14:xfrm>
                <a:off x="598751" y="5683588"/>
                <a:ext cx="49320" cy="2520"/>
              </p14:xfrm>
            </p:contentPart>
          </mc:Choice>
          <mc:Fallback xmlns="">
            <p:pic>
              <p:nvPicPr>
                <p:cNvPr id="17430" name="Ink 17429">
                  <a:extLst>
                    <a:ext uri="{FF2B5EF4-FFF2-40B4-BE49-F238E27FC236}">
                      <a16:creationId xmlns:a16="http://schemas.microsoft.com/office/drawing/2014/main" id="{4CA2DC2E-AD0E-3367-34FF-306972E01459}"/>
                    </a:ext>
                  </a:extLst>
                </p:cNvPr>
                <p:cNvPicPr/>
                <p:nvPr/>
              </p:nvPicPr>
              <p:blipFill>
                <a:blip r:embed="rId109"/>
                <a:stretch>
                  <a:fillRect/>
                </a:stretch>
              </p:blipFill>
              <p:spPr>
                <a:xfrm>
                  <a:off x="590111" y="5674948"/>
                  <a:ext cx="66960" cy="20160"/>
                </a:xfrm>
                <a:prstGeom prst="rect">
                  <a:avLst/>
                </a:prstGeom>
              </p:spPr>
            </p:pic>
          </mc:Fallback>
        </mc:AlternateContent>
      </p:grpSp>
      <p:grpSp>
        <p:nvGrpSpPr>
          <p:cNvPr id="17627" name="Group 17626">
            <a:extLst>
              <a:ext uri="{FF2B5EF4-FFF2-40B4-BE49-F238E27FC236}">
                <a16:creationId xmlns:a16="http://schemas.microsoft.com/office/drawing/2014/main" id="{5F257A25-9B90-BBBA-6B8B-82E817F6DBB9}"/>
              </a:ext>
            </a:extLst>
          </p:cNvPr>
          <p:cNvGrpSpPr/>
          <p:nvPr/>
        </p:nvGrpSpPr>
        <p:grpSpPr>
          <a:xfrm>
            <a:off x="5758686" y="1496531"/>
            <a:ext cx="511505" cy="479160"/>
            <a:chOff x="1386486" y="6051868"/>
            <a:chExt cx="511505" cy="479160"/>
          </a:xfrm>
        </p:grpSpPr>
        <mc:AlternateContent xmlns:mc="http://schemas.openxmlformats.org/markup-compatibility/2006" xmlns:p14="http://schemas.microsoft.com/office/powerpoint/2010/main">
          <mc:Choice Requires="p14">
            <p:contentPart p14:bwMode="auto" r:id="rId110">
              <p14:nvContentPartPr>
                <p14:cNvPr id="17622" name="Ink 17621">
                  <a:extLst>
                    <a:ext uri="{FF2B5EF4-FFF2-40B4-BE49-F238E27FC236}">
                      <a16:creationId xmlns:a16="http://schemas.microsoft.com/office/drawing/2014/main" id="{DBAD0B38-7354-53D1-9473-7E171243E4A1}"/>
                    </a:ext>
                  </a:extLst>
                </p14:cNvPr>
                <p14:cNvContentPartPr/>
                <p14:nvPr/>
              </p14:nvContentPartPr>
              <p14:xfrm>
                <a:off x="1386486" y="6271828"/>
                <a:ext cx="200094" cy="259200"/>
              </p14:xfrm>
            </p:contentPart>
          </mc:Choice>
          <mc:Fallback xmlns="">
            <p:pic>
              <p:nvPicPr>
                <p:cNvPr id="17622" name="Ink 17621">
                  <a:extLst>
                    <a:ext uri="{FF2B5EF4-FFF2-40B4-BE49-F238E27FC236}">
                      <a16:creationId xmlns:a16="http://schemas.microsoft.com/office/drawing/2014/main" id="{DBAD0B38-7354-53D1-9473-7E171243E4A1}"/>
                    </a:ext>
                  </a:extLst>
                </p:cNvPr>
                <p:cNvPicPr/>
                <p:nvPr/>
              </p:nvPicPr>
              <p:blipFill>
                <a:blip r:embed="rId129"/>
                <a:stretch>
                  <a:fillRect/>
                </a:stretch>
              </p:blipFill>
              <p:spPr>
                <a:xfrm>
                  <a:off x="1377473" y="6263188"/>
                  <a:ext cx="21776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7623" name="Ink 17622">
                  <a:extLst>
                    <a:ext uri="{FF2B5EF4-FFF2-40B4-BE49-F238E27FC236}">
                      <a16:creationId xmlns:a16="http://schemas.microsoft.com/office/drawing/2014/main" id="{7553C792-4B0D-C6D4-1608-B4FC3CDA7EA0}"/>
                    </a:ext>
                  </a:extLst>
                </p14:cNvPr>
                <p14:cNvContentPartPr/>
                <p14:nvPr/>
              </p14:nvContentPartPr>
              <p14:xfrm>
                <a:off x="1687031" y="6315748"/>
                <a:ext cx="360" cy="2520"/>
              </p14:xfrm>
            </p:contentPart>
          </mc:Choice>
          <mc:Fallback xmlns="">
            <p:pic>
              <p:nvPicPr>
                <p:cNvPr id="17623" name="Ink 17622">
                  <a:extLst>
                    <a:ext uri="{FF2B5EF4-FFF2-40B4-BE49-F238E27FC236}">
                      <a16:creationId xmlns:a16="http://schemas.microsoft.com/office/drawing/2014/main" id="{7553C792-4B0D-C6D4-1608-B4FC3CDA7EA0}"/>
                    </a:ext>
                  </a:extLst>
                </p:cNvPr>
                <p:cNvPicPr/>
                <p:nvPr/>
              </p:nvPicPr>
              <p:blipFill>
                <a:blip r:embed="rId131"/>
                <a:stretch>
                  <a:fillRect/>
                </a:stretch>
              </p:blipFill>
              <p:spPr>
                <a:xfrm>
                  <a:off x="1678391" y="6307108"/>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7624" name="Ink 17623">
                  <a:extLst>
                    <a:ext uri="{FF2B5EF4-FFF2-40B4-BE49-F238E27FC236}">
                      <a16:creationId xmlns:a16="http://schemas.microsoft.com/office/drawing/2014/main" id="{8342743A-FABA-6EBF-948B-84662A19CB3C}"/>
                    </a:ext>
                  </a:extLst>
                </p14:cNvPr>
                <p14:cNvContentPartPr/>
                <p14:nvPr/>
              </p14:nvContentPartPr>
              <p14:xfrm>
                <a:off x="1687031" y="6152308"/>
                <a:ext cx="38520" cy="141480"/>
              </p14:xfrm>
            </p:contentPart>
          </mc:Choice>
          <mc:Fallback xmlns="">
            <p:pic>
              <p:nvPicPr>
                <p:cNvPr id="17624" name="Ink 17623">
                  <a:extLst>
                    <a:ext uri="{FF2B5EF4-FFF2-40B4-BE49-F238E27FC236}">
                      <a16:creationId xmlns:a16="http://schemas.microsoft.com/office/drawing/2014/main" id="{8342743A-FABA-6EBF-948B-84662A19CB3C}"/>
                    </a:ext>
                  </a:extLst>
                </p:cNvPr>
                <p:cNvPicPr/>
                <p:nvPr/>
              </p:nvPicPr>
              <p:blipFill>
                <a:blip r:embed="rId133"/>
                <a:stretch>
                  <a:fillRect/>
                </a:stretch>
              </p:blipFill>
              <p:spPr>
                <a:xfrm>
                  <a:off x="1678391" y="6143308"/>
                  <a:ext cx="561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7625" name="Ink 17624">
                  <a:extLst>
                    <a:ext uri="{FF2B5EF4-FFF2-40B4-BE49-F238E27FC236}">
                      <a16:creationId xmlns:a16="http://schemas.microsoft.com/office/drawing/2014/main" id="{F2FC55AA-771C-C16E-7695-ED1DB3D2EE39}"/>
                    </a:ext>
                  </a:extLst>
                </p14:cNvPr>
                <p14:cNvContentPartPr/>
                <p14:nvPr/>
              </p14:nvContentPartPr>
              <p14:xfrm>
                <a:off x="1640591" y="6070588"/>
                <a:ext cx="10440" cy="21240"/>
              </p14:xfrm>
            </p:contentPart>
          </mc:Choice>
          <mc:Fallback xmlns="">
            <p:pic>
              <p:nvPicPr>
                <p:cNvPr id="17625" name="Ink 17624">
                  <a:extLst>
                    <a:ext uri="{FF2B5EF4-FFF2-40B4-BE49-F238E27FC236}">
                      <a16:creationId xmlns:a16="http://schemas.microsoft.com/office/drawing/2014/main" id="{F2FC55AA-771C-C16E-7695-ED1DB3D2EE39}"/>
                    </a:ext>
                  </a:extLst>
                </p:cNvPr>
                <p:cNvPicPr/>
                <p:nvPr/>
              </p:nvPicPr>
              <p:blipFill>
                <a:blip r:embed="rId135"/>
                <a:stretch>
                  <a:fillRect/>
                </a:stretch>
              </p:blipFill>
              <p:spPr>
                <a:xfrm>
                  <a:off x="1631591" y="6061588"/>
                  <a:ext cx="280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7626" name="Ink 17625">
                  <a:extLst>
                    <a:ext uri="{FF2B5EF4-FFF2-40B4-BE49-F238E27FC236}">
                      <a16:creationId xmlns:a16="http://schemas.microsoft.com/office/drawing/2014/main" id="{E62FDD9C-3C36-0282-AE9F-856FE26479A6}"/>
                    </a:ext>
                  </a:extLst>
                </p14:cNvPr>
                <p14:cNvContentPartPr/>
                <p14:nvPr/>
              </p14:nvContentPartPr>
              <p14:xfrm>
                <a:off x="1776311" y="6051868"/>
                <a:ext cx="121680" cy="224280"/>
              </p14:xfrm>
            </p:contentPart>
          </mc:Choice>
          <mc:Fallback xmlns="">
            <p:pic>
              <p:nvPicPr>
                <p:cNvPr id="17626" name="Ink 17625">
                  <a:extLst>
                    <a:ext uri="{FF2B5EF4-FFF2-40B4-BE49-F238E27FC236}">
                      <a16:creationId xmlns:a16="http://schemas.microsoft.com/office/drawing/2014/main" id="{E62FDD9C-3C36-0282-AE9F-856FE26479A6}"/>
                    </a:ext>
                  </a:extLst>
                </p:cNvPr>
                <p:cNvPicPr/>
                <p:nvPr/>
              </p:nvPicPr>
              <p:blipFill>
                <a:blip r:embed="rId137"/>
                <a:stretch>
                  <a:fillRect/>
                </a:stretch>
              </p:blipFill>
              <p:spPr>
                <a:xfrm>
                  <a:off x="1767311" y="6043228"/>
                  <a:ext cx="139320" cy="241920"/>
                </a:xfrm>
                <a:prstGeom prst="rect">
                  <a:avLst/>
                </a:prstGeom>
              </p:spPr>
            </p:pic>
          </mc:Fallback>
        </mc:AlternateContent>
      </p:grpSp>
      <p:grpSp>
        <p:nvGrpSpPr>
          <p:cNvPr id="1051" name="Group 1050">
            <a:extLst>
              <a:ext uri="{FF2B5EF4-FFF2-40B4-BE49-F238E27FC236}">
                <a16:creationId xmlns:a16="http://schemas.microsoft.com/office/drawing/2014/main" id="{12888E43-DCC9-453F-E0E0-77A2E0010CDF}"/>
              </a:ext>
            </a:extLst>
          </p:cNvPr>
          <p:cNvGrpSpPr/>
          <p:nvPr/>
        </p:nvGrpSpPr>
        <p:grpSpPr>
          <a:xfrm>
            <a:off x="1719687" y="4020000"/>
            <a:ext cx="5683729" cy="2228675"/>
            <a:chOff x="1719687" y="4020000"/>
            <a:chExt cx="5683729" cy="2228675"/>
          </a:xfrm>
        </p:grpSpPr>
        <p:grpSp>
          <p:nvGrpSpPr>
            <p:cNvPr id="12" name="Group 11">
              <a:extLst>
                <a:ext uri="{FF2B5EF4-FFF2-40B4-BE49-F238E27FC236}">
                  <a16:creationId xmlns:a16="http://schemas.microsoft.com/office/drawing/2014/main" id="{C67B99A2-A52E-49A1-F484-F003EA563F9A}"/>
                </a:ext>
              </a:extLst>
            </p:cNvPr>
            <p:cNvGrpSpPr/>
            <p:nvPr/>
          </p:nvGrpSpPr>
          <p:grpSpPr>
            <a:xfrm>
              <a:off x="3275183" y="4820988"/>
              <a:ext cx="810360" cy="1208520"/>
              <a:chOff x="4448591" y="5067628"/>
              <a:chExt cx="810360" cy="1208520"/>
            </a:xfrm>
          </p:grpSpPr>
          <mc:AlternateContent xmlns:mc="http://schemas.openxmlformats.org/markup-compatibility/2006" xmlns:p14="http://schemas.microsoft.com/office/powerpoint/2010/main">
            <mc:Choice Requires="p14">
              <p:contentPart p14:bwMode="auto" r:id="rId138">
                <p14:nvContentPartPr>
                  <p14:cNvPr id="13" name="Ink 12">
                    <a:extLst>
                      <a:ext uri="{FF2B5EF4-FFF2-40B4-BE49-F238E27FC236}">
                        <a16:creationId xmlns:a16="http://schemas.microsoft.com/office/drawing/2014/main" id="{8EC33271-8A2A-E1B4-E89B-2F5CC8FF8C38}"/>
                      </a:ext>
                    </a:extLst>
                  </p14:cNvPr>
                  <p14:cNvContentPartPr/>
                  <p14:nvPr/>
                </p14:nvContentPartPr>
                <p14:xfrm>
                  <a:off x="4448591" y="5553988"/>
                  <a:ext cx="68040" cy="360"/>
                </p14:xfrm>
              </p:contentPart>
            </mc:Choice>
            <mc:Fallback xmlns="">
              <p:pic>
                <p:nvPicPr>
                  <p:cNvPr id="17610" name="Ink 17609">
                    <a:extLst>
                      <a:ext uri="{FF2B5EF4-FFF2-40B4-BE49-F238E27FC236}">
                        <a16:creationId xmlns:a16="http://schemas.microsoft.com/office/drawing/2014/main" id="{7E6BDCD3-CB0A-C4CF-8EE3-31F5BD1BEC44}"/>
                      </a:ext>
                    </a:extLst>
                  </p:cNvPr>
                  <p:cNvPicPr/>
                  <p:nvPr/>
                </p:nvPicPr>
                <p:blipFill>
                  <a:blip r:embed="rId111"/>
                  <a:stretch>
                    <a:fillRect/>
                  </a:stretch>
                </p:blipFill>
                <p:spPr>
                  <a:xfrm>
                    <a:off x="4439591" y="5545348"/>
                    <a:ext cx="85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4" name="Ink 13">
                    <a:extLst>
                      <a:ext uri="{FF2B5EF4-FFF2-40B4-BE49-F238E27FC236}">
                        <a16:creationId xmlns:a16="http://schemas.microsoft.com/office/drawing/2014/main" id="{EAD64CFF-2CE0-C167-B22D-A76DDE1685F4}"/>
                      </a:ext>
                    </a:extLst>
                  </p14:cNvPr>
                  <p14:cNvContentPartPr/>
                  <p14:nvPr/>
                </p14:nvContentPartPr>
                <p14:xfrm>
                  <a:off x="4471631" y="5619868"/>
                  <a:ext cx="62640" cy="360"/>
                </p14:xfrm>
              </p:contentPart>
            </mc:Choice>
            <mc:Fallback xmlns="">
              <p:pic>
                <p:nvPicPr>
                  <p:cNvPr id="17611" name="Ink 17610">
                    <a:extLst>
                      <a:ext uri="{FF2B5EF4-FFF2-40B4-BE49-F238E27FC236}">
                        <a16:creationId xmlns:a16="http://schemas.microsoft.com/office/drawing/2014/main" id="{270A3720-6FC6-F854-5FC2-1D078C7ADD86}"/>
                      </a:ext>
                    </a:extLst>
                  </p:cNvPr>
                  <p:cNvPicPr/>
                  <p:nvPr/>
                </p:nvPicPr>
                <p:blipFill>
                  <a:blip r:embed="rId113"/>
                  <a:stretch>
                    <a:fillRect/>
                  </a:stretch>
                </p:blipFill>
                <p:spPr>
                  <a:xfrm>
                    <a:off x="4462991" y="5610868"/>
                    <a:ext cx="80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5" name="Ink 14">
                    <a:extLst>
                      <a:ext uri="{FF2B5EF4-FFF2-40B4-BE49-F238E27FC236}">
                        <a16:creationId xmlns:a16="http://schemas.microsoft.com/office/drawing/2014/main" id="{6A1F49DD-8A31-81E2-18EF-7C4A59F4A9C7}"/>
                      </a:ext>
                    </a:extLst>
                  </p14:cNvPr>
                  <p14:cNvContentPartPr/>
                  <p14:nvPr/>
                </p14:nvContentPartPr>
                <p14:xfrm>
                  <a:off x="4679711" y="5073748"/>
                  <a:ext cx="250560" cy="1202400"/>
                </p14:xfrm>
              </p:contentPart>
            </mc:Choice>
            <mc:Fallback xmlns="">
              <p:pic>
                <p:nvPicPr>
                  <p:cNvPr id="17613" name="Ink 17612">
                    <a:extLst>
                      <a:ext uri="{FF2B5EF4-FFF2-40B4-BE49-F238E27FC236}">
                        <a16:creationId xmlns:a16="http://schemas.microsoft.com/office/drawing/2014/main" id="{67F0EF8A-8204-6844-6CA5-0D4E45FACE40}"/>
                      </a:ext>
                    </a:extLst>
                  </p:cNvPr>
                  <p:cNvPicPr/>
                  <p:nvPr/>
                </p:nvPicPr>
                <p:blipFill>
                  <a:blip r:embed="rId115"/>
                  <a:stretch>
                    <a:fillRect/>
                  </a:stretch>
                </p:blipFill>
                <p:spPr>
                  <a:xfrm>
                    <a:off x="4671071" y="5064748"/>
                    <a:ext cx="268200" cy="12200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6" name="Ink 15">
                    <a:extLst>
                      <a:ext uri="{FF2B5EF4-FFF2-40B4-BE49-F238E27FC236}">
                        <a16:creationId xmlns:a16="http://schemas.microsoft.com/office/drawing/2014/main" id="{2EA3A631-E2C5-8738-5A27-623F7BA24CC2}"/>
                      </a:ext>
                    </a:extLst>
                  </p14:cNvPr>
                  <p14:cNvContentPartPr/>
                  <p14:nvPr/>
                </p14:nvContentPartPr>
                <p14:xfrm>
                  <a:off x="4939271" y="5194348"/>
                  <a:ext cx="101520" cy="249120"/>
                </p14:xfrm>
              </p:contentPart>
            </mc:Choice>
            <mc:Fallback xmlns="">
              <p:pic>
                <p:nvPicPr>
                  <p:cNvPr id="17615" name="Ink 17614">
                    <a:extLst>
                      <a:ext uri="{FF2B5EF4-FFF2-40B4-BE49-F238E27FC236}">
                        <a16:creationId xmlns:a16="http://schemas.microsoft.com/office/drawing/2014/main" id="{0E7D67F1-53A8-5E80-7B59-5E1AA6B9D6C3}"/>
                      </a:ext>
                    </a:extLst>
                  </p:cNvPr>
                  <p:cNvPicPr/>
                  <p:nvPr/>
                </p:nvPicPr>
                <p:blipFill>
                  <a:blip r:embed="rId117"/>
                  <a:stretch>
                    <a:fillRect/>
                  </a:stretch>
                </p:blipFill>
                <p:spPr>
                  <a:xfrm>
                    <a:off x="4930631" y="5185708"/>
                    <a:ext cx="11916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7" name="Ink 16">
                    <a:extLst>
                      <a:ext uri="{FF2B5EF4-FFF2-40B4-BE49-F238E27FC236}">
                        <a16:creationId xmlns:a16="http://schemas.microsoft.com/office/drawing/2014/main" id="{48C3606A-8156-23E3-BFFE-C53A514CD5B0}"/>
                      </a:ext>
                    </a:extLst>
                  </p14:cNvPr>
                  <p14:cNvContentPartPr/>
                  <p14:nvPr/>
                </p14:nvContentPartPr>
                <p14:xfrm>
                  <a:off x="4968791" y="5326828"/>
                  <a:ext cx="69120" cy="2520"/>
                </p14:xfrm>
              </p:contentPart>
            </mc:Choice>
            <mc:Fallback xmlns="">
              <p:pic>
                <p:nvPicPr>
                  <p:cNvPr id="17616" name="Ink 17615">
                    <a:extLst>
                      <a:ext uri="{FF2B5EF4-FFF2-40B4-BE49-F238E27FC236}">
                        <a16:creationId xmlns:a16="http://schemas.microsoft.com/office/drawing/2014/main" id="{D2ACF7BF-5BCD-70F6-83A4-35BF24C4598A}"/>
                      </a:ext>
                    </a:extLst>
                  </p:cNvPr>
                  <p:cNvPicPr/>
                  <p:nvPr/>
                </p:nvPicPr>
                <p:blipFill>
                  <a:blip r:embed="rId119"/>
                  <a:stretch>
                    <a:fillRect/>
                  </a:stretch>
                </p:blipFill>
                <p:spPr>
                  <a:xfrm>
                    <a:off x="4960151" y="5318188"/>
                    <a:ext cx="867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8" name="Ink 17">
                    <a:extLst>
                      <a:ext uri="{FF2B5EF4-FFF2-40B4-BE49-F238E27FC236}">
                        <a16:creationId xmlns:a16="http://schemas.microsoft.com/office/drawing/2014/main" id="{F5413ECF-A743-A155-CFC4-E3AF6BCF3528}"/>
                      </a:ext>
                    </a:extLst>
                  </p14:cNvPr>
                  <p14:cNvContentPartPr/>
                  <p14:nvPr/>
                </p14:nvContentPartPr>
                <p14:xfrm>
                  <a:off x="5093351" y="5381548"/>
                  <a:ext cx="360" cy="152280"/>
                </p14:xfrm>
              </p:contentPart>
            </mc:Choice>
            <mc:Fallback xmlns="">
              <p:pic>
                <p:nvPicPr>
                  <p:cNvPr id="17617" name="Ink 17616">
                    <a:extLst>
                      <a:ext uri="{FF2B5EF4-FFF2-40B4-BE49-F238E27FC236}">
                        <a16:creationId xmlns:a16="http://schemas.microsoft.com/office/drawing/2014/main" id="{D1B57DA2-339B-A860-4CBF-0F25F0A295F8}"/>
                      </a:ext>
                    </a:extLst>
                  </p:cNvPr>
                  <p:cNvPicPr/>
                  <p:nvPr/>
                </p:nvPicPr>
                <p:blipFill>
                  <a:blip r:embed="rId121"/>
                  <a:stretch>
                    <a:fillRect/>
                  </a:stretch>
                </p:blipFill>
                <p:spPr>
                  <a:xfrm>
                    <a:off x="5084351" y="5372548"/>
                    <a:ext cx="1800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9" name="Ink 18">
                    <a:extLst>
                      <a:ext uri="{FF2B5EF4-FFF2-40B4-BE49-F238E27FC236}">
                        <a16:creationId xmlns:a16="http://schemas.microsoft.com/office/drawing/2014/main" id="{FE23FD76-099D-04DF-4263-7867EA766658}"/>
                      </a:ext>
                    </a:extLst>
                  </p14:cNvPr>
                  <p14:cNvContentPartPr/>
                  <p14:nvPr/>
                </p14:nvContentPartPr>
                <p14:xfrm>
                  <a:off x="5132231" y="5067628"/>
                  <a:ext cx="360" cy="471240"/>
                </p14:xfrm>
              </p:contentPart>
            </mc:Choice>
            <mc:Fallback xmlns="">
              <p:pic>
                <p:nvPicPr>
                  <p:cNvPr id="17618" name="Ink 17617">
                    <a:extLst>
                      <a:ext uri="{FF2B5EF4-FFF2-40B4-BE49-F238E27FC236}">
                        <a16:creationId xmlns:a16="http://schemas.microsoft.com/office/drawing/2014/main" id="{F42B4612-0A3C-6C6F-BA9B-C7EF6A4E5DCC}"/>
                      </a:ext>
                    </a:extLst>
                  </p:cNvPr>
                  <p:cNvPicPr/>
                  <p:nvPr/>
                </p:nvPicPr>
                <p:blipFill>
                  <a:blip r:embed="rId123"/>
                  <a:stretch>
                    <a:fillRect/>
                  </a:stretch>
                </p:blipFill>
                <p:spPr>
                  <a:xfrm>
                    <a:off x="5123591" y="5058988"/>
                    <a:ext cx="18000" cy="4888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20" name="Ink 19">
                    <a:extLst>
                      <a:ext uri="{FF2B5EF4-FFF2-40B4-BE49-F238E27FC236}">
                        <a16:creationId xmlns:a16="http://schemas.microsoft.com/office/drawing/2014/main" id="{BCE435A9-BCAA-9E50-2413-0D35A5D03819}"/>
                      </a:ext>
                    </a:extLst>
                  </p14:cNvPr>
                  <p14:cNvContentPartPr/>
                  <p14:nvPr/>
                </p14:nvContentPartPr>
                <p14:xfrm>
                  <a:off x="5155991" y="5080948"/>
                  <a:ext cx="102960" cy="119880"/>
                </p14:xfrm>
              </p:contentPart>
            </mc:Choice>
            <mc:Fallback xmlns="">
              <p:pic>
                <p:nvPicPr>
                  <p:cNvPr id="17619" name="Ink 17618">
                    <a:extLst>
                      <a:ext uri="{FF2B5EF4-FFF2-40B4-BE49-F238E27FC236}">
                        <a16:creationId xmlns:a16="http://schemas.microsoft.com/office/drawing/2014/main" id="{D7B7F320-2ED9-B737-E2EC-4EE9563C7DED}"/>
                      </a:ext>
                    </a:extLst>
                  </p:cNvPr>
                  <p:cNvPicPr/>
                  <p:nvPr/>
                </p:nvPicPr>
                <p:blipFill>
                  <a:blip r:embed="rId125"/>
                  <a:stretch>
                    <a:fillRect/>
                  </a:stretch>
                </p:blipFill>
                <p:spPr>
                  <a:xfrm>
                    <a:off x="5146991" y="5071948"/>
                    <a:ext cx="1206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21" name="Ink 20">
                    <a:extLst>
                      <a:ext uri="{FF2B5EF4-FFF2-40B4-BE49-F238E27FC236}">
                        <a16:creationId xmlns:a16="http://schemas.microsoft.com/office/drawing/2014/main" id="{18D393E8-1828-EB77-7088-159D883F6B2A}"/>
                      </a:ext>
                    </a:extLst>
                  </p14:cNvPr>
                  <p14:cNvContentPartPr/>
                  <p14:nvPr/>
                </p14:nvContentPartPr>
                <p14:xfrm>
                  <a:off x="4889951" y="5113348"/>
                  <a:ext cx="3600" cy="427680"/>
                </p14:xfrm>
              </p:contentPart>
            </mc:Choice>
            <mc:Fallback xmlns="">
              <p:pic>
                <p:nvPicPr>
                  <p:cNvPr id="17620" name="Ink 17619">
                    <a:extLst>
                      <a:ext uri="{FF2B5EF4-FFF2-40B4-BE49-F238E27FC236}">
                        <a16:creationId xmlns:a16="http://schemas.microsoft.com/office/drawing/2014/main" id="{5237BB12-F1A9-D96D-C689-4064B6007D95}"/>
                      </a:ext>
                    </a:extLst>
                  </p:cNvPr>
                  <p:cNvPicPr/>
                  <p:nvPr/>
                </p:nvPicPr>
                <p:blipFill>
                  <a:blip r:embed="rId127"/>
                  <a:stretch>
                    <a:fillRect/>
                  </a:stretch>
                </p:blipFill>
                <p:spPr>
                  <a:xfrm>
                    <a:off x="4880951" y="5104708"/>
                    <a:ext cx="21240" cy="445320"/>
                  </a:xfrm>
                  <a:prstGeom prst="rect">
                    <a:avLst/>
                  </a:prstGeom>
                </p:spPr>
              </p:pic>
            </mc:Fallback>
          </mc:AlternateContent>
        </p:grpSp>
        <p:grpSp>
          <p:nvGrpSpPr>
            <p:cNvPr id="22" name="Group 21">
              <a:extLst>
                <a:ext uri="{FF2B5EF4-FFF2-40B4-BE49-F238E27FC236}">
                  <a16:creationId xmlns:a16="http://schemas.microsoft.com/office/drawing/2014/main" id="{0DB9698D-2464-3C43-F462-A1E6AAF9715F}"/>
                </a:ext>
              </a:extLst>
            </p:cNvPr>
            <p:cNvGrpSpPr/>
            <p:nvPr/>
          </p:nvGrpSpPr>
          <p:grpSpPr>
            <a:xfrm>
              <a:off x="5324663" y="4732788"/>
              <a:ext cx="843120" cy="1391040"/>
              <a:chOff x="6498071" y="4979428"/>
              <a:chExt cx="843120" cy="1391040"/>
            </a:xfrm>
          </p:grpSpPr>
          <mc:AlternateContent xmlns:mc="http://schemas.openxmlformats.org/markup-compatibility/2006" xmlns:p14="http://schemas.microsoft.com/office/powerpoint/2010/main">
            <mc:Choice Requires="p14">
              <p:contentPart p14:bwMode="auto" r:id="rId147">
                <p14:nvContentPartPr>
                  <p14:cNvPr id="23" name="Ink 22">
                    <a:extLst>
                      <a:ext uri="{FF2B5EF4-FFF2-40B4-BE49-F238E27FC236}">
                        <a16:creationId xmlns:a16="http://schemas.microsoft.com/office/drawing/2014/main" id="{997628DF-FDBF-ED87-FBCD-1D0183BEED66}"/>
                      </a:ext>
                    </a:extLst>
                  </p14:cNvPr>
                  <p14:cNvContentPartPr/>
                  <p14:nvPr/>
                </p14:nvContentPartPr>
                <p14:xfrm>
                  <a:off x="6623351" y="5921188"/>
                  <a:ext cx="128880" cy="246240"/>
                </p14:xfrm>
              </p:contentPart>
            </mc:Choice>
            <mc:Fallback xmlns="">
              <p:pic>
                <p:nvPicPr>
                  <p:cNvPr id="17628" name="Ink 17627">
                    <a:extLst>
                      <a:ext uri="{FF2B5EF4-FFF2-40B4-BE49-F238E27FC236}">
                        <a16:creationId xmlns:a16="http://schemas.microsoft.com/office/drawing/2014/main" id="{1B2BD934-A9CA-AD11-6545-9C3148C203A4}"/>
                      </a:ext>
                    </a:extLst>
                  </p:cNvPr>
                  <p:cNvPicPr/>
                  <p:nvPr/>
                </p:nvPicPr>
                <p:blipFill>
                  <a:blip r:embed="rId148"/>
                  <a:stretch>
                    <a:fillRect/>
                  </a:stretch>
                </p:blipFill>
                <p:spPr>
                  <a:xfrm>
                    <a:off x="6614351" y="5912188"/>
                    <a:ext cx="14652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24" name="Ink 23">
                    <a:extLst>
                      <a:ext uri="{FF2B5EF4-FFF2-40B4-BE49-F238E27FC236}">
                        <a16:creationId xmlns:a16="http://schemas.microsoft.com/office/drawing/2014/main" id="{FF31BC0C-9F32-24CB-3299-3FBC1B6A407F}"/>
                      </a:ext>
                    </a:extLst>
                  </p14:cNvPr>
                  <p14:cNvContentPartPr/>
                  <p14:nvPr/>
                </p14:nvContentPartPr>
                <p14:xfrm>
                  <a:off x="6647831" y="6064108"/>
                  <a:ext cx="61560" cy="5040"/>
                </p14:xfrm>
              </p:contentPart>
            </mc:Choice>
            <mc:Fallback xmlns="">
              <p:pic>
                <p:nvPicPr>
                  <p:cNvPr id="17629" name="Ink 17628">
                    <a:extLst>
                      <a:ext uri="{FF2B5EF4-FFF2-40B4-BE49-F238E27FC236}">
                        <a16:creationId xmlns:a16="http://schemas.microsoft.com/office/drawing/2014/main" id="{F056E080-B838-AAC2-CE26-EB1D09D8FD24}"/>
                      </a:ext>
                    </a:extLst>
                  </p:cNvPr>
                  <p:cNvPicPr/>
                  <p:nvPr/>
                </p:nvPicPr>
                <p:blipFill>
                  <a:blip r:embed="rId150"/>
                  <a:stretch>
                    <a:fillRect/>
                  </a:stretch>
                </p:blipFill>
                <p:spPr>
                  <a:xfrm>
                    <a:off x="6639191" y="6055468"/>
                    <a:ext cx="792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25" name="Ink 24">
                    <a:extLst>
                      <a:ext uri="{FF2B5EF4-FFF2-40B4-BE49-F238E27FC236}">
                        <a16:creationId xmlns:a16="http://schemas.microsoft.com/office/drawing/2014/main" id="{5026A24B-8DD6-1156-280D-5962E36F5D15}"/>
                      </a:ext>
                    </a:extLst>
                  </p14:cNvPr>
                  <p14:cNvContentPartPr/>
                  <p14:nvPr/>
                </p14:nvContentPartPr>
                <p14:xfrm>
                  <a:off x="6770231" y="6090748"/>
                  <a:ext cx="86760" cy="189720"/>
                </p14:xfrm>
              </p:contentPart>
            </mc:Choice>
            <mc:Fallback xmlns="">
              <p:pic>
                <p:nvPicPr>
                  <p:cNvPr id="17630" name="Ink 17629">
                    <a:extLst>
                      <a:ext uri="{FF2B5EF4-FFF2-40B4-BE49-F238E27FC236}">
                        <a16:creationId xmlns:a16="http://schemas.microsoft.com/office/drawing/2014/main" id="{8C896B98-CAD3-7144-5BB6-832C7E5F4A57}"/>
                      </a:ext>
                    </a:extLst>
                  </p:cNvPr>
                  <p:cNvPicPr/>
                  <p:nvPr/>
                </p:nvPicPr>
                <p:blipFill>
                  <a:blip r:embed="rId152"/>
                  <a:stretch>
                    <a:fillRect/>
                  </a:stretch>
                </p:blipFill>
                <p:spPr>
                  <a:xfrm>
                    <a:off x="6761591" y="6081748"/>
                    <a:ext cx="10440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26" name="Ink 25">
                    <a:extLst>
                      <a:ext uri="{FF2B5EF4-FFF2-40B4-BE49-F238E27FC236}">
                        <a16:creationId xmlns:a16="http://schemas.microsoft.com/office/drawing/2014/main" id="{3A28D01E-E7C2-1DEB-1C05-CFB94144EF18}"/>
                      </a:ext>
                    </a:extLst>
                  </p14:cNvPr>
                  <p14:cNvContentPartPr/>
                  <p14:nvPr/>
                </p14:nvContentPartPr>
                <p14:xfrm>
                  <a:off x="6926471" y="5850268"/>
                  <a:ext cx="28080" cy="520200"/>
                </p14:xfrm>
              </p:contentPart>
            </mc:Choice>
            <mc:Fallback xmlns="">
              <p:pic>
                <p:nvPicPr>
                  <p:cNvPr id="17631" name="Ink 17630">
                    <a:extLst>
                      <a:ext uri="{FF2B5EF4-FFF2-40B4-BE49-F238E27FC236}">
                        <a16:creationId xmlns:a16="http://schemas.microsoft.com/office/drawing/2014/main" id="{31925A2D-4F5D-2130-0933-CF334E782171}"/>
                      </a:ext>
                    </a:extLst>
                  </p:cNvPr>
                  <p:cNvPicPr/>
                  <p:nvPr/>
                </p:nvPicPr>
                <p:blipFill>
                  <a:blip r:embed="rId154"/>
                  <a:stretch>
                    <a:fillRect/>
                  </a:stretch>
                </p:blipFill>
                <p:spPr>
                  <a:xfrm>
                    <a:off x="6917471" y="5841268"/>
                    <a:ext cx="45720" cy="53784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27" name="Ink 26">
                    <a:extLst>
                      <a:ext uri="{FF2B5EF4-FFF2-40B4-BE49-F238E27FC236}">
                        <a16:creationId xmlns:a16="http://schemas.microsoft.com/office/drawing/2014/main" id="{D3BDE831-95E7-9FAF-C87D-60F04D784331}"/>
                      </a:ext>
                    </a:extLst>
                  </p14:cNvPr>
                  <p14:cNvContentPartPr/>
                  <p14:nvPr/>
                </p14:nvContentPartPr>
                <p14:xfrm>
                  <a:off x="6980111" y="5819308"/>
                  <a:ext cx="95040" cy="135720"/>
                </p14:xfrm>
              </p:contentPart>
            </mc:Choice>
            <mc:Fallback xmlns="">
              <p:pic>
                <p:nvPicPr>
                  <p:cNvPr id="17632" name="Ink 17631">
                    <a:extLst>
                      <a:ext uri="{FF2B5EF4-FFF2-40B4-BE49-F238E27FC236}">
                        <a16:creationId xmlns:a16="http://schemas.microsoft.com/office/drawing/2014/main" id="{EA518DD7-9F30-3A9A-29AF-3FD7F4C39F8C}"/>
                      </a:ext>
                    </a:extLst>
                  </p:cNvPr>
                  <p:cNvPicPr/>
                  <p:nvPr/>
                </p:nvPicPr>
                <p:blipFill>
                  <a:blip r:embed="rId156"/>
                  <a:stretch>
                    <a:fillRect/>
                  </a:stretch>
                </p:blipFill>
                <p:spPr>
                  <a:xfrm>
                    <a:off x="6971471" y="5810668"/>
                    <a:ext cx="11268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28" name="Ink 27">
                    <a:extLst>
                      <a:ext uri="{FF2B5EF4-FFF2-40B4-BE49-F238E27FC236}">
                        <a16:creationId xmlns:a16="http://schemas.microsoft.com/office/drawing/2014/main" id="{6D0F3724-06F9-E6A3-54FD-A12F512D7377}"/>
                      </a:ext>
                    </a:extLst>
                  </p14:cNvPr>
                  <p14:cNvContentPartPr/>
                  <p14:nvPr/>
                </p14:nvContentPartPr>
                <p14:xfrm>
                  <a:off x="6498071" y="5838388"/>
                  <a:ext cx="10440" cy="522720"/>
                </p14:xfrm>
              </p:contentPart>
            </mc:Choice>
            <mc:Fallback xmlns="">
              <p:pic>
                <p:nvPicPr>
                  <p:cNvPr id="17633" name="Ink 17632">
                    <a:extLst>
                      <a:ext uri="{FF2B5EF4-FFF2-40B4-BE49-F238E27FC236}">
                        <a16:creationId xmlns:a16="http://schemas.microsoft.com/office/drawing/2014/main" id="{83BFB814-8252-1EC0-8C37-D9C1B0A92FED}"/>
                      </a:ext>
                    </a:extLst>
                  </p:cNvPr>
                  <p:cNvPicPr/>
                  <p:nvPr/>
                </p:nvPicPr>
                <p:blipFill>
                  <a:blip r:embed="rId158"/>
                  <a:stretch>
                    <a:fillRect/>
                  </a:stretch>
                </p:blipFill>
                <p:spPr>
                  <a:xfrm>
                    <a:off x="6489071" y="5829748"/>
                    <a:ext cx="28080" cy="54036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29" name="Ink 28">
                    <a:extLst>
                      <a:ext uri="{FF2B5EF4-FFF2-40B4-BE49-F238E27FC236}">
                        <a16:creationId xmlns:a16="http://schemas.microsoft.com/office/drawing/2014/main" id="{745BE10E-B0D9-1532-D896-8E9698D470C8}"/>
                      </a:ext>
                    </a:extLst>
                  </p14:cNvPr>
                  <p14:cNvContentPartPr/>
                  <p14:nvPr/>
                </p14:nvContentPartPr>
                <p14:xfrm>
                  <a:off x="7103951" y="4979428"/>
                  <a:ext cx="237240" cy="1329120"/>
                </p14:xfrm>
              </p:contentPart>
            </mc:Choice>
            <mc:Fallback xmlns="">
              <p:pic>
                <p:nvPicPr>
                  <p:cNvPr id="17635" name="Ink 17634">
                    <a:extLst>
                      <a:ext uri="{FF2B5EF4-FFF2-40B4-BE49-F238E27FC236}">
                        <a16:creationId xmlns:a16="http://schemas.microsoft.com/office/drawing/2014/main" id="{A420954C-A1E7-E3CB-8F5E-2918A435B1A8}"/>
                      </a:ext>
                    </a:extLst>
                  </p:cNvPr>
                  <p:cNvPicPr/>
                  <p:nvPr/>
                </p:nvPicPr>
                <p:blipFill>
                  <a:blip r:embed="rId160"/>
                  <a:stretch>
                    <a:fillRect/>
                  </a:stretch>
                </p:blipFill>
                <p:spPr>
                  <a:xfrm>
                    <a:off x="7095311" y="4970428"/>
                    <a:ext cx="254880" cy="1346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1">
              <p14:nvContentPartPr>
                <p14:cNvPr id="30" name="Ink 29">
                  <a:extLst>
                    <a:ext uri="{FF2B5EF4-FFF2-40B4-BE49-F238E27FC236}">
                      <a16:creationId xmlns:a16="http://schemas.microsoft.com/office/drawing/2014/main" id="{96349282-DBB8-FB5C-9075-A7B0DAEEC185}"/>
                    </a:ext>
                  </a:extLst>
                </p14:cNvPr>
                <p14:cNvContentPartPr/>
                <p14:nvPr/>
              </p14:nvContentPartPr>
              <p14:xfrm>
                <a:off x="5401343" y="4888668"/>
                <a:ext cx="35640" cy="360"/>
              </p14:xfrm>
            </p:contentPart>
          </mc:Choice>
          <mc:Fallback xmlns="">
            <p:pic>
              <p:nvPicPr>
                <p:cNvPr id="30" name="Ink 29">
                  <a:extLst>
                    <a:ext uri="{FF2B5EF4-FFF2-40B4-BE49-F238E27FC236}">
                      <a16:creationId xmlns:a16="http://schemas.microsoft.com/office/drawing/2014/main" id="{96349282-DBB8-FB5C-9075-A7B0DAEEC185}"/>
                    </a:ext>
                  </a:extLst>
                </p:cNvPr>
                <p:cNvPicPr/>
                <p:nvPr/>
              </p:nvPicPr>
              <p:blipFill>
                <a:blip r:embed="rId162"/>
                <a:stretch>
                  <a:fillRect/>
                </a:stretch>
              </p:blipFill>
              <p:spPr>
                <a:xfrm>
                  <a:off x="5392343" y="4879668"/>
                  <a:ext cx="53280" cy="18000"/>
                </a:xfrm>
                <a:prstGeom prst="rect">
                  <a:avLst/>
                </a:prstGeom>
              </p:spPr>
            </p:pic>
          </mc:Fallback>
        </mc:AlternateContent>
        <p:grpSp>
          <p:nvGrpSpPr>
            <p:cNvPr id="31" name="Group 30">
              <a:extLst>
                <a:ext uri="{FF2B5EF4-FFF2-40B4-BE49-F238E27FC236}">
                  <a16:creationId xmlns:a16="http://schemas.microsoft.com/office/drawing/2014/main" id="{289D542F-1420-C1D6-6FEA-0D37F2696C57}"/>
                </a:ext>
              </a:extLst>
            </p:cNvPr>
            <p:cNvGrpSpPr/>
            <p:nvPr/>
          </p:nvGrpSpPr>
          <p:grpSpPr>
            <a:xfrm>
              <a:off x="4837943" y="4761588"/>
              <a:ext cx="943200" cy="583200"/>
              <a:chOff x="6011351" y="5008228"/>
              <a:chExt cx="943200" cy="583200"/>
            </a:xfrm>
          </p:grpSpPr>
          <mc:AlternateContent xmlns:mc="http://schemas.openxmlformats.org/markup-compatibility/2006" xmlns:p14="http://schemas.microsoft.com/office/powerpoint/2010/main">
            <mc:Choice Requires="p14">
              <p:contentPart p14:bwMode="auto" r:id="rId163">
                <p14:nvContentPartPr>
                  <p14:cNvPr id="32" name="Ink 31">
                    <a:extLst>
                      <a:ext uri="{FF2B5EF4-FFF2-40B4-BE49-F238E27FC236}">
                        <a16:creationId xmlns:a16="http://schemas.microsoft.com/office/drawing/2014/main" id="{DE8A3260-3E28-2BDC-1C09-C2A54F9E1C2B}"/>
                      </a:ext>
                    </a:extLst>
                  </p14:cNvPr>
                  <p14:cNvContentPartPr/>
                  <p14:nvPr/>
                </p14:nvContentPartPr>
                <p14:xfrm>
                  <a:off x="6017471" y="5177788"/>
                  <a:ext cx="95400" cy="263160"/>
                </p14:xfrm>
              </p:contentPart>
            </mc:Choice>
            <mc:Fallback xmlns="">
              <p:pic>
                <p:nvPicPr>
                  <p:cNvPr id="17637" name="Ink 17636">
                    <a:extLst>
                      <a:ext uri="{FF2B5EF4-FFF2-40B4-BE49-F238E27FC236}">
                        <a16:creationId xmlns:a16="http://schemas.microsoft.com/office/drawing/2014/main" id="{5074261C-971A-7741-68EF-ABAF838198EB}"/>
                      </a:ext>
                    </a:extLst>
                  </p:cNvPr>
                  <p:cNvPicPr/>
                  <p:nvPr/>
                </p:nvPicPr>
                <p:blipFill>
                  <a:blip r:embed="rId164"/>
                  <a:stretch>
                    <a:fillRect/>
                  </a:stretch>
                </p:blipFill>
                <p:spPr>
                  <a:xfrm>
                    <a:off x="6008831" y="5169148"/>
                    <a:ext cx="11304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33" name="Ink 32">
                    <a:extLst>
                      <a:ext uri="{FF2B5EF4-FFF2-40B4-BE49-F238E27FC236}">
                        <a16:creationId xmlns:a16="http://schemas.microsoft.com/office/drawing/2014/main" id="{A8006F1A-7792-DFD9-E5D7-B743140B0E3B}"/>
                      </a:ext>
                    </a:extLst>
                  </p14:cNvPr>
                  <p14:cNvContentPartPr/>
                  <p14:nvPr/>
                </p14:nvContentPartPr>
                <p14:xfrm>
                  <a:off x="6011351" y="5331508"/>
                  <a:ext cx="67320" cy="25920"/>
                </p14:xfrm>
              </p:contentPart>
            </mc:Choice>
            <mc:Fallback xmlns="">
              <p:pic>
                <p:nvPicPr>
                  <p:cNvPr id="17638" name="Ink 17637">
                    <a:extLst>
                      <a:ext uri="{FF2B5EF4-FFF2-40B4-BE49-F238E27FC236}">
                        <a16:creationId xmlns:a16="http://schemas.microsoft.com/office/drawing/2014/main" id="{6AA3037C-F121-1365-C920-CBB938E4385F}"/>
                      </a:ext>
                    </a:extLst>
                  </p:cNvPr>
                  <p:cNvPicPr/>
                  <p:nvPr/>
                </p:nvPicPr>
                <p:blipFill>
                  <a:blip r:embed="rId166"/>
                  <a:stretch>
                    <a:fillRect/>
                  </a:stretch>
                </p:blipFill>
                <p:spPr>
                  <a:xfrm>
                    <a:off x="6002711" y="5322868"/>
                    <a:ext cx="8496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34" name="Ink 33">
                    <a:extLst>
                      <a:ext uri="{FF2B5EF4-FFF2-40B4-BE49-F238E27FC236}">
                        <a16:creationId xmlns:a16="http://schemas.microsoft.com/office/drawing/2014/main" id="{12C80F49-B1E2-60AE-85EA-C3BA36BCF329}"/>
                      </a:ext>
                    </a:extLst>
                  </p14:cNvPr>
                  <p14:cNvContentPartPr/>
                  <p14:nvPr/>
                </p14:nvContentPartPr>
                <p14:xfrm>
                  <a:off x="6161471" y="5393068"/>
                  <a:ext cx="360" cy="174240"/>
                </p14:xfrm>
              </p:contentPart>
            </mc:Choice>
            <mc:Fallback xmlns="">
              <p:pic>
                <p:nvPicPr>
                  <p:cNvPr id="17639" name="Ink 17638">
                    <a:extLst>
                      <a:ext uri="{FF2B5EF4-FFF2-40B4-BE49-F238E27FC236}">
                        <a16:creationId xmlns:a16="http://schemas.microsoft.com/office/drawing/2014/main" id="{F05492A2-0D99-87EB-1027-4CCC0719BC8C}"/>
                      </a:ext>
                    </a:extLst>
                  </p:cNvPr>
                  <p:cNvPicPr/>
                  <p:nvPr/>
                </p:nvPicPr>
                <p:blipFill>
                  <a:blip r:embed="rId168"/>
                  <a:stretch>
                    <a:fillRect/>
                  </a:stretch>
                </p:blipFill>
                <p:spPr>
                  <a:xfrm>
                    <a:off x="6152471" y="5384068"/>
                    <a:ext cx="1800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36" name="Ink 35">
                    <a:extLst>
                      <a:ext uri="{FF2B5EF4-FFF2-40B4-BE49-F238E27FC236}">
                        <a16:creationId xmlns:a16="http://schemas.microsoft.com/office/drawing/2014/main" id="{4D6E07DC-9BF3-C07E-1258-048465CF2543}"/>
                      </a:ext>
                    </a:extLst>
                  </p14:cNvPr>
                  <p14:cNvContentPartPr/>
                  <p14:nvPr/>
                </p14:nvContentPartPr>
                <p14:xfrm>
                  <a:off x="6259031" y="5143588"/>
                  <a:ext cx="71280" cy="285840"/>
                </p14:xfrm>
              </p:contentPart>
            </mc:Choice>
            <mc:Fallback xmlns="">
              <p:pic>
                <p:nvPicPr>
                  <p:cNvPr id="17640" name="Ink 17639">
                    <a:extLst>
                      <a:ext uri="{FF2B5EF4-FFF2-40B4-BE49-F238E27FC236}">
                        <a16:creationId xmlns:a16="http://schemas.microsoft.com/office/drawing/2014/main" id="{1F1F9056-5C4A-DFF6-0282-8F169E78CB85}"/>
                      </a:ext>
                    </a:extLst>
                  </p:cNvPr>
                  <p:cNvPicPr/>
                  <p:nvPr/>
                </p:nvPicPr>
                <p:blipFill>
                  <a:blip r:embed="rId170"/>
                  <a:stretch>
                    <a:fillRect/>
                  </a:stretch>
                </p:blipFill>
                <p:spPr>
                  <a:xfrm>
                    <a:off x="6250391" y="5134948"/>
                    <a:ext cx="8892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40" name="Ink 39">
                    <a:extLst>
                      <a:ext uri="{FF2B5EF4-FFF2-40B4-BE49-F238E27FC236}">
                        <a16:creationId xmlns:a16="http://schemas.microsoft.com/office/drawing/2014/main" id="{2C01EDFB-59C1-C591-62B9-B85DB7FF2552}"/>
                      </a:ext>
                    </a:extLst>
                  </p14:cNvPr>
                  <p14:cNvContentPartPr/>
                  <p14:nvPr/>
                </p14:nvContentPartPr>
                <p14:xfrm>
                  <a:off x="6248591" y="5302708"/>
                  <a:ext cx="59760" cy="17640"/>
                </p14:xfrm>
              </p:contentPart>
            </mc:Choice>
            <mc:Fallback xmlns="">
              <p:pic>
                <p:nvPicPr>
                  <p:cNvPr id="17641" name="Ink 17640">
                    <a:extLst>
                      <a:ext uri="{FF2B5EF4-FFF2-40B4-BE49-F238E27FC236}">
                        <a16:creationId xmlns:a16="http://schemas.microsoft.com/office/drawing/2014/main" id="{5BFA6D6F-C0D8-364A-C050-F7B139B42C9E}"/>
                      </a:ext>
                    </a:extLst>
                  </p:cNvPr>
                  <p:cNvPicPr/>
                  <p:nvPr/>
                </p:nvPicPr>
                <p:blipFill>
                  <a:blip r:embed="rId172"/>
                  <a:stretch>
                    <a:fillRect/>
                  </a:stretch>
                </p:blipFill>
                <p:spPr>
                  <a:xfrm>
                    <a:off x="6239951" y="5293708"/>
                    <a:ext cx="7740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54" name="Ink 53">
                    <a:extLst>
                      <a:ext uri="{FF2B5EF4-FFF2-40B4-BE49-F238E27FC236}">
                        <a16:creationId xmlns:a16="http://schemas.microsoft.com/office/drawing/2014/main" id="{F54C1B24-BE9E-2E7B-10D0-833AE85479D5}"/>
                      </a:ext>
                    </a:extLst>
                  </p14:cNvPr>
                  <p14:cNvContentPartPr/>
                  <p14:nvPr/>
                </p14:nvContentPartPr>
                <p14:xfrm>
                  <a:off x="6342191" y="5416108"/>
                  <a:ext cx="91440" cy="175320"/>
                </p14:xfrm>
              </p:contentPart>
            </mc:Choice>
            <mc:Fallback xmlns="">
              <p:pic>
                <p:nvPicPr>
                  <p:cNvPr id="17642" name="Ink 17641">
                    <a:extLst>
                      <a:ext uri="{FF2B5EF4-FFF2-40B4-BE49-F238E27FC236}">
                        <a16:creationId xmlns:a16="http://schemas.microsoft.com/office/drawing/2014/main" id="{23AA099F-6BAE-F5EB-F893-694F8D874F6B}"/>
                      </a:ext>
                    </a:extLst>
                  </p:cNvPr>
                  <p:cNvPicPr/>
                  <p:nvPr/>
                </p:nvPicPr>
                <p:blipFill>
                  <a:blip r:embed="rId174"/>
                  <a:stretch>
                    <a:fillRect/>
                  </a:stretch>
                </p:blipFill>
                <p:spPr>
                  <a:xfrm>
                    <a:off x="6333551" y="5407108"/>
                    <a:ext cx="1090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55" name="Ink 54">
                    <a:extLst>
                      <a:ext uri="{FF2B5EF4-FFF2-40B4-BE49-F238E27FC236}">
                        <a16:creationId xmlns:a16="http://schemas.microsoft.com/office/drawing/2014/main" id="{931C2090-3FCC-9463-BFDA-A4534091C4E8}"/>
                      </a:ext>
                    </a:extLst>
                  </p14:cNvPr>
                  <p14:cNvContentPartPr/>
                  <p14:nvPr/>
                </p14:nvContentPartPr>
                <p14:xfrm>
                  <a:off x="6593111" y="5243668"/>
                  <a:ext cx="120240" cy="202320"/>
                </p14:xfrm>
              </p:contentPart>
            </mc:Choice>
            <mc:Fallback xmlns="">
              <p:pic>
                <p:nvPicPr>
                  <p:cNvPr id="17643" name="Ink 17642">
                    <a:extLst>
                      <a:ext uri="{FF2B5EF4-FFF2-40B4-BE49-F238E27FC236}">
                        <a16:creationId xmlns:a16="http://schemas.microsoft.com/office/drawing/2014/main" id="{A5424A64-5922-0084-B610-D574F8D44A8B}"/>
                      </a:ext>
                    </a:extLst>
                  </p:cNvPr>
                  <p:cNvPicPr/>
                  <p:nvPr/>
                </p:nvPicPr>
                <p:blipFill>
                  <a:blip r:embed="rId176"/>
                  <a:stretch>
                    <a:fillRect/>
                  </a:stretch>
                </p:blipFill>
                <p:spPr>
                  <a:xfrm>
                    <a:off x="6584111" y="5234668"/>
                    <a:ext cx="13788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63" name="Ink 62">
                    <a:extLst>
                      <a:ext uri="{FF2B5EF4-FFF2-40B4-BE49-F238E27FC236}">
                        <a16:creationId xmlns:a16="http://schemas.microsoft.com/office/drawing/2014/main" id="{AFE5A1DF-B182-345F-7F5C-CD597895E899}"/>
                      </a:ext>
                    </a:extLst>
                  </p14:cNvPr>
                  <p14:cNvContentPartPr/>
                  <p14:nvPr/>
                </p14:nvContentPartPr>
                <p14:xfrm>
                  <a:off x="6705071" y="5111188"/>
                  <a:ext cx="15120" cy="72360"/>
                </p14:xfrm>
              </p:contentPart>
            </mc:Choice>
            <mc:Fallback xmlns="">
              <p:pic>
                <p:nvPicPr>
                  <p:cNvPr id="17644" name="Ink 17643">
                    <a:extLst>
                      <a:ext uri="{FF2B5EF4-FFF2-40B4-BE49-F238E27FC236}">
                        <a16:creationId xmlns:a16="http://schemas.microsoft.com/office/drawing/2014/main" id="{4DEF1694-ED1D-7295-48BD-0CD0C259A778}"/>
                      </a:ext>
                    </a:extLst>
                  </p:cNvPr>
                  <p:cNvPicPr/>
                  <p:nvPr/>
                </p:nvPicPr>
                <p:blipFill>
                  <a:blip r:embed="rId178"/>
                  <a:stretch>
                    <a:fillRect/>
                  </a:stretch>
                </p:blipFill>
                <p:spPr>
                  <a:xfrm>
                    <a:off x="6696431" y="5102548"/>
                    <a:ext cx="3276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7472" name="Ink 17471">
                    <a:extLst>
                      <a:ext uri="{FF2B5EF4-FFF2-40B4-BE49-F238E27FC236}">
                        <a16:creationId xmlns:a16="http://schemas.microsoft.com/office/drawing/2014/main" id="{7854F344-0D76-6AF4-384E-F11ED8B6E064}"/>
                      </a:ext>
                    </a:extLst>
                  </p14:cNvPr>
                  <p14:cNvContentPartPr/>
                  <p14:nvPr/>
                </p14:nvContentPartPr>
                <p14:xfrm>
                  <a:off x="6678071" y="5019748"/>
                  <a:ext cx="2520" cy="28800"/>
                </p14:xfrm>
              </p:contentPart>
            </mc:Choice>
            <mc:Fallback xmlns="">
              <p:pic>
                <p:nvPicPr>
                  <p:cNvPr id="17645" name="Ink 17644">
                    <a:extLst>
                      <a:ext uri="{FF2B5EF4-FFF2-40B4-BE49-F238E27FC236}">
                        <a16:creationId xmlns:a16="http://schemas.microsoft.com/office/drawing/2014/main" id="{E86E582C-6F8D-949C-FEDC-2DAE6DEBFF2E}"/>
                      </a:ext>
                    </a:extLst>
                  </p:cNvPr>
                  <p:cNvPicPr/>
                  <p:nvPr/>
                </p:nvPicPr>
                <p:blipFill>
                  <a:blip r:embed="rId180"/>
                  <a:stretch>
                    <a:fillRect/>
                  </a:stretch>
                </p:blipFill>
                <p:spPr>
                  <a:xfrm>
                    <a:off x="6669071" y="5011108"/>
                    <a:ext cx="201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7473" name="Ink 17472">
                    <a:extLst>
                      <a:ext uri="{FF2B5EF4-FFF2-40B4-BE49-F238E27FC236}">
                        <a16:creationId xmlns:a16="http://schemas.microsoft.com/office/drawing/2014/main" id="{2232167C-58C5-D0AF-1355-76D94594CA90}"/>
                      </a:ext>
                    </a:extLst>
                  </p14:cNvPr>
                  <p14:cNvContentPartPr/>
                  <p14:nvPr/>
                </p14:nvContentPartPr>
                <p14:xfrm>
                  <a:off x="6818831" y="5008228"/>
                  <a:ext cx="135720" cy="222840"/>
                </p14:xfrm>
              </p:contentPart>
            </mc:Choice>
            <mc:Fallback xmlns="">
              <p:pic>
                <p:nvPicPr>
                  <p:cNvPr id="17647" name="Ink 17646">
                    <a:extLst>
                      <a:ext uri="{FF2B5EF4-FFF2-40B4-BE49-F238E27FC236}">
                        <a16:creationId xmlns:a16="http://schemas.microsoft.com/office/drawing/2014/main" id="{691465E1-8FC6-BCD6-9804-BAD356BF9923}"/>
                      </a:ext>
                    </a:extLst>
                  </p:cNvPr>
                  <p:cNvPicPr/>
                  <p:nvPr/>
                </p:nvPicPr>
                <p:blipFill>
                  <a:blip r:embed="rId182"/>
                  <a:stretch>
                    <a:fillRect/>
                  </a:stretch>
                </p:blipFill>
                <p:spPr>
                  <a:xfrm>
                    <a:off x="6809831" y="4999588"/>
                    <a:ext cx="153360" cy="240480"/>
                  </a:xfrm>
                  <a:prstGeom prst="rect">
                    <a:avLst/>
                  </a:prstGeom>
                </p:spPr>
              </p:pic>
            </mc:Fallback>
          </mc:AlternateContent>
        </p:grpSp>
        <p:grpSp>
          <p:nvGrpSpPr>
            <p:cNvPr id="17476" name="Group 17475">
              <a:extLst>
                <a:ext uri="{FF2B5EF4-FFF2-40B4-BE49-F238E27FC236}">
                  <a16:creationId xmlns:a16="http://schemas.microsoft.com/office/drawing/2014/main" id="{9DA137E0-20E3-DCE9-1682-9F458D07B007}"/>
                </a:ext>
              </a:extLst>
            </p:cNvPr>
            <p:cNvGrpSpPr/>
            <p:nvPr/>
          </p:nvGrpSpPr>
          <p:grpSpPr>
            <a:xfrm>
              <a:off x="3714023" y="5661228"/>
              <a:ext cx="812160" cy="499320"/>
              <a:chOff x="4887431" y="5907868"/>
              <a:chExt cx="812160" cy="499320"/>
            </a:xfrm>
          </p:grpSpPr>
          <mc:AlternateContent xmlns:mc="http://schemas.openxmlformats.org/markup-compatibility/2006" xmlns:p14="http://schemas.microsoft.com/office/powerpoint/2010/main">
            <mc:Choice Requires="p14">
              <p:contentPart p14:bwMode="auto" r:id="rId183">
                <p14:nvContentPartPr>
                  <p14:cNvPr id="17477" name="Ink 17476">
                    <a:extLst>
                      <a:ext uri="{FF2B5EF4-FFF2-40B4-BE49-F238E27FC236}">
                        <a16:creationId xmlns:a16="http://schemas.microsoft.com/office/drawing/2014/main" id="{FA54B09F-F77E-8ECC-AFA4-1455198B6AD5}"/>
                      </a:ext>
                    </a:extLst>
                  </p14:cNvPr>
                  <p14:cNvContentPartPr/>
                  <p14:nvPr/>
                </p14:nvContentPartPr>
                <p14:xfrm>
                  <a:off x="4887431" y="6029188"/>
                  <a:ext cx="114480" cy="257760"/>
                </p14:xfrm>
              </p:contentPart>
            </mc:Choice>
            <mc:Fallback xmlns="">
              <p:pic>
                <p:nvPicPr>
                  <p:cNvPr id="17651" name="Ink 17650">
                    <a:extLst>
                      <a:ext uri="{FF2B5EF4-FFF2-40B4-BE49-F238E27FC236}">
                        <a16:creationId xmlns:a16="http://schemas.microsoft.com/office/drawing/2014/main" id="{4A0BD0FF-6A5E-6056-8FCE-6EE84053AA62}"/>
                      </a:ext>
                    </a:extLst>
                  </p:cNvPr>
                  <p:cNvPicPr/>
                  <p:nvPr/>
                </p:nvPicPr>
                <p:blipFill>
                  <a:blip r:embed="rId184"/>
                  <a:stretch>
                    <a:fillRect/>
                  </a:stretch>
                </p:blipFill>
                <p:spPr>
                  <a:xfrm>
                    <a:off x="4878431" y="6020548"/>
                    <a:ext cx="13212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7478" name="Ink 17477">
                    <a:extLst>
                      <a:ext uri="{FF2B5EF4-FFF2-40B4-BE49-F238E27FC236}">
                        <a16:creationId xmlns:a16="http://schemas.microsoft.com/office/drawing/2014/main" id="{CB728000-552C-BD4C-9B2D-D8BCB2C2113F}"/>
                      </a:ext>
                    </a:extLst>
                  </p14:cNvPr>
                  <p14:cNvContentPartPr/>
                  <p14:nvPr/>
                </p14:nvContentPartPr>
                <p14:xfrm>
                  <a:off x="4954391" y="6153748"/>
                  <a:ext cx="47520" cy="32040"/>
                </p14:xfrm>
              </p:contentPart>
            </mc:Choice>
            <mc:Fallback xmlns="">
              <p:pic>
                <p:nvPicPr>
                  <p:cNvPr id="17652" name="Ink 17651">
                    <a:extLst>
                      <a:ext uri="{FF2B5EF4-FFF2-40B4-BE49-F238E27FC236}">
                        <a16:creationId xmlns:a16="http://schemas.microsoft.com/office/drawing/2014/main" id="{DB7C4415-AA03-6081-A1F7-8F3C462B251D}"/>
                      </a:ext>
                    </a:extLst>
                  </p:cNvPr>
                  <p:cNvPicPr/>
                  <p:nvPr/>
                </p:nvPicPr>
                <p:blipFill>
                  <a:blip r:embed="rId186"/>
                  <a:stretch>
                    <a:fillRect/>
                  </a:stretch>
                </p:blipFill>
                <p:spPr>
                  <a:xfrm>
                    <a:off x="4945391" y="6144748"/>
                    <a:ext cx="6516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7479" name="Ink 17478">
                    <a:extLst>
                      <a:ext uri="{FF2B5EF4-FFF2-40B4-BE49-F238E27FC236}">
                        <a16:creationId xmlns:a16="http://schemas.microsoft.com/office/drawing/2014/main" id="{647227B5-B0D4-C832-8862-402EB9F8E821}"/>
                      </a:ext>
                    </a:extLst>
                  </p14:cNvPr>
                  <p14:cNvContentPartPr/>
                  <p14:nvPr/>
                </p14:nvContentPartPr>
                <p14:xfrm>
                  <a:off x="5050871" y="6243748"/>
                  <a:ext cx="360" cy="163440"/>
                </p14:xfrm>
              </p:contentPart>
            </mc:Choice>
            <mc:Fallback xmlns="">
              <p:pic>
                <p:nvPicPr>
                  <p:cNvPr id="17653" name="Ink 17652">
                    <a:extLst>
                      <a:ext uri="{FF2B5EF4-FFF2-40B4-BE49-F238E27FC236}">
                        <a16:creationId xmlns:a16="http://schemas.microsoft.com/office/drawing/2014/main" id="{822203F1-26E0-A9B4-7F16-752D73CA8618}"/>
                      </a:ext>
                    </a:extLst>
                  </p:cNvPr>
                  <p:cNvPicPr/>
                  <p:nvPr/>
                </p:nvPicPr>
                <p:blipFill>
                  <a:blip r:embed="rId188"/>
                  <a:stretch>
                    <a:fillRect/>
                  </a:stretch>
                </p:blipFill>
                <p:spPr>
                  <a:xfrm>
                    <a:off x="5042231" y="6235108"/>
                    <a:ext cx="1800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7480" name="Ink 17479">
                    <a:extLst>
                      <a:ext uri="{FF2B5EF4-FFF2-40B4-BE49-F238E27FC236}">
                        <a16:creationId xmlns:a16="http://schemas.microsoft.com/office/drawing/2014/main" id="{F34BDE6C-C6C6-C06B-5B98-9BB5D98695B3}"/>
                      </a:ext>
                    </a:extLst>
                  </p14:cNvPr>
                  <p14:cNvContentPartPr/>
                  <p14:nvPr/>
                </p14:nvContentPartPr>
                <p14:xfrm>
                  <a:off x="5149871" y="6079228"/>
                  <a:ext cx="80640" cy="204480"/>
                </p14:xfrm>
              </p:contentPart>
            </mc:Choice>
            <mc:Fallback xmlns="">
              <p:pic>
                <p:nvPicPr>
                  <p:cNvPr id="17654" name="Ink 17653">
                    <a:extLst>
                      <a:ext uri="{FF2B5EF4-FFF2-40B4-BE49-F238E27FC236}">
                        <a16:creationId xmlns:a16="http://schemas.microsoft.com/office/drawing/2014/main" id="{44BF860D-2F3D-4DA8-ED8C-09D5B8893F1B}"/>
                      </a:ext>
                    </a:extLst>
                  </p:cNvPr>
                  <p:cNvPicPr/>
                  <p:nvPr/>
                </p:nvPicPr>
                <p:blipFill>
                  <a:blip r:embed="rId190"/>
                  <a:stretch>
                    <a:fillRect/>
                  </a:stretch>
                </p:blipFill>
                <p:spPr>
                  <a:xfrm>
                    <a:off x="5140871" y="6070228"/>
                    <a:ext cx="9828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7481" name="Ink 17480">
                    <a:extLst>
                      <a:ext uri="{FF2B5EF4-FFF2-40B4-BE49-F238E27FC236}">
                        <a16:creationId xmlns:a16="http://schemas.microsoft.com/office/drawing/2014/main" id="{335C4EFF-80F7-86C1-21FB-8E99C48FBCCA}"/>
                      </a:ext>
                    </a:extLst>
                  </p14:cNvPr>
                  <p14:cNvContentPartPr/>
                  <p14:nvPr/>
                </p14:nvContentPartPr>
                <p14:xfrm>
                  <a:off x="5154191" y="6194788"/>
                  <a:ext cx="35280" cy="13680"/>
                </p14:xfrm>
              </p:contentPart>
            </mc:Choice>
            <mc:Fallback xmlns="">
              <p:pic>
                <p:nvPicPr>
                  <p:cNvPr id="17655" name="Ink 17654">
                    <a:extLst>
                      <a:ext uri="{FF2B5EF4-FFF2-40B4-BE49-F238E27FC236}">
                        <a16:creationId xmlns:a16="http://schemas.microsoft.com/office/drawing/2014/main" id="{CBDB56BB-980B-5421-E207-9BBC087C06D8}"/>
                      </a:ext>
                    </a:extLst>
                  </p:cNvPr>
                  <p:cNvPicPr/>
                  <p:nvPr/>
                </p:nvPicPr>
                <p:blipFill>
                  <a:blip r:embed="rId192"/>
                  <a:stretch>
                    <a:fillRect/>
                  </a:stretch>
                </p:blipFill>
                <p:spPr>
                  <a:xfrm>
                    <a:off x="5145551" y="6185788"/>
                    <a:ext cx="5292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7482" name="Ink 17481">
                    <a:extLst>
                      <a:ext uri="{FF2B5EF4-FFF2-40B4-BE49-F238E27FC236}">
                        <a16:creationId xmlns:a16="http://schemas.microsoft.com/office/drawing/2014/main" id="{2D4A426D-6FC4-E12F-8E23-589B7E357513}"/>
                      </a:ext>
                    </a:extLst>
                  </p14:cNvPr>
                  <p14:cNvContentPartPr/>
                  <p14:nvPr/>
                </p14:nvContentPartPr>
                <p14:xfrm>
                  <a:off x="5255351" y="6256708"/>
                  <a:ext cx="83520" cy="132840"/>
                </p14:xfrm>
              </p:contentPart>
            </mc:Choice>
            <mc:Fallback xmlns="">
              <p:pic>
                <p:nvPicPr>
                  <p:cNvPr id="17656" name="Ink 17655">
                    <a:extLst>
                      <a:ext uri="{FF2B5EF4-FFF2-40B4-BE49-F238E27FC236}">
                        <a16:creationId xmlns:a16="http://schemas.microsoft.com/office/drawing/2014/main" id="{C892ACC7-9FC1-3791-BCDB-FE7BAC19EACD}"/>
                      </a:ext>
                    </a:extLst>
                  </p:cNvPr>
                  <p:cNvPicPr/>
                  <p:nvPr/>
                </p:nvPicPr>
                <p:blipFill>
                  <a:blip r:embed="rId194"/>
                  <a:stretch>
                    <a:fillRect/>
                  </a:stretch>
                </p:blipFill>
                <p:spPr>
                  <a:xfrm>
                    <a:off x="5246711" y="6247708"/>
                    <a:ext cx="10116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7483" name="Ink 17482">
                    <a:extLst>
                      <a:ext uri="{FF2B5EF4-FFF2-40B4-BE49-F238E27FC236}">
                        <a16:creationId xmlns:a16="http://schemas.microsoft.com/office/drawing/2014/main" id="{6D9F8ECA-D002-1969-20D2-612FE32601B6}"/>
                      </a:ext>
                    </a:extLst>
                  </p14:cNvPr>
                  <p14:cNvContentPartPr/>
                  <p14:nvPr/>
                </p14:nvContentPartPr>
                <p14:xfrm>
                  <a:off x="5415911" y="6139708"/>
                  <a:ext cx="95760" cy="105480"/>
                </p14:xfrm>
              </p:contentPart>
            </mc:Choice>
            <mc:Fallback xmlns="">
              <p:pic>
                <p:nvPicPr>
                  <p:cNvPr id="17657" name="Ink 17656">
                    <a:extLst>
                      <a:ext uri="{FF2B5EF4-FFF2-40B4-BE49-F238E27FC236}">
                        <a16:creationId xmlns:a16="http://schemas.microsoft.com/office/drawing/2014/main" id="{7C0F7D92-7AF1-AF80-2C38-C73CF6D25AFF}"/>
                      </a:ext>
                    </a:extLst>
                  </p:cNvPr>
                  <p:cNvPicPr/>
                  <p:nvPr/>
                </p:nvPicPr>
                <p:blipFill>
                  <a:blip r:embed="rId196"/>
                  <a:stretch>
                    <a:fillRect/>
                  </a:stretch>
                </p:blipFill>
                <p:spPr>
                  <a:xfrm>
                    <a:off x="5407271" y="6130708"/>
                    <a:ext cx="1134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7484" name="Ink 17483">
                    <a:extLst>
                      <a:ext uri="{FF2B5EF4-FFF2-40B4-BE49-F238E27FC236}">
                        <a16:creationId xmlns:a16="http://schemas.microsoft.com/office/drawing/2014/main" id="{FEB97AA3-7AE6-59BA-1763-D025C07995B6}"/>
                      </a:ext>
                    </a:extLst>
                  </p14:cNvPr>
                  <p14:cNvContentPartPr/>
                  <p14:nvPr/>
                </p14:nvContentPartPr>
                <p14:xfrm>
                  <a:off x="5513831" y="5990668"/>
                  <a:ext cx="36720" cy="106200"/>
                </p14:xfrm>
              </p:contentPart>
            </mc:Choice>
            <mc:Fallback xmlns="">
              <p:pic>
                <p:nvPicPr>
                  <p:cNvPr id="17658" name="Ink 17657">
                    <a:extLst>
                      <a:ext uri="{FF2B5EF4-FFF2-40B4-BE49-F238E27FC236}">
                        <a16:creationId xmlns:a16="http://schemas.microsoft.com/office/drawing/2014/main" id="{00C5C5FA-35CE-7AD6-A794-7ECEEC46E630}"/>
                      </a:ext>
                    </a:extLst>
                  </p:cNvPr>
                  <p:cNvPicPr/>
                  <p:nvPr/>
                </p:nvPicPr>
                <p:blipFill>
                  <a:blip r:embed="rId198"/>
                  <a:stretch>
                    <a:fillRect/>
                  </a:stretch>
                </p:blipFill>
                <p:spPr>
                  <a:xfrm>
                    <a:off x="5504831" y="5981668"/>
                    <a:ext cx="543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7485" name="Ink 17484">
                    <a:extLst>
                      <a:ext uri="{FF2B5EF4-FFF2-40B4-BE49-F238E27FC236}">
                        <a16:creationId xmlns:a16="http://schemas.microsoft.com/office/drawing/2014/main" id="{7EF61854-6809-71E9-0DB9-9216E08BDDA2}"/>
                      </a:ext>
                    </a:extLst>
                  </p14:cNvPr>
                  <p14:cNvContentPartPr/>
                  <p14:nvPr/>
                </p14:nvContentPartPr>
                <p14:xfrm>
                  <a:off x="5524271" y="5910388"/>
                  <a:ext cx="2520" cy="2520"/>
                </p14:xfrm>
              </p:contentPart>
            </mc:Choice>
            <mc:Fallback xmlns="">
              <p:pic>
                <p:nvPicPr>
                  <p:cNvPr id="17659" name="Ink 17658">
                    <a:extLst>
                      <a:ext uri="{FF2B5EF4-FFF2-40B4-BE49-F238E27FC236}">
                        <a16:creationId xmlns:a16="http://schemas.microsoft.com/office/drawing/2014/main" id="{E1507A39-C8C5-CBAD-EC31-FE06B5FF227D}"/>
                      </a:ext>
                    </a:extLst>
                  </p:cNvPr>
                  <p:cNvPicPr/>
                  <p:nvPr/>
                </p:nvPicPr>
                <p:blipFill>
                  <a:blip r:embed="rId131"/>
                  <a:stretch>
                    <a:fillRect/>
                  </a:stretch>
                </p:blipFill>
                <p:spPr>
                  <a:xfrm>
                    <a:off x="5515631" y="5901388"/>
                    <a:ext cx="201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7486" name="Ink 17485">
                    <a:extLst>
                      <a:ext uri="{FF2B5EF4-FFF2-40B4-BE49-F238E27FC236}">
                        <a16:creationId xmlns:a16="http://schemas.microsoft.com/office/drawing/2014/main" id="{212040E5-B1F8-73E2-9671-62914A9FE78B}"/>
                      </a:ext>
                    </a:extLst>
                  </p14:cNvPr>
                  <p14:cNvContentPartPr/>
                  <p14:nvPr/>
                </p14:nvContentPartPr>
                <p14:xfrm>
                  <a:off x="5621831" y="5907868"/>
                  <a:ext cx="77760" cy="182880"/>
                </p14:xfrm>
              </p:contentPart>
            </mc:Choice>
            <mc:Fallback xmlns="">
              <p:pic>
                <p:nvPicPr>
                  <p:cNvPr id="17660" name="Ink 17659">
                    <a:extLst>
                      <a:ext uri="{FF2B5EF4-FFF2-40B4-BE49-F238E27FC236}">
                        <a16:creationId xmlns:a16="http://schemas.microsoft.com/office/drawing/2014/main" id="{3E7F3B30-2C2F-93D1-A1CE-F7933809B1C6}"/>
                      </a:ext>
                    </a:extLst>
                  </p:cNvPr>
                  <p:cNvPicPr/>
                  <p:nvPr/>
                </p:nvPicPr>
                <p:blipFill>
                  <a:blip r:embed="rId201"/>
                  <a:stretch>
                    <a:fillRect/>
                  </a:stretch>
                </p:blipFill>
                <p:spPr>
                  <a:xfrm>
                    <a:off x="5613191" y="5899228"/>
                    <a:ext cx="95400" cy="200520"/>
                  </a:xfrm>
                  <a:prstGeom prst="rect">
                    <a:avLst/>
                  </a:prstGeom>
                </p:spPr>
              </p:pic>
            </mc:Fallback>
          </mc:AlternateContent>
        </p:grpSp>
        <p:grpSp>
          <p:nvGrpSpPr>
            <p:cNvPr id="17507" name="Group 17506">
              <a:extLst>
                <a:ext uri="{FF2B5EF4-FFF2-40B4-BE49-F238E27FC236}">
                  <a16:creationId xmlns:a16="http://schemas.microsoft.com/office/drawing/2014/main" id="{292DC6BB-247E-B261-732A-AB6920CE61A8}"/>
                </a:ext>
              </a:extLst>
            </p:cNvPr>
            <p:cNvGrpSpPr/>
            <p:nvPr/>
          </p:nvGrpSpPr>
          <p:grpSpPr>
            <a:xfrm>
              <a:off x="1719687" y="4718101"/>
              <a:ext cx="1431720" cy="1530574"/>
              <a:chOff x="800891" y="4480221"/>
              <a:chExt cx="1431720" cy="1530574"/>
            </a:xfrm>
          </p:grpSpPr>
          <mc:AlternateContent xmlns:mc="http://schemas.openxmlformats.org/markup-compatibility/2006" xmlns:p14="http://schemas.microsoft.com/office/powerpoint/2010/main">
            <mc:Choice Requires="p14">
              <p:contentPart p14:bwMode="auto" r:id="rId202">
                <p14:nvContentPartPr>
                  <p14:cNvPr id="17509" name="Ink 17508">
                    <a:extLst>
                      <a:ext uri="{FF2B5EF4-FFF2-40B4-BE49-F238E27FC236}">
                        <a16:creationId xmlns:a16="http://schemas.microsoft.com/office/drawing/2014/main" id="{60521902-3EC4-DC9E-4616-51A1F11F4A7E}"/>
                      </a:ext>
                    </a:extLst>
                  </p14:cNvPr>
                  <p14:cNvContentPartPr/>
                  <p14:nvPr/>
                </p14:nvContentPartPr>
                <p14:xfrm>
                  <a:off x="1585151" y="4480221"/>
                  <a:ext cx="2520" cy="23400"/>
                </p14:xfrm>
              </p:contentPart>
            </mc:Choice>
            <mc:Fallback xmlns="">
              <p:pic>
                <p:nvPicPr>
                  <p:cNvPr id="17695" name="Ink 17694">
                    <a:extLst>
                      <a:ext uri="{FF2B5EF4-FFF2-40B4-BE49-F238E27FC236}">
                        <a16:creationId xmlns:a16="http://schemas.microsoft.com/office/drawing/2014/main" id="{F4E91D07-521D-F18A-BE03-4086821C8FEC}"/>
                      </a:ext>
                    </a:extLst>
                  </p:cNvPr>
                  <p:cNvPicPr/>
                  <p:nvPr/>
                </p:nvPicPr>
                <p:blipFill>
                  <a:blip r:embed="rId234"/>
                  <a:stretch>
                    <a:fillRect/>
                  </a:stretch>
                </p:blipFill>
                <p:spPr>
                  <a:xfrm>
                    <a:off x="1576151" y="4471221"/>
                    <a:ext cx="201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7510" name="Ink 17509">
                    <a:extLst>
                      <a:ext uri="{FF2B5EF4-FFF2-40B4-BE49-F238E27FC236}">
                        <a16:creationId xmlns:a16="http://schemas.microsoft.com/office/drawing/2014/main" id="{31A0251D-9BAC-2C49-42E3-ECAE9A2AA652}"/>
                      </a:ext>
                    </a:extLst>
                  </p14:cNvPr>
                  <p14:cNvContentPartPr/>
                  <p14:nvPr/>
                </p14:nvContentPartPr>
                <p14:xfrm>
                  <a:off x="800891" y="5516515"/>
                  <a:ext cx="150120" cy="35280"/>
                </p14:xfrm>
              </p:contentPart>
            </mc:Choice>
            <mc:Fallback xmlns="">
              <p:pic>
                <p:nvPicPr>
                  <p:cNvPr id="17432" name="Ink 17431">
                    <a:extLst>
                      <a:ext uri="{FF2B5EF4-FFF2-40B4-BE49-F238E27FC236}">
                        <a16:creationId xmlns:a16="http://schemas.microsoft.com/office/drawing/2014/main" id="{BD483F1B-CDFD-1493-CA20-C8605FDAF20B}"/>
                      </a:ext>
                    </a:extLst>
                  </p:cNvPr>
                  <p:cNvPicPr/>
                  <p:nvPr/>
                </p:nvPicPr>
                <p:blipFill>
                  <a:blip r:embed="rId236"/>
                  <a:stretch>
                    <a:fillRect/>
                  </a:stretch>
                </p:blipFill>
                <p:spPr>
                  <a:xfrm>
                    <a:off x="792251" y="5507875"/>
                    <a:ext cx="16776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7511" name="Ink 17510">
                    <a:extLst>
                      <a:ext uri="{FF2B5EF4-FFF2-40B4-BE49-F238E27FC236}">
                        <a16:creationId xmlns:a16="http://schemas.microsoft.com/office/drawing/2014/main" id="{9AA29B95-1A9F-B402-060F-99C929A19AD8}"/>
                      </a:ext>
                    </a:extLst>
                  </p14:cNvPr>
                  <p14:cNvContentPartPr/>
                  <p14:nvPr/>
                </p14:nvContentPartPr>
                <p14:xfrm>
                  <a:off x="905651" y="5521195"/>
                  <a:ext cx="360" cy="272160"/>
                </p14:xfrm>
              </p:contentPart>
            </mc:Choice>
            <mc:Fallback xmlns="">
              <p:pic>
                <p:nvPicPr>
                  <p:cNvPr id="17442" name="Ink 17441">
                    <a:extLst>
                      <a:ext uri="{FF2B5EF4-FFF2-40B4-BE49-F238E27FC236}">
                        <a16:creationId xmlns:a16="http://schemas.microsoft.com/office/drawing/2014/main" id="{569E1DAB-801B-F57D-FEF9-31DA90B69070}"/>
                      </a:ext>
                    </a:extLst>
                  </p:cNvPr>
                  <p:cNvPicPr/>
                  <p:nvPr/>
                </p:nvPicPr>
                <p:blipFill>
                  <a:blip r:embed="rId238"/>
                  <a:stretch>
                    <a:fillRect/>
                  </a:stretch>
                </p:blipFill>
                <p:spPr>
                  <a:xfrm>
                    <a:off x="897011" y="5512195"/>
                    <a:ext cx="1800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7512" name="Ink 17511">
                    <a:extLst>
                      <a:ext uri="{FF2B5EF4-FFF2-40B4-BE49-F238E27FC236}">
                        <a16:creationId xmlns:a16="http://schemas.microsoft.com/office/drawing/2014/main" id="{15DC9A52-5400-760F-E2A3-0D0F6E264921}"/>
                      </a:ext>
                    </a:extLst>
                  </p14:cNvPr>
                  <p14:cNvContentPartPr/>
                  <p14:nvPr/>
                </p14:nvContentPartPr>
                <p14:xfrm>
                  <a:off x="824291" y="5795875"/>
                  <a:ext cx="202320" cy="360"/>
                </p14:xfrm>
              </p:contentPart>
            </mc:Choice>
            <mc:Fallback xmlns="">
              <p:pic>
                <p:nvPicPr>
                  <p:cNvPr id="17443" name="Ink 17442">
                    <a:extLst>
                      <a:ext uri="{FF2B5EF4-FFF2-40B4-BE49-F238E27FC236}">
                        <a16:creationId xmlns:a16="http://schemas.microsoft.com/office/drawing/2014/main" id="{38B4E0CD-56C6-0ACF-6039-8BD1554B4BB2}"/>
                      </a:ext>
                    </a:extLst>
                  </p:cNvPr>
                  <p:cNvPicPr/>
                  <p:nvPr/>
                </p:nvPicPr>
                <p:blipFill>
                  <a:blip r:embed="rId240"/>
                  <a:stretch>
                    <a:fillRect/>
                  </a:stretch>
                </p:blipFill>
                <p:spPr>
                  <a:xfrm>
                    <a:off x="815651" y="5786875"/>
                    <a:ext cx="219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7513" name="Ink 17512">
                    <a:extLst>
                      <a:ext uri="{FF2B5EF4-FFF2-40B4-BE49-F238E27FC236}">
                        <a16:creationId xmlns:a16="http://schemas.microsoft.com/office/drawing/2014/main" id="{8B206F9E-D5FB-222B-E57A-1C92C52FBA6C}"/>
                      </a:ext>
                    </a:extLst>
                  </p14:cNvPr>
                  <p14:cNvContentPartPr/>
                  <p14:nvPr/>
                </p14:nvContentPartPr>
                <p14:xfrm>
                  <a:off x="1137851" y="5669515"/>
                  <a:ext cx="50040" cy="360"/>
                </p14:xfrm>
              </p:contentPart>
            </mc:Choice>
            <mc:Fallback xmlns="">
              <p:pic>
                <p:nvPicPr>
                  <p:cNvPr id="17451" name="Ink 17450">
                    <a:extLst>
                      <a:ext uri="{FF2B5EF4-FFF2-40B4-BE49-F238E27FC236}">
                        <a16:creationId xmlns:a16="http://schemas.microsoft.com/office/drawing/2014/main" id="{BD7D2F13-2DBF-BFB3-0910-4137D49F609F}"/>
                      </a:ext>
                    </a:extLst>
                  </p:cNvPr>
                  <p:cNvPicPr/>
                  <p:nvPr/>
                </p:nvPicPr>
                <p:blipFill>
                  <a:blip r:embed="rId242"/>
                  <a:stretch>
                    <a:fillRect/>
                  </a:stretch>
                </p:blipFill>
                <p:spPr>
                  <a:xfrm>
                    <a:off x="1129211" y="5660515"/>
                    <a:ext cx="67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7514" name="Ink 17513">
                    <a:extLst>
                      <a:ext uri="{FF2B5EF4-FFF2-40B4-BE49-F238E27FC236}">
                        <a16:creationId xmlns:a16="http://schemas.microsoft.com/office/drawing/2014/main" id="{8F489DD8-C266-4A2A-ABCA-16F95515C4DB}"/>
                      </a:ext>
                    </a:extLst>
                  </p14:cNvPr>
                  <p14:cNvContentPartPr/>
                  <p14:nvPr/>
                </p14:nvContentPartPr>
                <p14:xfrm>
                  <a:off x="1142891" y="5760235"/>
                  <a:ext cx="82080" cy="2880"/>
                </p14:xfrm>
              </p:contentPart>
            </mc:Choice>
            <mc:Fallback xmlns="">
              <p:pic>
                <p:nvPicPr>
                  <p:cNvPr id="17454" name="Ink 17453">
                    <a:extLst>
                      <a:ext uri="{FF2B5EF4-FFF2-40B4-BE49-F238E27FC236}">
                        <a16:creationId xmlns:a16="http://schemas.microsoft.com/office/drawing/2014/main" id="{0991EF96-388A-6148-CA50-8197DEB2F95F}"/>
                      </a:ext>
                    </a:extLst>
                  </p:cNvPr>
                  <p:cNvPicPr/>
                  <p:nvPr/>
                </p:nvPicPr>
                <p:blipFill>
                  <a:blip r:embed="rId244"/>
                  <a:stretch>
                    <a:fillRect/>
                  </a:stretch>
                </p:blipFill>
                <p:spPr>
                  <a:xfrm>
                    <a:off x="1133891" y="5751235"/>
                    <a:ext cx="997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7515" name="Ink 17514">
                    <a:extLst>
                      <a:ext uri="{FF2B5EF4-FFF2-40B4-BE49-F238E27FC236}">
                        <a16:creationId xmlns:a16="http://schemas.microsoft.com/office/drawing/2014/main" id="{AE16BDA9-5FE2-03D6-6ECE-0D8E2F74A586}"/>
                      </a:ext>
                    </a:extLst>
                  </p14:cNvPr>
                  <p14:cNvContentPartPr/>
                  <p14:nvPr/>
                </p14:nvContentPartPr>
                <p14:xfrm>
                  <a:off x="1551491" y="5486275"/>
                  <a:ext cx="113040" cy="378360"/>
                </p14:xfrm>
              </p:contentPart>
            </mc:Choice>
            <mc:Fallback xmlns="">
              <p:pic>
                <p:nvPicPr>
                  <p:cNvPr id="17470" name="Ink 17469">
                    <a:extLst>
                      <a:ext uri="{FF2B5EF4-FFF2-40B4-BE49-F238E27FC236}">
                        <a16:creationId xmlns:a16="http://schemas.microsoft.com/office/drawing/2014/main" id="{A6AF8F94-1BF3-FB35-249E-D48F4F0A2E99}"/>
                      </a:ext>
                    </a:extLst>
                  </p:cNvPr>
                  <p:cNvPicPr/>
                  <p:nvPr/>
                </p:nvPicPr>
                <p:blipFill>
                  <a:blip r:embed="rId246"/>
                  <a:stretch>
                    <a:fillRect/>
                  </a:stretch>
                </p:blipFill>
                <p:spPr>
                  <a:xfrm>
                    <a:off x="1542491" y="5477275"/>
                    <a:ext cx="13068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7516" name="Ink 17515">
                    <a:extLst>
                      <a:ext uri="{FF2B5EF4-FFF2-40B4-BE49-F238E27FC236}">
                        <a16:creationId xmlns:a16="http://schemas.microsoft.com/office/drawing/2014/main" id="{6C2AF862-333E-BF68-9C8B-CBFD621B17A5}"/>
                      </a:ext>
                    </a:extLst>
                  </p14:cNvPr>
                  <p14:cNvContentPartPr/>
                  <p14:nvPr/>
                </p14:nvContentPartPr>
                <p14:xfrm>
                  <a:off x="1529171" y="5719195"/>
                  <a:ext cx="103320" cy="17280"/>
                </p14:xfrm>
              </p:contentPart>
            </mc:Choice>
            <mc:Fallback xmlns="">
              <p:pic>
                <p:nvPicPr>
                  <p:cNvPr id="17471" name="Ink 17470">
                    <a:extLst>
                      <a:ext uri="{FF2B5EF4-FFF2-40B4-BE49-F238E27FC236}">
                        <a16:creationId xmlns:a16="http://schemas.microsoft.com/office/drawing/2014/main" id="{032AC911-A727-823F-79A4-E07271DB4F81}"/>
                      </a:ext>
                    </a:extLst>
                  </p:cNvPr>
                  <p:cNvPicPr/>
                  <p:nvPr/>
                </p:nvPicPr>
                <p:blipFill>
                  <a:blip r:embed="rId248"/>
                  <a:stretch>
                    <a:fillRect/>
                  </a:stretch>
                </p:blipFill>
                <p:spPr>
                  <a:xfrm>
                    <a:off x="1520171" y="5710555"/>
                    <a:ext cx="12096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7517" name="Ink 17516">
                    <a:extLst>
                      <a:ext uri="{FF2B5EF4-FFF2-40B4-BE49-F238E27FC236}">
                        <a16:creationId xmlns:a16="http://schemas.microsoft.com/office/drawing/2014/main" id="{C58E7BD8-3709-A029-BC69-CDD0F54C7EF5}"/>
                      </a:ext>
                    </a:extLst>
                  </p14:cNvPr>
                  <p14:cNvContentPartPr/>
                  <p14:nvPr/>
                </p14:nvContentPartPr>
                <p14:xfrm>
                  <a:off x="1821491" y="5495275"/>
                  <a:ext cx="93960" cy="344880"/>
                </p14:xfrm>
              </p:contentPart>
            </mc:Choice>
            <mc:Fallback xmlns="">
              <p:pic>
                <p:nvPicPr>
                  <p:cNvPr id="17602" name="Ink 17601">
                    <a:extLst>
                      <a:ext uri="{FF2B5EF4-FFF2-40B4-BE49-F238E27FC236}">
                        <a16:creationId xmlns:a16="http://schemas.microsoft.com/office/drawing/2014/main" id="{FBF5372D-D09C-9363-E945-7581D53F3EBA}"/>
                      </a:ext>
                    </a:extLst>
                  </p:cNvPr>
                  <p:cNvPicPr/>
                  <p:nvPr/>
                </p:nvPicPr>
                <p:blipFill>
                  <a:blip r:embed="rId250"/>
                  <a:stretch>
                    <a:fillRect/>
                  </a:stretch>
                </p:blipFill>
                <p:spPr>
                  <a:xfrm>
                    <a:off x="1812491" y="5486635"/>
                    <a:ext cx="11160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7518" name="Ink 17517">
                    <a:extLst>
                      <a:ext uri="{FF2B5EF4-FFF2-40B4-BE49-F238E27FC236}">
                        <a16:creationId xmlns:a16="http://schemas.microsoft.com/office/drawing/2014/main" id="{BA278467-3EB9-1130-37A7-F29044163869}"/>
                      </a:ext>
                    </a:extLst>
                  </p14:cNvPr>
                  <p14:cNvContentPartPr/>
                  <p14:nvPr/>
                </p14:nvContentPartPr>
                <p14:xfrm>
                  <a:off x="1825091" y="5679235"/>
                  <a:ext cx="64440" cy="2520"/>
                </p14:xfrm>
              </p:contentPart>
            </mc:Choice>
            <mc:Fallback xmlns="">
              <p:pic>
                <p:nvPicPr>
                  <p:cNvPr id="17603" name="Ink 17602">
                    <a:extLst>
                      <a:ext uri="{FF2B5EF4-FFF2-40B4-BE49-F238E27FC236}">
                        <a16:creationId xmlns:a16="http://schemas.microsoft.com/office/drawing/2014/main" id="{119C5C84-C56B-95B2-13D8-80755A24BD95}"/>
                      </a:ext>
                    </a:extLst>
                  </p:cNvPr>
                  <p:cNvPicPr/>
                  <p:nvPr/>
                </p:nvPicPr>
                <p:blipFill>
                  <a:blip r:embed="rId252"/>
                  <a:stretch>
                    <a:fillRect/>
                  </a:stretch>
                </p:blipFill>
                <p:spPr>
                  <a:xfrm>
                    <a:off x="1816451" y="5670595"/>
                    <a:ext cx="820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519" name="Ink 17518">
                    <a:extLst>
                      <a:ext uri="{FF2B5EF4-FFF2-40B4-BE49-F238E27FC236}">
                        <a16:creationId xmlns:a16="http://schemas.microsoft.com/office/drawing/2014/main" id="{FF8ED0E4-E043-9D61-E90F-5DDA17467E1B}"/>
                      </a:ext>
                    </a:extLst>
                  </p14:cNvPr>
                  <p14:cNvContentPartPr/>
                  <p14:nvPr/>
                </p14:nvContentPartPr>
                <p14:xfrm>
                  <a:off x="1920851" y="5295475"/>
                  <a:ext cx="37080" cy="84240"/>
                </p14:xfrm>
              </p:contentPart>
            </mc:Choice>
            <mc:Fallback xmlns="">
              <p:pic>
                <p:nvPicPr>
                  <p:cNvPr id="17604" name="Ink 17603">
                    <a:extLst>
                      <a:ext uri="{FF2B5EF4-FFF2-40B4-BE49-F238E27FC236}">
                        <a16:creationId xmlns:a16="http://schemas.microsoft.com/office/drawing/2014/main" id="{463C0D5B-B046-CAFE-8261-5DC9D30147B1}"/>
                      </a:ext>
                    </a:extLst>
                  </p:cNvPr>
                  <p:cNvPicPr/>
                  <p:nvPr/>
                </p:nvPicPr>
                <p:blipFill>
                  <a:blip r:embed="rId254"/>
                  <a:stretch>
                    <a:fillRect/>
                  </a:stretch>
                </p:blipFill>
                <p:spPr>
                  <a:xfrm>
                    <a:off x="1911851" y="5286835"/>
                    <a:ext cx="5472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520" name="Ink 17519">
                    <a:extLst>
                      <a:ext uri="{FF2B5EF4-FFF2-40B4-BE49-F238E27FC236}">
                        <a16:creationId xmlns:a16="http://schemas.microsoft.com/office/drawing/2014/main" id="{A2AAC408-DA9E-AF36-DEDD-77FA51A9984D}"/>
                      </a:ext>
                    </a:extLst>
                  </p14:cNvPr>
                  <p14:cNvContentPartPr/>
                  <p14:nvPr/>
                </p14:nvContentPartPr>
                <p14:xfrm>
                  <a:off x="1951811" y="5265595"/>
                  <a:ext cx="6120" cy="146160"/>
                </p14:xfrm>
              </p:contentPart>
            </mc:Choice>
            <mc:Fallback xmlns="">
              <p:pic>
                <p:nvPicPr>
                  <p:cNvPr id="17605" name="Ink 17604">
                    <a:extLst>
                      <a:ext uri="{FF2B5EF4-FFF2-40B4-BE49-F238E27FC236}">
                        <a16:creationId xmlns:a16="http://schemas.microsoft.com/office/drawing/2014/main" id="{7DEC082D-7A2C-DDED-E588-886144946DEC}"/>
                      </a:ext>
                    </a:extLst>
                  </p:cNvPr>
                  <p:cNvPicPr/>
                  <p:nvPr/>
                </p:nvPicPr>
                <p:blipFill>
                  <a:blip r:embed="rId256"/>
                  <a:stretch>
                    <a:fillRect/>
                  </a:stretch>
                </p:blipFill>
                <p:spPr>
                  <a:xfrm>
                    <a:off x="1943171" y="5256955"/>
                    <a:ext cx="237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521" name="Ink 17520">
                    <a:extLst>
                      <a:ext uri="{FF2B5EF4-FFF2-40B4-BE49-F238E27FC236}">
                        <a16:creationId xmlns:a16="http://schemas.microsoft.com/office/drawing/2014/main" id="{1F25926D-31A0-13CD-C2F4-5BBAE3192291}"/>
                      </a:ext>
                    </a:extLst>
                  </p14:cNvPr>
                  <p14:cNvContentPartPr/>
                  <p14:nvPr/>
                </p14:nvContentPartPr>
                <p14:xfrm>
                  <a:off x="1910411" y="5367475"/>
                  <a:ext cx="86040" cy="2880"/>
                </p14:xfrm>
              </p:contentPart>
            </mc:Choice>
            <mc:Fallback xmlns="">
              <p:pic>
                <p:nvPicPr>
                  <p:cNvPr id="17606" name="Ink 17605">
                    <a:extLst>
                      <a:ext uri="{FF2B5EF4-FFF2-40B4-BE49-F238E27FC236}">
                        <a16:creationId xmlns:a16="http://schemas.microsoft.com/office/drawing/2014/main" id="{06422DA0-62EC-B077-50B1-368C98AC1790}"/>
                      </a:ext>
                    </a:extLst>
                  </p:cNvPr>
                  <p:cNvPicPr/>
                  <p:nvPr/>
                </p:nvPicPr>
                <p:blipFill>
                  <a:blip r:embed="rId258"/>
                  <a:stretch>
                    <a:fillRect/>
                  </a:stretch>
                </p:blipFill>
                <p:spPr>
                  <a:xfrm>
                    <a:off x="1901411" y="5358835"/>
                    <a:ext cx="10368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522" name="Ink 17521">
                    <a:extLst>
                      <a:ext uri="{FF2B5EF4-FFF2-40B4-BE49-F238E27FC236}">
                        <a16:creationId xmlns:a16="http://schemas.microsoft.com/office/drawing/2014/main" id="{34278A0E-01B4-759F-A737-F2A9BA5CEF70}"/>
                      </a:ext>
                    </a:extLst>
                  </p14:cNvPr>
                  <p14:cNvContentPartPr/>
                  <p14:nvPr/>
                </p14:nvContentPartPr>
                <p14:xfrm>
                  <a:off x="2068091" y="5400595"/>
                  <a:ext cx="164520" cy="535320"/>
                </p14:xfrm>
              </p:contentPart>
            </mc:Choice>
            <mc:Fallback xmlns="">
              <p:pic>
                <p:nvPicPr>
                  <p:cNvPr id="17607" name="Ink 17606">
                    <a:extLst>
                      <a:ext uri="{FF2B5EF4-FFF2-40B4-BE49-F238E27FC236}">
                        <a16:creationId xmlns:a16="http://schemas.microsoft.com/office/drawing/2014/main" id="{963F6A72-F533-631F-0C5B-844DC117DF02}"/>
                      </a:ext>
                    </a:extLst>
                  </p:cNvPr>
                  <p:cNvPicPr/>
                  <p:nvPr/>
                </p:nvPicPr>
                <p:blipFill>
                  <a:blip r:embed="rId260"/>
                  <a:stretch>
                    <a:fillRect/>
                  </a:stretch>
                </p:blipFill>
                <p:spPr>
                  <a:xfrm>
                    <a:off x="2059451" y="5391955"/>
                    <a:ext cx="182160" cy="55296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523" name="Ink 17522">
                    <a:extLst>
                      <a:ext uri="{FF2B5EF4-FFF2-40B4-BE49-F238E27FC236}">
                        <a16:creationId xmlns:a16="http://schemas.microsoft.com/office/drawing/2014/main" id="{16927C37-0C43-FD87-4DDD-8B5E34912EBD}"/>
                      </a:ext>
                    </a:extLst>
                  </p14:cNvPr>
                  <p14:cNvContentPartPr/>
                  <p14:nvPr/>
                </p14:nvContentPartPr>
                <p14:xfrm>
                  <a:off x="1314971" y="5422195"/>
                  <a:ext cx="192600" cy="588600"/>
                </p14:xfrm>
              </p:contentPart>
            </mc:Choice>
            <mc:Fallback xmlns="">
              <p:pic>
                <p:nvPicPr>
                  <p:cNvPr id="17608" name="Ink 17607">
                    <a:extLst>
                      <a:ext uri="{FF2B5EF4-FFF2-40B4-BE49-F238E27FC236}">
                        <a16:creationId xmlns:a16="http://schemas.microsoft.com/office/drawing/2014/main" id="{22DB3E95-F45F-212B-05FD-809049E56131}"/>
                      </a:ext>
                    </a:extLst>
                  </p:cNvPr>
                  <p:cNvPicPr/>
                  <p:nvPr/>
                </p:nvPicPr>
                <p:blipFill>
                  <a:blip r:embed="rId262"/>
                  <a:stretch>
                    <a:fillRect/>
                  </a:stretch>
                </p:blipFill>
                <p:spPr>
                  <a:xfrm>
                    <a:off x="1305971" y="5413195"/>
                    <a:ext cx="210240" cy="6062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524" name="Ink 17523">
                    <a:extLst>
                      <a:ext uri="{FF2B5EF4-FFF2-40B4-BE49-F238E27FC236}">
                        <a16:creationId xmlns:a16="http://schemas.microsoft.com/office/drawing/2014/main" id="{9C928E7D-5978-5C8E-E06F-BEB507306F59}"/>
                      </a:ext>
                    </a:extLst>
                  </p14:cNvPr>
                  <p14:cNvContentPartPr/>
                  <p14:nvPr/>
                </p14:nvContentPartPr>
                <p14:xfrm>
                  <a:off x="972431" y="4814301"/>
                  <a:ext cx="891360" cy="451440"/>
                </p14:xfrm>
              </p:contentPart>
            </mc:Choice>
            <mc:Fallback xmlns="">
              <p:pic>
                <p:nvPicPr>
                  <p:cNvPr id="17696" name="Ink 17695">
                    <a:extLst>
                      <a:ext uri="{FF2B5EF4-FFF2-40B4-BE49-F238E27FC236}">
                        <a16:creationId xmlns:a16="http://schemas.microsoft.com/office/drawing/2014/main" id="{2D9F2656-1154-84E6-02D6-70C0B929A86F}"/>
                      </a:ext>
                    </a:extLst>
                  </p:cNvPr>
                  <p:cNvPicPr/>
                  <p:nvPr/>
                </p:nvPicPr>
                <p:blipFill>
                  <a:blip r:embed="rId264"/>
                  <a:stretch>
                    <a:fillRect/>
                  </a:stretch>
                </p:blipFill>
                <p:spPr>
                  <a:xfrm>
                    <a:off x="963791" y="4805301"/>
                    <a:ext cx="909000" cy="46908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7525" name="Ink 17524">
                    <a:extLst>
                      <a:ext uri="{FF2B5EF4-FFF2-40B4-BE49-F238E27FC236}">
                        <a16:creationId xmlns:a16="http://schemas.microsoft.com/office/drawing/2014/main" id="{CA03D6FA-8319-6B8B-CED8-52F178B63F30}"/>
                      </a:ext>
                    </a:extLst>
                  </p14:cNvPr>
                  <p14:cNvContentPartPr/>
                  <p14:nvPr/>
                </p14:nvContentPartPr>
                <p14:xfrm>
                  <a:off x="1490831" y="4919781"/>
                  <a:ext cx="99360" cy="360"/>
                </p14:xfrm>
              </p:contentPart>
            </mc:Choice>
            <mc:Fallback xmlns="">
              <p:pic>
                <p:nvPicPr>
                  <p:cNvPr id="17697" name="Ink 17696">
                    <a:extLst>
                      <a:ext uri="{FF2B5EF4-FFF2-40B4-BE49-F238E27FC236}">
                        <a16:creationId xmlns:a16="http://schemas.microsoft.com/office/drawing/2014/main" id="{DBC9D2DA-EB95-2E4A-7E13-0A3228798EF7}"/>
                      </a:ext>
                    </a:extLst>
                  </p:cNvPr>
                  <p:cNvPicPr/>
                  <p:nvPr/>
                </p:nvPicPr>
                <p:blipFill>
                  <a:blip r:embed="rId266"/>
                  <a:stretch>
                    <a:fillRect/>
                  </a:stretch>
                </p:blipFill>
                <p:spPr>
                  <a:xfrm>
                    <a:off x="1482191" y="4910781"/>
                    <a:ext cx="117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7526" name="Ink 17525">
                    <a:extLst>
                      <a:ext uri="{FF2B5EF4-FFF2-40B4-BE49-F238E27FC236}">
                        <a16:creationId xmlns:a16="http://schemas.microsoft.com/office/drawing/2014/main" id="{F8D10388-CC9F-02F0-C778-72724A1BA8E3}"/>
                      </a:ext>
                    </a:extLst>
                  </p14:cNvPr>
                  <p14:cNvContentPartPr/>
                  <p14:nvPr/>
                </p14:nvContentPartPr>
                <p14:xfrm>
                  <a:off x="1392551" y="4989621"/>
                  <a:ext cx="6840" cy="2520"/>
                </p14:xfrm>
              </p:contentPart>
            </mc:Choice>
            <mc:Fallback xmlns="">
              <p:pic>
                <p:nvPicPr>
                  <p:cNvPr id="17698" name="Ink 17697">
                    <a:extLst>
                      <a:ext uri="{FF2B5EF4-FFF2-40B4-BE49-F238E27FC236}">
                        <a16:creationId xmlns:a16="http://schemas.microsoft.com/office/drawing/2014/main" id="{D72576DA-47C0-79E6-5A10-C22E8D393B75}"/>
                      </a:ext>
                    </a:extLst>
                  </p:cNvPr>
                  <p:cNvPicPr/>
                  <p:nvPr/>
                </p:nvPicPr>
                <p:blipFill>
                  <a:blip r:embed="rId268"/>
                  <a:stretch>
                    <a:fillRect/>
                  </a:stretch>
                </p:blipFill>
                <p:spPr>
                  <a:xfrm>
                    <a:off x="1383551" y="4980981"/>
                    <a:ext cx="244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527" name="Ink 17526">
                    <a:extLst>
                      <a:ext uri="{FF2B5EF4-FFF2-40B4-BE49-F238E27FC236}">
                        <a16:creationId xmlns:a16="http://schemas.microsoft.com/office/drawing/2014/main" id="{E7BDABD7-B191-2265-A112-1C5F086B8DC2}"/>
                      </a:ext>
                    </a:extLst>
                  </p14:cNvPr>
                  <p14:cNvContentPartPr/>
                  <p14:nvPr/>
                </p14:nvContentPartPr>
                <p14:xfrm>
                  <a:off x="1737071" y="4991061"/>
                  <a:ext cx="50760" cy="15840"/>
                </p14:xfrm>
              </p:contentPart>
            </mc:Choice>
            <mc:Fallback xmlns="">
              <p:pic>
                <p:nvPicPr>
                  <p:cNvPr id="17699" name="Ink 17698">
                    <a:extLst>
                      <a:ext uri="{FF2B5EF4-FFF2-40B4-BE49-F238E27FC236}">
                        <a16:creationId xmlns:a16="http://schemas.microsoft.com/office/drawing/2014/main" id="{235EFEDE-E7AF-9F67-A4EB-32EA47FEB331}"/>
                      </a:ext>
                    </a:extLst>
                  </p:cNvPr>
                  <p:cNvPicPr/>
                  <p:nvPr/>
                </p:nvPicPr>
                <p:blipFill>
                  <a:blip r:embed="rId270"/>
                  <a:stretch>
                    <a:fillRect/>
                  </a:stretch>
                </p:blipFill>
                <p:spPr>
                  <a:xfrm>
                    <a:off x="1728071" y="4982421"/>
                    <a:ext cx="68400" cy="33480"/>
                  </a:xfrm>
                  <a:prstGeom prst="rect">
                    <a:avLst/>
                  </a:prstGeom>
                </p:spPr>
              </p:pic>
            </mc:Fallback>
          </mc:AlternateContent>
        </p:grpSp>
        <p:grpSp>
          <p:nvGrpSpPr>
            <p:cNvPr id="17532" name="Group 17531">
              <a:extLst>
                <a:ext uri="{FF2B5EF4-FFF2-40B4-BE49-F238E27FC236}">
                  <a16:creationId xmlns:a16="http://schemas.microsoft.com/office/drawing/2014/main" id="{30D62938-B1E5-FB85-CAE8-A4FB9882CD0D}"/>
                </a:ext>
              </a:extLst>
            </p:cNvPr>
            <p:cNvGrpSpPr/>
            <p:nvPr/>
          </p:nvGrpSpPr>
          <p:grpSpPr>
            <a:xfrm>
              <a:off x="1809016" y="4554600"/>
              <a:ext cx="1061640" cy="439920"/>
              <a:chOff x="2378562" y="2576257"/>
              <a:chExt cx="1061640" cy="439920"/>
            </a:xfrm>
          </p:grpSpPr>
          <mc:AlternateContent xmlns:mc="http://schemas.openxmlformats.org/markup-compatibility/2006" xmlns:p14="http://schemas.microsoft.com/office/powerpoint/2010/main">
            <mc:Choice Requires="p14">
              <p:contentPart p14:bwMode="auto" r:id="rId271">
                <p14:nvContentPartPr>
                  <p14:cNvPr id="17528" name="Ink 17527">
                    <a:extLst>
                      <a:ext uri="{FF2B5EF4-FFF2-40B4-BE49-F238E27FC236}">
                        <a16:creationId xmlns:a16="http://schemas.microsoft.com/office/drawing/2014/main" id="{CD6D4771-58A4-6DBA-FDAC-CD0EC717BC50}"/>
                      </a:ext>
                    </a:extLst>
                  </p14:cNvPr>
                  <p14:cNvContentPartPr/>
                  <p14:nvPr/>
                </p14:nvContentPartPr>
                <p14:xfrm>
                  <a:off x="2378562" y="2576257"/>
                  <a:ext cx="259200" cy="439920"/>
                </p14:xfrm>
              </p:contentPart>
            </mc:Choice>
            <mc:Fallback xmlns="">
              <p:pic>
                <p:nvPicPr>
                  <p:cNvPr id="17528" name="Ink 17527">
                    <a:extLst>
                      <a:ext uri="{FF2B5EF4-FFF2-40B4-BE49-F238E27FC236}">
                        <a16:creationId xmlns:a16="http://schemas.microsoft.com/office/drawing/2014/main" id="{CD6D4771-58A4-6DBA-FDAC-CD0EC717BC50}"/>
                      </a:ext>
                    </a:extLst>
                  </p:cNvPr>
                  <p:cNvPicPr/>
                  <p:nvPr/>
                </p:nvPicPr>
                <p:blipFill>
                  <a:blip r:embed="rId272"/>
                  <a:stretch>
                    <a:fillRect/>
                  </a:stretch>
                </p:blipFill>
                <p:spPr>
                  <a:xfrm>
                    <a:off x="2369922" y="2567617"/>
                    <a:ext cx="276840" cy="45756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7529" name="Ink 17528">
                    <a:extLst>
                      <a:ext uri="{FF2B5EF4-FFF2-40B4-BE49-F238E27FC236}">
                        <a16:creationId xmlns:a16="http://schemas.microsoft.com/office/drawing/2014/main" id="{6B3640BE-0231-395D-C67E-49BBB2783B4D}"/>
                      </a:ext>
                    </a:extLst>
                  </p14:cNvPr>
                  <p14:cNvContentPartPr/>
                  <p14:nvPr/>
                </p14:nvContentPartPr>
                <p14:xfrm>
                  <a:off x="2635242" y="2738977"/>
                  <a:ext cx="99360" cy="183960"/>
                </p14:xfrm>
              </p:contentPart>
            </mc:Choice>
            <mc:Fallback xmlns="">
              <p:pic>
                <p:nvPicPr>
                  <p:cNvPr id="17529" name="Ink 17528">
                    <a:extLst>
                      <a:ext uri="{FF2B5EF4-FFF2-40B4-BE49-F238E27FC236}">
                        <a16:creationId xmlns:a16="http://schemas.microsoft.com/office/drawing/2014/main" id="{6B3640BE-0231-395D-C67E-49BBB2783B4D}"/>
                      </a:ext>
                    </a:extLst>
                  </p:cNvPr>
                  <p:cNvPicPr/>
                  <p:nvPr/>
                </p:nvPicPr>
                <p:blipFill>
                  <a:blip r:embed="rId274"/>
                  <a:stretch>
                    <a:fillRect/>
                  </a:stretch>
                </p:blipFill>
                <p:spPr>
                  <a:xfrm>
                    <a:off x="2626242" y="2730337"/>
                    <a:ext cx="11700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7530" name="Ink 17529">
                    <a:extLst>
                      <a:ext uri="{FF2B5EF4-FFF2-40B4-BE49-F238E27FC236}">
                        <a16:creationId xmlns:a16="http://schemas.microsoft.com/office/drawing/2014/main" id="{55584BC7-9C35-04B6-1FE4-13460E394430}"/>
                      </a:ext>
                    </a:extLst>
                  </p14:cNvPr>
                  <p14:cNvContentPartPr/>
                  <p14:nvPr/>
                </p14:nvContentPartPr>
                <p14:xfrm>
                  <a:off x="2758002" y="2610457"/>
                  <a:ext cx="682200" cy="381240"/>
                </p14:xfrm>
              </p:contentPart>
            </mc:Choice>
            <mc:Fallback xmlns="">
              <p:pic>
                <p:nvPicPr>
                  <p:cNvPr id="17530" name="Ink 17529">
                    <a:extLst>
                      <a:ext uri="{FF2B5EF4-FFF2-40B4-BE49-F238E27FC236}">
                        <a16:creationId xmlns:a16="http://schemas.microsoft.com/office/drawing/2014/main" id="{55584BC7-9C35-04B6-1FE4-13460E394430}"/>
                      </a:ext>
                    </a:extLst>
                  </p:cNvPr>
                  <p:cNvPicPr/>
                  <p:nvPr/>
                </p:nvPicPr>
                <p:blipFill>
                  <a:blip r:embed="rId276"/>
                  <a:stretch>
                    <a:fillRect/>
                  </a:stretch>
                </p:blipFill>
                <p:spPr>
                  <a:xfrm>
                    <a:off x="2749362" y="2601457"/>
                    <a:ext cx="69984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7531" name="Ink 17530">
                    <a:extLst>
                      <a:ext uri="{FF2B5EF4-FFF2-40B4-BE49-F238E27FC236}">
                        <a16:creationId xmlns:a16="http://schemas.microsoft.com/office/drawing/2014/main" id="{06C27E25-401D-AEA3-D9A8-EF077DB7A468}"/>
                      </a:ext>
                    </a:extLst>
                  </p14:cNvPr>
                  <p14:cNvContentPartPr/>
                  <p14:nvPr/>
                </p14:nvContentPartPr>
                <p14:xfrm>
                  <a:off x="2999202" y="2704417"/>
                  <a:ext cx="246600" cy="150840"/>
                </p14:xfrm>
              </p:contentPart>
            </mc:Choice>
            <mc:Fallback xmlns="">
              <p:pic>
                <p:nvPicPr>
                  <p:cNvPr id="17531" name="Ink 17530">
                    <a:extLst>
                      <a:ext uri="{FF2B5EF4-FFF2-40B4-BE49-F238E27FC236}">
                        <a16:creationId xmlns:a16="http://schemas.microsoft.com/office/drawing/2014/main" id="{06C27E25-401D-AEA3-D9A8-EF077DB7A468}"/>
                      </a:ext>
                    </a:extLst>
                  </p:cNvPr>
                  <p:cNvPicPr/>
                  <p:nvPr/>
                </p:nvPicPr>
                <p:blipFill>
                  <a:blip r:embed="rId278"/>
                  <a:stretch>
                    <a:fillRect/>
                  </a:stretch>
                </p:blipFill>
                <p:spPr>
                  <a:xfrm>
                    <a:off x="2990562" y="2695417"/>
                    <a:ext cx="264240" cy="168480"/>
                  </a:xfrm>
                  <a:prstGeom prst="rect">
                    <a:avLst/>
                  </a:prstGeom>
                </p:spPr>
              </p:pic>
            </mc:Fallback>
          </mc:AlternateContent>
        </p:grpSp>
        <p:grpSp>
          <p:nvGrpSpPr>
            <p:cNvPr id="1034" name="Group 1033">
              <a:extLst>
                <a:ext uri="{FF2B5EF4-FFF2-40B4-BE49-F238E27FC236}">
                  <a16:creationId xmlns:a16="http://schemas.microsoft.com/office/drawing/2014/main" id="{3E529C67-9D57-864D-CD4E-15D953A070F5}"/>
                </a:ext>
              </a:extLst>
            </p:cNvPr>
            <p:cNvGrpSpPr/>
            <p:nvPr/>
          </p:nvGrpSpPr>
          <p:grpSpPr>
            <a:xfrm>
              <a:off x="5695216" y="4020000"/>
              <a:ext cx="1708200" cy="676800"/>
              <a:chOff x="6264762" y="2041657"/>
              <a:chExt cx="1708200" cy="676800"/>
            </a:xfrm>
          </p:grpSpPr>
          <mc:AlternateContent xmlns:mc="http://schemas.openxmlformats.org/markup-compatibility/2006" xmlns:p14="http://schemas.microsoft.com/office/powerpoint/2010/main">
            <mc:Choice Requires="p14">
              <p:contentPart p14:bwMode="auto" r:id="rId279">
                <p14:nvContentPartPr>
                  <p14:cNvPr id="17533" name="Ink 17532">
                    <a:extLst>
                      <a:ext uri="{FF2B5EF4-FFF2-40B4-BE49-F238E27FC236}">
                        <a16:creationId xmlns:a16="http://schemas.microsoft.com/office/drawing/2014/main" id="{9ECD04F5-54F0-B1ED-0467-2B8FA3A57D37}"/>
                      </a:ext>
                    </a:extLst>
                  </p14:cNvPr>
                  <p14:cNvContentPartPr/>
                  <p14:nvPr/>
                </p14:nvContentPartPr>
                <p14:xfrm>
                  <a:off x="6264762" y="2612977"/>
                  <a:ext cx="149760" cy="105480"/>
                </p14:xfrm>
              </p:contentPart>
            </mc:Choice>
            <mc:Fallback xmlns="">
              <p:pic>
                <p:nvPicPr>
                  <p:cNvPr id="17533" name="Ink 17532">
                    <a:extLst>
                      <a:ext uri="{FF2B5EF4-FFF2-40B4-BE49-F238E27FC236}">
                        <a16:creationId xmlns:a16="http://schemas.microsoft.com/office/drawing/2014/main" id="{9ECD04F5-54F0-B1ED-0467-2B8FA3A57D37}"/>
                      </a:ext>
                    </a:extLst>
                  </p:cNvPr>
                  <p:cNvPicPr/>
                  <p:nvPr/>
                </p:nvPicPr>
                <p:blipFill>
                  <a:blip r:embed="rId280"/>
                  <a:stretch>
                    <a:fillRect/>
                  </a:stretch>
                </p:blipFill>
                <p:spPr>
                  <a:xfrm>
                    <a:off x="6255762" y="2604337"/>
                    <a:ext cx="1674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7534" name="Ink 17533">
                    <a:extLst>
                      <a:ext uri="{FF2B5EF4-FFF2-40B4-BE49-F238E27FC236}">
                        <a16:creationId xmlns:a16="http://schemas.microsoft.com/office/drawing/2014/main" id="{7948FB16-F827-7BB9-0437-6E6D720D9011}"/>
                      </a:ext>
                    </a:extLst>
                  </p14:cNvPr>
                  <p14:cNvContentPartPr/>
                  <p14:nvPr/>
                </p14:nvContentPartPr>
                <p14:xfrm>
                  <a:off x="6274482" y="2483377"/>
                  <a:ext cx="357120" cy="195840"/>
                </p14:xfrm>
              </p:contentPart>
            </mc:Choice>
            <mc:Fallback xmlns="">
              <p:pic>
                <p:nvPicPr>
                  <p:cNvPr id="17534" name="Ink 17533">
                    <a:extLst>
                      <a:ext uri="{FF2B5EF4-FFF2-40B4-BE49-F238E27FC236}">
                        <a16:creationId xmlns:a16="http://schemas.microsoft.com/office/drawing/2014/main" id="{7948FB16-F827-7BB9-0437-6E6D720D9011}"/>
                      </a:ext>
                    </a:extLst>
                  </p:cNvPr>
                  <p:cNvPicPr/>
                  <p:nvPr/>
                </p:nvPicPr>
                <p:blipFill>
                  <a:blip r:embed="rId282"/>
                  <a:stretch>
                    <a:fillRect/>
                  </a:stretch>
                </p:blipFill>
                <p:spPr>
                  <a:xfrm>
                    <a:off x="6265482" y="2474737"/>
                    <a:ext cx="37476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7535" name="Ink 17534">
                    <a:extLst>
                      <a:ext uri="{FF2B5EF4-FFF2-40B4-BE49-F238E27FC236}">
                        <a16:creationId xmlns:a16="http://schemas.microsoft.com/office/drawing/2014/main" id="{03F0D032-0AC8-35CC-D98C-51436B6F18FF}"/>
                      </a:ext>
                    </a:extLst>
                  </p14:cNvPr>
                  <p14:cNvContentPartPr/>
                  <p14:nvPr/>
                </p14:nvContentPartPr>
                <p14:xfrm>
                  <a:off x="6654642" y="2363137"/>
                  <a:ext cx="425880" cy="211680"/>
                </p14:xfrm>
              </p:contentPart>
            </mc:Choice>
            <mc:Fallback xmlns="">
              <p:pic>
                <p:nvPicPr>
                  <p:cNvPr id="17535" name="Ink 17534">
                    <a:extLst>
                      <a:ext uri="{FF2B5EF4-FFF2-40B4-BE49-F238E27FC236}">
                        <a16:creationId xmlns:a16="http://schemas.microsoft.com/office/drawing/2014/main" id="{03F0D032-0AC8-35CC-D98C-51436B6F18FF}"/>
                      </a:ext>
                    </a:extLst>
                  </p:cNvPr>
                  <p:cNvPicPr/>
                  <p:nvPr/>
                </p:nvPicPr>
                <p:blipFill>
                  <a:blip r:embed="rId284"/>
                  <a:stretch>
                    <a:fillRect/>
                  </a:stretch>
                </p:blipFill>
                <p:spPr>
                  <a:xfrm>
                    <a:off x="6646002" y="2354137"/>
                    <a:ext cx="44352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026" name="Ink 1025">
                    <a:extLst>
                      <a:ext uri="{FF2B5EF4-FFF2-40B4-BE49-F238E27FC236}">
                        <a16:creationId xmlns:a16="http://schemas.microsoft.com/office/drawing/2014/main" id="{972525E3-CA5C-92ED-D19C-BE6E25620BBF}"/>
                      </a:ext>
                    </a:extLst>
                  </p14:cNvPr>
                  <p14:cNvContentPartPr/>
                  <p14:nvPr/>
                </p14:nvContentPartPr>
                <p14:xfrm>
                  <a:off x="7077282" y="2114017"/>
                  <a:ext cx="236520" cy="403560"/>
                </p14:xfrm>
              </p:contentPart>
            </mc:Choice>
            <mc:Fallback xmlns="">
              <p:pic>
                <p:nvPicPr>
                  <p:cNvPr id="1026" name="Ink 1025">
                    <a:extLst>
                      <a:ext uri="{FF2B5EF4-FFF2-40B4-BE49-F238E27FC236}">
                        <a16:creationId xmlns:a16="http://schemas.microsoft.com/office/drawing/2014/main" id="{972525E3-CA5C-92ED-D19C-BE6E25620BBF}"/>
                      </a:ext>
                    </a:extLst>
                  </p:cNvPr>
                  <p:cNvPicPr/>
                  <p:nvPr/>
                </p:nvPicPr>
                <p:blipFill>
                  <a:blip r:embed="rId286"/>
                  <a:stretch>
                    <a:fillRect/>
                  </a:stretch>
                </p:blipFill>
                <p:spPr>
                  <a:xfrm>
                    <a:off x="7068282" y="2105017"/>
                    <a:ext cx="254160" cy="4212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028" name="Ink 1027">
                    <a:extLst>
                      <a:ext uri="{FF2B5EF4-FFF2-40B4-BE49-F238E27FC236}">
                        <a16:creationId xmlns:a16="http://schemas.microsoft.com/office/drawing/2014/main" id="{737B81C6-F6B3-5B1A-8FA9-D73E88782426}"/>
                      </a:ext>
                    </a:extLst>
                  </p14:cNvPr>
                  <p14:cNvContentPartPr/>
                  <p14:nvPr/>
                </p14:nvContentPartPr>
                <p14:xfrm>
                  <a:off x="7332882" y="2120857"/>
                  <a:ext cx="640080" cy="305640"/>
                </p14:xfrm>
              </p:contentPart>
            </mc:Choice>
            <mc:Fallback xmlns="">
              <p:pic>
                <p:nvPicPr>
                  <p:cNvPr id="1028" name="Ink 1027">
                    <a:extLst>
                      <a:ext uri="{FF2B5EF4-FFF2-40B4-BE49-F238E27FC236}">
                        <a16:creationId xmlns:a16="http://schemas.microsoft.com/office/drawing/2014/main" id="{737B81C6-F6B3-5B1A-8FA9-D73E88782426}"/>
                      </a:ext>
                    </a:extLst>
                  </p:cNvPr>
                  <p:cNvPicPr/>
                  <p:nvPr/>
                </p:nvPicPr>
                <p:blipFill>
                  <a:blip r:embed="rId288"/>
                  <a:stretch>
                    <a:fillRect/>
                  </a:stretch>
                </p:blipFill>
                <p:spPr>
                  <a:xfrm>
                    <a:off x="7323882" y="2112217"/>
                    <a:ext cx="65772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032" name="Ink 1031">
                    <a:extLst>
                      <a:ext uri="{FF2B5EF4-FFF2-40B4-BE49-F238E27FC236}">
                        <a16:creationId xmlns:a16="http://schemas.microsoft.com/office/drawing/2014/main" id="{030B4C9B-3D3B-EB2D-C49C-9A9F1C68E44C}"/>
                      </a:ext>
                    </a:extLst>
                  </p14:cNvPr>
                  <p14:cNvContentPartPr/>
                  <p14:nvPr/>
                </p14:nvContentPartPr>
                <p14:xfrm>
                  <a:off x="7440882" y="2160457"/>
                  <a:ext cx="248400" cy="83880"/>
                </p14:xfrm>
              </p:contentPart>
            </mc:Choice>
            <mc:Fallback xmlns="">
              <p:pic>
                <p:nvPicPr>
                  <p:cNvPr id="1032" name="Ink 1031">
                    <a:extLst>
                      <a:ext uri="{FF2B5EF4-FFF2-40B4-BE49-F238E27FC236}">
                        <a16:creationId xmlns:a16="http://schemas.microsoft.com/office/drawing/2014/main" id="{030B4C9B-3D3B-EB2D-C49C-9A9F1C68E44C}"/>
                      </a:ext>
                    </a:extLst>
                  </p:cNvPr>
                  <p:cNvPicPr/>
                  <p:nvPr/>
                </p:nvPicPr>
                <p:blipFill>
                  <a:blip r:embed="rId290"/>
                  <a:stretch>
                    <a:fillRect/>
                  </a:stretch>
                </p:blipFill>
                <p:spPr>
                  <a:xfrm>
                    <a:off x="7431882" y="2151457"/>
                    <a:ext cx="2660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033" name="Ink 1032">
                    <a:extLst>
                      <a:ext uri="{FF2B5EF4-FFF2-40B4-BE49-F238E27FC236}">
                        <a16:creationId xmlns:a16="http://schemas.microsoft.com/office/drawing/2014/main" id="{A9FEA92A-6A76-19A6-20FA-84CEC42D76D2}"/>
                      </a:ext>
                    </a:extLst>
                  </p14:cNvPr>
                  <p14:cNvContentPartPr/>
                  <p14:nvPr/>
                </p14:nvContentPartPr>
                <p14:xfrm>
                  <a:off x="7636722" y="2041657"/>
                  <a:ext cx="47160" cy="32040"/>
                </p14:xfrm>
              </p:contentPart>
            </mc:Choice>
            <mc:Fallback xmlns="">
              <p:pic>
                <p:nvPicPr>
                  <p:cNvPr id="1033" name="Ink 1032">
                    <a:extLst>
                      <a:ext uri="{FF2B5EF4-FFF2-40B4-BE49-F238E27FC236}">
                        <a16:creationId xmlns:a16="http://schemas.microsoft.com/office/drawing/2014/main" id="{A9FEA92A-6A76-19A6-20FA-84CEC42D76D2}"/>
                      </a:ext>
                    </a:extLst>
                  </p:cNvPr>
                  <p:cNvPicPr/>
                  <p:nvPr/>
                </p:nvPicPr>
                <p:blipFill>
                  <a:blip r:embed="rId292"/>
                  <a:stretch>
                    <a:fillRect/>
                  </a:stretch>
                </p:blipFill>
                <p:spPr>
                  <a:xfrm>
                    <a:off x="7628082" y="2033017"/>
                    <a:ext cx="64800" cy="49680"/>
                  </a:xfrm>
                  <a:prstGeom prst="rect">
                    <a:avLst/>
                  </a:prstGeom>
                </p:spPr>
              </p:pic>
            </mc:Fallback>
          </mc:AlternateContent>
        </p:grpSp>
        <p:grpSp>
          <p:nvGrpSpPr>
            <p:cNvPr id="1048" name="Group 1047">
              <a:extLst>
                <a:ext uri="{FF2B5EF4-FFF2-40B4-BE49-F238E27FC236}">
                  <a16:creationId xmlns:a16="http://schemas.microsoft.com/office/drawing/2014/main" id="{2443C9E1-FCE9-2624-5A69-4C59AEAFFE29}"/>
                </a:ext>
              </a:extLst>
            </p:cNvPr>
            <p:cNvGrpSpPr/>
            <p:nvPr/>
          </p:nvGrpSpPr>
          <p:grpSpPr>
            <a:xfrm>
              <a:off x="3487336" y="4366680"/>
              <a:ext cx="1036800" cy="378360"/>
              <a:chOff x="4056882" y="2388337"/>
              <a:chExt cx="1036800" cy="378360"/>
            </a:xfrm>
          </p:grpSpPr>
          <mc:AlternateContent xmlns:mc="http://schemas.openxmlformats.org/markup-compatibility/2006" xmlns:p14="http://schemas.microsoft.com/office/powerpoint/2010/main">
            <mc:Choice Requires="p14">
              <p:contentPart p14:bwMode="auto" r:id="rId293">
                <p14:nvContentPartPr>
                  <p14:cNvPr id="1035" name="Ink 1034">
                    <a:extLst>
                      <a:ext uri="{FF2B5EF4-FFF2-40B4-BE49-F238E27FC236}">
                        <a16:creationId xmlns:a16="http://schemas.microsoft.com/office/drawing/2014/main" id="{9000A0C1-79B0-A96C-F05E-0EFBDB49DA33}"/>
                      </a:ext>
                    </a:extLst>
                  </p14:cNvPr>
                  <p14:cNvContentPartPr/>
                  <p14:nvPr/>
                </p14:nvContentPartPr>
                <p14:xfrm>
                  <a:off x="4289802" y="2654377"/>
                  <a:ext cx="475200" cy="112320"/>
                </p14:xfrm>
              </p:contentPart>
            </mc:Choice>
            <mc:Fallback xmlns="">
              <p:pic>
                <p:nvPicPr>
                  <p:cNvPr id="1035" name="Ink 1034">
                    <a:extLst>
                      <a:ext uri="{FF2B5EF4-FFF2-40B4-BE49-F238E27FC236}">
                        <a16:creationId xmlns:a16="http://schemas.microsoft.com/office/drawing/2014/main" id="{9000A0C1-79B0-A96C-F05E-0EFBDB49DA33}"/>
                      </a:ext>
                    </a:extLst>
                  </p:cNvPr>
                  <p:cNvPicPr/>
                  <p:nvPr/>
                </p:nvPicPr>
                <p:blipFill>
                  <a:blip r:embed="rId294"/>
                  <a:stretch>
                    <a:fillRect/>
                  </a:stretch>
                </p:blipFill>
                <p:spPr>
                  <a:xfrm>
                    <a:off x="4280802" y="2645377"/>
                    <a:ext cx="49284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036" name="Ink 1035">
                    <a:extLst>
                      <a:ext uri="{FF2B5EF4-FFF2-40B4-BE49-F238E27FC236}">
                        <a16:creationId xmlns:a16="http://schemas.microsoft.com/office/drawing/2014/main" id="{A22EDC00-BFF6-6FB4-042A-A6E379DB9E54}"/>
                      </a:ext>
                    </a:extLst>
                  </p14:cNvPr>
                  <p14:cNvContentPartPr/>
                  <p14:nvPr/>
                </p14:nvContentPartPr>
                <p14:xfrm>
                  <a:off x="4056882" y="2403457"/>
                  <a:ext cx="230040" cy="11520"/>
                </p14:xfrm>
              </p:contentPart>
            </mc:Choice>
            <mc:Fallback xmlns="">
              <p:pic>
                <p:nvPicPr>
                  <p:cNvPr id="1036" name="Ink 1035">
                    <a:extLst>
                      <a:ext uri="{FF2B5EF4-FFF2-40B4-BE49-F238E27FC236}">
                        <a16:creationId xmlns:a16="http://schemas.microsoft.com/office/drawing/2014/main" id="{A22EDC00-BFF6-6FB4-042A-A6E379DB9E54}"/>
                      </a:ext>
                    </a:extLst>
                  </p:cNvPr>
                  <p:cNvPicPr/>
                  <p:nvPr/>
                </p:nvPicPr>
                <p:blipFill>
                  <a:blip r:embed="rId296"/>
                  <a:stretch>
                    <a:fillRect/>
                  </a:stretch>
                </p:blipFill>
                <p:spPr>
                  <a:xfrm>
                    <a:off x="4048242" y="2394817"/>
                    <a:ext cx="24768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037" name="Ink 1036">
                    <a:extLst>
                      <a:ext uri="{FF2B5EF4-FFF2-40B4-BE49-F238E27FC236}">
                        <a16:creationId xmlns:a16="http://schemas.microsoft.com/office/drawing/2014/main" id="{F24E81B7-A8F7-6100-8203-BE651AF8155A}"/>
                      </a:ext>
                    </a:extLst>
                  </p14:cNvPr>
                  <p14:cNvContentPartPr/>
                  <p14:nvPr/>
                </p14:nvContentPartPr>
                <p14:xfrm>
                  <a:off x="4163082" y="2438017"/>
                  <a:ext cx="360" cy="154080"/>
                </p14:xfrm>
              </p:contentPart>
            </mc:Choice>
            <mc:Fallback xmlns="">
              <p:pic>
                <p:nvPicPr>
                  <p:cNvPr id="1037" name="Ink 1036">
                    <a:extLst>
                      <a:ext uri="{FF2B5EF4-FFF2-40B4-BE49-F238E27FC236}">
                        <a16:creationId xmlns:a16="http://schemas.microsoft.com/office/drawing/2014/main" id="{F24E81B7-A8F7-6100-8203-BE651AF8155A}"/>
                      </a:ext>
                    </a:extLst>
                  </p:cNvPr>
                  <p:cNvPicPr/>
                  <p:nvPr/>
                </p:nvPicPr>
                <p:blipFill>
                  <a:blip r:embed="rId298"/>
                  <a:stretch>
                    <a:fillRect/>
                  </a:stretch>
                </p:blipFill>
                <p:spPr>
                  <a:xfrm>
                    <a:off x="4154082" y="2429377"/>
                    <a:ext cx="1800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038" name="Ink 1037">
                    <a:extLst>
                      <a:ext uri="{FF2B5EF4-FFF2-40B4-BE49-F238E27FC236}">
                        <a16:creationId xmlns:a16="http://schemas.microsoft.com/office/drawing/2014/main" id="{7FB8FEC4-B440-52A0-4BD5-E91619EE4142}"/>
                      </a:ext>
                    </a:extLst>
                  </p14:cNvPr>
                  <p14:cNvContentPartPr/>
                  <p14:nvPr/>
                </p14:nvContentPartPr>
                <p14:xfrm>
                  <a:off x="4098642" y="2592097"/>
                  <a:ext cx="162720" cy="360"/>
                </p14:xfrm>
              </p:contentPart>
            </mc:Choice>
            <mc:Fallback xmlns="">
              <p:pic>
                <p:nvPicPr>
                  <p:cNvPr id="1038" name="Ink 1037">
                    <a:extLst>
                      <a:ext uri="{FF2B5EF4-FFF2-40B4-BE49-F238E27FC236}">
                        <a16:creationId xmlns:a16="http://schemas.microsoft.com/office/drawing/2014/main" id="{7FB8FEC4-B440-52A0-4BD5-E91619EE4142}"/>
                      </a:ext>
                    </a:extLst>
                  </p:cNvPr>
                  <p:cNvPicPr/>
                  <p:nvPr/>
                </p:nvPicPr>
                <p:blipFill>
                  <a:blip r:embed="rId300"/>
                  <a:stretch>
                    <a:fillRect/>
                  </a:stretch>
                </p:blipFill>
                <p:spPr>
                  <a:xfrm>
                    <a:off x="4090002" y="2583097"/>
                    <a:ext cx="180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039" name="Ink 1038">
                    <a:extLst>
                      <a:ext uri="{FF2B5EF4-FFF2-40B4-BE49-F238E27FC236}">
                        <a16:creationId xmlns:a16="http://schemas.microsoft.com/office/drawing/2014/main" id="{EBC279AF-62DE-DE36-1698-5A9907581FF4}"/>
                      </a:ext>
                    </a:extLst>
                  </p14:cNvPr>
                  <p14:cNvContentPartPr/>
                  <p14:nvPr/>
                </p14:nvContentPartPr>
                <p14:xfrm>
                  <a:off x="4261002" y="2388337"/>
                  <a:ext cx="832680" cy="376560"/>
                </p14:xfrm>
              </p:contentPart>
            </mc:Choice>
            <mc:Fallback xmlns="">
              <p:pic>
                <p:nvPicPr>
                  <p:cNvPr id="1039" name="Ink 1038">
                    <a:extLst>
                      <a:ext uri="{FF2B5EF4-FFF2-40B4-BE49-F238E27FC236}">
                        <a16:creationId xmlns:a16="http://schemas.microsoft.com/office/drawing/2014/main" id="{EBC279AF-62DE-DE36-1698-5A9907581FF4}"/>
                      </a:ext>
                    </a:extLst>
                  </p:cNvPr>
                  <p:cNvPicPr/>
                  <p:nvPr/>
                </p:nvPicPr>
                <p:blipFill>
                  <a:blip r:embed="rId302"/>
                  <a:stretch>
                    <a:fillRect/>
                  </a:stretch>
                </p:blipFill>
                <p:spPr>
                  <a:xfrm>
                    <a:off x="4252002" y="2379337"/>
                    <a:ext cx="85032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040" name="Ink 1039">
                    <a:extLst>
                      <a:ext uri="{FF2B5EF4-FFF2-40B4-BE49-F238E27FC236}">
                        <a16:creationId xmlns:a16="http://schemas.microsoft.com/office/drawing/2014/main" id="{B22C4B0F-12C9-0504-F5EF-B7A88C7D5108}"/>
                      </a:ext>
                    </a:extLst>
                  </p14:cNvPr>
                  <p14:cNvContentPartPr/>
                  <p14:nvPr/>
                </p14:nvContentPartPr>
                <p14:xfrm>
                  <a:off x="4926642" y="2436217"/>
                  <a:ext cx="93600" cy="32040"/>
                </p14:xfrm>
              </p:contentPart>
            </mc:Choice>
            <mc:Fallback xmlns="">
              <p:pic>
                <p:nvPicPr>
                  <p:cNvPr id="1040" name="Ink 1039">
                    <a:extLst>
                      <a:ext uri="{FF2B5EF4-FFF2-40B4-BE49-F238E27FC236}">
                        <a16:creationId xmlns:a16="http://schemas.microsoft.com/office/drawing/2014/main" id="{B22C4B0F-12C9-0504-F5EF-B7A88C7D5108}"/>
                      </a:ext>
                    </a:extLst>
                  </p:cNvPr>
                  <p:cNvPicPr/>
                  <p:nvPr/>
                </p:nvPicPr>
                <p:blipFill>
                  <a:blip r:embed="rId304"/>
                  <a:stretch>
                    <a:fillRect/>
                  </a:stretch>
                </p:blipFill>
                <p:spPr>
                  <a:xfrm>
                    <a:off x="4918002" y="2427217"/>
                    <a:ext cx="11124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041" name="Ink 1040">
                    <a:extLst>
                      <a:ext uri="{FF2B5EF4-FFF2-40B4-BE49-F238E27FC236}">
                        <a16:creationId xmlns:a16="http://schemas.microsoft.com/office/drawing/2014/main" id="{E93C2BC2-9BCF-C86C-3A29-C7E35D3632D7}"/>
                      </a:ext>
                    </a:extLst>
                  </p14:cNvPr>
                  <p14:cNvContentPartPr/>
                  <p14:nvPr/>
                </p14:nvContentPartPr>
                <p14:xfrm>
                  <a:off x="4815402" y="2389777"/>
                  <a:ext cx="360" cy="37080"/>
                </p14:xfrm>
              </p:contentPart>
            </mc:Choice>
            <mc:Fallback xmlns="">
              <p:pic>
                <p:nvPicPr>
                  <p:cNvPr id="1041" name="Ink 1040">
                    <a:extLst>
                      <a:ext uri="{FF2B5EF4-FFF2-40B4-BE49-F238E27FC236}">
                        <a16:creationId xmlns:a16="http://schemas.microsoft.com/office/drawing/2014/main" id="{E93C2BC2-9BCF-C86C-3A29-C7E35D3632D7}"/>
                      </a:ext>
                    </a:extLst>
                  </p:cNvPr>
                  <p:cNvPicPr/>
                  <p:nvPr/>
                </p:nvPicPr>
                <p:blipFill>
                  <a:blip r:embed="rId306"/>
                  <a:stretch>
                    <a:fillRect/>
                  </a:stretch>
                </p:blipFill>
                <p:spPr>
                  <a:xfrm>
                    <a:off x="4806762" y="2380777"/>
                    <a:ext cx="1800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1043" name="Ink 1042">
                    <a:extLst>
                      <a:ext uri="{FF2B5EF4-FFF2-40B4-BE49-F238E27FC236}">
                        <a16:creationId xmlns:a16="http://schemas.microsoft.com/office/drawing/2014/main" id="{F8856584-3AD6-24C6-A218-545F35B77448}"/>
                      </a:ext>
                    </a:extLst>
                  </p14:cNvPr>
                  <p14:cNvContentPartPr/>
                  <p14:nvPr/>
                </p14:nvContentPartPr>
                <p14:xfrm>
                  <a:off x="4383402" y="2429377"/>
                  <a:ext cx="196560" cy="46440"/>
                </p14:xfrm>
              </p:contentPart>
            </mc:Choice>
            <mc:Fallback xmlns="">
              <p:pic>
                <p:nvPicPr>
                  <p:cNvPr id="1043" name="Ink 1042">
                    <a:extLst>
                      <a:ext uri="{FF2B5EF4-FFF2-40B4-BE49-F238E27FC236}">
                        <a16:creationId xmlns:a16="http://schemas.microsoft.com/office/drawing/2014/main" id="{F8856584-3AD6-24C6-A218-545F35B77448}"/>
                      </a:ext>
                    </a:extLst>
                  </p:cNvPr>
                  <p:cNvPicPr/>
                  <p:nvPr/>
                </p:nvPicPr>
                <p:blipFill>
                  <a:blip r:embed="rId308"/>
                  <a:stretch>
                    <a:fillRect/>
                  </a:stretch>
                </p:blipFill>
                <p:spPr>
                  <a:xfrm>
                    <a:off x="4374402" y="2420377"/>
                    <a:ext cx="21420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1045" name="Ink 1044">
                    <a:extLst>
                      <a:ext uri="{FF2B5EF4-FFF2-40B4-BE49-F238E27FC236}">
                        <a16:creationId xmlns:a16="http://schemas.microsoft.com/office/drawing/2014/main" id="{8E30ADA1-94AE-7400-E443-C1FA9904D7A0}"/>
                      </a:ext>
                    </a:extLst>
                  </p14:cNvPr>
                  <p14:cNvContentPartPr/>
                  <p14:nvPr/>
                </p14:nvContentPartPr>
                <p14:xfrm>
                  <a:off x="4711722" y="2555017"/>
                  <a:ext cx="2520" cy="19080"/>
                </p14:xfrm>
              </p:contentPart>
            </mc:Choice>
            <mc:Fallback xmlns="">
              <p:pic>
                <p:nvPicPr>
                  <p:cNvPr id="1045" name="Ink 1044">
                    <a:extLst>
                      <a:ext uri="{FF2B5EF4-FFF2-40B4-BE49-F238E27FC236}">
                        <a16:creationId xmlns:a16="http://schemas.microsoft.com/office/drawing/2014/main" id="{8E30ADA1-94AE-7400-E443-C1FA9904D7A0}"/>
                      </a:ext>
                    </a:extLst>
                  </p:cNvPr>
                  <p:cNvPicPr/>
                  <p:nvPr/>
                </p:nvPicPr>
                <p:blipFill>
                  <a:blip r:embed="rId310"/>
                  <a:stretch>
                    <a:fillRect/>
                  </a:stretch>
                </p:blipFill>
                <p:spPr>
                  <a:xfrm>
                    <a:off x="4702722" y="2546377"/>
                    <a:ext cx="2016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1047" name="Ink 1046">
                    <a:extLst>
                      <a:ext uri="{FF2B5EF4-FFF2-40B4-BE49-F238E27FC236}">
                        <a16:creationId xmlns:a16="http://schemas.microsoft.com/office/drawing/2014/main" id="{D538442C-89F0-2AA5-2BCE-37DE1471E5DB}"/>
                      </a:ext>
                    </a:extLst>
                  </p14:cNvPr>
                  <p14:cNvContentPartPr/>
                  <p14:nvPr/>
                </p14:nvContentPartPr>
                <p14:xfrm>
                  <a:off x="4327602" y="2487697"/>
                  <a:ext cx="95760" cy="30960"/>
                </p14:xfrm>
              </p:contentPart>
            </mc:Choice>
            <mc:Fallback xmlns="">
              <p:pic>
                <p:nvPicPr>
                  <p:cNvPr id="1047" name="Ink 1046">
                    <a:extLst>
                      <a:ext uri="{FF2B5EF4-FFF2-40B4-BE49-F238E27FC236}">
                        <a16:creationId xmlns:a16="http://schemas.microsoft.com/office/drawing/2014/main" id="{D538442C-89F0-2AA5-2BCE-37DE1471E5DB}"/>
                      </a:ext>
                    </a:extLst>
                  </p:cNvPr>
                  <p:cNvPicPr/>
                  <p:nvPr/>
                </p:nvPicPr>
                <p:blipFill>
                  <a:blip r:embed="rId312"/>
                  <a:stretch>
                    <a:fillRect/>
                  </a:stretch>
                </p:blipFill>
                <p:spPr>
                  <a:xfrm>
                    <a:off x="4318962" y="2478697"/>
                    <a:ext cx="113400" cy="48600"/>
                  </a:xfrm>
                  <a:prstGeom prst="rect">
                    <a:avLst/>
                  </a:prstGeom>
                </p:spPr>
              </p:pic>
            </mc:Fallback>
          </mc:AlternateContent>
        </p:grpSp>
      </p:grpSp>
      <p:pic>
        <p:nvPicPr>
          <p:cNvPr id="1050" name="Picture 2" descr="Polarizing filter (photography) - Wikipedia">
            <a:extLst>
              <a:ext uri="{FF2B5EF4-FFF2-40B4-BE49-F238E27FC236}">
                <a16:creationId xmlns:a16="http://schemas.microsoft.com/office/drawing/2014/main" id="{796DB168-B430-C5BB-809E-0D80A0D7D9A6}"/>
              </a:ext>
            </a:extLst>
          </p:cNvPr>
          <p:cNvPicPr>
            <a:picLocks noChangeAspect="1" noChangeArrowheads="1"/>
          </p:cNvPicPr>
          <p:nvPr/>
        </p:nvPicPr>
        <p:blipFill>
          <a:blip r:embed="rId313">
            <a:extLst>
              <a:ext uri="{28A0092B-C50C-407E-A947-70E740481C1C}">
                <a14:useLocalDpi xmlns:a14="http://schemas.microsoft.com/office/drawing/2010/main" val="0"/>
              </a:ext>
            </a:extLst>
          </a:blip>
          <a:srcRect/>
          <a:stretch>
            <a:fillRect/>
          </a:stretch>
        </p:blipFill>
        <p:spPr bwMode="auto">
          <a:xfrm>
            <a:off x="186170" y="2244142"/>
            <a:ext cx="3533002" cy="1554276"/>
          </a:xfrm>
          <a:prstGeom prst="rect">
            <a:avLst/>
          </a:prstGeom>
          <a:noFill/>
          <a:extLst>
            <a:ext uri="{909E8E84-426E-40DD-AFC4-6F175D3DCCD1}">
              <a14:hiddenFill xmlns:a14="http://schemas.microsoft.com/office/drawing/2010/main">
                <a:solidFill>
                  <a:srgbClr val="FFFFFF"/>
                </a:solidFill>
              </a14:hiddenFill>
            </a:ext>
          </a:extLst>
        </p:spPr>
      </p:pic>
      <p:pic>
        <p:nvPicPr>
          <p:cNvPr id="1053" name="Audio 1052">
            <a:hlinkClick r:id="" action="ppaction://media"/>
            <a:extLst>
              <a:ext uri="{FF2B5EF4-FFF2-40B4-BE49-F238E27FC236}">
                <a16:creationId xmlns:a16="http://schemas.microsoft.com/office/drawing/2014/main" id="{69FEAD21-4894-FFB2-02C1-01C99E4EEC80}"/>
              </a:ext>
            </a:extLst>
          </p:cNvPr>
          <p:cNvPicPr>
            <a:picLocks noChangeAspect="1"/>
          </p:cNvPicPr>
          <p:nvPr>
            <a:audioFile r:link="rId2"/>
            <p:extLst>
              <p:ext uri="{DAA4B4D4-6D71-4841-9C94-3DE7FCFB9230}">
                <p14:media xmlns:p14="http://schemas.microsoft.com/office/powerpoint/2010/main" r:embed="rId1"/>
              </p:ext>
            </p:extLst>
          </p:nvPr>
        </p:nvPicPr>
        <p:blipFill>
          <a:blip r:embed="rId3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01619412"/>
      </p:ext>
    </p:extLst>
  </p:cSld>
  <p:clrMapOvr>
    <a:masterClrMapping/>
  </p:clrMapOvr>
  <mc:AlternateContent xmlns:mc="http://schemas.openxmlformats.org/markup-compatibility/2006" xmlns:p14="http://schemas.microsoft.com/office/powerpoint/2010/main">
    <mc:Choice Requires="p14">
      <p:transition spd="slow" p14:dur="2000" advTm="82858"/>
    </mc:Choice>
    <mc:Fallback xmlns="">
      <p:transition spd="slow" advTm="8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5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4"/>
          <p:cNvSpPr txBox="1">
            <a:spLocks noChangeArrowheads="1"/>
          </p:cNvSpPr>
          <p:nvPr/>
        </p:nvSpPr>
        <p:spPr bwMode="auto">
          <a:xfrm>
            <a:off x="2531724" y="0"/>
            <a:ext cx="4634602"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Classical Logic Gates</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15</a:t>
            </a:fld>
            <a:endParaRPr lang="en-US"/>
          </a:p>
        </p:txBody>
      </p:sp>
      <p:grpSp>
        <p:nvGrpSpPr>
          <p:cNvPr id="17425" name="Group 17424">
            <a:extLst>
              <a:ext uri="{FF2B5EF4-FFF2-40B4-BE49-F238E27FC236}">
                <a16:creationId xmlns:a16="http://schemas.microsoft.com/office/drawing/2014/main" id="{02EFC7AF-D36D-7D7C-A910-3F94B88169F7}"/>
              </a:ext>
            </a:extLst>
          </p:cNvPr>
          <p:cNvGrpSpPr/>
          <p:nvPr/>
        </p:nvGrpSpPr>
        <p:grpSpPr>
          <a:xfrm>
            <a:off x="4679171" y="965749"/>
            <a:ext cx="1748880" cy="1233720"/>
            <a:chOff x="879551" y="4956028"/>
            <a:chExt cx="1748880" cy="1233720"/>
          </a:xfrm>
        </p:grpSpPr>
        <mc:AlternateContent xmlns:mc="http://schemas.openxmlformats.org/markup-compatibility/2006" xmlns:p14="http://schemas.microsoft.com/office/powerpoint/2010/main">
          <mc:Choice Requires="p14">
            <p:contentPart p14:bwMode="auto" r:id="rId4">
              <p14:nvContentPartPr>
                <p14:cNvPr id="1078" name="Ink 1077">
                  <a:extLst>
                    <a:ext uri="{FF2B5EF4-FFF2-40B4-BE49-F238E27FC236}">
                      <a16:creationId xmlns:a16="http://schemas.microsoft.com/office/drawing/2014/main" id="{A90E8AD1-EFC7-A3C4-4275-6C2AEA613188}"/>
                    </a:ext>
                  </a:extLst>
                </p14:cNvPr>
                <p14:cNvContentPartPr/>
                <p14:nvPr/>
              </p14:nvContentPartPr>
              <p14:xfrm>
                <a:off x="1061711" y="5182468"/>
                <a:ext cx="114120" cy="257760"/>
              </p14:xfrm>
            </p:contentPart>
          </mc:Choice>
          <mc:Fallback xmlns="">
            <p:pic>
              <p:nvPicPr>
                <p:cNvPr id="1078" name="Ink 1077">
                  <a:extLst>
                    <a:ext uri="{FF2B5EF4-FFF2-40B4-BE49-F238E27FC236}">
                      <a16:creationId xmlns:a16="http://schemas.microsoft.com/office/drawing/2014/main" id="{A90E8AD1-EFC7-A3C4-4275-6C2AEA613188}"/>
                    </a:ext>
                  </a:extLst>
                </p:cNvPr>
                <p:cNvPicPr/>
                <p:nvPr/>
              </p:nvPicPr>
              <p:blipFill>
                <a:blip r:embed="rId64"/>
                <a:stretch>
                  <a:fillRect/>
                </a:stretch>
              </p:blipFill>
              <p:spPr>
                <a:xfrm>
                  <a:off x="1052711" y="5173828"/>
                  <a:ext cx="13176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79" name="Ink 1078">
                  <a:extLst>
                    <a:ext uri="{FF2B5EF4-FFF2-40B4-BE49-F238E27FC236}">
                      <a16:creationId xmlns:a16="http://schemas.microsoft.com/office/drawing/2014/main" id="{78964BCA-E27C-89D2-EFC1-C02AD36976F3}"/>
                    </a:ext>
                  </a:extLst>
                </p14:cNvPr>
                <p14:cNvContentPartPr/>
                <p14:nvPr/>
              </p14:nvContentPartPr>
              <p14:xfrm>
                <a:off x="1067831" y="5309548"/>
                <a:ext cx="71640" cy="360"/>
              </p14:xfrm>
            </p:contentPart>
          </mc:Choice>
          <mc:Fallback xmlns="">
            <p:pic>
              <p:nvPicPr>
                <p:cNvPr id="1079" name="Ink 1078">
                  <a:extLst>
                    <a:ext uri="{FF2B5EF4-FFF2-40B4-BE49-F238E27FC236}">
                      <a16:creationId xmlns:a16="http://schemas.microsoft.com/office/drawing/2014/main" id="{78964BCA-E27C-89D2-EFC1-C02AD36976F3}"/>
                    </a:ext>
                  </a:extLst>
                </p:cNvPr>
                <p:cNvPicPr/>
                <p:nvPr/>
              </p:nvPicPr>
              <p:blipFill>
                <a:blip r:embed="rId66"/>
                <a:stretch>
                  <a:fillRect/>
                </a:stretch>
              </p:blipFill>
              <p:spPr>
                <a:xfrm>
                  <a:off x="1059191" y="5300908"/>
                  <a:ext cx="89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80" name="Ink 1079">
                  <a:extLst>
                    <a:ext uri="{FF2B5EF4-FFF2-40B4-BE49-F238E27FC236}">
                      <a16:creationId xmlns:a16="http://schemas.microsoft.com/office/drawing/2014/main" id="{3643E2DD-79A4-9FDC-0408-471167BA8E2D}"/>
                    </a:ext>
                  </a:extLst>
                </p14:cNvPr>
                <p14:cNvContentPartPr/>
                <p14:nvPr/>
              </p14:nvContentPartPr>
              <p14:xfrm>
                <a:off x="1199591" y="5347348"/>
                <a:ext cx="24480" cy="187200"/>
              </p14:xfrm>
            </p:contentPart>
          </mc:Choice>
          <mc:Fallback xmlns="">
            <p:pic>
              <p:nvPicPr>
                <p:cNvPr id="1080" name="Ink 1079">
                  <a:extLst>
                    <a:ext uri="{FF2B5EF4-FFF2-40B4-BE49-F238E27FC236}">
                      <a16:creationId xmlns:a16="http://schemas.microsoft.com/office/drawing/2014/main" id="{3643E2DD-79A4-9FDC-0408-471167BA8E2D}"/>
                    </a:ext>
                  </a:extLst>
                </p:cNvPr>
                <p:cNvPicPr/>
                <p:nvPr/>
              </p:nvPicPr>
              <p:blipFill>
                <a:blip r:embed="rId68"/>
                <a:stretch>
                  <a:fillRect/>
                </a:stretch>
              </p:blipFill>
              <p:spPr>
                <a:xfrm>
                  <a:off x="1190951" y="5338348"/>
                  <a:ext cx="4212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81" name="Ink 1080">
                  <a:extLst>
                    <a:ext uri="{FF2B5EF4-FFF2-40B4-BE49-F238E27FC236}">
                      <a16:creationId xmlns:a16="http://schemas.microsoft.com/office/drawing/2014/main" id="{7B6D9DB2-0A1E-BF46-E3EA-AD6CC1865EDF}"/>
                    </a:ext>
                  </a:extLst>
                </p14:cNvPr>
                <p14:cNvContentPartPr/>
                <p14:nvPr/>
              </p14:nvContentPartPr>
              <p14:xfrm>
                <a:off x="1128311" y="5757748"/>
                <a:ext cx="118800" cy="223560"/>
              </p14:xfrm>
            </p:contentPart>
          </mc:Choice>
          <mc:Fallback xmlns="">
            <p:pic>
              <p:nvPicPr>
                <p:cNvPr id="1081" name="Ink 1080">
                  <a:extLst>
                    <a:ext uri="{FF2B5EF4-FFF2-40B4-BE49-F238E27FC236}">
                      <a16:creationId xmlns:a16="http://schemas.microsoft.com/office/drawing/2014/main" id="{7B6D9DB2-0A1E-BF46-E3EA-AD6CC1865EDF}"/>
                    </a:ext>
                  </a:extLst>
                </p:cNvPr>
                <p:cNvPicPr/>
                <p:nvPr/>
              </p:nvPicPr>
              <p:blipFill>
                <a:blip r:embed="rId70"/>
                <a:stretch>
                  <a:fillRect/>
                </a:stretch>
              </p:blipFill>
              <p:spPr>
                <a:xfrm>
                  <a:off x="1119671" y="5749108"/>
                  <a:ext cx="1364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82" name="Ink 1081">
                  <a:extLst>
                    <a:ext uri="{FF2B5EF4-FFF2-40B4-BE49-F238E27FC236}">
                      <a16:creationId xmlns:a16="http://schemas.microsoft.com/office/drawing/2014/main" id="{324535C9-6DA6-A43E-C77F-DD94D778203F}"/>
                    </a:ext>
                  </a:extLst>
                </p14:cNvPr>
                <p14:cNvContentPartPr/>
                <p14:nvPr/>
              </p14:nvContentPartPr>
              <p14:xfrm>
                <a:off x="1129031" y="5875468"/>
                <a:ext cx="75240" cy="360"/>
              </p14:xfrm>
            </p:contentPart>
          </mc:Choice>
          <mc:Fallback xmlns="">
            <p:pic>
              <p:nvPicPr>
                <p:cNvPr id="1082" name="Ink 1081">
                  <a:extLst>
                    <a:ext uri="{FF2B5EF4-FFF2-40B4-BE49-F238E27FC236}">
                      <a16:creationId xmlns:a16="http://schemas.microsoft.com/office/drawing/2014/main" id="{324535C9-6DA6-A43E-C77F-DD94D778203F}"/>
                    </a:ext>
                  </a:extLst>
                </p:cNvPr>
                <p:cNvPicPr/>
                <p:nvPr/>
              </p:nvPicPr>
              <p:blipFill>
                <a:blip r:embed="rId72"/>
                <a:stretch>
                  <a:fillRect/>
                </a:stretch>
              </p:blipFill>
              <p:spPr>
                <a:xfrm>
                  <a:off x="1120391" y="5866468"/>
                  <a:ext cx="92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83" name="Ink 1082">
                  <a:extLst>
                    <a:ext uri="{FF2B5EF4-FFF2-40B4-BE49-F238E27FC236}">
                      <a16:creationId xmlns:a16="http://schemas.microsoft.com/office/drawing/2014/main" id="{841F8221-3FFD-04DF-8964-AA992CFF42C7}"/>
                    </a:ext>
                  </a:extLst>
                </p14:cNvPr>
                <p14:cNvContentPartPr/>
                <p14:nvPr/>
              </p14:nvContentPartPr>
              <p14:xfrm>
                <a:off x="1277351" y="5902468"/>
                <a:ext cx="164520" cy="210600"/>
              </p14:xfrm>
            </p:contentPart>
          </mc:Choice>
          <mc:Fallback xmlns="">
            <p:pic>
              <p:nvPicPr>
                <p:cNvPr id="1083" name="Ink 1082">
                  <a:extLst>
                    <a:ext uri="{FF2B5EF4-FFF2-40B4-BE49-F238E27FC236}">
                      <a16:creationId xmlns:a16="http://schemas.microsoft.com/office/drawing/2014/main" id="{841F8221-3FFD-04DF-8964-AA992CFF42C7}"/>
                    </a:ext>
                  </a:extLst>
                </p:cNvPr>
                <p:cNvPicPr/>
                <p:nvPr/>
              </p:nvPicPr>
              <p:blipFill>
                <a:blip r:embed="rId74"/>
                <a:stretch>
                  <a:fillRect/>
                </a:stretch>
              </p:blipFill>
              <p:spPr>
                <a:xfrm>
                  <a:off x="1268711" y="5893468"/>
                  <a:ext cx="1821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86" name="Ink 1085">
                  <a:extLst>
                    <a:ext uri="{FF2B5EF4-FFF2-40B4-BE49-F238E27FC236}">
                      <a16:creationId xmlns:a16="http://schemas.microsoft.com/office/drawing/2014/main" id="{F37FCD74-19A2-FF82-3B21-EA75D2CB6A88}"/>
                    </a:ext>
                  </a:extLst>
                </p14:cNvPr>
                <p14:cNvContentPartPr/>
                <p14:nvPr/>
              </p14:nvContentPartPr>
              <p14:xfrm>
                <a:off x="1333511" y="5298388"/>
                <a:ext cx="88920" cy="163800"/>
              </p14:xfrm>
            </p:contentPart>
          </mc:Choice>
          <mc:Fallback xmlns="">
            <p:pic>
              <p:nvPicPr>
                <p:cNvPr id="1086" name="Ink 1085">
                  <a:extLst>
                    <a:ext uri="{FF2B5EF4-FFF2-40B4-BE49-F238E27FC236}">
                      <a16:creationId xmlns:a16="http://schemas.microsoft.com/office/drawing/2014/main" id="{F37FCD74-19A2-FF82-3B21-EA75D2CB6A88}"/>
                    </a:ext>
                  </a:extLst>
                </p:cNvPr>
                <p:cNvPicPr/>
                <p:nvPr/>
              </p:nvPicPr>
              <p:blipFill>
                <a:blip r:embed="rId76"/>
                <a:stretch>
                  <a:fillRect/>
                </a:stretch>
              </p:blipFill>
              <p:spPr>
                <a:xfrm>
                  <a:off x="1324871" y="5289748"/>
                  <a:ext cx="1065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87" name="Ink 1086">
                  <a:extLst>
                    <a:ext uri="{FF2B5EF4-FFF2-40B4-BE49-F238E27FC236}">
                      <a16:creationId xmlns:a16="http://schemas.microsoft.com/office/drawing/2014/main" id="{DAD2D606-E2D9-5EE2-FD1B-E214DECB43D6}"/>
                    </a:ext>
                  </a:extLst>
                </p14:cNvPr>
                <p14:cNvContentPartPr/>
                <p14:nvPr/>
              </p14:nvContentPartPr>
              <p14:xfrm>
                <a:off x="1423871" y="5150068"/>
                <a:ext cx="22680" cy="94320"/>
              </p14:xfrm>
            </p:contentPart>
          </mc:Choice>
          <mc:Fallback xmlns="">
            <p:pic>
              <p:nvPicPr>
                <p:cNvPr id="1087" name="Ink 1086">
                  <a:extLst>
                    <a:ext uri="{FF2B5EF4-FFF2-40B4-BE49-F238E27FC236}">
                      <a16:creationId xmlns:a16="http://schemas.microsoft.com/office/drawing/2014/main" id="{DAD2D606-E2D9-5EE2-FD1B-E214DECB43D6}"/>
                    </a:ext>
                  </a:extLst>
                </p:cNvPr>
                <p:cNvPicPr/>
                <p:nvPr/>
              </p:nvPicPr>
              <p:blipFill>
                <a:blip r:embed="rId78"/>
                <a:stretch>
                  <a:fillRect/>
                </a:stretch>
              </p:blipFill>
              <p:spPr>
                <a:xfrm>
                  <a:off x="1415231" y="5141428"/>
                  <a:ext cx="4032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7408" name="Ink 17407">
                  <a:extLst>
                    <a:ext uri="{FF2B5EF4-FFF2-40B4-BE49-F238E27FC236}">
                      <a16:creationId xmlns:a16="http://schemas.microsoft.com/office/drawing/2014/main" id="{52D61647-1EB6-0641-48DA-A4663E527957}"/>
                    </a:ext>
                  </a:extLst>
                </p14:cNvPr>
                <p14:cNvContentPartPr/>
                <p14:nvPr/>
              </p14:nvContentPartPr>
              <p14:xfrm>
                <a:off x="1408391" y="5059348"/>
                <a:ext cx="2880" cy="5040"/>
              </p14:xfrm>
            </p:contentPart>
          </mc:Choice>
          <mc:Fallback xmlns="">
            <p:pic>
              <p:nvPicPr>
                <p:cNvPr id="17408" name="Ink 17407">
                  <a:extLst>
                    <a:ext uri="{FF2B5EF4-FFF2-40B4-BE49-F238E27FC236}">
                      <a16:creationId xmlns:a16="http://schemas.microsoft.com/office/drawing/2014/main" id="{52D61647-1EB6-0641-48DA-A4663E527957}"/>
                    </a:ext>
                  </a:extLst>
                </p:cNvPr>
                <p:cNvPicPr/>
                <p:nvPr/>
              </p:nvPicPr>
              <p:blipFill>
                <a:blip r:embed="rId80"/>
                <a:stretch>
                  <a:fillRect/>
                </a:stretch>
              </p:blipFill>
              <p:spPr>
                <a:xfrm>
                  <a:off x="1399751" y="5050348"/>
                  <a:ext cx="205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7409" name="Ink 17408">
                  <a:extLst>
                    <a:ext uri="{FF2B5EF4-FFF2-40B4-BE49-F238E27FC236}">
                      <a16:creationId xmlns:a16="http://schemas.microsoft.com/office/drawing/2014/main" id="{276D3EA4-A91A-13AE-7AFB-5826899AD953}"/>
                    </a:ext>
                  </a:extLst>
                </p14:cNvPr>
                <p14:cNvContentPartPr/>
                <p14:nvPr/>
              </p14:nvContentPartPr>
              <p14:xfrm>
                <a:off x="1512431" y="5116588"/>
                <a:ext cx="117720" cy="132120"/>
              </p14:xfrm>
            </p:contentPart>
          </mc:Choice>
          <mc:Fallback xmlns="">
            <p:pic>
              <p:nvPicPr>
                <p:cNvPr id="17409" name="Ink 17408">
                  <a:extLst>
                    <a:ext uri="{FF2B5EF4-FFF2-40B4-BE49-F238E27FC236}">
                      <a16:creationId xmlns:a16="http://schemas.microsoft.com/office/drawing/2014/main" id="{276D3EA4-A91A-13AE-7AFB-5826899AD953}"/>
                    </a:ext>
                  </a:extLst>
                </p:cNvPr>
                <p:cNvPicPr/>
                <p:nvPr/>
              </p:nvPicPr>
              <p:blipFill>
                <a:blip r:embed="rId82"/>
                <a:stretch>
                  <a:fillRect/>
                </a:stretch>
              </p:blipFill>
              <p:spPr>
                <a:xfrm>
                  <a:off x="1503791" y="5107588"/>
                  <a:ext cx="13536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410" name="Ink 17409">
                  <a:extLst>
                    <a:ext uri="{FF2B5EF4-FFF2-40B4-BE49-F238E27FC236}">
                      <a16:creationId xmlns:a16="http://schemas.microsoft.com/office/drawing/2014/main" id="{F7577FE5-81C3-8A2C-EF1D-DBAAE601699C}"/>
                    </a:ext>
                  </a:extLst>
                </p14:cNvPr>
                <p14:cNvContentPartPr/>
                <p14:nvPr/>
              </p14:nvContentPartPr>
              <p14:xfrm>
                <a:off x="1694231" y="4956028"/>
                <a:ext cx="65520" cy="258480"/>
              </p14:xfrm>
            </p:contentPart>
          </mc:Choice>
          <mc:Fallback xmlns="">
            <p:pic>
              <p:nvPicPr>
                <p:cNvPr id="17410" name="Ink 17409">
                  <a:extLst>
                    <a:ext uri="{FF2B5EF4-FFF2-40B4-BE49-F238E27FC236}">
                      <a16:creationId xmlns:a16="http://schemas.microsoft.com/office/drawing/2014/main" id="{F7577FE5-81C3-8A2C-EF1D-DBAAE601699C}"/>
                    </a:ext>
                  </a:extLst>
                </p:cNvPr>
                <p:cNvPicPr/>
                <p:nvPr/>
              </p:nvPicPr>
              <p:blipFill>
                <a:blip r:embed="rId84"/>
                <a:stretch>
                  <a:fillRect/>
                </a:stretch>
              </p:blipFill>
              <p:spPr>
                <a:xfrm>
                  <a:off x="1685231" y="4947028"/>
                  <a:ext cx="8316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7411" name="Ink 17410">
                  <a:extLst>
                    <a:ext uri="{FF2B5EF4-FFF2-40B4-BE49-F238E27FC236}">
                      <a16:creationId xmlns:a16="http://schemas.microsoft.com/office/drawing/2014/main" id="{1A6C3DDF-43F2-E4A2-51FA-921459B91B4A}"/>
                    </a:ext>
                  </a:extLst>
                </p14:cNvPr>
                <p14:cNvContentPartPr/>
                <p14:nvPr/>
              </p14:nvContentPartPr>
              <p14:xfrm>
                <a:off x="1684151" y="5108668"/>
                <a:ext cx="73080" cy="16920"/>
              </p14:xfrm>
            </p:contentPart>
          </mc:Choice>
          <mc:Fallback xmlns="">
            <p:pic>
              <p:nvPicPr>
                <p:cNvPr id="17411" name="Ink 17410">
                  <a:extLst>
                    <a:ext uri="{FF2B5EF4-FFF2-40B4-BE49-F238E27FC236}">
                      <a16:creationId xmlns:a16="http://schemas.microsoft.com/office/drawing/2014/main" id="{1A6C3DDF-43F2-E4A2-51FA-921459B91B4A}"/>
                    </a:ext>
                  </a:extLst>
                </p:cNvPr>
                <p:cNvPicPr/>
                <p:nvPr/>
              </p:nvPicPr>
              <p:blipFill>
                <a:blip r:embed="rId86"/>
                <a:stretch>
                  <a:fillRect/>
                </a:stretch>
              </p:blipFill>
              <p:spPr>
                <a:xfrm>
                  <a:off x="1675151" y="5099668"/>
                  <a:ext cx="907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7414" name="Ink 17413">
                  <a:extLst>
                    <a:ext uri="{FF2B5EF4-FFF2-40B4-BE49-F238E27FC236}">
                      <a16:creationId xmlns:a16="http://schemas.microsoft.com/office/drawing/2014/main" id="{F001AAB2-711F-4D37-0313-9166A5AFE8F2}"/>
                    </a:ext>
                  </a:extLst>
                </p14:cNvPr>
                <p14:cNvContentPartPr/>
                <p14:nvPr/>
              </p14:nvContentPartPr>
              <p14:xfrm>
                <a:off x="1545551" y="5713828"/>
                <a:ext cx="120960" cy="294480"/>
              </p14:xfrm>
            </p:contentPart>
          </mc:Choice>
          <mc:Fallback xmlns="">
            <p:pic>
              <p:nvPicPr>
                <p:cNvPr id="17414" name="Ink 17413">
                  <a:extLst>
                    <a:ext uri="{FF2B5EF4-FFF2-40B4-BE49-F238E27FC236}">
                      <a16:creationId xmlns:a16="http://schemas.microsoft.com/office/drawing/2014/main" id="{F001AAB2-711F-4D37-0313-9166A5AFE8F2}"/>
                    </a:ext>
                  </a:extLst>
                </p:cNvPr>
                <p:cNvPicPr/>
                <p:nvPr/>
              </p:nvPicPr>
              <p:blipFill>
                <a:blip r:embed="rId88"/>
                <a:stretch>
                  <a:fillRect/>
                </a:stretch>
              </p:blipFill>
              <p:spPr>
                <a:xfrm>
                  <a:off x="1536551" y="5704828"/>
                  <a:ext cx="13860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7416" name="Ink 17415">
                  <a:extLst>
                    <a:ext uri="{FF2B5EF4-FFF2-40B4-BE49-F238E27FC236}">
                      <a16:creationId xmlns:a16="http://schemas.microsoft.com/office/drawing/2014/main" id="{338F83BF-4319-139B-036F-40A4914D7BD5}"/>
                    </a:ext>
                  </a:extLst>
                </p14:cNvPr>
                <p14:cNvContentPartPr/>
                <p14:nvPr/>
              </p14:nvContentPartPr>
              <p14:xfrm>
                <a:off x="1677671" y="5583868"/>
                <a:ext cx="23040" cy="99720"/>
              </p14:xfrm>
            </p:contentPart>
          </mc:Choice>
          <mc:Fallback xmlns="">
            <p:pic>
              <p:nvPicPr>
                <p:cNvPr id="17416" name="Ink 17415">
                  <a:extLst>
                    <a:ext uri="{FF2B5EF4-FFF2-40B4-BE49-F238E27FC236}">
                      <a16:creationId xmlns:a16="http://schemas.microsoft.com/office/drawing/2014/main" id="{338F83BF-4319-139B-036F-40A4914D7BD5}"/>
                    </a:ext>
                  </a:extLst>
                </p:cNvPr>
                <p:cNvPicPr/>
                <p:nvPr/>
              </p:nvPicPr>
              <p:blipFill>
                <a:blip r:embed="rId90"/>
                <a:stretch>
                  <a:fillRect/>
                </a:stretch>
              </p:blipFill>
              <p:spPr>
                <a:xfrm>
                  <a:off x="1669031" y="5575228"/>
                  <a:ext cx="4068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7418" name="Ink 17417">
                  <a:extLst>
                    <a:ext uri="{FF2B5EF4-FFF2-40B4-BE49-F238E27FC236}">
                      <a16:creationId xmlns:a16="http://schemas.microsoft.com/office/drawing/2014/main" id="{606D37BF-4343-093E-93F5-3258BE6EDCBE}"/>
                    </a:ext>
                  </a:extLst>
                </p14:cNvPr>
                <p14:cNvContentPartPr/>
                <p14:nvPr/>
              </p14:nvContentPartPr>
              <p14:xfrm>
                <a:off x="1658231" y="5534548"/>
                <a:ext cx="2880" cy="5040"/>
              </p14:xfrm>
            </p:contentPart>
          </mc:Choice>
          <mc:Fallback xmlns="">
            <p:pic>
              <p:nvPicPr>
                <p:cNvPr id="17418" name="Ink 17417">
                  <a:extLst>
                    <a:ext uri="{FF2B5EF4-FFF2-40B4-BE49-F238E27FC236}">
                      <a16:creationId xmlns:a16="http://schemas.microsoft.com/office/drawing/2014/main" id="{606D37BF-4343-093E-93F5-3258BE6EDCBE}"/>
                    </a:ext>
                  </a:extLst>
                </p:cNvPr>
                <p:cNvPicPr/>
                <p:nvPr/>
              </p:nvPicPr>
              <p:blipFill>
                <a:blip r:embed="rId80"/>
                <a:stretch>
                  <a:fillRect/>
                </a:stretch>
              </p:blipFill>
              <p:spPr>
                <a:xfrm>
                  <a:off x="1649591" y="5525548"/>
                  <a:ext cx="205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7419" name="Ink 17418">
                  <a:extLst>
                    <a:ext uri="{FF2B5EF4-FFF2-40B4-BE49-F238E27FC236}">
                      <a16:creationId xmlns:a16="http://schemas.microsoft.com/office/drawing/2014/main" id="{01CE100A-3F2C-1B7F-FB07-3AEB4E00760A}"/>
                    </a:ext>
                  </a:extLst>
                </p14:cNvPr>
                <p14:cNvContentPartPr/>
                <p14:nvPr/>
              </p14:nvContentPartPr>
              <p14:xfrm>
                <a:off x="1772711" y="5534548"/>
                <a:ext cx="114480" cy="149760"/>
              </p14:xfrm>
            </p:contentPart>
          </mc:Choice>
          <mc:Fallback xmlns="">
            <p:pic>
              <p:nvPicPr>
                <p:cNvPr id="17419" name="Ink 17418">
                  <a:extLst>
                    <a:ext uri="{FF2B5EF4-FFF2-40B4-BE49-F238E27FC236}">
                      <a16:creationId xmlns:a16="http://schemas.microsoft.com/office/drawing/2014/main" id="{01CE100A-3F2C-1B7F-FB07-3AEB4E00760A}"/>
                    </a:ext>
                  </a:extLst>
                </p:cNvPr>
                <p:cNvPicPr/>
                <p:nvPr/>
              </p:nvPicPr>
              <p:blipFill>
                <a:blip r:embed="rId93"/>
                <a:stretch>
                  <a:fillRect/>
                </a:stretch>
              </p:blipFill>
              <p:spPr>
                <a:xfrm>
                  <a:off x="1763711" y="5525548"/>
                  <a:ext cx="1321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7420" name="Ink 17419">
                  <a:extLst>
                    <a:ext uri="{FF2B5EF4-FFF2-40B4-BE49-F238E27FC236}">
                      <a16:creationId xmlns:a16="http://schemas.microsoft.com/office/drawing/2014/main" id="{B699A5B3-779B-D0BE-D225-3ABAA4FC9F2E}"/>
                    </a:ext>
                  </a:extLst>
                </p14:cNvPr>
                <p14:cNvContentPartPr/>
                <p14:nvPr/>
              </p14:nvContentPartPr>
              <p14:xfrm>
                <a:off x="1953071" y="5463268"/>
                <a:ext cx="75960" cy="203040"/>
              </p14:xfrm>
            </p:contentPart>
          </mc:Choice>
          <mc:Fallback xmlns="">
            <p:pic>
              <p:nvPicPr>
                <p:cNvPr id="17420" name="Ink 17419">
                  <a:extLst>
                    <a:ext uri="{FF2B5EF4-FFF2-40B4-BE49-F238E27FC236}">
                      <a16:creationId xmlns:a16="http://schemas.microsoft.com/office/drawing/2014/main" id="{B699A5B3-779B-D0BE-D225-3ABAA4FC9F2E}"/>
                    </a:ext>
                  </a:extLst>
                </p:cNvPr>
                <p:cNvPicPr/>
                <p:nvPr/>
              </p:nvPicPr>
              <p:blipFill>
                <a:blip r:embed="rId95"/>
                <a:stretch>
                  <a:fillRect/>
                </a:stretch>
              </p:blipFill>
              <p:spPr>
                <a:xfrm>
                  <a:off x="1944431" y="5454268"/>
                  <a:ext cx="9360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7421" name="Ink 17420">
                  <a:extLst>
                    <a:ext uri="{FF2B5EF4-FFF2-40B4-BE49-F238E27FC236}">
                      <a16:creationId xmlns:a16="http://schemas.microsoft.com/office/drawing/2014/main" id="{3E201B6D-38D7-FC93-A7E1-2ECAA012FE36}"/>
                    </a:ext>
                  </a:extLst>
                </p14:cNvPr>
                <p14:cNvContentPartPr/>
                <p14:nvPr/>
              </p14:nvContentPartPr>
              <p14:xfrm>
                <a:off x="1922471" y="5534548"/>
                <a:ext cx="110520" cy="48600"/>
              </p14:xfrm>
            </p:contentPart>
          </mc:Choice>
          <mc:Fallback xmlns="">
            <p:pic>
              <p:nvPicPr>
                <p:cNvPr id="17421" name="Ink 17420">
                  <a:extLst>
                    <a:ext uri="{FF2B5EF4-FFF2-40B4-BE49-F238E27FC236}">
                      <a16:creationId xmlns:a16="http://schemas.microsoft.com/office/drawing/2014/main" id="{3E201B6D-38D7-FC93-A7E1-2ECAA012FE36}"/>
                    </a:ext>
                  </a:extLst>
                </p:cNvPr>
                <p:cNvPicPr/>
                <p:nvPr/>
              </p:nvPicPr>
              <p:blipFill>
                <a:blip r:embed="rId97"/>
                <a:stretch>
                  <a:fillRect/>
                </a:stretch>
              </p:blipFill>
              <p:spPr>
                <a:xfrm>
                  <a:off x="1913471" y="5525908"/>
                  <a:ext cx="12816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7422" name="Ink 17421">
                  <a:extLst>
                    <a:ext uri="{FF2B5EF4-FFF2-40B4-BE49-F238E27FC236}">
                      <a16:creationId xmlns:a16="http://schemas.microsoft.com/office/drawing/2014/main" id="{ADCF3223-C2C7-240F-F560-BF641B1FDE4A}"/>
                    </a:ext>
                  </a:extLst>
                </p14:cNvPr>
                <p14:cNvContentPartPr/>
                <p14:nvPr/>
              </p14:nvContentPartPr>
              <p14:xfrm>
                <a:off x="2419598" y="4999768"/>
                <a:ext cx="208833" cy="1184760"/>
              </p14:xfrm>
            </p:contentPart>
          </mc:Choice>
          <mc:Fallback xmlns="">
            <p:pic>
              <p:nvPicPr>
                <p:cNvPr id="17422" name="Ink 17421">
                  <a:extLst>
                    <a:ext uri="{FF2B5EF4-FFF2-40B4-BE49-F238E27FC236}">
                      <a16:creationId xmlns:a16="http://schemas.microsoft.com/office/drawing/2014/main" id="{ADCF3223-C2C7-240F-F560-BF641B1FDE4A}"/>
                    </a:ext>
                  </a:extLst>
                </p:cNvPr>
                <p:cNvPicPr/>
                <p:nvPr/>
              </p:nvPicPr>
              <p:blipFill>
                <a:blip r:embed="rId99"/>
                <a:stretch>
                  <a:fillRect/>
                </a:stretch>
              </p:blipFill>
              <p:spPr>
                <a:xfrm>
                  <a:off x="2410597" y="4990768"/>
                  <a:ext cx="226476" cy="12024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7424" name="Ink 17423">
                  <a:extLst>
                    <a:ext uri="{FF2B5EF4-FFF2-40B4-BE49-F238E27FC236}">
                      <a16:creationId xmlns:a16="http://schemas.microsoft.com/office/drawing/2014/main" id="{EC484A51-59AB-FC0B-F8CA-93E74F6632B6}"/>
                    </a:ext>
                  </a:extLst>
                </p14:cNvPr>
                <p14:cNvContentPartPr/>
                <p14:nvPr/>
              </p14:nvContentPartPr>
              <p14:xfrm>
                <a:off x="879551" y="4957468"/>
                <a:ext cx="154800" cy="1232280"/>
              </p14:xfrm>
            </p:contentPart>
          </mc:Choice>
          <mc:Fallback xmlns="">
            <p:pic>
              <p:nvPicPr>
                <p:cNvPr id="17424" name="Ink 17423">
                  <a:extLst>
                    <a:ext uri="{FF2B5EF4-FFF2-40B4-BE49-F238E27FC236}">
                      <a16:creationId xmlns:a16="http://schemas.microsoft.com/office/drawing/2014/main" id="{EC484A51-59AB-FC0B-F8CA-93E74F6632B6}"/>
                    </a:ext>
                  </a:extLst>
                </p:cNvPr>
                <p:cNvPicPr/>
                <p:nvPr/>
              </p:nvPicPr>
              <p:blipFill>
                <a:blip r:embed="rId101"/>
                <a:stretch>
                  <a:fillRect/>
                </a:stretch>
              </p:blipFill>
              <p:spPr>
                <a:xfrm>
                  <a:off x="870911" y="4948828"/>
                  <a:ext cx="172440" cy="1249920"/>
                </a:xfrm>
                <a:prstGeom prst="rect">
                  <a:avLst/>
                </a:prstGeom>
              </p:spPr>
            </p:pic>
          </mc:Fallback>
        </mc:AlternateContent>
      </p:grpSp>
      <p:grpSp>
        <p:nvGrpSpPr>
          <p:cNvPr id="17431" name="Group 17430">
            <a:extLst>
              <a:ext uri="{FF2B5EF4-FFF2-40B4-BE49-F238E27FC236}">
                <a16:creationId xmlns:a16="http://schemas.microsoft.com/office/drawing/2014/main" id="{948CC3E2-65C3-4151-9D69-67A2EF64C436}"/>
              </a:ext>
            </a:extLst>
          </p:cNvPr>
          <p:cNvGrpSpPr/>
          <p:nvPr/>
        </p:nvGrpSpPr>
        <p:grpSpPr>
          <a:xfrm>
            <a:off x="4170131" y="1505029"/>
            <a:ext cx="277560" cy="271800"/>
            <a:chOff x="370511" y="5495308"/>
            <a:chExt cx="277560" cy="271800"/>
          </a:xfrm>
        </p:grpSpPr>
        <mc:AlternateContent xmlns:mc="http://schemas.openxmlformats.org/markup-compatibility/2006" xmlns:p14="http://schemas.microsoft.com/office/powerpoint/2010/main">
          <mc:Choice Requires="p14">
            <p:contentPart p14:bwMode="auto" r:id="rId102">
              <p14:nvContentPartPr>
                <p14:cNvPr id="17426" name="Ink 17425">
                  <a:extLst>
                    <a:ext uri="{FF2B5EF4-FFF2-40B4-BE49-F238E27FC236}">
                      <a16:creationId xmlns:a16="http://schemas.microsoft.com/office/drawing/2014/main" id="{D4290990-08D1-034A-3657-AEEF111EFF81}"/>
                    </a:ext>
                  </a:extLst>
                </p14:cNvPr>
                <p14:cNvContentPartPr/>
                <p14:nvPr/>
              </p14:nvContentPartPr>
              <p14:xfrm>
                <a:off x="370511" y="5495308"/>
                <a:ext cx="151200" cy="271800"/>
              </p14:xfrm>
            </p:contentPart>
          </mc:Choice>
          <mc:Fallback xmlns="">
            <p:pic>
              <p:nvPicPr>
                <p:cNvPr id="17426" name="Ink 17425">
                  <a:extLst>
                    <a:ext uri="{FF2B5EF4-FFF2-40B4-BE49-F238E27FC236}">
                      <a16:creationId xmlns:a16="http://schemas.microsoft.com/office/drawing/2014/main" id="{D4290990-08D1-034A-3657-AEEF111EFF81}"/>
                    </a:ext>
                  </a:extLst>
                </p:cNvPr>
                <p:cNvPicPr/>
                <p:nvPr/>
              </p:nvPicPr>
              <p:blipFill>
                <a:blip r:embed="rId103"/>
                <a:stretch>
                  <a:fillRect/>
                </a:stretch>
              </p:blipFill>
              <p:spPr>
                <a:xfrm>
                  <a:off x="361871" y="5486668"/>
                  <a:ext cx="16884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7427" name="Ink 17426">
                  <a:extLst>
                    <a:ext uri="{FF2B5EF4-FFF2-40B4-BE49-F238E27FC236}">
                      <a16:creationId xmlns:a16="http://schemas.microsoft.com/office/drawing/2014/main" id="{EC63EA5C-C107-6D22-9E9C-FC4F19C2BC78}"/>
                    </a:ext>
                  </a:extLst>
                </p14:cNvPr>
                <p14:cNvContentPartPr/>
                <p14:nvPr/>
              </p14:nvContentPartPr>
              <p14:xfrm>
                <a:off x="370871" y="5631028"/>
                <a:ext cx="86400" cy="2880"/>
              </p14:xfrm>
            </p:contentPart>
          </mc:Choice>
          <mc:Fallback xmlns="">
            <p:pic>
              <p:nvPicPr>
                <p:cNvPr id="17427" name="Ink 17426">
                  <a:extLst>
                    <a:ext uri="{FF2B5EF4-FFF2-40B4-BE49-F238E27FC236}">
                      <a16:creationId xmlns:a16="http://schemas.microsoft.com/office/drawing/2014/main" id="{EC63EA5C-C107-6D22-9E9C-FC4F19C2BC78}"/>
                    </a:ext>
                  </a:extLst>
                </p:cNvPr>
                <p:cNvPicPr/>
                <p:nvPr/>
              </p:nvPicPr>
              <p:blipFill>
                <a:blip r:embed="rId105"/>
                <a:stretch>
                  <a:fillRect/>
                </a:stretch>
              </p:blipFill>
              <p:spPr>
                <a:xfrm>
                  <a:off x="362231" y="5622028"/>
                  <a:ext cx="10404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7428" name="Ink 17427">
                  <a:extLst>
                    <a:ext uri="{FF2B5EF4-FFF2-40B4-BE49-F238E27FC236}">
                      <a16:creationId xmlns:a16="http://schemas.microsoft.com/office/drawing/2014/main" id="{571FA783-11A5-3FDA-41E4-FE23C6A7188E}"/>
                    </a:ext>
                  </a:extLst>
                </p14:cNvPr>
                <p14:cNvContentPartPr/>
                <p14:nvPr/>
              </p14:nvContentPartPr>
              <p14:xfrm>
                <a:off x="598031" y="5592148"/>
                <a:ext cx="42840" cy="360"/>
              </p14:xfrm>
            </p:contentPart>
          </mc:Choice>
          <mc:Fallback xmlns="">
            <p:pic>
              <p:nvPicPr>
                <p:cNvPr id="17428" name="Ink 17427">
                  <a:extLst>
                    <a:ext uri="{FF2B5EF4-FFF2-40B4-BE49-F238E27FC236}">
                      <a16:creationId xmlns:a16="http://schemas.microsoft.com/office/drawing/2014/main" id="{571FA783-11A5-3FDA-41E4-FE23C6A7188E}"/>
                    </a:ext>
                  </a:extLst>
                </p:cNvPr>
                <p:cNvPicPr/>
                <p:nvPr/>
              </p:nvPicPr>
              <p:blipFill>
                <a:blip r:embed="rId107"/>
                <a:stretch>
                  <a:fillRect/>
                </a:stretch>
              </p:blipFill>
              <p:spPr>
                <a:xfrm>
                  <a:off x="589391" y="5583508"/>
                  <a:ext cx="60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7430" name="Ink 17429">
                  <a:extLst>
                    <a:ext uri="{FF2B5EF4-FFF2-40B4-BE49-F238E27FC236}">
                      <a16:creationId xmlns:a16="http://schemas.microsoft.com/office/drawing/2014/main" id="{4CA2DC2E-AD0E-3367-34FF-306972E01459}"/>
                    </a:ext>
                  </a:extLst>
                </p14:cNvPr>
                <p14:cNvContentPartPr/>
                <p14:nvPr/>
              </p14:nvContentPartPr>
              <p14:xfrm>
                <a:off x="598751" y="5683588"/>
                <a:ext cx="49320" cy="2520"/>
              </p14:xfrm>
            </p:contentPart>
          </mc:Choice>
          <mc:Fallback xmlns="">
            <p:pic>
              <p:nvPicPr>
                <p:cNvPr id="17430" name="Ink 17429">
                  <a:extLst>
                    <a:ext uri="{FF2B5EF4-FFF2-40B4-BE49-F238E27FC236}">
                      <a16:creationId xmlns:a16="http://schemas.microsoft.com/office/drawing/2014/main" id="{4CA2DC2E-AD0E-3367-34FF-306972E01459}"/>
                    </a:ext>
                  </a:extLst>
                </p:cNvPr>
                <p:cNvPicPr/>
                <p:nvPr/>
              </p:nvPicPr>
              <p:blipFill>
                <a:blip r:embed="rId109"/>
                <a:stretch>
                  <a:fillRect/>
                </a:stretch>
              </p:blipFill>
              <p:spPr>
                <a:xfrm>
                  <a:off x="590111" y="5674948"/>
                  <a:ext cx="66960" cy="20160"/>
                </a:xfrm>
                <a:prstGeom prst="rect">
                  <a:avLst/>
                </a:prstGeom>
              </p:spPr>
            </p:pic>
          </mc:Fallback>
        </mc:AlternateContent>
      </p:grpSp>
      <p:grpSp>
        <p:nvGrpSpPr>
          <p:cNvPr id="17621" name="Group 17620">
            <a:extLst>
              <a:ext uri="{FF2B5EF4-FFF2-40B4-BE49-F238E27FC236}">
                <a16:creationId xmlns:a16="http://schemas.microsoft.com/office/drawing/2014/main" id="{3CE22B94-1EA4-DA6E-63D2-95E9F5B8A310}"/>
              </a:ext>
            </a:extLst>
          </p:cNvPr>
          <p:cNvGrpSpPr/>
          <p:nvPr/>
        </p:nvGrpSpPr>
        <p:grpSpPr>
          <a:xfrm>
            <a:off x="2802600" y="4944191"/>
            <a:ext cx="810360" cy="1208520"/>
            <a:chOff x="4448591" y="5067628"/>
            <a:chExt cx="810360" cy="1208520"/>
          </a:xfrm>
        </p:grpSpPr>
        <mc:AlternateContent xmlns:mc="http://schemas.openxmlformats.org/markup-compatibility/2006" xmlns:p14="http://schemas.microsoft.com/office/powerpoint/2010/main">
          <mc:Choice Requires="p14">
            <p:contentPart p14:bwMode="auto" r:id="rId110">
              <p14:nvContentPartPr>
                <p14:cNvPr id="17610" name="Ink 17609">
                  <a:extLst>
                    <a:ext uri="{FF2B5EF4-FFF2-40B4-BE49-F238E27FC236}">
                      <a16:creationId xmlns:a16="http://schemas.microsoft.com/office/drawing/2014/main" id="{7E6BDCD3-CB0A-C4CF-8EE3-31F5BD1BEC44}"/>
                    </a:ext>
                  </a:extLst>
                </p14:cNvPr>
                <p14:cNvContentPartPr/>
                <p14:nvPr/>
              </p14:nvContentPartPr>
              <p14:xfrm>
                <a:off x="4448591" y="5553988"/>
                <a:ext cx="68040" cy="360"/>
              </p14:xfrm>
            </p:contentPart>
          </mc:Choice>
          <mc:Fallback xmlns="">
            <p:pic>
              <p:nvPicPr>
                <p:cNvPr id="17610" name="Ink 17609">
                  <a:extLst>
                    <a:ext uri="{FF2B5EF4-FFF2-40B4-BE49-F238E27FC236}">
                      <a16:creationId xmlns:a16="http://schemas.microsoft.com/office/drawing/2014/main" id="{7E6BDCD3-CB0A-C4CF-8EE3-31F5BD1BEC44}"/>
                    </a:ext>
                  </a:extLst>
                </p:cNvPr>
                <p:cNvPicPr/>
                <p:nvPr/>
              </p:nvPicPr>
              <p:blipFill>
                <a:blip r:embed="rId111"/>
                <a:stretch>
                  <a:fillRect/>
                </a:stretch>
              </p:blipFill>
              <p:spPr>
                <a:xfrm>
                  <a:off x="4439591" y="5545348"/>
                  <a:ext cx="85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7611" name="Ink 17610">
                  <a:extLst>
                    <a:ext uri="{FF2B5EF4-FFF2-40B4-BE49-F238E27FC236}">
                      <a16:creationId xmlns:a16="http://schemas.microsoft.com/office/drawing/2014/main" id="{270A3720-6FC6-F854-5FC2-1D078C7ADD86}"/>
                    </a:ext>
                  </a:extLst>
                </p14:cNvPr>
                <p14:cNvContentPartPr/>
                <p14:nvPr/>
              </p14:nvContentPartPr>
              <p14:xfrm>
                <a:off x="4471631" y="5619868"/>
                <a:ext cx="62640" cy="360"/>
              </p14:xfrm>
            </p:contentPart>
          </mc:Choice>
          <mc:Fallback xmlns="">
            <p:pic>
              <p:nvPicPr>
                <p:cNvPr id="17611" name="Ink 17610">
                  <a:extLst>
                    <a:ext uri="{FF2B5EF4-FFF2-40B4-BE49-F238E27FC236}">
                      <a16:creationId xmlns:a16="http://schemas.microsoft.com/office/drawing/2014/main" id="{270A3720-6FC6-F854-5FC2-1D078C7ADD86}"/>
                    </a:ext>
                  </a:extLst>
                </p:cNvPr>
                <p:cNvPicPr/>
                <p:nvPr/>
              </p:nvPicPr>
              <p:blipFill>
                <a:blip r:embed="rId113"/>
                <a:stretch>
                  <a:fillRect/>
                </a:stretch>
              </p:blipFill>
              <p:spPr>
                <a:xfrm>
                  <a:off x="4462991" y="5610868"/>
                  <a:ext cx="80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7613" name="Ink 17612">
                  <a:extLst>
                    <a:ext uri="{FF2B5EF4-FFF2-40B4-BE49-F238E27FC236}">
                      <a16:creationId xmlns:a16="http://schemas.microsoft.com/office/drawing/2014/main" id="{67F0EF8A-8204-6844-6CA5-0D4E45FACE40}"/>
                    </a:ext>
                  </a:extLst>
                </p14:cNvPr>
                <p14:cNvContentPartPr/>
                <p14:nvPr/>
              </p14:nvContentPartPr>
              <p14:xfrm>
                <a:off x="4679711" y="5073748"/>
                <a:ext cx="250560" cy="1202400"/>
              </p14:xfrm>
            </p:contentPart>
          </mc:Choice>
          <mc:Fallback xmlns="">
            <p:pic>
              <p:nvPicPr>
                <p:cNvPr id="17613" name="Ink 17612">
                  <a:extLst>
                    <a:ext uri="{FF2B5EF4-FFF2-40B4-BE49-F238E27FC236}">
                      <a16:creationId xmlns:a16="http://schemas.microsoft.com/office/drawing/2014/main" id="{67F0EF8A-8204-6844-6CA5-0D4E45FACE40}"/>
                    </a:ext>
                  </a:extLst>
                </p:cNvPr>
                <p:cNvPicPr/>
                <p:nvPr/>
              </p:nvPicPr>
              <p:blipFill>
                <a:blip r:embed="rId115"/>
                <a:stretch>
                  <a:fillRect/>
                </a:stretch>
              </p:blipFill>
              <p:spPr>
                <a:xfrm>
                  <a:off x="4671071" y="5064748"/>
                  <a:ext cx="268200" cy="1220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7615" name="Ink 17614">
                  <a:extLst>
                    <a:ext uri="{FF2B5EF4-FFF2-40B4-BE49-F238E27FC236}">
                      <a16:creationId xmlns:a16="http://schemas.microsoft.com/office/drawing/2014/main" id="{0E7D67F1-53A8-5E80-7B59-5E1AA6B9D6C3}"/>
                    </a:ext>
                  </a:extLst>
                </p14:cNvPr>
                <p14:cNvContentPartPr/>
                <p14:nvPr/>
              </p14:nvContentPartPr>
              <p14:xfrm>
                <a:off x="4939271" y="5194348"/>
                <a:ext cx="101520" cy="249120"/>
              </p14:xfrm>
            </p:contentPart>
          </mc:Choice>
          <mc:Fallback xmlns="">
            <p:pic>
              <p:nvPicPr>
                <p:cNvPr id="17615" name="Ink 17614">
                  <a:extLst>
                    <a:ext uri="{FF2B5EF4-FFF2-40B4-BE49-F238E27FC236}">
                      <a16:creationId xmlns:a16="http://schemas.microsoft.com/office/drawing/2014/main" id="{0E7D67F1-53A8-5E80-7B59-5E1AA6B9D6C3}"/>
                    </a:ext>
                  </a:extLst>
                </p:cNvPr>
                <p:cNvPicPr/>
                <p:nvPr/>
              </p:nvPicPr>
              <p:blipFill>
                <a:blip r:embed="rId117"/>
                <a:stretch>
                  <a:fillRect/>
                </a:stretch>
              </p:blipFill>
              <p:spPr>
                <a:xfrm>
                  <a:off x="4930631" y="5185708"/>
                  <a:ext cx="11916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7616" name="Ink 17615">
                  <a:extLst>
                    <a:ext uri="{FF2B5EF4-FFF2-40B4-BE49-F238E27FC236}">
                      <a16:creationId xmlns:a16="http://schemas.microsoft.com/office/drawing/2014/main" id="{D2ACF7BF-5BCD-70F6-83A4-35BF24C4598A}"/>
                    </a:ext>
                  </a:extLst>
                </p14:cNvPr>
                <p14:cNvContentPartPr/>
                <p14:nvPr/>
              </p14:nvContentPartPr>
              <p14:xfrm>
                <a:off x="4968791" y="5326828"/>
                <a:ext cx="69120" cy="2520"/>
              </p14:xfrm>
            </p:contentPart>
          </mc:Choice>
          <mc:Fallback xmlns="">
            <p:pic>
              <p:nvPicPr>
                <p:cNvPr id="17616" name="Ink 17615">
                  <a:extLst>
                    <a:ext uri="{FF2B5EF4-FFF2-40B4-BE49-F238E27FC236}">
                      <a16:creationId xmlns:a16="http://schemas.microsoft.com/office/drawing/2014/main" id="{D2ACF7BF-5BCD-70F6-83A4-35BF24C4598A}"/>
                    </a:ext>
                  </a:extLst>
                </p:cNvPr>
                <p:cNvPicPr/>
                <p:nvPr/>
              </p:nvPicPr>
              <p:blipFill>
                <a:blip r:embed="rId119"/>
                <a:stretch>
                  <a:fillRect/>
                </a:stretch>
              </p:blipFill>
              <p:spPr>
                <a:xfrm>
                  <a:off x="4960151" y="5318188"/>
                  <a:ext cx="867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7617" name="Ink 17616">
                  <a:extLst>
                    <a:ext uri="{FF2B5EF4-FFF2-40B4-BE49-F238E27FC236}">
                      <a16:creationId xmlns:a16="http://schemas.microsoft.com/office/drawing/2014/main" id="{D1B57DA2-339B-A860-4CBF-0F25F0A295F8}"/>
                    </a:ext>
                  </a:extLst>
                </p14:cNvPr>
                <p14:cNvContentPartPr/>
                <p14:nvPr/>
              </p14:nvContentPartPr>
              <p14:xfrm>
                <a:off x="5093351" y="5381548"/>
                <a:ext cx="360" cy="152280"/>
              </p14:xfrm>
            </p:contentPart>
          </mc:Choice>
          <mc:Fallback xmlns="">
            <p:pic>
              <p:nvPicPr>
                <p:cNvPr id="17617" name="Ink 17616">
                  <a:extLst>
                    <a:ext uri="{FF2B5EF4-FFF2-40B4-BE49-F238E27FC236}">
                      <a16:creationId xmlns:a16="http://schemas.microsoft.com/office/drawing/2014/main" id="{D1B57DA2-339B-A860-4CBF-0F25F0A295F8}"/>
                    </a:ext>
                  </a:extLst>
                </p:cNvPr>
                <p:cNvPicPr/>
                <p:nvPr/>
              </p:nvPicPr>
              <p:blipFill>
                <a:blip r:embed="rId121"/>
                <a:stretch>
                  <a:fillRect/>
                </a:stretch>
              </p:blipFill>
              <p:spPr>
                <a:xfrm>
                  <a:off x="5084351" y="5372548"/>
                  <a:ext cx="1800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7618" name="Ink 17617">
                  <a:extLst>
                    <a:ext uri="{FF2B5EF4-FFF2-40B4-BE49-F238E27FC236}">
                      <a16:creationId xmlns:a16="http://schemas.microsoft.com/office/drawing/2014/main" id="{F42B4612-0A3C-6C6F-BA9B-C7EF6A4E5DCC}"/>
                    </a:ext>
                  </a:extLst>
                </p14:cNvPr>
                <p14:cNvContentPartPr/>
                <p14:nvPr/>
              </p14:nvContentPartPr>
              <p14:xfrm>
                <a:off x="5132231" y="5067628"/>
                <a:ext cx="360" cy="471240"/>
              </p14:xfrm>
            </p:contentPart>
          </mc:Choice>
          <mc:Fallback xmlns="">
            <p:pic>
              <p:nvPicPr>
                <p:cNvPr id="17618" name="Ink 17617">
                  <a:extLst>
                    <a:ext uri="{FF2B5EF4-FFF2-40B4-BE49-F238E27FC236}">
                      <a16:creationId xmlns:a16="http://schemas.microsoft.com/office/drawing/2014/main" id="{F42B4612-0A3C-6C6F-BA9B-C7EF6A4E5DCC}"/>
                    </a:ext>
                  </a:extLst>
                </p:cNvPr>
                <p:cNvPicPr/>
                <p:nvPr/>
              </p:nvPicPr>
              <p:blipFill>
                <a:blip r:embed="rId123"/>
                <a:stretch>
                  <a:fillRect/>
                </a:stretch>
              </p:blipFill>
              <p:spPr>
                <a:xfrm>
                  <a:off x="5123591" y="5058988"/>
                  <a:ext cx="18000" cy="4888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7619" name="Ink 17618">
                  <a:extLst>
                    <a:ext uri="{FF2B5EF4-FFF2-40B4-BE49-F238E27FC236}">
                      <a16:creationId xmlns:a16="http://schemas.microsoft.com/office/drawing/2014/main" id="{D7B7F320-2ED9-B737-E2EC-4EE9563C7DED}"/>
                    </a:ext>
                  </a:extLst>
                </p14:cNvPr>
                <p14:cNvContentPartPr/>
                <p14:nvPr/>
              </p14:nvContentPartPr>
              <p14:xfrm>
                <a:off x="5155991" y="5080948"/>
                <a:ext cx="102960" cy="119880"/>
              </p14:xfrm>
            </p:contentPart>
          </mc:Choice>
          <mc:Fallback xmlns="">
            <p:pic>
              <p:nvPicPr>
                <p:cNvPr id="17619" name="Ink 17618">
                  <a:extLst>
                    <a:ext uri="{FF2B5EF4-FFF2-40B4-BE49-F238E27FC236}">
                      <a16:creationId xmlns:a16="http://schemas.microsoft.com/office/drawing/2014/main" id="{D7B7F320-2ED9-B737-E2EC-4EE9563C7DED}"/>
                    </a:ext>
                  </a:extLst>
                </p:cNvPr>
                <p:cNvPicPr/>
                <p:nvPr/>
              </p:nvPicPr>
              <p:blipFill>
                <a:blip r:embed="rId125"/>
                <a:stretch>
                  <a:fillRect/>
                </a:stretch>
              </p:blipFill>
              <p:spPr>
                <a:xfrm>
                  <a:off x="5146991" y="5071948"/>
                  <a:ext cx="1206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7620" name="Ink 17619">
                  <a:extLst>
                    <a:ext uri="{FF2B5EF4-FFF2-40B4-BE49-F238E27FC236}">
                      <a16:creationId xmlns:a16="http://schemas.microsoft.com/office/drawing/2014/main" id="{5237BB12-F1A9-D96D-C689-4064B6007D95}"/>
                    </a:ext>
                  </a:extLst>
                </p14:cNvPr>
                <p14:cNvContentPartPr/>
                <p14:nvPr/>
              </p14:nvContentPartPr>
              <p14:xfrm>
                <a:off x="4889951" y="5113348"/>
                <a:ext cx="3600" cy="427680"/>
              </p14:xfrm>
            </p:contentPart>
          </mc:Choice>
          <mc:Fallback xmlns="">
            <p:pic>
              <p:nvPicPr>
                <p:cNvPr id="17620" name="Ink 17619">
                  <a:extLst>
                    <a:ext uri="{FF2B5EF4-FFF2-40B4-BE49-F238E27FC236}">
                      <a16:creationId xmlns:a16="http://schemas.microsoft.com/office/drawing/2014/main" id="{5237BB12-F1A9-D96D-C689-4064B6007D95}"/>
                    </a:ext>
                  </a:extLst>
                </p:cNvPr>
                <p:cNvPicPr/>
                <p:nvPr/>
              </p:nvPicPr>
              <p:blipFill>
                <a:blip r:embed="rId127"/>
                <a:stretch>
                  <a:fillRect/>
                </a:stretch>
              </p:blipFill>
              <p:spPr>
                <a:xfrm>
                  <a:off x="4880951" y="5104708"/>
                  <a:ext cx="21240" cy="445320"/>
                </a:xfrm>
                <a:prstGeom prst="rect">
                  <a:avLst/>
                </a:prstGeom>
              </p:spPr>
            </p:pic>
          </mc:Fallback>
        </mc:AlternateContent>
      </p:grpSp>
      <p:grpSp>
        <p:nvGrpSpPr>
          <p:cNvPr id="17627" name="Group 17626">
            <a:extLst>
              <a:ext uri="{FF2B5EF4-FFF2-40B4-BE49-F238E27FC236}">
                <a16:creationId xmlns:a16="http://schemas.microsoft.com/office/drawing/2014/main" id="{5F257A25-9B90-BBBA-6B8B-82E817F6DBB9}"/>
              </a:ext>
            </a:extLst>
          </p:cNvPr>
          <p:cNvGrpSpPr/>
          <p:nvPr/>
        </p:nvGrpSpPr>
        <p:grpSpPr>
          <a:xfrm>
            <a:off x="5758686" y="1496531"/>
            <a:ext cx="511505" cy="479160"/>
            <a:chOff x="1386486" y="6051868"/>
            <a:chExt cx="511505" cy="479160"/>
          </a:xfrm>
        </p:grpSpPr>
        <mc:AlternateContent xmlns:mc="http://schemas.openxmlformats.org/markup-compatibility/2006" xmlns:p14="http://schemas.microsoft.com/office/powerpoint/2010/main">
          <mc:Choice Requires="p14">
            <p:contentPart p14:bwMode="auto" r:id="rId128">
              <p14:nvContentPartPr>
                <p14:cNvPr id="17622" name="Ink 17621">
                  <a:extLst>
                    <a:ext uri="{FF2B5EF4-FFF2-40B4-BE49-F238E27FC236}">
                      <a16:creationId xmlns:a16="http://schemas.microsoft.com/office/drawing/2014/main" id="{DBAD0B38-7354-53D1-9473-7E171243E4A1}"/>
                    </a:ext>
                  </a:extLst>
                </p14:cNvPr>
                <p14:cNvContentPartPr/>
                <p14:nvPr/>
              </p14:nvContentPartPr>
              <p14:xfrm>
                <a:off x="1386486" y="6271828"/>
                <a:ext cx="200094" cy="259200"/>
              </p14:xfrm>
            </p:contentPart>
          </mc:Choice>
          <mc:Fallback xmlns="">
            <p:pic>
              <p:nvPicPr>
                <p:cNvPr id="17622" name="Ink 17621">
                  <a:extLst>
                    <a:ext uri="{FF2B5EF4-FFF2-40B4-BE49-F238E27FC236}">
                      <a16:creationId xmlns:a16="http://schemas.microsoft.com/office/drawing/2014/main" id="{DBAD0B38-7354-53D1-9473-7E171243E4A1}"/>
                    </a:ext>
                  </a:extLst>
                </p:cNvPr>
                <p:cNvPicPr/>
                <p:nvPr/>
              </p:nvPicPr>
              <p:blipFill>
                <a:blip r:embed="rId129"/>
                <a:stretch>
                  <a:fillRect/>
                </a:stretch>
              </p:blipFill>
              <p:spPr>
                <a:xfrm>
                  <a:off x="1377473" y="6263188"/>
                  <a:ext cx="21776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7623" name="Ink 17622">
                  <a:extLst>
                    <a:ext uri="{FF2B5EF4-FFF2-40B4-BE49-F238E27FC236}">
                      <a16:creationId xmlns:a16="http://schemas.microsoft.com/office/drawing/2014/main" id="{7553C792-4B0D-C6D4-1608-B4FC3CDA7EA0}"/>
                    </a:ext>
                  </a:extLst>
                </p14:cNvPr>
                <p14:cNvContentPartPr/>
                <p14:nvPr/>
              </p14:nvContentPartPr>
              <p14:xfrm>
                <a:off x="1687031" y="6315748"/>
                <a:ext cx="360" cy="2520"/>
              </p14:xfrm>
            </p:contentPart>
          </mc:Choice>
          <mc:Fallback xmlns="">
            <p:pic>
              <p:nvPicPr>
                <p:cNvPr id="17623" name="Ink 17622">
                  <a:extLst>
                    <a:ext uri="{FF2B5EF4-FFF2-40B4-BE49-F238E27FC236}">
                      <a16:creationId xmlns:a16="http://schemas.microsoft.com/office/drawing/2014/main" id="{7553C792-4B0D-C6D4-1608-B4FC3CDA7EA0}"/>
                    </a:ext>
                  </a:extLst>
                </p:cNvPr>
                <p:cNvPicPr/>
                <p:nvPr/>
              </p:nvPicPr>
              <p:blipFill>
                <a:blip r:embed="rId131"/>
                <a:stretch>
                  <a:fillRect/>
                </a:stretch>
              </p:blipFill>
              <p:spPr>
                <a:xfrm>
                  <a:off x="1678391" y="6307108"/>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7624" name="Ink 17623">
                  <a:extLst>
                    <a:ext uri="{FF2B5EF4-FFF2-40B4-BE49-F238E27FC236}">
                      <a16:creationId xmlns:a16="http://schemas.microsoft.com/office/drawing/2014/main" id="{8342743A-FABA-6EBF-948B-84662A19CB3C}"/>
                    </a:ext>
                  </a:extLst>
                </p14:cNvPr>
                <p14:cNvContentPartPr/>
                <p14:nvPr/>
              </p14:nvContentPartPr>
              <p14:xfrm>
                <a:off x="1687031" y="6152308"/>
                <a:ext cx="38520" cy="141480"/>
              </p14:xfrm>
            </p:contentPart>
          </mc:Choice>
          <mc:Fallback xmlns="">
            <p:pic>
              <p:nvPicPr>
                <p:cNvPr id="17624" name="Ink 17623">
                  <a:extLst>
                    <a:ext uri="{FF2B5EF4-FFF2-40B4-BE49-F238E27FC236}">
                      <a16:creationId xmlns:a16="http://schemas.microsoft.com/office/drawing/2014/main" id="{8342743A-FABA-6EBF-948B-84662A19CB3C}"/>
                    </a:ext>
                  </a:extLst>
                </p:cNvPr>
                <p:cNvPicPr/>
                <p:nvPr/>
              </p:nvPicPr>
              <p:blipFill>
                <a:blip r:embed="rId133"/>
                <a:stretch>
                  <a:fillRect/>
                </a:stretch>
              </p:blipFill>
              <p:spPr>
                <a:xfrm>
                  <a:off x="1678391" y="6143308"/>
                  <a:ext cx="561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7625" name="Ink 17624">
                  <a:extLst>
                    <a:ext uri="{FF2B5EF4-FFF2-40B4-BE49-F238E27FC236}">
                      <a16:creationId xmlns:a16="http://schemas.microsoft.com/office/drawing/2014/main" id="{F2FC55AA-771C-C16E-7695-ED1DB3D2EE39}"/>
                    </a:ext>
                  </a:extLst>
                </p14:cNvPr>
                <p14:cNvContentPartPr/>
                <p14:nvPr/>
              </p14:nvContentPartPr>
              <p14:xfrm>
                <a:off x="1640591" y="6070588"/>
                <a:ext cx="10440" cy="21240"/>
              </p14:xfrm>
            </p:contentPart>
          </mc:Choice>
          <mc:Fallback xmlns="">
            <p:pic>
              <p:nvPicPr>
                <p:cNvPr id="17625" name="Ink 17624">
                  <a:extLst>
                    <a:ext uri="{FF2B5EF4-FFF2-40B4-BE49-F238E27FC236}">
                      <a16:creationId xmlns:a16="http://schemas.microsoft.com/office/drawing/2014/main" id="{F2FC55AA-771C-C16E-7695-ED1DB3D2EE39}"/>
                    </a:ext>
                  </a:extLst>
                </p:cNvPr>
                <p:cNvPicPr/>
                <p:nvPr/>
              </p:nvPicPr>
              <p:blipFill>
                <a:blip r:embed="rId135"/>
                <a:stretch>
                  <a:fillRect/>
                </a:stretch>
              </p:blipFill>
              <p:spPr>
                <a:xfrm>
                  <a:off x="1631591" y="6061588"/>
                  <a:ext cx="280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7626" name="Ink 17625">
                  <a:extLst>
                    <a:ext uri="{FF2B5EF4-FFF2-40B4-BE49-F238E27FC236}">
                      <a16:creationId xmlns:a16="http://schemas.microsoft.com/office/drawing/2014/main" id="{E62FDD9C-3C36-0282-AE9F-856FE26479A6}"/>
                    </a:ext>
                  </a:extLst>
                </p14:cNvPr>
                <p14:cNvContentPartPr/>
                <p14:nvPr/>
              </p14:nvContentPartPr>
              <p14:xfrm>
                <a:off x="1776311" y="6051868"/>
                <a:ext cx="121680" cy="224280"/>
              </p14:xfrm>
            </p:contentPart>
          </mc:Choice>
          <mc:Fallback xmlns="">
            <p:pic>
              <p:nvPicPr>
                <p:cNvPr id="17626" name="Ink 17625">
                  <a:extLst>
                    <a:ext uri="{FF2B5EF4-FFF2-40B4-BE49-F238E27FC236}">
                      <a16:creationId xmlns:a16="http://schemas.microsoft.com/office/drawing/2014/main" id="{E62FDD9C-3C36-0282-AE9F-856FE26479A6}"/>
                    </a:ext>
                  </a:extLst>
                </p:cNvPr>
                <p:cNvPicPr/>
                <p:nvPr/>
              </p:nvPicPr>
              <p:blipFill>
                <a:blip r:embed="rId137"/>
                <a:stretch>
                  <a:fillRect/>
                </a:stretch>
              </p:blipFill>
              <p:spPr>
                <a:xfrm>
                  <a:off x="1767311" y="6043228"/>
                  <a:ext cx="139320" cy="241920"/>
                </a:xfrm>
                <a:prstGeom prst="rect">
                  <a:avLst/>
                </a:prstGeom>
              </p:spPr>
            </p:pic>
          </mc:Fallback>
        </mc:AlternateContent>
      </p:grpSp>
      <p:grpSp>
        <p:nvGrpSpPr>
          <p:cNvPr id="17636" name="Group 17635">
            <a:extLst>
              <a:ext uri="{FF2B5EF4-FFF2-40B4-BE49-F238E27FC236}">
                <a16:creationId xmlns:a16="http://schemas.microsoft.com/office/drawing/2014/main" id="{3A85495A-21A5-0FBC-E946-5080474D9EFC}"/>
              </a:ext>
            </a:extLst>
          </p:cNvPr>
          <p:cNvGrpSpPr/>
          <p:nvPr/>
        </p:nvGrpSpPr>
        <p:grpSpPr>
          <a:xfrm>
            <a:off x="4852080" y="4855991"/>
            <a:ext cx="843120" cy="1391040"/>
            <a:chOff x="6498071" y="4979428"/>
            <a:chExt cx="843120" cy="1391040"/>
          </a:xfrm>
        </p:grpSpPr>
        <mc:AlternateContent xmlns:mc="http://schemas.openxmlformats.org/markup-compatibility/2006" xmlns:p14="http://schemas.microsoft.com/office/powerpoint/2010/main">
          <mc:Choice Requires="p14">
            <p:contentPart p14:bwMode="auto" r:id="rId138">
              <p14:nvContentPartPr>
                <p14:cNvPr id="17628" name="Ink 17627">
                  <a:extLst>
                    <a:ext uri="{FF2B5EF4-FFF2-40B4-BE49-F238E27FC236}">
                      <a16:creationId xmlns:a16="http://schemas.microsoft.com/office/drawing/2014/main" id="{1B2BD934-A9CA-AD11-6545-9C3148C203A4}"/>
                    </a:ext>
                  </a:extLst>
                </p14:cNvPr>
                <p14:cNvContentPartPr/>
                <p14:nvPr/>
              </p14:nvContentPartPr>
              <p14:xfrm>
                <a:off x="6623351" y="5921188"/>
                <a:ext cx="128880" cy="246240"/>
              </p14:xfrm>
            </p:contentPart>
          </mc:Choice>
          <mc:Fallback xmlns="">
            <p:pic>
              <p:nvPicPr>
                <p:cNvPr id="17628" name="Ink 17627">
                  <a:extLst>
                    <a:ext uri="{FF2B5EF4-FFF2-40B4-BE49-F238E27FC236}">
                      <a16:creationId xmlns:a16="http://schemas.microsoft.com/office/drawing/2014/main" id="{1B2BD934-A9CA-AD11-6545-9C3148C203A4}"/>
                    </a:ext>
                  </a:extLst>
                </p:cNvPr>
                <p:cNvPicPr/>
                <p:nvPr/>
              </p:nvPicPr>
              <p:blipFill>
                <a:blip r:embed="rId139"/>
                <a:stretch>
                  <a:fillRect/>
                </a:stretch>
              </p:blipFill>
              <p:spPr>
                <a:xfrm>
                  <a:off x="6614351" y="5912188"/>
                  <a:ext cx="14652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7629" name="Ink 17628">
                  <a:extLst>
                    <a:ext uri="{FF2B5EF4-FFF2-40B4-BE49-F238E27FC236}">
                      <a16:creationId xmlns:a16="http://schemas.microsoft.com/office/drawing/2014/main" id="{F056E080-B838-AAC2-CE26-EB1D09D8FD24}"/>
                    </a:ext>
                  </a:extLst>
                </p14:cNvPr>
                <p14:cNvContentPartPr/>
                <p14:nvPr/>
              </p14:nvContentPartPr>
              <p14:xfrm>
                <a:off x="6647831" y="6064108"/>
                <a:ext cx="61560" cy="5040"/>
              </p14:xfrm>
            </p:contentPart>
          </mc:Choice>
          <mc:Fallback xmlns="">
            <p:pic>
              <p:nvPicPr>
                <p:cNvPr id="17629" name="Ink 17628">
                  <a:extLst>
                    <a:ext uri="{FF2B5EF4-FFF2-40B4-BE49-F238E27FC236}">
                      <a16:creationId xmlns:a16="http://schemas.microsoft.com/office/drawing/2014/main" id="{F056E080-B838-AAC2-CE26-EB1D09D8FD24}"/>
                    </a:ext>
                  </a:extLst>
                </p:cNvPr>
                <p:cNvPicPr/>
                <p:nvPr/>
              </p:nvPicPr>
              <p:blipFill>
                <a:blip r:embed="rId141"/>
                <a:stretch>
                  <a:fillRect/>
                </a:stretch>
              </p:blipFill>
              <p:spPr>
                <a:xfrm>
                  <a:off x="6639191" y="6055468"/>
                  <a:ext cx="792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7630" name="Ink 17629">
                  <a:extLst>
                    <a:ext uri="{FF2B5EF4-FFF2-40B4-BE49-F238E27FC236}">
                      <a16:creationId xmlns:a16="http://schemas.microsoft.com/office/drawing/2014/main" id="{8C896B98-CAD3-7144-5BB6-832C7E5F4A57}"/>
                    </a:ext>
                  </a:extLst>
                </p14:cNvPr>
                <p14:cNvContentPartPr/>
                <p14:nvPr/>
              </p14:nvContentPartPr>
              <p14:xfrm>
                <a:off x="6770231" y="6090748"/>
                <a:ext cx="86760" cy="189720"/>
              </p14:xfrm>
            </p:contentPart>
          </mc:Choice>
          <mc:Fallback xmlns="">
            <p:pic>
              <p:nvPicPr>
                <p:cNvPr id="17630" name="Ink 17629">
                  <a:extLst>
                    <a:ext uri="{FF2B5EF4-FFF2-40B4-BE49-F238E27FC236}">
                      <a16:creationId xmlns:a16="http://schemas.microsoft.com/office/drawing/2014/main" id="{8C896B98-CAD3-7144-5BB6-832C7E5F4A57}"/>
                    </a:ext>
                  </a:extLst>
                </p:cNvPr>
                <p:cNvPicPr/>
                <p:nvPr/>
              </p:nvPicPr>
              <p:blipFill>
                <a:blip r:embed="rId143"/>
                <a:stretch>
                  <a:fillRect/>
                </a:stretch>
              </p:blipFill>
              <p:spPr>
                <a:xfrm>
                  <a:off x="6761591" y="6081748"/>
                  <a:ext cx="10440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7631" name="Ink 17630">
                  <a:extLst>
                    <a:ext uri="{FF2B5EF4-FFF2-40B4-BE49-F238E27FC236}">
                      <a16:creationId xmlns:a16="http://schemas.microsoft.com/office/drawing/2014/main" id="{31925A2D-4F5D-2130-0933-CF334E782171}"/>
                    </a:ext>
                  </a:extLst>
                </p14:cNvPr>
                <p14:cNvContentPartPr/>
                <p14:nvPr/>
              </p14:nvContentPartPr>
              <p14:xfrm>
                <a:off x="6926471" y="5850268"/>
                <a:ext cx="28080" cy="520200"/>
              </p14:xfrm>
            </p:contentPart>
          </mc:Choice>
          <mc:Fallback xmlns="">
            <p:pic>
              <p:nvPicPr>
                <p:cNvPr id="17631" name="Ink 17630">
                  <a:extLst>
                    <a:ext uri="{FF2B5EF4-FFF2-40B4-BE49-F238E27FC236}">
                      <a16:creationId xmlns:a16="http://schemas.microsoft.com/office/drawing/2014/main" id="{31925A2D-4F5D-2130-0933-CF334E782171}"/>
                    </a:ext>
                  </a:extLst>
                </p:cNvPr>
                <p:cNvPicPr/>
                <p:nvPr/>
              </p:nvPicPr>
              <p:blipFill>
                <a:blip r:embed="rId145"/>
                <a:stretch>
                  <a:fillRect/>
                </a:stretch>
              </p:blipFill>
              <p:spPr>
                <a:xfrm>
                  <a:off x="6917471" y="5841268"/>
                  <a:ext cx="45720" cy="5378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7632" name="Ink 17631">
                  <a:extLst>
                    <a:ext uri="{FF2B5EF4-FFF2-40B4-BE49-F238E27FC236}">
                      <a16:creationId xmlns:a16="http://schemas.microsoft.com/office/drawing/2014/main" id="{EA518DD7-9F30-3A9A-29AF-3FD7F4C39F8C}"/>
                    </a:ext>
                  </a:extLst>
                </p14:cNvPr>
                <p14:cNvContentPartPr/>
                <p14:nvPr/>
              </p14:nvContentPartPr>
              <p14:xfrm>
                <a:off x="6980111" y="5819308"/>
                <a:ext cx="95040" cy="135720"/>
              </p14:xfrm>
            </p:contentPart>
          </mc:Choice>
          <mc:Fallback xmlns="">
            <p:pic>
              <p:nvPicPr>
                <p:cNvPr id="17632" name="Ink 17631">
                  <a:extLst>
                    <a:ext uri="{FF2B5EF4-FFF2-40B4-BE49-F238E27FC236}">
                      <a16:creationId xmlns:a16="http://schemas.microsoft.com/office/drawing/2014/main" id="{EA518DD7-9F30-3A9A-29AF-3FD7F4C39F8C}"/>
                    </a:ext>
                  </a:extLst>
                </p:cNvPr>
                <p:cNvPicPr/>
                <p:nvPr/>
              </p:nvPicPr>
              <p:blipFill>
                <a:blip r:embed="rId147"/>
                <a:stretch>
                  <a:fillRect/>
                </a:stretch>
              </p:blipFill>
              <p:spPr>
                <a:xfrm>
                  <a:off x="6971471" y="5810668"/>
                  <a:ext cx="11268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7633" name="Ink 17632">
                  <a:extLst>
                    <a:ext uri="{FF2B5EF4-FFF2-40B4-BE49-F238E27FC236}">
                      <a16:creationId xmlns:a16="http://schemas.microsoft.com/office/drawing/2014/main" id="{83BFB814-8252-1EC0-8C37-D9C1B0A92FED}"/>
                    </a:ext>
                  </a:extLst>
                </p14:cNvPr>
                <p14:cNvContentPartPr/>
                <p14:nvPr/>
              </p14:nvContentPartPr>
              <p14:xfrm>
                <a:off x="6498071" y="5838388"/>
                <a:ext cx="10440" cy="522720"/>
              </p14:xfrm>
            </p:contentPart>
          </mc:Choice>
          <mc:Fallback xmlns="">
            <p:pic>
              <p:nvPicPr>
                <p:cNvPr id="17633" name="Ink 17632">
                  <a:extLst>
                    <a:ext uri="{FF2B5EF4-FFF2-40B4-BE49-F238E27FC236}">
                      <a16:creationId xmlns:a16="http://schemas.microsoft.com/office/drawing/2014/main" id="{83BFB814-8252-1EC0-8C37-D9C1B0A92FED}"/>
                    </a:ext>
                  </a:extLst>
                </p:cNvPr>
                <p:cNvPicPr/>
                <p:nvPr/>
              </p:nvPicPr>
              <p:blipFill>
                <a:blip r:embed="rId149"/>
                <a:stretch>
                  <a:fillRect/>
                </a:stretch>
              </p:blipFill>
              <p:spPr>
                <a:xfrm>
                  <a:off x="6489071" y="5829748"/>
                  <a:ext cx="28080" cy="5403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7635" name="Ink 17634">
                  <a:extLst>
                    <a:ext uri="{FF2B5EF4-FFF2-40B4-BE49-F238E27FC236}">
                      <a16:creationId xmlns:a16="http://schemas.microsoft.com/office/drawing/2014/main" id="{A420954C-A1E7-E3CB-8F5E-2918A435B1A8}"/>
                    </a:ext>
                  </a:extLst>
                </p14:cNvPr>
                <p14:cNvContentPartPr/>
                <p14:nvPr/>
              </p14:nvContentPartPr>
              <p14:xfrm>
                <a:off x="7103951" y="4979428"/>
                <a:ext cx="237240" cy="1329120"/>
              </p14:xfrm>
            </p:contentPart>
          </mc:Choice>
          <mc:Fallback xmlns="">
            <p:pic>
              <p:nvPicPr>
                <p:cNvPr id="17635" name="Ink 17634">
                  <a:extLst>
                    <a:ext uri="{FF2B5EF4-FFF2-40B4-BE49-F238E27FC236}">
                      <a16:creationId xmlns:a16="http://schemas.microsoft.com/office/drawing/2014/main" id="{A420954C-A1E7-E3CB-8F5E-2918A435B1A8}"/>
                    </a:ext>
                  </a:extLst>
                </p:cNvPr>
                <p:cNvPicPr/>
                <p:nvPr/>
              </p:nvPicPr>
              <p:blipFill>
                <a:blip r:embed="rId151"/>
                <a:stretch>
                  <a:fillRect/>
                </a:stretch>
              </p:blipFill>
              <p:spPr>
                <a:xfrm>
                  <a:off x="7095311" y="4970428"/>
                  <a:ext cx="254880" cy="1346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2">
            <p14:nvContentPartPr>
              <p14:cNvPr id="17649" name="Ink 17648">
                <a:extLst>
                  <a:ext uri="{FF2B5EF4-FFF2-40B4-BE49-F238E27FC236}">
                    <a16:creationId xmlns:a16="http://schemas.microsoft.com/office/drawing/2014/main" id="{C19DBF8D-ECE2-D797-374D-3EF05568BB3F}"/>
                  </a:ext>
                </a:extLst>
              </p14:cNvPr>
              <p14:cNvContentPartPr/>
              <p14:nvPr/>
            </p14:nvContentPartPr>
            <p14:xfrm>
              <a:off x="4928760" y="5011871"/>
              <a:ext cx="35640" cy="360"/>
            </p14:xfrm>
          </p:contentPart>
        </mc:Choice>
        <mc:Fallback xmlns="">
          <p:pic>
            <p:nvPicPr>
              <p:cNvPr id="17649" name="Ink 17648">
                <a:extLst>
                  <a:ext uri="{FF2B5EF4-FFF2-40B4-BE49-F238E27FC236}">
                    <a16:creationId xmlns:a16="http://schemas.microsoft.com/office/drawing/2014/main" id="{C19DBF8D-ECE2-D797-374D-3EF05568BB3F}"/>
                  </a:ext>
                </a:extLst>
              </p:cNvPr>
              <p:cNvPicPr/>
              <p:nvPr/>
            </p:nvPicPr>
            <p:blipFill>
              <a:blip r:embed="rId153"/>
              <a:stretch>
                <a:fillRect/>
              </a:stretch>
            </p:blipFill>
            <p:spPr>
              <a:xfrm>
                <a:off x="4919760" y="5002871"/>
                <a:ext cx="53280" cy="18000"/>
              </a:xfrm>
              <a:prstGeom prst="rect">
                <a:avLst/>
              </a:prstGeom>
            </p:spPr>
          </p:pic>
        </mc:Fallback>
      </mc:AlternateContent>
      <p:grpSp>
        <p:nvGrpSpPr>
          <p:cNvPr id="17663" name="Group 17662">
            <a:extLst>
              <a:ext uri="{FF2B5EF4-FFF2-40B4-BE49-F238E27FC236}">
                <a16:creationId xmlns:a16="http://schemas.microsoft.com/office/drawing/2014/main" id="{58138574-9CC5-7FBD-F532-F79DED7DED5D}"/>
              </a:ext>
            </a:extLst>
          </p:cNvPr>
          <p:cNvGrpSpPr/>
          <p:nvPr/>
        </p:nvGrpSpPr>
        <p:grpSpPr>
          <a:xfrm>
            <a:off x="4365360" y="4884791"/>
            <a:ext cx="943200" cy="583200"/>
            <a:chOff x="6011351" y="5008228"/>
            <a:chExt cx="943200" cy="583200"/>
          </a:xfrm>
        </p:grpSpPr>
        <mc:AlternateContent xmlns:mc="http://schemas.openxmlformats.org/markup-compatibility/2006" xmlns:p14="http://schemas.microsoft.com/office/powerpoint/2010/main">
          <mc:Choice Requires="p14">
            <p:contentPart p14:bwMode="auto" r:id="rId154">
              <p14:nvContentPartPr>
                <p14:cNvPr id="17637" name="Ink 17636">
                  <a:extLst>
                    <a:ext uri="{FF2B5EF4-FFF2-40B4-BE49-F238E27FC236}">
                      <a16:creationId xmlns:a16="http://schemas.microsoft.com/office/drawing/2014/main" id="{5074261C-971A-7741-68EF-ABAF838198EB}"/>
                    </a:ext>
                  </a:extLst>
                </p14:cNvPr>
                <p14:cNvContentPartPr/>
                <p14:nvPr/>
              </p14:nvContentPartPr>
              <p14:xfrm>
                <a:off x="6017471" y="5177788"/>
                <a:ext cx="95400" cy="263160"/>
              </p14:xfrm>
            </p:contentPart>
          </mc:Choice>
          <mc:Fallback xmlns="">
            <p:pic>
              <p:nvPicPr>
                <p:cNvPr id="17637" name="Ink 17636">
                  <a:extLst>
                    <a:ext uri="{FF2B5EF4-FFF2-40B4-BE49-F238E27FC236}">
                      <a16:creationId xmlns:a16="http://schemas.microsoft.com/office/drawing/2014/main" id="{5074261C-971A-7741-68EF-ABAF838198EB}"/>
                    </a:ext>
                  </a:extLst>
                </p:cNvPr>
                <p:cNvPicPr/>
                <p:nvPr/>
              </p:nvPicPr>
              <p:blipFill>
                <a:blip r:embed="rId155"/>
                <a:stretch>
                  <a:fillRect/>
                </a:stretch>
              </p:blipFill>
              <p:spPr>
                <a:xfrm>
                  <a:off x="6008831" y="5169148"/>
                  <a:ext cx="11304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7638" name="Ink 17637">
                  <a:extLst>
                    <a:ext uri="{FF2B5EF4-FFF2-40B4-BE49-F238E27FC236}">
                      <a16:creationId xmlns:a16="http://schemas.microsoft.com/office/drawing/2014/main" id="{6AA3037C-F121-1365-C920-CBB938E4385F}"/>
                    </a:ext>
                  </a:extLst>
                </p14:cNvPr>
                <p14:cNvContentPartPr/>
                <p14:nvPr/>
              </p14:nvContentPartPr>
              <p14:xfrm>
                <a:off x="6011351" y="5331508"/>
                <a:ext cx="67320" cy="25920"/>
              </p14:xfrm>
            </p:contentPart>
          </mc:Choice>
          <mc:Fallback xmlns="">
            <p:pic>
              <p:nvPicPr>
                <p:cNvPr id="17638" name="Ink 17637">
                  <a:extLst>
                    <a:ext uri="{FF2B5EF4-FFF2-40B4-BE49-F238E27FC236}">
                      <a16:creationId xmlns:a16="http://schemas.microsoft.com/office/drawing/2014/main" id="{6AA3037C-F121-1365-C920-CBB938E4385F}"/>
                    </a:ext>
                  </a:extLst>
                </p:cNvPr>
                <p:cNvPicPr/>
                <p:nvPr/>
              </p:nvPicPr>
              <p:blipFill>
                <a:blip r:embed="rId157"/>
                <a:stretch>
                  <a:fillRect/>
                </a:stretch>
              </p:blipFill>
              <p:spPr>
                <a:xfrm>
                  <a:off x="6002711" y="5322868"/>
                  <a:ext cx="8496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7639" name="Ink 17638">
                  <a:extLst>
                    <a:ext uri="{FF2B5EF4-FFF2-40B4-BE49-F238E27FC236}">
                      <a16:creationId xmlns:a16="http://schemas.microsoft.com/office/drawing/2014/main" id="{F05492A2-0D99-87EB-1027-4CCC0719BC8C}"/>
                    </a:ext>
                  </a:extLst>
                </p14:cNvPr>
                <p14:cNvContentPartPr/>
                <p14:nvPr/>
              </p14:nvContentPartPr>
              <p14:xfrm>
                <a:off x="6161471" y="5393068"/>
                <a:ext cx="360" cy="174240"/>
              </p14:xfrm>
            </p:contentPart>
          </mc:Choice>
          <mc:Fallback xmlns="">
            <p:pic>
              <p:nvPicPr>
                <p:cNvPr id="17639" name="Ink 17638">
                  <a:extLst>
                    <a:ext uri="{FF2B5EF4-FFF2-40B4-BE49-F238E27FC236}">
                      <a16:creationId xmlns:a16="http://schemas.microsoft.com/office/drawing/2014/main" id="{F05492A2-0D99-87EB-1027-4CCC0719BC8C}"/>
                    </a:ext>
                  </a:extLst>
                </p:cNvPr>
                <p:cNvPicPr/>
                <p:nvPr/>
              </p:nvPicPr>
              <p:blipFill>
                <a:blip r:embed="rId159"/>
                <a:stretch>
                  <a:fillRect/>
                </a:stretch>
              </p:blipFill>
              <p:spPr>
                <a:xfrm>
                  <a:off x="6152471" y="5384068"/>
                  <a:ext cx="1800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7640" name="Ink 17639">
                  <a:extLst>
                    <a:ext uri="{FF2B5EF4-FFF2-40B4-BE49-F238E27FC236}">
                      <a16:creationId xmlns:a16="http://schemas.microsoft.com/office/drawing/2014/main" id="{1F1F9056-5C4A-DFF6-0282-8F169E78CB85}"/>
                    </a:ext>
                  </a:extLst>
                </p14:cNvPr>
                <p14:cNvContentPartPr/>
                <p14:nvPr/>
              </p14:nvContentPartPr>
              <p14:xfrm>
                <a:off x="6259031" y="5143588"/>
                <a:ext cx="71280" cy="285840"/>
              </p14:xfrm>
            </p:contentPart>
          </mc:Choice>
          <mc:Fallback xmlns="">
            <p:pic>
              <p:nvPicPr>
                <p:cNvPr id="17640" name="Ink 17639">
                  <a:extLst>
                    <a:ext uri="{FF2B5EF4-FFF2-40B4-BE49-F238E27FC236}">
                      <a16:creationId xmlns:a16="http://schemas.microsoft.com/office/drawing/2014/main" id="{1F1F9056-5C4A-DFF6-0282-8F169E78CB85}"/>
                    </a:ext>
                  </a:extLst>
                </p:cNvPr>
                <p:cNvPicPr/>
                <p:nvPr/>
              </p:nvPicPr>
              <p:blipFill>
                <a:blip r:embed="rId161"/>
                <a:stretch>
                  <a:fillRect/>
                </a:stretch>
              </p:blipFill>
              <p:spPr>
                <a:xfrm>
                  <a:off x="6250391" y="5134948"/>
                  <a:ext cx="8892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7641" name="Ink 17640">
                  <a:extLst>
                    <a:ext uri="{FF2B5EF4-FFF2-40B4-BE49-F238E27FC236}">
                      <a16:creationId xmlns:a16="http://schemas.microsoft.com/office/drawing/2014/main" id="{5BFA6D6F-C0D8-364A-C050-F7B139B42C9E}"/>
                    </a:ext>
                  </a:extLst>
                </p14:cNvPr>
                <p14:cNvContentPartPr/>
                <p14:nvPr/>
              </p14:nvContentPartPr>
              <p14:xfrm>
                <a:off x="6248591" y="5302708"/>
                <a:ext cx="59760" cy="17640"/>
              </p14:xfrm>
            </p:contentPart>
          </mc:Choice>
          <mc:Fallback xmlns="">
            <p:pic>
              <p:nvPicPr>
                <p:cNvPr id="17641" name="Ink 17640">
                  <a:extLst>
                    <a:ext uri="{FF2B5EF4-FFF2-40B4-BE49-F238E27FC236}">
                      <a16:creationId xmlns:a16="http://schemas.microsoft.com/office/drawing/2014/main" id="{5BFA6D6F-C0D8-364A-C050-F7B139B42C9E}"/>
                    </a:ext>
                  </a:extLst>
                </p:cNvPr>
                <p:cNvPicPr/>
                <p:nvPr/>
              </p:nvPicPr>
              <p:blipFill>
                <a:blip r:embed="rId163"/>
                <a:stretch>
                  <a:fillRect/>
                </a:stretch>
              </p:blipFill>
              <p:spPr>
                <a:xfrm>
                  <a:off x="6239951" y="5293708"/>
                  <a:ext cx="7740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7642" name="Ink 17641">
                  <a:extLst>
                    <a:ext uri="{FF2B5EF4-FFF2-40B4-BE49-F238E27FC236}">
                      <a16:creationId xmlns:a16="http://schemas.microsoft.com/office/drawing/2014/main" id="{23AA099F-6BAE-F5EB-F893-694F8D874F6B}"/>
                    </a:ext>
                  </a:extLst>
                </p14:cNvPr>
                <p14:cNvContentPartPr/>
                <p14:nvPr/>
              </p14:nvContentPartPr>
              <p14:xfrm>
                <a:off x="6342191" y="5416108"/>
                <a:ext cx="91440" cy="175320"/>
              </p14:xfrm>
            </p:contentPart>
          </mc:Choice>
          <mc:Fallback xmlns="">
            <p:pic>
              <p:nvPicPr>
                <p:cNvPr id="17642" name="Ink 17641">
                  <a:extLst>
                    <a:ext uri="{FF2B5EF4-FFF2-40B4-BE49-F238E27FC236}">
                      <a16:creationId xmlns:a16="http://schemas.microsoft.com/office/drawing/2014/main" id="{23AA099F-6BAE-F5EB-F893-694F8D874F6B}"/>
                    </a:ext>
                  </a:extLst>
                </p:cNvPr>
                <p:cNvPicPr/>
                <p:nvPr/>
              </p:nvPicPr>
              <p:blipFill>
                <a:blip r:embed="rId165"/>
                <a:stretch>
                  <a:fillRect/>
                </a:stretch>
              </p:blipFill>
              <p:spPr>
                <a:xfrm>
                  <a:off x="6333551" y="5407108"/>
                  <a:ext cx="1090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7643" name="Ink 17642">
                  <a:extLst>
                    <a:ext uri="{FF2B5EF4-FFF2-40B4-BE49-F238E27FC236}">
                      <a16:creationId xmlns:a16="http://schemas.microsoft.com/office/drawing/2014/main" id="{A5424A64-5922-0084-B610-D574F8D44A8B}"/>
                    </a:ext>
                  </a:extLst>
                </p14:cNvPr>
                <p14:cNvContentPartPr/>
                <p14:nvPr/>
              </p14:nvContentPartPr>
              <p14:xfrm>
                <a:off x="6593111" y="5243668"/>
                <a:ext cx="120240" cy="202320"/>
              </p14:xfrm>
            </p:contentPart>
          </mc:Choice>
          <mc:Fallback xmlns="">
            <p:pic>
              <p:nvPicPr>
                <p:cNvPr id="17643" name="Ink 17642">
                  <a:extLst>
                    <a:ext uri="{FF2B5EF4-FFF2-40B4-BE49-F238E27FC236}">
                      <a16:creationId xmlns:a16="http://schemas.microsoft.com/office/drawing/2014/main" id="{A5424A64-5922-0084-B610-D574F8D44A8B}"/>
                    </a:ext>
                  </a:extLst>
                </p:cNvPr>
                <p:cNvPicPr/>
                <p:nvPr/>
              </p:nvPicPr>
              <p:blipFill>
                <a:blip r:embed="rId167"/>
                <a:stretch>
                  <a:fillRect/>
                </a:stretch>
              </p:blipFill>
              <p:spPr>
                <a:xfrm>
                  <a:off x="6584111" y="5234668"/>
                  <a:ext cx="13788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7644" name="Ink 17643">
                  <a:extLst>
                    <a:ext uri="{FF2B5EF4-FFF2-40B4-BE49-F238E27FC236}">
                      <a16:creationId xmlns:a16="http://schemas.microsoft.com/office/drawing/2014/main" id="{4DEF1694-ED1D-7295-48BD-0CD0C259A778}"/>
                    </a:ext>
                  </a:extLst>
                </p14:cNvPr>
                <p14:cNvContentPartPr/>
                <p14:nvPr/>
              </p14:nvContentPartPr>
              <p14:xfrm>
                <a:off x="6705071" y="5111188"/>
                <a:ext cx="15120" cy="72360"/>
              </p14:xfrm>
            </p:contentPart>
          </mc:Choice>
          <mc:Fallback xmlns="">
            <p:pic>
              <p:nvPicPr>
                <p:cNvPr id="17644" name="Ink 17643">
                  <a:extLst>
                    <a:ext uri="{FF2B5EF4-FFF2-40B4-BE49-F238E27FC236}">
                      <a16:creationId xmlns:a16="http://schemas.microsoft.com/office/drawing/2014/main" id="{4DEF1694-ED1D-7295-48BD-0CD0C259A778}"/>
                    </a:ext>
                  </a:extLst>
                </p:cNvPr>
                <p:cNvPicPr/>
                <p:nvPr/>
              </p:nvPicPr>
              <p:blipFill>
                <a:blip r:embed="rId169"/>
                <a:stretch>
                  <a:fillRect/>
                </a:stretch>
              </p:blipFill>
              <p:spPr>
                <a:xfrm>
                  <a:off x="6696431" y="5102548"/>
                  <a:ext cx="3276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7645" name="Ink 17644">
                  <a:extLst>
                    <a:ext uri="{FF2B5EF4-FFF2-40B4-BE49-F238E27FC236}">
                      <a16:creationId xmlns:a16="http://schemas.microsoft.com/office/drawing/2014/main" id="{E86E582C-6F8D-949C-FEDC-2DAE6DEBFF2E}"/>
                    </a:ext>
                  </a:extLst>
                </p14:cNvPr>
                <p14:cNvContentPartPr/>
                <p14:nvPr/>
              </p14:nvContentPartPr>
              <p14:xfrm>
                <a:off x="6678071" y="5019748"/>
                <a:ext cx="2520" cy="28800"/>
              </p14:xfrm>
            </p:contentPart>
          </mc:Choice>
          <mc:Fallback xmlns="">
            <p:pic>
              <p:nvPicPr>
                <p:cNvPr id="17645" name="Ink 17644">
                  <a:extLst>
                    <a:ext uri="{FF2B5EF4-FFF2-40B4-BE49-F238E27FC236}">
                      <a16:creationId xmlns:a16="http://schemas.microsoft.com/office/drawing/2014/main" id="{E86E582C-6F8D-949C-FEDC-2DAE6DEBFF2E}"/>
                    </a:ext>
                  </a:extLst>
                </p:cNvPr>
                <p:cNvPicPr/>
                <p:nvPr/>
              </p:nvPicPr>
              <p:blipFill>
                <a:blip r:embed="rId171"/>
                <a:stretch>
                  <a:fillRect/>
                </a:stretch>
              </p:blipFill>
              <p:spPr>
                <a:xfrm>
                  <a:off x="6669071" y="5011108"/>
                  <a:ext cx="201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7647" name="Ink 17646">
                  <a:extLst>
                    <a:ext uri="{FF2B5EF4-FFF2-40B4-BE49-F238E27FC236}">
                      <a16:creationId xmlns:a16="http://schemas.microsoft.com/office/drawing/2014/main" id="{691465E1-8FC6-BCD6-9804-BAD356BF9923}"/>
                    </a:ext>
                  </a:extLst>
                </p14:cNvPr>
                <p14:cNvContentPartPr/>
                <p14:nvPr/>
              </p14:nvContentPartPr>
              <p14:xfrm>
                <a:off x="6818831" y="5008228"/>
                <a:ext cx="135720" cy="222840"/>
              </p14:xfrm>
            </p:contentPart>
          </mc:Choice>
          <mc:Fallback xmlns="">
            <p:pic>
              <p:nvPicPr>
                <p:cNvPr id="17647" name="Ink 17646">
                  <a:extLst>
                    <a:ext uri="{FF2B5EF4-FFF2-40B4-BE49-F238E27FC236}">
                      <a16:creationId xmlns:a16="http://schemas.microsoft.com/office/drawing/2014/main" id="{691465E1-8FC6-BCD6-9804-BAD356BF9923}"/>
                    </a:ext>
                  </a:extLst>
                </p:cNvPr>
                <p:cNvPicPr/>
                <p:nvPr/>
              </p:nvPicPr>
              <p:blipFill>
                <a:blip r:embed="rId173"/>
                <a:stretch>
                  <a:fillRect/>
                </a:stretch>
              </p:blipFill>
              <p:spPr>
                <a:xfrm>
                  <a:off x="6809831" y="4999588"/>
                  <a:ext cx="15336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7662" name="Ink 17661">
                  <a:extLst>
                    <a:ext uri="{FF2B5EF4-FFF2-40B4-BE49-F238E27FC236}">
                      <a16:creationId xmlns:a16="http://schemas.microsoft.com/office/drawing/2014/main" id="{A1B7CCE1-CDE9-EA8F-9FC2-F4713832D322}"/>
                    </a:ext>
                  </a:extLst>
                </p14:cNvPr>
                <p14:cNvContentPartPr/>
                <p14:nvPr/>
              </p14:nvContentPartPr>
              <p14:xfrm>
                <a:off x="6467831" y="5009668"/>
                <a:ext cx="158400" cy="538920"/>
              </p14:xfrm>
            </p:contentPart>
          </mc:Choice>
          <mc:Fallback xmlns="">
            <p:pic>
              <p:nvPicPr>
                <p:cNvPr id="17662" name="Ink 17661">
                  <a:extLst>
                    <a:ext uri="{FF2B5EF4-FFF2-40B4-BE49-F238E27FC236}">
                      <a16:creationId xmlns:a16="http://schemas.microsoft.com/office/drawing/2014/main" id="{A1B7CCE1-CDE9-EA8F-9FC2-F4713832D322}"/>
                    </a:ext>
                  </a:extLst>
                </p:cNvPr>
                <p:cNvPicPr/>
                <p:nvPr/>
              </p:nvPicPr>
              <p:blipFill>
                <a:blip r:embed="rId175"/>
                <a:stretch>
                  <a:fillRect/>
                </a:stretch>
              </p:blipFill>
              <p:spPr>
                <a:xfrm>
                  <a:off x="6459191" y="5001028"/>
                  <a:ext cx="176040" cy="556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6">
            <p14:nvContentPartPr>
              <p14:cNvPr id="17664" name="Ink 17663">
                <a:extLst>
                  <a:ext uri="{FF2B5EF4-FFF2-40B4-BE49-F238E27FC236}">
                    <a16:creationId xmlns:a16="http://schemas.microsoft.com/office/drawing/2014/main" id="{0BB17A2E-2461-2B4C-B2BE-2D03687E8030}"/>
                  </a:ext>
                </a:extLst>
              </p14:cNvPr>
              <p14:cNvContentPartPr/>
              <p14:nvPr/>
            </p14:nvContentPartPr>
            <p14:xfrm>
              <a:off x="5319360" y="4875791"/>
              <a:ext cx="162360" cy="535680"/>
            </p14:xfrm>
          </p:contentPart>
        </mc:Choice>
        <mc:Fallback xmlns="">
          <p:pic>
            <p:nvPicPr>
              <p:cNvPr id="17664" name="Ink 17663">
                <a:extLst>
                  <a:ext uri="{FF2B5EF4-FFF2-40B4-BE49-F238E27FC236}">
                    <a16:creationId xmlns:a16="http://schemas.microsoft.com/office/drawing/2014/main" id="{0BB17A2E-2461-2B4C-B2BE-2D03687E8030}"/>
                  </a:ext>
                </a:extLst>
              </p:cNvPr>
              <p:cNvPicPr/>
              <p:nvPr/>
            </p:nvPicPr>
            <p:blipFill>
              <a:blip r:embed="rId177"/>
              <a:stretch>
                <a:fillRect/>
              </a:stretch>
            </p:blipFill>
            <p:spPr>
              <a:xfrm>
                <a:off x="5310380" y="4866791"/>
                <a:ext cx="179961" cy="553320"/>
              </a:xfrm>
              <a:prstGeom prst="rect">
                <a:avLst/>
              </a:prstGeom>
            </p:spPr>
          </p:pic>
        </mc:Fallback>
      </mc:AlternateContent>
      <p:grpSp>
        <p:nvGrpSpPr>
          <p:cNvPr id="17667" name="Group 17666">
            <a:extLst>
              <a:ext uri="{FF2B5EF4-FFF2-40B4-BE49-F238E27FC236}">
                <a16:creationId xmlns:a16="http://schemas.microsoft.com/office/drawing/2014/main" id="{E46ACD73-D627-BCD9-50D8-5F4C7FD93EB1}"/>
              </a:ext>
            </a:extLst>
          </p:cNvPr>
          <p:cNvGrpSpPr/>
          <p:nvPr/>
        </p:nvGrpSpPr>
        <p:grpSpPr>
          <a:xfrm>
            <a:off x="3241440" y="5739071"/>
            <a:ext cx="1081080" cy="544680"/>
            <a:chOff x="4887431" y="5862508"/>
            <a:chExt cx="1081080" cy="544680"/>
          </a:xfrm>
        </p:grpSpPr>
        <mc:AlternateContent xmlns:mc="http://schemas.openxmlformats.org/markup-compatibility/2006" xmlns:p14="http://schemas.microsoft.com/office/powerpoint/2010/main">
          <mc:Choice Requires="p14">
            <p:contentPart p14:bwMode="auto" r:id="rId178">
              <p14:nvContentPartPr>
                <p14:cNvPr id="17651" name="Ink 17650">
                  <a:extLst>
                    <a:ext uri="{FF2B5EF4-FFF2-40B4-BE49-F238E27FC236}">
                      <a16:creationId xmlns:a16="http://schemas.microsoft.com/office/drawing/2014/main" id="{4A0BD0FF-6A5E-6056-8FCE-6EE84053AA62}"/>
                    </a:ext>
                  </a:extLst>
                </p14:cNvPr>
                <p14:cNvContentPartPr/>
                <p14:nvPr/>
              </p14:nvContentPartPr>
              <p14:xfrm>
                <a:off x="4887431" y="6029188"/>
                <a:ext cx="114480" cy="257760"/>
              </p14:xfrm>
            </p:contentPart>
          </mc:Choice>
          <mc:Fallback xmlns="">
            <p:pic>
              <p:nvPicPr>
                <p:cNvPr id="17651" name="Ink 17650">
                  <a:extLst>
                    <a:ext uri="{FF2B5EF4-FFF2-40B4-BE49-F238E27FC236}">
                      <a16:creationId xmlns:a16="http://schemas.microsoft.com/office/drawing/2014/main" id="{4A0BD0FF-6A5E-6056-8FCE-6EE84053AA62}"/>
                    </a:ext>
                  </a:extLst>
                </p:cNvPr>
                <p:cNvPicPr/>
                <p:nvPr/>
              </p:nvPicPr>
              <p:blipFill>
                <a:blip r:embed="rId179"/>
                <a:stretch>
                  <a:fillRect/>
                </a:stretch>
              </p:blipFill>
              <p:spPr>
                <a:xfrm>
                  <a:off x="4878431" y="6020548"/>
                  <a:ext cx="13212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7652" name="Ink 17651">
                  <a:extLst>
                    <a:ext uri="{FF2B5EF4-FFF2-40B4-BE49-F238E27FC236}">
                      <a16:creationId xmlns:a16="http://schemas.microsoft.com/office/drawing/2014/main" id="{DB7C4415-AA03-6081-A1F7-8F3C462B251D}"/>
                    </a:ext>
                  </a:extLst>
                </p14:cNvPr>
                <p14:cNvContentPartPr/>
                <p14:nvPr/>
              </p14:nvContentPartPr>
              <p14:xfrm>
                <a:off x="4954391" y="6153748"/>
                <a:ext cx="47520" cy="32040"/>
              </p14:xfrm>
            </p:contentPart>
          </mc:Choice>
          <mc:Fallback xmlns="">
            <p:pic>
              <p:nvPicPr>
                <p:cNvPr id="17652" name="Ink 17651">
                  <a:extLst>
                    <a:ext uri="{FF2B5EF4-FFF2-40B4-BE49-F238E27FC236}">
                      <a16:creationId xmlns:a16="http://schemas.microsoft.com/office/drawing/2014/main" id="{DB7C4415-AA03-6081-A1F7-8F3C462B251D}"/>
                    </a:ext>
                  </a:extLst>
                </p:cNvPr>
                <p:cNvPicPr/>
                <p:nvPr/>
              </p:nvPicPr>
              <p:blipFill>
                <a:blip r:embed="rId181"/>
                <a:stretch>
                  <a:fillRect/>
                </a:stretch>
              </p:blipFill>
              <p:spPr>
                <a:xfrm>
                  <a:off x="4945391" y="6144748"/>
                  <a:ext cx="6516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7653" name="Ink 17652">
                  <a:extLst>
                    <a:ext uri="{FF2B5EF4-FFF2-40B4-BE49-F238E27FC236}">
                      <a16:creationId xmlns:a16="http://schemas.microsoft.com/office/drawing/2014/main" id="{822203F1-26E0-A9B4-7F16-752D73CA8618}"/>
                    </a:ext>
                  </a:extLst>
                </p14:cNvPr>
                <p14:cNvContentPartPr/>
                <p14:nvPr/>
              </p14:nvContentPartPr>
              <p14:xfrm>
                <a:off x="5050871" y="6243748"/>
                <a:ext cx="360" cy="163440"/>
              </p14:xfrm>
            </p:contentPart>
          </mc:Choice>
          <mc:Fallback xmlns="">
            <p:pic>
              <p:nvPicPr>
                <p:cNvPr id="17653" name="Ink 17652">
                  <a:extLst>
                    <a:ext uri="{FF2B5EF4-FFF2-40B4-BE49-F238E27FC236}">
                      <a16:creationId xmlns:a16="http://schemas.microsoft.com/office/drawing/2014/main" id="{822203F1-26E0-A9B4-7F16-752D73CA8618}"/>
                    </a:ext>
                  </a:extLst>
                </p:cNvPr>
                <p:cNvPicPr/>
                <p:nvPr/>
              </p:nvPicPr>
              <p:blipFill>
                <a:blip r:embed="rId183"/>
                <a:stretch>
                  <a:fillRect/>
                </a:stretch>
              </p:blipFill>
              <p:spPr>
                <a:xfrm>
                  <a:off x="5042231" y="6235108"/>
                  <a:ext cx="1800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7654" name="Ink 17653">
                  <a:extLst>
                    <a:ext uri="{FF2B5EF4-FFF2-40B4-BE49-F238E27FC236}">
                      <a16:creationId xmlns:a16="http://schemas.microsoft.com/office/drawing/2014/main" id="{44BF860D-2F3D-4DA8-ED8C-09D5B8893F1B}"/>
                    </a:ext>
                  </a:extLst>
                </p14:cNvPr>
                <p14:cNvContentPartPr/>
                <p14:nvPr/>
              </p14:nvContentPartPr>
              <p14:xfrm>
                <a:off x="5149871" y="6079228"/>
                <a:ext cx="80640" cy="204480"/>
              </p14:xfrm>
            </p:contentPart>
          </mc:Choice>
          <mc:Fallback xmlns="">
            <p:pic>
              <p:nvPicPr>
                <p:cNvPr id="17654" name="Ink 17653">
                  <a:extLst>
                    <a:ext uri="{FF2B5EF4-FFF2-40B4-BE49-F238E27FC236}">
                      <a16:creationId xmlns:a16="http://schemas.microsoft.com/office/drawing/2014/main" id="{44BF860D-2F3D-4DA8-ED8C-09D5B8893F1B}"/>
                    </a:ext>
                  </a:extLst>
                </p:cNvPr>
                <p:cNvPicPr/>
                <p:nvPr/>
              </p:nvPicPr>
              <p:blipFill>
                <a:blip r:embed="rId185"/>
                <a:stretch>
                  <a:fillRect/>
                </a:stretch>
              </p:blipFill>
              <p:spPr>
                <a:xfrm>
                  <a:off x="5140871" y="6070228"/>
                  <a:ext cx="9828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7655" name="Ink 17654">
                  <a:extLst>
                    <a:ext uri="{FF2B5EF4-FFF2-40B4-BE49-F238E27FC236}">
                      <a16:creationId xmlns:a16="http://schemas.microsoft.com/office/drawing/2014/main" id="{CBDB56BB-980B-5421-E207-9BBC087C06D8}"/>
                    </a:ext>
                  </a:extLst>
                </p14:cNvPr>
                <p14:cNvContentPartPr/>
                <p14:nvPr/>
              </p14:nvContentPartPr>
              <p14:xfrm>
                <a:off x="5154191" y="6194788"/>
                <a:ext cx="35280" cy="13680"/>
              </p14:xfrm>
            </p:contentPart>
          </mc:Choice>
          <mc:Fallback xmlns="">
            <p:pic>
              <p:nvPicPr>
                <p:cNvPr id="17655" name="Ink 17654">
                  <a:extLst>
                    <a:ext uri="{FF2B5EF4-FFF2-40B4-BE49-F238E27FC236}">
                      <a16:creationId xmlns:a16="http://schemas.microsoft.com/office/drawing/2014/main" id="{CBDB56BB-980B-5421-E207-9BBC087C06D8}"/>
                    </a:ext>
                  </a:extLst>
                </p:cNvPr>
                <p:cNvPicPr/>
                <p:nvPr/>
              </p:nvPicPr>
              <p:blipFill>
                <a:blip r:embed="rId187"/>
                <a:stretch>
                  <a:fillRect/>
                </a:stretch>
              </p:blipFill>
              <p:spPr>
                <a:xfrm>
                  <a:off x="5145551" y="6185788"/>
                  <a:ext cx="5292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7656" name="Ink 17655">
                  <a:extLst>
                    <a:ext uri="{FF2B5EF4-FFF2-40B4-BE49-F238E27FC236}">
                      <a16:creationId xmlns:a16="http://schemas.microsoft.com/office/drawing/2014/main" id="{C892ACC7-9FC1-3791-BCDB-FE7BAC19EACD}"/>
                    </a:ext>
                  </a:extLst>
                </p14:cNvPr>
                <p14:cNvContentPartPr/>
                <p14:nvPr/>
              </p14:nvContentPartPr>
              <p14:xfrm>
                <a:off x="5255351" y="6256708"/>
                <a:ext cx="83520" cy="132840"/>
              </p14:xfrm>
            </p:contentPart>
          </mc:Choice>
          <mc:Fallback xmlns="">
            <p:pic>
              <p:nvPicPr>
                <p:cNvPr id="17656" name="Ink 17655">
                  <a:extLst>
                    <a:ext uri="{FF2B5EF4-FFF2-40B4-BE49-F238E27FC236}">
                      <a16:creationId xmlns:a16="http://schemas.microsoft.com/office/drawing/2014/main" id="{C892ACC7-9FC1-3791-BCDB-FE7BAC19EACD}"/>
                    </a:ext>
                  </a:extLst>
                </p:cNvPr>
                <p:cNvPicPr/>
                <p:nvPr/>
              </p:nvPicPr>
              <p:blipFill>
                <a:blip r:embed="rId189"/>
                <a:stretch>
                  <a:fillRect/>
                </a:stretch>
              </p:blipFill>
              <p:spPr>
                <a:xfrm>
                  <a:off x="5246711" y="6247708"/>
                  <a:ext cx="10116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7657" name="Ink 17656">
                  <a:extLst>
                    <a:ext uri="{FF2B5EF4-FFF2-40B4-BE49-F238E27FC236}">
                      <a16:creationId xmlns:a16="http://schemas.microsoft.com/office/drawing/2014/main" id="{7C0F7D92-7AF1-AF80-2C38-C73CF6D25AFF}"/>
                    </a:ext>
                  </a:extLst>
                </p14:cNvPr>
                <p14:cNvContentPartPr/>
                <p14:nvPr/>
              </p14:nvContentPartPr>
              <p14:xfrm>
                <a:off x="5415911" y="6139708"/>
                <a:ext cx="95760" cy="105480"/>
              </p14:xfrm>
            </p:contentPart>
          </mc:Choice>
          <mc:Fallback xmlns="">
            <p:pic>
              <p:nvPicPr>
                <p:cNvPr id="17657" name="Ink 17656">
                  <a:extLst>
                    <a:ext uri="{FF2B5EF4-FFF2-40B4-BE49-F238E27FC236}">
                      <a16:creationId xmlns:a16="http://schemas.microsoft.com/office/drawing/2014/main" id="{7C0F7D92-7AF1-AF80-2C38-C73CF6D25AFF}"/>
                    </a:ext>
                  </a:extLst>
                </p:cNvPr>
                <p:cNvPicPr/>
                <p:nvPr/>
              </p:nvPicPr>
              <p:blipFill>
                <a:blip r:embed="rId191"/>
                <a:stretch>
                  <a:fillRect/>
                </a:stretch>
              </p:blipFill>
              <p:spPr>
                <a:xfrm>
                  <a:off x="5407271" y="6130708"/>
                  <a:ext cx="1134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7658" name="Ink 17657">
                  <a:extLst>
                    <a:ext uri="{FF2B5EF4-FFF2-40B4-BE49-F238E27FC236}">
                      <a16:creationId xmlns:a16="http://schemas.microsoft.com/office/drawing/2014/main" id="{00C5C5FA-35CE-7AD6-A794-7ECEEC46E630}"/>
                    </a:ext>
                  </a:extLst>
                </p14:cNvPr>
                <p14:cNvContentPartPr/>
                <p14:nvPr/>
              </p14:nvContentPartPr>
              <p14:xfrm>
                <a:off x="5513831" y="5990668"/>
                <a:ext cx="36720" cy="106200"/>
              </p14:xfrm>
            </p:contentPart>
          </mc:Choice>
          <mc:Fallback xmlns="">
            <p:pic>
              <p:nvPicPr>
                <p:cNvPr id="17658" name="Ink 17657">
                  <a:extLst>
                    <a:ext uri="{FF2B5EF4-FFF2-40B4-BE49-F238E27FC236}">
                      <a16:creationId xmlns:a16="http://schemas.microsoft.com/office/drawing/2014/main" id="{00C5C5FA-35CE-7AD6-A794-7ECEEC46E630}"/>
                    </a:ext>
                  </a:extLst>
                </p:cNvPr>
                <p:cNvPicPr/>
                <p:nvPr/>
              </p:nvPicPr>
              <p:blipFill>
                <a:blip r:embed="rId193"/>
                <a:stretch>
                  <a:fillRect/>
                </a:stretch>
              </p:blipFill>
              <p:spPr>
                <a:xfrm>
                  <a:off x="5504831" y="5981668"/>
                  <a:ext cx="5436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7659" name="Ink 17658">
                  <a:extLst>
                    <a:ext uri="{FF2B5EF4-FFF2-40B4-BE49-F238E27FC236}">
                      <a16:creationId xmlns:a16="http://schemas.microsoft.com/office/drawing/2014/main" id="{E1507A39-C8C5-CBAD-EC31-FE06B5FF227D}"/>
                    </a:ext>
                  </a:extLst>
                </p14:cNvPr>
                <p14:cNvContentPartPr/>
                <p14:nvPr/>
              </p14:nvContentPartPr>
              <p14:xfrm>
                <a:off x="5524271" y="5910388"/>
                <a:ext cx="2520" cy="2520"/>
              </p14:xfrm>
            </p:contentPart>
          </mc:Choice>
          <mc:Fallback xmlns="">
            <p:pic>
              <p:nvPicPr>
                <p:cNvPr id="17659" name="Ink 17658">
                  <a:extLst>
                    <a:ext uri="{FF2B5EF4-FFF2-40B4-BE49-F238E27FC236}">
                      <a16:creationId xmlns:a16="http://schemas.microsoft.com/office/drawing/2014/main" id="{E1507A39-C8C5-CBAD-EC31-FE06B5FF227D}"/>
                    </a:ext>
                  </a:extLst>
                </p:cNvPr>
                <p:cNvPicPr/>
                <p:nvPr/>
              </p:nvPicPr>
              <p:blipFill>
                <a:blip r:embed="rId131"/>
                <a:stretch>
                  <a:fillRect/>
                </a:stretch>
              </p:blipFill>
              <p:spPr>
                <a:xfrm>
                  <a:off x="5515631" y="5901388"/>
                  <a:ext cx="201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7660" name="Ink 17659">
                  <a:extLst>
                    <a:ext uri="{FF2B5EF4-FFF2-40B4-BE49-F238E27FC236}">
                      <a16:creationId xmlns:a16="http://schemas.microsoft.com/office/drawing/2014/main" id="{3E7F3B30-2C2F-93D1-A1CE-F7933809B1C6}"/>
                    </a:ext>
                  </a:extLst>
                </p14:cNvPr>
                <p14:cNvContentPartPr/>
                <p14:nvPr/>
              </p14:nvContentPartPr>
              <p14:xfrm>
                <a:off x="5621831" y="5907868"/>
                <a:ext cx="77760" cy="182880"/>
              </p14:xfrm>
            </p:contentPart>
          </mc:Choice>
          <mc:Fallback xmlns="">
            <p:pic>
              <p:nvPicPr>
                <p:cNvPr id="17660" name="Ink 17659">
                  <a:extLst>
                    <a:ext uri="{FF2B5EF4-FFF2-40B4-BE49-F238E27FC236}">
                      <a16:creationId xmlns:a16="http://schemas.microsoft.com/office/drawing/2014/main" id="{3E7F3B30-2C2F-93D1-A1CE-F7933809B1C6}"/>
                    </a:ext>
                  </a:extLst>
                </p:cNvPr>
                <p:cNvPicPr/>
                <p:nvPr/>
              </p:nvPicPr>
              <p:blipFill>
                <a:blip r:embed="rId196"/>
                <a:stretch>
                  <a:fillRect/>
                </a:stretch>
              </p:blipFill>
              <p:spPr>
                <a:xfrm>
                  <a:off x="5613191" y="5899228"/>
                  <a:ext cx="954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7665" name="Ink 17664">
                  <a:extLst>
                    <a:ext uri="{FF2B5EF4-FFF2-40B4-BE49-F238E27FC236}">
                      <a16:creationId xmlns:a16="http://schemas.microsoft.com/office/drawing/2014/main" id="{562457B0-E1E9-25AE-B58A-AA533D95A534}"/>
                    </a:ext>
                  </a:extLst>
                </p14:cNvPr>
                <p14:cNvContentPartPr/>
                <p14:nvPr/>
              </p14:nvContentPartPr>
              <p14:xfrm>
                <a:off x="5362631" y="5866468"/>
                <a:ext cx="234720" cy="487440"/>
              </p14:xfrm>
            </p:contentPart>
          </mc:Choice>
          <mc:Fallback xmlns="">
            <p:pic>
              <p:nvPicPr>
                <p:cNvPr id="17665" name="Ink 17664">
                  <a:extLst>
                    <a:ext uri="{FF2B5EF4-FFF2-40B4-BE49-F238E27FC236}">
                      <a16:creationId xmlns:a16="http://schemas.microsoft.com/office/drawing/2014/main" id="{562457B0-E1E9-25AE-B58A-AA533D95A534}"/>
                    </a:ext>
                  </a:extLst>
                </p:cNvPr>
                <p:cNvPicPr/>
                <p:nvPr/>
              </p:nvPicPr>
              <p:blipFill>
                <a:blip r:embed="rId198"/>
                <a:stretch>
                  <a:fillRect/>
                </a:stretch>
              </p:blipFill>
              <p:spPr>
                <a:xfrm>
                  <a:off x="5353991" y="5857828"/>
                  <a:ext cx="252360" cy="50508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7666" name="Ink 17665">
                  <a:extLst>
                    <a:ext uri="{FF2B5EF4-FFF2-40B4-BE49-F238E27FC236}">
                      <a16:creationId xmlns:a16="http://schemas.microsoft.com/office/drawing/2014/main" id="{EB7A2224-D051-3AFF-DFC2-FF160773FAB2}"/>
                    </a:ext>
                  </a:extLst>
                </p14:cNvPr>
                <p14:cNvContentPartPr/>
                <p14:nvPr/>
              </p14:nvContentPartPr>
              <p14:xfrm>
                <a:off x="5777711" y="5862508"/>
                <a:ext cx="190800" cy="429480"/>
              </p14:xfrm>
            </p:contentPart>
          </mc:Choice>
          <mc:Fallback xmlns="">
            <p:pic>
              <p:nvPicPr>
                <p:cNvPr id="17666" name="Ink 17665">
                  <a:extLst>
                    <a:ext uri="{FF2B5EF4-FFF2-40B4-BE49-F238E27FC236}">
                      <a16:creationId xmlns:a16="http://schemas.microsoft.com/office/drawing/2014/main" id="{EB7A2224-D051-3AFF-DFC2-FF160773FAB2}"/>
                    </a:ext>
                  </a:extLst>
                </p:cNvPr>
                <p:cNvPicPr/>
                <p:nvPr/>
              </p:nvPicPr>
              <p:blipFill>
                <a:blip r:embed="rId200"/>
                <a:stretch>
                  <a:fillRect/>
                </a:stretch>
              </p:blipFill>
              <p:spPr>
                <a:xfrm>
                  <a:off x="5768711" y="5853868"/>
                  <a:ext cx="208440" cy="447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1">
            <p14:nvContentPartPr>
              <p14:cNvPr id="17668" name="Ink 17667">
                <a:extLst>
                  <a:ext uri="{FF2B5EF4-FFF2-40B4-BE49-F238E27FC236}">
                    <a16:creationId xmlns:a16="http://schemas.microsoft.com/office/drawing/2014/main" id="{4161095B-A362-B63A-3C83-AAC453310412}"/>
                  </a:ext>
                </a:extLst>
              </p14:cNvPr>
              <p14:cNvContentPartPr/>
              <p14:nvPr/>
            </p14:nvContentPartPr>
            <p14:xfrm>
              <a:off x="5756760" y="5401031"/>
              <a:ext cx="111960" cy="37440"/>
            </p14:xfrm>
          </p:contentPart>
        </mc:Choice>
        <mc:Fallback xmlns="">
          <p:pic>
            <p:nvPicPr>
              <p:cNvPr id="17668" name="Ink 17667">
                <a:extLst>
                  <a:ext uri="{FF2B5EF4-FFF2-40B4-BE49-F238E27FC236}">
                    <a16:creationId xmlns:a16="http://schemas.microsoft.com/office/drawing/2014/main" id="{4161095B-A362-B63A-3C83-AAC453310412}"/>
                  </a:ext>
                </a:extLst>
              </p:cNvPr>
              <p:cNvPicPr/>
              <p:nvPr/>
            </p:nvPicPr>
            <p:blipFill>
              <a:blip r:embed="rId202"/>
              <a:stretch>
                <a:fillRect/>
              </a:stretch>
            </p:blipFill>
            <p:spPr>
              <a:xfrm>
                <a:off x="5747760" y="5392117"/>
                <a:ext cx="129600" cy="54912"/>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7669" name="Ink 17668">
                <a:extLst>
                  <a:ext uri="{FF2B5EF4-FFF2-40B4-BE49-F238E27FC236}">
                    <a16:creationId xmlns:a16="http://schemas.microsoft.com/office/drawing/2014/main" id="{0BE98329-EF44-6C1F-D159-14559EBEFFF5}"/>
                  </a:ext>
                </a:extLst>
              </p14:cNvPr>
              <p14:cNvContentPartPr/>
              <p14:nvPr/>
            </p14:nvContentPartPr>
            <p14:xfrm>
              <a:off x="5757120" y="5534951"/>
              <a:ext cx="134640" cy="49320"/>
            </p14:xfrm>
          </p:contentPart>
        </mc:Choice>
        <mc:Fallback xmlns="">
          <p:pic>
            <p:nvPicPr>
              <p:cNvPr id="17669" name="Ink 17668">
                <a:extLst>
                  <a:ext uri="{FF2B5EF4-FFF2-40B4-BE49-F238E27FC236}">
                    <a16:creationId xmlns:a16="http://schemas.microsoft.com/office/drawing/2014/main" id="{0BE98329-EF44-6C1F-D159-14559EBEFFF5}"/>
                  </a:ext>
                </a:extLst>
              </p:cNvPr>
              <p:cNvPicPr/>
              <p:nvPr/>
            </p:nvPicPr>
            <p:blipFill>
              <a:blip r:embed="rId204"/>
              <a:stretch>
                <a:fillRect/>
              </a:stretch>
            </p:blipFill>
            <p:spPr>
              <a:xfrm>
                <a:off x="5748120" y="5525951"/>
                <a:ext cx="152280" cy="66960"/>
              </a:xfrm>
              <a:prstGeom prst="rect">
                <a:avLst/>
              </a:prstGeom>
            </p:spPr>
          </p:pic>
        </mc:Fallback>
      </mc:AlternateContent>
      <p:grpSp>
        <p:nvGrpSpPr>
          <p:cNvPr id="17690" name="Group 17689">
            <a:extLst>
              <a:ext uri="{FF2B5EF4-FFF2-40B4-BE49-F238E27FC236}">
                <a16:creationId xmlns:a16="http://schemas.microsoft.com/office/drawing/2014/main" id="{99E8D9B1-4269-D86E-07F3-46993CDB426B}"/>
              </a:ext>
            </a:extLst>
          </p:cNvPr>
          <p:cNvGrpSpPr/>
          <p:nvPr/>
        </p:nvGrpSpPr>
        <p:grpSpPr>
          <a:xfrm>
            <a:off x="6053400" y="4934111"/>
            <a:ext cx="423360" cy="1178640"/>
            <a:chOff x="7699391" y="5057548"/>
            <a:chExt cx="423360" cy="1178640"/>
          </a:xfrm>
        </p:grpSpPr>
        <mc:AlternateContent xmlns:mc="http://schemas.openxmlformats.org/markup-compatibility/2006" xmlns:p14="http://schemas.microsoft.com/office/powerpoint/2010/main">
          <mc:Choice Requires="p14">
            <p:contentPart p14:bwMode="auto" r:id="rId205">
              <p14:nvContentPartPr>
                <p14:cNvPr id="17676" name="Ink 17675">
                  <a:extLst>
                    <a:ext uri="{FF2B5EF4-FFF2-40B4-BE49-F238E27FC236}">
                      <a16:creationId xmlns:a16="http://schemas.microsoft.com/office/drawing/2014/main" id="{10F25F38-5261-CA0A-437D-7923F207E8DB}"/>
                    </a:ext>
                  </a:extLst>
                </p14:cNvPr>
                <p14:cNvContentPartPr/>
                <p14:nvPr/>
              </p14:nvContentPartPr>
              <p14:xfrm>
                <a:off x="7808831" y="5082388"/>
                <a:ext cx="170280" cy="53640"/>
              </p14:xfrm>
            </p:contentPart>
          </mc:Choice>
          <mc:Fallback xmlns="">
            <p:pic>
              <p:nvPicPr>
                <p:cNvPr id="17676" name="Ink 17675">
                  <a:extLst>
                    <a:ext uri="{FF2B5EF4-FFF2-40B4-BE49-F238E27FC236}">
                      <a16:creationId xmlns:a16="http://schemas.microsoft.com/office/drawing/2014/main" id="{10F25F38-5261-CA0A-437D-7923F207E8DB}"/>
                    </a:ext>
                  </a:extLst>
                </p:cNvPr>
                <p:cNvPicPr/>
                <p:nvPr/>
              </p:nvPicPr>
              <p:blipFill>
                <a:blip r:embed="rId206"/>
                <a:stretch>
                  <a:fillRect/>
                </a:stretch>
              </p:blipFill>
              <p:spPr>
                <a:xfrm>
                  <a:off x="7800191" y="5073388"/>
                  <a:ext cx="18792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7677" name="Ink 17676">
                  <a:extLst>
                    <a:ext uri="{FF2B5EF4-FFF2-40B4-BE49-F238E27FC236}">
                      <a16:creationId xmlns:a16="http://schemas.microsoft.com/office/drawing/2014/main" id="{46BDD8D9-CB5B-1178-BF1D-32D035F61EB4}"/>
                    </a:ext>
                  </a:extLst>
                </p14:cNvPr>
                <p14:cNvContentPartPr/>
                <p14:nvPr/>
              </p14:nvContentPartPr>
              <p14:xfrm>
                <a:off x="7909271" y="5099308"/>
                <a:ext cx="5040" cy="222480"/>
              </p14:xfrm>
            </p:contentPart>
          </mc:Choice>
          <mc:Fallback xmlns="">
            <p:pic>
              <p:nvPicPr>
                <p:cNvPr id="17677" name="Ink 17676">
                  <a:extLst>
                    <a:ext uri="{FF2B5EF4-FFF2-40B4-BE49-F238E27FC236}">
                      <a16:creationId xmlns:a16="http://schemas.microsoft.com/office/drawing/2014/main" id="{46BDD8D9-CB5B-1178-BF1D-32D035F61EB4}"/>
                    </a:ext>
                  </a:extLst>
                </p:cNvPr>
                <p:cNvPicPr/>
                <p:nvPr/>
              </p:nvPicPr>
              <p:blipFill>
                <a:blip r:embed="rId208"/>
                <a:stretch>
                  <a:fillRect/>
                </a:stretch>
              </p:blipFill>
              <p:spPr>
                <a:xfrm>
                  <a:off x="7900271" y="5090668"/>
                  <a:ext cx="2268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7678" name="Ink 17677">
                  <a:extLst>
                    <a:ext uri="{FF2B5EF4-FFF2-40B4-BE49-F238E27FC236}">
                      <a16:creationId xmlns:a16="http://schemas.microsoft.com/office/drawing/2014/main" id="{A0CD3F98-A9DE-A7DF-DB3E-43DCEC6939A6}"/>
                    </a:ext>
                  </a:extLst>
                </p14:cNvPr>
                <p14:cNvContentPartPr/>
                <p14:nvPr/>
              </p14:nvContentPartPr>
              <p14:xfrm>
                <a:off x="7860311" y="5323948"/>
                <a:ext cx="143640" cy="360"/>
              </p14:xfrm>
            </p:contentPart>
          </mc:Choice>
          <mc:Fallback xmlns="">
            <p:pic>
              <p:nvPicPr>
                <p:cNvPr id="17678" name="Ink 17677">
                  <a:extLst>
                    <a:ext uri="{FF2B5EF4-FFF2-40B4-BE49-F238E27FC236}">
                      <a16:creationId xmlns:a16="http://schemas.microsoft.com/office/drawing/2014/main" id="{A0CD3F98-A9DE-A7DF-DB3E-43DCEC6939A6}"/>
                    </a:ext>
                  </a:extLst>
                </p:cNvPr>
                <p:cNvPicPr/>
                <p:nvPr/>
              </p:nvPicPr>
              <p:blipFill>
                <a:blip r:embed="rId210"/>
                <a:stretch>
                  <a:fillRect/>
                </a:stretch>
              </p:blipFill>
              <p:spPr>
                <a:xfrm>
                  <a:off x="7851671" y="5314948"/>
                  <a:ext cx="161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7680" name="Ink 17679">
                  <a:extLst>
                    <a:ext uri="{FF2B5EF4-FFF2-40B4-BE49-F238E27FC236}">
                      <a16:creationId xmlns:a16="http://schemas.microsoft.com/office/drawing/2014/main" id="{2D2FDED2-A0F5-2E47-74BB-AA910CAD3892}"/>
                    </a:ext>
                  </a:extLst>
                </p14:cNvPr>
                <p14:cNvContentPartPr/>
                <p14:nvPr/>
              </p14:nvContentPartPr>
              <p14:xfrm>
                <a:off x="8022671" y="5259148"/>
                <a:ext cx="2520" cy="196560"/>
              </p14:xfrm>
            </p:contentPart>
          </mc:Choice>
          <mc:Fallback xmlns="">
            <p:pic>
              <p:nvPicPr>
                <p:cNvPr id="17680" name="Ink 17679">
                  <a:extLst>
                    <a:ext uri="{FF2B5EF4-FFF2-40B4-BE49-F238E27FC236}">
                      <a16:creationId xmlns:a16="http://schemas.microsoft.com/office/drawing/2014/main" id="{2D2FDED2-A0F5-2E47-74BB-AA910CAD3892}"/>
                    </a:ext>
                  </a:extLst>
                </p:cNvPr>
                <p:cNvPicPr/>
                <p:nvPr/>
              </p:nvPicPr>
              <p:blipFill>
                <a:blip r:embed="rId212"/>
                <a:stretch>
                  <a:fillRect/>
                </a:stretch>
              </p:blipFill>
              <p:spPr>
                <a:xfrm>
                  <a:off x="8014031" y="5250508"/>
                  <a:ext cx="2016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7687" name="Ink 17686">
                  <a:extLst>
                    <a:ext uri="{FF2B5EF4-FFF2-40B4-BE49-F238E27FC236}">
                      <a16:creationId xmlns:a16="http://schemas.microsoft.com/office/drawing/2014/main" id="{3BACA20E-B6C9-EC5F-F038-3206083A1784}"/>
                    </a:ext>
                  </a:extLst>
                </p14:cNvPr>
                <p14:cNvContentPartPr/>
                <p14:nvPr/>
              </p14:nvContentPartPr>
              <p14:xfrm>
                <a:off x="7998191" y="5864668"/>
                <a:ext cx="124560" cy="203040"/>
              </p14:xfrm>
            </p:contentPart>
          </mc:Choice>
          <mc:Fallback xmlns="">
            <p:pic>
              <p:nvPicPr>
                <p:cNvPr id="17687" name="Ink 17686">
                  <a:extLst>
                    <a:ext uri="{FF2B5EF4-FFF2-40B4-BE49-F238E27FC236}">
                      <a16:creationId xmlns:a16="http://schemas.microsoft.com/office/drawing/2014/main" id="{3BACA20E-B6C9-EC5F-F038-3206083A1784}"/>
                    </a:ext>
                  </a:extLst>
                </p:cNvPr>
                <p:cNvPicPr/>
                <p:nvPr/>
              </p:nvPicPr>
              <p:blipFill>
                <a:blip r:embed="rId214"/>
                <a:stretch>
                  <a:fillRect/>
                </a:stretch>
              </p:blipFill>
              <p:spPr>
                <a:xfrm>
                  <a:off x="7989551" y="5855668"/>
                  <a:ext cx="14220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7689" name="Ink 17688">
                  <a:extLst>
                    <a:ext uri="{FF2B5EF4-FFF2-40B4-BE49-F238E27FC236}">
                      <a16:creationId xmlns:a16="http://schemas.microsoft.com/office/drawing/2014/main" id="{EF562C94-72AA-27A2-2084-E9A2264D6B1D}"/>
                    </a:ext>
                  </a:extLst>
                </p14:cNvPr>
                <p14:cNvContentPartPr/>
                <p14:nvPr/>
              </p14:nvContentPartPr>
              <p14:xfrm>
                <a:off x="7699391" y="5057548"/>
                <a:ext cx="227160" cy="1178640"/>
              </p14:xfrm>
            </p:contentPart>
          </mc:Choice>
          <mc:Fallback xmlns="">
            <p:pic>
              <p:nvPicPr>
                <p:cNvPr id="17689" name="Ink 17688">
                  <a:extLst>
                    <a:ext uri="{FF2B5EF4-FFF2-40B4-BE49-F238E27FC236}">
                      <a16:creationId xmlns:a16="http://schemas.microsoft.com/office/drawing/2014/main" id="{EF562C94-72AA-27A2-2084-E9A2264D6B1D}"/>
                    </a:ext>
                  </a:extLst>
                </p:cNvPr>
                <p:cNvPicPr/>
                <p:nvPr/>
              </p:nvPicPr>
              <p:blipFill>
                <a:blip r:embed="rId216"/>
                <a:stretch>
                  <a:fillRect/>
                </a:stretch>
              </p:blipFill>
              <p:spPr>
                <a:xfrm>
                  <a:off x="7690751" y="5048548"/>
                  <a:ext cx="244800" cy="1196280"/>
                </a:xfrm>
                <a:prstGeom prst="rect">
                  <a:avLst/>
                </a:prstGeom>
              </p:spPr>
            </p:pic>
          </mc:Fallback>
        </mc:AlternateContent>
      </p:grpSp>
      <p:grpSp>
        <p:nvGrpSpPr>
          <p:cNvPr id="17692" name="Group 17691">
            <a:extLst>
              <a:ext uri="{FF2B5EF4-FFF2-40B4-BE49-F238E27FC236}">
                <a16:creationId xmlns:a16="http://schemas.microsoft.com/office/drawing/2014/main" id="{027B0897-F13D-1965-2C49-7A72400FF279}"/>
              </a:ext>
            </a:extLst>
          </p:cNvPr>
          <p:cNvGrpSpPr/>
          <p:nvPr/>
        </p:nvGrpSpPr>
        <p:grpSpPr>
          <a:xfrm>
            <a:off x="6858000" y="4957151"/>
            <a:ext cx="510840" cy="1087560"/>
            <a:chOff x="8503991" y="5080588"/>
            <a:chExt cx="510840" cy="1087560"/>
          </a:xfrm>
        </p:grpSpPr>
        <mc:AlternateContent xmlns:mc="http://schemas.openxmlformats.org/markup-compatibility/2006" xmlns:p14="http://schemas.microsoft.com/office/powerpoint/2010/main">
          <mc:Choice Requires="p14">
            <p:contentPart p14:bwMode="auto" r:id="rId217">
              <p14:nvContentPartPr>
                <p14:cNvPr id="17682" name="Ink 17681">
                  <a:extLst>
                    <a:ext uri="{FF2B5EF4-FFF2-40B4-BE49-F238E27FC236}">
                      <a16:creationId xmlns:a16="http://schemas.microsoft.com/office/drawing/2014/main" id="{092536C2-755A-CFB8-7967-9CDDBC40875D}"/>
                    </a:ext>
                  </a:extLst>
                </p14:cNvPr>
                <p14:cNvContentPartPr/>
                <p14:nvPr/>
              </p14:nvContentPartPr>
              <p14:xfrm>
                <a:off x="8568791" y="5822908"/>
                <a:ext cx="154440" cy="25200"/>
              </p14:xfrm>
            </p:contentPart>
          </mc:Choice>
          <mc:Fallback xmlns="">
            <p:pic>
              <p:nvPicPr>
                <p:cNvPr id="17682" name="Ink 17681">
                  <a:extLst>
                    <a:ext uri="{FF2B5EF4-FFF2-40B4-BE49-F238E27FC236}">
                      <a16:creationId xmlns:a16="http://schemas.microsoft.com/office/drawing/2014/main" id="{092536C2-755A-CFB8-7967-9CDDBC40875D}"/>
                    </a:ext>
                  </a:extLst>
                </p:cNvPr>
                <p:cNvPicPr/>
                <p:nvPr/>
              </p:nvPicPr>
              <p:blipFill>
                <a:blip r:embed="rId218"/>
                <a:stretch>
                  <a:fillRect/>
                </a:stretch>
              </p:blipFill>
              <p:spPr>
                <a:xfrm>
                  <a:off x="8560151" y="5814268"/>
                  <a:ext cx="17208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7683" name="Ink 17682">
                  <a:extLst>
                    <a:ext uri="{FF2B5EF4-FFF2-40B4-BE49-F238E27FC236}">
                      <a16:creationId xmlns:a16="http://schemas.microsoft.com/office/drawing/2014/main" id="{42B1F3ED-774C-5F13-B213-1858CD4C517A}"/>
                    </a:ext>
                  </a:extLst>
                </p14:cNvPr>
                <p14:cNvContentPartPr/>
                <p14:nvPr/>
              </p14:nvContentPartPr>
              <p14:xfrm>
                <a:off x="8647991" y="5845228"/>
                <a:ext cx="2520" cy="187560"/>
              </p14:xfrm>
            </p:contentPart>
          </mc:Choice>
          <mc:Fallback xmlns="">
            <p:pic>
              <p:nvPicPr>
                <p:cNvPr id="17683" name="Ink 17682">
                  <a:extLst>
                    <a:ext uri="{FF2B5EF4-FFF2-40B4-BE49-F238E27FC236}">
                      <a16:creationId xmlns:a16="http://schemas.microsoft.com/office/drawing/2014/main" id="{42B1F3ED-774C-5F13-B213-1858CD4C517A}"/>
                    </a:ext>
                  </a:extLst>
                </p:cNvPr>
                <p:cNvPicPr/>
                <p:nvPr/>
              </p:nvPicPr>
              <p:blipFill>
                <a:blip r:embed="rId220"/>
                <a:stretch>
                  <a:fillRect/>
                </a:stretch>
              </p:blipFill>
              <p:spPr>
                <a:xfrm>
                  <a:off x="8639351" y="5836228"/>
                  <a:ext cx="2016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7684" name="Ink 17683">
                  <a:extLst>
                    <a:ext uri="{FF2B5EF4-FFF2-40B4-BE49-F238E27FC236}">
                      <a16:creationId xmlns:a16="http://schemas.microsoft.com/office/drawing/2014/main" id="{18183D02-3F1D-3F62-C3E7-E01EEFF589BC}"/>
                    </a:ext>
                  </a:extLst>
                </p14:cNvPr>
                <p14:cNvContentPartPr/>
                <p14:nvPr/>
              </p14:nvContentPartPr>
              <p14:xfrm>
                <a:off x="8605871" y="6034228"/>
                <a:ext cx="139680" cy="10080"/>
              </p14:xfrm>
            </p:contentPart>
          </mc:Choice>
          <mc:Fallback xmlns="">
            <p:pic>
              <p:nvPicPr>
                <p:cNvPr id="17684" name="Ink 17683">
                  <a:extLst>
                    <a:ext uri="{FF2B5EF4-FFF2-40B4-BE49-F238E27FC236}">
                      <a16:creationId xmlns:a16="http://schemas.microsoft.com/office/drawing/2014/main" id="{18183D02-3F1D-3F62-C3E7-E01EEFF589BC}"/>
                    </a:ext>
                  </a:extLst>
                </p:cNvPr>
                <p:cNvPicPr/>
                <p:nvPr/>
              </p:nvPicPr>
              <p:blipFill>
                <a:blip r:embed="rId222"/>
                <a:stretch>
                  <a:fillRect/>
                </a:stretch>
              </p:blipFill>
              <p:spPr>
                <a:xfrm>
                  <a:off x="8597231" y="6025588"/>
                  <a:ext cx="1573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7685" name="Ink 17684">
                  <a:extLst>
                    <a:ext uri="{FF2B5EF4-FFF2-40B4-BE49-F238E27FC236}">
                      <a16:creationId xmlns:a16="http://schemas.microsoft.com/office/drawing/2014/main" id="{B93FEEE3-4255-A065-2C06-88217ACA0BEA}"/>
                    </a:ext>
                  </a:extLst>
                </p14:cNvPr>
                <p14:cNvContentPartPr/>
                <p14:nvPr/>
              </p14:nvContentPartPr>
              <p14:xfrm>
                <a:off x="8755991" y="6014428"/>
                <a:ext cx="122040" cy="129240"/>
              </p14:xfrm>
            </p:contentPart>
          </mc:Choice>
          <mc:Fallback xmlns="">
            <p:pic>
              <p:nvPicPr>
                <p:cNvPr id="17685" name="Ink 17684">
                  <a:extLst>
                    <a:ext uri="{FF2B5EF4-FFF2-40B4-BE49-F238E27FC236}">
                      <a16:creationId xmlns:a16="http://schemas.microsoft.com/office/drawing/2014/main" id="{B93FEEE3-4255-A065-2C06-88217ACA0BEA}"/>
                    </a:ext>
                  </a:extLst>
                </p:cNvPr>
                <p:cNvPicPr/>
                <p:nvPr/>
              </p:nvPicPr>
              <p:blipFill>
                <a:blip r:embed="rId224"/>
                <a:stretch>
                  <a:fillRect/>
                </a:stretch>
              </p:blipFill>
              <p:spPr>
                <a:xfrm>
                  <a:off x="8747351" y="6005788"/>
                  <a:ext cx="13968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686" name="Ink 17685">
                  <a:extLst>
                    <a:ext uri="{FF2B5EF4-FFF2-40B4-BE49-F238E27FC236}">
                      <a16:creationId xmlns:a16="http://schemas.microsoft.com/office/drawing/2014/main" id="{F1DCDAED-E065-C0B1-AC33-B6CF7900F699}"/>
                    </a:ext>
                  </a:extLst>
                </p14:cNvPr>
                <p14:cNvContentPartPr/>
                <p14:nvPr/>
              </p14:nvContentPartPr>
              <p14:xfrm>
                <a:off x="8503991" y="5158708"/>
                <a:ext cx="118800" cy="141840"/>
              </p14:xfrm>
            </p:contentPart>
          </mc:Choice>
          <mc:Fallback xmlns="">
            <p:pic>
              <p:nvPicPr>
                <p:cNvPr id="17686" name="Ink 17685">
                  <a:extLst>
                    <a:ext uri="{FF2B5EF4-FFF2-40B4-BE49-F238E27FC236}">
                      <a16:creationId xmlns:a16="http://schemas.microsoft.com/office/drawing/2014/main" id="{F1DCDAED-E065-C0B1-AC33-B6CF7900F699}"/>
                    </a:ext>
                  </a:extLst>
                </p:cNvPr>
                <p:cNvPicPr/>
                <p:nvPr/>
              </p:nvPicPr>
              <p:blipFill>
                <a:blip r:embed="rId226"/>
                <a:stretch>
                  <a:fillRect/>
                </a:stretch>
              </p:blipFill>
              <p:spPr>
                <a:xfrm>
                  <a:off x="8495351" y="5149708"/>
                  <a:ext cx="1364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691" name="Ink 17690">
                  <a:extLst>
                    <a:ext uri="{FF2B5EF4-FFF2-40B4-BE49-F238E27FC236}">
                      <a16:creationId xmlns:a16="http://schemas.microsoft.com/office/drawing/2014/main" id="{09342E19-7B64-E6DE-8CA2-08FB8741866B}"/>
                    </a:ext>
                  </a:extLst>
                </p14:cNvPr>
                <p14:cNvContentPartPr/>
                <p14:nvPr/>
              </p14:nvContentPartPr>
              <p14:xfrm>
                <a:off x="8794511" y="5080588"/>
                <a:ext cx="220320" cy="1087560"/>
              </p14:xfrm>
            </p:contentPart>
          </mc:Choice>
          <mc:Fallback xmlns="">
            <p:pic>
              <p:nvPicPr>
                <p:cNvPr id="17691" name="Ink 17690">
                  <a:extLst>
                    <a:ext uri="{FF2B5EF4-FFF2-40B4-BE49-F238E27FC236}">
                      <a16:creationId xmlns:a16="http://schemas.microsoft.com/office/drawing/2014/main" id="{09342E19-7B64-E6DE-8CA2-08FB8741866B}"/>
                    </a:ext>
                  </a:extLst>
                </p:cNvPr>
                <p:cNvPicPr/>
                <p:nvPr/>
              </p:nvPicPr>
              <p:blipFill>
                <a:blip r:embed="rId228"/>
                <a:stretch>
                  <a:fillRect/>
                </a:stretch>
              </p:blipFill>
              <p:spPr>
                <a:xfrm>
                  <a:off x="8785871" y="5071588"/>
                  <a:ext cx="237960" cy="1105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9">
            <p14:nvContentPartPr>
              <p14:cNvPr id="17693" name="Ink 17692">
                <a:extLst>
                  <a:ext uri="{FF2B5EF4-FFF2-40B4-BE49-F238E27FC236}">
                    <a16:creationId xmlns:a16="http://schemas.microsoft.com/office/drawing/2014/main" id="{20D6F7D6-3CBF-A2F6-6C1A-2D6E21B1D2F4}"/>
                  </a:ext>
                </a:extLst>
              </p14:cNvPr>
              <p14:cNvContentPartPr/>
              <p14:nvPr/>
            </p14:nvContentPartPr>
            <p14:xfrm>
              <a:off x="1342620" y="4155577"/>
              <a:ext cx="188280" cy="430920"/>
            </p14:xfrm>
          </p:contentPart>
        </mc:Choice>
        <mc:Fallback xmlns="">
          <p:pic>
            <p:nvPicPr>
              <p:cNvPr id="17693" name="Ink 17692">
                <a:extLst>
                  <a:ext uri="{FF2B5EF4-FFF2-40B4-BE49-F238E27FC236}">
                    <a16:creationId xmlns:a16="http://schemas.microsoft.com/office/drawing/2014/main" id="{20D6F7D6-3CBF-A2F6-6C1A-2D6E21B1D2F4}"/>
                  </a:ext>
                </a:extLst>
              </p:cNvPr>
              <p:cNvPicPr/>
              <p:nvPr/>
            </p:nvPicPr>
            <p:blipFill>
              <a:blip r:embed="rId230"/>
              <a:stretch>
                <a:fillRect/>
              </a:stretch>
            </p:blipFill>
            <p:spPr>
              <a:xfrm>
                <a:off x="1333620" y="4146577"/>
                <a:ext cx="205920" cy="448560"/>
              </a:xfrm>
              <a:prstGeom prst="rect">
                <a:avLst/>
              </a:prstGeom>
            </p:spPr>
          </p:pic>
        </mc:Fallback>
      </mc:AlternateContent>
      <p:grpSp>
        <p:nvGrpSpPr>
          <p:cNvPr id="17701" name="Group 17700">
            <a:extLst>
              <a:ext uri="{FF2B5EF4-FFF2-40B4-BE49-F238E27FC236}">
                <a16:creationId xmlns:a16="http://schemas.microsoft.com/office/drawing/2014/main" id="{4FA5060E-DCA4-49E0-F35D-F0683A6B39AF}"/>
              </a:ext>
            </a:extLst>
          </p:cNvPr>
          <p:cNvGrpSpPr/>
          <p:nvPr/>
        </p:nvGrpSpPr>
        <p:grpSpPr>
          <a:xfrm>
            <a:off x="1099080" y="4017697"/>
            <a:ext cx="1431720" cy="1750894"/>
            <a:chOff x="800891" y="4259901"/>
            <a:chExt cx="1431720" cy="1750894"/>
          </a:xfrm>
        </p:grpSpPr>
        <mc:AlternateContent xmlns:mc="http://schemas.openxmlformats.org/markup-compatibility/2006" xmlns:p14="http://schemas.microsoft.com/office/powerpoint/2010/main">
          <mc:Choice Requires="p14">
            <p:contentPart p14:bwMode="auto" r:id="rId231">
              <p14:nvContentPartPr>
                <p14:cNvPr id="17694" name="Ink 17693">
                  <a:extLst>
                    <a:ext uri="{FF2B5EF4-FFF2-40B4-BE49-F238E27FC236}">
                      <a16:creationId xmlns:a16="http://schemas.microsoft.com/office/drawing/2014/main" id="{DE9B96E5-0A26-F0B5-2C23-79889650BC91}"/>
                    </a:ext>
                  </a:extLst>
                </p14:cNvPr>
                <p14:cNvContentPartPr/>
                <p14:nvPr/>
              </p14:nvContentPartPr>
              <p14:xfrm>
                <a:off x="1243871" y="4259901"/>
                <a:ext cx="770760" cy="558000"/>
              </p14:xfrm>
            </p:contentPart>
          </mc:Choice>
          <mc:Fallback xmlns="">
            <p:pic>
              <p:nvPicPr>
                <p:cNvPr id="17694" name="Ink 17693">
                  <a:extLst>
                    <a:ext uri="{FF2B5EF4-FFF2-40B4-BE49-F238E27FC236}">
                      <a16:creationId xmlns:a16="http://schemas.microsoft.com/office/drawing/2014/main" id="{DE9B96E5-0A26-F0B5-2C23-79889650BC91}"/>
                    </a:ext>
                  </a:extLst>
                </p:cNvPr>
                <p:cNvPicPr/>
                <p:nvPr/>
              </p:nvPicPr>
              <p:blipFill>
                <a:blip r:embed="rId232"/>
                <a:stretch>
                  <a:fillRect/>
                </a:stretch>
              </p:blipFill>
              <p:spPr>
                <a:xfrm>
                  <a:off x="1234871" y="4250901"/>
                  <a:ext cx="788400" cy="57564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7695" name="Ink 17694">
                  <a:extLst>
                    <a:ext uri="{FF2B5EF4-FFF2-40B4-BE49-F238E27FC236}">
                      <a16:creationId xmlns:a16="http://schemas.microsoft.com/office/drawing/2014/main" id="{F4E91D07-521D-F18A-BE03-4086821C8FEC}"/>
                    </a:ext>
                  </a:extLst>
                </p14:cNvPr>
                <p14:cNvContentPartPr/>
                <p14:nvPr/>
              </p14:nvContentPartPr>
              <p14:xfrm>
                <a:off x="1585151" y="4480221"/>
                <a:ext cx="2520" cy="23400"/>
              </p14:xfrm>
            </p:contentPart>
          </mc:Choice>
          <mc:Fallback xmlns="">
            <p:pic>
              <p:nvPicPr>
                <p:cNvPr id="17695" name="Ink 17694">
                  <a:extLst>
                    <a:ext uri="{FF2B5EF4-FFF2-40B4-BE49-F238E27FC236}">
                      <a16:creationId xmlns:a16="http://schemas.microsoft.com/office/drawing/2014/main" id="{F4E91D07-521D-F18A-BE03-4086821C8FEC}"/>
                    </a:ext>
                  </a:extLst>
                </p:cNvPr>
                <p:cNvPicPr/>
                <p:nvPr/>
              </p:nvPicPr>
              <p:blipFill>
                <a:blip r:embed="rId234"/>
                <a:stretch>
                  <a:fillRect/>
                </a:stretch>
              </p:blipFill>
              <p:spPr>
                <a:xfrm>
                  <a:off x="1576151" y="4471221"/>
                  <a:ext cx="201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7432" name="Ink 17431">
                  <a:extLst>
                    <a:ext uri="{FF2B5EF4-FFF2-40B4-BE49-F238E27FC236}">
                      <a16:creationId xmlns:a16="http://schemas.microsoft.com/office/drawing/2014/main" id="{BD483F1B-CDFD-1493-CA20-C8605FDAF20B}"/>
                    </a:ext>
                  </a:extLst>
                </p14:cNvPr>
                <p14:cNvContentPartPr/>
                <p14:nvPr/>
              </p14:nvContentPartPr>
              <p14:xfrm>
                <a:off x="800891" y="5516515"/>
                <a:ext cx="150120" cy="35280"/>
              </p14:xfrm>
            </p:contentPart>
          </mc:Choice>
          <mc:Fallback xmlns="">
            <p:pic>
              <p:nvPicPr>
                <p:cNvPr id="17432" name="Ink 17431">
                  <a:extLst>
                    <a:ext uri="{FF2B5EF4-FFF2-40B4-BE49-F238E27FC236}">
                      <a16:creationId xmlns:a16="http://schemas.microsoft.com/office/drawing/2014/main" id="{BD483F1B-CDFD-1493-CA20-C8605FDAF20B}"/>
                    </a:ext>
                  </a:extLst>
                </p:cNvPr>
                <p:cNvPicPr/>
                <p:nvPr/>
              </p:nvPicPr>
              <p:blipFill>
                <a:blip r:embed="rId236"/>
                <a:stretch>
                  <a:fillRect/>
                </a:stretch>
              </p:blipFill>
              <p:spPr>
                <a:xfrm>
                  <a:off x="792251" y="5507875"/>
                  <a:ext cx="16776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7442" name="Ink 17441">
                  <a:extLst>
                    <a:ext uri="{FF2B5EF4-FFF2-40B4-BE49-F238E27FC236}">
                      <a16:creationId xmlns:a16="http://schemas.microsoft.com/office/drawing/2014/main" id="{569E1DAB-801B-F57D-FEF9-31DA90B69070}"/>
                    </a:ext>
                  </a:extLst>
                </p14:cNvPr>
                <p14:cNvContentPartPr/>
                <p14:nvPr/>
              </p14:nvContentPartPr>
              <p14:xfrm>
                <a:off x="905651" y="5521195"/>
                <a:ext cx="360" cy="272160"/>
              </p14:xfrm>
            </p:contentPart>
          </mc:Choice>
          <mc:Fallback xmlns="">
            <p:pic>
              <p:nvPicPr>
                <p:cNvPr id="17442" name="Ink 17441">
                  <a:extLst>
                    <a:ext uri="{FF2B5EF4-FFF2-40B4-BE49-F238E27FC236}">
                      <a16:creationId xmlns:a16="http://schemas.microsoft.com/office/drawing/2014/main" id="{569E1DAB-801B-F57D-FEF9-31DA90B69070}"/>
                    </a:ext>
                  </a:extLst>
                </p:cNvPr>
                <p:cNvPicPr/>
                <p:nvPr/>
              </p:nvPicPr>
              <p:blipFill>
                <a:blip r:embed="rId238"/>
                <a:stretch>
                  <a:fillRect/>
                </a:stretch>
              </p:blipFill>
              <p:spPr>
                <a:xfrm>
                  <a:off x="897011" y="5512195"/>
                  <a:ext cx="1800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7443" name="Ink 17442">
                  <a:extLst>
                    <a:ext uri="{FF2B5EF4-FFF2-40B4-BE49-F238E27FC236}">
                      <a16:creationId xmlns:a16="http://schemas.microsoft.com/office/drawing/2014/main" id="{38B4E0CD-56C6-0ACF-6039-8BD1554B4BB2}"/>
                    </a:ext>
                  </a:extLst>
                </p14:cNvPr>
                <p14:cNvContentPartPr/>
                <p14:nvPr/>
              </p14:nvContentPartPr>
              <p14:xfrm>
                <a:off x="824291" y="5795875"/>
                <a:ext cx="202320" cy="360"/>
              </p14:xfrm>
            </p:contentPart>
          </mc:Choice>
          <mc:Fallback xmlns="">
            <p:pic>
              <p:nvPicPr>
                <p:cNvPr id="17443" name="Ink 17442">
                  <a:extLst>
                    <a:ext uri="{FF2B5EF4-FFF2-40B4-BE49-F238E27FC236}">
                      <a16:creationId xmlns:a16="http://schemas.microsoft.com/office/drawing/2014/main" id="{38B4E0CD-56C6-0ACF-6039-8BD1554B4BB2}"/>
                    </a:ext>
                  </a:extLst>
                </p:cNvPr>
                <p:cNvPicPr/>
                <p:nvPr/>
              </p:nvPicPr>
              <p:blipFill>
                <a:blip r:embed="rId240"/>
                <a:stretch>
                  <a:fillRect/>
                </a:stretch>
              </p:blipFill>
              <p:spPr>
                <a:xfrm>
                  <a:off x="815651" y="5786875"/>
                  <a:ext cx="219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7451" name="Ink 17450">
                  <a:extLst>
                    <a:ext uri="{FF2B5EF4-FFF2-40B4-BE49-F238E27FC236}">
                      <a16:creationId xmlns:a16="http://schemas.microsoft.com/office/drawing/2014/main" id="{BD7D2F13-2DBF-BFB3-0910-4137D49F609F}"/>
                    </a:ext>
                  </a:extLst>
                </p14:cNvPr>
                <p14:cNvContentPartPr/>
                <p14:nvPr/>
              </p14:nvContentPartPr>
              <p14:xfrm>
                <a:off x="1137851" y="5669515"/>
                <a:ext cx="50040" cy="360"/>
              </p14:xfrm>
            </p:contentPart>
          </mc:Choice>
          <mc:Fallback xmlns="">
            <p:pic>
              <p:nvPicPr>
                <p:cNvPr id="17451" name="Ink 17450">
                  <a:extLst>
                    <a:ext uri="{FF2B5EF4-FFF2-40B4-BE49-F238E27FC236}">
                      <a16:creationId xmlns:a16="http://schemas.microsoft.com/office/drawing/2014/main" id="{BD7D2F13-2DBF-BFB3-0910-4137D49F609F}"/>
                    </a:ext>
                  </a:extLst>
                </p:cNvPr>
                <p:cNvPicPr/>
                <p:nvPr/>
              </p:nvPicPr>
              <p:blipFill>
                <a:blip r:embed="rId242"/>
                <a:stretch>
                  <a:fillRect/>
                </a:stretch>
              </p:blipFill>
              <p:spPr>
                <a:xfrm>
                  <a:off x="1129211" y="5660515"/>
                  <a:ext cx="67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7454" name="Ink 17453">
                  <a:extLst>
                    <a:ext uri="{FF2B5EF4-FFF2-40B4-BE49-F238E27FC236}">
                      <a16:creationId xmlns:a16="http://schemas.microsoft.com/office/drawing/2014/main" id="{0991EF96-388A-6148-CA50-8197DEB2F95F}"/>
                    </a:ext>
                  </a:extLst>
                </p14:cNvPr>
                <p14:cNvContentPartPr/>
                <p14:nvPr/>
              </p14:nvContentPartPr>
              <p14:xfrm>
                <a:off x="1142891" y="5760235"/>
                <a:ext cx="82080" cy="2880"/>
              </p14:xfrm>
            </p:contentPart>
          </mc:Choice>
          <mc:Fallback xmlns="">
            <p:pic>
              <p:nvPicPr>
                <p:cNvPr id="17454" name="Ink 17453">
                  <a:extLst>
                    <a:ext uri="{FF2B5EF4-FFF2-40B4-BE49-F238E27FC236}">
                      <a16:creationId xmlns:a16="http://schemas.microsoft.com/office/drawing/2014/main" id="{0991EF96-388A-6148-CA50-8197DEB2F95F}"/>
                    </a:ext>
                  </a:extLst>
                </p:cNvPr>
                <p:cNvPicPr/>
                <p:nvPr/>
              </p:nvPicPr>
              <p:blipFill>
                <a:blip r:embed="rId244"/>
                <a:stretch>
                  <a:fillRect/>
                </a:stretch>
              </p:blipFill>
              <p:spPr>
                <a:xfrm>
                  <a:off x="1133891" y="5751235"/>
                  <a:ext cx="997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7470" name="Ink 17469">
                  <a:extLst>
                    <a:ext uri="{FF2B5EF4-FFF2-40B4-BE49-F238E27FC236}">
                      <a16:creationId xmlns:a16="http://schemas.microsoft.com/office/drawing/2014/main" id="{A6AF8F94-1BF3-FB35-249E-D48F4F0A2E99}"/>
                    </a:ext>
                  </a:extLst>
                </p14:cNvPr>
                <p14:cNvContentPartPr/>
                <p14:nvPr/>
              </p14:nvContentPartPr>
              <p14:xfrm>
                <a:off x="1551491" y="5486275"/>
                <a:ext cx="113040" cy="378360"/>
              </p14:xfrm>
            </p:contentPart>
          </mc:Choice>
          <mc:Fallback xmlns="">
            <p:pic>
              <p:nvPicPr>
                <p:cNvPr id="17470" name="Ink 17469">
                  <a:extLst>
                    <a:ext uri="{FF2B5EF4-FFF2-40B4-BE49-F238E27FC236}">
                      <a16:creationId xmlns:a16="http://schemas.microsoft.com/office/drawing/2014/main" id="{A6AF8F94-1BF3-FB35-249E-D48F4F0A2E99}"/>
                    </a:ext>
                  </a:extLst>
                </p:cNvPr>
                <p:cNvPicPr/>
                <p:nvPr/>
              </p:nvPicPr>
              <p:blipFill>
                <a:blip r:embed="rId246"/>
                <a:stretch>
                  <a:fillRect/>
                </a:stretch>
              </p:blipFill>
              <p:spPr>
                <a:xfrm>
                  <a:off x="1542491" y="5477275"/>
                  <a:ext cx="13068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7471" name="Ink 17470">
                  <a:extLst>
                    <a:ext uri="{FF2B5EF4-FFF2-40B4-BE49-F238E27FC236}">
                      <a16:creationId xmlns:a16="http://schemas.microsoft.com/office/drawing/2014/main" id="{032AC911-A727-823F-79A4-E07271DB4F81}"/>
                    </a:ext>
                  </a:extLst>
                </p14:cNvPr>
                <p14:cNvContentPartPr/>
                <p14:nvPr/>
              </p14:nvContentPartPr>
              <p14:xfrm>
                <a:off x="1529171" y="5719195"/>
                <a:ext cx="103320" cy="17280"/>
              </p14:xfrm>
            </p:contentPart>
          </mc:Choice>
          <mc:Fallback xmlns="">
            <p:pic>
              <p:nvPicPr>
                <p:cNvPr id="17471" name="Ink 17470">
                  <a:extLst>
                    <a:ext uri="{FF2B5EF4-FFF2-40B4-BE49-F238E27FC236}">
                      <a16:creationId xmlns:a16="http://schemas.microsoft.com/office/drawing/2014/main" id="{032AC911-A727-823F-79A4-E07271DB4F81}"/>
                    </a:ext>
                  </a:extLst>
                </p:cNvPr>
                <p:cNvPicPr/>
                <p:nvPr/>
              </p:nvPicPr>
              <p:blipFill>
                <a:blip r:embed="rId248"/>
                <a:stretch>
                  <a:fillRect/>
                </a:stretch>
              </p:blipFill>
              <p:spPr>
                <a:xfrm>
                  <a:off x="1520171" y="5710555"/>
                  <a:ext cx="12096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7602" name="Ink 17601">
                  <a:extLst>
                    <a:ext uri="{FF2B5EF4-FFF2-40B4-BE49-F238E27FC236}">
                      <a16:creationId xmlns:a16="http://schemas.microsoft.com/office/drawing/2014/main" id="{FBF5372D-D09C-9363-E945-7581D53F3EBA}"/>
                    </a:ext>
                  </a:extLst>
                </p14:cNvPr>
                <p14:cNvContentPartPr/>
                <p14:nvPr/>
              </p14:nvContentPartPr>
              <p14:xfrm>
                <a:off x="1821491" y="5495275"/>
                <a:ext cx="93960" cy="344880"/>
              </p14:xfrm>
            </p:contentPart>
          </mc:Choice>
          <mc:Fallback xmlns="">
            <p:pic>
              <p:nvPicPr>
                <p:cNvPr id="17602" name="Ink 17601">
                  <a:extLst>
                    <a:ext uri="{FF2B5EF4-FFF2-40B4-BE49-F238E27FC236}">
                      <a16:creationId xmlns:a16="http://schemas.microsoft.com/office/drawing/2014/main" id="{FBF5372D-D09C-9363-E945-7581D53F3EBA}"/>
                    </a:ext>
                  </a:extLst>
                </p:cNvPr>
                <p:cNvPicPr/>
                <p:nvPr/>
              </p:nvPicPr>
              <p:blipFill>
                <a:blip r:embed="rId250"/>
                <a:stretch>
                  <a:fillRect/>
                </a:stretch>
              </p:blipFill>
              <p:spPr>
                <a:xfrm>
                  <a:off x="1812491" y="5486635"/>
                  <a:ext cx="11160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7603" name="Ink 17602">
                  <a:extLst>
                    <a:ext uri="{FF2B5EF4-FFF2-40B4-BE49-F238E27FC236}">
                      <a16:creationId xmlns:a16="http://schemas.microsoft.com/office/drawing/2014/main" id="{119C5C84-C56B-95B2-13D8-80755A24BD95}"/>
                    </a:ext>
                  </a:extLst>
                </p14:cNvPr>
                <p14:cNvContentPartPr/>
                <p14:nvPr/>
              </p14:nvContentPartPr>
              <p14:xfrm>
                <a:off x="1825091" y="5679235"/>
                <a:ext cx="64440" cy="2520"/>
              </p14:xfrm>
            </p:contentPart>
          </mc:Choice>
          <mc:Fallback xmlns="">
            <p:pic>
              <p:nvPicPr>
                <p:cNvPr id="17603" name="Ink 17602">
                  <a:extLst>
                    <a:ext uri="{FF2B5EF4-FFF2-40B4-BE49-F238E27FC236}">
                      <a16:creationId xmlns:a16="http://schemas.microsoft.com/office/drawing/2014/main" id="{119C5C84-C56B-95B2-13D8-80755A24BD95}"/>
                    </a:ext>
                  </a:extLst>
                </p:cNvPr>
                <p:cNvPicPr/>
                <p:nvPr/>
              </p:nvPicPr>
              <p:blipFill>
                <a:blip r:embed="rId252"/>
                <a:stretch>
                  <a:fillRect/>
                </a:stretch>
              </p:blipFill>
              <p:spPr>
                <a:xfrm>
                  <a:off x="1816451" y="5670595"/>
                  <a:ext cx="820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604" name="Ink 17603">
                  <a:extLst>
                    <a:ext uri="{FF2B5EF4-FFF2-40B4-BE49-F238E27FC236}">
                      <a16:creationId xmlns:a16="http://schemas.microsoft.com/office/drawing/2014/main" id="{463C0D5B-B046-CAFE-8261-5DC9D30147B1}"/>
                    </a:ext>
                  </a:extLst>
                </p14:cNvPr>
                <p14:cNvContentPartPr/>
                <p14:nvPr/>
              </p14:nvContentPartPr>
              <p14:xfrm>
                <a:off x="1920851" y="5295475"/>
                <a:ext cx="37080" cy="84240"/>
              </p14:xfrm>
            </p:contentPart>
          </mc:Choice>
          <mc:Fallback xmlns="">
            <p:pic>
              <p:nvPicPr>
                <p:cNvPr id="17604" name="Ink 17603">
                  <a:extLst>
                    <a:ext uri="{FF2B5EF4-FFF2-40B4-BE49-F238E27FC236}">
                      <a16:creationId xmlns:a16="http://schemas.microsoft.com/office/drawing/2014/main" id="{463C0D5B-B046-CAFE-8261-5DC9D30147B1}"/>
                    </a:ext>
                  </a:extLst>
                </p:cNvPr>
                <p:cNvPicPr/>
                <p:nvPr/>
              </p:nvPicPr>
              <p:blipFill>
                <a:blip r:embed="rId254"/>
                <a:stretch>
                  <a:fillRect/>
                </a:stretch>
              </p:blipFill>
              <p:spPr>
                <a:xfrm>
                  <a:off x="1911851" y="5286835"/>
                  <a:ext cx="5472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605" name="Ink 17604">
                  <a:extLst>
                    <a:ext uri="{FF2B5EF4-FFF2-40B4-BE49-F238E27FC236}">
                      <a16:creationId xmlns:a16="http://schemas.microsoft.com/office/drawing/2014/main" id="{7DEC082D-7A2C-DDED-E588-886144946DEC}"/>
                    </a:ext>
                  </a:extLst>
                </p14:cNvPr>
                <p14:cNvContentPartPr/>
                <p14:nvPr/>
              </p14:nvContentPartPr>
              <p14:xfrm>
                <a:off x="1951811" y="5265595"/>
                <a:ext cx="6120" cy="146160"/>
              </p14:xfrm>
            </p:contentPart>
          </mc:Choice>
          <mc:Fallback xmlns="">
            <p:pic>
              <p:nvPicPr>
                <p:cNvPr id="17605" name="Ink 17604">
                  <a:extLst>
                    <a:ext uri="{FF2B5EF4-FFF2-40B4-BE49-F238E27FC236}">
                      <a16:creationId xmlns:a16="http://schemas.microsoft.com/office/drawing/2014/main" id="{7DEC082D-7A2C-DDED-E588-886144946DEC}"/>
                    </a:ext>
                  </a:extLst>
                </p:cNvPr>
                <p:cNvPicPr/>
                <p:nvPr/>
              </p:nvPicPr>
              <p:blipFill>
                <a:blip r:embed="rId256"/>
                <a:stretch>
                  <a:fillRect/>
                </a:stretch>
              </p:blipFill>
              <p:spPr>
                <a:xfrm>
                  <a:off x="1943171" y="5256955"/>
                  <a:ext cx="237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606" name="Ink 17605">
                  <a:extLst>
                    <a:ext uri="{FF2B5EF4-FFF2-40B4-BE49-F238E27FC236}">
                      <a16:creationId xmlns:a16="http://schemas.microsoft.com/office/drawing/2014/main" id="{06422DA0-62EC-B077-50B1-368C98AC1790}"/>
                    </a:ext>
                  </a:extLst>
                </p14:cNvPr>
                <p14:cNvContentPartPr/>
                <p14:nvPr/>
              </p14:nvContentPartPr>
              <p14:xfrm>
                <a:off x="1910411" y="5367475"/>
                <a:ext cx="86040" cy="2880"/>
              </p14:xfrm>
            </p:contentPart>
          </mc:Choice>
          <mc:Fallback xmlns="">
            <p:pic>
              <p:nvPicPr>
                <p:cNvPr id="17606" name="Ink 17605">
                  <a:extLst>
                    <a:ext uri="{FF2B5EF4-FFF2-40B4-BE49-F238E27FC236}">
                      <a16:creationId xmlns:a16="http://schemas.microsoft.com/office/drawing/2014/main" id="{06422DA0-62EC-B077-50B1-368C98AC1790}"/>
                    </a:ext>
                  </a:extLst>
                </p:cNvPr>
                <p:cNvPicPr/>
                <p:nvPr/>
              </p:nvPicPr>
              <p:blipFill>
                <a:blip r:embed="rId258"/>
                <a:stretch>
                  <a:fillRect/>
                </a:stretch>
              </p:blipFill>
              <p:spPr>
                <a:xfrm>
                  <a:off x="1901411" y="5358835"/>
                  <a:ext cx="10368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607" name="Ink 17606">
                  <a:extLst>
                    <a:ext uri="{FF2B5EF4-FFF2-40B4-BE49-F238E27FC236}">
                      <a16:creationId xmlns:a16="http://schemas.microsoft.com/office/drawing/2014/main" id="{963F6A72-F533-631F-0C5B-844DC117DF02}"/>
                    </a:ext>
                  </a:extLst>
                </p14:cNvPr>
                <p14:cNvContentPartPr/>
                <p14:nvPr/>
              </p14:nvContentPartPr>
              <p14:xfrm>
                <a:off x="2068091" y="5400595"/>
                <a:ext cx="164520" cy="535320"/>
              </p14:xfrm>
            </p:contentPart>
          </mc:Choice>
          <mc:Fallback xmlns="">
            <p:pic>
              <p:nvPicPr>
                <p:cNvPr id="17607" name="Ink 17606">
                  <a:extLst>
                    <a:ext uri="{FF2B5EF4-FFF2-40B4-BE49-F238E27FC236}">
                      <a16:creationId xmlns:a16="http://schemas.microsoft.com/office/drawing/2014/main" id="{963F6A72-F533-631F-0C5B-844DC117DF02}"/>
                    </a:ext>
                  </a:extLst>
                </p:cNvPr>
                <p:cNvPicPr/>
                <p:nvPr/>
              </p:nvPicPr>
              <p:blipFill>
                <a:blip r:embed="rId260"/>
                <a:stretch>
                  <a:fillRect/>
                </a:stretch>
              </p:blipFill>
              <p:spPr>
                <a:xfrm>
                  <a:off x="2059451" y="5391955"/>
                  <a:ext cx="182160" cy="55296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608" name="Ink 17607">
                  <a:extLst>
                    <a:ext uri="{FF2B5EF4-FFF2-40B4-BE49-F238E27FC236}">
                      <a16:creationId xmlns:a16="http://schemas.microsoft.com/office/drawing/2014/main" id="{22DB3E95-F45F-212B-05FD-809049E56131}"/>
                    </a:ext>
                  </a:extLst>
                </p14:cNvPr>
                <p14:cNvContentPartPr/>
                <p14:nvPr/>
              </p14:nvContentPartPr>
              <p14:xfrm>
                <a:off x="1314971" y="5422195"/>
                <a:ext cx="192600" cy="588600"/>
              </p14:xfrm>
            </p:contentPart>
          </mc:Choice>
          <mc:Fallback xmlns="">
            <p:pic>
              <p:nvPicPr>
                <p:cNvPr id="17608" name="Ink 17607">
                  <a:extLst>
                    <a:ext uri="{FF2B5EF4-FFF2-40B4-BE49-F238E27FC236}">
                      <a16:creationId xmlns:a16="http://schemas.microsoft.com/office/drawing/2014/main" id="{22DB3E95-F45F-212B-05FD-809049E56131}"/>
                    </a:ext>
                  </a:extLst>
                </p:cNvPr>
                <p:cNvPicPr/>
                <p:nvPr/>
              </p:nvPicPr>
              <p:blipFill>
                <a:blip r:embed="rId262"/>
                <a:stretch>
                  <a:fillRect/>
                </a:stretch>
              </p:blipFill>
              <p:spPr>
                <a:xfrm>
                  <a:off x="1305971" y="5413195"/>
                  <a:ext cx="210240" cy="6062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696" name="Ink 17695">
                  <a:extLst>
                    <a:ext uri="{FF2B5EF4-FFF2-40B4-BE49-F238E27FC236}">
                      <a16:creationId xmlns:a16="http://schemas.microsoft.com/office/drawing/2014/main" id="{2D9F2656-1154-84E6-02D6-70C0B929A86F}"/>
                    </a:ext>
                  </a:extLst>
                </p14:cNvPr>
                <p14:cNvContentPartPr/>
                <p14:nvPr/>
              </p14:nvContentPartPr>
              <p14:xfrm>
                <a:off x="972431" y="4814301"/>
                <a:ext cx="891360" cy="451440"/>
              </p14:xfrm>
            </p:contentPart>
          </mc:Choice>
          <mc:Fallback xmlns="">
            <p:pic>
              <p:nvPicPr>
                <p:cNvPr id="17696" name="Ink 17695">
                  <a:extLst>
                    <a:ext uri="{FF2B5EF4-FFF2-40B4-BE49-F238E27FC236}">
                      <a16:creationId xmlns:a16="http://schemas.microsoft.com/office/drawing/2014/main" id="{2D9F2656-1154-84E6-02D6-70C0B929A86F}"/>
                    </a:ext>
                  </a:extLst>
                </p:cNvPr>
                <p:cNvPicPr/>
                <p:nvPr/>
              </p:nvPicPr>
              <p:blipFill>
                <a:blip r:embed="rId264"/>
                <a:stretch>
                  <a:fillRect/>
                </a:stretch>
              </p:blipFill>
              <p:spPr>
                <a:xfrm>
                  <a:off x="963791" y="4805301"/>
                  <a:ext cx="909000" cy="46908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7697" name="Ink 17696">
                  <a:extLst>
                    <a:ext uri="{FF2B5EF4-FFF2-40B4-BE49-F238E27FC236}">
                      <a16:creationId xmlns:a16="http://schemas.microsoft.com/office/drawing/2014/main" id="{DBC9D2DA-EB95-2E4A-7E13-0A3228798EF7}"/>
                    </a:ext>
                  </a:extLst>
                </p14:cNvPr>
                <p14:cNvContentPartPr/>
                <p14:nvPr/>
              </p14:nvContentPartPr>
              <p14:xfrm>
                <a:off x="1490831" y="4919781"/>
                <a:ext cx="99360" cy="360"/>
              </p14:xfrm>
            </p:contentPart>
          </mc:Choice>
          <mc:Fallback xmlns="">
            <p:pic>
              <p:nvPicPr>
                <p:cNvPr id="17697" name="Ink 17696">
                  <a:extLst>
                    <a:ext uri="{FF2B5EF4-FFF2-40B4-BE49-F238E27FC236}">
                      <a16:creationId xmlns:a16="http://schemas.microsoft.com/office/drawing/2014/main" id="{DBC9D2DA-EB95-2E4A-7E13-0A3228798EF7}"/>
                    </a:ext>
                  </a:extLst>
                </p:cNvPr>
                <p:cNvPicPr/>
                <p:nvPr/>
              </p:nvPicPr>
              <p:blipFill>
                <a:blip r:embed="rId266"/>
                <a:stretch>
                  <a:fillRect/>
                </a:stretch>
              </p:blipFill>
              <p:spPr>
                <a:xfrm>
                  <a:off x="1482191" y="4910781"/>
                  <a:ext cx="117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7698" name="Ink 17697">
                  <a:extLst>
                    <a:ext uri="{FF2B5EF4-FFF2-40B4-BE49-F238E27FC236}">
                      <a16:creationId xmlns:a16="http://schemas.microsoft.com/office/drawing/2014/main" id="{D72576DA-47C0-79E6-5A10-C22E8D393B75}"/>
                    </a:ext>
                  </a:extLst>
                </p14:cNvPr>
                <p14:cNvContentPartPr/>
                <p14:nvPr/>
              </p14:nvContentPartPr>
              <p14:xfrm>
                <a:off x="1392551" y="4989621"/>
                <a:ext cx="6840" cy="2520"/>
              </p14:xfrm>
            </p:contentPart>
          </mc:Choice>
          <mc:Fallback xmlns="">
            <p:pic>
              <p:nvPicPr>
                <p:cNvPr id="17698" name="Ink 17697">
                  <a:extLst>
                    <a:ext uri="{FF2B5EF4-FFF2-40B4-BE49-F238E27FC236}">
                      <a16:creationId xmlns:a16="http://schemas.microsoft.com/office/drawing/2014/main" id="{D72576DA-47C0-79E6-5A10-C22E8D393B75}"/>
                    </a:ext>
                  </a:extLst>
                </p:cNvPr>
                <p:cNvPicPr/>
                <p:nvPr/>
              </p:nvPicPr>
              <p:blipFill>
                <a:blip r:embed="rId268"/>
                <a:stretch>
                  <a:fillRect/>
                </a:stretch>
              </p:blipFill>
              <p:spPr>
                <a:xfrm>
                  <a:off x="1383551" y="4980981"/>
                  <a:ext cx="244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699" name="Ink 17698">
                  <a:extLst>
                    <a:ext uri="{FF2B5EF4-FFF2-40B4-BE49-F238E27FC236}">
                      <a16:creationId xmlns:a16="http://schemas.microsoft.com/office/drawing/2014/main" id="{235EFEDE-E7AF-9F67-A4EB-32EA47FEB331}"/>
                    </a:ext>
                  </a:extLst>
                </p14:cNvPr>
                <p14:cNvContentPartPr/>
                <p14:nvPr/>
              </p14:nvContentPartPr>
              <p14:xfrm>
                <a:off x="1737071" y="4991061"/>
                <a:ext cx="50760" cy="15840"/>
              </p14:xfrm>
            </p:contentPart>
          </mc:Choice>
          <mc:Fallback xmlns="">
            <p:pic>
              <p:nvPicPr>
                <p:cNvPr id="17699" name="Ink 17698">
                  <a:extLst>
                    <a:ext uri="{FF2B5EF4-FFF2-40B4-BE49-F238E27FC236}">
                      <a16:creationId xmlns:a16="http://schemas.microsoft.com/office/drawing/2014/main" id="{235EFEDE-E7AF-9F67-A4EB-32EA47FEB331}"/>
                    </a:ext>
                  </a:extLst>
                </p:cNvPr>
                <p:cNvPicPr/>
                <p:nvPr/>
              </p:nvPicPr>
              <p:blipFill>
                <a:blip r:embed="rId270"/>
                <a:stretch>
                  <a:fillRect/>
                </a:stretch>
              </p:blipFill>
              <p:spPr>
                <a:xfrm>
                  <a:off x="1728071" y="4982421"/>
                  <a:ext cx="68400" cy="33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1">
            <p14:nvContentPartPr>
              <p14:cNvPr id="17702" name="Ink 17701">
                <a:extLst>
                  <a:ext uri="{FF2B5EF4-FFF2-40B4-BE49-F238E27FC236}">
                    <a16:creationId xmlns:a16="http://schemas.microsoft.com/office/drawing/2014/main" id="{5DDBC773-A893-2B74-61E4-C0649E47F478}"/>
                  </a:ext>
                </a:extLst>
              </p14:cNvPr>
              <p14:cNvContentPartPr/>
              <p14:nvPr/>
            </p14:nvContentPartPr>
            <p14:xfrm>
              <a:off x="4963860" y="4470217"/>
              <a:ext cx="463320" cy="1104120"/>
            </p14:xfrm>
          </p:contentPart>
        </mc:Choice>
        <mc:Fallback xmlns="">
          <p:pic>
            <p:nvPicPr>
              <p:cNvPr id="17702" name="Ink 17701">
                <a:extLst>
                  <a:ext uri="{FF2B5EF4-FFF2-40B4-BE49-F238E27FC236}">
                    <a16:creationId xmlns:a16="http://schemas.microsoft.com/office/drawing/2014/main" id="{5DDBC773-A893-2B74-61E4-C0649E47F478}"/>
                  </a:ext>
                </a:extLst>
              </p:cNvPr>
              <p:cNvPicPr/>
              <p:nvPr/>
            </p:nvPicPr>
            <p:blipFill>
              <a:blip r:embed="rId272"/>
              <a:stretch>
                <a:fillRect/>
              </a:stretch>
            </p:blipFill>
            <p:spPr>
              <a:xfrm>
                <a:off x="4954853" y="4461220"/>
                <a:ext cx="480974" cy="1121754"/>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7703" name="Ink 17702">
                <a:extLst>
                  <a:ext uri="{FF2B5EF4-FFF2-40B4-BE49-F238E27FC236}">
                    <a16:creationId xmlns:a16="http://schemas.microsoft.com/office/drawing/2014/main" id="{21DF714F-BD3D-AA70-67DE-0E892F9CC750}"/>
                  </a:ext>
                </a:extLst>
              </p14:cNvPr>
              <p14:cNvContentPartPr/>
              <p14:nvPr/>
            </p14:nvContentPartPr>
            <p14:xfrm>
              <a:off x="3803580" y="5563177"/>
              <a:ext cx="443520" cy="857520"/>
            </p14:xfrm>
          </p:contentPart>
        </mc:Choice>
        <mc:Fallback xmlns="">
          <p:pic>
            <p:nvPicPr>
              <p:cNvPr id="17703" name="Ink 17702">
                <a:extLst>
                  <a:ext uri="{FF2B5EF4-FFF2-40B4-BE49-F238E27FC236}">
                    <a16:creationId xmlns:a16="http://schemas.microsoft.com/office/drawing/2014/main" id="{21DF714F-BD3D-AA70-67DE-0E892F9CC750}"/>
                  </a:ext>
                </a:extLst>
              </p:cNvPr>
              <p:cNvPicPr/>
              <p:nvPr/>
            </p:nvPicPr>
            <p:blipFill>
              <a:blip r:embed="rId274"/>
              <a:stretch>
                <a:fillRect/>
              </a:stretch>
            </p:blipFill>
            <p:spPr>
              <a:xfrm>
                <a:off x="3794580" y="5554177"/>
                <a:ext cx="461160" cy="875160"/>
              </a:xfrm>
              <a:prstGeom prst="rect">
                <a:avLst/>
              </a:prstGeom>
            </p:spPr>
          </p:pic>
        </mc:Fallback>
      </mc:AlternateContent>
      <p:pic>
        <p:nvPicPr>
          <p:cNvPr id="1050" name="Picture 2" descr="Polarizing filter (photography) - Wikipedia">
            <a:extLst>
              <a:ext uri="{FF2B5EF4-FFF2-40B4-BE49-F238E27FC236}">
                <a16:creationId xmlns:a16="http://schemas.microsoft.com/office/drawing/2014/main" id="{796DB168-B430-C5BB-809E-0D80A0D7D9A6}"/>
              </a:ext>
            </a:extLst>
          </p:cNvPr>
          <p:cNvPicPr>
            <a:picLocks noChangeAspect="1" noChangeArrowheads="1"/>
          </p:cNvPicPr>
          <p:nvPr/>
        </p:nvPicPr>
        <p:blipFill>
          <a:blip r:embed="rId275">
            <a:extLst>
              <a:ext uri="{28A0092B-C50C-407E-A947-70E740481C1C}">
                <a14:useLocalDpi xmlns:a14="http://schemas.microsoft.com/office/drawing/2010/main" val="0"/>
              </a:ext>
            </a:extLst>
          </a:blip>
          <a:srcRect/>
          <a:stretch>
            <a:fillRect/>
          </a:stretch>
        </p:blipFill>
        <p:spPr bwMode="auto">
          <a:xfrm>
            <a:off x="186170" y="2244142"/>
            <a:ext cx="3533002" cy="15542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3114908-4A1E-C6F9-21A6-5C128D30F915}"/>
              </a:ext>
            </a:extLst>
          </p:cNvPr>
          <p:cNvPicPr>
            <a:picLocks noChangeAspect="1"/>
          </p:cNvPicPr>
          <p:nvPr>
            <a:audioFile r:link="rId2"/>
            <p:extLst>
              <p:ext uri="{DAA4B4D4-6D71-4841-9C94-3DE7FCFB9230}">
                <p14:media xmlns:p14="http://schemas.microsoft.com/office/powerpoint/2010/main" r:embed="rId1"/>
              </p:ext>
            </p:extLst>
          </p:nvPr>
        </p:nvPicPr>
        <p:blipFill>
          <a:blip r:embed="rId27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47498213"/>
      </p:ext>
    </p:extLst>
  </p:cSld>
  <p:clrMapOvr>
    <a:masterClrMapping/>
  </p:clrMapOvr>
  <mc:AlternateContent xmlns:mc="http://schemas.openxmlformats.org/markup-compatibility/2006" xmlns:p14="http://schemas.microsoft.com/office/powerpoint/2010/main">
    <mc:Choice Requires="p14">
      <p:transition spd="slow" p14:dur="2000" advTm="67904"/>
    </mc:Choice>
    <mc:Fallback xmlns="">
      <p:transition spd="slow" advTm="6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4"/>
          <p:cNvSpPr txBox="1">
            <a:spLocks noChangeArrowheads="1"/>
          </p:cNvSpPr>
          <p:nvPr/>
        </p:nvSpPr>
        <p:spPr bwMode="auto">
          <a:xfrm>
            <a:off x="2471610" y="0"/>
            <a:ext cx="4754828"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Quantum Logic Gates</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16</a:t>
            </a:fld>
            <a:endParaRPr lang="en-US"/>
          </a:p>
        </p:txBody>
      </p:sp>
      <p:sp>
        <p:nvSpPr>
          <p:cNvPr id="3" name="TextBox 2">
            <a:extLst>
              <a:ext uri="{FF2B5EF4-FFF2-40B4-BE49-F238E27FC236}">
                <a16:creationId xmlns:a16="http://schemas.microsoft.com/office/drawing/2014/main" id="{950BB802-FA75-5F0C-CD50-A1BC0EC1E2E6}"/>
              </a:ext>
            </a:extLst>
          </p:cNvPr>
          <p:cNvSpPr txBox="1"/>
          <p:nvPr/>
        </p:nvSpPr>
        <p:spPr>
          <a:xfrm>
            <a:off x="112270" y="738851"/>
            <a:ext cx="3764172" cy="1791260"/>
          </a:xfrm>
          <a:prstGeom prst="rect">
            <a:avLst/>
          </a:prstGeom>
          <a:noFill/>
        </p:spPr>
        <p:txBody>
          <a:bodyPr wrap="none" rtlCol="0">
            <a:spAutoFit/>
          </a:bodyPr>
          <a:lstStyle/>
          <a:p>
            <a:pPr>
              <a:buNone/>
            </a:pPr>
            <a:r>
              <a:rPr lang="en-US" dirty="0"/>
              <a:t>Hadamard</a:t>
            </a:r>
          </a:p>
          <a:p>
            <a:pPr>
              <a:buNone/>
            </a:pPr>
            <a:r>
              <a:rPr lang="en-US" dirty="0"/>
              <a:t>(Quantum Superposition)</a:t>
            </a:r>
          </a:p>
          <a:p>
            <a:pPr>
              <a:buNone/>
            </a:pPr>
            <a:endParaRPr lang="en-US" dirty="0"/>
          </a:p>
          <a:p>
            <a:pPr>
              <a:buNone/>
            </a:pPr>
            <a:endParaRPr lang="en-US" dirty="0"/>
          </a:p>
        </p:txBody>
      </p:sp>
      <mc:AlternateContent xmlns:mc="http://schemas.openxmlformats.org/markup-compatibility/2006" xmlns:p14="http://schemas.microsoft.com/office/powerpoint/2010/main">
        <mc:Choice Requires="p14">
          <p:contentPart p14:bwMode="auto" r:id="rId5">
            <p14:nvContentPartPr>
              <p14:cNvPr id="17452" name="Ink 17451">
                <a:extLst>
                  <a:ext uri="{FF2B5EF4-FFF2-40B4-BE49-F238E27FC236}">
                    <a16:creationId xmlns:a16="http://schemas.microsoft.com/office/drawing/2014/main" id="{FE5DA6AE-6BD1-126F-E8C7-8F9F691F90C0}"/>
                  </a:ext>
                </a:extLst>
              </p14:cNvPr>
              <p14:cNvContentPartPr/>
              <p14:nvPr/>
            </p14:nvContentPartPr>
            <p14:xfrm>
              <a:off x="6760200" y="998880"/>
              <a:ext cx="8640" cy="519480"/>
            </p14:xfrm>
          </p:contentPart>
        </mc:Choice>
        <mc:Fallback xmlns="">
          <p:pic>
            <p:nvPicPr>
              <p:cNvPr id="17452" name="Ink 17451">
                <a:extLst>
                  <a:ext uri="{FF2B5EF4-FFF2-40B4-BE49-F238E27FC236}">
                    <a16:creationId xmlns:a16="http://schemas.microsoft.com/office/drawing/2014/main" id="{FE5DA6AE-6BD1-126F-E8C7-8F9F691F90C0}"/>
                  </a:ext>
                </a:extLst>
              </p:cNvPr>
              <p:cNvPicPr/>
              <p:nvPr/>
            </p:nvPicPr>
            <p:blipFill>
              <a:blip r:embed="rId6"/>
              <a:stretch>
                <a:fillRect/>
              </a:stretch>
            </p:blipFill>
            <p:spPr>
              <a:xfrm>
                <a:off x="6751560" y="989880"/>
                <a:ext cx="26280" cy="537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453" name="Ink 17452">
                <a:extLst>
                  <a:ext uri="{FF2B5EF4-FFF2-40B4-BE49-F238E27FC236}">
                    <a16:creationId xmlns:a16="http://schemas.microsoft.com/office/drawing/2014/main" id="{B9B6F025-5462-7F66-AD53-3B631709E748}"/>
                  </a:ext>
                </a:extLst>
              </p14:cNvPr>
              <p14:cNvContentPartPr/>
              <p14:nvPr/>
            </p14:nvContentPartPr>
            <p14:xfrm>
              <a:off x="6726360" y="991680"/>
              <a:ext cx="99000" cy="123840"/>
            </p14:xfrm>
          </p:contentPart>
        </mc:Choice>
        <mc:Fallback xmlns="">
          <p:pic>
            <p:nvPicPr>
              <p:cNvPr id="17453" name="Ink 17452">
                <a:extLst>
                  <a:ext uri="{FF2B5EF4-FFF2-40B4-BE49-F238E27FC236}">
                    <a16:creationId xmlns:a16="http://schemas.microsoft.com/office/drawing/2014/main" id="{B9B6F025-5462-7F66-AD53-3B631709E748}"/>
                  </a:ext>
                </a:extLst>
              </p:cNvPr>
              <p:cNvPicPr/>
              <p:nvPr/>
            </p:nvPicPr>
            <p:blipFill>
              <a:blip r:embed="rId8"/>
              <a:stretch>
                <a:fillRect/>
              </a:stretch>
            </p:blipFill>
            <p:spPr>
              <a:xfrm>
                <a:off x="6717360" y="982680"/>
                <a:ext cx="11664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455" name="Ink 17454">
                <a:extLst>
                  <a:ext uri="{FF2B5EF4-FFF2-40B4-BE49-F238E27FC236}">
                    <a16:creationId xmlns:a16="http://schemas.microsoft.com/office/drawing/2014/main" id="{33850A12-407E-053B-C5AE-91C62DDF2158}"/>
                  </a:ext>
                </a:extLst>
              </p14:cNvPr>
              <p14:cNvContentPartPr/>
              <p14:nvPr/>
            </p14:nvContentPartPr>
            <p14:xfrm>
              <a:off x="6886200" y="1426200"/>
              <a:ext cx="113040" cy="78120"/>
            </p14:xfrm>
          </p:contentPart>
        </mc:Choice>
        <mc:Fallback xmlns="">
          <p:pic>
            <p:nvPicPr>
              <p:cNvPr id="17455" name="Ink 17454">
                <a:extLst>
                  <a:ext uri="{FF2B5EF4-FFF2-40B4-BE49-F238E27FC236}">
                    <a16:creationId xmlns:a16="http://schemas.microsoft.com/office/drawing/2014/main" id="{33850A12-407E-053B-C5AE-91C62DDF2158}"/>
                  </a:ext>
                </a:extLst>
              </p:cNvPr>
              <p:cNvPicPr/>
              <p:nvPr/>
            </p:nvPicPr>
            <p:blipFill>
              <a:blip r:embed="rId10"/>
              <a:stretch>
                <a:fillRect/>
              </a:stretch>
            </p:blipFill>
            <p:spPr>
              <a:xfrm>
                <a:off x="6877560" y="1417200"/>
                <a:ext cx="1306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456" name="Ink 17455">
                <a:extLst>
                  <a:ext uri="{FF2B5EF4-FFF2-40B4-BE49-F238E27FC236}">
                    <a16:creationId xmlns:a16="http://schemas.microsoft.com/office/drawing/2014/main" id="{B221EBCA-7842-85B8-C720-59AEE012AC08}"/>
                  </a:ext>
                </a:extLst>
              </p14:cNvPr>
              <p14:cNvContentPartPr/>
              <p14:nvPr/>
            </p14:nvContentPartPr>
            <p14:xfrm>
              <a:off x="6885120" y="1415760"/>
              <a:ext cx="114120" cy="117720"/>
            </p14:xfrm>
          </p:contentPart>
        </mc:Choice>
        <mc:Fallback xmlns="">
          <p:pic>
            <p:nvPicPr>
              <p:cNvPr id="17456" name="Ink 17455">
                <a:extLst>
                  <a:ext uri="{FF2B5EF4-FFF2-40B4-BE49-F238E27FC236}">
                    <a16:creationId xmlns:a16="http://schemas.microsoft.com/office/drawing/2014/main" id="{B221EBCA-7842-85B8-C720-59AEE012AC08}"/>
                  </a:ext>
                </a:extLst>
              </p:cNvPr>
              <p:cNvPicPr/>
              <p:nvPr/>
            </p:nvPicPr>
            <p:blipFill>
              <a:blip r:embed="rId12"/>
              <a:stretch>
                <a:fillRect/>
              </a:stretch>
            </p:blipFill>
            <p:spPr>
              <a:xfrm>
                <a:off x="6876480" y="1406760"/>
                <a:ext cx="13176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457" name="Ink 17456">
                <a:extLst>
                  <a:ext uri="{FF2B5EF4-FFF2-40B4-BE49-F238E27FC236}">
                    <a16:creationId xmlns:a16="http://schemas.microsoft.com/office/drawing/2014/main" id="{268D88EC-E37A-3549-ADAA-F1D6784CBFEF}"/>
                  </a:ext>
                </a:extLst>
              </p14:cNvPr>
              <p14:cNvContentPartPr/>
              <p14:nvPr/>
            </p14:nvContentPartPr>
            <p14:xfrm>
              <a:off x="7183200" y="1187160"/>
              <a:ext cx="77040" cy="360"/>
            </p14:xfrm>
          </p:contentPart>
        </mc:Choice>
        <mc:Fallback xmlns="">
          <p:pic>
            <p:nvPicPr>
              <p:cNvPr id="17457" name="Ink 17456">
                <a:extLst>
                  <a:ext uri="{FF2B5EF4-FFF2-40B4-BE49-F238E27FC236}">
                    <a16:creationId xmlns:a16="http://schemas.microsoft.com/office/drawing/2014/main" id="{268D88EC-E37A-3549-ADAA-F1D6784CBFEF}"/>
                  </a:ext>
                </a:extLst>
              </p:cNvPr>
              <p:cNvPicPr/>
              <p:nvPr/>
            </p:nvPicPr>
            <p:blipFill>
              <a:blip r:embed="rId14"/>
              <a:stretch>
                <a:fillRect/>
              </a:stretch>
            </p:blipFill>
            <p:spPr>
              <a:xfrm>
                <a:off x="7174560" y="1178520"/>
                <a:ext cx="94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458" name="Ink 17457">
                <a:extLst>
                  <a:ext uri="{FF2B5EF4-FFF2-40B4-BE49-F238E27FC236}">
                    <a16:creationId xmlns:a16="http://schemas.microsoft.com/office/drawing/2014/main" id="{02170777-7FC5-3899-B7B7-92FC78AC46A8}"/>
                  </a:ext>
                </a:extLst>
              </p14:cNvPr>
              <p14:cNvContentPartPr/>
              <p14:nvPr/>
            </p14:nvContentPartPr>
            <p14:xfrm>
              <a:off x="7205520" y="1250880"/>
              <a:ext cx="90000" cy="8640"/>
            </p14:xfrm>
          </p:contentPart>
        </mc:Choice>
        <mc:Fallback xmlns="">
          <p:pic>
            <p:nvPicPr>
              <p:cNvPr id="17458" name="Ink 17457">
                <a:extLst>
                  <a:ext uri="{FF2B5EF4-FFF2-40B4-BE49-F238E27FC236}">
                    <a16:creationId xmlns:a16="http://schemas.microsoft.com/office/drawing/2014/main" id="{02170777-7FC5-3899-B7B7-92FC78AC46A8}"/>
                  </a:ext>
                </a:extLst>
              </p:cNvPr>
              <p:cNvPicPr/>
              <p:nvPr/>
            </p:nvPicPr>
            <p:blipFill>
              <a:blip r:embed="rId16"/>
              <a:stretch>
                <a:fillRect/>
              </a:stretch>
            </p:blipFill>
            <p:spPr>
              <a:xfrm>
                <a:off x="7196880" y="1242240"/>
                <a:ext cx="10764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459" name="Ink 17458">
                <a:extLst>
                  <a:ext uri="{FF2B5EF4-FFF2-40B4-BE49-F238E27FC236}">
                    <a16:creationId xmlns:a16="http://schemas.microsoft.com/office/drawing/2014/main" id="{03797397-CDC2-66C6-C7FE-D7AB803C9B78}"/>
                  </a:ext>
                </a:extLst>
              </p14:cNvPr>
              <p14:cNvContentPartPr/>
              <p14:nvPr/>
            </p14:nvContentPartPr>
            <p14:xfrm>
              <a:off x="7518360" y="790440"/>
              <a:ext cx="131400" cy="290160"/>
            </p14:xfrm>
          </p:contentPart>
        </mc:Choice>
        <mc:Fallback xmlns="">
          <p:pic>
            <p:nvPicPr>
              <p:cNvPr id="17459" name="Ink 17458">
                <a:extLst>
                  <a:ext uri="{FF2B5EF4-FFF2-40B4-BE49-F238E27FC236}">
                    <a16:creationId xmlns:a16="http://schemas.microsoft.com/office/drawing/2014/main" id="{03797397-CDC2-66C6-C7FE-D7AB803C9B78}"/>
                  </a:ext>
                </a:extLst>
              </p:cNvPr>
              <p:cNvPicPr/>
              <p:nvPr/>
            </p:nvPicPr>
            <p:blipFill>
              <a:blip r:embed="rId18"/>
              <a:stretch>
                <a:fillRect/>
              </a:stretch>
            </p:blipFill>
            <p:spPr>
              <a:xfrm>
                <a:off x="7509720" y="781440"/>
                <a:ext cx="14904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460" name="Ink 17459">
                <a:extLst>
                  <a:ext uri="{FF2B5EF4-FFF2-40B4-BE49-F238E27FC236}">
                    <a16:creationId xmlns:a16="http://schemas.microsoft.com/office/drawing/2014/main" id="{41236D9F-AE9D-2ED4-B835-1406AE599F58}"/>
                  </a:ext>
                </a:extLst>
              </p14:cNvPr>
              <p14:cNvContentPartPr/>
              <p14:nvPr/>
            </p14:nvContentPartPr>
            <p14:xfrm>
              <a:off x="7694400" y="1013640"/>
              <a:ext cx="91080" cy="143280"/>
            </p14:xfrm>
          </p:contentPart>
        </mc:Choice>
        <mc:Fallback xmlns="">
          <p:pic>
            <p:nvPicPr>
              <p:cNvPr id="17460" name="Ink 17459">
                <a:extLst>
                  <a:ext uri="{FF2B5EF4-FFF2-40B4-BE49-F238E27FC236}">
                    <a16:creationId xmlns:a16="http://schemas.microsoft.com/office/drawing/2014/main" id="{41236D9F-AE9D-2ED4-B835-1406AE599F58}"/>
                  </a:ext>
                </a:extLst>
              </p:cNvPr>
              <p:cNvPicPr/>
              <p:nvPr/>
            </p:nvPicPr>
            <p:blipFill>
              <a:blip r:embed="rId20"/>
              <a:stretch>
                <a:fillRect/>
              </a:stretch>
            </p:blipFill>
            <p:spPr>
              <a:xfrm>
                <a:off x="7685760" y="1005000"/>
                <a:ext cx="10872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461" name="Ink 17460">
                <a:extLst>
                  <a:ext uri="{FF2B5EF4-FFF2-40B4-BE49-F238E27FC236}">
                    <a16:creationId xmlns:a16="http://schemas.microsoft.com/office/drawing/2014/main" id="{90CF6198-FDA6-7EC0-2F7A-771D2487DB4C}"/>
                  </a:ext>
                </a:extLst>
              </p14:cNvPr>
              <p14:cNvContentPartPr/>
              <p14:nvPr/>
            </p14:nvContentPartPr>
            <p14:xfrm>
              <a:off x="7668480" y="1087440"/>
              <a:ext cx="94680" cy="2520"/>
            </p14:xfrm>
          </p:contentPart>
        </mc:Choice>
        <mc:Fallback xmlns="">
          <p:pic>
            <p:nvPicPr>
              <p:cNvPr id="17461" name="Ink 17460">
                <a:extLst>
                  <a:ext uri="{FF2B5EF4-FFF2-40B4-BE49-F238E27FC236}">
                    <a16:creationId xmlns:a16="http://schemas.microsoft.com/office/drawing/2014/main" id="{90CF6198-FDA6-7EC0-2F7A-771D2487DB4C}"/>
                  </a:ext>
                </a:extLst>
              </p:cNvPr>
              <p:cNvPicPr/>
              <p:nvPr/>
            </p:nvPicPr>
            <p:blipFill>
              <a:blip r:embed="rId22"/>
              <a:stretch>
                <a:fillRect/>
              </a:stretch>
            </p:blipFill>
            <p:spPr>
              <a:xfrm>
                <a:off x="7659480" y="1078800"/>
                <a:ext cx="1123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462" name="Ink 17461">
                <a:extLst>
                  <a:ext uri="{FF2B5EF4-FFF2-40B4-BE49-F238E27FC236}">
                    <a16:creationId xmlns:a16="http://schemas.microsoft.com/office/drawing/2014/main" id="{07D88CF9-E974-9163-30EB-3B118C88DAC6}"/>
                  </a:ext>
                </a:extLst>
              </p14:cNvPr>
              <p14:cNvContentPartPr/>
              <p14:nvPr/>
            </p14:nvContentPartPr>
            <p14:xfrm>
              <a:off x="8077800" y="868920"/>
              <a:ext cx="360" cy="179280"/>
            </p14:xfrm>
          </p:contentPart>
        </mc:Choice>
        <mc:Fallback xmlns="">
          <p:pic>
            <p:nvPicPr>
              <p:cNvPr id="17462" name="Ink 17461">
                <a:extLst>
                  <a:ext uri="{FF2B5EF4-FFF2-40B4-BE49-F238E27FC236}">
                    <a16:creationId xmlns:a16="http://schemas.microsoft.com/office/drawing/2014/main" id="{07D88CF9-E974-9163-30EB-3B118C88DAC6}"/>
                  </a:ext>
                </a:extLst>
              </p:cNvPr>
              <p:cNvPicPr/>
              <p:nvPr/>
            </p:nvPicPr>
            <p:blipFill>
              <a:blip r:embed="rId24"/>
              <a:stretch>
                <a:fillRect/>
              </a:stretch>
            </p:blipFill>
            <p:spPr>
              <a:xfrm>
                <a:off x="8069160" y="859920"/>
                <a:ext cx="1800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463" name="Ink 17462">
                <a:extLst>
                  <a:ext uri="{FF2B5EF4-FFF2-40B4-BE49-F238E27FC236}">
                    <a16:creationId xmlns:a16="http://schemas.microsoft.com/office/drawing/2014/main" id="{3145C502-4036-876B-2A6F-9D97DCE418EE}"/>
                  </a:ext>
                </a:extLst>
              </p14:cNvPr>
              <p14:cNvContentPartPr/>
              <p14:nvPr/>
            </p14:nvContentPartPr>
            <p14:xfrm>
              <a:off x="8002200" y="983400"/>
              <a:ext cx="198720" cy="360"/>
            </p14:xfrm>
          </p:contentPart>
        </mc:Choice>
        <mc:Fallback xmlns="">
          <p:pic>
            <p:nvPicPr>
              <p:cNvPr id="17463" name="Ink 17462">
                <a:extLst>
                  <a:ext uri="{FF2B5EF4-FFF2-40B4-BE49-F238E27FC236}">
                    <a16:creationId xmlns:a16="http://schemas.microsoft.com/office/drawing/2014/main" id="{3145C502-4036-876B-2A6F-9D97DCE418EE}"/>
                  </a:ext>
                </a:extLst>
              </p:cNvPr>
              <p:cNvPicPr/>
              <p:nvPr/>
            </p:nvPicPr>
            <p:blipFill>
              <a:blip r:embed="rId26"/>
              <a:stretch>
                <a:fillRect/>
              </a:stretch>
            </p:blipFill>
            <p:spPr>
              <a:xfrm>
                <a:off x="7993560" y="974400"/>
                <a:ext cx="216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464" name="Ink 17463">
                <a:extLst>
                  <a:ext uri="{FF2B5EF4-FFF2-40B4-BE49-F238E27FC236}">
                    <a16:creationId xmlns:a16="http://schemas.microsoft.com/office/drawing/2014/main" id="{A698A7E5-FC21-C623-6F3F-0ADBD534A959}"/>
                  </a:ext>
                </a:extLst>
              </p14:cNvPr>
              <p14:cNvContentPartPr/>
              <p14:nvPr/>
            </p14:nvContentPartPr>
            <p14:xfrm>
              <a:off x="8319000" y="815280"/>
              <a:ext cx="141840" cy="302760"/>
            </p14:xfrm>
          </p:contentPart>
        </mc:Choice>
        <mc:Fallback xmlns="">
          <p:pic>
            <p:nvPicPr>
              <p:cNvPr id="17464" name="Ink 17463">
                <a:extLst>
                  <a:ext uri="{FF2B5EF4-FFF2-40B4-BE49-F238E27FC236}">
                    <a16:creationId xmlns:a16="http://schemas.microsoft.com/office/drawing/2014/main" id="{A698A7E5-FC21-C623-6F3F-0ADBD534A959}"/>
                  </a:ext>
                </a:extLst>
              </p:cNvPr>
              <p:cNvPicPr/>
              <p:nvPr/>
            </p:nvPicPr>
            <p:blipFill>
              <a:blip r:embed="rId28"/>
              <a:stretch>
                <a:fillRect/>
              </a:stretch>
            </p:blipFill>
            <p:spPr>
              <a:xfrm>
                <a:off x="8310000" y="806640"/>
                <a:ext cx="15948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465" name="Ink 17464">
                <a:extLst>
                  <a:ext uri="{FF2B5EF4-FFF2-40B4-BE49-F238E27FC236}">
                    <a16:creationId xmlns:a16="http://schemas.microsoft.com/office/drawing/2014/main" id="{227DC102-699D-F78B-F7FA-0633013E2A0A}"/>
                  </a:ext>
                </a:extLst>
              </p14:cNvPr>
              <p14:cNvContentPartPr/>
              <p14:nvPr/>
            </p14:nvContentPartPr>
            <p14:xfrm>
              <a:off x="8493240" y="1026240"/>
              <a:ext cx="117360" cy="156600"/>
            </p14:xfrm>
          </p:contentPart>
        </mc:Choice>
        <mc:Fallback xmlns="">
          <p:pic>
            <p:nvPicPr>
              <p:cNvPr id="17465" name="Ink 17464">
                <a:extLst>
                  <a:ext uri="{FF2B5EF4-FFF2-40B4-BE49-F238E27FC236}">
                    <a16:creationId xmlns:a16="http://schemas.microsoft.com/office/drawing/2014/main" id="{227DC102-699D-F78B-F7FA-0633013E2A0A}"/>
                  </a:ext>
                </a:extLst>
              </p:cNvPr>
              <p:cNvPicPr/>
              <p:nvPr/>
            </p:nvPicPr>
            <p:blipFill>
              <a:blip r:embed="rId30"/>
              <a:stretch>
                <a:fillRect/>
              </a:stretch>
            </p:blipFill>
            <p:spPr>
              <a:xfrm>
                <a:off x="8484600" y="1017240"/>
                <a:ext cx="13500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466" name="Ink 17465">
                <a:extLst>
                  <a:ext uri="{FF2B5EF4-FFF2-40B4-BE49-F238E27FC236}">
                    <a16:creationId xmlns:a16="http://schemas.microsoft.com/office/drawing/2014/main" id="{7DA5B7AB-5489-AAD9-58A2-3C69EA2EF477}"/>
                  </a:ext>
                </a:extLst>
              </p14:cNvPr>
              <p14:cNvContentPartPr/>
              <p14:nvPr/>
            </p14:nvContentPartPr>
            <p14:xfrm>
              <a:off x="8496840" y="1120200"/>
              <a:ext cx="118800" cy="2520"/>
            </p14:xfrm>
          </p:contentPart>
        </mc:Choice>
        <mc:Fallback xmlns="">
          <p:pic>
            <p:nvPicPr>
              <p:cNvPr id="17466" name="Ink 17465">
                <a:extLst>
                  <a:ext uri="{FF2B5EF4-FFF2-40B4-BE49-F238E27FC236}">
                    <a16:creationId xmlns:a16="http://schemas.microsoft.com/office/drawing/2014/main" id="{7DA5B7AB-5489-AAD9-58A2-3C69EA2EF477}"/>
                  </a:ext>
                </a:extLst>
              </p:cNvPr>
              <p:cNvPicPr/>
              <p:nvPr/>
            </p:nvPicPr>
            <p:blipFill>
              <a:blip r:embed="rId32"/>
              <a:stretch>
                <a:fillRect/>
              </a:stretch>
            </p:blipFill>
            <p:spPr>
              <a:xfrm>
                <a:off x="8488200" y="1111560"/>
                <a:ext cx="1364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467" name="Ink 17466">
                <a:extLst>
                  <a:ext uri="{FF2B5EF4-FFF2-40B4-BE49-F238E27FC236}">
                    <a16:creationId xmlns:a16="http://schemas.microsoft.com/office/drawing/2014/main" id="{000A82AB-2FA7-3629-50A9-B8BA0901D5F4}"/>
                  </a:ext>
                </a:extLst>
              </p14:cNvPr>
              <p14:cNvContentPartPr/>
              <p14:nvPr/>
            </p14:nvContentPartPr>
            <p14:xfrm>
              <a:off x="7661640" y="1281840"/>
              <a:ext cx="1020960" cy="38880"/>
            </p14:xfrm>
          </p:contentPart>
        </mc:Choice>
        <mc:Fallback xmlns="">
          <p:pic>
            <p:nvPicPr>
              <p:cNvPr id="17467" name="Ink 17466">
                <a:extLst>
                  <a:ext uri="{FF2B5EF4-FFF2-40B4-BE49-F238E27FC236}">
                    <a16:creationId xmlns:a16="http://schemas.microsoft.com/office/drawing/2014/main" id="{000A82AB-2FA7-3629-50A9-B8BA0901D5F4}"/>
                  </a:ext>
                </a:extLst>
              </p:cNvPr>
              <p:cNvPicPr/>
              <p:nvPr/>
            </p:nvPicPr>
            <p:blipFill>
              <a:blip r:embed="rId34"/>
              <a:stretch>
                <a:fillRect/>
              </a:stretch>
            </p:blipFill>
            <p:spPr>
              <a:xfrm>
                <a:off x="7652640" y="1272840"/>
                <a:ext cx="103860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468" name="Ink 17467">
                <a:extLst>
                  <a:ext uri="{FF2B5EF4-FFF2-40B4-BE49-F238E27FC236}">
                    <a16:creationId xmlns:a16="http://schemas.microsoft.com/office/drawing/2014/main" id="{66FB4798-723E-0647-AFE0-D56926777080}"/>
                  </a:ext>
                </a:extLst>
              </p14:cNvPr>
              <p14:cNvContentPartPr/>
              <p14:nvPr/>
            </p14:nvContentPartPr>
            <p14:xfrm>
              <a:off x="7845600" y="1320360"/>
              <a:ext cx="359640" cy="375120"/>
            </p14:xfrm>
          </p:contentPart>
        </mc:Choice>
        <mc:Fallback xmlns="">
          <p:pic>
            <p:nvPicPr>
              <p:cNvPr id="17468" name="Ink 17467">
                <a:extLst>
                  <a:ext uri="{FF2B5EF4-FFF2-40B4-BE49-F238E27FC236}">
                    <a16:creationId xmlns:a16="http://schemas.microsoft.com/office/drawing/2014/main" id="{66FB4798-723E-0647-AFE0-D56926777080}"/>
                  </a:ext>
                </a:extLst>
              </p:cNvPr>
              <p:cNvPicPr/>
              <p:nvPr/>
            </p:nvPicPr>
            <p:blipFill>
              <a:blip r:embed="rId36"/>
              <a:stretch>
                <a:fillRect/>
              </a:stretch>
            </p:blipFill>
            <p:spPr>
              <a:xfrm>
                <a:off x="7836960" y="1311360"/>
                <a:ext cx="37728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7469" name="Ink 17468">
                <a:extLst>
                  <a:ext uri="{FF2B5EF4-FFF2-40B4-BE49-F238E27FC236}">
                    <a16:creationId xmlns:a16="http://schemas.microsoft.com/office/drawing/2014/main" id="{27F1FEDD-7A78-736F-D7EE-FA42701E5376}"/>
                  </a:ext>
                </a:extLst>
              </p14:cNvPr>
              <p14:cNvContentPartPr/>
              <p14:nvPr/>
            </p14:nvContentPartPr>
            <p14:xfrm>
              <a:off x="8077800" y="1403880"/>
              <a:ext cx="203400" cy="270000"/>
            </p14:xfrm>
          </p:contentPart>
        </mc:Choice>
        <mc:Fallback xmlns="">
          <p:pic>
            <p:nvPicPr>
              <p:cNvPr id="17469" name="Ink 17468">
                <a:extLst>
                  <a:ext uri="{FF2B5EF4-FFF2-40B4-BE49-F238E27FC236}">
                    <a16:creationId xmlns:a16="http://schemas.microsoft.com/office/drawing/2014/main" id="{27F1FEDD-7A78-736F-D7EE-FA42701E5376}"/>
                  </a:ext>
                </a:extLst>
              </p:cNvPr>
              <p:cNvPicPr/>
              <p:nvPr/>
            </p:nvPicPr>
            <p:blipFill>
              <a:blip r:embed="rId38"/>
              <a:stretch>
                <a:fillRect/>
              </a:stretch>
            </p:blipFill>
            <p:spPr>
              <a:xfrm>
                <a:off x="8068800" y="1394880"/>
                <a:ext cx="22104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7482" name="Ink 17481">
                <a:extLst>
                  <a:ext uri="{FF2B5EF4-FFF2-40B4-BE49-F238E27FC236}">
                    <a16:creationId xmlns:a16="http://schemas.microsoft.com/office/drawing/2014/main" id="{D1090F80-89E6-03BF-4CFA-C10A90B13983}"/>
                  </a:ext>
                </a:extLst>
              </p14:cNvPr>
              <p14:cNvContentPartPr/>
              <p14:nvPr/>
            </p14:nvContentPartPr>
            <p14:xfrm>
              <a:off x="7749840" y="2024880"/>
              <a:ext cx="173520" cy="329400"/>
            </p14:xfrm>
          </p:contentPart>
        </mc:Choice>
        <mc:Fallback xmlns="">
          <p:pic>
            <p:nvPicPr>
              <p:cNvPr id="17482" name="Ink 17481">
                <a:extLst>
                  <a:ext uri="{FF2B5EF4-FFF2-40B4-BE49-F238E27FC236}">
                    <a16:creationId xmlns:a16="http://schemas.microsoft.com/office/drawing/2014/main" id="{D1090F80-89E6-03BF-4CFA-C10A90B13983}"/>
                  </a:ext>
                </a:extLst>
              </p:cNvPr>
              <p:cNvPicPr/>
              <p:nvPr/>
            </p:nvPicPr>
            <p:blipFill>
              <a:blip r:embed="rId40"/>
              <a:stretch>
                <a:fillRect/>
              </a:stretch>
            </p:blipFill>
            <p:spPr>
              <a:xfrm>
                <a:off x="7740840" y="2015880"/>
                <a:ext cx="191160" cy="3470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7483" name="Ink 17482">
                <a:extLst>
                  <a:ext uri="{FF2B5EF4-FFF2-40B4-BE49-F238E27FC236}">
                    <a16:creationId xmlns:a16="http://schemas.microsoft.com/office/drawing/2014/main" id="{41F33E10-3F26-640F-5791-EAC3402314D4}"/>
                  </a:ext>
                </a:extLst>
              </p14:cNvPr>
              <p14:cNvContentPartPr/>
              <p14:nvPr/>
            </p14:nvContentPartPr>
            <p14:xfrm>
              <a:off x="7927320" y="2255640"/>
              <a:ext cx="79920" cy="168480"/>
            </p14:xfrm>
          </p:contentPart>
        </mc:Choice>
        <mc:Fallback xmlns="">
          <p:pic>
            <p:nvPicPr>
              <p:cNvPr id="17483" name="Ink 17482">
                <a:extLst>
                  <a:ext uri="{FF2B5EF4-FFF2-40B4-BE49-F238E27FC236}">
                    <a16:creationId xmlns:a16="http://schemas.microsoft.com/office/drawing/2014/main" id="{41F33E10-3F26-640F-5791-EAC3402314D4}"/>
                  </a:ext>
                </a:extLst>
              </p:cNvPr>
              <p:cNvPicPr/>
              <p:nvPr/>
            </p:nvPicPr>
            <p:blipFill>
              <a:blip r:embed="rId42"/>
              <a:stretch>
                <a:fillRect/>
              </a:stretch>
            </p:blipFill>
            <p:spPr>
              <a:xfrm>
                <a:off x="7918680" y="2246640"/>
                <a:ext cx="975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7484" name="Ink 17483">
                <a:extLst>
                  <a:ext uri="{FF2B5EF4-FFF2-40B4-BE49-F238E27FC236}">
                    <a16:creationId xmlns:a16="http://schemas.microsoft.com/office/drawing/2014/main" id="{C48BBAB1-17D2-8638-BA2C-6D5B86BCC415}"/>
                  </a:ext>
                </a:extLst>
              </p14:cNvPr>
              <p14:cNvContentPartPr/>
              <p14:nvPr/>
            </p14:nvContentPartPr>
            <p14:xfrm>
              <a:off x="7931280" y="2320440"/>
              <a:ext cx="109080" cy="2520"/>
            </p14:xfrm>
          </p:contentPart>
        </mc:Choice>
        <mc:Fallback xmlns="">
          <p:pic>
            <p:nvPicPr>
              <p:cNvPr id="17484" name="Ink 17483">
                <a:extLst>
                  <a:ext uri="{FF2B5EF4-FFF2-40B4-BE49-F238E27FC236}">
                    <a16:creationId xmlns:a16="http://schemas.microsoft.com/office/drawing/2014/main" id="{C48BBAB1-17D2-8638-BA2C-6D5B86BCC415}"/>
                  </a:ext>
                </a:extLst>
              </p:cNvPr>
              <p:cNvPicPr/>
              <p:nvPr/>
            </p:nvPicPr>
            <p:blipFill>
              <a:blip r:embed="rId44"/>
              <a:stretch>
                <a:fillRect/>
              </a:stretch>
            </p:blipFill>
            <p:spPr>
              <a:xfrm>
                <a:off x="7922280" y="2311440"/>
                <a:ext cx="1267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7485" name="Ink 17484">
                <a:extLst>
                  <a:ext uri="{FF2B5EF4-FFF2-40B4-BE49-F238E27FC236}">
                    <a16:creationId xmlns:a16="http://schemas.microsoft.com/office/drawing/2014/main" id="{3D747B8C-616B-780B-6205-E577F2F957AE}"/>
                  </a:ext>
                </a:extLst>
              </p14:cNvPr>
              <p14:cNvContentPartPr/>
              <p14:nvPr/>
            </p14:nvContentPartPr>
            <p14:xfrm>
              <a:off x="8234760" y="2262840"/>
              <a:ext cx="140400" cy="7920"/>
            </p14:xfrm>
          </p:contentPart>
        </mc:Choice>
        <mc:Fallback xmlns="">
          <p:pic>
            <p:nvPicPr>
              <p:cNvPr id="17485" name="Ink 17484">
                <a:extLst>
                  <a:ext uri="{FF2B5EF4-FFF2-40B4-BE49-F238E27FC236}">
                    <a16:creationId xmlns:a16="http://schemas.microsoft.com/office/drawing/2014/main" id="{3D747B8C-616B-780B-6205-E577F2F957AE}"/>
                  </a:ext>
                </a:extLst>
              </p:cNvPr>
              <p:cNvPicPr/>
              <p:nvPr/>
            </p:nvPicPr>
            <p:blipFill>
              <a:blip r:embed="rId46"/>
              <a:stretch>
                <a:fillRect/>
              </a:stretch>
            </p:blipFill>
            <p:spPr>
              <a:xfrm>
                <a:off x="8226120" y="2253840"/>
                <a:ext cx="15804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7486" name="Ink 17485">
                <a:extLst>
                  <a:ext uri="{FF2B5EF4-FFF2-40B4-BE49-F238E27FC236}">
                    <a16:creationId xmlns:a16="http://schemas.microsoft.com/office/drawing/2014/main" id="{67C748DE-DD08-A68A-C2EA-3A517742538C}"/>
                  </a:ext>
                </a:extLst>
              </p14:cNvPr>
              <p14:cNvContentPartPr/>
              <p14:nvPr/>
            </p14:nvContentPartPr>
            <p14:xfrm>
              <a:off x="8509440" y="2044320"/>
              <a:ext cx="97920" cy="297000"/>
            </p14:xfrm>
          </p:contentPart>
        </mc:Choice>
        <mc:Fallback xmlns="">
          <p:pic>
            <p:nvPicPr>
              <p:cNvPr id="17486" name="Ink 17485">
                <a:extLst>
                  <a:ext uri="{FF2B5EF4-FFF2-40B4-BE49-F238E27FC236}">
                    <a16:creationId xmlns:a16="http://schemas.microsoft.com/office/drawing/2014/main" id="{67C748DE-DD08-A68A-C2EA-3A517742538C}"/>
                  </a:ext>
                </a:extLst>
              </p:cNvPr>
              <p:cNvPicPr/>
              <p:nvPr/>
            </p:nvPicPr>
            <p:blipFill>
              <a:blip r:embed="rId48"/>
              <a:stretch>
                <a:fillRect/>
              </a:stretch>
            </p:blipFill>
            <p:spPr>
              <a:xfrm>
                <a:off x="8500440" y="2035320"/>
                <a:ext cx="11556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7487" name="Ink 17486">
                <a:extLst>
                  <a:ext uri="{FF2B5EF4-FFF2-40B4-BE49-F238E27FC236}">
                    <a16:creationId xmlns:a16="http://schemas.microsoft.com/office/drawing/2014/main" id="{63CCB59D-9CE2-59F8-4E4F-092BBFC14881}"/>
                  </a:ext>
                </a:extLst>
              </p14:cNvPr>
              <p14:cNvContentPartPr/>
              <p14:nvPr/>
            </p14:nvContentPartPr>
            <p14:xfrm>
              <a:off x="8684400" y="2297040"/>
              <a:ext cx="111600" cy="137880"/>
            </p14:xfrm>
          </p:contentPart>
        </mc:Choice>
        <mc:Fallback xmlns="">
          <p:pic>
            <p:nvPicPr>
              <p:cNvPr id="17487" name="Ink 17486">
                <a:extLst>
                  <a:ext uri="{FF2B5EF4-FFF2-40B4-BE49-F238E27FC236}">
                    <a16:creationId xmlns:a16="http://schemas.microsoft.com/office/drawing/2014/main" id="{63CCB59D-9CE2-59F8-4E4F-092BBFC14881}"/>
                  </a:ext>
                </a:extLst>
              </p:cNvPr>
              <p:cNvPicPr/>
              <p:nvPr/>
            </p:nvPicPr>
            <p:blipFill>
              <a:blip r:embed="rId50"/>
              <a:stretch>
                <a:fillRect/>
              </a:stretch>
            </p:blipFill>
            <p:spPr>
              <a:xfrm>
                <a:off x="8675760" y="2288040"/>
                <a:ext cx="12924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7488" name="Ink 17487">
                <a:extLst>
                  <a:ext uri="{FF2B5EF4-FFF2-40B4-BE49-F238E27FC236}">
                    <a16:creationId xmlns:a16="http://schemas.microsoft.com/office/drawing/2014/main" id="{AFD521E9-AA87-F535-1D43-D390ED6A5C65}"/>
                  </a:ext>
                </a:extLst>
              </p14:cNvPr>
              <p14:cNvContentPartPr/>
              <p14:nvPr/>
            </p14:nvContentPartPr>
            <p14:xfrm>
              <a:off x="8666040" y="2370480"/>
              <a:ext cx="127080" cy="360"/>
            </p14:xfrm>
          </p:contentPart>
        </mc:Choice>
        <mc:Fallback xmlns="">
          <p:pic>
            <p:nvPicPr>
              <p:cNvPr id="17488" name="Ink 17487">
                <a:extLst>
                  <a:ext uri="{FF2B5EF4-FFF2-40B4-BE49-F238E27FC236}">
                    <a16:creationId xmlns:a16="http://schemas.microsoft.com/office/drawing/2014/main" id="{AFD521E9-AA87-F535-1D43-D390ED6A5C65}"/>
                  </a:ext>
                </a:extLst>
              </p:cNvPr>
              <p:cNvPicPr/>
              <p:nvPr/>
            </p:nvPicPr>
            <p:blipFill>
              <a:blip r:embed="rId52"/>
              <a:stretch>
                <a:fillRect/>
              </a:stretch>
            </p:blipFill>
            <p:spPr>
              <a:xfrm>
                <a:off x="8657400" y="2361840"/>
                <a:ext cx="144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7489" name="Ink 17488">
                <a:extLst>
                  <a:ext uri="{FF2B5EF4-FFF2-40B4-BE49-F238E27FC236}">
                    <a16:creationId xmlns:a16="http://schemas.microsoft.com/office/drawing/2014/main" id="{8C8E9952-C534-E781-9AED-C759BDB7DA1F}"/>
                  </a:ext>
                </a:extLst>
              </p14:cNvPr>
              <p14:cNvContentPartPr/>
              <p14:nvPr/>
            </p14:nvContentPartPr>
            <p14:xfrm>
              <a:off x="7793760" y="2517720"/>
              <a:ext cx="1053720" cy="8640"/>
            </p14:xfrm>
          </p:contentPart>
        </mc:Choice>
        <mc:Fallback xmlns="">
          <p:pic>
            <p:nvPicPr>
              <p:cNvPr id="17489" name="Ink 17488">
                <a:extLst>
                  <a:ext uri="{FF2B5EF4-FFF2-40B4-BE49-F238E27FC236}">
                    <a16:creationId xmlns:a16="http://schemas.microsoft.com/office/drawing/2014/main" id="{8C8E9952-C534-E781-9AED-C759BDB7DA1F}"/>
                  </a:ext>
                </a:extLst>
              </p:cNvPr>
              <p:cNvPicPr/>
              <p:nvPr/>
            </p:nvPicPr>
            <p:blipFill>
              <a:blip r:embed="rId54"/>
              <a:stretch>
                <a:fillRect/>
              </a:stretch>
            </p:blipFill>
            <p:spPr>
              <a:xfrm>
                <a:off x="7785120" y="2509080"/>
                <a:ext cx="107136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7490" name="Ink 17489">
                <a:extLst>
                  <a:ext uri="{FF2B5EF4-FFF2-40B4-BE49-F238E27FC236}">
                    <a16:creationId xmlns:a16="http://schemas.microsoft.com/office/drawing/2014/main" id="{F80D64EA-279D-2C23-F270-B14AB383EF1A}"/>
                  </a:ext>
                </a:extLst>
              </p14:cNvPr>
              <p14:cNvContentPartPr/>
              <p14:nvPr/>
            </p14:nvContentPartPr>
            <p14:xfrm>
              <a:off x="8087880" y="2591880"/>
              <a:ext cx="454320" cy="340920"/>
            </p14:xfrm>
          </p:contentPart>
        </mc:Choice>
        <mc:Fallback xmlns="">
          <p:pic>
            <p:nvPicPr>
              <p:cNvPr id="17490" name="Ink 17489">
                <a:extLst>
                  <a:ext uri="{FF2B5EF4-FFF2-40B4-BE49-F238E27FC236}">
                    <a16:creationId xmlns:a16="http://schemas.microsoft.com/office/drawing/2014/main" id="{F80D64EA-279D-2C23-F270-B14AB383EF1A}"/>
                  </a:ext>
                </a:extLst>
              </p:cNvPr>
              <p:cNvPicPr/>
              <p:nvPr/>
            </p:nvPicPr>
            <p:blipFill>
              <a:blip r:embed="rId56"/>
              <a:stretch>
                <a:fillRect/>
              </a:stretch>
            </p:blipFill>
            <p:spPr>
              <a:xfrm>
                <a:off x="8079240" y="2582880"/>
                <a:ext cx="47196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7491" name="Ink 17490">
                <a:extLst>
                  <a:ext uri="{FF2B5EF4-FFF2-40B4-BE49-F238E27FC236}">
                    <a16:creationId xmlns:a16="http://schemas.microsoft.com/office/drawing/2014/main" id="{9563161C-2157-FF19-7BC7-59AC0A7C53F1}"/>
                  </a:ext>
                </a:extLst>
              </p14:cNvPr>
              <p14:cNvContentPartPr/>
              <p14:nvPr/>
            </p14:nvContentPartPr>
            <p14:xfrm>
              <a:off x="8324040" y="2713920"/>
              <a:ext cx="234360" cy="256320"/>
            </p14:xfrm>
          </p:contentPart>
        </mc:Choice>
        <mc:Fallback xmlns="">
          <p:pic>
            <p:nvPicPr>
              <p:cNvPr id="17491" name="Ink 17490">
                <a:extLst>
                  <a:ext uri="{FF2B5EF4-FFF2-40B4-BE49-F238E27FC236}">
                    <a16:creationId xmlns:a16="http://schemas.microsoft.com/office/drawing/2014/main" id="{9563161C-2157-FF19-7BC7-59AC0A7C53F1}"/>
                  </a:ext>
                </a:extLst>
              </p:cNvPr>
              <p:cNvPicPr/>
              <p:nvPr/>
            </p:nvPicPr>
            <p:blipFill>
              <a:blip r:embed="rId58"/>
              <a:stretch>
                <a:fillRect/>
              </a:stretch>
            </p:blipFill>
            <p:spPr>
              <a:xfrm>
                <a:off x="8315400" y="2705280"/>
                <a:ext cx="25200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7497" name="Ink 17496">
                <a:extLst>
                  <a:ext uri="{FF2B5EF4-FFF2-40B4-BE49-F238E27FC236}">
                    <a16:creationId xmlns:a16="http://schemas.microsoft.com/office/drawing/2014/main" id="{62A42A78-F5A8-D4A3-A71A-605705C822D8}"/>
                  </a:ext>
                </a:extLst>
              </p14:cNvPr>
              <p14:cNvContentPartPr/>
              <p14:nvPr/>
            </p14:nvContentPartPr>
            <p14:xfrm>
              <a:off x="4815840" y="780720"/>
              <a:ext cx="128880" cy="2206440"/>
            </p14:xfrm>
          </p:contentPart>
        </mc:Choice>
        <mc:Fallback xmlns="">
          <p:pic>
            <p:nvPicPr>
              <p:cNvPr id="17497" name="Ink 17496">
                <a:extLst>
                  <a:ext uri="{FF2B5EF4-FFF2-40B4-BE49-F238E27FC236}">
                    <a16:creationId xmlns:a16="http://schemas.microsoft.com/office/drawing/2014/main" id="{62A42A78-F5A8-D4A3-A71A-605705C822D8}"/>
                  </a:ext>
                </a:extLst>
              </p:cNvPr>
              <p:cNvPicPr/>
              <p:nvPr/>
            </p:nvPicPr>
            <p:blipFill>
              <a:blip r:embed="rId60"/>
              <a:stretch>
                <a:fillRect/>
              </a:stretch>
            </p:blipFill>
            <p:spPr>
              <a:xfrm>
                <a:off x="4806840" y="772080"/>
                <a:ext cx="146520" cy="2224080"/>
              </a:xfrm>
              <a:prstGeom prst="rect">
                <a:avLst/>
              </a:prstGeom>
            </p:spPr>
          </p:pic>
        </mc:Fallback>
      </mc:AlternateContent>
      <p:grpSp>
        <p:nvGrpSpPr>
          <p:cNvPr id="17502" name="Group 17501">
            <a:extLst>
              <a:ext uri="{FF2B5EF4-FFF2-40B4-BE49-F238E27FC236}">
                <a16:creationId xmlns:a16="http://schemas.microsoft.com/office/drawing/2014/main" id="{94F65461-03A5-A206-0BD5-9E972F1A347C}"/>
              </a:ext>
            </a:extLst>
          </p:cNvPr>
          <p:cNvGrpSpPr/>
          <p:nvPr/>
        </p:nvGrpSpPr>
        <p:grpSpPr>
          <a:xfrm>
            <a:off x="5177280" y="808440"/>
            <a:ext cx="1205280" cy="830520"/>
            <a:chOff x="5098779" y="3609381"/>
            <a:chExt cx="1205280" cy="830520"/>
          </a:xfrm>
        </p:grpSpPr>
        <mc:AlternateContent xmlns:mc="http://schemas.openxmlformats.org/markup-compatibility/2006" xmlns:p14="http://schemas.microsoft.com/office/powerpoint/2010/main">
          <mc:Choice Requires="p14">
            <p:contentPart p14:bwMode="auto" r:id="rId61">
              <p14:nvContentPartPr>
                <p14:cNvPr id="17444" name="Ink 17443">
                  <a:extLst>
                    <a:ext uri="{FF2B5EF4-FFF2-40B4-BE49-F238E27FC236}">
                      <a16:creationId xmlns:a16="http://schemas.microsoft.com/office/drawing/2014/main" id="{B4ADD9CC-A20B-3051-937D-622B2CB708AC}"/>
                    </a:ext>
                  </a:extLst>
                </p14:cNvPr>
                <p14:cNvContentPartPr/>
                <p14:nvPr/>
              </p14:nvContentPartPr>
              <p14:xfrm>
                <a:off x="5152059" y="3710541"/>
                <a:ext cx="360" cy="590760"/>
              </p14:xfrm>
            </p:contentPart>
          </mc:Choice>
          <mc:Fallback xmlns="">
            <p:pic>
              <p:nvPicPr>
                <p:cNvPr id="17444" name="Ink 17443">
                  <a:extLst>
                    <a:ext uri="{FF2B5EF4-FFF2-40B4-BE49-F238E27FC236}">
                      <a16:creationId xmlns:a16="http://schemas.microsoft.com/office/drawing/2014/main" id="{B4ADD9CC-A20B-3051-937D-622B2CB708AC}"/>
                    </a:ext>
                  </a:extLst>
                </p:cNvPr>
                <p:cNvPicPr/>
                <p:nvPr/>
              </p:nvPicPr>
              <p:blipFill>
                <a:blip r:embed="rId62"/>
                <a:stretch>
                  <a:fillRect/>
                </a:stretch>
              </p:blipFill>
              <p:spPr>
                <a:xfrm>
                  <a:off x="5143059" y="3701541"/>
                  <a:ext cx="18000" cy="6084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7445" name="Ink 17444">
                  <a:extLst>
                    <a:ext uri="{FF2B5EF4-FFF2-40B4-BE49-F238E27FC236}">
                      <a16:creationId xmlns:a16="http://schemas.microsoft.com/office/drawing/2014/main" id="{6D3EF877-5B00-02FA-FBC9-2A7C58F853C7}"/>
                    </a:ext>
                  </a:extLst>
                </p14:cNvPr>
                <p14:cNvContentPartPr/>
                <p14:nvPr/>
              </p14:nvContentPartPr>
              <p14:xfrm>
                <a:off x="5098779" y="3689301"/>
                <a:ext cx="118080" cy="143640"/>
              </p14:xfrm>
            </p:contentPart>
          </mc:Choice>
          <mc:Fallback xmlns="">
            <p:pic>
              <p:nvPicPr>
                <p:cNvPr id="17445" name="Ink 17444">
                  <a:extLst>
                    <a:ext uri="{FF2B5EF4-FFF2-40B4-BE49-F238E27FC236}">
                      <a16:creationId xmlns:a16="http://schemas.microsoft.com/office/drawing/2014/main" id="{6D3EF877-5B00-02FA-FBC9-2A7C58F853C7}"/>
                    </a:ext>
                  </a:extLst>
                </p:cNvPr>
                <p:cNvPicPr/>
                <p:nvPr/>
              </p:nvPicPr>
              <p:blipFill>
                <a:blip r:embed="rId64"/>
                <a:stretch>
                  <a:fillRect/>
                </a:stretch>
              </p:blipFill>
              <p:spPr>
                <a:xfrm>
                  <a:off x="5089779" y="3680301"/>
                  <a:ext cx="13572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7446" name="Ink 17445">
                  <a:extLst>
                    <a:ext uri="{FF2B5EF4-FFF2-40B4-BE49-F238E27FC236}">
                      <a16:creationId xmlns:a16="http://schemas.microsoft.com/office/drawing/2014/main" id="{91DE4621-3A4A-7D53-04B6-2108B049F0EE}"/>
                    </a:ext>
                  </a:extLst>
                </p14:cNvPr>
                <p14:cNvContentPartPr/>
                <p14:nvPr/>
              </p14:nvContentPartPr>
              <p14:xfrm>
                <a:off x="5235579" y="4277901"/>
                <a:ext cx="129600" cy="162000"/>
              </p14:xfrm>
            </p:contentPart>
          </mc:Choice>
          <mc:Fallback xmlns="">
            <p:pic>
              <p:nvPicPr>
                <p:cNvPr id="17446" name="Ink 17445">
                  <a:extLst>
                    <a:ext uri="{FF2B5EF4-FFF2-40B4-BE49-F238E27FC236}">
                      <a16:creationId xmlns:a16="http://schemas.microsoft.com/office/drawing/2014/main" id="{91DE4621-3A4A-7D53-04B6-2108B049F0EE}"/>
                    </a:ext>
                  </a:extLst>
                </p:cNvPr>
                <p:cNvPicPr/>
                <p:nvPr/>
              </p:nvPicPr>
              <p:blipFill>
                <a:blip r:embed="rId66"/>
                <a:stretch>
                  <a:fillRect/>
                </a:stretch>
              </p:blipFill>
              <p:spPr>
                <a:xfrm>
                  <a:off x="5226579" y="4269261"/>
                  <a:ext cx="1472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7447" name="Ink 17446">
                  <a:extLst>
                    <a:ext uri="{FF2B5EF4-FFF2-40B4-BE49-F238E27FC236}">
                      <a16:creationId xmlns:a16="http://schemas.microsoft.com/office/drawing/2014/main" id="{15842B5D-4D12-12CE-C8D8-89E6E6B86316}"/>
                    </a:ext>
                  </a:extLst>
                </p14:cNvPr>
                <p14:cNvContentPartPr/>
                <p14:nvPr/>
              </p14:nvContentPartPr>
              <p14:xfrm>
                <a:off x="5249979" y="4342341"/>
                <a:ext cx="120960" cy="6840"/>
              </p14:xfrm>
            </p:contentPart>
          </mc:Choice>
          <mc:Fallback xmlns="">
            <p:pic>
              <p:nvPicPr>
                <p:cNvPr id="17447" name="Ink 17446">
                  <a:extLst>
                    <a:ext uri="{FF2B5EF4-FFF2-40B4-BE49-F238E27FC236}">
                      <a16:creationId xmlns:a16="http://schemas.microsoft.com/office/drawing/2014/main" id="{15842B5D-4D12-12CE-C8D8-89E6E6B86316}"/>
                    </a:ext>
                  </a:extLst>
                </p:cNvPr>
                <p:cNvPicPr/>
                <p:nvPr/>
              </p:nvPicPr>
              <p:blipFill>
                <a:blip r:embed="rId68"/>
                <a:stretch>
                  <a:fillRect/>
                </a:stretch>
              </p:blipFill>
              <p:spPr>
                <a:xfrm>
                  <a:off x="5241339" y="4333701"/>
                  <a:ext cx="13860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7449" name="Ink 17448">
                  <a:extLst>
                    <a:ext uri="{FF2B5EF4-FFF2-40B4-BE49-F238E27FC236}">
                      <a16:creationId xmlns:a16="http://schemas.microsoft.com/office/drawing/2014/main" id="{60EE8F7C-8A38-05CC-F417-722A6103F027}"/>
                    </a:ext>
                  </a:extLst>
                </p14:cNvPr>
                <p14:cNvContentPartPr/>
                <p14:nvPr/>
              </p14:nvContentPartPr>
              <p14:xfrm>
                <a:off x="5516019" y="4011861"/>
                <a:ext cx="761760" cy="35280"/>
              </p14:xfrm>
            </p:contentPart>
          </mc:Choice>
          <mc:Fallback xmlns="">
            <p:pic>
              <p:nvPicPr>
                <p:cNvPr id="17449" name="Ink 17448">
                  <a:extLst>
                    <a:ext uri="{FF2B5EF4-FFF2-40B4-BE49-F238E27FC236}">
                      <a16:creationId xmlns:a16="http://schemas.microsoft.com/office/drawing/2014/main" id="{60EE8F7C-8A38-05CC-F417-722A6103F027}"/>
                    </a:ext>
                  </a:extLst>
                </p:cNvPr>
                <p:cNvPicPr/>
                <p:nvPr/>
              </p:nvPicPr>
              <p:blipFill>
                <a:blip r:embed="rId70"/>
                <a:stretch>
                  <a:fillRect/>
                </a:stretch>
              </p:blipFill>
              <p:spPr>
                <a:xfrm>
                  <a:off x="5507019" y="4003221"/>
                  <a:ext cx="7794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7450" name="Ink 17449">
                  <a:extLst>
                    <a:ext uri="{FF2B5EF4-FFF2-40B4-BE49-F238E27FC236}">
                      <a16:creationId xmlns:a16="http://schemas.microsoft.com/office/drawing/2014/main" id="{3C341246-133D-14AB-4E48-1A00E9E89F49}"/>
                    </a:ext>
                  </a:extLst>
                </p14:cNvPr>
                <p14:cNvContentPartPr/>
                <p14:nvPr/>
              </p14:nvContentPartPr>
              <p14:xfrm>
                <a:off x="6176979" y="3929061"/>
                <a:ext cx="127080" cy="202680"/>
              </p14:xfrm>
            </p:contentPart>
          </mc:Choice>
          <mc:Fallback xmlns="">
            <p:pic>
              <p:nvPicPr>
                <p:cNvPr id="17450" name="Ink 17449">
                  <a:extLst>
                    <a:ext uri="{FF2B5EF4-FFF2-40B4-BE49-F238E27FC236}">
                      <a16:creationId xmlns:a16="http://schemas.microsoft.com/office/drawing/2014/main" id="{3C341246-133D-14AB-4E48-1A00E9E89F49}"/>
                    </a:ext>
                  </a:extLst>
                </p:cNvPr>
                <p:cNvPicPr/>
                <p:nvPr/>
              </p:nvPicPr>
              <p:blipFill>
                <a:blip r:embed="rId72"/>
                <a:stretch>
                  <a:fillRect/>
                </a:stretch>
              </p:blipFill>
              <p:spPr>
                <a:xfrm>
                  <a:off x="6168339" y="3920421"/>
                  <a:ext cx="14472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7501" name="Ink 17500">
                  <a:extLst>
                    <a:ext uri="{FF2B5EF4-FFF2-40B4-BE49-F238E27FC236}">
                      <a16:creationId xmlns:a16="http://schemas.microsoft.com/office/drawing/2014/main" id="{2F1E1908-4AFC-799B-F7C4-5841C595CB38}"/>
                    </a:ext>
                  </a:extLst>
                </p14:cNvPr>
                <p14:cNvContentPartPr/>
                <p14:nvPr/>
              </p14:nvContentPartPr>
              <p14:xfrm>
                <a:off x="5776299" y="3609381"/>
                <a:ext cx="176040" cy="340920"/>
              </p14:xfrm>
            </p:contentPart>
          </mc:Choice>
          <mc:Fallback xmlns="">
            <p:pic>
              <p:nvPicPr>
                <p:cNvPr id="17501" name="Ink 17500">
                  <a:extLst>
                    <a:ext uri="{FF2B5EF4-FFF2-40B4-BE49-F238E27FC236}">
                      <a16:creationId xmlns:a16="http://schemas.microsoft.com/office/drawing/2014/main" id="{2F1E1908-4AFC-799B-F7C4-5841C595CB38}"/>
                    </a:ext>
                  </a:extLst>
                </p:cNvPr>
                <p:cNvPicPr/>
                <p:nvPr/>
              </p:nvPicPr>
              <p:blipFill>
                <a:blip r:embed="rId74"/>
                <a:stretch>
                  <a:fillRect/>
                </a:stretch>
              </p:blipFill>
              <p:spPr>
                <a:xfrm>
                  <a:off x="5767659" y="3600741"/>
                  <a:ext cx="193680" cy="358560"/>
                </a:xfrm>
                <a:prstGeom prst="rect">
                  <a:avLst/>
                </a:prstGeom>
              </p:spPr>
            </p:pic>
          </mc:Fallback>
        </mc:AlternateContent>
      </p:grpSp>
      <p:grpSp>
        <p:nvGrpSpPr>
          <p:cNvPr id="17506" name="Group 17505">
            <a:extLst>
              <a:ext uri="{FF2B5EF4-FFF2-40B4-BE49-F238E27FC236}">
                <a16:creationId xmlns:a16="http://schemas.microsoft.com/office/drawing/2014/main" id="{3B20D62F-A87C-2AD3-4615-5C5EC9B8DBAD}"/>
              </a:ext>
            </a:extLst>
          </p:cNvPr>
          <p:cNvGrpSpPr/>
          <p:nvPr/>
        </p:nvGrpSpPr>
        <p:grpSpPr>
          <a:xfrm>
            <a:off x="5138760" y="1931640"/>
            <a:ext cx="2175120" cy="862920"/>
            <a:chOff x="5060259" y="4732581"/>
            <a:chExt cx="2175120" cy="862920"/>
          </a:xfrm>
        </p:grpSpPr>
        <mc:AlternateContent xmlns:mc="http://schemas.openxmlformats.org/markup-compatibility/2006" xmlns:p14="http://schemas.microsoft.com/office/powerpoint/2010/main">
          <mc:Choice Requires="p14">
            <p:contentPart p14:bwMode="auto" r:id="rId75">
              <p14:nvContentPartPr>
                <p14:cNvPr id="17472" name="Ink 17471">
                  <a:extLst>
                    <a:ext uri="{FF2B5EF4-FFF2-40B4-BE49-F238E27FC236}">
                      <a16:creationId xmlns:a16="http://schemas.microsoft.com/office/drawing/2014/main" id="{321D06BD-EA49-55FF-BF52-6F457646B480}"/>
                    </a:ext>
                  </a:extLst>
                </p14:cNvPr>
                <p14:cNvContentPartPr/>
                <p14:nvPr/>
              </p14:nvContentPartPr>
              <p14:xfrm>
                <a:off x="5060259" y="4770381"/>
                <a:ext cx="236880" cy="685080"/>
              </p14:xfrm>
            </p:contentPart>
          </mc:Choice>
          <mc:Fallback xmlns="">
            <p:pic>
              <p:nvPicPr>
                <p:cNvPr id="17472" name="Ink 17471">
                  <a:extLst>
                    <a:ext uri="{FF2B5EF4-FFF2-40B4-BE49-F238E27FC236}">
                      <a16:creationId xmlns:a16="http://schemas.microsoft.com/office/drawing/2014/main" id="{321D06BD-EA49-55FF-BF52-6F457646B480}"/>
                    </a:ext>
                  </a:extLst>
                </p:cNvPr>
                <p:cNvPicPr/>
                <p:nvPr/>
              </p:nvPicPr>
              <p:blipFill>
                <a:blip r:embed="rId76"/>
                <a:stretch>
                  <a:fillRect/>
                </a:stretch>
              </p:blipFill>
              <p:spPr>
                <a:xfrm>
                  <a:off x="5051259" y="4761741"/>
                  <a:ext cx="254520" cy="702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7473" name="Ink 17472">
                  <a:extLst>
                    <a:ext uri="{FF2B5EF4-FFF2-40B4-BE49-F238E27FC236}">
                      <a16:creationId xmlns:a16="http://schemas.microsoft.com/office/drawing/2014/main" id="{7CA525E2-D1BD-5DE8-40FB-C531F92D2055}"/>
                    </a:ext>
                  </a:extLst>
                </p14:cNvPr>
                <p14:cNvContentPartPr/>
                <p14:nvPr/>
              </p14:nvContentPartPr>
              <p14:xfrm>
                <a:off x="5329179" y="5428101"/>
                <a:ext cx="111600" cy="167400"/>
              </p14:xfrm>
            </p:contentPart>
          </mc:Choice>
          <mc:Fallback xmlns="">
            <p:pic>
              <p:nvPicPr>
                <p:cNvPr id="17473" name="Ink 17472">
                  <a:extLst>
                    <a:ext uri="{FF2B5EF4-FFF2-40B4-BE49-F238E27FC236}">
                      <a16:creationId xmlns:a16="http://schemas.microsoft.com/office/drawing/2014/main" id="{7CA525E2-D1BD-5DE8-40FB-C531F92D2055}"/>
                    </a:ext>
                  </a:extLst>
                </p:cNvPr>
                <p:cNvPicPr/>
                <p:nvPr/>
              </p:nvPicPr>
              <p:blipFill>
                <a:blip r:embed="rId78"/>
                <a:stretch>
                  <a:fillRect/>
                </a:stretch>
              </p:blipFill>
              <p:spPr>
                <a:xfrm>
                  <a:off x="5320179" y="5419461"/>
                  <a:ext cx="1292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7474" name="Ink 17473">
                  <a:extLst>
                    <a:ext uri="{FF2B5EF4-FFF2-40B4-BE49-F238E27FC236}">
                      <a16:creationId xmlns:a16="http://schemas.microsoft.com/office/drawing/2014/main" id="{19542F98-3EED-736C-099A-526D6184084B}"/>
                    </a:ext>
                  </a:extLst>
                </p14:cNvPr>
                <p14:cNvContentPartPr/>
                <p14:nvPr/>
              </p14:nvContentPartPr>
              <p14:xfrm>
                <a:off x="5343219" y="5491101"/>
                <a:ext cx="142200" cy="360"/>
              </p14:xfrm>
            </p:contentPart>
          </mc:Choice>
          <mc:Fallback xmlns="">
            <p:pic>
              <p:nvPicPr>
                <p:cNvPr id="17474" name="Ink 17473">
                  <a:extLst>
                    <a:ext uri="{FF2B5EF4-FFF2-40B4-BE49-F238E27FC236}">
                      <a16:creationId xmlns:a16="http://schemas.microsoft.com/office/drawing/2014/main" id="{19542F98-3EED-736C-099A-526D6184084B}"/>
                    </a:ext>
                  </a:extLst>
                </p:cNvPr>
                <p:cNvPicPr/>
                <p:nvPr/>
              </p:nvPicPr>
              <p:blipFill>
                <a:blip r:embed="rId80"/>
                <a:stretch>
                  <a:fillRect/>
                </a:stretch>
              </p:blipFill>
              <p:spPr>
                <a:xfrm>
                  <a:off x="5334579" y="5482101"/>
                  <a:ext cx="159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7475" name="Ink 17474">
                  <a:extLst>
                    <a:ext uri="{FF2B5EF4-FFF2-40B4-BE49-F238E27FC236}">
                      <a16:creationId xmlns:a16="http://schemas.microsoft.com/office/drawing/2014/main" id="{3494C7F4-D3F2-F072-751E-D9C731B5C570}"/>
                    </a:ext>
                  </a:extLst>
                </p14:cNvPr>
                <p14:cNvContentPartPr/>
                <p14:nvPr/>
              </p14:nvContentPartPr>
              <p14:xfrm>
                <a:off x="5711859" y="5100501"/>
                <a:ext cx="608400" cy="31680"/>
              </p14:xfrm>
            </p:contentPart>
          </mc:Choice>
          <mc:Fallback xmlns="">
            <p:pic>
              <p:nvPicPr>
                <p:cNvPr id="17475" name="Ink 17474">
                  <a:extLst>
                    <a:ext uri="{FF2B5EF4-FFF2-40B4-BE49-F238E27FC236}">
                      <a16:creationId xmlns:a16="http://schemas.microsoft.com/office/drawing/2014/main" id="{3494C7F4-D3F2-F072-751E-D9C731B5C570}"/>
                    </a:ext>
                  </a:extLst>
                </p:cNvPr>
                <p:cNvPicPr/>
                <p:nvPr/>
              </p:nvPicPr>
              <p:blipFill>
                <a:blip r:embed="rId82"/>
                <a:stretch>
                  <a:fillRect/>
                </a:stretch>
              </p:blipFill>
              <p:spPr>
                <a:xfrm>
                  <a:off x="5703219" y="5091501"/>
                  <a:ext cx="6260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476" name="Ink 17475">
                  <a:extLst>
                    <a:ext uri="{FF2B5EF4-FFF2-40B4-BE49-F238E27FC236}">
                      <a16:creationId xmlns:a16="http://schemas.microsoft.com/office/drawing/2014/main" id="{23B865C9-6274-43CB-EC19-55ABA6549A7E}"/>
                    </a:ext>
                  </a:extLst>
                </p14:cNvPr>
                <p14:cNvContentPartPr/>
                <p14:nvPr/>
              </p14:nvContentPartPr>
              <p14:xfrm>
                <a:off x="6209739" y="5025621"/>
                <a:ext cx="146520" cy="159120"/>
              </p14:xfrm>
            </p:contentPart>
          </mc:Choice>
          <mc:Fallback xmlns="">
            <p:pic>
              <p:nvPicPr>
                <p:cNvPr id="17476" name="Ink 17475">
                  <a:extLst>
                    <a:ext uri="{FF2B5EF4-FFF2-40B4-BE49-F238E27FC236}">
                      <a16:creationId xmlns:a16="http://schemas.microsoft.com/office/drawing/2014/main" id="{23B865C9-6274-43CB-EC19-55ABA6549A7E}"/>
                    </a:ext>
                  </a:extLst>
                </p:cNvPr>
                <p:cNvPicPr/>
                <p:nvPr/>
              </p:nvPicPr>
              <p:blipFill>
                <a:blip r:embed="rId84"/>
                <a:stretch>
                  <a:fillRect/>
                </a:stretch>
              </p:blipFill>
              <p:spPr>
                <a:xfrm>
                  <a:off x="6200739" y="5016981"/>
                  <a:ext cx="1641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7477" name="Ink 17476">
                  <a:extLst>
                    <a:ext uri="{FF2B5EF4-FFF2-40B4-BE49-F238E27FC236}">
                      <a16:creationId xmlns:a16="http://schemas.microsoft.com/office/drawing/2014/main" id="{8CD57435-BB30-3A79-DF28-564FAE789778}"/>
                    </a:ext>
                  </a:extLst>
                </p14:cNvPr>
                <p14:cNvContentPartPr/>
                <p14:nvPr/>
              </p14:nvContentPartPr>
              <p14:xfrm>
                <a:off x="6598899" y="4758501"/>
                <a:ext cx="171360" cy="667080"/>
              </p14:xfrm>
            </p:contentPart>
          </mc:Choice>
          <mc:Fallback xmlns="">
            <p:pic>
              <p:nvPicPr>
                <p:cNvPr id="17477" name="Ink 17476">
                  <a:extLst>
                    <a:ext uri="{FF2B5EF4-FFF2-40B4-BE49-F238E27FC236}">
                      <a16:creationId xmlns:a16="http://schemas.microsoft.com/office/drawing/2014/main" id="{8CD57435-BB30-3A79-DF28-564FAE789778}"/>
                    </a:ext>
                  </a:extLst>
                </p:cNvPr>
                <p:cNvPicPr/>
                <p:nvPr/>
              </p:nvPicPr>
              <p:blipFill>
                <a:blip r:embed="rId86"/>
                <a:stretch>
                  <a:fillRect/>
                </a:stretch>
              </p:blipFill>
              <p:spPr>
                <a:xfrm>
                  <a:off x="6590259" y="4749501"/>
                  <a:ext cx="189000" cy="6847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7478" name="Ink 17477">
                  <a:extLst>
                    <a:ext uri="{FF2B5EF4-FFF2-40B4-BE49-F238E27FC236}">
                      <a16:creationId xmlns:a16="http://schemas.microsoft.com/office/drawing/2014/main" id="{F62A0DE3-9F7D-5644-8643-329C308B1513}"/>
                    </a:ext>
                  </a:extLst>
                </p14:cNvPr>
                <p14:cNvContentPartPr/>
                <p14:nvPr/>
              </p14:nvContentPartPr>
              <p14:xfrm>
                <a:off x="6833619" y="5432781"/>
                <a:ext cx="100440" cy="105840"/>
              </p14:xfrm>
            </p:contentPart>
          </mc:Choice>
          <mc:Fallback xmlns="">
            <p:pic>
              <p:nvPicPr>
                <p:cNvPr id="17478" name="Ink 17477">
                  <a:extLst>
                    <a:ext uri="{FF2B5EF4-FFF2-40B4-BE49-F238E27FC236}">
                      <a16:creationId xmlns:a16="http://schemas.microsoft.com/office/drawing/2014/main" id="{F62A0DE3-9F7D-5644-8643-329C308B1513}"/>
                    </a:ext>
                  </a:extLst>
                </p:cNvPr>
                <p:cNvPicPr/>
                <p:nvPr/>
              </p:nvPicPr>
              <p:blipFill>
                <a:blip r:embed="rId88"/>
                <a:stretch>
                  <a:fillRect/>
                </a:stretch>
              </p:blipFill>
              <p:spPr>
                <a:xfrm>
                  <a:off x="6824979" y="5424141"/>
                  <a:ext cx="11808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7479" name="Ink 17478">
                  <a:extLst>
                    <a:ext uri="{FF2B5EF4-FFF2-40B4-BE49-F238E27FC236}">
                      <a16:creationId xmlns:a16="http://schemas.microsoft.com/office/drawing/2014/main" id="{9C42ACE7-6D6E-B739-8F82-7D0968D304A3}"/>
                    </a:ext>
                  </a:extLst>
                </p14:cNvPr>
                <p14:cNvContentPartPr/>
                <p14:nvPr/>
              </p14:nvContentPartPr>
              <p14:xfrm>
                <a:off x="6832179" y="5427381"/>
                <a:ext cx="101880" cy="105480"/>
              </p14:xfrm>
            </p:contentPart>
          </mc:Choice>
          <mc:Fallback xmlns="">
            <p:pic>
              <p:nvPicPr>
                <p:cNvPr id="17479" name="Ink 17478">
                  <a:extLst>
                    <a:ext uri="{FF2B5EF4-FFF2-40B4-BE49-F238E27FC236}">
                      <a16:creationId xmlns:a16="http://schemas.microsoft.com/office/drawing/2014/main" id="{9C42ACE7-6D6E-B739-8F82-7D0968D304A3}"/>
                    </a:ext>
                  </a:extLst>
                </p:cNvPr>
                <p:cNvPicPr/>
                <p:nvPr/>
              </p:nvPicPr>
              <p:blipFill>
                <a:blip r:embed="rId90"/>
                <a:stretch>
                  <a:fillRect/>
                </a:stretch>
              </p:blipFill>
              <p:spPr>
                <a:xfrm>
                  <a:off x="6823179" y="5418381"/>
                  <a:ext cx="11952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7480" name="Ink 17479">
                  <a:extLst>
                    <a:ext uri="{FF2B5EF4-FFF2-40B4-BE49-F238E27FC236}">
                      <a16:creationId xmlns:a16="http://schemas.microsoft.com/office/drawing/2014/main" id="{0A92A687-F66B-55D7-F655-CDFFD2C24EA3}"/>
                    </a:ext>
                  </a:extLst>
                </p14:cNvPr>
                <p14:cNvContentPartPr/>
                <p14:nvPr/>
              </p14:nvContentPartPr>
              <p14:xfrm>
                <a:off x="7131699" y="5201661"/>
                <a:ext cx="103680" cy="2520"/>
              </p14:xfrm>
            </p:contentPart>
          </mc:Choice>
          <mc:Fallback xmlns="">
            <p:pic>
              <p:nvPicPr>
                <p:cNvPr id="17480" name="Ink 17479">
                  <a:extLst>
                    <a:ext uri="{FF2B5EF4-FFF2-40B4-BE49-F238E27FC236}">
                      <a16:creationId xmlns:a16="http://schemas.microsoft.com/office/drawing/2014/main" id="{0A92A687-F66B-55D7-F655-CDFFD2C24EA3}"/>
                    </a:ext>
                  </a:extLst>
                </p:cNvPr>
                <p:cNvPicPr/>
                <p:nvPr/>
              </p:nvPicPr>
              <p:blipFill>
                <a:blip r:embed="rId92"/>
                <a:stretch>
                  <a:fillRect/>
                </a:stretch>
              </p:blipFill>
              <p:spPr>
                <a:xfrm>
                  <a:off x="7123059" y="5193021"/>
                  <a:ext cx="1213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7481" name="Ink 17480">
                  <a:extLst>
                    <a:ext uri="{FF2B5EF4-FFF2-40B4-BE49-F238E27FC236}">
                      <a16:creationId xmlns:a16="http://schemas.microsoft.com/office/drawing/2014/main" id="{BF502ED3-C4CA-29FA-303A-A134E3D92AA0}"/>
                    </a:ext>
                  </a:extLst>
                </p14:cNvPr>
                <p14:cNvContentPartPr/>
                <p14:nvPr/>
              </p14:nvContentPartPr>
              <p14:xfrm>
                <a:off x="7133499" y="5268261"/>
                <a:ext cx="90720" cy="360"/>
              </p14:xfrm>
            </p:contentPart>
          </mc:Choice>
          <mc:Fallback xmlns="">
            <p:pic>
              <p:nvPicPr>
                <p:cNvPr id="17481" name="Ink 17480">
                  <a:extLst>
                    <a:ext uri="{FF2B5EF4-FFF2-40B4-BE49-F238E27FC236}">
                      <a16:creationId xmlns:a16="http://schemas.microsoft.com/office/drawing/2014/main" id="{BF502ED3-C4CA-29FA-303A-A134E3D92AA0}"/>
                    </a:ext>
                  </a:extLst>
                </p:cNvPr>
                <p:cNvPicPr/>
                <p:nvPr/>
              </p:nvPicPr>
              <p:blipFill>
                <a:blip r:embed="rId94"/>
                <a:stretch>
                  <a:fillRect/>
                </a:stretch>
              </p:blipFill>
              <p:spPr>
                <a:xfrm>
                  <a:off x="7124859" y="5259621"/>
                  <a:ext cx="108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7503" name="Ink 17502">
                  <a:extLst>
                    <a:ext uri="{FF2B5EF4-FFF2-40B4-BE49-F238E27FC236}">
                      <a16:creationId xmlns:a16="http://schemas.microsoft.com/office/drawing/2014/main" id="{62DBD93C-791A-02C5-1BE9-9DDEC800FDBA}"/>
                    </a:ext>
                  </a:extLst>
                </p14:cNvPr>
                <p14:cNvContentPartPr/>
                <p14:nvPr/>
              </p14:nvContentPartPr>
              <p14:xfrm>
                <a:off x="5878539" y="4732581"/>
                <a:ext cx="123120" cy="269280"/>
              </p14:xfrm>
            </p:contentPart>
          </mc:Choice>
          <mc:Fallback xmlns="">
            <p:pic>
              <p:nvPicPr>
                <p:cNvPr id="17503" name="Ink 17502">
                  <a:extLst>
                    <a:ext uri="{FF2B5EF4-FFF2-40B4-BE49-F238E27FC236}">
                      <a16:creationId xmlns:a16="http://schemas.microsoft.com/office/drawing/2014/main" id="{62DBD93C-791A-02C5-1BE9-9DDEC800FDBA}"/>
                    </a:ext>
                  </a:extLst>
                </p:cNvPr>
                <p:cNvPicPr/>
                <p:nvPr/>
              </p:nvPicPr>
              <p:blipFill>
                <a:blip r:embed="rId96"/>
                <a:stretch>
                  <a:fillRect/>
                </a:stretch>
              </p:blipFill>
              <p:spPr>
                <a:xfrm>
                  <a:off x="5869539" y="4723581"/>
                  <a:ext cx="14076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7505" name="Ink 17504">
                  <a:extLst>
                    <a:ext uri="{FF2B5EF4-FFF2-40B4-BE49-F238E27FC236}">
                      <a16:creationId xmlns:a16="http://schemas.microsoft.com/office/drawing/2014/main" id="{796A781F-27DC-8734-E1C1-A41BE1E65721}"/>
                    </a:ext>
                  </a:extLst>
                </p14:cNvPr>
                <p14:cNvContentPartPr/>
                <p14:nvPr/>
              </p14:nvContentPartPr>
              <p14:xfrm>
                <a:off x="5873499" y="4765341"/>
                <a:ext cx="13320" cy="103320"/>
              </p14:xfrm>
            </p:contentPart>
          </mc:Choice>
          <mc:Fallback xmlns="">
            <p:pic>
              <p:nvPicPr>
                <p:cNvPr id="17505" name="Ink 17504">
                  <a:extLst>
                    <a:ext uri="{FF2B5EF4-FFF2-40B4-BE49-F238E27FC236}">
                      <a16:creationId xmlns:a16="http://schemas.microsoft.com/office/drawing/2014/main" id="{796A781F-27DC-8734-E1C1-A41BE1E65721}"/>
                    </a:ext>
                  </a:extLst>
                </p:cNvPr>
                <p:cNvPicPr/>
                <p:nvPr/>
              </p:nvPicPr>
              <p:blipFill>
                <a:blip r:embed="rId98"/>
                <a:stretch>
                  <a:fillRect/>
                </a:stretch>
              </p:blipFill>
              <p:spPr>
                <a:xfrm>
                  <a:off x="5864499" y="4756341"/>
                  <a:ext cx="30960" cy="120960"/>
                </a:xfrm>
                <a:prstGeom prst="rect">
                  <a:avLst/>
                </a:prstGeom>
              </p:spPr>
            </p:pic>
          </mc:Fallback>
        </mc:AlternateContent>
      </p:grpSp>
      <p:grpSp>
        <p:nvGrpSpPr>
          <p:cNvPr id="10" name="Group 9">
            <a:extLst>
              <a:ext uri="{FF2B5EF4-FFF2-40B4-BE49-F238E27FC236}">
                <a16:creationId xmlns:a16="http://schemas.microsoft.com/office/drawing/2014/main" id="{B9F064EA-A0F7-1EC9-B606-C00EAED06399}"/>
              </a:ext>
            </a:extLst>
          </p:cNvPr>
          <p:cNvGrpSpPr/>
          <p:nvPr/>
        </p:nvGrpSpPr>
        <p:grpSpPr>
          <a:xfrm>
            <a:off x="1896123" y="3564501"/>
            <a:ext cx="3122280" cy="2660040"/>
            <a:chOff x="5078640" y="4169361"/>
            <a:chExt cx="3122280" cy="2660040"/>
          </a:xfrm>
        </p:grpSpPr>
        <mc:AlternateContent xmlns:mc="http://schemas.openxmlformats.org/markup-compatibility/2006" xmlns:p14="http://schemas.microsoft.com/office/powerpoint/2010/main">
          <mc:Choice Requires="p14">
            <p:contentPart p14:bwMode="auto" r:id="rId99">
              <p14:nvContentPartPr>
                <p14:cNvPr id="17576" name="Ink 17575">
                  <a:extLst>
                    <a:ext uri="{FF2B5EF4-FFF2-40B4-BE49-F238E27FC236}">
                      <a16:creationId xmlns:a16="http://schemas.microsoft.com/office/drawing/2014/main" id="{DCE6B261-DBD8-ABAF-79B3-BB5FBAA69805}"/>
                    </a:ext>
                  </a:extLst>
                </p14:cNvPr>
                <p14:cNvContentPartPr/>
                <p14:nvPr/>
              </p14:nvContentPartPr>
              <p14:xfrm>
                <a:off x="5947680" y="4511721"/>
                <a:ext cx="125280" cy="148680"/>
              </p14:xfrm>
            </p:contentPart>
          </mc:Choice>
          <mc:Fallback xmlns="">
            <p:pic>
              <p:nvPicPr>
                <p:cNvPr id="17576" name="Ink 17575">
                  <a:extLst>
                    <a:ext uri="{FF2B5EF4-FFF2-40B4-BE49-F238E27FC236}">
                      <a16:creationId xmlns:a16="http://schemas.microsoft.com/office/drawing/2014/main" id="{DCE6B261-DBD8-ABAF-79B3-BB5FBAA69805}"/>
                    </a:ext>
                  </a:extLst>
                </p:cNvPr>
                <p:cNvPicPr/>
                <p:nvPr/>
              </p:nvPicPr>
              <p:blipFill>
                <a:blip r:embed="rId221"/>
                <a:stretch>
                  <a:fillRect/>
                </a:stretch>
              </p:blipFill>
              <p:spPr>
                <a:xfrm>
                  <a:off x="5938680" y="4502743"/>
                  <a:ext cx="142920" cy="166277"/>
                </a:xfrm>
                <a:prstGeom prst="rect">
                  <a:avLst/>
                </a:prstGeom>
              </p:spPr>
            </p:pic>
          </mc:Fallback>
        </mc:AlternateContent>
        <p:grpSp>
          <p:nvGrpSpPr>
            <p:cNvPr id="17429" name="Group 17428">
              <a:extLst>
                <a:ext uri="{FF2B5EF4-FFF2-40B4-BE49-F238E27FC236}">
                  <a16:creationId xmlns:a16="http://schemas.microsoft.com/office/drawing/2014/main" id="{98CB075E-697D-66C9-FFD6-92555659ABF4}"/>
                </a:ext>
              </a:extLst>
            </p:cNvPr>
            <p:cNvGrpSpPr/>
            <p:nvPr/>
          </p:nvGrpSpPr>
          <p:grpSpPr>
            <a:xfrm>
              <a:off x="5078640" y="4169361"/>
              <a:ext cx="3122280" cy="2444040"/>
              <a:chOff x="2704779" y="4257021"/>
              <a:chExt cx="3122280" cy="2444040"/>
            </a:xfrm>
          </p:grpSpPr>
          <mc:AlternateContent xmlns:mc="http://schemas.openxmlformats.org/markup-compatibility/2006" xmlns:p14="http://schemas.microsoft.com/office/powerpoint/2010/main">
            <mc:Choice Requires="p14">
              <p:contentPart p14:bwMode="auto" r:id="rId222">
                <p14:nvContentPartPr>
                  <p14:cNvPr id="17493" name="Ink 17492">
                    <a:extLst>
                      <a:ext uri="{FF2B5EF4-FFF2-40B4-BE49-F238E27FC236}">
                        <a16:creationId xmlns:a16="http://schemas.microsoft.com/office/drawing/2014/main" id="{D45EFCF9-FA65-1FC0-04E5-B52C125FE085}"/>
                      </a:ext>
                    </a:extLst>
                  </p14:cNvPr>
                  <p14:cNvContentPartPr/>
                  <p14:nvPr/>
                </p14:nvContentPartPr>
                <p14:xfrm>
                  <a:off x="2856339" y="4668861"/>
                  <a:ext cx="1730160" cy="1768680"/>
                </p14:xfrm>
              </p:contentPart>
            </mc:Choice>
            <mc:Fallback xmlns="">
              <p:pic>
                <p:nvPicPr>
                  <p:cNvPr id="17493" name="Ink 17492">
                    <a:extLst>
                      <a:ext uri="{FF2B5EF4-FFF2-40B4-BE49-F238E27FC236}">
                        <a16:creationId xmlns:a16="http://schemas.microsoft.com/office/drawing/2014/main" id="{D45EFCF9-FA65-1FC0-04E5-B52C125FE085}"/>
                      </a:ext>
                    </a:extLst>
                  </p:cNvPr>
                  <p:cNvPicPr/>
                  <p:nvPr/>
                </p:nvPicPr>
                <p:blipFill>
                  <a:blip r:embed="rId223"/>
                  <a:stretch>
                    <a:fillRect/>
                  </a:stretch>
                </p:blipFill>
                <p:spPr>
                  <a:xfrm>
                    <a:off x="2847699" y="4659861"/>
                    <a:ext cx="1747800" cy="17863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7494" name="Ink 17493">
                    <a:extLst>
                      <a:ext uri="{FF2B5EF4-FFF2-40B4-BE49-F238E27FC236}">
                        <a16:creationId xmlns:a16="http://schemas.microsoft.com/office/drawing/2014/main" id="{7DC6A47F-5101-FD31-7405-432D733B0ACF}"/>
                      </a:ext>
                    </a:extLst>
                  </p14:cNvPr>
                  <p14:cNvContentPartPr/>
                  <p14:nvPr/>
                </p14:nvContentPartPr>
                <p14:xfrm>
                  <a:off x="3556539" y="4257021"/>
                  <a:ext cx="146880" cy="1205280"/>
                </p14:xfrm>
              </p:contentPart>
            </mc:Choice>
            <mc:Fallback xmlns="">
              <p:pic>
                <p:nvPicPr>
                  <p:cNvPr id="17494" name="Ink 17493">
                    <a:extLst>
                      <a:ext uri="{FF2B5EF4-FFF2-40B4-BE49-F238E27FC236}">
                        <a16:creationId xmlns:a16="http://schemas.microsoft.com/office/drawing/2014/main" id="{7DC6A47F-5101-FD31-7405-432D733B0ACF}"/>
                      </a:ext>
                    </a:extLst>
                  </p:cNvPr>
                  <p:cNvPicPr/>
                  <p:nvPr/>
                </p:nvPicPr>
                <p:blipFill>
                  <a:blip r:embed="rId225"/>
                  <a:stretch>
                    <a:fillRect/>
                  </a:stretch>
                </p:blipFill>
                <p:spPr>
                  <a:xfrm>
                    <a:off x="3547539" y="4248021"/>
                    <a:ext cx="164520" cy="122292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7495" name="Ink 17494">
                    <a:extLst>
                      <a:ext uri="{FF2B5EF4-FFF2-40B4-BE49-F238E27FC236}">
                        <a16:creationId xmlns:a16="http://schemas.microsoft.com/office/drawing/2014/main" id="{339F6C8D-DF25-EB78-982F-C16302201EBC}"/>
                      </a:ext>
                    </a:extLst>
                  </p14:cNvPr>
                  <p14:cNvContentPartPr/>
                  <p14:nvPr/>
                </p14:nvContentPartPr>
                <p14:xfrm>
                  <a:off x="3807099" y="4372221"/>
                  <a:ext cx="169920" cy="172080"/>
                </p14:xfrm>
              </p:contentPart>
            </mc:Choice>
            <mc:Fallback xmlns="">
              <p:pic>
                <p:nvPicPr>
                  <p:cNvPr id="17495" name="Ink 17494">
                    <a:extLst>
                      <a:ext uri="{FF2B5EF4-FFF2-40B4-BE49-F238E27FC236}">
                        <a16:creationId xmlns:a16="http://schemas.microsoft.com/office/drawing/2014/main" id="{339F6C8D-DF25-EB78-982F-C16302201EBC}"/>
                      </a:ext>
                    </a:extLst>
                  </p:cNvPr>
                  <p:cNvPicPr/>
                  <p:nvPr/>
                </p:nvPicPr>
                <p:blipFill>
                  <a:blip r:embed="rId227"/>
                  <a:stretch>
                    <a:fillRect/>
                  </a:stretch>
                </p:blipFill>
                <p:spPr>
                  <a:xfrm>
                    <a:off x="3798099" y="4363581"/>
                    <a:ext cx="18756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7496" name="Ink 17495">
                    <a:extLst>
                      <a:ext uri="{FF2B5EF4-FFF2-40B4-BE49-F238E27FC236}">
                        <a16:creationId xmlns:a16="http://schemas.microsoft.com/office/drawing/2014/main" id="{4FB6F67D-6BB2-69D1-3815-9ED7F94FA1B3}"/>
                      </a:ext>
                    </a:extLst>
                  </p14:cNvPr>
                  <p14:cNvContentPartPr/>
                  <p14:nvPr/>
                </p14:nvContentPartPr>
                <p14:xfrm>
                  <a:off x="3826899" y="4477341"/>
                  <a:ext cx="163080" cy="15840"/>
                </p14:xfrm>
              </p:contentPart>
            </mc:Choice>
            <mc:Fallback xmlns="">
              <p:pic>
                <p:nvPicPr>
                  <p:cNvPr id="17496" name="Ink 17495">
                    <a:extLst>
                      <a:ext uri="{FF2B5EF4-FFF2-40B4-BE49-F238E27FC236}">
                        <a16:creationId xmlns:a16="http://schemas.microsoft.com/office/drawing/2014/main" id="{4FB6F67D-6BB2-69D1-3815-9ED7F94FA1B3}"/>
                      </a:ext>
                    </a:extLst>
                  </p:cNvPr>
                  <p:cNvPicPr/>
                  <p:nvPr/>
                </p:nvPicPr>
                <p:blipFill>
                  <a:blip r:embed="rId229"/>
                  <a:stretch>
                    <a:fillRect/>
                  </a:stretch>
                </p:blipFill>
                <p:spPr>
                  <a:xfrm>
                    <a:off x="3817899" y="4468341"/>
                    <a:ext cx="1807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7498" name="Ink 17497">
                    <a:extLst>
                      <a:ext uri="{FF2B5EF4-FFF2-40B4-BE49-F238E27FC236}">
                        <a16:creationId xmlns:a16="http://schemas.microsoft.com/office/drawing/2014/main" id="{805594E7-7B4B-F416-A1AB-9FE40E3BFA50}"/>
                      </a:ext>
                    </a:extLst>
                  </p14:cNvPr>
                  <p14:cNvContentPartPr/>
                  <p14:nvPr/>
                </p14:nvContentPartPr>
                <p14:xfrm>
                  <a:off x="2704779" y="5472381"/>
                  <a:ext cx="973800" cy="1220760"/>
                </p14:xfrm>
              </p:contentPart>
            </mc:Choice>
            <mc:Fallback xmlns="">
              <p:pic>
                <p:nvPicPr>
                  <p:cNvPr id="17498" name="Ink 17497">
                    <a:extLst>
                      <a:ext uri="{FF2B5EF4-FFF2-40B4-BE49-F238E27FC236}">
                        <a16:creationId xmlns:a16="http://schemas.microsoft.com/office/drawing/2014/main" id="{805594E7-7B4B-F416-A1AB-9FE40E3BFA50}"/>
                      </a:ext>
                    </a:extLst>
                  </p:cNvPr>
                  <p:cNvPicPr/>
                  <p:nvPr/>
                </p:nvPicPr>
                <p:blipFill>
                  <a:blip r:embed="rId231"/>
                  <a:stretch>
                    <a:fillRect/>
                  </a:stretch>
                </p:blipFill>
                <p:spPr>
                  <a:xfrm>
                    <a:off x="2695779" y="5463741"/>
                    <a:ext cx="991440" cy="12384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7500" name="Ink 17499">
                    <a:extLst>
                      <a:ext uri="{FF2B5EF4-FFF2-40B4-BE49-F238E27FC236}">
                        <a16:creationId xmlns:a16="http://schemas.microsoft.com/office/drawing/2014/main" id="{B4185F4C-BDF1-D7B6-FA0D-CA8297F572A1}"/>
                      </a:ext>
                    </a:extLst>
                  </p14:cNvPr>
                  <p14:cNvContentPartPr/>
                  <p14:nvPr/>
                </p14:nvContentPartPr>
                <p14:xfrm>
                  <a:off x="2974059" y="6562821"/>
                  <a:ext cx="157680" cy="138240"/>
                </p14:xfrm>
              </p:contentPart>
            </mc:Choice>
            <mc:Fallback xmlns="">
              <p:pic>
                <p:nvPicPr>
                  <p:cNvPr id="17500" name="Ink 17499">
                    <a:extLst>
                      <a:ext uri="{FF2B5EF4-FFF2-40B4-BE49-F238E27FC236}">
                        <a16:creationId xmlns:a16="http://schemas.microsoft.com/office/drawing/2014/main" id="{B4185F4C-BDF1-D7B6-FA0D-CA8297F572A1}"/>
                      </a:ext>
                    </a:extLst>
                  </p:cNvPr>
                  <p:cNvPicPr/>
                  <p:nvPr/>
                </p:nvPicPr>
                <p:blipFill>
                  <a:blip r:embed="rId233"/>
                  <a:stretch>
                    <a:fillRect/>
                  </a:stretch>
                </p:blipFill>
                <p:spPr>
                  <a:xfrm>
                    <a:off x="2965419" y="6554181"/>
                    <a:ext cx="1753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7504" name="Ink 17503">
                    <a:extLst>
                      <a:ext uri="{FF2B5EF4-FFF2-40B4-BE49-F238E27FC236}">
                        <a16:creationId xmlns:a16="http://schemas.microsoft.com/office/drawing/2014/main" id="{48F0AFE2-CDF4-E45C-6814-0A00EB5A0ED8}"/>
                      </a:ext>
                    </a:extLst>
                  </p14:cNvPr>
                  <p14:cNvContentPartPr/>
                  <p14:nvPr/>
                </p14:nvContentPartPr>
                <p14:xfrm>
                  <a:off x="2989179" y="6528261"/>
                  <a:ext cx="133920" cy="160200"/>
                </p14:xfrm>
              </p:contentPart>
            </mc:Choice>
            <mc:Fallback xmlns="">
              <p:pic>
                <p:nvPicPr>
                  <p:cNvPr id="17504" name="Ink 17503">
                    <a:extLst>
                      <a:ext uri="{FF2B5EF4-FFF2-40B4-BE49-F238E27FC236}">
                        <a16:creationId xmlns:a16="http://schemas.microsoft.com/office/drawing/2014/main" id="{48F0AFE2-CDF4-E45C-6814-0A00EB5A0ED8}"/>
                      </a:ext>
                    </a:extLst>
                  </p:cNvPr>
                  <p:cNvPicPr/>
                  <p:nvPr/>
                </p:nvPicPr>
                <p:blipFill>
                  <a:blip r:embed="rId235"/>
                  <a:stretch>
                    <a:fillRect/>
                  </a:stretch>
                </p:blipFill>
                <p:spPr>
                  <a:xfrm>
                    <a:off x="2980539" y="6519621"/>
                    <a:ext cx="15156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7562" name="Ink 17561">
                    <a:extLst>
                      <a:ext uri="{FF2B5EF4-FFF2-40B4-BE49-F238E27FC236}">
                        <a16:creationId xmlns:a16="http://schemas.microsoft.com/office/drawing/2014/main" id="{C59238AC-B3A3-76A1-F967-7E9F07E51523}"/>
                      </a:ext>
                    </a:extLst>
                  </p14:cNvPr>
                  <p14:cNvContentPartPr/>
                  <p14:nvPr/>
                </p14:nvContentPartPr>
                <p14:xfrm>
                  <a:off x="3672819" y="5477421"/>
                  <a:ext cx="1760040" cy="172440"/>
                </p14:xfrm>
              </p:contentPart>
            </mc:Choice>
            <mc:Fallback xmlns="">
              <p:pic>
                <p:nvPicPr>
                  <p:cNvPr id="17562" name="Ink 17561">
                    <a:extLst>
                      <a:ext uri="{FF2B5EF4-FFF2-40B4-BE49-F238E27FC236}">
                        <a16:creationId xmlns:a16="http://schemas.microsoft.com/office/drawing/2014/main" id="{C59238AC-B3A3-76A1-F967-7E9F07E51523}"/>
                      </a:ext>
                    </a:extLst>
                  </p:cNvPr>
                  <p:cNvPicPr/>
                  <p:nvPr/>
                </p:nvPicPr>
                <p:blipFill>
                  <a:blip r:embed="rId237"/>
                  <a:stretch>
                    <a:fillRect/>
                  </a:stretch>
                </p:blipFill>
                <p:spPr>
                  <a:xfrm>
                    <a:off x="3663819" y="5468781"/>
                    <a:ext cx="177768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7563" name="Ink 17562">
                    <a:extLst>
                      <a:ext uri="{FF2B5EF4-FFF2-40B4-BE49-F238E27FC236}">
                        <a16:creationId xmlns:a16="http://schemas.microsoft.com/office/drawing/2014/main" id="{196F5715-DF11-F271-7E69-A3B7AC2F1621}"/>
                      </a:ext>
                    </a:extLst>
                  </p14:cNvPr>
                  <p14:cNvContentPartPr/>
                  <p14:nvPr/>
                </p14:nvContentPartPr>
                <p14:xfrm>
                  <a:off x="5329539" y="5555541"/>
                  <a:ext cx="119520" cy="181440"/>
                </p14:xfrm>
              </p:contentPart>
            </mc:Choice>
            <mc:Fallback xmlns="">
              <p:pic>
                <p:nvPicPr>
                  <p:cNvPr id="17563" name="Ink 17562">
                    <a:extLst>
                      <a:ext uri="{FF2B5EF4-FFF2-40B4-BE49-F238E27FC236}">
                        <a16:creationId xmlns:a16="http://schemas.microsoft.com/office/drawing/2014/main" id="{196F5715-DF11-F271-7E69-A3B7AC2F1621}"/>
                      </a:ext>
                    </a:extLst>
                  </p:cNvPr>
                  <p:cNvPicPr/>
                  <p:nvPr/>
                </p:nvPicPr>
                <p:blipFill>
                  <a:blip r:embed="rId239"/>
                  <a:stretch>
                    <a:fillRect/>
                  </a:stretch>
                </p:blipFill>
                <p:spPr>
                  <a:xfrm>
                    <a:off x="5320899" y="5546901"/>
                    <a:ext cx="13716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7570" name="Ink 17569">
                    <a:extLst>
                      <a:ext uri="{FF2B5EF4-FFF2-40B4-BE49-F238E27FC236}">
                        <a16:creationId xmlns:a16="http://schemas.microsoft.com/office/drawing/2014/main" id="{D5DD2AC5-4EC1-68BF-A4CF-B409FB2FA979}"/>
                      </a:ext>
                    </a:extLst>
                  </p14:cNvPr>
                  <p14:cNvContentPartPr/>
                  <p14:nvPr/>
                </p14:nvContentPartPr>
                <p14:xfrm>
                  <a:off x="5507739" y="5521341"/>
                  <a:ext cx="319320" cy="486360"/>
                </p14:xfrm>
              </p:contentPart>
            </mc:Choice>
            <mc:Fallback xmlns="">
              <p:pic>
                <p:nvPicPr>
                  <p:cNvPr id="17570" name="Ink 17569">
                    <a:extLst>
                      <a:ext uri="{FF2B5EF4-FFF2-40B4-BE49-F238E27FC236}">
                        <a16:creationId xmlns:a16="http://schemas.microsoft.com/office/drawing/2014/main" id="{D5DD2AC5-4EC1-68BF-A4CF-B409FB2FA979}"/>
                      </a:ext>
                    </a:extLst>
                  </p:cNvPr>
                  <p:cNvPicPr/>
                  <p:nvPr/>
                </p:nvPicPr>
                <p:blipFill>
                  <a:blip r:embed="rId241"/>
                  <a:stretch>
                    <a:fillRect/>
                  </a:stretch>
                </p:blipFill>
                <p:spPr>
                  <a:xfrm>
                    <a:off x="5498739" y="5512341"/>
                    <a:ext cx="336960" cy="5040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7574" name="Ink 17573">
                    <a:extLst>
                      <a:ext uri="{FF2B5EF4-FFF2-40B4-BE49-F238E27FC236}">
                        <a16:creationId xmlns:a16="http://schemas.microsoft.com/office/drawing/2014/main" id="{63F8E043-C30F-8A09-5A34-015036185166}"/>
                      </a:ext>
                    </a:extLst>
                  </p14:cNvPr>
                  <p14:cNvContentPartPr/>
                  <p14:nvPr/>
                </p14:nvContentPartPr>
                <p14:xfrm>
                  <a:off x="5443299" y="5636181"/>
                  <a:ext cx="77040" cy="2520"/>
                </p14:xfrm>
              </p:contentPart>
            </mc:Choice>
            <mc:Fallback xmlns="">
              <p:pic>
                <p:nvPicPr>
                  <p:cNvPr id="17574" name="Ink 17573">
                    <a:extLst>
                      <a:ext uri="{FF2B5EF4-FFF2-40B4-BE49-F238E27FC236}">
                        <a16:creationId xmlns:a16="http://schemas.microsoft.com/office/drawing/2014/main" id="{63F8E043-C30F-8A09-5A34-015036185166}"/>
                      </a:ext>
                    </a:extLst>
                  </p:cNvPr>
                  <p:cNvPicPr/>
                  <p:nvPr/>
                </p:nvPicPr>
                <p:blipFill>
                  <a:blip r:embed="rId243"/>
                  <a:stretch>
                    <a:fillRect/>
                  </a:stretch>
                </p:blipFill>
                <p:spPr>
                  <a:xfrm>
                    <a:off x="5434659" y="5627541"/>
                    <a:ext cx="946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7583" name="Ink 17582">
                    <a:extLst>
                      <a:ext uri="{FF2B5EF4-FFF2-40B4-BE49-F238E27FC236}">
                        <a16:creationId xmlns:a16="http://schemas.microsoft.com/office/drawing/2014/main" id="{1E36A6E1-2A90-AEB8-DDEC-57ED81B624FA}"/>
                      </a:ext>
                    </a:extLst>
                  </p14:cNvPr>
                  <p14:cNvContentPartPr/>
                  <p14:nvPr/>
                </p14:nvContentPartPr>
                <p14:xfrm>
                  <a:off x="3756339" y="5376261"/>
                  <a:ext cx="15840" cy="33480"/>
                </p14:xfrm>
              </p:contentPart>
            </mc:Choice>
            <mc:Fallback xmlns="">
              <p:pic>
                <p:nvPicPr>
                  <p:cNvPr id="17583" name="Ink 17582">
                    <a:extLst>
                      <a:ext uri="{FF2B5EF4-FFF2-40B4-BE49-F238E27FC236}">
                        <a16:creationId xmlns:a16="http://schemas.microsoft.com/office/drawing/2014/main" id="{1E36A6E1-2A90-AEB8-DDEC-57ED81B624FA}"/>
                      </a:ext>
                    </a:extLst>
                  </p:cNvPr>
                  <p:cNvPicPr/>
                  <p:nvPr/>
                </p:nvPicPr>
                <p:blipFill>
                  <a:blip r:embed="rId245"/>
                  <a:stretch>
                    <a:fillRect/>
                  </a:stretch>
                </p:blipFill>
                <p:spPr>
                  <a:xfrm>
                    <a:off x="3747339" y="5367621"/>
                    <a:ext cx="3348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7584" name="Ink 17583">
                    <a:extLst>
                      <a:ext uri="{FF2B5EF4-FFF2-40B4-BE49-F238E27FC236}">
                        <a16:creationId xmlns:a16="http://schemas.microsoft.com/office/drawing/2014/main" id="{80C6D388-EFA2-D7DF-8081-99C855102D08}"/>
                      </a:ext>
                    </a:extLst>
                  </p14:cNvPr>
                  <p14:cNvContentPartPr/>
                  <p14:nvPr/>
                </p14:nvContentPartPr>
                <p14:xfrm>
                  <a:off x="3833019" y="5335221"/>
                  <a:ext cx="360" cy="360"/>
                </p14:xfrm>
              </p:contentPart>
            </mc:Choice>
            <mc:Fallback xmlns="">
              <p:pic>
                <p:nvPicPr>
                  <p:cNvPr id="17584" name="Ink 17583">
                    <a:extLst>
                      <a:ext uri="{FF2B5EF4-FFF2-40B4-BE49-F238E27FC236}">
                        <a16:creationId xmlns:a16="http://schemas.microsoft.com/office/drawing/2014/main" id="{80C6D388-EFA2-D7DF-8081-99C855102D08}"/>
                      </a:ext>
                    </a:extLst>
                  </p:cNvPr>
                  <p:cNvPicPr/>
                  <p:nvPr/>
                </p:nvPicPr>
                <p:blipFill>
                  <a:blip r:embed="rId247"/>
                  <a:stretch>
                    <a:fillRect/>
                  </a:stretch>
                </p:blipFill>
                <p:spPr>
                  <a:xfrm>
                    <a:off x="3824379" y="532622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7585" name="Ink 17584">
                    <a:extLst>
                      <a:ext uri="{FF2B5EF4-FFF2-40B4-BE49-F238E27FC236}">
                        <a16:creationId xmlns:a16="http://schemas.microsoft.com/office/drawing/2014/main" id="{DA9FAA4C-585D-B412-5019-F7CE3C495731}"/>
                      </a:ext>
                    </a:extLst>
                  </p14:cNvPr>
                  <p14:cNvContentPartPr/>
                  <p14:nvPr/>
                </p14:nvContentPartPr>
                <p14:xfrm>
                  <a:off x="3900339" y="5260341"/>
                  <a:ext cx="35640" cy="32040"/>
                </p14:xfrm>
              </p:contentPart>
            </mc:Choice>
            <mc:Fallback xmlns="">
              <p:pic>
                <p:nvPicPr>
                  <p:cNvPr id="17585" name="Ink 17584">
                    <a:extLst>
                      <a:ext uri="{FF2B5EF4-FFF2-40B4-BE49-F238E27FC236}">
                        <a16:creationId xmlns:a16="http://schemas.microsoft.com/office/drawing/2014/main" id="{DA9FAA4C-585D-B412-5019-F7CE3C495731}"/>
                      </a:ext>
                    </a:extLst>
                  </p:cNvPr>
                  <p:cNvPicPr/>
                  <p:nvPr/>
                </p:nvPicPr>
                <p:blipFill>
                  <a:blip r:embed="rId249"/>
                  <a:stretch>
                    <a:fillRect/>
                  </a:stretch>
                </p:blipFill>
                <p:spPr>
                  <a:xfrm>
                    <a:off x="3891339" y="5251341"/>
                    <a:ext cx="5328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7586" name="Ink 17585">
                    <a:extLst>
                      <a:ext uri="{FF2B5EF4-FFF2-40B4-BE49-F238E27FC236}">
                        <a16:creationId xmlns:a16="http://schemas.microsoft.com/office/drawing/2014/main" id="{A4817613-36DD-B627-8CC9-A9ED92B9018D}"/>
                      </a:ext>
                    </a:extLst>
                  </p14:cNvPr>
                  <p14:cNvContentPartPr/>
                  <p14:nvPr/>
                </p14:nvContentPartPr>
                <p14:xfrm>
                  <a:off x="4046499" y="5176821"/>
                  <a:ext cx="5040" cy="7560"/>
                </p14:xfrm>
              </p:contentPart>
            </mc:Choice>
            <mc:Fallback xmlns="">
              <p:pic>
                <p:nvPicPr>
                  <p:cNvPr id="17586" name="Ink 17585">
                    <a:extLst>
                      <a:ext uri="{FF2B5EF4-FFF2-40B4-BE49-F238E27FC236}">
                        <a16:creationId xmlns:a16="http://schemas.microsoft.com/office/drawing/2014/main" id="{A4817613-36DD-B627-8CC9-A9ED92B9018D}"/>
                      </a:ext>
                    </a:extLst>
                  </p:cNvPr>
                  <p:cNvPicPr/>
                  <p:nvPr/>
                </p:nvPicPr>
                <p:blipFill>
                  <a:blip r:embed="rId251"/>
                  <a:stretch>
                    <a:fillRect/>
                  </a:stretch>
                </p:blipFill>
                <p:spPr>
                  <a:xfrm>
                    <a:off x="4037499" y="5168181"/>
                    <a:ext cx="2268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7587" name="Ink 17586">
                    <a:extLst>
                      <a:ext uri="{FF2B5EF4-FFF2-40B4-BE49-F238E27FC236}">
                        <a16:creationId xmlns:a16="http://schemas.microsoft.com/office/drawing/2014/main" id="{E7A50663-AADC-437F-D6BE-7E44D7C236C9}"/>
                      </a:ext>
                    </a:extLst>
                  </p14:cNvPr>
                  <p14:cNvContentPartPr/>
                  <p14:nvPr/>
                </p14:nvContentPartPr>
                <p14:xfrm>
                  <a:off x="4166739" y="4998981"/>
                  <a:ext cx="360" cy="360"/>
                </p14:xfrm>
              </p:contentPart>
            </mc:Choice>
            <mc:Fallback xmlns="">
              <p:pic>
                <p:nvPicPr>
                  <p:cNvPr id="17587" name="Ink 17586">
                    <a:extLst>
                      <a:ext uri="{FF2B5EF4-FFF2-40B4-BE49-F238E27FC236}">
                        <a16:creationId xmlns:a16="http://schemas.microsoft.com/office/drawing/2014/main" id="{E7A50663-AADC-437F-D6BE-7E44D7C236C9}"/>
                      </a:ext>
                    </a:extLst>
                  </p:cNvPr>
                  <p:cNvPicPr/>
                  <p:nvPr/>
                </p:nvPicPr>
                <p:blipFill>
                  <a:blip r:embed="rId247"/>
                  <a:stretch>
                    <a:fillRect/>
                  </a:stretch>
                </p:blipFill>
                <p:spPr>
                  <a:xfrm>
                    <a:off x="4158099" y="49899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588" name="Ink 17587">
                    <a:extLst>
                      <a:ext uri="{FF2B5EF4-FFF2-40B4-BE49-F238E27FC236}">
                        <a16:creationId xmlns:a16="http://schemas.microsoft.com/office/drawing/2014/main" id="{CA922B75-9808-8997-86A9-46770D351C03}"/>
                      </a:ext>
                    </a:extLst>
                  </p14:cNvPr>
                  <p14:cNvContentPartPr/>
                  <p14:nvPr/>
                </p14:nvContentPartPr>
                <p14:xfrm>
                  <a:off x="4021299" y="5168181"/>
                  <a:ext cx="2520" cy="2520"/>
                </p14:xfrm>
              </p:contentPart>
            </mc:Choice>
            <mc:Fallback xmlns="">
              <p:pic>
                <p:nvPicPr>
                  <p:cNvPr id="17588" name="Ink 17587">
                    <a:extLst>
                      <a:ext uri="{FF2B5EF4-FFF2-40B4-BE49-F238E27FC236}">
                        <a16:creationId xmlns:a16="http://schemas.microsoft.com/office/drawing/2014/main" id="{CA922B75-9808-8997-86A9-46770D351C03}"/>
                      </a:ext>
                    </a:extLst>
                  </p:cNvPr>
                  <p:cNvPicPr/>
                  <p:nvPr/>
                </p:nvPicPr>
                <p:blipFill>
                  <a:blip r:embed="rId254"/>
                  <a:stretch>
                    <a:fillRect/>
                  </a:stretch>
                </p:blipFill>
                <p:spPr>
                  <a:xfrm>
                    <a:off x="4012299" y="5159541"/>
                    <a:ext cx="201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589" name="Ink 17588">
                    <a:extLst>
                      <a:ext uri="{FF2B5EF4-FFF2-40B4-BE49-F238E27FC236}">
                        <a16:creationId xmlns:a16="http://schemas.microsoft.com/office/drawing/2014/main" id="{7E4F32B7-2A78-4E2F-D85D-111A4BF2E98D}"/>
                      </a:ext>
                    </a:extLst>
                  </p14:cNvPr>
                  <p14:cNvContentPartPr/>
                  <p14:nvPr/>
                </p14:nvContentPartPr>
                <p14:xfrm>
                  <a:off x="4162419" y="5021301"/>
                  <a:ext cx="7200" cy="24120"/>
                </p14:xfrm>
              </p:contentPart>
            </mc:Choice>
            <mc:Fallback xmlns="">
              <p:pic>
                <p:nvPicPr>
                  <p:cNvPr id="17589" name="Ink 17588">
                    <a:extLst>
                      <a:ext uri="{FF2B5EF4-FFF2-40B4-BE49-F238E27FC236}">
                        <a16:creationId xmlns:a16="http://schemas.microsoft.com/office/drawing/2014/main" id="{7E4F32B7-2A78-4E2F-D85D-111A4BF2E98D}"/>
                      </a:ext>
                    </a:extLst>
                  </p:cNvPr>
                  <p:cNvPicPr/>
                  <p:nvPr/>
                </p:nvPicPr>
                <p:blipFill>
                  <a:blip r:embed="rId256"/>
                  <a:stretch>
                    <a:fillRect/>
                  </a:stretch>
                </p:blipFill>
                <p:spPr>
                  <a:xfrm>
                    <a:off x="4153419" y="5012661"/>
                    <a:ext cx="248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590" name="Ink 17589">
                    <a:extLst>
                      <a:ext uri="{FF2B5EF4-FFF2-40B4-BE49-F238E27FC236}">
                        <a16:creationId xmlns:a16="http://schemas.microsoft.com/office/drawing/2014/main" id="{1B73BF3C-C758-FE39-7EE2-444213E09059}"/>
                      </a:ext>
                    </a:extLst>
                  </p14:cNvPr>
                  <p14:cNvContentPartPr/>
                  <p14:nvPr/>
                </p14:nvContentPartPr>
                <p14:xfrm>
                  <a:off x="4269339" y="4953261"/>
                  <a:ext cx="24480" cy="10800"/>
                </p14:xfrm>
              </p:contentPart>
            </mc:Choice>
            <mc:Fallback xmlns="">
              <p:pic>
                <p:nvPicPr>
                  <p:cNvPr id="17590" name="Ink 17589">
                    <a:extLst>
                      <a:ext uri="{FF2B5EF4-FFF2-40B4-BE49-F238E27FC236}">
                        <a16:creationId xmlns:a16="http://schemas.microsoft.com/office/drawing/2014/main" id="{1B73BF3C-C758-FE39-7EE2-444213E09059}"/>
                      </a:ext>
                    </a:extLst>
                  </p:cNvPr>
                  <p:cNvPicPr/>
                  <p:nvPr/>
                </p:nvPicPr>
                <p:blipFill>
                  <a:blip r:embed="rId258"/>
                  <a:stretch>
                    <a:fillRect/>
                  </a:stretch>
                </p:blipFill>
                <p:spPr>
                  <a:xfrm>
                    <a:off x="4260699" y="4944621"/>
                    <a:ext cx="4212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591" name="Ink 17590">
                    <a:extLst>
                      <a:ext uri="{FF2B5EF4-FFF2-40B4-BE49-F238E27FC236}">
                        <a16:creationId xmlns:a16="http://schemas.microsoft.com/office/drawing/2014/main" id="{1AFFBA4D-5486-8DE0-3E41-56D411D3C1B8}"/>
                      </a:ext>
                    </a:extLst>
                  </p14:cNvPr>
                  <p14:cNvContentPartPr/>
                  <p14:nvPr/>
                </p14:nvContentPartPr>
                <p14:xfrm>
                  <a:off x="4446099" y="4832661"/>
                  <a:ext cx="2520" cy="2520"/>
                </p14:xfrm>
              </p:contentPart>
            </mc:Choice>
            <mc:Fallback xmlns="">
              <p:pic>
                <p:nvPicPr>
                  <p:cNvPr id="17591" name="Ink 17590">
                    <a:extLst>
                      <a:ext uri="{FF2B5EF4-FFF2-40B4-BE49-F238E27FC236}">
                        <a16:creationId xmlns:a16="http://schemas.microsoft.com/office/drawing/2014/main" id="{1AFFBA4D-5486-8DE0-3E41-56D411D3C1B8}"/>
                      </a:ext>
                    </a:extLst>
                  </p:cNvPr>
                  <p:cNvPicPr/>
                  <p:nvPr/>
                </p:nvPicPr>
                <p:blipFill>
                  <a:blip r:embed="rId260"/>
                  <a:stretch>
                    <a:fillRect/>
                  </a:stretch>
                </p:blipFill>
                <p:spPr>
                  <a:xfrm>
                    <a:off x="4437099" y="4824021"/>
                    <a:ext cx="201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592" name="Ink 17591">
                    <a:extLst>
                      <a:ext uri="{FF2B5EF4-FFF2-40B4-BE49-F238E27FC236}">
                        <a16:creationId xmlns:a16="http://schemas.microsoft.com/office/drawing/2014/main" id="{B81043C6-80EC-B1B2-5678-F4E87B6EAE4E}"/>
                      </a:ext>
                    </a:extLst>
                  </p14:cNvPr>
                  <p14:cNvContentPartPr/>
                  <p14:nvPr/>
                </p14:nvContentPartPr>
                <p14:xfrm>
                  <a:off x="4504059" y="4768221"/>
                  <a:ext cx="23400" cy="14400"/>
                </p14:xfrm>
              </p:contentPart>
            </mc:Choice>
            <mc:Fallback xmlns="">
              <p:pic>
                <p:nvPicPr>
                  <p:cNvPr id="17592" name="Ink 17591">
                    <a:extLst>
                      <a:ext uri="{FF2B5EF4-FFF2-40B4-BE49-F238E27FC236}">
                        <a16:creationId xmlns:a16="http://schemas.microsoft.com/office/drawing/2014/main" id="{B81043C6-80EC-B1B2-5678-F4E87B6EAE4E}"/>
                      </a:ext>
                    </a:extLst>
                  </p:cNvPr>
                  <p:cNvPicPr/>
                  <p:nvPr/>
                </p:nvPicPr>
                <p:blipFill>
                  <a:blip r:embed="rId262"/>
                  <a:stretch>
                    <a:fillRect/>
                  </a:stretch>
                </p:blipFill>
                <p:spPr>
                  <a:xfrm>
                    <a:off x="4495059" y="4759581"/>
                    <a:ext cx="4104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594" name="Ink 17593">
                    <a:extLst>
                      <a:ext uri="{FF2B5EF4-FFF2-40B4-BE49-F238E27FC236}">
                        <a16:creationId xmlns:a16="http://schemas.microsoft.com/office/drawing/2014/main" id="{65F90FF8-D2DB-E680-EE66-4C1FA341D551}"/>
                      </a:ext>
                    </a:extLst>
                  </p14:cNvPr>
                  <p14:cNvContentPartPr/>
                  <p14:nvPr/>
                </p14:nvContentPartPr>
                <p14:xfrm>
                  <a:off x="3753099" y="5590461"/>
                  <a:ext cx="360" cy="360"/>
                </p14:xfrm>
              </p:contentPart>
            </mc:Choice>
            <mc:Fallback xmlns="">
              <p:pic>
                <p:nvPicPr>
                  <p:cNvPr id="17594" name="Ink 17593">
                    <a:extLst>
                      <a:ext uri="{FF2B5EF4-FFF2-40B4-BE49-F238E27FC236}">
                        <a16:creationId xmlns:a16="http://schemas.microsoft.com/office/drawing/2014/main" id="{65F90FF8-D2DB-E680-EE66-4C1FA341D551}"/>
                      </a:ext>
                    </a:extLst>
                  </p:cNvPr>
                  <p:cNvPicPr/>
                  <p:nvPr/>
                </p:nvPicPr>
                <p:blipFill>
                  <a:blip r:embed="rId247"/>
                  <a:stretch>
                    <a:fillRect/>
                  </a:stretch>
                </p:blipFill>
                <p:spPr>
                  <a:xfrm>
                    <a:off x="3744099" y="558182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7595" name="Ink 17594">
                    <a:extLst>
                      <a:ext uri="{FF2B5EF4-FFF2-40B4-BE49-F238E27FC236}">
                        <a16:creationId xmlns:a16="http://schemas.microsoft.com/office/drawing/2014/main" id="{F69BE866-9B6A-9D5F-7C24-C00700A4A6C3}"/>
                      </a:ext>
                    </a:extLst>
                  </p14:cNvPr>
                  <p14:cNvContentPartPr/>
                  <p14:nvPr/>
                </p14:nvContentPartPr>
                <p14:xfrm>
                  <a:off x="3753099" y="5690181"/>
                  <a:ext cx="360" cy="12960"/>
                </p14:xfrm>
              </p:contentPart>
            </mc:Choice>
            <mc:Fallback xmlns="">
              <p:pic>
                <p:nvPicPr>
                  <p:cNvPr id="17595" name="Ink 17594">
                    <a:extLst>
                      <a:ext uri="{FF2B5EF4-FFF2-40B4-BE49-F238E27FC236}">
                        <a16:creationId xmlns:a16="http://schemas.microsoft.com/office/drawing/2014/main" id="{F69BE866-9B6A-9D5F-7C24-C00700A4A6C3}"/>
                      </a:ext>
                    </a:extLst>
                  </p:cNvPr>
                  <p:cNvPicPr/>
                  <p:nvPr/>
                </p:nvPicPr>
                <p:blipFill>
                  <a:blip r:embed="rId265"/>
                  <a:stretch>
                    <a:fillRect/>
                  </a:stretch>
                </p:blipFill>
                <p:spPr>
                  <a:xfrm>
                    <a:off x="3744099" y="5681541"/>
                    <a:ext cx="180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7596" name="Ink 17595">
                    <a:extLst>
                      <a:ext uri="{FF2B5EF4-FFF2-40B4-BE49-F238E27FC236}">
                        <a16:creationId xmlns:a16="http://schemas.microsoft.com/office/drawing/2014/main" id="{8E0B0F19-51BA-85DB-0344-3F6FB9621451}"/>
                      </a:ext>
                    </a:extLst>
                  </p14:cNvPr>
                  <p14:cNvContentPartPr/>
                  <p14:nvPr/>
                </p14:nvContentPartPr>
                <p14:xfrm>
                  <a:off x="3753099" y="5825541"/>
                  <a:ext cx="360" cy="9720"/>
                </p14:xfrm>
              </p:contentPart>
            </mc:Choice>
            <mc:Fallback xmlns="">
              <p:pic>
                <p:nvPicPr>
                  <p:cNvPr id="17596" name="Ink 17595">
                    <a:extLst>
                      <a:ext uri="{FF2B5EF4-FFF2-40B4-BE49-F238E27FC236}">
                        <a16:creationId xmlns:a16="http://schemas.microsoft.com/office/drawing/2014/main" id="{8E0B0F19-51BA-85DB-0344-3F6FB9621451}"/>
                      </a:ext>
                    </a:extLst>
                  </p:cNvPr>
                  <p:cNvPicPr/>
                  <p:nvPr/>
                </p:nvPicPr>
                <p:blipFill>
                  <a:blip r:embed="rId267"/>
                  <a:stretch>
                    <a:fillRect/>
                  </a:stretch>
                </p:blipFill>
                <p:spPr>
                  <a:xfrm>
                    <a:off x="3744099" y="5816901"/>
                    <a:ext cx="180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17597" name="Ink 17596">
                    <a:extLst>
                      <a:ext uri="{FF2B5EF4-FFF2-40B4-BE49-F238E27FC236}">
                        <a16:creationId xmlns:a16="http://schemas.microsoft.com/office/drawing/2014/main" id="{05A05522-34C3-1856-4BEF-88053293A88D}"/>
                      </a:ext>
                    </a:extLst>
                  </p14:cNvPr>
                  <p14:cNvContentPartPr/>
                  <p14:nvPr/>
                </p14:nvContentPartPr>
                <p14:xfrm>
                  <a:off x="3753099" y="5974941"/>
                  <a:ext cx="360" cy="360"/>
                </p14:xfrm>
              </p:contentPart>
            </mc:Choice>
            <mc:Fallback xmlns="">
              <p:pic>
                <p:nvPicPr>
                  <p:cNvPr id="17597" name="Ink 17596">
                    <a:extLst>
                      <a:ext uri="{FF2B5EF4-FFF2-40B4-BE49-F238E27FC236}">
                        <a16:creationId xmlns:a16="http://schemas.microsoft.com/office/drawing/2014/main" id="{05A05522-34C3-1856-4BEF-88053293A88D}"/>
                      </a:ext>
                    </a:extLst>
                  </p:cNvPr>
                  <p:cNvPicPr/>
                  <p:nvPr/>
                </p:nvPicPr>
                <p:blipFill>
                  <a:blip r:embed="rId247"/>
                  <a:stretch>
                    <a:fillRect/>
                  </a:stretch>
                </p:blipFill>
                <p:spPr>
                  <a:xfrm>
                    <a:off x="3744099" y="59663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598" name="Ink 17597">
                    <a:extLst>
                      <a:ext uri="{FF2B5EF4-FFF2-40B4-BE49-F238E27FC236}">
                        <a16:creationId xmlns:a16="http://schemas.microsoft.com/office/drawing/2014/main" id="{B0C5AB05-4EFB-1290-7A75-ABF31AAEE5AD}"/>
                      </a:ext>
                    </a:extLst>
                  </p14:cNvPr>
                  <p14:cNvContentPartPr/>
                  <p14:nvPr/>
                </p14:nvContentPartPr>
                <p14:xfrm>
                  <a:off x="3753099" y="6078261"/>
                  <a:ext cx="360" cy="4680"/>
                </p14:xfrm>
              </p:contentPart>
            </mc:Choice>
            <mc:Fallback xmlns="">
              <p:pic>
                <p:nvPicPr>
                  <p:cNvPr id="17598" name="Ink 17597">
                    <a:extLst>
                      <a:ext uri="{FF2B5EF4-FFF2-40B4-BE49-F238E27FC236}">
                        <a16:creationId xmlns:a16="http://schemas.microsoft.com/office/drawing/2014/main" id="{B0C5AB05-4EFB-1290-7A75-ABF31AAEE5AD}"/>
                      </a:ext>
                    </a:extLst>
                  </p:cNvPr>
                  <p:cNvPicPr/>
                  <p:nvPr/>
                </p:nvPicPr>
                <p:blipFill>
                  <a:blip r:embed="rId270"/>
                  <a:stretch>
                    <a:fillRect/>
                  </a:stretch>
                </p:blipFill>
                <p:spPr>
                  <a:xfrm>
                    <a:off x="3744099" y="6069261"/>
                    <a:ext cx="180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7599" name="Ink 17598">
                    <a:extLst>
                      <a:ext uri="{FF2B5EF4-FFF2-40B4-BE49-F238E27FC236}">
                        <a16:creationId xmlns:a16="http://schemas.microsoft.com/office/drawing/2014/main" id="{B54CA8F9-7B19-78A7-F67D-66A4AF221A77}"/>
                      </a:ext>
                    </a:extLst>
                  </p14:cNvPr>
                  <p14:cNvContentPartPr/>
                  <p14:nvPr/>
                </p14:nvContentPartPr>
                <p14:xfrm>
                  <a:off x="3766779" y="6206781"/>
                  <a:ext cx="360" cy="2520"/>
                </p14:xfrm>
              </p:contentPart>
            </mc:Choice>
            <mc:Fallback xmlns="">
              <p:pic>
                <p:nvPicPr>
                  <p:cNvPr id="17599" name="Ink 17598">
                    <a:extLst>
                      <a:ext uri="{FF2B5EF4-FFF2-40B4-BE49-F238E27FC236}">
                        <a16:creationId xmlns:a16="http://schemas.microsoft.com/office/drawing/2014/main" id="{B54CA8F9-7B19-78A7-F67D-66A4AF221A77}"/>
                      </a:ext>
                    </a:extLst>
                  </p:cNvPr>
                  <p:cNvPicPr/>
                  <p:nvPr/>
                </p:nvPicPr>
                <p:blipFill>
                  <a:blip r:embed="rId270"/>
                  <a:stretch>
                    <a:fillRect/>
                  </a:stretch>
                </p:blipFill>
                <p:spPr>
                  <a:xfrm>
                    <a:off x="3758139" y="6198141"/>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7415" name="Ink 17414">
                    <a:extLst>
                      <a:ext uri="{FF2B5EF4-FFF2-40B4-BE49-F238E27FC236}">
                        <a16:creationId xmlns:a16="http://schemas.microsoft.com/office/drawing/2014/main" id="{184B2881-D260-7D8B-DEA1-3E410C279C25}"/>
                      </a:ext>
                    </a:extLst>
                  </p14:cNvPr>
                  <p14:cNvContentPartPr/>
                  <p14:nvPr/>
                </p14:nvContentPartPr>
                <p14:xfrm>
                  <a:off x="3766779" y="6247461"/>
                  <a:ext cx="360" cy="57960"/>
                </p14:xfrm>
              </p:contentPart>
            </mc:Choice>
            <mc:Fallback xmlns="">
              <p:pic>
                <p:nvPicPr>
                  <p:cNvPr id="17415" name="Ink 17414">
                    <a:extLst>
                      <a:ext uri="{FF2B5EF4-FFF2-40B4-BE49-F238E27FC236}">
                        <a16:creationId xmlns:a16="http://schemas.microsoft.com/office/drawing/2014/main" id="{184B2881-D260-7D8B-DEA1-3E410C279C25}"/>
                      </a:ext>
                    </a:extLst>
                  </p:cNvPr>
                  <p:cNvPicPr/>
                  <p:nvPr/>
                </p:nvPicPr>
                <p:blipFill>
                  <a:blip r:embed="rId273"/>
                  <a:stretch>
                    <a:fillRect/>
                  </a:stretch>
                </p:blipFill>
                <p:spPr>
                  <a:xfrm>
                    <a:off x="3758139" y="6238821"/>
                    <a:ext cx="1800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7417" name="Ink 17416">
                    <a:extLst>
                      <a:ext uri="{FF2B5EF4-FFF2-40B4-BE49-F238E27FC236}">
                        <a16:creationId xmlns:a16="http://schemas.microsoft.com/office/drawing/2014/main" id="{ACDD4AD8-C86C-1E2E-29AD-0F7EEDA32C62}"/>
                      </a:ext>
                    </a:extLst>
                  </p14:cNvPr>
                  <p14:cNvContentPartPr/>
                  <p14:nvPr/>
                </p14:nvContentPartPr>
                <p14:xfrm>
                  <a:off x="3781899" y="6413421"/>
                  <a:ext cx="2880" cy="7200"/>
                </p14:xfrm>
              </p:contentPart>
            </mc:Choice>
            <mc:Fallback xmlns="">
              <p:pic>
                <p:nvPicPr>
                  <p:cNvPr id="17417" name="Ink 17416">
                    <a:extLst>
                      <a:ext uri="{FF2B5EF4-FFF2-40B4-BE49-F238E27FC236}">
                        <a16:creationId xmlns:a16="http://schemas.microsoft.com/office/drawing/2014/main" id="{ACDD4AD8-C86C-1E2E-29AD-0F7EEDA32C62}"/>
                      </a:ext>
                    </a:extLst>
                  </p:cNvPr>
                  <p:cNvPicPr/>
                  <p:nvPr/>
                </p:nvPicPr>
                <p:blipFill>
                  <a:blip r:embed="rId267"/>
                  <a:stretch>
                    <a:fillRect/>
                  </a:stretch>
                </p:blipFill>
                <p:spPr>
                  <a:xfrm>
                    <a:off x="3773259" y="6404781"/>
                    <a:ext cx="20520" cy="24840"/>
                  </a:xfrm>
                  <a:prstGeom prst="rect">
                    <a:avLst/>
                  </a:prstGeom>
                </p:spPr>
              </p:pic>
            </mc:Fallback>
          </mc:AlternateContent>
        </p:grpSp>
        <p:grpSp>
          <p:nvGrpSpPr>
            <p:cNvPr id="17435" name="Group 17434">
              <a:extLst>
                <a:ext uri="{FF2B5EF4-FFF2-40B4-BE49-F238E27FC236}">
                  <a16:creationId xmlns:a16="http://schemas.microsoft.com/office/drawing/2014/main" id="{68D70E7A-7330-3E21-241A-1171BB9B6D60}"/>
                </a:ext>
              </a:extLst>
            </p:cNvPr>
            <p:cNvGrpSpPr/>
            <p:nvPr/>
          </p:nvGrpSpPr>
          <p:grpSpPr>
            <a:xfrm>
              <a:off x="5801880" y="4432161"/>
              <a:ext cx="504720" cy="336600"/>
              <a:chOff x="3428019" y="4519821"/>
              <a:chExt cx="504720" cy="336600"/>
            </a:xfrm>
          </p:grpSpPr>
          <mc:AlternateContent xmlns:mc="http://schemas.openxmlformats.org/markup-compatibility/2006" xmlns:p14="http://schemas.microsoft.com/office/powerpoint/2010/main">
            <mc:Choice Requires="p14">
              <p:contentPart p14:bwMode="auto" r:id="rId275">
                <p14:nvContentPartPr>
                  <p14:cNvPr id="17433" name="Ink 17432">
                    <a:extLst>
                      <a:ext uri="{FF2B5EF4-FFF2-40B4-BE49-F238E27FC236}">
                        <a16:creationId xmlns:a16="http://schemas.microsoft.com/office/drawing/2014/main" id="{3EA500C3-43F5-7144-0F0B-952B987D0A5F}"/>
                      </a:ext>
                    </a:extLst>
                  </p14:cNvPr>
                  <p14:cNvContentPartPr/>
                  <p14:nvPr/>
                </p14:nvContentPartPr>
                <p14:xfrm>
                  <a:off x="3428019" y="4519821"/>
                  <a:ext cx="447840" cy="336600"/>
                </p14:xfrm>
              </p:contentPart>
            </mc:Choice>
            <mc:Fallback xmlns="">
              <p:pic>
                <p:nvPicPr>
                  <p:cNvPr id="17433" name="Ink 17432">
                    <a:extLst>
                      <a:ext uri="{FF2B5EF4-FFF2-40B4-BE49-F238E27FC236}">
                        <a16:creationId xmlns:a16="http://schemas.microsoft.com/office/drawing/2014/main" id="{3EA500C3-43F5-7144-0F0B-952B987D0A5F}"/>
                      </a:ext>
                    </a:extLst>
                  </p:cNvPr>
                  <p:cNvPicPr/>
                  <p:nvPr/>
                </p:nvPicPr>
                <p:blipFill>
                  <a:blip r:embed="rId276"/>
                  <a:stretch>
                    <a:fillRect/>
                  </a:stretch>
                </p:blipFill>
                <p:spPr>
                  <a:xfrm>
                    <a:off x="3419379" y="4510821"/>
                    <a:ext cx="46548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7434" name="Ink 17433">
                    <a:extLst>
                      <a:ext uri="{FF2B5EF4-FFF2-40B4-BE49-F238E27FC236}">
                        <a16:creationId xmlns:a16="http://schemas.microsoft.com/office/drawing/2014/main" id="{1BEADF80-2F57-BF6C-44A9-61A5C7B6A1B0}"/>
                      </a:ext>
                    </a:extLst>
                  </p14:cNvPr>
                  <p14:cNvContentPartPr/>
                  <p14:nvPr/>
                </p14:nvContentPartPr>
                <p14:xfrm>
                  <a:off x="3802059" y="4601901"/>
                  <a:ext cx="130680" cy="360"/>
                </p14:xfrm>
              </p:contentPart>
            </mc:Choice>
            <mc:Fallback xmlns="">
              <p:pic>
                <p:nvPicPr>
                  <p:cNvPr id="17434" name="Ink 17433">
                    <a:extLst>
                      <a:ext uri="{FF2B5EF4-FFF2-40B4-BE49-F238E27FC236}">
                        <a16:creationId xmlns:a16="http://schemas.microsoft.com/office/drawing/2014/main" id="{1BEADF80-2F57-BF6C-44A9-61A5C7B6A1B0}"/>
                      </a:ext>
                    </a:extLst>
                  </p:cNvPr>
                  <p:cNvPicPr/>
                  <p:nvPr/>
                </p:nvPicPr>
                <p:blipFill>
                  <a:blip r:embed="rId278"/>
                  <a:stretch>
                    <a:fillRect/>
                  </a:stretch>
                </p:blipFill>
                <p:spPr>
                  <a:xfrm>
                    <a:off x="3793059" y="4592901"/>
                    <a:ext cx="148320" cy="18000"/>
                  </a:xfrm>
                  <a:prstGeom prst="rect">
                    <a:avLst/>
                  </a:prstGeom>
                </p:spPr>
              </p:pic>
            </mc:Fallback>
          </mc:AlternateContent>
        </p:grpSp>
        <p:grpSp>
          <p:nvGrpSpPr>
            <p:cNvPr id="17439" name="Group 17438">
              <a:extLst>
                <a:ext uri="{FF2B5EF4-FFF2-40B4-BE49-F238E27FC236}">
                  <a16:creationId xmlns:a16="http://schemas.microsoft.com/office/drawing/2014/main" id="{5D646C59-7271-31DC-7058-0BE71CA6B25E}"/>
                </a:ext>
              </a:extLst>
            </p:cNvPr>
            <p:cNvGrpSpPr/>
            <p:nvPr/>
          </p:nvGrpSpPr>
          <p:grpSpPr>
            <a:xfrm>
              <a:off x="5340720" y="4697841"/>
              <a:ext cx="562320" cy="1635840"/>
              <a:chOff x="2966859" y="4785501"/>
              <a:chExt cx="562320" cy="1635840"/>
            </a:xfrm>
          </p:grpSpPr>
          <mc:AlternateContent xmlns:mc="http://schemas.openxmlformats.org/markup-compatibility/2006" xmlns:p14="http://schemas.microsoft.com/office/powerpoint/2010/main">
            <mc:Choice Requires="p14">
              <p:contentPart p14:bwMode="auto" r:id="rId279">
                <p14:nvContentPartPr>
                  <p14:cNvPr id="17577" name="Ink 17576">
                    <a:extLst>
                      <a:ext uri="{FF2B5EF4-FFF2-40B4-BE49-F238E27FC236}">
                        <a16:creationId xmlns:a16="http://schemas.microsoft.com/office/drawing/2014/main" id="{92805417-0428-2666-366C-B289A7E5B160}"/>
                      </a:ext>
                    </a:extLst>
                  </p14:cNvPr>
                  <p14:cNvContentPartPr/>
                  <p14:nvPr/>
                </p14:nvContentPartPr>
                <p14:xfrm>
                  <a:off x="3191139" y="4785501"/>
                  <a:ext cx="338040" cy="955080"/>
                </p14:xfrm>
              </p:contentPart>
            </mc:Choice>
            <mc:Fallback xmlns="">
              <p:pic>
                <p:nvPicPr>
                  <p:cNvPr id="17577" name="Ink 17576">
                    <a:extLst>
                      <a:ext uri="{FF2B5EF4-FFF2-40B4-BE49-F238E27FC236}">
                        <a16:creationId xmlns:a16="http://schemas.microsoft.com/office/drawing/2014/main" id="{92805417-0428-2666-366C-B289A7E5B160}"/>
                      </a:ext>
                    </a:extLst>
                  </p:cNvPr>
                  <p:cNvPicPr/>
                  <p:nvPr/>
                </p:nvPicPr>
                <p:blipFill>
                  <a:blip r:embed="rId280"/>
                  <a:stretch>
                    <a:fillRect/>
                  </a:stretch>
                </p:blipFill>
                <p:spPr>
                  <a:xfrm>
                    <a:off x="3182499" y="4776861"/>
                    <a:ext cx="355680" cy="9727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7578" name="Ink 17577">
                    <a:extLst>
                      <a:ext uri="{FF2B5EF4-FFF2-40B4-BE49-F238E27FC236}">
                        <a16:creationId xmlns:a16="http://schemas.microsoft.com/office/drawing/2014/main" id="{76161AFA-7BA3-B8F0-79D8-3443E488EA09}"/>
                      </a:ext>
                    </a:extLst>
                  </p14:cNvPr>
                  <p14:cNvContentPartPr/>
                  <p14:nvPr/>
                </p14:nvContentPartPr>
                <p14:xfrm>
                  <a:off x="3140739" y="5621421"/>
                  <a:ext cx="119520" cy="132480"/>
                </p14:xfrm>
              </p:contentPart>
            </mc:Choice>
            <mc:Fallback xmlns="">
              <p:pic>
                <p:nvPicPr>
                  <p:cNvPr id="17578" name="Ink 17577">
                    <a:extLst>
                      <a:ext uri="{FF2B5EF4-FFF2-40B4-BE49-F238E27FC236}">
                        <a16:creationId xmlns:a16="http://schemas.microsoft.com/office/drawing/2014/main" id="{76161AFA-7BA3-B8F0-79D8-3443E488EA09}"/>
                      </a:ext>
                    </a:extLst>
                  </p:cNvPr>
                  <p:cNvPicPr/>
                  <p:nvPr/>
                </p:nvPicPr>
                <p:blipFill>
                  <a:blip r:embed="rId282"/>
                  <a:stretch>
                    <a:fillRect/>
                  </a:stretch>
                </p:blipFill>
                <p:spPr>
                  <a:xfrm>
                    <a:off x="3132099" y="5612421"/>
                    <a:ext cx="1371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7579" name="Ink 17578">
                    <a:extLst>
                      <a:ext uri="{FF2B5EF4-FFF2-40B4-BE49-F238E27FC236}">
                        <a16:creationId xmlns:a16="http://schemas.microsoft.com/office/drawing/2014/main" id="{47121E8C-B19C-192C-F268-D872C8417051}"/>
                      </a:ext>
                    </a:extLst>
                  </p14:cNvPr>
                  <p14:cNvContentPartPr/>
                  <p14:nvPr/>
                </p14:nvContentPartPr>
                <p14:xfrm>
                  <a:off x="3087459" y="6062061"/>
                  <a:ext cx="139320" cy="164880"/>
                </p14:xfrm>
              </p:contentPart>
            </mc:Choice>
            <mc:Fallback xmlns="">
              <p:pic>
                <p:nvPicPr>
                  <p:cNvPr id="17579" name="Ink 17578">
                    <a:extLst>
                      <a:ext uri="{FF2B5EF4-FFF2-40B4-BE49-F238E27FC236}">
                        <a16:creationId xmlns:a16="http://schemas.microsoft.com/office/drawing/2014/main" id="{47121E8C-B19C-192C-F268-D872C8417051}"/>
                      </a:ext>
                    </a:extLst>
                  </p:cNvPr>
                  <p:cNvPicPr/>
                  <p:nvPr/>
                </p:nvPicPr>
                <p:blipFill>
                  <a:blip r:embed="rId284"/>
                  <a:stretch>
                    <a:fillRect/>
                  </a:stretch>
                </p:blipFill>
                <p:spPr>
                  <a:xfrm>
                    <a:off x="3078459" y="6053061"/>
                    <a:ext cx="1569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7581" name="Ink 17580">
                    <a:extLst>
                      <a:ext uri="{FF2B5EF4-FFF2-40B4-BE49-F238E27FC236}">
                        <a16:creationId xmlns:a16="http://schemas.microsoft.com/office/drawing/2014/main" id="{CC5537EA-43DD-9464-039F-018EB145A962}"/>
                      </a:ext>
                    </a:extLst>
                  </p14:cNvPr>
                  <p14:cNvContentPartPr/>
                  <p14:nvPr/>
                </p14:nvContentPartPr>
                <p14:xfrm>
                  <a:off x="3208779" y="5720061"/>
                  <a:ext cx="4680" cy="128160"/>
                </p14:xfrm>
              </p:contentPart>
            </mc:Choice>
            <mc:Fallback xmlns="">
              <p:pic>
                <p:nvPicPr>
                  <p:cNvPr id="17581" name="Ink 17580">
                    <a:extLst>
                      <a:ext uri="{FF2B5EF4-FFF2-40B4-BE49-F238E27FC236}">
                        <a16:creationId xmlns:a16="http://schemas.microsoft.com/office/drawing/2014/main" id="{CC5537EA-43DD-9464-039F-018EB145A962}"/>
                      </a:ext>
                    </a:extLst>
                  </p:cNvPr>
                  <p:cNvPicPr/>
                  <p:nvPr/>
                </p:nvPicPr>
                <p:blipFill>
                  <a:blip r:embed="rId286"/>
                  <a:stretch>
                    <a:fillRect/>
                  </a:stretch>
                </p:blipFill>
                <p:spPr>
                  <a:xfrm>
                    <a:off x="3200139" y="5711421"/>
                    <a:ext cx="2232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7436" name="Ink 17435">
                    <a:extLst>
                      <a:ext uri="{FF2B5EF4-FFF2-40B4-BE49-F238E27FC236}">
                        <a16:creationId xmlns:a16="http://schemas.microsoft.com/office/drawing/2014/main" id="{A44A53D4-4997-606E-3AEF-FE7DF24FD6A8}"/>
                      </a:ext>
                    </a:extLst>
                  </p14:cNvPr>
                  <p14:cNvContentPartPr/>
                  <p14:nvPr/>
                </p14:nvContentPartPr>
                <p14:xfrm>
                  <a:off x="2966859" y="5969541"/>
                  <a:ext cx="363960" cy="380520"/>
                </p14:xfrm>
              </p:contentPart>
            </mc:Choice>
            <mc:Fallback xmlns="">
              <p:pic>
                <p:nvPicPr>
                  <p:cNvPr id="17436" name="Ink 17435">
                    <a:extLst>
                      <a:ext uri="{FF2B5EF4-FFF2-40B4-BE49-F238E27FC236}">
                        <a16:creationId xmlns:a16="http://schemas.microsoft.com/office/drawing/2014/main" id="{A44A53D4-4997-606E-3AEF-FE7DF24FD6A8}"/>
                      </a:ext>
                    </a:extLst>
                  </p:cNvPr>
                  <p:cNvPicPr/>
                  <p:nvPr/>
                </p:nvPicPr>
                <p:blipFill>
                  <a:blip r:embed="rId288"/>
                  <a:stretch>
                    <a:fillRect/>
                  </a:stretch>
                </p:blipFill>
                <p:spPr>
                  <a:xfrm>
                    <a:off x="2958219" y="5960901"/>
                    <a:ext cx="381600" cy="39816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7437" name="Ink 17436">
                    <a:extLst>
                      <a:ext uri="{FF2B5EF4-FFF2-40B4-BE49-F238E27FC236}">
                        <a16:creationId xmlns:a16="http://schemas.microsoft.com/office/drawing/2014/main" id="{DEF2F2A4-A105-EA4A-29B9-A0889F3D27B4}"/>
                      </a:ext>
                    </a:extLst>
                  </p14:cNvPr>
                  <p14:cNvContentPartPr/>
                  <p14:nvPr/>
                </p14:nvContentPartPr>
                <p14:xfrm>
                  <a:off x="3132099" y="6310461"/>
                  <a:ext cx="78840" cy="110880"/>
                </p14:xfrm>
              </p:contentPart>
            </mc:Choice>
            <mc:Fallback xmlns="">
              <p:pic>
                <p:nvPicPr>
                  <p:cNvPr id="17437" name="Ink 17436">
                    <a:extLst>
                      <a:ext uri="{FF2B5EF4-FFF2-40B4-BE49-F238E27FC236}">
                        <a16:creationId xmlns:a16="http://schemas.microsoft.com/office/drawing/2014/main" id="{DEF2F2A4-A105-EA4A-29B9-A0889F3D27B4}"/>
                      </a:ext>
                    </a:extLst>
                  </p:cNvPr>
                  <p:cNvPicPr/>
                  <p:nvPr/>
                </p:nvPicPr>
                <p:blipFill>
                  <a:blip r:embed="rId290"/>
                  <a:stretch>
                    <a:fillRect/>
                  </a:stretch>
                </p:blipFill>
                <p:spPr>
                  <a:xfrm>
                    <a:off x="3123099" y="6301461"/>
                    <a:ext cx="96480" cy="128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1">
              <p14:nvContentPartPr>
                <p14:cNvPr id="17438" name="Ink 17437">
                  <a:extLst>
                    <a:ext uri="{FF2B5EF4-FFF2-40B4-BE49-F238E27FC236}">
                      <a16:creationId xmlns:a16="http://schemas.microsoft.com/office/drawing/2014/main" id="{9C862E49-1965-FA88-5FB3-ECD6C217B32B}"/>
                    </a:ext>
                  </a:extLst>
                </p14:cNvPr>
                <p14:cNvContentPartPr/>
                <p14:nvPr/>
              </p14:nvContentPartPr>
              <p14:xfrm>
                <a:off x="6162600" y="6453561"/>
                <a:ext cx="360" cy="206640"/>
              </p14:xfrm>
            </p:contentPart>
          </mc:Choice>
          <mc:Fallback xmlns="">
            <p:pic>
              <p:nvPicPr>
                <p:cNvPr id="17438" name="Ink 17437">
                  <a:extLst>
                    <a:ext uri="{FF2B5EF4-FFF2-40B4-BE49-F238E27FC236}">
                      <a16:creationId xmlns:a16="http://schemas.microsoft.com/office/drawing/2014/main" id="{9C862E49-1965-FA88-5FB3-ECD6C217B32B}"/>
                    </a:ext>
                  </a:extLst>
                </p:cNvPr>
                <p:cNvPicPr/>
                <p:nvPr/>
              </p:nvPicPr>
              <p:blipFill>
                <a:blip r:embed="rId292"/>
                <a:stretch>
                  <a:fillRect/>
                </a:stretch>
              </p:blipFill>
              <p:spPr>
                <a:xfrm>
                  <a:off x="6153600" y="6444561"/>
                  <a:ext cx="1800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7440" name="Ink 17439">
                  <a:extLst>
                    <a:ext uri="{FF2B5EF4-FFF2-40B4-BE49-F238E27FC236}">
                      <a16:creationId xmlns:a16="http://schemas.microsoft.com/office/drawing/2014/main" id="{8D58DAC9-AFB2-4B48-E608-34AD24EAC669}"/>
                    </a:ext>
                  </a:extLst>
                </p14:cNvPr>
                <p14:cNvContentPartPr/>
                <p14:nvPr/>
              </p14:nvContentPartPr>
              <p14:xfrm>
                <a:off x="5878560" y="6458241"/>
                <a:ext cx="538200" cy="171360"/>
              </p14:xfrm>
            </p:contentPart>
          </mc:Choice>
          <mc:Fallback xmlns="">
            <p:pic>
              <p:nvPicPr>
                <p:cNvPr id="17440" name="Ink 17439">
                  <a:extLst>
                    <a:ext uri="{FF2B5EF4-FFF2-40B4-BE49-F238E27FC236}">
                      <a16:creationId xmlns:a16="http://schemas.microsoft.com/office/drawing/2014/main" id="{8D58DAC9-AFB2-4B48-E608-34AD24EAC669}"/>
                    </a:ext>
                  </a:extLst>
                </p:cNvPr>
                <p:cNvPicPr/>
                <p:nvPr/>
              </p:nvPicPr>
              <p:blipFill>
                <a:blip r:embed="rId294"/>
                <a:stretch>
                  <a:fillRect/>
                </a:stretch>
              </p:blipFill>
              <p:spPr>
                <a:xfrm>
                  <a:off x="5869560" y="6449241"/>
                  <a:ext cx="55584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7441" name="Ink 17440">
                  <a:extLst>
                    <a:ext uri="{FF2B5EF4-FFF2-40B4-BE49-F238E27FC236}">
                      <a16:creationId xmlns:a16="http://schemas.microsoft.com/office/drawing/2014/main" id="{E772D10F-33E5-9DB0-8A75-42B0E86D3786}"/>
                    </a:ext>
                  </a:extLst>
                </p14:cNvPr>
                <p14:cNvContentPartPr/>
                <p14:nvPr/>
              </p14:nvContentPartPr>
              <p14:xfrm>
                <a:off x="6102120" y="6400641"/>
                <a:ext cx="157680" cy="428760"/>
              </p14:xfrm>
            </p:contentPart>
          </mc:Choice>
          <mc:Fallback xmlns="">
            <p:pic>
              <p:nvPicPr>
                <p:cNvPr id="17441" name="Ink 17440">
                  <a:extLst>
                    <a:ext uri="{FF2B5EF4-FFF2-40B4-BE49-F238E27FC236}">
                      <a16:creationId xmlns:a16="http://schemas.microsoft.com/office/drawing/2014/main" id="{E772D10F-33E5-9DB0-8A75-42B0E86D3786}"/>
                    </a:ext>
                  </a:extLst>
                </p:cNvPr>
                <p:cNvPicPr/>
                <p:nvPr/>
              </p:nvPicPr>
              <p:blipFill>
                <a:blip r:embed="rId296"/>
                <a:stretch>
                  <a:fillRect/>
                </a:stretch>
              </p:blipFill>
              <p:spPr>
                <a:xfrm>
                  <a:off x="6093120" y="6391641"/>
                  <a:ext cx="175320" cy="446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7">
            <p14:nvContentPartPr>
              <p14:cNvPr id="17448" name="Ink 17447">
                <a:extLst>
                  <a:ext uri="{FF2B5EF4-FFF2-40B4-BE49-F238E27FC236}">
                    <a16:creationId xmlns:a16="http://schemas.microsoft.com/office/drawing/2014/main" id="{57B8C32F-AEB6-7714-257D-F7AAFAA5E665}"/>
                  </a:ext>
                </a:extLst>
              </p14:cNvPr>
              <p14:cNvContentPartPr/>
              <p14:nvPr/>
            </p14:nvContentPartPr>
            <p14:xfrm>
              <a:off x="4152582" y="4331481"/>
              <a:ext cx="360" cy="360"/>
            </p14:xfrm>
          </p:contentPart>
        </mc:Choice>
        <mc:Fallback xmlns="">
          <p:pic>
            <p:nvPicPr>
              <p:cNvPr id="17448" name="Ink 17447">
                <a:extLst>
                  <a:ext uri="{FF2B5EF4-FFF2-40B4-BE49-F238E27FC236}">
                    <a16:creationId xmlns:a16="http://schemas.microsoft.com/office/drawing/2014/main" id="{57B8C32F-AEB6-7714-257D-F7AAFAA5E665}"/>
                  </a:ext>
                </a:extLst>
              </p:cNvPr>
              <p:cNvPicPr/>
              <p:nvPr/>
            </p:nvPicPr>
            <p:blipFill>
              <a:blip r:embed="rId298"/>
              <a:stretch>
                <a:fillRect/>
              </a:stretch>
            </p:blipFill>
            <p:spPr>
              <a:xfrm>
                <a:off x="4143582" y="4322481"/>
                <a:ext cx="18000" cy="18000"/>
              </a:xfrm>
              <a:prstGeom prst="rect">
                <a:avLst/>
              </a:prstGeom>
            </p:spPr>
          </p:pic>
        </mc:Fallback>
      </mc:AlternateContent>
      <p:sp>
        <p:nvSpPr>
          <p:cNvPr id="12" name="Rectangle 11">
            <a:extLst>
              <a:ext uri="{FF2B5EF4-FFF2-40B4-BE49-F238E27FC236}">
                <a16:creationId xmlns:a16="http://schemas.microsoft.com/office/drawing/2014/main" id="{26A72023-DD5C-B26C-5F6A-8AD79D90C4D2}"/>
              </a:ext>
            </a:extLst>
          </p:cNvPr>
          <p:cNvSpPr/>
          <p:nvPr/>
        </p:nvSpPr>
        <p:spPr>
          <a:xfrm>
            <a:off x="4815840" y="633459"/>
            <a:ext cx="4215890" cy="2560696"/>
          </a:xfrm>
          <a:prstGeom prst="rect">
            <a:avLst/>
          </a:prstGeom>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
        <p:nvSpPr>
          <p:cNvPr id="5" name="TextBox 4">
            <a:extLst>
              <a:ext uri="{FF2B5EF4-FFF2-40B4-BE49-F238E27FC236}">
                <a16:creationId xmlns:a16="http://schemas.microsoft.com/office/drawing/2014/main" id="{4A8C0138-953D-87F7-D6BE-5E60BCCDC347}"/>
              </a:ext>
            </a:extLst>
          </p:cNvPr>
          <p:cNvSpPr txBox="1"/>
          <p:nvPr/>
        </p:nvSpPr>
        <p:spPr>
          <a:xfrm>
            <a:off x="5062359" y="3170029"/>
            <a:ext cx="3631122" cy="794064"/>
          </a:xfrm>
          <a:prstGeom prst="rect">
            <a:avLst/>
          </a:prstGeom>
          <a:noFill/>
        </p:spPr>
        <p:txBody>
          <a:bodyPr wrap="none" rtlCol="0">
            <a:spAutoFit/>
          </a:bodyPr>
          <a:lstStyle/>
          <a:p>
            <a:pPr algn="l">
              <a:buNone/>
            </a:pPr>
            <a:r>
              <a:rPr lang="en-US" sz="1800" dirty="0"/>
              <a:t>Boolean</a:t>
            </a:r>
            <a:r>
              <a:rPr lang="en-US" dirty="0"/>
              <a:t> </a:t>
            </a:r>
            <a:r>
              <a:rPr lang="en-US" sz="1800" dirty="0"/>
              <a:t>does not allow mixtures</a:t>
            </a:r>
          </a:p>
          <a:p>
            <a:pPr algn="l">
              <a:buNone/>
            </a:pPr>
            <a:r>
              <a:rPr lang="en-US" sz="1800" dirty="0"/>
              <a:t>(it’s either-or)</a:t>
            </a:r>
            <a:endParaRPr lang="en-US" dirty="0"/>
          </a:p>
        </p:txBody>
      </p:sp>
      <mc:AlternateContent xmlns:mc="http://schemas.openxmlformats.org/markup-compatibility/2006" xmlns:p14="http://schemas.microsoft.com/office/powerpoint/2010/main">
        <mc:Choice Requires="p14">
          <p:contentPart p14:bwMode="auto" r:id="rId299">
            <p14:nvContentPartPr>
              <p14:cNvPr id="4" name="Ink 3">
                <a:extLst>
                  <a:ext uri="{FF2B5EF4-FFF2-40B4-BE49-F238E27FC236}">
                    <a16:creationId xmlns:a16="http://schemas.microsoft.com/office/drawing/2014/main" id="{92738FA7-71E8-332E-58C0-38A9E98F1577}"/>
                  </a:ext>
                </a:extLst>
              </p14:cNvPr>
              <p14:cNvContentPartPr/>
              <p14:nvPr/>
            </p14:nvContentPartPr>
            <p14:xfrm>
              <a:off x="1658698" y="4015631"/>
              <a:ext cx="360" cy="2520"/>
            </p14:xfrm>
          </p:contentPart>
        </mc:Choice>
        <mc:Fallback xmlns="">
          <p:pic>
            <p:nvPicPr>
              <p:cNvPr id="4" name="Ink 3">
                <a:extLst>
                  <a:ext uri="{FF2B5EF4-FFF2-40B4-BE49-F238E27FC236}">
                    <a16:creationId xmlns:a16="http://schemas.microsoft.com/office/drawing/2014/main" id="{92738FA7-71E8-332E-58C0-38A9E98F1577}"/>
                  </a:ext>
                </a:extLst>
              </p:cNvPr>
              <p:cNvPicPr/>
              <p:nvPr/>
            </p:nvPicPr>
            <p:blipFill>
              <a:blip r:embed="rId300"/>
              <a:stretch>
                <a:fillRect/>
              </a:stretch>
            </p:blipFill>
            <p:spPr>
              <a:xfrm>
                <a:off x="1650058" y="4006991"/>
                <a:ext cx="18000" cy="20160"/>
              </a:xfrm>
              <a:prstGeom prst="rect">
                <a:avLst/>
              </a:prstGeom>
            </p:spPr>
          </p:pic>
        </mc:Fallback>
      </mc:AlternateContent>
      <p:sp>
        <p:nvSpPr>
          <p:cNvPr id="6" name="Oval 5">
            <a:extLst>
              <a:ext uri="{FF2B5EF4-FFF2-40B4-BE49-F238E27FC236}">
                <a16:creationId xmlns:a16="http://schemas.microsoft.com/office/drawing/2014/main" id="{73A6862E-8B19-CC45-D3E5-037F844F0327}"/>
              </a:ext>
            </a:extLst>
          </p:cNvPr>
          <p:cNvSpPr/>
          <p:nvPr/>
        </p:nvSpPr>
        <p:spPr>
          <a:xfrm>
            <a:off x="545200" y="2517720"/>
            <a:ext cx="584838" cy="5360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cxnSp>
        <p:nvCxnSpPr>
          <p:cNvPr id="7" name="Straight Connector 6">
            <a:extLst>
              <a:ext uri="{FF2B5EF4-FFF2-40B4-BE49-F238E27FC236}">
                <a16:creationId xmlns:a16="http://schemas.microsoft.com/office/drawing/2014/main" id="{1B29B7D3-EFE0-0FC8-D667-A8F261061386}"/>
              </a:ext>
            </a:extLst>
          </p:cNvPr>
          <p:cNvCxnSpPr/>
          <p:nvPr/>
        </p:nvCxnSpPr>
        <p:spPr bwMode="auto">
          <a:xfrm flipV="1">
            <a:off x="850000" y="2184540"/>
            <a:ext cx="0" cy="666360"/>
          </a:xfrm>
          <a:prstGeom prst="line">
            <a:avLst/>
          </a:prstGeom>
          <a:noFill/>
          <a:ln w="28575" cap="flat" cmpd="sng" algn="ctr">
            <a:solidFill>
              <a:schemeClr val="tx1"/>
            </a:solidFill>
            <a:prstDash val="solid"/>
            <a:round/>
            <a:headEnd type="none" w="med" len="med"/>
            <a:tailEnd type="triangle" w="lg" len="lg"/>
          </a:ln>
          <a:effectLst/>
        </p:spPr>
      </p:cxnSp>
      <p:sp>
        <p:nvSpPr>
          <p:cNvPr id="8" name="Oval 7">
            <a:extLst>
              <a:ext uri="{FF2B5EF4-FFF2-40B4-BE49-F238E27FC236}">
                <a16:creationId xmlns:a16="http://schemas.microsoft.com/office/drawing/2014/main" id="{2C7CF6AD-E8D7-7744-1E4C-1B2C37C7CD5F}"/>
              </a:ext>
            </a:extLst>
          </p:cNvPr>
          <p:cNvSpPr/>
          <p:nvPr/>
        </p:nvSpPr>
        <p:spPr>
          <a:xfrm>
            <a:off x="1366279" y="2517720"/>
            <a:ext cx="584838" cy="5360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cxnSp>
        <p:nvCxnSpPr>
          <p:cNvPr id="11" name="Straight Connector 10">
            <a:extLst>
              <a:ext uri="{FF2B5EF4-FFF2-40B4-BE49-F238E27FC236}">
                <a16:creationId xmlns:a16="http://schemas.microsoft.com/office/drawing/2014/main" id="{41E76EF6-AF84-C0CF-AD3D-4EFA54560471}"/>
              </a:ext>
            </a:extLst>
          </p:cNvPr>
          <p:cNvCxnSpPr>
            <a:cxnSpLocks/>
          </p:cNvCxnSpPr>
          <p:nvPr/>
        </p:nvCxnSpPr>
        <p:spPr bwMode="auto">
          <a:xfrm>
            <a:off x="1671079" y="2762979"/>
            <a:ext cx="0" cy="556020"/>
          </a:xfrm>
          <a:prstGeom prst="line">
            <a:avLst/>
          </a:prstGeom>
          <a:noFill/>
          <a:ln w="28575" cap="flat" cmpd="sng" algn="ctr">
            <a:solidFill>
              <a:schemeClr val="tx1"/>
            </a:solidFill>
            <a:prstDash val="solid"/>
            <a:round/>
            <a:headEnd type="none" w="med" len="med"/>
            <a:tailEnd type="triangle" w="lg" len="lg"/>
          </a:ln>
          <a:effectLst/>
        </p:spPr>
      </p:cxnSp>
      <p:pic>
        <p:nvPicPr>
          <p:cNvPr id="13" name="Audio 12">
            <a:hlinkClick r:id="" action="ppaction://media"/>
            <a:extLst>
              <a:ext uri="{FF2B5EF4-FFF2-40B4-BE49-F238E27FC236}">
                <a16:creationId xmlns:a16="http://schemas.microsoft.com/office/drawing/2014/main" id="{4199F107-EA39-FA67-0045-4E427238966E}"/>
              </a:ext>
            </a:extLst>
          </p:cNvPr>
          <p:cNvPicPr>
            <a:picLocks noChangeAspect="1"/>
          </p:cNvPicPr>
          <p:nvPr>
            <a:audioFile r:link="rId3"/>
            <p:extLst>
              <p:ext uri="{DAA4B4D4-6D71-4841-9C94-3DE7FCFB9230}">
                <p14:media xmlns:p14="http://schemas.microsoft.com/office/powerpoint/2010/main" r:embed="rId2"/>
              </p:ext>
            </p:extLst>
          </p:nvPr>
        </p:nvPicPr>
        <p:blipFill>
          <a:blip r:embed="rId30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941224259"/>
      </p:ext>
    </p:extLst>
  </p:cSld>
  <p:clrMapOvr>
    <a:masterClrMapping/>
  </p:clrMapOvr>
  <mc:AlternateContent xmlns:mc="http://schemas.openxmlformats.org/markup-compatibility/2006" xmlns:p14="http://schemas.microsoft.com/office/powerpoint/2010/main">
    <mc:Choice Requires="p14">
      <p:transition spd="slow" p14:dur="2000" advTm="164549"/>
    </mc:Choice>
    <mc:Fallback xmlns="">
      <p:transition spd="slow" advTm="16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4"/>
          <p:cNvSpPr txBox="1">
            <a:spLocks noChangeArrowheads="1"/>
          </p:cNvSpPr>
          <p:nvPr/>
        </p:nvSpPr>
        <p:spPr bwMode="auto">
          <a:xfrm>
            <a:off x="2471610" y="0"/>
            <a:ext cx="4754828"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Quantum Logic Gates</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17</a:t>
            </a:fld>
            <a:endParaRPr lang="en-US"/>
          </a:p>
        </p:txBody>
      </p:sp>
      <p:sp>
        <p:nvSpPr>
          <p:cNvPr id="3" name="TextBox 2">
            <a:extLst>
              <a:ext uri="{FF2B5EF4-FFF2-40B4-BE49-F238E27FC236}">
                <a16:creationId xmlns:a16="http://schemas.microsoft.com/office/drawing/2014/main" id="{950BB802-FA75-5F0C-CD50-A1BC0EC1E2E6}"/>
              </a:ext>
            </a:extLst>
          </p:cNvPr>
          <p:cNvSpPr txBox="1"/>
          <p:nvPr/>
        </p:nvSpPr>
        <p:spPr>
          <a:xfrm>
            <a:off x="112270" y="738851"/>
            <a:ext cx="3764172" cy="2677656"/>
          </a:xfrm>
          <a:prstGeom prst="rect">
            <a:avLst/>
          </a:prstGeom>
          <a:noFill/>
        </p:spPr>
        <p:txBody>
          <a:bodyPr wrap="none" rtlCol="0">
            <a:spAutoFit/>
          </a:bodyPr>
          <a:lstStyle/>
          <a:p>
            <a:pPr>
              <a:buNone/>
            </a:pPr>
            <a:r>
              <a:rPr lang="en-US" dirty="0"/>
              <a:t>Hadamard</a:t>
            </a:r>
          </a:p>
          <a:p>
            <a:pPr>
              <a:buNone/>
            </a:pPr>
            <a:r>
              <a:rPr lang="en-US" dirty="0"/>
              <a:t>(Quantum Superposition)</a:t>
            </a:r>
          </a:p>
          <a:p>
            <a:pPr>
              <a:buNone/>
            </a:pPr>
            <a:endParaRPr lang="en-US" dirty="0"/>
          </a:p>
          <a:p>
            <a:pPr>
              <a:buNone/>
            </a:pPr>
            <a:endParaRPr lang="en-US" dirty="0"/>
          </a:p>
          <a:p>
            <a:pPr>
              <a:buNone/>
            </a:pPr>
            <a:endParaRPr lang="en-US" dirty="0"/>
          </a:p>
          <a:p>
            <a:pPr>
              <a:buNone/>
            </a:pPr>
            <a:r>
              <a:rPr lang="en-US" dirty="0">
                <a:highlight>
                  <a:srgbClr val="FFFF00"/>
                </a:highlight>
              </a:rPr>
              <a:t>Reversible Gate</a:t>
            </a:r>
          </a:p>
        </p:txBody>
      </p:sp>
      <p:sp>
        <p:nvSpPr>
          <p:cNvPr id="4" name="Oval 3">
            <a:extLst>
              <a:ext uri="{FF2B5EF4-FFF2-40B4-BE49-F238E27FC236}">
                <a16:creationId xmlns:a16="http://schemas.microsoft.com/office/drawing/2014/main" id="{C21C0E14-4F3E-9448-A59A-3B5C7D0C1BDF}"/>
              </a:ext>
            </a:extLst>
          </p:cNvPr>
          <p:cNvSpPr/>
          <p:nvPr/>
        </p:nvSpPr>
        <p:spPr>
          <a:xfrm>
            <a:off x="727782" y="1903623"/>
            <a:ext cx="584838" cy="5360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cxnSp>
        <p:nvCxnSpPr>
          <p:cNvPr id="6" name="Straight Connector 5">
            <a:extLst>
              <a:ext uri="{FF2B5EF4-FFF2-40B4-BE49-F238E27FC236}">
                <a16:creationId xmlns:a16="http://schemas.microsoft.com/office/drawing/2014/main" id="{7CBDD410-D1E3-D578-3F92-2962392B4E15}"/>
              </a:ext>
            </a:extLst>
          </p:cNvPr>
          <p:cNvCxnSpPr/>
          <p:nvPr/>
        </p:nvCxnSpPr>
        <p:spPr bwMode="auto">
          <a:xfrm flipV="1">
            <a:off x="1032582" y="1570443"/>
            <a:ext cx="0" cy="666360"/>
          </a:xfrm>
          <a:prstGeom prst="line">
            <a:avLst/>
          </a:prstGeom>
          <a:noFill/>
          <a:ln w="28575" cap="flat" cmpd="sng" algn="ctr">
            <a:solidFill>
              <a:schemeClr val="tx1"/>
            </a:solidFill>
            <a:prstDash val="solid"/>
            <a:round/>
            <a:headEnd type="none" w="med" len="med"/>
            <a:tailEnd type="triangle" w="lg" len="lg"/>
          </a:ln>
          <a:effectLst/>
        </p:spPr>
      </p:cxnSp>
      <p:sp>
        <p:nvSpPr>
          <p:cNvPr id="7" name="Oval 6">
            <a:extLst>
              <a:ext uri="{FF2B5EF4-FFF2-40B4-BE49-F238E27FC236}">
                <a16:creationId xmlns:a16="http://schemas.microsoft.com/office/drawing/2014/main" id="{120DB22E-807F-63A7-0F15-179309913AE4}"/>
              </a:ext>
            </a:extLst>
          </p:cNvPr>
          <p:cNvSpPr/>
          <p:nvPr/>
        </p:nvSpPr>
        <p:spPr>
          <a:xfrm>
            <a:off x="1548861" y="1903623"/>
            <a:ext cx="584838" cy="53604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cxnSp>
        <p:nvCxnSpPr>
          <p:cNvPr id="8" name="Straight Connector 7">
            <a:extLst>
              <a:ext uri="{FF2B5EF4-FFF2-40B4-BE49-F238E27FC236}">
                <a16:creationId xmlns:a16="http://schemas.microsoft.com/office/drawing/2014/main" id="{2EC0BE16-50A5-2294-4B97-D9F9924C5147}"/>
              </a:ext>
            </a:extLst>
          </p:cNvPr>
          <p:cNvCxnSpPr>
            <a:cxnSpLocks/>
          </p:cNvCxnSpPr>
          <p:nvPr/>
        </p:nvCxnSpPr>
        <p:spPr bwMode="auto">
          <a:xfrm>
            <a:off x="1853661" y="2148882"/>
            <a:ext cx="0" cy="556020"/>
          </a:xfrm>
          <a:prstGeom prst="line">
            <a:avLst/>
          </a:prstGeom>
          <a:noFill/>
          <a:ln w="28575" cap="flat" cmpd="sng" algn="ctr">
            <a:solidFill>
              <a:schemeClr val="tx1"/>
            </a:solidFill>
            <a:prstDash val="solid"/>
            <a:round/>
            <a:headEnd type="none" w="med" len="med"/>
            <a:tailEnd type="triangle" w="lg" len="lg"/>
          </a:ln>
          <a:effectLst/>
        </p:spPr>
      </p:cxnSp>
      <p:grpSp>
        <p:nvGrpSpPr>
          <p:cNvPr id="36" name="Group 35">
            <a:extLst>
              <a:ext uri="{FF2B5EF4-FFF2-40B4-BE49-F238E27FC236}">
                <a16:creationId xmlns:a16="http://schemas.microsoft.com/office/drawing/2014/main" id="{AB0EF649-9780-592C-6999-CF35BBACC866}"/>
              </a:ext>
            </a:extLst>
          </p:cNvPr>
          <p:cNvGrpSpPr/>
          <p:nvPr/>
        </p:nvGrpSpPr>
        <p:grpSpPr>
          <a:xfrm>
            <a:off x="5528767" y="1010181"/>
            <a:ext cx="1815120" cy="1551240"/>
            <a:chOff x="5528767" y="1010181"/>
            <a:chExt cx="1815120" cy="1551240"/>
          </a:xfrm>
        </p:grpSpPr>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28EED2D-DCDC-3B42-3E01-5F39FF114354}"/>
                    </a:ext>
                  </a:extLst>
                </p14:cNvPr>
                <p14:cNvContentPartPr/>
                <p14:nvPr/>
              </p14:nvContentPartPr>
              <p14:xfrm>
                <a:off x="5800207" y="1219701"/>
                <a:ext cx="183240" cy="245160"/>
              </p14:xfrm>
            </p:contentPart>
          </mc:Choice>
          <mc:Fallback xmlns="">
            <p:pic>
              <p:nvPicPr>
                <p:cNvPr id="9" name="Ink 8">
                  <a:extLst>
                    <a:ext uri="{FF2B5EF4-FFF2-40B4-BE49-F238E27FC236}">
                      <a16:creationId xmlns:a16="http://schemas.microsoft.com/office/drawing/2014/main" id="{828EED2D-DCDC-3B42-3E01-5F39FF114354}"/>
                    </a:ext>
                  </a:extLst>
                </p:cNvPr>
                <p:cNvPicPr/>
                <p:nvPr/>
              </p:nvPicPr>
              <p:blipFill>
                <a:blip r:embed="rId6"/>
                <a:stretch>
                  <a:fillRect/>
                </a:stretch>
              </p:blipFill>
              <p:spPr>
                <a:xfrm>
                  <a:off x="5791207" y="1210701"/>
                  <a:ext cx="2008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BC5F87D0-ED3F-ADE6-5D4C-7EC107EDA09C}"/>
                    </a:ext>
                  </a:extLst>
                </p14:cNvPr>
                <p14:cNvContentPartPr/>
                <p14:nvPr/>
              </p14:nvContentPartPr>
              <p14:xfrm>
                <a:off x="5860327" y="1925661"/>
                <a:ext cx="64800" cy="261360"/>
              </p14:xfrm>
            </p:contentPart>
          </mc:Choice>
          <mc:Fallback xmlns="">
            <p:pic>
              <p:nvPicPr>
                <p:cNvPr id="13" name="Ink 12">
                  <a:extLst>
                    <a:ext uri="{FF2B5EF4-FFF2-40B4-BE49-F238E27FC236}">
                      <a16:creationId xmlns:a16="http://schemas.microsoft.com/office/drawing/2014/main" id="{BC5F87D0-ED3F-ADE6-5D4C-7EC107EDA09C}"/>
                    </a:ext>
                  </a:extLst>
                </p:cNvPr>
                <p:cNvPicPr/>
                <p:nvPr/>
              </p:nvPicPr>
              <p:blipFill>
                <a:blip r:embed="rId8"/>
                <a:stretch>
                  <a:fillRect/>
                </a:stretch>
              </p:blipFill>
              <p:spPr>
                <a:xfrm>
                  <a:off x="5851687" y="1917021"/>
                  <a:ext cx="8244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9193A74F-421D-5E01-AC56-78B578C98D61}"/>
                    </a:ext>
                  </a:extLst>
                </p14:cNvPr>
                <p14:cNvContentPartPr/>
                <p14:nvPr/>
              </p14:nvContentPartPr>
              <p14:xfrm>
                <a:off x="5847007" y="2186661"/>
                <a:ext cx="229320" cy="360"/>
              </p14:xfrm>
            </p:contentPart>
          </mc:Choice>
          <mc:Fallback xmlns="">
            <p:pic>
              <p:nvPicPr>
                <p:cNvPr id="14" name="Ink 13">
                  <a:extLst>
                    <a:ext uri="{FF2B5EF4-FFF2-40B4-BE49-F238E27FC236}">
                      <a16:creationId xmlns:a16="http://schemas.microsoft.com/office/drawing/2014/main" id="{9193A74F-421D-5E01-AC56-78B578C98D61}"/>
                    </a:ext>
                  </a:extLst>
                </p:cNvPr>
                <p:cNvPicPr/>
                <p:nvPr/>
              </p:nvPicPr>
              <p:blipFill>
                <a:blip r:embed="rId10"/>
                <a:stretch>
                  <a:fillRect/>
                </a:stretch>
              </p:blipFill>
              <p:spPr>
                <a:xfrm>
                  <a:off x="5838367" y="2178021"/>
                  <a:ext cx="246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D79B3114-DB35-B60E-A99D-D69BBB9C288A}"/>
                    </a:ext>
                  </a:extLst>
                </p14:cNvPr>
                <p14:cNvContentPartPr/>
                <p14:nvPr/>
              </p14:nvContentPartPr>
              <p14:xfrm>
                <a:off x="6281887" y="1046181"/>
                <a:ext cx="72000" cy="1428840"/>
              </p14:xfrm>
            </p:contentPart>
          </mc:Choice>
          <mc:Fallback xmlns="">
            <p:pic>
              <p:nvPicPr>
                <p:cNvPr id="15" name="Ink 14">
                  <a:extLst>
                    <a:ext uri="{FF2B5EF4-FFF2-40B4-BE49-F238E27FC236}">
                      <a16:creationId xmlns:a16="http://schemas.microsoft.com/office/drawing/2014/main" id="{D79B3114-DB35-B60E-A99D-D69BBB9C288A}"/>
                    </a:ext>
                  </a:extLst>
                </p:cNvPr>
                <p:cNvPicPr/>
                <p:nvPr/>
              </p:nvPicPr>
              <p:blipFill>
                <a:blip r:embed="rId12"/>
                <a:stretch>
                  <a:fillRect/>
                </a:stretch>
              </p:blipFill>
              <p:spPr>
                <a:xfrm>
                  <a:off x="6273247" y="1037181"/>
                  <a:ext cx="89640" cy="1446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DBA247E9-0009-3AF9-E649-174A1C8A67CB}"/>
                    </a:ext>
                  </a:extLst>
                </p14:cNvPr>
                <p14:cNvContentPartPr/>
                <p14:nvPr/>
              </p14:nvContentPartPr>
              <p14:xfrm>
                <a:off x="6661687" y="1117101"/>
                <a:ext cx="96120" cy="187560"/>
              </p14:xfrm>
            </p:contentPart>
          </mc:Choice>
          <mc:Fallback xmlns="">
            <p:pic>
              <p:nvPicPr>
                <p:cNvPr id="17" name="Ink 16">
                  <a:extLst>
                    <a:ext uri="{FF2B5EF4-FFF2-40B4-BE49-F238E27FC236}">
                      <a16:creationId xmlns:a16="http://schemas.microsoft.com/office/drawing/2014/main" id="{DBA247E9-0009-3AF9-E649-174A1C8A67CB}"/>
                    </a:ext>
                  </a:extLst>
                </p:cNvPr>
                <p:cNvPicPr/>
                <p:nvPr/>
              </p:nvPicPr>
              <p:blipFill>
                <a:blip r:embed="rId14"/>
                <a:stretch>
                  <a:fillRect/>
                </a:stretch>
              </p:blipFill>
              <p:spPr>
                <a:xfrm>
                  <a:off x="6652687" y="1108101"/>
                  <a:ext cx="11376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F973A334-BCFC-A43E-10FA-D7F8D3F2DFE8}"/>
                    </a:ext>
                  </a:extLst>
                </p14:cNvPr>
                <p14:cNvContentPartPr/>
                <p14:nvPr/>
              </p14:nvContentPartPr>
              <p14:xfrm>
                <a:off x="6826567" y="1206741"/>
                <a:ext cx="106200" cy="360"/>
              </p14:xfrm>
            </p:contentPart>
          </mc:Choice>
          <mc:Fallback xmlns="">
            <p:pic>
              <p:nvPicPr>
                <p:cNvPr id="18" name="Ink 17">
                  <a:extLst>
                    <a:ext uri="{FF2B5EF4-FFF2-40B4-BE49-F238E27FC236}">
                      <a16:creationId xmlns:a16="http://schemas.microsoft.com/office/drawing/2014/main" id="{F973A334-BCFC-A43E-10FA-D7F8D3F2DFE8}"/>
                    </a:ext>
                  </a:extLst>
                </p:cNvPr>
                <p:cNvPicPr/>
                <p:nvPr/>
              </p:nvPicPr>
              <p:blipFill>
                <a:blip r:embed="rId16"/>
                <a:stretch>
                  <a:fillRect/>
                </a:stretch>
              </p:blipFill>
              <p:spPr>
                <a:xfrm>
                  <a:off x="6817567" y="1197741"/>
                  <a:ext cx="123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6D0FA571-609D-C396-6FC7-3B5C3C672AED}"/>
                    </a:ext>
                  </a:extLst>
                </p14:cNvPr>
                <p14:cNvContentPartPr/>
                <p14:nvPr/>
              </p14:nvContentPartPr>
              <p14:xfrm>
                <a:off x="6885607" y="1139061"/>
                <a:ext cx="360" cy="138240"/>
              </p14:xfrm>
            </p:contentPart>
          </mc:Choice>
          <mc:Fallback xmlns="">
            <p:pic>
              <p:nvPicPr>
                <p:cNvPr id="19" name="Ink 18">
                  <a:extLst>
                    <a:ext uri="{FF2B5EF4-FFF2-40B4-BE49-F238E27FC236}">
                      <a16:creationId xmlns:a16="http://schemas.microsoft.com/office/drawing/2014/main" id="{6D0FA571-609D-C396-6FC7-3B5C3C672AED}"/>
                    </a:ext>
                  </a:extLst>
                </p:cNvPr>
                <p:cNvPicPr/>
                <p:nvPr/>
              </p:nvPicPr>
              <p:blipFill>
                <a:blip r:embed="rId18"/>
                <a:stretch>
                  <a:fillRect/>
                </a:stretch>
              </p:blipFill>
              <p:spPr>
                <a:xfrm>
                  <a:off x="6876967" y="1130421"/>
                  <a:ext cx="1800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A4CE83FE-302F-0A50-3423-014F1E7B4408}"/>
                    </a:ext>
                  </a:extLst>
                </p14:cNvPr>
                <p14:cNvContentPartPr/>
                <p14:nvPr/>
              </p14:nvContentPartPr>
              <p14:xfrm>
                <a:off x="7028527" y="1121061"/>
                <a:ext cx="9360" cy="123120"/>
              </p14:xfrm>
            </p:contentPart>
          </mc:Choice>
          <mc:Fallback xmlns="">
            <p:pic>
              <p:nvPicPr>
                <p:cNvPr id="20" name="Ink 19">
                  <a:extLst>
                    <a:ext uri="{FF2B5EF4-FFF2-40B4-BE49-F238E27FC236}">
                      <a16:creationId xmlns:a16="http://schemas.microsoft.com/office/drawing/2014/main" id="{A4CE83FE-302F-0A50-3423-014F1E7B4408}"/>
                    </a:ext>
                  </a:extLst>
                </p:cNvPr>
                <p:cNvPicPr/>
                <p:nvPr/>
              </p:nvPicPr>
              <p:blipFill>
                <a:blip r:embed="rId20"/>
                <a:stretch>
                  <a:fillRect/>
                </a:stretch>
              </p:blipFill>
              <p:spPr>
                <a:xfrm>
                  <a:off x="7019527" y="1112421"/>
                  <a:ext cx="2700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273D6363-E418-1980-0241-34E8213FA80D}"/>
                    </a:ext>
                  </a:extLst>
                </p14:cNvPr>
                <p14:cNvContentPartPr/>
                <p14:nvPr/>
              </p14:nvContentPartPr>
              <p14:xfrm>
                <a:off x="6598687" y="1366941"/>
                <a:ext cx="459000" cy="13320"/>
              </p14:xfrm>
            </p:contentPart>
          </mc:Choice>
          <mc:Fallback xmlns="">
            <p:pic>
              <p:nvPicPr>
                <p:cNvPr id="21" name="Ink 20">
                  <a:extLst>
                    <a:ext uri="{FF2B5EF4-FFF2-40B4-BE49-F238E27FC236}">
                      <a16:creationId xmlns:a16="http://schemas.microsoft.com/office/drawing/2014/main" id="{273D6363-E418-1980-0241-34E8213FA80D}"/>
                    </a:ext>
                  </a:extLst>
                </p:cNvPr>
                <p:cNvPicPr/>
                <p:nvPr/>
              </p:nvPicPr>
              <p:blipFill>
                <a:blip r:embed="rId22"/>
                <a:stretch>
                  <a:fillRect/>
                </a:stretch>
              </p:blipFill>
              <p:spPr>
                <a:xfrm>
                  <a:off x="6590047" y="1357941"/>
                  <a:ext cx="4766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A52A5DBC-42B7-2DE4-A145-A7D2DDAD1403}"/>
                    </a:ext>
                  </a:extLst>
                </p14:cNvPr>
                <p14:cNvContentPartPr/>
                <p14:nvPr/>
              </p14:nvContentPartPr>
              <p14:xfrm>
                <a:off x="6688327" y="1426701"/>
                <a:ext cx="339120" cy="195840"/>
              </p14:xfrm>
            </p:contentPart>
          </mc:Choice>
          <mc:Fallback xmlns="">
            <p:pic>
              <p:nvPicPr>
                <p:cNvPr id="22" name="Ink 21">
                  <a:extLst>
                    <a:ext uri="{FF2B5EF4-FFF2-40B4-BE49-F238E27FC236}">
                      <a16:creationId xmlns:a16="http://schemas.microsoft.com/office/drawing/2014/main" id="{A52A5DBC-42B7-2DE4-A145-A7D2DDAD1403}"/>
                    </a:ext>
                  </a:extLst>
                </p:cNvPr>
                <p:cNvPicPr/>
                <p:nvPr/>
              </p:nvPicPr>
              <p:blipFill>
                <a:blip r:embed="rId24"/>
                <a:stretch>
                  <a:fillRect/>
                </a:stretch>
              </p:blipFill>
              <p:spPr>
                <a:xfrm>
                  <a:off x="6679327" y="1417701"/>
                  <a:ext cx="35676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A216CAAE-ACD9-E65B-A572-ADA6867AAA5F}"/>
                    </a:ext>
                  </a:extLst>
                </p14:cNvPr>
                <p14:cNvContentPartPr/>
                <p14:nvPr/>
              </p14:nvContentPartPr>
              <p14:xfrm>
                <a:off x="6869047" y="1516341"/>
                <a:ext cx="129600" cy="119160"/>
              </p14:xfrm>
            </p:contentPart>
          </mc:Choice>
          <mc:Fallback xmlns="">
            <p:pic>
              <p:nvPicPr>
                <p:cNvPr id="23" name="Ink 22">
                  <a:extLst>
                    <a:ext uri="{FF2B5EF4-FFF2-40B4-BE49-F238E27FC236}">
                      <a16:creationId xmlns:a16="http://schemas.microsoft.com/office/drawing/2014/main" id="{A216CAAE-ACD9-E65B-A572-ADA6867AAA5F}"/>
                    </a:ext>
                  </a:extLst>
                </p:cNvPr>
                <p:cNvPicPr/>
                <p:nvPr/>
              </p:nvPicPr>
              <p:blipFill>
                <a:blip r:embed="rId26"/>
                <a:stretch>
                  <a:fillRect/>
                </a:stretch>
              </p:blipFill>
              <p:spPr>
                <a:xfrm>
                  <a:off x="6860047" y="1507701"/>
                  <a:ext cx="14724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Ink 23">
                  <a:extLst>
                    <a:ext uri="{FF2B5EF4-FFF2-40B4-BE49-F238E27FC236}">
                      <a16:creationId xmlns:a16="http://schemas.microsoft.com/office/drawing/2014/main" id="{05181A62-E8AA-625B-7524-76E59AF72A10}"/>
                    </a:ext>
                  </a:extLst>
                </p14:cNvPr>
                <p14:cNvContentPartPr/>
                <p14:nvPr/>
              </p14:nvContentPartPr>
              <p14:xfrm>
                <a:off x="6606247" y="1939341"/>
                <a:ext cx="93960" cy="140400"/>
              </p14:xfrm>
            </p:contentPart>
          </mc:Choice>
          <mc:Fallback xmlns="">
            <p:pic>
              <p:nvPicPr>
                <p:cNvPr id="24" name="Ink 23">
                  <a:extLst>
                    <a:ext uri="{FF2B5EF4-FFF2-40B4-BE49-F238E27FC236}">
                      <a16:creationId xmlns:a16="http://schemas.microsoft.com/office/drawing/2014/main" id="{05181A62-E8AA-625B-7524-76E59AF72A10}"/>
                    </a:ext>
                  </a:extLst>
                </p:cNvPr>
                <p:cNvPicPr/>
                <p:nvPr/>
              </p:nvPicPr>
              <p:blipFill>
                <a:blip r:embed="rId28"/>
                <a:stretch>
                  <a:fillRect/>
                </a:stretch>
              </p:blipFill>
              <p:spPr>
                <a:xfrm>
                  <a:off x="6597607" y="1930701"/>
                  <a:ext cx="1116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5" name="Ink 24">
                  <a:extLst>
                    <a:ext uri="{FF2B5EF4-FFF2-40B4-BE49-F238E27FC236}">
                      <a16:creationId xmlns:a16="http://schemas.microsoft.com/office/drawing/2014/main" id="{25493977-5D1F-41CE-2E0C-3C7BC4FC2A9F}"/>
                    </a:ext>
                  </a:extLst>
                </p14:cNvPr>
                <p14:cNvContentPartPr/>
                <p14:nvPr/>
              </p14:nvContentPartPr>
              <p14:xfrm>
                <a:off x="6779047" y="1994781"/>
                <a:ext cx="97200" cy="9360"/>
              </p14:xfrm>
            </p:contentPart>
          </mc:Choice>
          <mc:Fallback xmlns="">
            <p:pic>
              <p:nvPicPr>
                <p:cNvPr id="25" name="Ink 24">
                  <a:extLst>
                    <a:ext uri="{FF2B5EF4-FFF2-40B4-BE49-F238E27FC236}">
                      <a16:creationId xmlns:a16="http://schemas.microsoft.com/office/drawing/2014/main" id="{25493977-5D1F-41CE-2E0C-3C7BC4FC2A9F}"/>
                    </a:ext>
                  </a:extLst>
                </p:cNvPr>
                <p:cNvPicPr/>
                <p:nvPr/>
              </p:nvPicPr>
              <p:blipFill>
                <a:blip r:embed="rId30"/>
                <a:stretch>
                  <a:fillRect/>
                </a:stretch>
              </p:blipFill>
              <p:spPr>
                <a:xfrm>
                  <a:off x="6770047" y="1986141"/>
                  <a:ext cx="1148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Ink 25">
                  <a:extLst>
                    <a:ext uri="{FF2B5EF4-FFF2-40B4-BE49-F238E27FC236}">
                      <a16:creationId xmlns:a16="http://schemas.microsoft.com/office/drawing/2014/main" id="{233FA5AD-9B3A-7EA7-4821-B0408EAC34AD}"/>
                    </a:ext>
                  </a:extLst>
                </p14:cNvPr>
                <p14:cNvContentPartPr/>
                <p14:nvPr/>
              </p14:nvContentPartPr>
              <p14:xfrm>
                <a:off x="6948607" y="1898661"/>
                <a:ext cx="360" cy="132120"/>
              </p14:xfrm>
            </p:contentPart>
          </mc:Choice>
          <mc:Fallback xmlns="">
            <p:pic>
              <p:nvPicPr>
                <p:cNvPr id="26" name="Ink 25">
                  <a:extLst>
                    <a:ext uri="{FF2B5EF4-FFF2-40B4-BE49-F238E27FC236}">
                      <a16:creationId xmlns:a16="http://schemas.microsoft.com/office/drawing/2014/main" id="{233FA5AD-9B3A-7EA7-4821-B0408EAC34AD}"/>
                    </a:ext>
                  </a:extLst>
                </p:cNvPr>
                <p:cNvPicPr/>
                <p:nvPr/>
              </p:nvPicPr>
              <p:blipFill>
                <a:blip r:embed="rId32"/>
                <a:stretch>
                  <a:fillRect/>
                </a:stretch>
              </p:blipFill>
              <p:spPr>
                <a:xfrm>
                  <a:off x="6939967" y="1890021"/>
                  <a:ext cx="1800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7" name="Ink 26">
                  <a:extLst>
                    <a:ext uri="{FF2B5EF4-FFF2-40B4-BE49-F238E27FC236}">
                      <a16:creationId xmlns:a16="http://schemas.microsoft.com/office/drawing/2014/main" id="{F769AFB7-FA33-A11E-D725-5BC76E8529A2}"/>
                    </a:ext>
                  </a:extLst>
                </p14:cNvPr>
                <p14:cNvContentPartPr/>
                <p14:nvPr/>
              </p14:nvContentPartPr>
              <p14:xfrm>
                <a:off x="6579247" y="2139861"/>
                <a:ext cx="509760" cy="12240"/>
              </p14:xfrm>
            </p:contentPart>
          </mc:Choice>
          <mc:Fallback xmlns="">
            <p:pic>
              <p:nvPicPr>
                <p:cNvPr id="27" name="Ink 26">
                  <a:extLst>
                    <a:ext uri="{FF2B5EF4-FFF2-40B4-BE49-F238E27FC236}">
                      <a16:creationId xmlns:a16="http://schemas.microsoft.com/office/drawing/2014/main" id="{F769AFB7-FA33-A11E-D725-5BC76E8529A2}"/>
                    </a:ext>
                  </a:extLst>
                </p:cNvPr>
                <p:cNvPicPr/>
                <p:nvPr/>
              </p:nvPicPr>
              <p:blipFill>
                <a:blip r:embed="rId34"/>
                <a:stretch>
                  <a:fillRect/>
                </a:stretch>
              </p:blipFill>
              <p:spPr>
                <a:xfrm>
                  <a:off x="6570247" y="2131221"/>
                  <a:ext cx="5274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8" name="Ink 27">
                  <a:extLst>
                    <a:ext uri="{FF2B5EF4-FFF2-40B4-BE49-F238E27FC236}">
                      <a16:creationId xmlns:a16="http://schemas.microsoft.com/office/drawing/2014/main" id="{1B33062A-54B0-C8A7-49A2-B32F29D1DEFF}"/>
                    </a:ext>
                  </a:extLst>
                </p14:cNvPr>
                <p14:cNvContentPartPr/>
                <p14:nvPr/>
              </p14:nvContentPartPr>
              <p14:xfrm>
                <a:off x="6707407" y="2179461"/>
                <a:ext cx="282960" cy="210960"/>
              </p14:xfrm>
            </p:contentPart>
          </mc:Choice>
          <mc:Fallback xmlns="">
            <p:pic>
              <p:nvPicPr>
                <p:cNvPr id="28" name="Ink 27">
                  <a:extLst>
                    <a:ext uri="{FF2B5EF4-FFF2-40B4-BE49-F238E27FC236}">
                      <a16:creationId xmlns:a16="http://schemas.microsoft.com/office/drawing/2014/main" id="{1B33062A-54B0-C8A7-49A2-B32F29D1DEFF}"/>
                    </a:ext>
                  </a:extLst>
                </p:cNvPr>
                <p:cNvPicPr/>
                <p:nvPr/>
              </p:nvPicPr>
              <p:blipFill>
                <a:blip r:embed="rId36"/>
                <a:stretch>
                  <a:fillRect/>
                </a:stretch>
              </p:blipFill>
              <p:spPr>
                <a:xfrm>
                  <a:off x="6698407" y="2170821"/>
                  <a:ext cx="3006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9" name="Ink 28">
                  <a:extLst>
                    <a:ext uri="{FF2B5EF4-FFF2-40B4-BE49-F238E27FC236}">
                      <a16:creationId xmlns:a16="http://schemas.microsoft.com/office/drawing/2014/main" id="{ADEB59F8-ACBF-5DB7-3882-AE241A4F95D4}"/>
                    </a:ext>
                  </a:extLst>
                </p14:cNvPr>
                <p14:cNvContentPartPr/>
                <p14:nvPr/>
              </p14:nvContentPartPr>
              <p14:xfrm>
                <a:off x="6910087" y="2207901"/>
                <a:ext cx="168840" cy="172080"/>
              </p14:xfrm>
            </p:contentPart>
          </mc:Choice>
          <mc:Fallback xmlns="">
            <p:pic>
              <p:nvPicPr>
                <p:cNvPr id="29" name="Ink 28">
                  <a:extLst>
                    <a:ext uri="{FF2B5EF4-FFF2-40B4-BE49-F238E27FC236}">
                      <a16:creationId xmlns:a16="http://schemas.microsoft.com/office/drawing/2014/main" id="{ADEB59F8-ACBF-5DB7-3882-AE241A4F95D4}"/>
                    </a:ext>
                  </a:extLst>
                </p:cNvPr>
                <p:cNvPicPr/>
                <p:nvPr/>
              </p:nvPicPr>
              <p:blipFill>
                <a:blip r:embed="rId38"/>
                <a:stretch>
                  <a:fillRect/>
                </a:stretch>
              </p:blipFill>
              <p:spPr>
                <a:xfrm>
                  <a:off x="6901087" y="2198901"/>
                  <a:ext cx="18648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8292EAD0-9287-ACAF-4D4E-197851D40344}"/>
                    </a:ext>
                  </a:extLst>
                </p14:cNvPr>
                <p14:cNvContentPartPr/>
                <p14:nvPr/>
              </p14:nvContentPartPr>
              <p14:xfrm>
                <a:off x="5569807" y="1699221"/>
                <a:ext cx="1734480" cy="60480"/>
              </p14:xfrm>
            </p:contentPart>
          </mc:Choice>
          <mc:Fallback xmlns="">
            <p:pic>
              <p:nvPicPr>
                <p:cNvPr id="32" name="Ink 31">
                  <a:extLst>
                    <a:ext uri="{FF2B5EF4-FFF2-40B4-BE49-F238E27FC236}">
                      <a16:creationId xmlns:a16="http://schemas.microsoft.com/office/drawing/2014/main" id="{8292EAD0-9287-ACAF-4D4E-197851D40344}"/>
                    </a:ext>
                  </a:extLst>
                </p:cNvPr>
                <p:cNvPicPr/>
                <p:nvPr/>
              </p:nvPicPr>
              <p:blipFill>
                <a:blip r:embed="rId40"/>
                <a:stretch>
                  <a:fillRect/>
                </a:stretch>
              </p:blipFill>
              <p:spPr>
                <a:xfrm>
                  <a:off x="5560807" y="1690581"/>
                  <a:ext cx="175212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301817B6-A96E-DAC6-875F-7C8BA431BB04}"/>
                    </a:ext>
                  </a:extLst>
                </p14:cNvPr>
                <p14:cNvContentPartPr/>
                <p14:nvPr/>
              </p14:nvContentPartPr>
              <p14:xfrm>
                <a:off x="5528767" y="1010181"/>
                <a:ext cx="1815120" cy="1551240"/>
              </p14:xfrm>
            </p:contentPart>
          </mc:Choice>
          <mc:Fallback xmlns="">
            <p:pic>
              <p:nvPicPr>
                <p:cNvPr id="33" name="Ink 32">
                  <a:extLst>
                    <a:ext uri="{FF2B5EF4-FFF2-40B4-BE49-F238E27FC236}">
                      <a16:creationId xmlns:a16="http://schemas.microsoft.com/office/drawing/2014/main" id="{301817B6-A96E-DAC6-875F-7C8BA431BB04}"/>
                    </a:ext>
                  </a:extLst>
                </p:cNvPr>
                <p:cNvPicPr/>
                <p:nvPr/>
              </p:nvPicPr>
              <p:blipFill>
                <a:blip r:embed="rId42"/>
                <a:stretch>
                  <a:fillRect/>
                </a:stretch>
              </p:blipFill>
              <p:spPr>
                <a:xfrm>
                  <a:off x="5519767" y="1001181"/>
                  <a:ext cx="1832760" cy="15688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CFFDFB6B-7858-91D1-CD4A-66573CBA7714}"/>
                    </a:ext>
                  </a:extLst>
                </p14:cNvPr>
                <p14:cNvContentPartPr/>
                <p14:nvPr/>
              </p14:nvContentPartPr>
              <p14:xfrm>
                <a:off x="6355327" y="2395101"/>
                <a:ext cx="360" cy="159840"/>
              </p14:xfrm>
            </p:contentPart>
          </mc:Choice>
          <mc:Fallback xmlns="">
            <p:pic>
              <p:nvPicPr>
                <p:cNvPr id="35" name="Ink 34">
                  <a:extLst>
                    <a:ext uri="{FF2B5EF4-FFF2-40B4-BE49-F238E27FC236}">
                      <a16:creationId xmlns:a16="http://schemas.microsoft.com/office/drawing/2014/main" id="{CFFDFB6B-7858-91D1-CD4A-66573CBA7714}"/>
                    </a:ext>
                  </a:extLst>
                </p:cNvPr>
                <p:cNvPicPr/>
                <p:nvPr/>
              </p:nvPicPr>
              <p:blipFill>
                <a:blip r:embed="rId44"/>
                <a:stretch>
                  <a:fillRect/>
                </a:stretch>
              </p:blipFill>
              <p:spPr>
                <a:xfrm>
                  <a:off x="6346327" y="2386461"/>
                  <a:ext cx="18000" cy="177480"/>
                </a:xfrm>
                <a:prstGeom prst="rect">
                  <a:avLst/>
                </a:prstGeom>
              </p:spPr>
            </p:pic>
          </mc:Fallback>
        </mc:AlternateContent>
      </p:grpSp>
      <p:grpSp>
        <p:nvGrpSpPr>
          <p:cNvPr id="44" name="Group 43">
            <a:extLst>
              <a:ext uri="{FF2B5EF4-FFF2-40B4-BE49-F238E27FC236}">
                <a16:creationId xmlns:a16="http://schemas.microsoft.com/office/drawing/2014/main" id="{DAAC8EF1-E41E-12E9-0A7B-31FE7C834D91}"/>
              </a:ext>
            </a:extLst>
          </p:cNvPr>
          <p:cNvGrpSpPr/>
          <p:nvPr/>
        </p:nvGrpSpPr>
        <p:grpSpPr>
          <a:xfrm>
            <a:off x="5763847" y="763581"/>
            <a:ext cx="192960" cy="160200"/>
            <a:chOff x="5763847" y="763581"/>
            <a:chExt cx="192960" cy="160200"/>
          </a:xfrm>
        </p:grpSpPr>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6D290C6E-3F85-C024-32D5-704F63296D25}"/>
                    </a:ext>
                  </a:extLst>
                </p14:cNvPr>
                <p14:cNvContentPartPr/>
                <p14:nvPr/>
              </p14:nvContentPartPr>
              <p14:xfrm>
                <a:off x="5763847" y="813981"/>
                <a:ext cx="360" cy="109800"/>
              </p14:xfrm>
            </p:contentPart>
          </mc:Choice>
          <mc:Fallback xmlns="">
            <p:pic>
              <p:nvPicPr>
                <p:cNvPr id="37" name="Ink 36">
                  <a:extLst>
                    <a:ext uri="{FF2B5EF4-FFF2-40B4-BE49-F238E27FC236}">
                      <a16:creationId xmlns:a16="http://schemas.microsoft.com/office/drawing/2014/main" id="{6D290C6E-3F85-C024-32D5-704F63296D25}"/>
                    </a:ext>
                  </a:extLst>
                </p:cNvPr>
                <p:cNvPicPr/>
                <p:nvPr/>
              </p:nvPicPr>
              <p:blipFill>
                <a:blip r:embed="rId46"/>
                <a:stretch>
                  <a:fillRect/>
                </a:stretch>
              </p:blipFill>
              <p:spPr>
                <a:xfrm>
                  <a:off x="5755207" y="804981"/>
                  <a:ext cx="180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FE18DC58-45B1-3576-A0CE-76466C6F235B}"/>
                    </a:ext>
                  </a:extLst>
                </p14:cNvPr>
                <p14:cNvContentPartPr/>
                <p14:nvPr/>
              </p14:nvContentPartPr>
              <p14:xfrm>
                <a:off x="5827927" y="763581"/>
                <a:ext cx="128880" cy="156960"/>
              </p14:xfrm>
            </p:contentPart>
          </mc:Choice>
          <mc:Fallback xmlns="">
            <p:pic>
              <p:nvPicPr>
                <p:cNvPr id="38" name="Ink 37">
                  <a:extLst>
                    <a:ext uri="{FF2B5EF4-FFF2-40B4-BE49-F238E27FC236}">
                      <a16:creationId xmlns:a16="http://schemas.microsoft.com/office/drawing/2014/main" id="{FE18DC58-45B1-3576-A0CE-76466C6F235B}"/>
                    </a:ext>
                  </a:extLst>
                </p:cNvPr>
                <p:cNvPicPr/>
                <p:nvPr/>
              </p:nvPicPr>
              <p:blipFill>
                <a:blip r:embed="rId48"/>
                <a:stretch>
                  <a:fillRect/>
                </a:stretch>
              </p:blipFill>
              <p:spPr>
                <a:xfrm>
                  <a:off x="5818927" y="754941"/>
                  <a:ext cx="146520" cy="174600"/>
                </a:xfrm>
                <a:prstGeom prst="rect">
                  <a:avLst/>
                </a:prstGeom>
              </p:spPr>
            </p:pic>
          </mc:Fallback>
        </mc:AlternateContent>
      </p:grpSp>
      <p:grpSp>
        <p:nvGrpSpPr>
          <p:cNvPr id="43" name="Group 42">
            <a:extLst>
              <a:ext uri="{FF2B5EF4-FFF2-40B4-BE49-F238E27FC236}">
                <a16:creationId xmlns:a16="http://schemas.microsoft.com/office/drawing/2014/main" id="{D94D134E-FF41-1B4D-EC3E-D7F8EBE427DC}"/>
              </a:ext>
            </a:extLst>
          </p:cNvPr>
          <p:cNvGrpSpPr/>
          <p:nvPr/>
        </p:nvGrpSpPr>
        <p:grpSpPr>
          <a:xfrm>
            <a:off x="6583567" y="690861"/>
            <a:ext cx="536760" cy="277920"/>
            <a:chOff x="6583567" y="690861"/>
            <a:chExt cx="536760" cy="277920"/>
          </a:xfrm>
        </p:grpSpPr>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5B2F4A88-38AD-9CB6-B976-14D4F03367E3}"/>
                    </a:ext>
                  </a:extLst>
                </p14:cNvPr>
                <p14:cNvContentPartPr/>
                <p14:nvPr/>
              </p14:nvContentPartPr>
              <p14:xfrm>
                <a:off x="6583567" y="785181"/>
                <a:ext cx="160200" cy="124920"/>
              </p14:xfrm>
            </p:contentPart>
          </mc:Choice>
          <mc:Fallback xmlns="">
            <p:pic>
              <p:nvPicPr>
                <p:cNvPr id="39" name="Ink 38">
                  <a:extLst>
                    <a:ext uri="{FF2B5EF4-FFF2-40B4-BE49-F238E27FC236}">
                      <a16:creationId xmlns:a16="http://schemas.microsoft.com/office/drawing/2014/main" id="{5B2F4A88-38AD-9CB6-B976-14D4F03367E3}"/>
                    </a:ext>
                  </a:extLst>
                </p:cNvPr>
                <p:cNvPicPr/>
                <p:nvPr/>
              </p:nvPicPr>
              <p:blipFill>
                <a:blip r:embed="rId50"/>
                <a:stretch>
                  <a:fillRect/>
                </a:stretch>
              </p:blipFill>
              <p:spPr>
                <a:xfrm>
                  <a:off x="6574927" y="776181"/>
                  <a:ext cx="17784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70A8BBEA-1A09-4ACE-E8BB-A71D5BB1AF03}"/>
                    </a:ext>
                  </a:extLst>
                </p14:cNvPr>
                <p14:cNvContentPartPr/>
                <p14:nvPr/>
              </p14:nvContentPartPr>
              <p14:xfrm>
                <a:off x="6803527" y="720021"/>
                <a:ext cx="122760" cy="154440"/>
              </p14:xfrm>
            </p:contentPart>
          </mc:Choice>
          <mc:Fallback xmlns="">
            <p:pic>
              <p:nvPicPr>
                <p:cNvPr id="40" name="Ink 39">
                  <a:extLst>
                    <a:ext uri="{FF2B5EF4-FFF2-40B4-BE49-F238E27FC236}">
                      <a16:creationId xmlns:a16="http://schemas.microsoft.com/office/drawing/2014/main" id="{70A8BBEA-1A09-4ACE-E8BB-A71D5BB1AF03}"/>
                    </a:ext>
                  </a:extLst>
                </p:cNvPr>
                <p:cNvPicPr/>
                <p:nvPr/>
              </p:nvPicPr>
              <p:blipFill>
                <a:blip r:embed="rId52"/>
                <a:stretch>
                  <a:fillRect/>
                </a:stretch>
              </p:blipFill>
              <p:spPr>
                <a:xfrm>
                  <a:off x="6794527" y="711021"/>
                  <a:ext cx="1404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4F2D83D2-D83D-6A31-DF7A-48A7434EE69B}"/>
                    </a:ext>
                  </a:extLst>
                </p14:cNvPr>
                <p14:cNvContentPartPr/>
                <p14:nvPr/>
              </p14:nvContentPartPr>
              <p14:xfrm>
                <a:off x="6968407" y="690861"/>
                <a:ext cx="151920" cy="33840"/>
              </p14:xfrm>
            </p:contentPart>
          </mc:Choice>
          <mc:Fallback xmlns="">
            <p:pic>
              <p:nvPicPr>
                <p:cNvPr id="41" name="Ink 40">
                  <a:extLst>
                    <a:ext uri="{FF2B5EF4-FFF2-40B4-BE49-F238E27FC236}">
                      <a16:creationId xmlns:a16="http://schemas.microsoft.com/office/drawing/2014/main" id="{4F2D83D2-D83D-6A31-DF7A-48A7434EE69B}"/>
                    </a:ext>
                  </a:extLst>
                </p:cNvPr>
                <p:cNvPicPr/>
                <p:nvPr/>
              </p:nvPicPr>
              <p:blipFill>
                <a:blip r:embed="rId54"/>
                <a:stretch>
                  <a:fillRect/>
                </a:stretch>
              </p:blipFill>
              <p:spPr>
                <a:xfrm>
                  <a:off x="6959407" y="681861"/>
                  <a:ext cx="1695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195F521-5E49-9985-40DB-BC7E8C0E8420}"/>
                    </a:ext>
                  </a:extLst>
                </p14:cNvPr>
                <p14:cNvContentPartPr/>
                <p14:nvPr/>
              </p14:nvContentPartPr>
              <p14:xfrm>
                <a:off x="7071727" y="726141"/>
                <a:ext cx="5760" cy="242640"/>
              </p14:xfrm>
            </p:contentPart>
          </mc:Choice>
          <mc:Fallback xmlns="">
            <p:pic>
              <p:nvPicPr>
                <p:cNvPr id="42" name="Ink 41">
                  <a:extLst>
                    <a:ext uri="{FF2B5EF4-FFF2-40B4-BE49-F238E27FC236}">
                      <a16:creationId xmlns:a16="http://schemas.microsoft.com/office/drawing/2014/main" id="{5195F521-5E49-9985-40DB-BC7E8C0E8420}"/>
                    </a:ext>
                  </a:extLst>
                </p:cNvPr>
                <p:cNvPicPr/>
                <p:nvPr/>
              </p:nvPicPr>
              <p:blipFill>
                <a:blip r:embed="rId56"/>
                <a:stretch>
                  <a:fillRect/>
                </a:stretch>
              </p:blipFill>
              <p:spPr>
                <a:xfrm>
                  <a:off x="7062727" y="717501"/>
                  <a:ext cx="23400" cy="260280"/>
                </a:xfrm>
                <a:prstGeom prst="rect">
                  <a:avLst/>
                </a:prstGeom>
              </p:spPr>
            </p:pic>
          </mc:Fallback>
        </mc:AlternateContent>
      </p:grpSp>
      <p:sp>
        <p:nvSpPr>
          <p:cNvPr id="45" name="Rectangle 44">
            <a:extLst>
              <a:ext uri="{FF2B5EF4-FFF2-40B4-BE49-F238E27FC236}">
                <a16:creationId xmlns:a16="http://schemas.microsoft.com/office/drawing/2014/main" id="{484F8718-F692-D157-EEC1-8B69715D4A82}"/>
              </a:ext>
            </a:extLst>
          </p:cNvPr>
          <p:cNvSpPr/>
          <p:nvPr/>
        </p:nvSpPr>
        <p:spPr>
          <a:xfrm>
            <a:off x="6276300" y="1029204"/>
            <a:ext cx="1027988" cy="1532217"/>
          </a:xfrm>
          <a:prstGeom prst="rect">
            <a:avLst/>
          </a:prstGeom>
          <a:solidFill>
            <a:srgbClr val="FFC000">
              <a:alpha val="33000"/>
            </a:srgbClr>
          </a:soli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grpSp>
        <p:nvGrpSpPr>
          <p:cNvPr id="17575" name="Group 17574">
            <a:extLst>
              <a:ext uri="{FF2B5EF4-FFF2-40B4-BE49-F238E27FC236}">
                <a16:creationId xmlns:a16="http://schemas.microsoft.com/office/drawing/2014/main" id="{9D2F3EFF-763F-AD30-49FF-DDF785814D2C}"/>
              </a:ext>
            </a:extLst>
          </p:cNvPr>
          <p:cNvGrpSpPr/>
          <p:nvPr/>
        </p:nvGrpSpPr>
        <p:grpSpPr>
          <a:xfrm>
            <a:off x="3322687" y="3782267"/>
            <a:ext cx="1228320" cy="583920"/>
            <a:chOff x="3690967" y="3206901"/>
            <a:chExt cx="1228320" cy="583920"/>
          </a:xfrm>
        </p:grpSpPr>
        <mc:AlternateContent xmlns:mc="http://schemas.openxmlformats.org/markup-compatibility/2006" xmlns:p14="http://schemas.microsoft.com/office/powerpoint/2010/main">
          <mc:Choice Requires="p14">
            <p:contentPart p14:bwMode="auto" r:id="rId57">
              <p14:nvContentPartPr>
                <p14:cNvPr id="46" name="Ink 45">
                  <a:extLst>
                    <a:ext uri="{FF2B5EF4-FFF2-40B4-BE49-F238E27FC236}">
                      <a16:creationId xmlns:a16="http://schemas.microsoft.com/office/drawing/2014/main" id="{9B5C9A48-DC8F-94B1-A017-0B158584444B}"/>
                    </a:ext>
                  </a:extLst>
                </p14:cNvPr>
                <p14:cNvContentPartPr/>
                <p14:nvPr/>
              </p14:nvContentPartPr>
              <p14:xfrm>
                <a:off x="3690967" y="3206901"/>
                <a:ext cx="360" cy="491400"/>
              </p14:xfrm>
            </p:contentPart>
          </mc:Choice>
          <mc:Fallback xmlns="">
            <p:pic>
              <p:nvPicPr>
                <p:cNvPr id="46" name="Ink 45">
                  <a:extLst>
                    <a:ext uri="{FF2B5EF4-FFF2-40B4-BE49-F238E27FC236}">
                      <a16:creationId xmlns:a16="http://schemas.microsoft.com/office/drawing/2014/main" id="{9B5C9A48-DC8F-94B1-A017-0B158584444B}"/>
                    </a:ext>
                  </a:extLst>
                </p:cNvPr>
                <p:cNvPicPr/>
                <p:nvPr/>
              </p:nvPicPr>
              <p:blipFill>
                <a:blip r:embed="rId58"/>
                <a:stretch>
                  <a:fillRect/>
                </a:stretch>
              </p:blipFill>
              <p:spPr>
                <a:xfrm>
                  <a:off x="3682327" y="3197901"/>
                  <a:ext cx="18000" cy="5090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7" name="Ink 46">
                  <a:extLst>
                    <a:ext uri="{FF2B5EF4-FFF2-40B4-BE49-F238E27FC236}">
                      <a16:creationId xmlns:a16="http://schemas.microsoft.com/office/drawing/2014/main" id="{97686E5C-C4F1-86FF-1167-838EED5BB93A}"/>
                    </a:ext>
                  </a:extLst>
                </p14:cNvPr>
                <p14:cNvContentPartPr/>
                <p14:nvPr/>
              </p14:nvContentPartPr>
              <p14:xfrm>
                <a:off x="3690967" y="3523701"/>
                <a:ext cx="193320" cy="61920"/>
              </p14:xfrm>
            </p:contentPart>
          </mc:Choice>
          <mc:Fallback xmlns="">
            <p:pic>
              <p:nvPicPr>
                <p:cNvPr id="47" name="Ink 46">
                  <a:extLst>
                    <a:ext uri="{FF2B5EF4-FFF2-40B4-BE49-F238E27FC236}">
                      <a16:creationId xmlns:a16="http://schemas.microsoft.com/office/drawing/2014/main" id="{97686E5C-C4F1-86FF-1167-838EED5BB93A}"/>
                    </a:ext>
                  </a:extLst>
                </p:cNvPr>
                <p:cNvPicPr/>
                <p:nvPr/>
              </p:nvPicPr>
              <p:blipFill>
                <a:blip r:embed="rId60"/>
                <a:stretch>
                  <a:fillRect/>
                </a:stretch>
              </p:blipFill>
              <p:spPr>
                <a:xfrm>
                  <a:off x="3682327" y="3514701"/>
                  <a:ext cx="21096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8" name="Ink 47">
                  <a:extLst>
                    <a:ext uri="{FF2B5EF4-FFF2-40B4-BE49-F238E27FC236}">
                      <a16:creationId xmlns:a16="http://schemas.microsoft.com/office/drawing/2014/main" id="{A5E30686-9882-8DD8-AE1D-8D2717D1325B}"/>
                    </a:ext>
                  </a:extLst>
                </p14:cNvPr>
                <p14:cNvContentPartPr/>
                <p14:nvPr/>
              </p14:nvContentPartPr>
              <p14:xfrm>
                <a:off x="3880687" y="3315261"/>
                <a:ext cx="47520" cy="365760"/>
              </p14:xfrm>
            </p:contentPart>
          </mc:Choice>
          <mc:Fallback xmlns="">
            <p:pic>
              <p:nvPicPr>
                <p:cNvPr id="48" name="Ink 47">
                  <a:extLst>
                    <a:ext uri="{FF2B5EF4-FFF2-40B4-BE49-F238E27FC236}">
                      <a16:creationId xmlns:a16="http://schemas.microsoft.com/office/drawing/2014/main" id="{A5E30686-9882-8DD8-AE1D-8D2717D1325B}"/>
                    </a:ext>
                  </a:extLst>
                </p:cNvPr>
                <p:cNvPicPr/>
                <p:nvPr/>
              </p:nvPicPr>
              <p:blipFill>
                <a:blip r:embed="rId62"/>
                <a:stretch>
                  <a:fillRect/>
                </a:stretch>
              </p:blipFill>
              <p:spPr>
                <a:xfrm>
                  <a:off x="3872047" y="3306621"/>
                  <a:ext cx="651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0" name="Ink 49">
                  <a:extLst>
                    <a:ext uri="{FF2B5EF4-FFF2-40B4-BE49-F238E27FC236}">
                      <a16:creationId xmlns:a16="http://schemas.microsoft.com/office/drawing/2014/main" id="{4983DA89-AAC6-3A3C-265D-8662EA618FFD}"/>
                    </a:ext>
                  </a:extLst>
                </p14:cNvPr>
                <p14:cNvContentPartPr/>
                <p14:nvPr/>
              </p14:nvContentPartPr>
              <p14:xfrm>
                <a:off x="4070767" y="3240021"/>
                <a:ext cx="3960" cy="540360"/>
              </p14:xfrm>
            </p:contentPart>
          </mc:Choice>
          <mc:Fallback xmlns="">
            <p:pic>
              <p:nvPicPr>
                <p:cNvPr id="50" name="Ink 49">
                  <a:extLst>
                    <a:ext uri="{FF2B5EF4-FFF2-40B4-BE49-F238E27FC236}">
                      <a16:creationId xmlns:a16="http://schemas.microsoft.com/office/drawing/2014/main" id="{4983DA89-AAC6-3A3C-265D-8662EA618FFD}"/>
                    </a:ext>
                  </a:extLst>
                </p:cNvPr>
                <p:cNvPicPr/>
                <p:nvPr/>
              </p:nvPicPr>
              <p:blipFill>
                <a:blip r:embed="rId64"/>
                <a:stretch>
                  <a:fillRect/>
                </a:stretch>
              </p:blipFill>
              <p:spPr>
                <a:xfrm>
                  <a:off x="4061767" y="3231381"/>
                  <a:ext cx="21600" cy="55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1" name="Ink 50">
                  <a:extLst>
                    <a:ext uri="{FF2B5EF4-FFF2-40B4-BE49-F238E27FC236}">
                      <a16:creationId xmlns:a16="http://schemas.microsoft.com/office/drawing/2014/main" id="{5E7036C5-3676-F262-FB50-0EF17354AA58}"/>
                    </a:ext>
                  </a:extLst>
                </p14:cNvPr>
                <p14:cNvContentPartPr/>
                <p14:nvPr/>
              </p14:nvContentPartPr>
              <p14:xfrm>
                <a:off x="4155367" y="3481941"/>
                <a:ext cx="158400" cy="178560"/>
              </p14:xfrm>
            </p:contentPart>
          </mc:Choice>
          <mc:Fallback xmlns="">
            <p:pic>
              <p:nvPicPr>
                <p:cNvPr id="51" name="Ink 50">
                  <a:extLst>
                    <a:ext uri="{FF2B5EF4-FFF2-40B4-BE49-F238E27FC236}">
                      <a16:creationId xmlns:a16="http://schemas.microsoft.com/office/drawing/2014/main" id="{5E7036C5-3676-F262-FB50-0EF17354AA58}"/>
                    </a:ext>
                  </a:extLst>
                </p:cNvPr>
                <p:cNvPicPr/>
                <p:nvPr/>
              </p:nvPicPr>
              <p:blipFill>
                <a:blip r:embed="rId66"/>
                <a:stretch>
                  <a:fillRect/>
                </a:stretch>
              </p:blipFill>
              <p:spPr>
                <a:xfrm>
                  <a:off x="4146367" y="3472941"/>
                  <a:ext cx="17604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2" name="Ink 51">
                  <a:extLst>
                    <a:ext uri="{FF2B5EF4-FFF2-40B4-BE49-F238E27FC236}">
                      <a16:creationId xmlns:a16="http://schemas.microsoft.com/office/drawing/2014/main" id="{0FD3F358-EF21-EA83-D9F4-843FAB0803CD}"/>
                    </a:ext>
                  </a:extLst>
                </p14:cNvPr>
                <p14:cNvContentPartPr/>
                <p14:nvPr/>
              </p14:nvContentPartPr>
              <p14:xfrm>
                <a:off x="4258687" y="3271701"/>
                <a:ext cx="268560" cy="519120"/>
              </p14:xfrm>
            </p:contentPart>
          </mc:Choice>
          <mc:Fallback xmlns="">
            <p:pic>
              <p:nvPicPr>
                <p:cNvPr id="52" name="Ink 51">
                  <a:extLst>
                    <a:ext uri="{FF2B5EF4-FFF2-40B4-BE49-F238E27FC236}">
                      <a16:creationId xmlns:a16="http://schemas.microsoft.com/office/drawing/2014/main" id="{0FD3F358-EF21-EA83-D9F4-843FAB0803CD}"/>
                    </a:ext>
                  </a:extLst>
                </p:cNvPr>
                <p:cNvPicPr/>
                <p:nvPr/>
              </p:nvPicPr>
              <p:blipFill>
                <a:blip r:embed="rId68"/>
                <a:stretch>
                  <a:fillRect/>
                </a:stretch>
              </p:blipFill>
              <p:spPr>
                <a:xfrm>
                  <a:off x="4250047" y="3262701"/>
                  <a:ext cx="286200" cy="5367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3" name="Ink 52">
                  <a:extLst>
                    <a:ext uri="{FF2B5EF4-FFF2-40B4-BE49-F238E27FC236}">
                      <a16:creationId xmlns:a16="http://schemas.microsoft.com/office/drawing/2014/main" id="{B68EA0CF-43F2-26F4-8E35-EAA6FB7D9988}"/>
                    </a:ext>
                  </a:extLst>
                </p14:cNvPr>
                <p14:cNvContentPartPr/>
                <p14:nvPr/>
              </p14:nvContentPartPr>
              <p14:xfrm>
                <a:off x="4759447" y="3382221"/>
                <a:ext cx="128880" cy="36720"/>
              </p14:xfrm>
            </p:contentPart>
          </mc:Choice>
          <mc:Fallback xmlns="">
            <p:pic>
              <p:nvPicPr>
                <p:cNvPr id="53" name="Ink 52">
                  <a:extLst>
                    <a:ext uri="{FF2B5EF4-FFF2-40B4-BE49-F238E27FC236}">
                      <a16:creationId xmlns:a16="http://schemas.microsoft.com/office/drawing/2014/main" id="{B68EA0CF-43F2-26F4-8E35-EAA6FB7D9988}"/>
                    </a:ext>
                  </a:extLst>
                </p:cNvPr>
                <p:cNvPicPr/>
                <p:nvPr/>
              </p:nvPicPr>
              <p:blipFill>
                <a:blip r:embed="rId70"/>
                <a:stretch>
                  <a:fillRect/>
                </a:stretch>
              </p:blipFill>
              <p:spPr>
                <a:xfrm>
                  <a:off x="4750807" y="3373221"/>
                  <a:ext cx="14652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4" name="Ink 53">
                  <a:extLst>
                    <a:ext uri="{FF2B5EF4-FFF2-40B4-BE49-F238E27FC236}">
                      <a16:creationId xmlns:a16="http://schemas.microsoft.com/office/drawing/2014/main" id="{C4CFB84D-36EB-D7D6-270B-9808AF713F48}"/>
                    </a:ext>
                  </a:extLst>
                </p14:cNvPr>
                <p14:cNvContentPartPr/>
                <p14:nvPr/>
              </p14:nvContentPartPr>
              <p14:xfrm>
                <a:off x="4808047" y="3516141"/>
                <a:ext cx="111240" cy="2520"/>
              </p14:xfrm>
            </p:contentPart>
          </mc:Choice>
          <mc:Fallback xmlns="">
            <p:pic>
              <p:nvPicPr>
                <p:cNvPr id="54" name="Ink 53">
                  <a:extLst>
                    <a:ext uri="{FF2B5EF4-FFF2-40B4-BE49-F238E27FC236}">
                      <a16:creationId xmlns:a16="http://schemas.microsoft.com/office/drawing/2014/main" id="{C4CFB84D-36EB-D7D6-270B-9808AF713F48}"/>
                    </a:ext>
                  </a:extLst>
                </p:cNvPr>
                <p:cNvPicPr/>
                <p:nvPr/>
              </p:nvPicPr>
              <p:blipFill>
                <a:blip r:embed="rId72"/>
                <a:stretch>
                  <a:fillRect/>
                </a:stretch>
              </p:blipFill>
              <p:spPr>
                <a:xfrm>
                  <a:off x="4799407" y="3507501"/>
                  <a:ext cx="128880" cy="20160"/>
                </a:xfrm>
                <a:prstGeom prst="rect">
                  <a:avLst/>
                </a:prstGeom>
              </p:spPr>
            </p:pic>
          </mc:Fallback>
        </mc:AlternateContent>
      </p:grpSp>
      <p:grpSp>
        <p:nvGrpSpPr>
          <p:cNvPr id="17530" name="Group 17529">
            <a:extLst>
              <a:ext uri="{FF2B5EF4-FFF2-40B4-BE49-F238E27FC236}">
                <a16:creationId xmlns:a16="http://schemas.microsoft.com/office/drawing/2014/main" id="{B022326F-B9A4-4CEA-6F70-BC81D7862F88}"/>
              </a:ext>
            </a:extLst>
          </p:cNvPr>
          <p:cNvGrpSpPr/>
          <p:nvPr/>
        </p:nvGrpSpPr>
        <p:grpSpPr>
          <a:xfrm>
            <a:off x="4928287" y="3596147"/>
            <a:ext cx="1319040" cy="916200"/>
            <a:chOff x="5296567" y="3020781"/>
            <a:chExt cx="1319040" cy="916200"/>
          </a:xfrm>
        </p:grpSpPr>
        <mc:AlternateContent xmlns:mc="http://schemas.openxmlformats.org/markup-compatibility/2006" xmlns:p14="http://schemas.microsoft.com/office/powerpoint/2010/main">
          <mc:Choice Requires="p14">
            <p:contentPart p14:bwMode="auto" r:id="rId73">
              <p14:nvContentPartPr>
                <p14:cNvPr id="55" name="Ink 54">
                  <a:extLst>
                    <a:ext uri="{FF2B5EF4-FFF2-40B4-BE49-F238E27FC236}">
                      <a16:creationId xmlns:a16="http://schemas.microsoft.com/office/drawing/2014/main" id="{63015F70-B2B7-96A3-4E4A-77F32700C729}"/>
                    </a:ext>
                  </a:extLst>
                </p14:cNvPr>
                <p14:cNvContentPartPr/>
                <p14:nvPr/>
              </p14:nvContentPartPr>
              <p14:xfrm>
                <a:off x="5336887" y="3065061"/>
                <a:ext cx="44280" cy="334080"/>
              </p14:xfrm>
            </p:contentPart>
          </mc:Choice>
          <mc:Fallback xmlns="">
            <p:pic>
              <p:nvPicPr>
                <p:cNvPr id="55" name="Ink 54">
                  <a:extLst>
                    <a:ext uri="{FF2B5EF4-FFF2-40B4-BE49-F238E27FC236}">
                      <a16:creationId xmlns:a16="http://schemas.microsoft.com/office/drawing/2014/main" id="{63015F70-B2B7-96A3-4E4A-77F32700C729}"/>
                    </a:ext>
                  </a:extLst>
                </p:cNvPr>
                <p:cNvPicPr/>
                <p:nvPr/>
              </p:nvPicPr>
              <p:blipFill>
                <a:blip r:embed="rId74"/>
                <a:stretch>
                  <a:fillRect/>
                </a:stretch>
              </p:blipFill>
              <p:spPr>
                <a:xfrm>
                  <a:off x="5327887" y="3056421"/>
                  <a:ext cx="61920"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6" name="Ink 55">
                  <a:extLst>
                    <a:ext uri="{FF2B5EF4-FFF2-40B4-BE49-F238E27FC236}">
                      <a16:creationId xmlns:a16="http://schemas.microsoft.com/office/drawing/2014/main" id="{209AF6E5-6275-D127-C7E8-6CAFEAF14002}"/>
                    </a:ext>
                  </a:extLst>
                </p14:cNvPr>
                <p14:cNvContentPartPr/>
                <p14:nvPr/>
              </p14:nvContentPartPr>
              <p14:xfrm>
                <a:off x="5480167" y="3144981"/>
                <a:ext cx="127080" cy="150840"/>
              </p14:xfrm>
            </p:contentPart>
          </mc:Choice>
          <mc:Fallback xmlns="">
            <p:pic>
              <p:nvPicPr>
                <p:cNvPr id="56" name="Ink 55">
                  <a:extLst>
                    <a:ext uri="{FF2B5EF4-FFF2-40B4-BE49-F238E27FC236}">
                      <a16:creationId xmlns:a16="http://schemas.microsoft.com/office/drawing/2014/main" id="{209AF6E5-6275-D127-C7E8-6CAFEAF14002}"/>
                    </a:ext>
                  </a:extLst>
                </p:cNvPr>
                <p:cNvPicPr/>
                <p:nvPr/>
              </p:nvPicPr>
              <p:blipFill>
                <a:blip r:embed="rId76"/>
                <a:stretch>
                  <a:fillRect/>
                </a:stretch>
              </p:blipFill>
              <p:spPr>
                <a:xfrm>
                  <a:off x="5471527" y="3136341"/>
                  <a:ext cx="1447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7" name="Ink 56">
                  <a:extLst>
                    <a:ext uri="{FF2B5EF4-FFF2-40B4-BE49-F238E27FC236}">
                      <a16:creationId xmlns:a16="http://schemas.microsoft.com/office/drawing/2014/main" id="{BE9F4E89-FCE8-BA92-9586-BE23F0FCDB96}"/>
                    </a:ext>
                  </a:extLst>
                </p14:cNvPr>
                <p14:cNvContentPartPr/>
                <p14:nvPr/>
              </p14:nvContentPartPr>
              <p14:xfrm>
                <a:off x="5587807" y="3069021"/>
                <a:ext cx="186840" cy="273600"/>
              </p14:xfrm>
            </p:contentPart>
          </mc:Choice>
          <mc:Fallback xmlns="">
            <p:pic>
              <p:nvPicPr>
                <p:cNvPr id="57" name="Ink 56">
                  <a:extLst>
                    <a:ext uri="{FF2B5EF4-FFF2-40B4-BE49-F238E27FC236}">
                      <a16:creationId xmlns:a16="http://schemas.microsoft.com/office/drawing/2014/main" id="{BE9F4E89-FCE8-BA92-9586-BE23F0FCDB96}"/>
                    </a:ext>
                  </a:extLst>
                </p:cNvPr>
                <p:cNvPicPr/>
                <p:nvPr/>
              </p:nvPicPr>
              <p:blipFill>
                <a:blip r:embed="rId78"/>
                <a:stretch>
                  <a:fillRect/>
                </a:stretch>
              </p:blipFill>
              <p:spPr>
                <a:xfrm>
                  <a:off x="5578807" y="3060381"/>
                  <a:ext cx="2044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8" name="Ink 57">
                  <a:extLst>
                    <a:ext uri="{FF2B5EF4-FFF2-40B4-BE49-F238E27FC236}">
                      <a16:creationId xmlns:a16="http://schemas.microsoft.com/office/drawing/2014/main" id="{DAE1685A-85A6-C051-27EF-4F9350AB054B}"/>
                    </a:ext>
                  </a:extLst>
                </p14:cNvPr>
                <p14:cNvContentPartPr/>
                <p14:nvPr/>
              </p14:nvContentPartPr>
              <p14:xfrm>
                <a:off x="5961847" y="3101421"/>
                <a:ext cx="33840" cy="158760"/>
              </p14:xfrm>
            </p:contentPart>
          </mc:Choice>
          <mc:Fallback xmlns="">
            <p:pic>
              <p:nvPicPr>
                <p:cNvPr id="58" name="Ink 57">
                  <a:extLst>
                    <a:ext uri="{FF2B5EF4-FFF2-40B4-BE49-F238E27FC236}">
                      <a16:creationId xmlns:a16="http://schemas.microsoft.com/office/drawing/2014/main" id="{DAE1685A-85A6-C051-27EF-4F9350AB054B}"/>
                    </a:ext>
                  </a:extLst>
                </p:cNvPr>
                <p:cNvPicPr/>
                <p:nvPr/>
              </p:nvPicPr>
              <p:blipFill>
                <a:blip r:embed="rId80"/>
                <a:stretch>
                  <a:fillRect/>
                </a:stretch>
              </p:blipFill>
              <p:spPr>
                <a:xfrm>
                  <a:off x="5952847" y="3092421"/>
                  <a:ext cx="5148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9" name="Ink 58">
                  <a:extLst>
                    <a:ext uri="{FF2B5EF4-FFF2-40B4-BE49-F238E27FC236}">
                      <a16:creationId xmlns:a16="http://schemas.microsoft.com/office/drawing/2014/main" id="{CCEF01F6-7A31-2105-42D3-018EB1A58FA2}"/>
                    </a:ext>
                  </a:extLst>
                </p14:cNvPr>
                <p14:cNvContentPartPr/>
                <p14:nvPr/>
              </p14:nvContentPartPr>
              <p14:xfrm>
                <a:off x="5915407" y="3175581"/>
                <a:ext cx="178200" cy="24480"/>
              </p14:xfrm>
            </p:contentPart>
          </mc:Choice>
          <mc:Fallback xmlns="">
            <p:pic>
              <p:nvPicPr>
                <p:cNvPr id="59" name="Ink 58">
                  <a:extLst>
                    <a:ext uri="{FF2B5EF4-FFF2-40B4-BE49-F238E27FC236}">
                      <a16:creationId xmlns:a16="http://schemas.microsoft.com/office/drawing/2014/main" id="{CCEF01F6-7A31-2105-42D3-018EB1A58FA2}"/>
                    </a:ext>
                  </a:extLst>
                </p:cNvPr>
                <p:cNvPicPr/>
                <p:nvPr/>
              </p:nvPicPr>
              <p:blipFill>
                <a:blip r:embed="rId82"/>
                <a:stretch>
                  <a:fillRect/>
                </a:stretch>
              </p:blipFill>
              <p:spPr>
                <a:xfrm>
                  <a:off x="5906407" y="3166581"/>
                  <a:ext cx="19584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0" name="Ink 59">
                  <a:extLst>
                    <a:ext uri="{FF2B5EF4-FFF2-40B4-BE49-F238E27FC236}">
                      <a16:creationId xmlns:a16="http://schemas.microsoft.com/office/drawing/2014/main" id="{CC154139-CB7F-0478-E2FD-C5F86FEEF65A}"/>
                    </a:ext>
                  </a:extLst>
                </p14:cNvPr>
                <p14:cNvContentPartPr/>
                <p14:nvPr/>
              </p14:nvContentPartPr>
              <p14:xfrm>
                <a:off x="6199087" y="3036981"/>
                <a:ext cx="15480" cy="302760"/>
              </p14:xfrm>
            </p:contentPart>
          </mc:Choice>
          <mc:Fallback xmlns="">
            <p:pic>
              <p:nvPicPr>
                <p:cNvPr id="60" name="Ink 59">
                  <a:extLst>
                    <a:ext uri="{FF2B5EF4-FFF2-40B4-BE49-F238E27FC236}">
                      <a16:creationId xmlns:a16="http://schemas.microsoft.com/office/drawing/2014/main" id="{CC154139-CB7F-0478-E2FD-C5F86FEEF65A}"/>
                    </a:ext>
                  </a:extLst>
                </p:cNvPr>
                <p:cNvPicPr/>
                <p:nvPr/>
              </p:nvPicPr>
              <p:blipFill>
                <a:blip r:embed="rId84"/>
                <a:stretch>
                  <a:fillRect/>
                </a:stretch>
              </p:blipFill>
              <p:spPr>
                <a:xfrm>
                  <a:off x="6190447" y="3028341"/>
                  <a:ext cx="3312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1" name="Ink 60">
                  <a:extLst>
                    <a:ext uri="{FF2B5EF4-FFF2-40B4-BE49-F238E27FC236}">
                      <a16:creationId xmlns:a16="http://schemas.microsoft.com/office/drawing/2014/main" id="{5FE069B4-CAC9-54C4-935F-D2D9B48B2285}"/>
                    </a:ext>
                  </a:extLst>
                </p14:cNvPr>
                <p14:cNvContentPartPr/>
                <p14:nvPr/>
              </p14:nvContentPartPr>
              <p14:xfrm>
                <a:off x="6342367" y="3056781"/>
                <a:ext cx="2520" cy="191880"/>
              </p14:xfrm>
            </p:contentPart>
          </mc:Choice>
          <mc:Fallback xmlns="">
            <p:pic>
              <p:nvPicPr>
                <p:cNvPr id="61" name="Ink 60">
                  <a:extLst>
                    <a:ext uri="{FF2B5EF4-FFF2-40B4-BE49-F238E27FC236}">
                      <a16:creationId xmlns:a16="http://schemas.microsoft.com/office/drawing/2014/main" id="{5FE069B4-CAC9-54C4-935F-D2D9B48B2285}"/>
                    </a:ext>
                  </a:extLst>
                </p:cNvPr>
                <p:cNvPicPr/>
                <p:nvPr/>
              </p:nvPicPr>
              <p:blipFill>
                <a:blip r:embed="rId86"/>
                <a:stretch>
                  <a:fillRect/>
                </a:stretch>
              </p:blipFill>
              <p:spPr>
                <a:xfrm>
                  <a:off x="6333727" y="3047781"/>
                  <a:ext cx="2016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62" name="Ink 61">
                  <a:extLst>
                    <a:ext uri="{FF2B5EF4-FFF2-40B4-BE49-F238E27FC236}">
                      <a16:creationId xmlns:a16="http://schemas.microsoft.com/office/drawing/2014/main" id="{89C83451-740B-2698-59F4-DAE6576ECE95}"/>
                    </a:ext>
                  </a:extLst>
                </p14:cNvPr>
                <p14:cNvContentPartPr/>
                <p14:nvPr/>
              </p14:nvContentPartPr>
              <p14:xfrm>
                <a:off x="6408967" y="3020781"/>
                <a:ext cx="200520" cy="334440"/>
              </p14:xfrm>
            </p:contentPart>
          </mc:Choice>
          <mc:Fallback xmlns="">
            <p:pic>
              <p:nvPicPr>
                <p:cNvPr id="62" name="Ink 61">
                  <a:extLst>
                    <a:ext uri="{FF2B5EF4-FFF2-40B4-BE49-F238E27FC236}">
                      <a16:creationId xmlns:a16="http://schemas.microsoft.com/office/drawing/2014/main" id="{89C83451-740B-2698-59F4-DAE6576ECE95}"/>
                    </a:ext>
                  </a:extLst>
                </p:cNvPr>
                <p:cNvPicPr/>
                <p:nvPr/>
              </p:nvPicPr>
              <p:blipFill>
                <a:blip r:embed="rId88"/>
                <a:stretch>
                  <a:fillRect/>
                </a:stretch>
              </p:blipFill>
              <p:spPr>
                <a:xfrm>
                  <a:off x="6399967" y="3011781"/>
                  <a:ext cx="21816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63" name="Ink 62">
                  <a:extLst>
                    <a:ext uri="{FF2B5EF4-FFF2-40B4-BE49-F238E27FC236}">
                      <a16:creationId xmlns:a16="http://schemas.microsoft.com/office/drawing/2014/main" id="{D3F69CD9-9574-A6EB-86CD-B52F935C2FE7}"/>
                    </a:ext>
                  </a:extLst>
                </p14:cNvPr>
                <p14:cNvContentPartPr/>
                <p14:nvPr/>
              </p14:nvContentPartPr>
              <p14:xfrm>
                <a:off x="5296567" y="3381501"/>
                <a:ext cx="1319040" cy="81000"/>
              </p14:xfrm>
            </p:contentPart>
          </mc:Choice>
          <mc:Fallback xmlns="">
            <p:pic>
              <p:nvPicPr>
                <p:cNvPr id="63" name="Ink 62">
                  <a:extLst>
                    <a:ext uri="{FF2B5EF4-FFF2-40B4-BE49-F238E27FC236}">
                      <a16:creationId xmlns:a16="http://schemas.microsoft.com/office/drawing/2014/main" id="{D3F69CD9-9574-A6EB-86CD-B52F935C2FE7}"/>
                    </a:ext>
                  </a:extLst>
                </p:cNvPr>
                <p:cNvPicPr/>
                <p:nvPr/>
              </p:nvPicPr>
              <p:blipFill>
                <a:blip r:embed="rId90"/>
                <a:stretch>
                  <a:fillRect/>
                </a:stretch>
              </p:blipFill>
              <p:spPr>
                <a:xfrm>
                  <a:off x="5287927" y="3372501"/>
                  <a:ext cx="13366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7492" name="Ink 17491">
                  <a:extLst>
                    <a:ext uri="{FF2B5EF4-FFF2-40B4-BE49-F238E27FC236}">
                      <a16:creationId xmlns:a16="http://schemas.microsoft.com/office/drawing/2014/main" id="{EBFBFEB5-6C24-9299-DCB9-CE89EA4D69E4}"/>
                    </a:ext>
                  </a:extLst>
                </p14:cNvPr>
                <p14:cNvContentPartPr/>
                <p14:nvPr/>
              </p14:nvContentPartPr>
              <p14:xfrm>
                <a:off x="5609767" y="3504981"/>
                <a:ext cx="543960" cy="432000"/>
              </p14:xfrm>
            </p:contentPart>
          </mc:Choice>
          <mc:Fallback xmlns="">
            <p:pic>
              <p:nvPicPr>
                <p:cNvPr id="17492" name="Ink 17491">
                  <a:extLst>
                    <a:ext uri="{FF2B5EF4-FFF2-40B4-BE49-F238E27FC236}">
                      <a16:creationId xmlns:a16="http://schemas.microsoft.com/office/drawing/2014/main" id="{EBFBFEB5-6C24-9299-DCB9-CE89EA4D69E4}"/>
                    </a:ext>
                  </a:extLst>
                </p:cNvPr>
                <p:cNvPicPr/>
                <p:nvPr/>
              </p:nvPicPr>
              <p:blipFill>
                <a:blip r:embed="rId92"/>
                <a:stretch>
                  <a:fillRect/>
                </a:stretch>
              </p:blipFill>
              <p:spPr>
                <a:xfrm>
                  <a:off x="5601127" y="3496341"/>
                  <a:ext cx="561600" cy="4496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7499" name="Ink 17498">
                  <a:extLst>
                    <a:ext uri="{FF2B5EF4-FFF2-40B4-BE49-F238E27FC236}">
                      <a16:creationId xmlns:a16="http://schemas.microsoft.com/office/drawing/2014/main" id="{FFA7FD90-9515-39BB-9410-B103EEA90D13}"/>
                    </a:ext>
                  </a:extLst>
                </p14:cNvPr>
                <p14:cNvContentPartPr/>
                <p14:nvPr/>
              </p14:nvContentPartPr>
              <p14:xfrm>
                <a:off x="5888407" y="3589941"/>
                <a:ext cx="297720" cy="334800"/>
              </p14:xfrm>
            </p:contentPart>
          </mc:Choice>
          <mc:Fallback xmlns="">
            <p:pic>
              <p:nvPicPr>
                <p:cNvPr id="17499" name="Ink 17498">
                  <a:extLst>
                    <a:ext uri="{FF2B5EF4-FFF2-40B4-BE49-F238E27FC236}">
                      <a16:creationId xmlns:a16="http://schemas.microsoft.com/office/drawing/2014/main" id="{FFA7FD90-9515-39BB-9410-B103EEA90D13}"/>
                    </a:ext>
                  </a:extLst>
                </p:cNvPr>
                <p:cNvPicPr/>
                <p:nvPr/>
              </p:nvPicPr>
              <p:blipFill>
                <a:blip r:embed="rId94"/>
                <a:stretch>
                  <a:fillRect/>
                </a:stretch>
              </p:blipFill>
              <p:spPr>
                <a:xfrm>
                  <a:off x="5879407" y="3580941"/>
                  <a:ext cx="315360" cy="352440"/>
                </a:xfrm>
                <a:prstGeom prst="rect">
                  <a:avLst/>
                </a:prstGeom>
              </p:spPr>
            </p:pic>
          </mc:Fallback>
        </mc:AlternateContent>
      </p:grpSp>
      <p:grpSp>
        <p:nvGrpSpPr>
          <p:cNvPr id="17631" name="Group 17630">
            <a:extLst>
              <a:ext uri="{FF2B5EF4-FFF2-40B4-BE49-F238E27FC236}">
                <a16:creationId xmlns:a16="http://schemas.microsoft.com/office/drawing/2014/main" id="{A7E752F2-2CDC-C8D1-33A5-86A4341511ED}"/>
              </a:ext>
            </a:extLst>
          </p:cNvPr>
          <p:cNvGrpSpPr/>
          <p:nvPr/>
        </p:nvGrpSpPr>
        <p:grpSpPr>
          <a:xfrm>
            <a:off x="1144867" y="5144311"/>
            <a:ext cx="6699060" cy="1004400"/>
            <a:chOff x="1144867" y="5144311"/>
            <a:chExt cx="6699060" cy="1004400"/>
          </a:xfrm>
        </p:grpSpPr>
        <p:grpSp>
          <p:nvGrpSpPr>
            <p:cNvPr id="17451" name="Group 17450">
              <a:extLst>
                <a:ext uri="{FF2B5EF4-FFF2-40B4-BE49-F238E27FC236}">
                  <a16:creationId xmlns:a16="http://schemas.microsoft.com/office/drawing/2014/main" id="{FC94A94E-9A81-F457-5F92-B935063F09A8}"/>
                </a:ext>
              </a:extLst>
            </p:cNvPr>
            <p:cNvGrpSpPr/>
            <p:nvPr/>
          </p:nvGrpSpPr>
          <p:grpSpPr>
            <a:xfrm>
              <a:off x="1144867" y="5144311"/>
              <a:ext cx="2026080" cy="1004400"/>
              <a:chOff x="5404567" y="4211661"/>
              <a:chExt cx="2026080" cy="1004400"/>
            </a:xfrm>
          </p:grpSpPr>
          <mc:AlternateContent xmlns:mc="http://schemas.openxmlformats.org/markup-compatibility/2006" xmlns:p14="http://schemas.microsoft.com/office/powerpoint/2010/main">
            <mc:Choice Requires="p14">
              <p:contentPart p14:bwMode="auto" r:id="rId95">
                <p14:nvContentPartPr>
                  <p14:cNvPr id="17418" name="Ink 17417">
                    <a:extLst>
                      <a:ext uri="{FF2B5EF4-FFF2-40B4-BE49-F238E27FC236}">
                        <a16:creationId xmlns:a16="http://schemas.microsoft.com/office/drawing/2014/main" id="{C0FF3437-0095-F733-097B-88DEE03AD50E}"/>
                      </a:ext>
                    </a:extLst>
                  </p14:cNvPr>
                  <p14:cNvContentPartPr/>
                  <p14:nvPr/>
                </p14:nvContentPartPr>
                <p14:xfrm>
                  <a:off x="5404567" y="4454301"/>
                  <a:ext cx="2880" cy="462600"/>
                </p14:xfrm>
              </p:contentPart>
            </mc:Choice>
            <mc:Fallback xmlns="">
              <p:pic>
                <p:nvPicPr>
                  <p:cNvPr id="17418" name="Ink 17417">
                    <a:extLst>
                      <a:ext uri="{FF2B5EF4-FFF2-40B4-BE49-F238E27FC236}">
                        <a16:creationId xmlns:a16="http://schemas.microsoft.com/office/drawing/2014/main" id="{C0FF3437-0095-F733-097B-88DEE03AD50E}"/>
                      </a:ext>
                    </a:extLst>
                  </p:cNvPr>
                  <p:cNvPicPr/>
                  <p:nvPr/>
                </p:nvPicPr>
                <p:blipFill>
                  <a:blip r:embed="rId96"/>
                  <a:stretch>
                    <a:fillRect/>
                  </a:stretch>
                </p:blipFill>
                <p:spPr>
                  <a:xfrm>
                    <a:off x="5395567" y="4445301"/>
                    <a:ext cx="20520" cy="4802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7419" name="Ink 17418">
                    <a:extLst>
                      <a:ext uri="{FF2B5EF4-FFF2-40B4-BE49-F238E27FC236}">
                        <a16:creationId xmlns:a16="http://schemas.microsoft.com/office/drawing/2014/main" id="{97D7492C-EFD6-5601-A4EE-420EA80BB100}"/>
                      </a:ext>
                    </a:extLst>
                  </p14:cNvPr>
                  <p14:cNvContentPartPr/>
                  <p14:nvPr/>
                </p14:nvContentPartPr>
                <p14:xfrm>
                  <a:off x="5407087" y="4738701"/>
                  <a:ext cx="221400" cy="32760"/>
                </p14:xfrm>
              </p:contentPart>
            </mc:Choice>
            <mc:Fallback xmlns="">
              <p:pic>
                <p:nvPicPr>
                  <p:cNvPr id="17419" name="Ink 17418">
                    <a:extLst>
                      <a:ext uri="{FF2B5EF4-FFF2-40B4-BE49-F238E27FC236}">
                        <a16:creationId xmlns:a16="http://schemas.microsoft.com/office/drawing/2014/main" id="{97D7492C-EFD6-5601-A4EE-420EA80BB100}"/>
                      </a:ext>
                    </a:extLst>
                  </p:cNvPr>
                  <p:cNvPicPr/>
                  <p:nvPr/>
                </p:nvPicPr>
                <p:blipFill>
                  <a:blip r:embed="rId98"/>
                  <a:stretch>
                    <a:fillRect/>
                  </a:stretch>
                </p:blipFill>
                <p:spPr>
                  <a:xfrm>
                    <a:off x="5398087" y="4729701"/>
                    <a:ext cx="2390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7420" name="Ink 17419">
                    <a:extLst>
                      <a:ext uri="{FF2B5EF4-FFF2-40B4-BE49-F238E27FC236}">
                        <a16:creationId xmlns:a16="http://schemas.microsoft.com/office/drawing/2014/main" id="{1CCC1649-05DE-CC50-9998-BB38035DAAFF}"/>
                      </a:ext>
                    </a:extLst>
                  </p14:cNvPr>
                  <p14:cNvContentPartPr/>
                  <p14:nvPr/>
                </p14:nvContentPartPr>
                <p14:xfrm>
                  <a:off x="5628127" y="4577061"/>
                  <a:ext cx="14040" cy="303480"/>
                </p14:xfrm>
              </p:contentPart>
            </mc:Choice>
            <mc:Fallback xmlns="">
              <p:pic>
                <p:nvPicPr>
                  <p:cNvPr id="17420" name="Ink 17419">
                    <a:extLst>
                      <a:ext uri="{FF2B5EF4-FFF2-40B4-BE49-F238E27FC236}">
                        <a16:creationId xmlns:a16="http://schemas.microsoft.com/office/drawing/2014/main" id="{1CCC1649-05DE-CC50-9998-BB38035DAAFF}"/>
                      </a:ext>
                    </a:extLst>
                  </p:cNvPr>
                  <p:cNvPicPr/>
                  <p:nvPr/>
                </p:nvPicPr>
                <p:blipFill>
                  <a:blip r:embed="rId100"/>
                  <a:stretch>
                    <a:fillRect/>
                  </a:stretch>
                </p:blipFill>
                <p:spPr>
                  <a:xfrm>
                    <a:off x="5619127" y="4568421"/>
                    <a:ext cx="3168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7421" name="Ink 17420">
                    <a:extLst>
                      <a:ext uri="{FF2B5EF4-FFF2-40B4-BE49-F238E27FC236}">
                        <a16:creationId xmlns:a16="http://schemas.microsoft.com/office/drawing/2014/main" id="{AF3CBE8E-1FC3-55A9-5471-6CE81F99F7CD}"/>
                      </a:ext>
                    </a:extLst>
                  </p14:cNvPr>
                  <p14:cNvContentPartPr/>
                  <p14:nvPr/>
                </p14:nvContentPartPr>
                <p14:xfrm>
                  <a:off x="5780047" y="4269621"/>
                  <a:ext cx="240840" cy="946440"/>
                </p14:xfrm>
              </p:contentPart>
            </mc:Choice>
            <mc:Fallback xmlns="">
              <p:pic>
                <p:nvPicPr>
                  <p:cNvPr id="17421" name="Ink 17420">
                    <a:extLst>
                      <a:ext uri="{FF2B5EF4-FFF2-40B4-BE49-F238E27FC236}">
                        <a16:creationId xmlns:a16="http://schemas.microsoft.com/office/drawing/2014/main" id="{AF3CBE8E-1FC3-55A9-5471-6CE81F99F7CD}"/>
                      </a:ext>
                    </a:extLst>
                  </p:cNvPr>
                  <p:cNvPicPr/>
                  <p:nvPr/>
                </p:nvPicPr>
                <p:blipFill>
                  <a:blip r:embed="rId102"/>
                  <a:stretch>
                    <a:fillRect/>
                  </a:stretch>
                </p:blipFill>
                <p:spPr>
                  <a:xfrm>
                    <a:off x="5771047" y="4260981"/>
                    <a:ext cx="258480" cy="9640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7422" name="Ink 17421">
                    <a:extLst>
                      <a:ext uri="{FF2B5EF4-FFF2-40B4-BE49-F238E27FC236}">
                        <a16:creationId xmlns:a16="http://schemas.microsoft.com/office/drawing/2014/main" id="{865F200C-BE28-7668-5591-F067F47B4B7F}"/>
                      </a:ext>
                    </a:extLst>
                  </p14:cNvPr>
                  <p14:cNvContentPartPr/>
                  <p14:nvPr/>
                </p14:nvContentPartPr>
                <p14:xfrm>
                  <a:off x="6109087" y="4344141"/>
                  <a:ext cx="2520" cy="239760"/>
                </p14:xfrm>
              </p:contentPart>
            </mc:Choice>
            <mc:Fallback xmlns="">
              <p:pic>
                <p:nvPicPr>
                  <p:cNvPr id="17422" name="Ink 17421">
                    <a:extLst>
                      <a:ext uri="{FF2B5EF4-FFF2-40B4-BE49-F238E27FC236}">
                        <a16:creationId xmlns:a16="http://schemas.microsoft.com/office/drawing/2014/main" id="{865F200C-BE28-7668-5591-F067F47B4B7F}"/>
                      </a:ext>
                    </a:extLst>
                  </p:cNvPr>
                  <p:cNvPicPr/>
                  <p:nvPr/>
                </p:nvPicPr>
                <p:blipFill>
                  <a:blip r:embed="rId104"/>
                  <a:stretch>
                    <a:fillRect/>
                  </a:stretch>
                </p:blipFill>
                <p:spPr>
                  <a:xfrm>
                    <a:off x="6100087" y="4335141"/>
                    <a:ext cx="2016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7423" name="Ink 17422">
                    <a:extLst>
                      <a:ext uri="{FF2B5EF4-FFF2-40B4-BE49-F238E27FC236}">
                        <a16:creationId xmlns:a16="http://schemas.microsoft.com/office/drawing/2014/main" id="{78DDBC0E-32C1-CCE5-1BF9-6793D649C53E}"/>
                      </a:ext>
                    </a:extLst>
                  </p14:cNvPr>
                  <p14:cNvContentPartPr/>
                  <p14:nvPr/>
                </p14:nvContentPartPr>
                <p14:xfrm>
                  <a:off x="6178567" y="4403901"/>
                  <a:ext cx="83160" cy="110160"/>
                </p14:xfrm>
              </p:contentPart>
            </mc:Choice>
            <mc:Fallback xmlns="">
              <p:pic>
                <p:nvPicPr>
                  <p:cNvPr id="17423" name="Ink 17422">
                    <a:extLst>
                      <a:ext uri="{FF2B5EF4-FFF2-40B4-BE49-F238E27FC236}">
                        <a16:creationId xmlns:a16="http://schemas.microsoft.com/office/drawing/2014/main" id="{78DDBC0E-32C1-CCE5-1BF9-6793D649C53E}"/>
                      </a:ext>
                    </a:extLst>
                  </p:cNvPr>
                  <p:cNvPicPr/>
                  <p:nvPr/>
                </p:nvPicPr>
                <p:blipFill>
                  <a:blip r:embed="rId106"/>
                  <a:stretch>
                    <a:fillRect/>
                  </a:stretch>
                </p:blipFill>
                <p:spPr>
                  <a:xfrm>
                    <a:off x="6169927" y="4394901"/>
                    <a:ext cx="1008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7424" name="Ink 17423">
                    <a:extLst>
                      <a:ext uri="{FF2B5EF4-FFF2-40B4-BE49-F238E27FC236}">
                        <a16:creationId xmlns:a16="http://schemas.microsoft.com/office/drawing/2014/main" id="{813F8DE3-8A9E-7A54-CA71-6E4D79C5F698}"/>
                      </a:ext>
                    </a:extLst>
                  </p14:cNvPr>
                  <p14:cNvContentPartPr/>
                  <p14:nvPr/>
                </p14:nvContentPartPr>
                <p14:xfrm>
                  <a:off x="6338047" y="4276461"/>
                  <a:ext cx="126360" cy="349200"/>
                </p14:xfrm>
              </p:contentPart>
            </mc:Choice>
            <mc:Fallback xmlns="">
              <p:pic>
                <p:nvPicPr>
                  <p:cNvPr id="17424" name="Ink 17423">
                    <a:extLst>
                      <a:ext uri="{FF2B5EF4-FFF2-40B4-BE49-F238E27FC236}">
                        <a16:creationId xmlns:a16="http://schemas.microsoft.com/office/drawing/2014/main" id="{813F8DE3-8A9E-7A54-CA71-6E4D79C5F698}"/>
                      </a:ext>
                    </a:extLst>
                  </p:cNvPr>
                  <p:cNvPicPr/>
                  <p:nvPr/>
                </p:nvPicPr>
                <p:blipFill>
                  <a:blip r:embed="rId108"/>
                  <a:stretch>
                    <a:fillRect/>
                  </a:stretch>
                </p:blipFill>
                <p:spPr>
                  <a:xfrm>
                    <a:off x="6329047" y="4267461"/>
                    <a:ext cx="144000" cy="3668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7425" name="Ink 17424">
                    <a:extLst>
                      <a:ext uri="{FF2B5EF4-FFF2-40B4-BE49-F238E27FC236}">
                        <a16:creationId xmlns:a16="http://schemas.microsoft.com/office/drawing/2014/main" id="{F0AEB24E-8C84-6217-EEEE-3E84154C2FAB}"/>
                      </a:ext>
                    </a:extLst>
                  </p14:cNvPr>
                  <p14:cNvContentPartPr/>
                  <p14:nvPr/>
                </p14:nvContentPartPr>
                <p14:xfrm>
                  <a:off x="6636847" y="4351341"/>
                  <a:ext cx="11880" cy="148320"/>
                </p14:xfrm>
              </p:contentPart>
            </mc:Choice>
            <mc:Fallback xmlns="">
              <p:pic>
                <p:nvPicPr>
                  <p:cNvPr id="17425" name="Ink 17424">
                    <a:extLst>
                      <a:ext uri="{FF2B5EF4-FFF2-40B4-BE49-F238E27FC236}">
                        <a16:creationId xmlns:a16="http://schemas.microsoft.com/office/drawing/2014/main" id="{F0AEB24E-8C84-6217-EEEE-3E84154C2FAB}"/>
                      </a:ext>
                    </a:extLst>
                  </p:cNvPr>
                  <p:cNvPicPr/>
                  <p:nvPr/>
                </p:nvPicPr>
                <p:blipFill>
                  <a:blip r:embed="rId110"/>
                  <a:stretch>
                    <a:fillRect/>
                  </a:stretch>
                </p:blipFill>
                <p:spPr>
                  <a:xfrm>
                    <a:off x="6627847" y="4342341"/>
                    <a:ext cx="2952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7426" name="Ink 17425">
                    <a:extLst>
                      <a:ext uri="{FF2B5EF4-FFF2-40B4-BE49-F238E27FC236}">
                        <a16:creationId xmlns:a16="http://schemas.microsoft.com/office/drawing/2014/main" id="{D2421CE7-9975-27BD-D311-A79538050A19}"/>
                      </a:ext>
                    </a:extLst>
                  </p14:cNvPr>
                  <p14:cNvContentPartPr/>
                  <p14:nvPr/>
                </p14:nvContentPartPr>
                <p14:xfrm>
                  <a:off x="6558727" y="4422621"/>
                  <a:ext cx="145440" cy="8280"/>
                </p14:xfrm>
              </p:contentPart>
            </mc:Choice>
            <mc:Fallback xmlns="">
              <p:pic>
                <p:nvPicPr>
                  <p:cNvPr id="17426" name="Ink 17425">
                    <a:extLst>
                      <a:ext uri="{FF2B5EF4-FFF2-40B4-BE49-F238E27FC236}">
                        <a16:creationId xmlns:a16="http://schemas.microsoft.com/office/drawing/2014/main" id="{D2421CE7-9975-27BD-D311-A79538050A19}"/>
                      </a:ext>
                    </a:extLst>
                  </p:cNvPr>
                  <p:cNvPicPr/>
                  <p:nvPr/>
                </p:nvPicPr>
                <p:blipFill>
                  <a:blip r:embed="rId112"/>
                  <a:stretch>
                    <a:fillRect/>
                  </a:stretch>
                </p:blipFill>
                <p:spPr>
                  <a:xfrm>
                    <a:off x="6549727" y="4413981"/>
                    <a:ext cx="1630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7427" name="Ink 17426">
                    <a:extLst>
                      <a:ext uri="{FF2B5EF4-FFF2-40B4-BE49-F238E27FC236}">
                        <a16:creationId xmlns:a16="http://schemas.microsoft.com/office/drawing/2014/main" id="{7E791221-6848-6215-F63A-576DA858EC03}"/>
                      </a:ext>
                    </a:extLst>
                  </p14:cNvPr>
                  <p14:cNvContentPartPr/>
                  <p14:nvPr/>
                </p14:nvContentPartPr>
                <p14:xfrm>
                  <a:off x="6826927" y="4291581"/>
                  <a:ext cx="20160" cy="241200"/>
                </p14:xfrm>
              </p:contentPart>
            </mc:Choice>
            <mc:Fallback xmlns="">
              <p:pic>
                <p:nvPicPr>
                  <p:cNvPr id="17427" name="Ink 17426">
                    <a:extLst>
                      <a:ext uri="{FF2B5EF4-FFF2-40B4-BE49-F238E27FC236}">
                        <a16:creationId xmlns:a16="http://schemas.microsoft.com/office/drawing/2014/main" id="{7E791221-6848-6215-F63A-576DA858EC03}"/>
                      </a:ext>
                    </a:extLst>
                  </p:cNvPr>
                  <p:cNvPicPr/>
                  <p:nvPr/>
                </p:nvPicPr>
                <p:blipFill>
                  <a:blip r:embed="rId114"/>
                  <a:stretch>
                    <a:fillRect/>
                  </a:stretch>
                </p:blipFill>
                <p:spPr>
                  <a:xfrm>
                    <a:off x="6817927" y="4282941"/>
                    <a:ext cx="3780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7428" name="Ink 17427">
                    <a:extLst>
                      <a:ext uri="{FF2B5EF4-FFF2-40B4-BE49-F238E27FC236}">
                        <a16:creationId xmlns:a16="http://schemas.microsoft.com/office/drawing/2014/main" id="{51B8EAF3-74A0-7AC8-C922-464E59303FBC}"/>
                      </a:ext>
                    </a:extLst>
                  </p14:cNvPr>
                  <p14:cNvContentPartPr/>
                  <p14:nvPr/>
                </p14:nvContentPartPr>
                <p14:xfrm>
                  <a:off x="6934207" y="4326501"/>
                  <a:ext cx="360" cy="138600"/>
                </p14:xfrm>
              </p:contentPart>
            </mc:Choice>
            <mc:Fallback xmlns="">
              <p:pic>
                <p:nvPicPr>
                  <p:cNvPr id="17428" name="Ink 17427">
                    <a:extLst>
                      <a:ext uri="{FF2B5EF4-FFF2-40B4-BE49-F238E27FC236}">
                        <a16:creationId xmlns:a16="http://schemas.microsoft.com/office/drawing/2014/main" id="{51B8EAF3-74A0-7AC8-C922-464E59303FBC}"/>
                      </a:ext>
                    </a:extLst>
                  </p:cNvPr>
                  <p:cNvPicPr/>
                  <p:nvPr/>
                </p:nvPicPr>
                <p:blipFill>
                  <a:blip r:embed="rId116"/>
                  <a:stretch>
                    <a:fillRect/>
                  </a:stretch>
                </p:blipFill>
                <p:spPr>
                  <a:xfrm>
                    <a:off x="6925567" y="4317861"/>
                    <a:ext cx="1800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7430" name="Ink 17429">
                    <a:extLst>
                      <a:ext uri="{FF2B5EF4-FFF2-40B4-BE49-F238E27FC236}">
                        <a16:creationId xmlns:a16="http://schemas.microsoft.com/office/drawing/2014/main" id="{D40F068D-C892-52A4-8334-EAC75F4DD163}"/>
                      </a:ext>
                    </a:extLst>
                  </p14:cNvPr>
                  <p14:cNvContentPartPr/>
                  <p14:nvPr/>
                </p14:nvContentPartPr>
                <p14:xfrm>
                  <a:off x="6973087" y="4237941"/>
                  <a:ext cx="165600" cy="294480"/>
                </p14:xfrm>
              </p:contentPart>
            </mc:Choice>
            <mc:Fallback xmlns="">
              <p:pic>
                <p:nvPicPr>
                  <p:cNvPr id="17430" name="Ink 17429">
                    <a:extLst>
                      <a:ext uri="{FF2B5EF4-FFF2-40B4-BE49-F238E27FC236}">
                        <a16:creationId xmlns:a16="http://schemas.microsoft.com/office/drawing/2014/main" id="{D40F068D-C892-52A4-8334-EAC75F4DD163}"/>
                      </a:ext>
                    </a:extLst>
                  </p:cNvPr>
                  <p:cNvPicPr/>
                  <p:nvPr/>
                </p:nvPicPr>
                <p:blipFill>
                  <a:blip r:embed="rId118"/>
                  <a:stretch>
                    <a:fillRect/>
                  </a:stretch>
                </p:blipFill>
                <p:spPr>
                  <a:xfrm>
                    <a:off x="6964447" y="4229301"/>
                    <a:ext cx="18324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7431" name="Ink 17430">
                    <a:extLst>
                      <a:ext uri="{FF2B5EF4-FFF2-40B4-BE49-F238E27FC236}">
                        <a16:creationId xmlns:a16="http://schemas.microsoft.com/office/drawing/2014/main" id="{BC8B8E35-945E-E1D0-5241-47381066FE4A}"/>
                      </a:ext>
                    </a:extLst>
                  </p14:cNvPr>
                  <p14:cNvContentPartPr/>
                  <p14:nvPr/>
                </p14:nvContentPartPr>
                <p14:xfrm>
                  <a:off x="6046807" y="4678941"/>
                  <a:ext cx="1135800" cy="47520"/>
                </p14:xfrm>
              </p:contentPart>
            </mc:Choice>
            <mc:Fallback xmlns="">
              <p:pic>
                <p:nvPicPr>
                  <p:cNvPr id="17431" name="Ink 17430">
                    <a:extLst>
                      <a:ext uri="{FF2B5EF4-FFF2-40B4-BE49-F238E27FC236}">
                        <a16:creationId xmlns:a16="http://schemas.microsoft.com/office/drawing/2014/main" id="{BC8B8E35-945E-E1D0-5241-47381066FE4A}"/>
                      </a:ext>
                    </a:extLst>
                  </p:cNvPr>
                  <p:cNvPicPr/>
                  <p:nvPr/>
                </p:nvPicPr>
                <p:blipFill>
                  <a:blip r:embed="rId120"/>
                  <a:stretch>
                    <a:fillRect/>
                  </a:stretch>
                </p:blipFill>
                <p:spPr>
                  <a:xfrm>
                    <a:off x="6038167" y="4669941"/>
                    <a:ext cx="115344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7432" name="Ink 17431">
                    <a:extLst>
                      <a:ext uri="{FF2B5EF4-FFF2-40B4-BE49-F238E27FC236}">
                        <a16:creationId xmlns:a16="http://schemas.microsoft.com/office/drawing/2014/main" id="{EC15CC64-5683-A85D-0109-6C066DF2BDEC}"/>
                      </a:ext>
                    </a:extLst>
                  </p14:cNvPr>
                  <p14:cNvContentPartPr/>
                  <p14:nvPr/>
                </p14:nvContentPartPr>
                <p14:xfrm>
                  <a:off x="6348847" y="4825461"/>
                  <a:ext cx="327240" cy="190440"/>
                </p14:xfrm>
              </p:contentPart>
            </mc:Choice>
            <mc:Fallback xmlns="">
              <p:pic>
                <p:nvPicPr>
                  <p:cNvPr id="17432" name="Ink 17431">
                    <a:extLst>
                      <a:ext uri="{FF2B5EF4-FFF2-40B4-BE49-F238E27FC236}">
                        <a16:creationId xmlns:a16="http://schemas.microsoft.com/office/drawing/2014/main" id="{EC15CC64-5683-A85D-0109-6C066DF2BDEC}"/>
                      </a:ext>
                    </a:extLst>
                  </p:cNvPr>
                  <p:cNvPicPr/>
                  <p:nvPr/>
                </p:nvPicPr>
                <p:blipFill>
                  <a:blip r:embed="rId122"/>
                  <a:stretch>
                    <a:fillRect/>
                  </a:stretch>
                </p:blipFill>
                <p:spPr>
                  <a:xfrm>
                    <a:off x="6340207" y="4816461"/>
                    <a:ext cx="34488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7442" name="Ink 17441">
                    <a:extLst>
                      <a:ext uri="{FF2B5EF4-FFF2-40B4-BE49-F238E27FC236}">
                        <a16:creationId xmlns:a16="http://schemas.microsoft.com/office/drawing/2014/main" id="{BF902761-4E50-D7EA-2FF8-1F5F02F004D5}"/>
                      </a:ext>
                    </a:extLst>
                  </p14:cNvPr>
                  <p14:cNvContentPartPr/>
                  <p14:nvPr/>
                </p14:nvContentPartPr>
                <p14:xfrm>
                  <a:off x="6542167" y="4926261"/>
                  <a:ext cx="275760" cy="163440"/>
                </p14:xfrm>
              </p:contentPart>
            </mc:Choice>
            <mc:Fallback xmlns="">
              <p:pic>
                <p:nvPicPr>
                  <p:cNvPr id="17442" name="Ink 17441">
                    <a:extLst>
                      <a:ext uri="{FF2B5EF4-FFF2-40B4-BE49-F238E27FC236}">
                        <a16:creationId xmlns:a16="http://schemas.microsoft.com/office/drawing/2014/main" id="{BF902761-4E50-D7EA-2FF8-1F5F02F004D5}"/>
                      </a:ext>
                    </a:extLst>
                  </p:cNvPr>
                  <p:cNvPicPr/>
                  <p:nvPr/>
                </p:nvPicPr>
                <p:blipFill>
                  <a:blip r:embed="rId124"/>
                  <a:stretch>
                    <a:fillRect/>
                  </a:stretch>
                </p:blipFill>
                <p:spPr>
                  <a:xfrm>
                    <a:off x="6533527" y="4917261"/>
                    <a:ext cx="29340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7443" name="Ink 17442">
                    <a:extLst>
                      <a:ext uri="{FF2B5EF4-FFF2-40B4-BE49-F238E27FC236}">
                        <a16:creationId xmlns:a16="http://schemas.microsoft.com/office/drawing/2014/main" id="{86AD7619-8C02-44FF-6B66-6837D125364D}"/>
                      </a:ext>
                    </a:extLst>
                  </p14:cNvPr>
                  <p14:cNvContentPartPr/>
                  <p14:nvPr/>
                </p14:nvContentPartPr>
                <p14:xfrm>
                  <a:off x="7200967" y="4211661"/>
                  <a:ext cx="229680" cy="926280"/>
                </p14:xfrm>
              </p:contentPart>
            </mc:Choice>
            <mc:Fallback xmlns="">
              <p:pic>
                <p:nvPicPr>
                  <p:cNvPr id="17443" name="Ink 17442">
                    <a:extLst>
                      <a:ext uri="{FF2B5EF4-FFF2-40B4-BE49-F238E27FC236}">
                        <a16:creationId xmlns:a16="http://schemas.microsoft.com/office/drawing/2014/main" id="{86AD7619-8C02-44FF-6B66-6837D125364D}"/>
                      </a:ext>
                    </a:extLst>
                  </p:cNvPr>
                  <p:cNvPicPr/>
                  <p:nvPr/>
                </p:nvPicPr>
                <p:blipFill>
                  <a:blip r:embed="rId126"/>
                  <a:stretch>
                    <a:fillRect/>
                  </a:stretch>
                </p:blipFill>
                <p:spPr>
                  <a:xfrm>
                    <a:off x="7192327" y="4202661"/>
                    <a:ext cx="247320" cy="943920"/>
                  </a:xfrm>
                  <a:prstGeom prst="rect">
                    <a:avLst/>
                  </a:prstGeom>
                </p:spPr>
              </p:pic>
            </mc:Fallback>
          </mc:AlternateContent>
        </p:grpSp>
        <p:grpSp>
          <p:nvGrpSpPr>
            <p:cNvPr id="17625" name="Group 17624">
              <a:extLst>
                <a:ext uri="{FF2B5EF4-FFF2-40B4-BE49-F238E27FC236}">
                  <a16:creationId xmlns:a16="http://schemas.microsoft.com/office/drawing/2014/main" id="{313F89AF-287C-3AA2-A56C-2DC100709F96}"/>
                </a:ext>
              </a:extLst>
            </p:cNvPr>
            <p:cNvGrpSpPr/>
            <p:nvPr/>
          </p:nvGrpSpPr>
          <p:grpSpPr>
            <a:xfrm>
              <a:off x="3532927" y="5150791"/>
              <a:ext cx="1805400" cy="906480"/>
              <a:chOff x="2870887" y="5428821"/>
              <a:chExt cx="1805400" cy="906480"/>
            </a:xfrm>
          </p:grpSpPr>
          <mc:AlternateContent xmlns:mc="http://schemas.openxmlformats.org/markup-compatibility/2006" xmlns:p14="http://schemas.microsoft.com/office/powerpoint/2010/main">
            <mc:Choice Requires="p14">
              <p:contentPart p14:bwMode="auto" r:id="rId127">
                <p14:nvContentPartPr>
                  <p14:cNvPr id="17454" name="Ink 17453">
                    <a:extLst>
                      <a:ext uri="{FF2B5EF4-FFF2-40B4-BE49-F238E27FC236}">
                        <a16:creationId xmlns:a16="http://schemas.microsoft.com/office/drawing/2014/main" id="{B2764AB2-FC45-222C-F3B3-443564BE7437}"/>
                      </a:ext>
                    </a:extLst>
                  </p14:cNvPr>
                  <p14:cNvContentPartPr/>
                  <p14:nvPr/>
                </p14:nvContentPartPr>
                <p14:xfrm>
                  <a:off x="2870887" y="5845701"/>
                  <a:ext cx="235080" cy="360"/>
                </p14:xfrm>
              </p:contentPart>
            </mc:Choice>
            <mc:Fallback xmlns="">
              <p:pic>
                <p:nvPicPr>
                  <p:cNvPr id="17454" name="Ink 17453">
                    <a:extLst>
                      <a:ext uri="{FF2B5EF4-FFF2-40B4-BE49-F238E27FC236}">
                        <a16:creationId xmlns:a16="http://schemas.microsoft.com/office/drawing/2014/main" id="{B2764AB2-FC45-222C-F3B3-443564BE7437}"/>
                      </a:ext>
                    </a:extLst>
                  </p:cNvPr>
                  <p:cNvPicPr/>
                  <p:nvPr/>
                </p:nvPicPr>
                <p:blipFill>
                  <a:blip r:embed="rId128"/>
                  <a:stretch>
                    <a:fillRect/>
                  </a:stretch>
                </p:blipFill>
                <p:spPr>
                  <a:xfrm>
                    <a:off x="2861887" y="5837061"/>
                    <a:ext cx="252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7470" name="Ink 17469">
                    <a:extLst>
                      <a:ext uri="{FF2B5EF4-FFF2-40B4-BE49-F238E27FC236}">
                        <a16:creationId xmlns:a16="http://schemas.microsoft.com/office/drawing/2014/main" id="{B84EAA42-945A-F49B-3477-8E78D85C72ED}"/>
                      </a:ext>
                    </a:extLst>
                  </p14:cNvPr>
                  <p14:cNvContentPartPr/>
                  <p14:nvPr/>
                </p14:nvContentPartPr>
                <p14:xfrm>
                  <a:off x="2964127" y="5990781"/>
                  <a:ext cx="216000" cy="2520"/>
                </p14:xfrm>
              </p:contentPart>
            </mc:Choice>
            <mc:Fallback xmlns="">
              <p:pic>
                <p:nvPicPr>
                  <p:cNvPr id="17470" name="Ink 17469">
                    <a:extLst>
                      <a:ext uri="{FF2B5EF4-FFF2-40B4-BE49-F238E27FC236}">
                        <a16:creationId xmlns:a16="http://schemas.microsoft.com/office/drawing/2014/main" id="{B84EAA42-945A-F49B-3477-8E78D85C72ED}"/>
                      </a:ext>
                    </a:extLst>
                  </p:cNvPr>
                  <p:cNvPicPr/>
                  <p:nvPr/>
                </p:nvPicPr>
                <p:blipFill>
                  <a:blip r:embed="rId130"/>
                  <a:stretch>
                    <a:fillRect/>
                  </a:stretch>
                </p:blipFill>
                <p:spPr>
                  <a:xfrm>
                    <a:off x="2955487" y="5981781"/>
                    <a:ext cx="2336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7471" name="Ink 17470">
                    <a:extLst>
                      <a:ext uri="{FF2B5EF4-FFF2-40B4-BE49-F238E27FC236}">
                        <a16:creationId xmlns:a16="http://schemas.microsoft.com/office/drawing/2014/main" id="{7EBF33B0-9DAE-A21E-CEC7-19BB22F7BAAE}"/>
                      </a:ext>
                    </a:extLst>
                  </p14:cNvPr>
                  <p14:cNvContentPartPr/>
                  <p14:nvPr/>
                </p14:nvContentPartPr>
                <p14:xfrm>
                  <a:off x="3532207" y="5559141"/>
                  <a:ext cx="14760" cy="90000"/>
                </p14:xfrm>
              </p:contentPart>
            </mc:Choice>
            <mc:Fallback xmlns="">
              <p:pic>
                <p:nvPicPr>
                  <p:cNvPr id="17471" name="Ink 17470">
                    <a:extLst>
                      <a:ext uri="{FF2B5EF4-FFF2-40B4-BE49-F238E27FC236}">
                        <a16:creationId xmlns:a16="http://schemas.microsoft.com/office/drawing/2014/main" id="{7EBF33B0-9DAE-A21E-CEC7-19BB22F7BAAE}"/>
                      </a:ext>
                    </a:extLst>
                  </p:cNvPr>
                  <p:cNvPicPr/>
                  <p:nvPr/>
                </p:nvPicPr>
                <p:blipFill>
                  <a:blip r:embed="rId132"/>
                  <a:stretch>
                    <a:fillRect/>
                  </a:stretch>
                </p:blipFill>
                <p:spPr>
                  <a:xfrm>
                    <a:off x="3523207" y="5550501"/>
                    <a:ext cx="3240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7600" name="Ink 17599">
                    <a:extLst>
                      <a:ext uri="{FF2B5EF4-FFF2-40B4-BE49-F238E27FC236}">
                        <a16:creationId xmlns:a16="http://schemas.microsoft.com/office/drawing/2014/main" id="{D53B31DC-5B0E-A053-B377-B31613181BD2}"/>
                      </a:ext>
                    </a:extLst>
                  </p14:cNvPr>
                  <p14:cNvContentPartPr/>
                  <p14:nvPr/>
                </p14:nvContentPartPr>
                <p14:xfrm>
                  <a:off x="3405127" y="5709621"/>
                  <a:ext cx="353880" cy="11160"/>
                </p14:xfrm>
              </p:contentPart>
            </mc:Choice>
            <mc:Fallback xmlns="">
              <p:pic>
                <p:nvPicPr>
                  <p:cNvPr id="17600" name="Ink 17599">
                    <a:extLst>
                      <a:ext uri="{FF2B5EF4-FFF2-40B4-BE49-F238E27FC236}">
                        <a16:creationId xmlns:a16="http://schemas.microsoft.com/office/drawing/2014/main" id="{D53B31DC-5B0E-A053-B377-B31613181BD2}"/>
                      </a:ext>
                    </a:extLst>
                  </p:cNvPr>
                  <p:cNvPicPr/>
                  <p:nvPr/>
                </p:nvPicPr>
                <p:blipFill>
                  <a:blip r:embed="rId134"/>
                  <a:stretch>
                    <a:fillRect/>
                  </a:stretch>
                </p:blipFill>
                <p:spPr>
                  <a:xfrm>
                    <a:off x="3396487" y="5700981"/>
                    <a:ext cx="3715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7601" name="Ink 17600">
                    <a:extLst>
                      <a:ext uri="{FF2B5EF4-FFF2-40B4-BE49-F238E27FC236}">
                        <a16:creationId xmlns:a16="http://schemas.microsoft.com/office/drawing/2014/main" id="{B7FA4701-9A7E-E325-3E91-8C722506D48D}"/>
                      </a:ext>
                    </a:extLst>
                  </p14:cNvPr>
                  <p14:cNvContentPartPr/>
                  <p14:nvPr/>
                </p14:nvContentPartPr>
                <p14:xfrm>
                  <a:off x="3417367" y="5793141"/>
                  <a:ext cx="359640" cy="136800"/>
                </p14:xfrm>
              </p:contentPart>
            </mc:Choice>
            <mc:Fallback xmlns="">
              <p:pic>
                <p:nvPicPr>
                  <p:cNvPr id="17601" name="Ink 17600">
                    <a:extLst>
                      <a:ext uri="{FF2B5EF4-FFF2-40B4-BE49-F238E27FC236}">
                        <a16:creationId xmlns:a16="http://schemas.microsoft.com/office/drawing/2014/main" id="{B7FA4701-9A7E-E325-3E91-8C722506D48D}"/>
                      </a:ext>
                    </a:extLst>
                  </p:cNvPr>
                  <p:cNvPicPr/>
                  <p:nvPr/>
                </p:nvPicPr>
                <p:blipFill>
                  <a:blip r:embed="rId136"/>
                  <a:stretch>
                    <a:fillRect/>
                  </a:stretch>
                </p:blipFill>
                <p:spPr>
                  <a:xfrm>
                    <a:off x="3408367" y="5784141"/>
                    <a:ext cx="37728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7602" name="Ink 17601">
                    <a:extLst>
                      <a:ext uri="{FF2B5EF4-FFF2-40B4-BE49-F238E27FC236}">
                        <a16:creationId xmlns:a16="http://schemas.microsoft.com/office/drawing/2014/main" id="{A8B15C6D-C846-9C93-769C-D1D73897E2A6}"/>
                      </a:ext>
                    </a:extLst>
                  </p14:cNvPr>
                  <p14:cNvContentPartPr/>
                  <p14:nvPr/>
                </p14:nvContentPartPr>
                <p14:xfrm>
                  <a:off x="3543007" y="5824101"/>
                  <a:ext cx="208440" cy="304920"/>
                </p14:xfrm>
              </p:contentPart>
            </mc:Choice>
            <mc:Fallback xmlns="">
              <p:pic>
                <p:nvPicPr>
                  <p:cNvPr id="17602" name="Ink 17601">
                    <a:extLst>
                      <a:ext uri="{FF2B5EF4-FFF2-40B4-BE49-F238E27FC236}">
                        <a16:creationId xmlns:a16="http://schemas.microsoft.com/office/drawing/2014/main" id="{A8B15C6D-C846-9C93-769C-D1D73897E2A6}"/>
                      </a:ext>
                    </a:extLst>
                  </p:cNvPr>
                  <p:cNvPicPr/>
                  <p:nvPr/>
                </p:nvPicPr>
                <p:blipFill>
                  <a:blip r:embed="rId138"/>
                  <a:stretch>
                    <a:fillRect/>
                  </a:stretch>
                </p:blipFill>
                <p:spPr>
                  <a:xfrm>
                    <a:off x="3534007" y="5815101"/>
                    <a:ext cx="22608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7603" name="Ink 17602">
                    <a:extLst>
                      <a:ext uri="{FF2B5EF4-FFF2-40B4-BE49-F238E27FC236}">
                        <a16:creationId xmlns:a16="http://schemas.microsoft.com/office/drawing/2014/main" id="{656B69B5-CA96-8BCB-7AC8-C77C8FDA715F}"/>
                      </a:ext>
                    </a:extLst>
                  </p14:cNvPr>
                  <p14:cNvContentPartPr/>
                  <p14:nvPr/>
                </p14:nvContentPartPr>
                <p14:xfrm>
                  <a:off x="3363727" y="5789901"/>
                  <a:ext cx="274680" cy="285480"/>
                </p14:xfrm>
              </p:contentPart>
            </mc:Choice>
            <mc:Fallback xmlns="">
              <p:pic>
                <p:nvPicPr>
                  <p:cNvPr id="17603" name="Ink 17602">
                    <a:extLst>
                      <a:ext uri="{FF2B5EF4-FFF2-40B4-BE49-F238E27FC236}">
                        <a16:creationId xmlns:a16="http://schemas.microsoft.com/office/drawing/2014/main" id="{656B69B5-CA96-8BCB-7AC8-C77C8FDA715F}"/>
                      </a:ext>
                    </a:extLst>
                  </p:cNvPr>
                  <p:cNvPicPr/>
                  <p:nvPr/>
                </p:nvPicPr>
                <p:blipFill>
                  <a:blip r:embed="rId140"/>
                  <a:stretch>
                    <a:fillRect/>
                  </a:stretch>
                </p:blipFill>
                <p:spPr>
                  <a:xfrm>
                    <a:off x="3354727" y="5780901"/>
                    <a:ext cx="29232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7604" name="Ink 17603">
                    <a:extLst>
                      <a:ext uri="{FF2B5EF4-FFF2-40B4-BE49-F238E27FC236}">
                        <a16:creationId xmlns:a16="http://schemas.microsoft.com/office/drawing/2014/main" id="{A32A33F6-5F7F-33AC-7D1A-09BF47C952F1}"/>
                      </a:ext>
                    </a:extLst>
                  </p14:cNvPr>
                  <p14:cNvContentPartPr/>
                  <p14:nvPr/>
                </p14:nvContentPartPr>
                <p14:xfrm>
                  <a:off x="3953767" y="5428821"/>
                  <a:ext cx="185760" cy="839880"/>
                </p14:xfrm>
              </p:contentPart>
            </mc:Choice>
            <mc:Fallback xmlns="">
              <p:pic>
                <p:nvPicPr>
                  <p:cNvPr id="17604" name="Ink 17603">
                    <a:extLst>
                      <a:ext uri="{FF2B5EF4-FFF2-40B4-BE49-F238E27FC236}">
                        <a16:creationId xmlns:a16="http://schemas.microsoft.com/office/drawing/2014/main" id="{A32A33F6-5F7F-33AC-7D1A-09BF47C952F1}"/>
                      </a:ext>
                    </a:extLst>
                  </p:cNvPr>
                  <p:cNvPicPr/>
                  <p:nvPr/>
                </p:nvPicPr>
                <p:blipFill>
                  <a:blip r:embed="rId142"/>
                  <a:stretch>
                    <a:fillRect/>
                  </a:stretch>
                </p:blipFill>
                <p:spPr>
                  <a:xfrm>
                    <a:off x="3944767" y="5420181"/>
                    <a:ext cx="203400" cy="8575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7606" name="Ink 17605">
                    <a:extLst>
                      <a:ext uri="{FF2B5EF4-FFF2-40B4-BE49-F238E27FC236}">
                        <a16:creationId xmlns:a16="http://schemas.microsoft.com/office/drawing/2014/main" id="{D1749543-BC3F-D097-E6A8-C6777D029728}"/>
                      </a:ext>
                    </a:extLst>
                  </p14:cNvPr>
                  <p14:cNvContentPartPr/>
                  <p14:nvPr/>
                </p14:nvContentPartPr>
                <p14:xfrm>
                  <a:off x="4179847" y="5608461"/>
                  <a:ext cx="123120" cy="205560"/>
                </p14:xfrm>
              </p:contentPart>
            </mc:Choice>
            <mc:Fallback xmlns="">
              <p:pic>
                <p:nvPicPr>
                  <p:cNvPr id="17606" name="Ink 17605">
                    <a:extLst>
                      <a:ext uri="{FF2B5EF4-FFF2-40B4-BE49-F238E27FC236}">
                        <a16:creationId xmlns:a16="http://schemas.microsoft.com/office/drawing/2014/main" id="{D1749543-BC3F-D097-E6A8-C6777D029728}"/>
                      </a:ext>
                    </a:extLst>
                  </p:cNvPr>
                  <p:cNvPicPr/>
                  <p:nvPr/>
                </p:nvPicPr>
                <p:blipFill>
                  <a:blip r:embed="rId144"/>
                  <a:stretch>
                    <a:fillRect/>
                  </a:stretch>
                </p:blipFill>
                <p:spPr>
                  <a:xfrm>
                    <a:off x="4171207" y="5599821"/>
                    <a:ext cx="14076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7607" name="Ink 17606">
                    <a:extLst>
                      <a:ext uri="{FF2B5EF4-FFF2-40B4-BE49-F238E27FC236}">
                        <a16:creationId xmlns:a16="http://schemas.microsoft.com/office/drawing/2014/main" id="{E3411D8B-1571-EF8F-4E10-441EAD5F74E6}"/>
                      </a:ext>
                    </a:extLst>
                  </p14:cNvPr>
                  <p14:cNvContentPartPr/>
                  <p14:nvPr/>
                </p14:nvContentPartPr>
                <p14:xfrm>
                  <a:off x="4386127" y="5770461"/>
                  <a:ext cx="145440" cy="360"/>
                </p14:xfrm>
              </p:contentPart>
            </mc:Choice>
            <mc:Fallback xmlns="">
              <p:pic>
                <p:nvPicPr>
                  <p:cNvPr id="17607" name="Ink 17606">
                    <a:extLst>
                      <a:ext uri="{FF2B5EF4-FFF2-40B4-BE49-F238E27FC236}">
                        <a16:creationId xmlns:a16="http://schemas.microsoft.com/office/drawing/2014/main" id="{E3411D8B-1571-EF8F-4E10-441EAD5F74E6}"/>
                      </a:ext>
                    </a:extLst>
                  </p:cNvPr>
                  <p:cNvPicPr/>
                  <p:nvPr/>
                </p:nvPicPr>
                <p:blipFill>
                  <a:blip r:embed="rId146"/>
                  <a:stretch>
                    <a:fillRect/>
                  </a:stretch>
                </p:blipFill>
                <p:spPr>
                  <a:xfrm>
                    <a:off x="4377127" y="5761821"/>
                    <a:ext cx="163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7608" name="Ink 17607">
                    <a:extLst>
                      <a:ext uri="{FF2B5EF4-FFF2-40B4-BE49-F238E27FC236}">
                        <a16:creationId xmlns:a16="http://schemas.microsoft.com/office/drawing/2014/main" id="{8B083A7C-E6CE-CD67-8FB3-C187E1DFFAA1}"/>
                      </a:ext>
                    </a:extLst>
                  </p14:cNvPr>
                  <p14:cNvContentPartPr/>
                  <p14:nvPr/>
                </p14:nvContentPartPr>
                <p14:xfrm>
                  <a:off x="4459567" y="5659941"/>
                  <a:ext cx="3240" cy="203040"/>
                </p14:xfrm>
              </p:contentPart>
            </mc:Choice>
            <mc:Fallback xmlns="">
              <p:pic>
                <p:nvPicPr>
                  <p:cNvPr id="17608" name="Ink 17607">
                    <a:extLst>
                      <a:ext uri="{FF2B5EF4-FFF2-40B4-BE49-F238E27FC236}">
                        <a16:creationId xmlns:a16="http://schemas.microsoft.com/office/drawing/2014/main" id="{8B083A7C-E6CE-CD67-8FB3-C187E1DFFAA1}"/>
                      </a:ext>
                    </a:extLst>
                  </p:cNvPr>
                  <p:cNvPicPr/>
                  <p:nvPr/>
                </p:nvPicPr>
                <p:blipFill>
                  <a:blip r:embed="rId148"/>
                  <a:stretch>
                    <a:fillRect/>
                  </a:stretch>
                </p:blipFill>
                <p:spPr>
                  <a:xfrm>
                    <a:off x="4450567" y="5651301"/>
                    <a:ext cx="2088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7609" name="Ink 17608">
                    <a:extLst>
                      <a:ext uri="{FF2B5EF4-FFF2-40B4-BE49-F238E27FC236}">
                        <a16:creationId xmlns:a16="http://schemas.microsoft.com/office/drawing/2014/main" id="{786E2CB7-668B-B580-CF43-D7AE4E9E1B41}"/>
                      </a:ext>
                    </a:extLst>
                  </p14:cNvPr>
                  <p14:cNvContentPartPr/>
                  <p14:nvPr/>
                </p14:nvContentPartPr>
                <p14:xfrm>
                  <a:off x="4601767" y="5590821"/>
                  <a:ext cx="25200" cy="209880"/>
                </p14:xfrm>
              </p:contentPart>
            </mc:Choice>
            <mc:Fallback xmlns="">
              <p:pic>
                <p:nvPicPr>
                  <p:cNvPr id="17609" name="Ink 17608">
                    <a:extLst>
                      <a:ext uri="{FF2B5EF4-FFF2-40B4-BE49-F238E27FC236}">
                        <a16:creationId xmlns:a16="http://schemas.microsoft.com/office/drawing/2014/main" id="{786E2CB7-668B-B580-CF43-D7AE4E9E1B41}"/>
                      </a:ext>
                    </a:extLst>
                  </p:cNvPr>
                  <p:cNvPicPr/>
                  <p:nvPr/>
                </p:nvPicPr>
                <p:blipFill>
                  <a:blip r:embed="rId150"/>
                  <a:stretch>
                    <a:fillRect/>
                  </a:stretch>
                </p:blipFill>
                <p:spPr>
                  <a:xfrm>
                    <a:off x="4592767" y="5582181"/>
                    <a:ext cx="428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7610" name="Ink 17609">
                    <a:extLst>
                      <a:ext uri="{FF2B5EF4-FFF2-40B4-BE49-F238E27FC236}">
                        <a16:creationId xmlns:a16="http://schemas.microsoft.com/office/drawing/2014/main" id="{575E267C-8C5F-0BEE-264A-55FD7B8696CB}"/>
                      </a:ext>
                    </a:extLst>
                  </p14:cNvPr>
                  <p14:cNvContentPartPr/>
                  <p14:nvPr/>
                </p14:nvContentPartPr>
                <p14:xfrm>
                  <a:off x="4105327" y="5950461"/>
                  <a:ext cx="570960" cy="14760"/>
                </p14:xfrm>
              </p:contentPart>
            </mc:Choice>
            <mc:Fallback xmlns="">
              <p:pic>
                <p:nvPicPr>
                  <p:cNvPr id="17610" name="Ink 17609">
                    <a:extLst>
                      <a:ext uri="{FF2B5EF4-FFF2-40B4-BE49-F238E27FC236}">
                        <a16:creationId xmlns:a16="http://schemas.microsoft.com/office/drawing/2014/main" id="{575E267C-8C5F-0BEE-264A-55FD7B8696CB}"/>
                      </a:ext>
                    </a:extLst>
                  </p:cNvPr>
                  <p:cNvPicPr/>
                  <p:nvPr/>
                </p:nvPicPr>
                <p:blipFill>
                  <a:blip r:embed="rId152"/>
                  <a:stretch>
                    <a:fillRect/>
                  </a:stretch>
                </p:blipFill>
                <p:spPr>
                  <a:xfrm>
                    <a:off x="4096327" y="5941461"/>
                    <a:ext cx="58860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7611" name="Ink 17610">
                    <a:extLst>
                      <a:ext uri="{FF2B5EF4-FFF2-40B4-BE49-F238E27FC236}">
                        <a16:creationId xmlns:a16="http://schemas.microsoft.com/office/drawing/2014/main" id="{8D250F26-C901-8B12-AF82-8CAFFFDE5BBE}"/>
                      </a:ext>
                    </a:extLst>
                  </p14:cNvPr>
                  <p14:cNvContentPartPr/>
                  <p14:nvPr/>
                </p14:nvContentPartPr>
                <p14:xfrm>
                  <a:off x="4172647" y="6023541"/>
                  <a:ext cx="349920" cy="196560"/>
                </p14:xfrm>
              </p:contentPart>
            </mc:Choice>
            <mc:Fallback xmlns="">
              <p:pic>
                <p:nvPicPr>
                  <p:cNvPr id="17611" name="Ink 17610">
                    <a:extLst>
                      <a:ext uri="{FF2B5EF4-FFF2-40B4-BE49-F238E27FC236}">
                        <a16:creationId xmlns:a16="http://schemas.microsoft.com/office/drawing/2014/main" id="{8D250F26-C901-8B12-AF82-8CAFFFDE5BBE}"/>
                      </a:ext>
                    </a:extLst>
                  </p:cNvPr>
                  <p:cNvPicPr/>
                  <p:nvPr/>
                </p:nvPicPr>
                <p:blipFill>
                  <a:blip r:embed="rId154"/>
                  <a:stretch>
                    <a:fillRect/>
                  </a:stretch>
                </p:blipFill>
                <p:spPr>
                  <a:xfrm>
                    <a:off x="4164007" y="6014541"/>
                    <a:ext cx="36756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7612" name="Ink 17611">
                    <a:extLst>
                      <a:ext uri="{FF2B5EF4-FFF2-40B4-BE49-F238E27FC236}">
                        <a16:creationId xmlns:a16="http://schemas.microsoft.com/office/drawing/2014/main" id="{2B81890A-3293-25CA-9E9F-12E866F73A8F}"/>
                      </a:ext>
                    </a:extLst>
                  </p14:cNvPr>
                  <p14:cNvContentPartPr/>
                  <p14:nvPr/>
                </p14:nvContentPartPr>
                <p14:xfrm>
                  <a:off x="4376767" y="6110661"/>
                  <a:ext cx="198360" cy="224640"/>
                </p14:xfrm>
              </p:contentPart>
            </mc:Choice>
            <mc:Fallback xmlns="">
              <p:pic>
                <p:nvPicPr>
                  <p:cNvPr id="17612" name="Ink 17611">
                    <a:extLst>
                      <a:ext uri="{FF2B5EF4-FFF2-40B4-BE49-F238E27FC236}">
                        <a16:creationId xmlns:a16="http://schemas.microsoft.com/office/drawing/2014/main" id="{2B81890A-3293-25CA-9E9F-12E866F73A8F}"/>
                      </a:ext>
                    </a:extLst>
                  </p:cNvPr>
                  <p:cNvPicPr/>
                  <p:nvPr/>
                </p:nvPicPr>
                <p:blipFill>
                  <a:blip r:embed="rId156"/>
                  <a:stretch>
                    <a:fillRect/>
                  </a:stretch>
                </p:blipFill>
                <p:spPr>
                  <a:xfrm>
                    <a:off x="4368127" y="6101661"/>
                    <a:ext cx="216000" cy="242280"/>
                  </a:xfrm>
                  <a:prstGeom prst="rect">
                    <a:avLst/>
                  </a:prstGeom>
                </p:spPr>
              </p:pic>
            </mc:Fallback>
          </mc:AlternateContent>
        </p:grpSp>
        <p:grpSp>
          <p:nvGrpSpPr>
            <p:cNvPr id="17630" name="Group 17629">
              <a:extLst>
                <a:ext uri="{FF2B5EF4-FFF2-40B4-BE49-F238E27FC236}">
                  <a16:creationId xmlns:a16="http://schemas.microsoft.com/office/drawing/2014/main" id="{BC026182-88EF-DB7F-8A65-2AF622988508}"/>
                </a:ext>
              </a:extLst>
            </p:cNvPr>
            <p:cNvGrpSpPr/>
            <p:nvPr/>
          </p:nvGrpSpPr>
          <p:grpSpPr>
            <a:xfrm>
              <a:off x="5587807" y="5267791"/>
              <a:ext cx="2256120" cy="806040"/>
              <a:chOff x="4925767" y="5545821"/>
              <a:chExt cx="2256120" cy="806040"/>
            </a:xfrm>
          </p:grpSpPr>
          <mc:AlternateContent xmlns:mc="http://schemas.openxmlformats.org/markup-compatibility/2006" xmlns:p14="http://schemas.microsoft.com/office/powerpoint/2010/main">
            <mc:Choice Requires="p14">
              <p:contentPart p14:bwMode="auto" r:id="rId157">
                <p14:nvContentPartPr>
                  <p14:cNvPr id="17613" name="Ink 17612">
                    <a:extLst>
                      <a:ext uri="{FF2B5EF4-FFF2-40B4-BE49-F238E27FC236}">
                        <a16:creationId xmlns:a16="http://schemas.microsoft.com/office/drawing/2014/main" id="{014EDD53-D1D8-A2BA-D71A-2B3B0FA0B895}"/>
                      </a:ext>
                    </a:extLst>
                  </p14:cNvPr>
                  <p14:cNvContentPartPr/>
                  <p14:nvPr/>
                </p14:nvContentPartPr>
                <p14:xfrm>
                  <a:off x="4925767" y="5888901"/>
                  <a:ext cx="181440" cy="2880"/>
                </p14:xfrm>
              </p:contentPart>
            </mc:Choice>
            <mc:Fallback xmlns="">
              <p:pic>
                <p:nvPicPr>
                  <p:cNvPr id="17613" name="Ink 17612">
                    <a:extLst>
                      <a:ext uri="{FF2B5EF4-FFF2-40B4-BE49-F238E27FC236}">
                        <a16:creationId xmlns:a16="http://schemas.microsoft.com/office/drawing/2014/main" id="{014EDD53-D1D8-A2BA-D71A-2B3B0FA0B895}"/>
                      </a:ext>
                    </a:extLst>
                  </p:cNvPr>
                  <p:cNvPicPr/>
                  <p:nvPr/>
                </p:nvPicPr>
                <p:blipFill>
                  <a:blip r:embed="rId158"/>
                  <a:stretch>
                    <a:fillRect/>
                  </a:stretch>
                </p:blipFill>
                <p:spPr>
                  <a:xfrm>
                    <a:off x="4917127" y="5880261"/>
                    <a:ext cx="19908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7614" name="Ink 17613">
                    <a:extLst>
                      <a:ext uri="{FF2B5EF4-FFF2-40B4-BE49-F238E27FC236}">
                        <a16:creationId xmlns:a16="http://schemas.microsoft.com/office/drawing/2014/main" id="{F1B2D921-5C58-F921-9E5D-A726DE0F03C3}"/>
                      </a:ext>
                    </a:extLst>
                  </p14:cNvPr>
                  <p14:cNvContentPartPr/>
                  <p14:nvPr/>
                </p14:nvContentPartPr>
                <p14:xfrm>
                  <a:off x="5016127" y="5794941"/>
                  <a:ext cx="15120" cy="239760"/>
                </p14:xfrm>
              </p:contentPart>
            </mc:Choice>
            <mc:Fallback xmlns="">
              <p:pic>
                <p:nvPicPr>
                  <p:cNvPr id="17614" name="Ink 17613">
                    <a:extLst>
                      <a:ext uri="{FF2B5EF4-FFF2-40B4-BE49-F238E27FC236}">
                        <a16:creationId xmlns:a16="http://schemas.microsoft.com/office/drawing/2014/main" id="{F1B2D921-5C58-F921-9E5D-A726DE0F03C3}"/>
                      </a:ext>
                    </a:extLst>
                  </p:cNvPr>
                  <p:cNvPicPr/>
                  <p:nvPr/>
                </p:nvPicPr>
                <p:blipFill>
                  <a:blip r:embed="rId160"/>
                  <a:stretch>
                    <a:fillRect/>
                  </a:stretch>
                </p:blipFill>
                <p:spPr>
                  <a:xfrm>
                    <a:off x="5007127" y="5785941"/>
                    <a:ext cx="3276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7615" name="Ink 17614">
                    <a:extLst>
                      <a:ext uri="{FF2B5EF4-FFF2-40B4-BE49-F238E27FC236}">
                        <a16:creationId xmlns:a16="http://schemas.microsoft.com/office/drawing/2014/main" id="{491FFD5D-B98D-81B1-1613-810F48E57D78}"/>
                      </a:ext>
                    </a:extLst>
                  </p14:cNvPr>
                  <p14:cNvContentPartPr/>
                  <p14:nvPr/>
                </p14:nvContentPartPr>
                <p14:xfrm>
                  <a:off x="5276047" y="5646621"/>
                  <a:ext cx="161280" cy="145800"/>
                </p14:xfrm>
              </p:contentPart>
            </mc:Choice>
            <mc:Fallback xmlns="">
              <p:pic>
                <p:nvPicPr>
                  <p:cNvPr id="17615" name="Ink 17614">
                    <a:extLst>
                      <a:ext uri="{FF2B5EF4-FFF2-40B4-BE49-F238E27FC236}">
                        <a16:creationId xmlns:a16="http://schemas.microsoft.com/office/drawing/2014/main" id="{491FFD5D-B98D-81B1-1613-810F48E57D78}"/>
                      </a:ext>
                    </a:extLst>
                  </p:cNvPr>
                  <p:cNvPicPr/>
                  <p:nvPr/>
                </p:nvPicPr>
                <p:blipFill>
                  <a:blip r:embed="rId162"/>
                  <a:stretch>
                    <a:fillRect/>
                  </a:stretch>
                </p:blipFill>
                <p:spPr>
                  <a:xfrm>
                    <a:off x="5267047" y="5637981"/>
                    <a:ext cx="17892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7616" name="Ink 17615">
                    <a:extLst>
                      <a:ext uri="{FF2B5EF4-FFF2-40B4-BE49-F238E27FC236}">
                        <a16:creationId xmlns:a16="http://schemas.microsoft.com/office/drawing/2014/main" id="{671EDC53-8EE4-B0C4-1245-37741383FC5B}"/>
                      </a:ext>
                    </a:extLst>
                  </p14:cNvPr>
                  <p14:cNvContentPartPr/>
                  <p14:nvPr/>
                </p14:nvContentPartPr>
                <p14:xfrm>
                  <a:off x="5479447" y="5675061"/>
                  <a:ext cx="94320" cy="360"/>
                </p14:xfrm>
              </p:contentPart>
            </mc:Choice>
            <mc:Fallback xmlns="">
              <p:pic>
                <p:nvPicPr>
                  <p:cNvPr id="17616" name="Ink 17615">
                    <a:extLst>
                      <a:ext uri="{FF2B5EF4-FFF2-40B4-BE49-F238E27FC236}">
                        <a16:creationId xmlns:a16="http://schemas.microsoft.com/office/drawing/2014/main" id="{671EDC53-8EE4-B0C4-1245-37741383FC5B}"/>
                      </a:ext>
                    </a:extLst>
                  </p:cNvPr>
                  <p:cNvPicPr/>
                  <p:nvPr/>
                </p:nvPicPr>
                <p:blipFill>
                  <a:blip r:embed="rId164"/>
                  <a:stretch>
                    <a:fillRect/>
                  </a:stretch>
                </p:blipFill>
                <p:spPr>
                  <a:xfrm>
                    <a:off x="5470807" y="5666421"/>
                    <a:ext cx="111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7617" name="Ink 17616">
                    <a:extLst>
                      <a:ext uri="{FF2B5EF4-FFF2-40B4-BE49-F238E27FC236}">
                        <a16:creationId xmlns:a16="http://schemas.microsoft.com/office/drawing/2014/main" id="{1C5866B8-0C73-7215-BDE7-1D100339698F}"/>
                      </a:ext>
                    </a:extLst>
                  </p14:cNvPr>
                  <p14:cNvContentPartPr/>
                  <p14:nvPr/>
                </p14:nvContentPartPr>
                <p14:xfrm>
                  <a:off x="5645767" y="5612781"/>
                  <a:ext cx="23760" cy="155520"/>
                </p14:xfrm>
              </p:contentPart>
            </mc:Choice>
            <mc:Fallback xmlns="">
              <p:pic>
                <p:nvPicPr>
                  <p:cNvPr id="17617" name="Ink 17616">
                    <a:extLst>
                      <a:ext uri="{FF2B5EF4-FFF2-40B4-BE49-F238E27FC236}">
                        <a16:creationId xmlns:a16="http://schemas.microsoft.com/office/drawing/2014/main" id="{1C5866B8-0C73-7215-BDE7-1D100339698F}"/>
                      </a:ext>
                    </a:extLst>
                  </p:cNvPr>
                  <p:cNvPicPr/>
                  <p:nvPr/>
                </p:nvPicPr>
                <p:blipFill>
                  <a:blip r:embed="rId166"/>
                  <a:stretch>
                    <a:fillRect/>
                  </a:stretch>
                </p:blipFill>
                <p:spPr>
                  <a:xfrm>
                    <a:off x="5636767" y="5603781"/>
                    <a:ext cx="4140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7618" name="Ink 17617">
                    <a:extLst>
                      <a:ext uri="{FF2B5EF4-FFF2-40B4-BE49-F238E27FC236}">
                        <a16:creationId xmlns:a16="http://schemas.microsoft.com/office/drawing/2014/main" id="{9309F140-BC98-BFA9-3D4F-3A70E0226487}"/>
                      </a:ext>
                    </a:extLst>
                  </p14:cNvPr>
                  <p14:cNvContentPartPr/>
                  <p14:nvPr/>
                </p14:nvContentPartPr>
                <p14:xfrm>
                  <a:off x="5191807" y="5845341"/>
                  <a:ext cx="540000" cy="6120"/>
                </p14:xfrm>
              </p:contentPart>
            </mc:Choice>
            <mc:Fallback xmlns="">
              <p:pic>
                <p:nvPicPr>
                  <p:cNvPr id="17618" name="Ink 17617">
                    <a:extLst>
                      <a:ext uri="{FF2B5EF4-FFF2-40B4-BE49-F238E27FC236}">
                        <a16:creationId xmlns:a16="http://schemas.microsoft.com/office/drawing/2014/main" id="{9309F140-BC98-BFA9-3D4F-3A70E0226487}"/>
                      </a:ext>
                    </a:extLst>
                  </p:cNvPr>
                  <p:cNvPicPr/>
                  <p:nvPr/>
                </p:nvPicPr>
                <p:blipFill>
                  <a:blip r:embed="rId168"/>
                  <a:stretch>
                    <a:fillRect/>
                  </a:stretch>
                </p:blipFill>
                <p:spPr>
                  <a:xfrm>
                    <a:off x="5183167" y="5836701"/>
                    <a:ext cx="55764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7619" name="Ink 17618">
                    <a:extLst>
                      <a:ext uri="{FF2B5EF4-FFF2-40B4-BE49-F238E27FC236}">
                        <a16:creationId xmlns:a16="http://schemas.microsoft.com/office/drawing/2014/main" id="{F34D2282-A8F7-A858-DC5D-ECEBC66410D7}"/>
                      </a:ext>
                    </a:extLst>
                  </p14:cNvPr>
                  <p14:cNvContentPartPr/>
                  <p14:nvPr/>
                </p14:nvContentPartPr>
                <p14:xfrm>
                  <a:off x="5327167" y="5924541"/>
                  <a:ext cx="324000" cy="217440"/>
                </p14:xfrm>
              </p:contentPart>
            </mc:Choice>
            <mc:Fallback xmlns="">
              <p:pic>
                <p:nvPicPr>
                  <p:cNvPr id="17619" name="Ink 17618">
                    <a:extLst>
                      <a:ext uri="{FF2B5EF4-FFF2-40B4-BE49-F238E27FC236}">
                        <a16:creationId xmlns:a16="http://schemas.microsoft.com/office/drawing/2014/main" id="{F34D2282-A8F7-A858-DC5D-ECEBC66410D7}"/>
                      </a:ext>
                    </a:extLst>
                  </p:cNvPr>
                  <p:cNvPicPr/>
                  <p:nvPr/>
                </p:nvPicPr>
                <p:blipFill>
                  <a:blip r:embed="rId170"/>
                  <a:stretch>
                    <a:fillRect/>
                  </a:stretch>
                </p:blipFill>
                <p:spPr>
                  <a:xfrm>
                    <a:off x="5318527" y="5915541"/>
                    <a:ext cx="34164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7620" name="Ink 17619">
                    <a:extLst>
                      <a:ext uri="{FF2B5EF4-FFF2-40B4-BE49-F238E27FC236}">
                        <a16:creationId xmlns:a16="http://schemas.microsoft.com/office/drawing/2014/main" id="{1EDA599C-BE25-590D-96CA-3A79BB284F46}"/>
                      </a:ext>
                    </a:extLst>
                  </p14:cNvPr>
                  <p14:cNvContentPartPr/>
                  <p14:nvPr/>
                </p14:nvContentPartPr>
                <p14:xfrm>
                  <a:off x="5524807" y="5981061"/>
                  <a:ext cx="182160" cy="171000"/>
                </p14:xfrm>
              </p:contentPart>
            </mc:Choice>
            <mc:Fallback xmlns="">
              <p:pic>
                <p:nvPicPr>
                  <p:cNvPr id="17620" name="Ink 17619">
                    <a:extLst>
                      <a:ext uri="{FF2B5EF4-FFF2-40B4-BE49-F238E27FC236}">
                        <a16:creationId xmlns:a16="http://schemas.microsoft.com/office/drawing/2014/main" id="{1EDA599C-BE25-590D-96CA-3A79BB284F46}"/>
                      </a:ext>
                    </a:extLst>
                  </p:cNvPr>
                  <p:cNvPicPr/>
                  <p:nvPr/>
                </p:nvPicPr>
                <p:blipFill>
                  <a:blip r:embed="rId172"/>
                  <a:stretch>
                    <a:fillRect/>
                  </a:stretch>
                </p:blipFill>
                <p:spPr>
                  <a:xfrm>
                    <a:off x="5515807" y="5972061"/>
                    <a:ext cx="1998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7621" name="Ink 17620">
                    <a:extLst>
                      <a:ext uri="{FF2B5EF4-FFF2-40B4-BE49-F238E27FC236}">
                        <a16:creationId xmlns:a16="http://schemas.microsoft.com/office/drawing/2014/main" id="{DCD71173-670B-04EE-3D41-BDCE20146E14}"/>
                      </a:ext>
                    </a:extLst>
                  </p14:cNvPr>
                  <p14:cNvContentPartPr/>
                  <p14:nvPr/>
                </p14:nvContentPartPr>
                <p14:xfrm>
                  <a:off x="5745487" y="5545821"/>
                  <a:ext cx="229680" cy="806040"/>
                </p14:xfrm>
              </p:contentPart>
            </mc:Choice>
            <mc:Fallback xmlns="">
              <p:pic>
                <p:nvPicPr>
                  <p:cNvPr id="17621" name="Ink 17620">
                    <a:extLst>
                      <a:ext uri="{FF2B5EF4-FFF2-40B4-BE49-F238E27FC236}">
                        <a16:creationId xmlns:a16="http://schemas.microsoft.com/office/drawing/2014/main" id="{DCD71173-670B-04EE-3D41-BDCE20146E14}"/>
                      </a:ext>
                    </a:extLst>
                  </p:cNvPr>
                  <p:cNvPicPr/>
                  <p:nvPr/>
                </p:nvPicPr>
                <p:blipFill>
                  <a:blip r:embed="rId174"/>
                  <a:stretch>
                    <a:fillRect/>
                  </a:stretch>
                </p:blipFill>
                <p:spPr>
                  <a:xfrm>
                    <a:off x="5736847" y="5536821"/>
                    <a:ext cx="247320" cy="82368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7622" name="Ink 17621">
                    <a:extLst>
                      <a:ext uri="{FF2B5EF4-FFF2-40B4-BE49-F238E27FC236}">
                        <a16:creationId xmlns:a16="http://schemas.microsoft.com/office/drawing/2014/main" id="{070EAAAA-C748-EBC6-AB44-0EA1613F4CF0}"/>
                      </a:ext>
                    </a:extLst>
                  </p14:cNvPr>
                  <p14:cNvContentPartPr/>
                  <p14:nvPr/>
                </p14:nvContentPartPr>
                <p14:xfrm>
                  <a:off x="6165607" y="5809341"/>
                  <a:ext cx="139320" cy="360"/>
                </p14:xfrm>
              </p:contentPart>
            </mc:Choice>
            <mc:Fallback xmlns="">
              <p:pic>
                <p:nvPicPr>
                  <p:cNvPr id="17622" name="Ink 17621">
                    <a:extLst>
                      <a:ext uri="{FF2B5EF4-FFF2-40B4-BE49-F238E27FC236}">
                        <a16:creationId xmlns:a16="http://schemas.microsoft.com/office/drawing/2014/main" id="{070EAAAA-C748-EBC6-AB44-0EA1613F4CF0}"/>
                      </a:ext>
                    </a:extLst>
                  </p:cNvPr>
                  <p:cNvPicPr/>
                  <p:nvPr/>
                </p:nvPicPr>
                <p:blipFill>
                  <a:blip r:embed="rId176"/>
                  <a:stretch>
                    <a:fillRect/>
                  </a:stretch>
                </p:blipFill>
                <p:spPr>
                  <a:xfrm>
                    <a:off x="6156607" y="5800341"/>
                    <a:ext cx="156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7623" name="Ink 17622">
                    <a:extLst>
                      <a:ext uri="{FF2B5EF4-FFF2-40B4-BE49-F238E27FC236}">
                        <a16:creationId xmlns:a16="http://schemas.microsoft.com/office/drawing/2014/main" id="{742B7871-F887-E2AA-FB86-A0359253FC74}"/>
                      </a:ext>
                    </a:extLst>
                  </p14:cNvPr>
                  <p14:cNvContentPartPr/>
                  <p14:nvPr/>
                </p14:nvContentPartPr>
                <p14:xfrm>
                  <a:off x="6185407" y="5979261"/>
                  <a:ext cx="192600" cy="4680"/>
                </p14:xfrm>
              </p:contentPart>
            </mc:Choice>
            <mc:Fallback xmlns="">
              <p:pic>
                <p:nvPicPr>
                  <p:cNvPr id="17623" name="Ink 17622">
                    <a:extLst>
                      <a:ext uri="{FF2B5EF4-FFF2-40B4-BE49-F238E27FC236}">
                        <a16:creationId xmlns:a16="http://schemas.microsoft.com/office/drawing/2014/main" id="{742B7871-F887-E2AA-FB86-A0359253FC74}"/>
                      </a:ext>
                    </a:extLst>
                  </p:cNvPr>
                  <p:cNvPicPr/>
                  <p:nvPr/>
                </p:nvPicPr>
                <p:blipFill>
                  <a:blip r:embed="rId178"/>
                  <a:stretch>
                    <a:fillRect/>
                  </a:stretch>
                </p:blipFill>
                <p:spPr>
                  <a:xfrm>
                    <a:off x="6176767" y="5970621"/>
                    <a:ext cx="2102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7626" name="Ink 17625">
                    <a:extLst>
                      <a:ext uri="{FF2B5EF4-FFF2-40B4-BE49-F238E27FC236}">
                        <a16:creationId xmlns:a16="http://schemas.microsoft.com/office/drawing/2014/main" id="{9D092599-C08B-4FAB-CAD3-E440D0764937}"/>
                      </a:ext>
                    </a:extLst>
                  </p14:cNvPr>
                  <p14:cNvContentPartPr/>
                  <p14:nvPr/>
                </p14:nvContentPartPr>
                <p14:xfrm>
                  <a:off x="6696247" y="5652021"/>
                  <a:ext cx="190800" cy="263160"/>
                </p14:xfrm>
              </p:contentPart>
            </mc:Choice>
            <mc:Fallback xmlns="">
              <p:pic>
                <p:nvPicPr>
                  <p:cNvPr id="17626" name="Ink 17625">
                    <a:extLst>
                      <a:ext uri="{FF2B5EF4-FFF2-40B4-BE49-F238E27FC236}">
                        <a16:creationId xmlns:a16="http://schemas.microsoft.com/office/drawing/2014/main" id="{9D092599-C08B-4FAB-CAD3-E440D0764937}"/>
                      </a:ext>
                    </a:extLst>
                  </p:cNvPr>
                  <p:cNvPicPr/>
                  <p:nvPr/>
                </p:nvPicPr>
                <p:blipFill>
                  <a:blip r:embed="rId180"/>
                  <a:stretch>
                    <a:fillRect/>
                  </a:stretch>
                </p:blipFill>
                <p:spPr>
                  <a:xfrm>
                    <a:off x="6687247" y="5643381"/>
                    <a:ext cx="20844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7627" name="Ink 17626">
                    <a:extLst>
                      <a:ext uri="{FF2B5EF4-FFF2-40B4-BE49-F238E27FC236}">
                        <a16:creationId xmlns:a16="http://schemas.microsoft.com/office/drawing/2014/main" id="{763F3D32-ECB6-C56B-CDD1-150EBB027356}"/>
                      </a:ext>
                    </a:extLst>
                  </p14:cNvPr>
                  <p14:cNvContentPartPr/>
                  <p14:nvPr/>
                </p14:nvContentPartPr>
                <p14:xfrm>
                  <a:off x="6586807" y="5640141"/>
                  <a:ext cx="360" cy="434160"/>
                </p14:xfrm>
              </p:contentPart>
            </mc:Choice>
            <mc:Fallback xmlns="">
              <p:pic>
                <p:nvPicPr>
                  <p:cNvPr id="17627" name="Ink 17626">
                    <a:extLst>
                      <a:ext uri="{FF2B5EF4-FFF2-40B4-BE49-F238E27FC236}">
                        <a16:creationId xmlns:a16="http://schemas.microsoft.com/office/drawing/2014/main" id="{763F3D32-ECB6-C56B-CDD1-150EBB027356}"/>
                      </a:ext>
                    </a:extLst>
                  </p:cNvPr>
                  <p:cNvPicPr/>
                  <p:nvPr/>
                </p:nvPicPr>
                <p:blipFill>
                  <a:blip r:embed="rId182"/>
                  <a:stretch>
                    <a:fillRect/>
                  </a:stretch>
                </p:blipFill>
                <p:spPr>
                  <a:xfrm>
                    <a:off x="6577807" y="5631501"/>
                    <a:ext cx="18000" cy="45180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7628" name="Ink 17627">
                    <a:extLst>
                      <a:ext uri="{FF2B5EF4-FFF2-40B4-BE49-F238E27FC236}">
                        <a16:creationId xmlns:a16="http://schemas.microsoft.com/office/drawing/2014/main" id="{AC64F77E-7B40-6503-7A5B-AD95471F0874}"/>
                      </a:ext>
                    </a:extLst>
                  </p14:cNvPr>
                  <p14:cNvContentPartPr/>
                  <p14:nvPr/>
                </p14:nvContentPartPr>
                <p14:xfrm>
                  <a:off x="6851767" y="5604501"/>
                  <a:ext cx="240840" cy="484920"/>
                </p14:xfrm>
              </p:contentPart>
            </mc:Choice>
            <mc:Fallback xmlns="">
              <p:pic>
                <p:nvPicPr>
                  <p:cNvPr id="17628" name="Ink 17627">
                    <a:extLst>
                      <a:ext uri="{FF2B5EF4-FFF2-40B4-BE49-F238E27FC236}">
                        <a16:creationId xmlns:a16="http://schemas.microsoft.com/office/drawing/2014/main" id="{AC64F77E-7B40-6503-7A5B-AD95471F0874}"/>
                      </a:ext>
                    </a:extLst>
                  </p:cNvPr>
                  <p:cNvPicPr/>
                  <p:nvPr/>
                </p:nvPicPr>
                <p:blipFill>
                  <a:blip r:embed="rId184"/>
                  <a:stretch>
                    <a:fillRect/>
                  </a:stretch>
                </p:blipFill>
                <p:spPr>
                  <a:xfrm>
                    <a:off x="6842767" y="5595861"/>
                    <a:ext cx="25848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7629" name="Ink 17628">
                    <a:extLst>
                      <a:ext uri="{FF2B5EF4-FFF2-40B4-BE49-F238E27FC236}">
                        <a16:creationId xmlns:a16="http://schemas.microsoft.com/office/drawing/2014/main" id="{71A82150-343B-B34D-71E1-10E973E46595}"/>
                      </a:ext>
                    </a:extLst>
                  </p14:cNvPr>
                  <p14:cNvContentPartPr/>
                  <p14:nvPr/>
                </p14:nvContentPartPr>
                <p14:xfrm>
                  <a:off x="7179367" y="6015981"/>
                  <a:ext cx="2520" cy="2520"/>
                </p14:xfrm>
              </p:contentPart>
            </mc:Choice>
            <mc:Fallback xmlns="">
              <p:pic>
                <p:nvPicPr>
                  <p:cNvPr id="17629" name="Ink 17628">
                    <a:extLst>
                      <a:ext uri="{FF2B5EF4-FFF2-40B4-BE49-F238E27FC236}">
                        <a16:creationId xmlns:a16="http://schemas.microsoft.com/office/drawing/2014/main" id="{71A82150-343B-B34D-71E1-10E973E46595}"/>
                      </a:ext>
                    </a:extLst>
                  </p:cNvPr>
                  <p:cNvPicPr/>
                  <p:nvPr/>
                </p:nvPicPr>
                <p:blipFill>
                  <a:blip r:embed="rId186"/>
                  <a:stretch>
                    <a:fillRect/>
                  </a:stretch>
                </p:blipFill>
                <p:spPr>
                  <a:xfrm>
                    <a:off x="7170727" y="6007341"/>
                    <a:ext cx="20160" cy="20160"/>
                  </a:xfrm>
                  <a:prstGeom prst="rect">
                    <a:avLst/>
                  </a:prstGeom>
                </p:spPr>
              </p:pic>
            </mc:Fallback>
          </mc:AlternateContent>
        </p:grpSp>
      </p:grpSp>
      <p:pic>
        <p:nvPicPr>
          <p:cNvPr id="17632" name="Audio 17631">
            <a:hlinkClick r:id="" action="ppaction://media"/>
            <a:extLst>
              <a:ext uri="{FF2B5EF4-FFF2-40B4-BE49-F238E27FC236}">
                <a16:creationId xmlns:a16="http://schemas.microsoft.com/office/drawing/2014/main" id="{31D9D184-3D5D-AFEA-55D4-2A70FF3433E1}"/>
              </a:ext>
            </a:extLst>
          </p:cNvPr>
          <p:cNvPicPr>
            <a:picLocks noChangeAspect="1"/>
          </p:cNvPicPr>
          <p:nvPr>
            <a:audioFile r:link="rId3"/>
            <p:extLst>
              <p:ext uri="{DAA4B4D4-6D71-4841-9C94-3DE7FCFB9230}">
                <p14:media xmlns:p14="http://schemas.microsoft.com/office/powerpoint/2010/main" r:embed="rId2"/>
              </p:ext>
            </p:extLst>
          </p:nvPr>
        </p:nvPicPr>
        <p:blipFill>
          <a:blip r:embed="rId18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149050736"/>
      </p:ext>
    </p:extLst>
  </p:cSld>
  <p:clrMapOvr>
    <a:masterClrMapping/>
  </p:clrMapOvr>
  <mc:AlternateContent xmlns:mc="http://schemas.openxmlformats.org/markup-compatibility/2006" xmlns:p14="http://schemas.microsoft.com/office/powerpoint/2010/main">
    <mc:Choice Requires="p14">
      <p:transition spd="slow" p14:dur="2000" advTm="98202"/>
    </mc:Choice>
    <mc:Fallback xmlns="">
      <p:transition spd="slow" advTm="9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63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7631"/>
                                        </p:tgtEl>
                                        <p:attrNameLst>
                                          <p:attrName>style.visibility</p:attrName>
                                        </p:attrNameLst>
                                      </p:cBhvr>
                                      <p:to>
                                        <p:strVal val="visible"/>
                                      </p:to>
                                    </p:set>
                                    <p:animEffect transition="in" filter="dissolve">
                                      <p:cBhvr>
                                        <p:cTn id="11" dur="500"/>
                                        <p:tgtEl>
                                          <p:spTgt spid="176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6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4"/>
          <p:cNvSpPr txBox="1">
            <a:spLocks noChangeArrowheads="1"/>
          </p:cNvSpPr>
          <p:nvPr/>
        </p:nvSpPr>
        <p:spPr bwMode="auto">
          <a:xfrm>
            <a:off x="2772180" y="0"/>
            <a:ext cx="4153701"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Irreversible gat</a:t>
            </a:r>
            <a:r>
              <a:rPr lang="en-US" sz="3600" dirty="0">
                <a:solidFill>
                  <a:srgbClr val="0000FF"/>
                </a:solidFill>
                <a:sym typeface="Wingdings" charset="2"/>
              </a:rPr>
              <a:t>es</a:t>
            </a:r>
            <a:endParaRPr lang="en-US" sz="3600" dirty="0">
              <a:solidFill>
                <a:srgbClr val="0000FF"/>
              </a:solidFill>
              <a:latin typeface="Comic Sans MS" charset="0"/>
              <a:sym typeface="Wingdings" charset="2"/>
            </a:endParaRP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18</a:t>
            </a:fld>
            <a:endParaRPr lang="en-US"/>
          </a:p>
        </p:txBody>
      </p:sp>
      <p:grpSp>
        <p:nvGrpSpPr>
          <p:cNvPr id="31" name="Group 30">
            <a:extLst>
              <a:ext uri="{FF2B5EF4-FFF2-40B4-BE49-F238E27FC236}">
                <a16:creationId xmlns:a16="http://schemas.microsoft.com/office/drawing/2014/main" id="{2479C4DC-1D55-E9B3-C7C7-19E3BE236CC8}"/>
              </a:ext>
            </a:extLst>
          </p:cNvPr>
          <p:cNvGrpSpPr/>
          <p:nvPr/>
        </p:nvGrpSpPr>
        <p:grpSpPr>
          <a:xfrm>
            <a:off x="1348447" y="876621"/>
            <a:ext cx="1901160" cy="1909440"/>
            <a:chOff x="1348447" y="876621"/>
            <a:chExt cx="1901160" cy="1909440"/>
          </a:xfrm>
        </p:grpSpPr>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97BBB3-03C0-F3A8-063E-A3B90000075C}"/>
                    </a:ext>
                  </a:extLst>
                </p14:cNvPr>
                <p14:cNvContentPartPr/>
                <p14:nvPr/>
              </p14:nvContentPartPr>
              <p14:xfrm>
                <a:off x="1379407" y="1254981"/>
                <a:ext cx="7560" cy="1452240"/>
              </p14:xfrm>
            </p:contentPart>
          </mc:Choice>
          <mc:Fallback xmlns="">
            <p:pic>
              <p:nvPicPr>
                <p:cNvPr id="3" name="Ink 2">
                  <a:extLst>
                    <a:ext uri="{FF2B5EF4-FFF2-40B4-BE49-F238E27FC236}">
                      <a16:creationId xmlns:a16="http://schemas.microsoft.com/office/drawing/2014/main" id="{8C97BBB3-03C0-F3A8-063E-A3B90000075C}"/>
                    </a:ext>
                  </a:extLst>
                </p:cNvPr>
                <p:cNvPicPr/>
                <p:nvPr/>
              </p:nvPicPr>
              <p:blipFill>
                <a:blip r:embed="rId6"/>
                <a:stretch>
                  <a:fillRect/>
                </a:stretch>
              </p:blipFill>
              <p:spPr>
                <a:xfrm>
                  <a:off x="1370407" y="1246341"/>
                  <a:ext cx="25200" cy="1469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ABE8CEC8-7AC9-F942-CE0F-AAB3D39B6ED6}"/>
                    </a:ext>
                  </a:extLst>
                </p14:cNvPr>
                <p14:cNvContentPartPr/>
                <p14:nvPr/>
              </p14:nvContentPartPr>
              <p14:xfrm>
                <a:off x="1397767" y="1253181"/>
                <a:ext cx="1820520" cy="1470600"/>
              </p14:xfrm>
            </p:contentPart>
          </mc:Choice>
          <mc:Fallback xmlns="">
            <p:pic>
              <p:nvPicPr>
                <p:cNvPr id="4" name="Ink 3">
                  <a:extLst>
                    <a:ext uri="{FF2B5EF4-FFF2-40B4-BE49-F238E27FC236}">
                      <a16:creationId xmlns:a16="http://schemas.microsoft.com/office/drawing/2014/main" id="{ABE8CEC8-7AC9-F942-CE0F-AAB3D39B6ED6}"/>
                    </a:ext>
                  </a:extLst>
                </p:cNvPr>
                <p:cNvPicPr/>
                <p:nvPr/>
              </p:nvPicPr>
              <p:blipFill>
                <a:blip r:embed="rId8"/>
                <a:stretch>
                  <a:fillRect/>
                </a:stretch>
              </p:blipFill>
              <p:spPr>
                <a:xfrm>
                  <a:off x="1388767" y="1244181"/>
                  <a:ext cx="1838160" cy="1488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C35144-049D-56D5-77C2-63C21A39610E}"/>
                    </a:ext>
                  </a:extLst>
                </p14:cNvPr>
                <p14:cNvContentPartPr/>
                <p14:nvPr/>
              </p14:nvContentPartPr>
              <p14:xfrm>
                <a:off x="1348447" y="2742861"/>
                <a:ext cx="1901160" cy="43200"/>
              </p14:xfrm>
            </p:contentPart>
          </mc:Choice>
          <mc:Fallback xmlns="">
            <p:pic>
              <p:nvPicPr>
                <p:cNvPr id="6" name="Ink 5">
                  <a:extLst>
                    <a:ext uri="{FF2B5EF4-FFF2-40B4-BE49-F238E27FC236}">
                      <a16:creationId xmlns:a16="http://schemas.microsoft.com/office/drawing/2014/main" id="{89C35144-049D-56D5-77C2-63C21A39610E}"/>
                    </a:ext>
                  </a:extLst>
                </p:cNvPr>
                <p:cNvPicPr/>
                <p:nvPr/>
              </p:nvPicPr>
              <p:blipFill>
                <a:blip r:embed="rId10"/>
                <a:stretch>
                  <a:fillRect/>
                </a:stretch>
              </p:blipFill>
              <p:spPr>
                <a:xfrm>
                  <a:off x="1339807" y="2733861"/>
                  <a:ext cx="191880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5869FF07-684C-B9AE-9517-7D496383C018}"/>
                    </a:ext>
                  </a:extLst>
                </p14:cNvPr>
                <p14:cNvContentPartPr/>
                <p14:nvPr/>
              </p14:nvContentPartPr>
              <p14:xfrm>
                <a:off x="2407927" y="1283781"/>
                <a:ext cx="19440" cy="1430280"/>
              </p14:xfrm>
            </p:contentPart>
          </mc:Choice>
          <mc:Fallback xmlns="">
            <p:pic>
              <p:nvPicPr>
                <p:cNvPr id="8" name="Ink 7">
                  <a:extLst>
                    <a:ext uri="{FF2B5EF4-FFF2-40B4-BE49-F238E27FC236}">
                      <a16:creationId xmlns:a16="http://schemas.microsoft.com/office/drawing/2014/main" id="{5869FF07-684C-B9AE-9517-7D496383C018}"/>
                    </a:ext>
                  </a:extLst>
                </p:cNvPr>
                <p:cNvPicPr/>
                <p:nvPr/>
              </p:nvPicPr>
              <p:blipFill>
                <a:blip r:embed="rId12"/>
                <a:stretch>
                  <a:fillRect/>
                </a:stretch>
              </p:blipFill>
              <p:spPr>
                <a:xfrm>
                  <a:off x="2398927" y="1275141"/>
                  <a:ext cx="37080" cy="1447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852E9C92-81BD-4B10-17F3-4F7743C42FD3}"/>
                    </a:ext>
                  </a:extLst>
                </p14:cNvPr>
                <p14:cNvContentPartPr/>
                <p14:nvPr/>
              </p14:nvContentPartPr>
              <p14:xfrm>
                <a:off x="1572007" y="1387821"/>
                <a:ext cx="172080" cy="221760"/>
              </p14:xfrm>
            </p:contentPart>
          </mc:Choice>
          <mc:Fallback xmlns="">
            <p:pic>
              <p:nvPicPr>
                <p:cNvPr id="10" name="Ink 9">
                  <a:extLst>
                    <a:ext uri="{FF2B5EF4-FFF2-40B4-BE49-F238E27FC236}">
                      <a16:creationId xmlns:a16="http://schemas.microsoft.com/office/drawing/2014/main" id="{852E9C92-81BD-4B10-17F3-4F7743C42FD3}"/>
                    </a:ext>
                  </a:extLst>
                </p:cNvPr>
                <p:cNvPicPr/>
                <p:nvPr/>
              </p:nvPicPr>
              <p:blipFill>
                <a:blip r:embed="rId14"/>
                <a:stretch>
                  <a:fillRect/>
                </a:stretch>
              </p:blipFill>
              <p:spPr>
                <a:xfrm>
                  <a:off x="1563367" y="1378821"/>
                  <a:ext cx="18972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C2D2FA5A-661C-5147-0440-F05E3A21BB68}"/>
                    </a:ext>
                  </a:extLst>
                </p14:cNvPr>
                <p14:cNvContentPartPr/>
                <p14:nvPr/>
              </p14:nvContentPartPr>
              <p14:xfrm>
                <a:off x="2014807" y="1383141"/>
                <a:ext cx="131400" cy="214200"/>
              </p14:xfrm>
            </p:contentPart>
          </mc:Choice>
          <mc:Fallback xmlns="">
            <p:pic>
              <p:nvPicPr>
                <p:cNvPr id="11" name="Ink 10">
                  <a:extLst>
                    <a:ext uri="{FF2B5EF4-FFF2-40B4-BE49-F238E27FC236}">
                      <a16:creationId xmlns:a16="http://schemas.microsoft.com/office/drawing/2014/main" id="{C2D2FA5A-661C-5147-0440-F05E3A21BB68}"/>
                    </a:ext>
                  </a:extLst>
                </p:cNvPr>
                <p:cNvPicPr/>
                <p:nvPr/>
              </p:nvPicPr>
              <p:blipFill>
                <a:blip r:embed="rId16"/>
                <a:stretch>
                  <a:fillRect/>
                </a:stretch>
              </p:blipFill>
              <p:spPr>
                <a:xfrm>
                  <a:off x="2005807" y="1374501"/>
                  <a:ext cx="14904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98406400-529B-861D-3C31-AFA2C3CA8FE1}"/>
                    </a:ext>
                  </a:extLst>
                </p14:cNvPr>
                <p14:cNvContentPartPr/>
                <p14:nvPr/>
              </p14:nvContentPartPr>
              <p14:xfrm>
                <a:off x="1609087" y="1804341"/>
                <a:ext cx="175320" cy="225720"/>
              </p14:xfrm>
            </p:contentPart>
          </mc:Choice>
          <mc:Fallback xmlns="">
            <p:pic>
              <p:nvPicPr>
                <p:cNvPr id="12" name="Ink 11">
                  <a:extLst>
                    <a:ext uri="{FF2B5EF4-FFF2-40B4-BE49-F238E27FC236}">
                      <a16:creationId xmlns:a16="http://schemas.microsoft.com/office/drawing/2014/main" id="{98406400-529B-861D-3C31-AFA2C3CA8FE1}"/>
                    </a:ext>
                  </a:extLst>
                </p:cNvPr>
                <p:cNvPicPr/>
                <p:nvPr/>
              </p:nvPicPr>
              <p:blipFill>
                <a:blip r:embed="rId18"/>
                <a:stretch>
                  <a:fillRect/>
                </a:stretch>
              </p:blipFill>
              <p:spPr>
                <a:xfrm>
                  <a:off x="1600087" y="1795341"/>
                  <a:ext cx="19296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43D3AFDC-3B2B-051F-5BCC-E4716D6C4F37}"/>
                    </a:ext>
                  </a:extLst>
                </p14:cNvPr>
                <p14:cNvContentPartPr/>
                <p14:nvPr/>
              </p14:nvContentPartPr>
              <p14:xfrm>
                <a:off x="2005807" y="1791741"/>
                <a:ext cx="360" cy="212400"/>
              </p14:xfrm>
            </p:contentPart>
          </mc:Choice>
          <mc:Fallback xmlns="">
            <p:pic>
              <p:nvPicPr>
                <p:cNvPr id="13" name="Ink 12">
                  <a:extLst>
                    <a:ext uri="{FF2B5EF4-FFF2-40B4-BE49-F238E27FC236}">
                      <a16:creationId xmlns:a16="http://schemas.microsoft.com/office/drawing/2014/main" id="{43D3AFDC-3B2B-051F-5BCC-E4716D6C4F37}"/>
                    </a:ext>
                  </a:extLst>
                </p:cNvPr>
                <p:cNvPicPr/>
                <p:nvPr/>
              </p:nvPicPr>
              <p:blipFill>
                <a:blip r:embed="rId20"/>
                <a:stretch>
                  <a:fillRect/>
                </a:stretch>
              </p:blipFill>
              <p:spPr>
                <a:xfrm>
                  <a:off x="1996807" y="1782741"/>
                  <a:ext cx="1800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FE854CF9-9BCF-2185-52BC-CE9AEAAABD0B}"/>
                    </a:ext>
                  </a:extLst>
                </p14:cNvPr>
                <p14:cNvContentPartPr/>
                <p14:nvPr/>
              </p14:nvContentPartPr>
              <p14:xfrm>
                <a:off x="1651207" y="2192421"/>
                <a:ext cx="360" cy="196560"/>
              </p14:xfrm>
            </p:contentPart>
          </mc:Choice>
          <mc:Fallback xmlns="">
            <p:pic>
              <p:nvPicPr>
                <p:cNvPr id="14" name="Ink 13">
                  <a:extLst>
                    <a:ext uri="{FF2B5EF4-FFF2-40B4-BE49-F238E27FC236}">
                      <a16:creationId xmlns:a16="http://schemas.microsoft.com/office/drawing/2014/main" id="{FE854CF9-9BCF-2185-52BC-CE9AEAAABD0B}"/>
                    </a:ext>
                  </a:extLst>
                </p:cNvPr>
                <p:cNvPicPr/>
                <p:nvPr/>
              </p:nvPicPr>
              <p:blipFill>
                <a:blip r:embed="rId22"/>
                <a:stretch>
                  <a:fillRect/>
                </a:stretch>
              </p:blipFill>
              <p:spPr>
                <a:xfrm>
                  <a:off x="1642207" y="2183781"/>
                  <a:ext cx="1800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1BBB4073-4E6F-E98D-1510-09FD665E2231}"/>
                    </a:ext>
                  </a:extLst>
                </p14:cNvPr>
                <p14:cNvContentPartPr/>
                <p14:nvPr/>
              </p14:nvContentPartPr>
              <p14:xfrm>
                <a:off x="1946047" y="2206101"/>
                <a:ext cx="191880" cy="118800"/>
              </p14:xfrm>
            </p:contentPart>
          </mc:Choice>
          <mc:Fallback xmlns="">
            <p:pic>
              <p:nvPicPr>
                <p:cNvPr id="15" name="Ink 14">
                  <a:extLst>
                    <a:ext uri="{FF2B5EF4-FFF2-40B4-BE49-F238E27FC236}">
                      <a16:creationId xmlns:a16="http://schemas.microsoft.com/office/drawing/2014/main" id="{1BBB4073-4E6F-E98D-1510-09FD665E2231}"/>
                    </a:ext>
                  </a:extLst>
                </p:cNvPr>
                <p:cNvPicPr/>
                <p:nvPr/>
              </p:nvPicPr>
              <p:blipFill>
                <a:blip r:embed="rId24"/>
                <a:stretch>
                  <a:fillRect/>
                </a:stretch>
              </p:blipFill>
              <p:spPr>
                <a:xfrm>
                  <a:off x="1937047" y="2197461"/>
                  <a:ext cx="20952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550B5074-2766-F8D8-5AF5-D02A6448C701}"/>
                    </a:ext>
                  </a:extLst>
                </p14:cNvPr>
                <p14:cNvContentPartPr/>
                <p14:nvPr/>
              </p14:nvContentPartPr>
              <p14:xfrm>
                <a:off x="1672447" y="2553861"/>
                <a:ext cx="360" cy="161640"/>
              </p14:xfrm>
            </p:contentPart>
          </mc:Choice>
          <mc:Fallback xmlns="">
            <p:pic>
              <p:nvPicPr>
                <p:cNvPr id="16" name="Ink 15">
                  <a:extLst>
                    <a:ext uri="{FF2B5EF4-FFF2-40B4-BE49-F238E27FC236}">
                      <a16:creationId xmlns:a16="http://schemas.microsoft.com/office/drawing/2014/main" id="{550B5074-2766-F8D8-5AF5-D02A6448C701}"/>
                    </a:ext>
                  </a:extLst>
                </p:cNvPr>
                <p:cNvPicPr/>
                <p:nvPr/>
              </p:nvPicPr>
              <p:blipFill>
                <a:blip r:embed="rId26"/>
                <a:stretch>
                  <a:fillRect/>
                </a:stretch>
              </p:blipFill>
              <p:spPr>
                <a:xfrm>
                  <a:off x="1663447" y="2545221"/>
                  <a:ext cx="180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1318836A-BF7F-A6E8-6B9D-6D9D7235DF89}"/>
                    </a:ext>
                  </a:extLst>
                </p14:cNvPr>
                <p14:cNvContentPartPr/>
                <p14:nvPr/>
              </p14:nvContentPartPr>
              <p14:xfrm>
                <a:off x="2083927" y="2576541"/>
                <a:ext cx="10800" cy="203040"/>
              </p14:xfrm>
            </p:contentPart>
          </mc:Choice>
          <mc:Fallback xmlns="">
            <p:pic>
              <p:nvPicPr>
                <p:cNvPr id="17" name="Ink 16">
                  <a:extLst>
                    <a:ext uri="{FF2B5EF4-FFF2-40B4-BE49-F238E27FC236}">
                      <a16:creationId xmlns:a16="http://schemas.microsoft.com/office/drawing/2014/main" id="{1318836A-BF7F-A6E8-6B9D-6D9D7235DF89}"/>
                    </a:ext>
                  </a:extLst>
                </p:cNvPr>
                <p:cNvPicPr/>
                <p:nvPr/>
              </p:nvPicPr>
              <p:blipFill>
                <a:blip r:embed="rId28"/>
                <a:stretch>
                  <a:fillRect/>
                </a:stretch>
              </p:blipFill>
              <p:spPr>
                <a:xfrm>
                  <a:off x="2075287" y="2567541"/>
                  <a:ext cx="2844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68F53114-513C-9C18-B978-520E862CCE60}"/>
                    </a:ext>
                  </a:extLst>
                </p14:cNvPr>
                <p14:cNvContentPartPr/>
                <p14:nvPr/>
              </p14:nvContentPartPr>
              <p14:xfrm>
                <a:off x="2754607" y="1368021"/>
                <a:ext cx="120600" cy="136080"/>
              </p14:xfrm>
            </p:contentPart>
          </mc:Choice>
          <mc:Fallback xmlns="">
            <p:pic>
              <p:nvPicPr>
                <p:cNvPr id="18" name="Ink 17">
                  <a:extLst>
                    <a:ext uri="{FF2B5EF4-FFF2-40B4-BE49-F238E27FC236}">
                      <a16:creationId xmlns:a16="http://schemas.microsoft.com/office/drawing/2014/main" id="{68F53114-513C-9C18-B978-520E862CCE60}"/>
                    </a:ext>
                  </a:extLst>
                </p:cNvPr>
                <p:cNvPicPr/>
                <p:nvPr/>
              </p:nvPicPr>
              <p:blipFill>
                <a:blip r:embed="rId30"/>
                <a:stretch>
                  <a:fillRect/>
                </a:stretch>
              </p:blipFill>
              <p:spPr>
                <a:xfrm>
                  <a:off x="2745967" y="1359021"/>
                  <a:ext cx="13824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Ink 18">
                  <a:extLst>
                    <a:ext uri="{FF2B5EF4-FFF2-40B4-BE49-F238E27FC236}">
                      <a16:creationId xmlns:a16="http://schemas.microsoft.com/office/drawing/2014/main" id="{AB985B0F-BD21-AC5A-D5CB-F9A09F8247BD}"/>
                    </a:ext>
                  </a:extLst>
                </p14:cNvPr>
                <p14:cNvContentPartPr/>
                <p14:nvPr/>
              </p14:nvContentPartPr>
              <p14:xfrm>
                <a:off x="2768647" y="1746021"/>
                <a:ext cx="118080" cy="142200"/>
              </p14:xfrm>
            </p:contentPart>
          </mc:Choice>
          <mc:Fallback xmlns="">
            <p:pic>
              <p:nvPicPr>
                <p:cNvPr id="19" name="Ink 18">
                  <a:extLst>
                    <a:ext uri="{FF2B5EF4-FFF2-40B4-BE49-F238E27FC236}">
                      <a16:creationId xmlns:a16="http://schemas.microsoft.com/office/drawing/2014/main" id="{AB985B0F-BD21-AC5A-D5CB-F9A09F8247BD}"/>
                    </a:ext>
                  </a:extLst>
                </p:cNvPr>
                <p:cNvPicPr/>
                <p:nvPr/>
              </p:nvPicPr>
              <p:blipFill>
                <a:blip r:embed="rId32"/>
                <a:stretch>
                  <a:fillRect/>
                </a:stretch>
              </p:blipFill>
              <p:spPr>
                <a:xfrm>
                  <a:off x="2760007" y="1737021"/>
                  <a:ext cx="13572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Ink 19">
                  <a:extLst>
                    <a:ext uri="{FF2B5EF4-FFF2-40B4-BE49-F238E27FC236}">
                      <a16:creationId xmlns:a16="http://schemas.microsoft.com/office/drawing/2014/main" id="{96FBDCA8-72ED-62C1-FC78-F3D41A4A537E}"/>
                    </a:ext>
                  </a:extLst>
                </p14:cNvPr>
                <p14:cNvContentPartPr/>
                <p14:nvPr/>
              </p14:nvContentPartPr>
              <p14:xfrm>
                <a:off x="2762887" y="2077581"/>
                <a:ext cx="114480" cy="186480"/>
              </p14:xfrm>
            </p:contentPart>
          </mc:Choice>
          <mc:Fallback xmlns="">
            <p:pic>
              <p:nvPicPr>
                <p:cNvPr id="20" name="Ink 19">
                  <a:extLst>
                    <a:ext uri="{FF2B5EF4-FFF2-40B4-BE49-F238E27FC236}">
                      <a16:creationId xmlns:a16="http://schemas.microsoft.com/office/drawing/2014/main" id="{96FBDCA8-72ED-62C1-FC78-F3D41A4A537E}"/>
                    </a:ext>
                  </a:extLst>
                </p:cNvPr>
                <p:cNvPicPr/>
                <p:nvPr/>
              </p:nvPicPr>
              <p:blipFill>
                <a:blip r:embed="rId34"/>
                <a:stretch>
                  <a:fillRect/>
                </a:stretch>
              </p:blipFill>
              <p:spPr>
                <a:xfrm>
                  <a:off x="2753887" y="2068581"/>
                  <a:ext cx="13212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 name="Ink 20">
                  <a:extLst>
                    <a:ext uri="{FF2B5EF4-FFF2-40B4-BE49-F238E27FC236}">
                      <a16:creationId xmlns:a16="http://schemas.microsoft.com/office/drawing/2014/main" id="{2D6DBDFB-7A68-F804-57AB-3F389B53DD16}"/>
                    </a:ext>
                  </a:extLst>
                </p14:cNvPr>
                <p14:cNvContentPartPr/>
                <p14:nvPr/>
              </p14:nvContentPartPr>
              <p14:xfrm>
                <a:off x="2812927" y="2515701"/>
                <a:ext cx="360" cy="200520"/>
              </p14:xfrm>
            </p:contentPart>
          </mc:Choice>
          <mc:Fallback xmlns="">
            <p:pic>
              <p:nvPicPr>
                <p:cNvPr id="21" name="Ink 20">
                  <a:extLst>
                    <a:ext uri="{FF2B5EF4-FFF2-40B4-BE49-F238E27FC236}">
                      <a16:creationId xmlns:a16="http://schemas.microsoft.com/office/drawing/2014/main" id="{2D6DBDFB-7A68-F804-57AB-3F389B53DD16}"/>
                    </a:ext>
                  </a:extLst>
                </p:cNvPr>
                <p:cNvPicPr/>
                <p:nvPr/>
              </p:nvPicPr>
              <p:blipFill>
                <a:blip r:embed="rId36"/>
                <a:stretch>
                  <a:fillRect/>
                </a:stretch>
              </p:blipFill>
              <p:spPr>
                <a:xfrm>
                  <a:off x="2803927" y="2507061"/>
                  <a:ext cx="180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3" name="Ink 22">
                  <a:extLst>
                    <a:ext uri="{FF2B5EF4-FFF2-40B4-BE49-F238E27FC236}">
                      <a16:creationId xmlns:a16="http://schemas.microsoft.com/office/drawing/2014/main" id="{D5ACABF9-97D6-C289-91B2-ED2BD9DCAFD1}"/>
                    </a:ext>
                  </a:extLst>
                </p14:cNvPr>
                <p14:cNvContentPartPr/>
                <p14:nvPr/>
              </p14:nvContentPartPr>
              <p14:xfrm>
                <a:off x="2070967" y="876621"/>
                <a:ext cx="155520" cy="418680"/>
              </p14:xfrm>
            </p:contentPart>
          </mc:Choice>
          <mc:Fallback xmlns="">
            <p:pic>
              <p:nvPicPr>
                <p:cNvPr id="23" name="Ink 22">
                  <a:extLst>
                    <a:ext uri="{FF2B5EF4-FFF2-40B4-BE49-F238E27FC236}">
                      <a16:creationId xmlns:a16="http://schemas.microsoft.com/office/drawing/2014/main" id="{D5ACABF9-97D6-C289-91B2-ED2BD9DCAFD1}"/>
                    </a:ext>
                  </a:extLst>
                </p:cNvPr>
                <p:cNvPicPr/>
                <p:nvPr/>
              </p:nvPicPr>
              <p:blipFill>
                <a:blip r:embed="rId38"/>
                <a:stretch>
                  <a:fillRect/>
                </a:stretch>
              </p:blipFill>
              <p:spPr>
                <a:xfrm>
                  <a:off x="2061967" y="867621"/>
                  <a:ext cx="173160" cy="436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4" name="Ink 23">
                  <a:extLst>
                    <a:ext uri="{FF2B5EF4-FFF2-40B4-BE49-F238E27FC236}">
                      <a16:creationId xmlns:a16="http://schemas.microsoft.com/office/drawing/2014/main" id="{7B5B30AE-AC8A-693A-175F-1C6E1E74D9D7}"/>
                    </a:ext>
                  </a:extLst>
                </p14:cNvPr>
                <p14:cNvContentPartPr/>
                <p14:nvPr/>
              </p14:nvContentPartPr>
              <p14:xfrm>
                <a:off x="2052967" y="1076421"/>
                <a:ext cx="163440" cy="21240"/>
              </p14:xfrm>
            </p:contentPart>
          </mc:Choice>
          <mc:Fallback xmlns="">
            <p:pic>
              <p:nvPicPr>
                <p:cNvPr id="24" name="Ink 23">
                  <a:extLst>
                    <a:ext uri="{FF2B5EF4-FFF2-40B4-BE49-F238E27FC236}">
                      <a16:creationId xmlns:a16="http://schemas.microsoft.com/office/drawing/2014/main" id="{7B5B30AE-AC8A-693A-175F-1C6E1E74D9D7}"/>
                    </a:ext>
                  </a:extLst>
                </p:cNvPr>
                <p:cNvPicPr/>
                <p:nvPr/>
              </p:nvPicPr>
              <p:blipFill>
                <a:blip r:embed="rId40"/>
                <a:stretch>
                  <a:fillRect/>
                </a:stretch>
              </p:blipFill>
              <p:spPr>
                <a:xfrm>
                  <a:off x="2044327" y="1067421"/>
                  <a:ext cx="1810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5" name="Ink 24">
                  <a:extLst>
                    <a:ext uri="{FF2B5EF4-FFF2-40B4-BE49-F238E27FC236}">
                      <a16:creationId xmlns:a16="http://schemas.microsoft.com/office/drawing/2014/main" id="{01E87CCC-DC43-7C0F-BE4B-A772BCE1C904}"/>
                    </a:ext>
                  </a:extLst>
                </p14:cNvPr>
                <p14:cNvContentPartPr/>
                <p14:nvPr/>
              </p14:nvContentPartPr>
              <p14:xfrm>
                <a:off x="2272207" y="992181"/>
                <a:ext cx="131040" cy="154440"/>
              </p14:xfrm>
            </p:contentPart>
          </mc:Choice>
          <mc:Fallback xmlns="">
            <p:pic>
              <p:nvPicPr>
                <p:cNvPr id="25" name="Ink 24">
                  <a:extLst>
                    <a:ext uri="{FF2B5EF4-FFF2-40B4-BE49-F238E27FC236}">
                      <a16:creationId xmlns:a16="http://schemas.microsoft.com/office/drawing/2014/main" id="{01E87CCC-DC43-7C0F-BE4B-A772BCE1C904}"/>
                    </a:ext>
                  </a:extLst>
                </p:cNvPr>
                <p:cNvPicPr/>
                <p:nvPr/>
              </p:nvPicPr>
              <p:blipFill>
                <a:blip r:embed="rId42"/>
                <a:stretch>
                  <a:fillRect/>
                </a:stretch>
              </p:blipFill>
              <p:spPr>
                <a:xfrm>
                  <a:off x="2263207" y="983181"/>
                  <a:ext cx="14868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6" name="Ink 25">
                  <a:extLst>
                    <a:ext uri="{FF2B5EF4-FFF2-40B4-BE49-F238E27FC236}">
                      <a16:creationId xmlns:a16="http://schemas.microsoft.com/office/drawing/2014/main" id="{22165B0A-E187-DA04-FBF1-CEA2D52350C6}"/>
                    </a:ext>
                  </a:extLst>
                </p14:cNvPr>
                <p14:cNvContentPartPr/>
                <p14:nvPr/>
              </p14:nvContentPartPr>
              <p14:xfrm>
                <a:off x="2390647" y="975621"/>
                <a:ext cx="249480" cy="189360"/>
              </p14:xfrm>
            </p:contentPart>
          </mc:Choice>
          <mc:Fallback xmlns="">
            <p:pic>
              <p:nvPicPr>
                <p:cNvPr id="26" name="Ink 25">
                  <a:extLst>
                    <a:ext uri="{FF2B5EF4-FFF2-40B4-BE49-F238E27FC236}">
                      <a16:creationId xmlns:a16="http://schemas.microsoft.com/office/drawing/2014/main" id="{22165B0A-E187-DA04-FBF1-CEA2D52350C6}"/>
                    </a:ext>
                  </a:extLst>
                </p:cNvPr>
                <p:cNvPicPr/>
                <p:nvPr/>
              </p:nvPicPr>
              <p:blipFill>
                <a:blip r:embed="rId44"/>
                <a:stretch>
                  <a:fillRect/>
                </a:stretch>
              </p:blipFill>
              <p:spPr>
                <a:xfrm>
                  <a:off x="2382007" y="966621"/>
                  <a:ext cx="26712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8" name="Ink 27">
                  <a:extLst>
                    <a:ext uri="{FF2B5EF4-FFF2-40B4-BE49-F238E27FC236}">
                      <a16:creationId xmlns:a16="http://schemas.microsoft.com/office/drawing/2014/main" id="{E3CE924F-3D67-20CD-C5CA-DCD4F04ECC87}"/>
                    </a:ext>
                  </a:extLst>
                </p14:cNvPr>
                <p14:cNvContentPartPr/>
                <p14:nvPr/>
              </p14:nvContentPartPr>
              <p14:xfrm>
                <a:off x="2424847" y="889221"/>
                <a:ext cx="6120" cy="223920"/>
              </p14:xfrm>
            </p:contentPart>
          </mc:Choice>
          <mc:Fallback xmlns="">
            <p:pic>
              <p:nvPicPr>
                <p:cNvPr id="28" name="Ink 27">
                  <a:extLst>
                    <a:ext uri="{FF2B5EF4-FFF2-40B4-BE49-F238E27FC236}">
                      <a16:creationId xmlns:a16="http://schemas.microsoft.com/office/drawing/2014/main" id="{E3CE924F-3D67-20CD-C5CA-DCD4F04ECC87}"/>
                    </a:ext>
                  </a:extLst>
                </p:cNvPr>
                <p:cNvPicPr/>
                <p:nvPr/>
              </p:nvPicPr>
              <p:blipFill>
                <a:blip r:embed="rId46"/>
                <a:stretch>
                  <a:fillRect/>
                </a:stretch>
              </p:blipFill>
              <p:spPr>
                <a:xfrm>
                  <a:off x="2415847" y="880221"/>
                  <a:ext cx="2376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0" name="Ink 29">
                  <a:extLst>
                    <a:ext uri="{FF2B5EF4-FFF2-40B4-BE49-F238E27FC236}">
                      <a16:creationId xmlns:a16="http://schemas.microsoft.com/office/drawing/2014/main" id="{F3E47D7D-A737-2384-32D5-237B3F57AA07}"/>
                    </a:ext>
                  </a:extLst>
                </p14:cNvPr>
                <p14:cNvContentPartPr/>
                <p14:nvPr/>
              </p14:nvContentPartPr>
              <p14:xfrm>
                <a:off x="2393887" y="912621"/>
                <a:ext cx="360" cy="245880"/>
              </p14:xfrm>
            </p:contentPart>
          </mc:Choice>
          <mc:Fallback xmlns="">
            <p:pic>
              <p:nvPicPr>
                <p:cNvPr id="30" name="Ink 29">
                  <a:extLst>
                    <a:ext uri="{FF2B5EF4-FFF2-40B4-BE49-F238E27FC236}">
                      <a16:creationId xmlns:a16="http://schemas.microsoft.com/office/drawing/2014/main" id="{F3E47D7D-A737-2384-32D5-237B3F57AA07}"/>
                    </a:ext>
                  </a:extLst>
                </p:cNvPr>
                <p:cNvPicPr/>
                <p:nvPr/>
              </p:nvPicPr>
              <p:blipFill>
                <a:blip r:embed="rId48"/>
                <a:stretch>
                  <a:fillRect/>
                </a:stretch>
              </p:blipFill>
              <p:spPr>
                <a:xfrm>
                  <a:off x="2385247" y="903981"/>
                  <a:ext cx="18000" cy="263520"/>
                </a:xfrm>
                <a:prstGeom prst="rect">
                  <a:avLst/>
                </a:prstGeom>
              </p:spPr>
            </p:pic>
          </mc:Fallback>
        </mc:AlternateContent>
      </p:grpSp>
      <p:sp>
        <p:nvSpPr>
          <p:cNvPr id="32" name="TextBox 31">
            <a:extLst>
              <a:ext uri="{FF2B5EF4-FFF2-40B4-BE49-F238E27FC236}">
                <a16:creationId xmlns:a16="http://schemas.microsoft.com/office/drawing/2014/main" id="{F71C178D-642A-7172-1F41-CE5932AE0F5E}"/>
              </a:ext>
            </a:extLst>
          </p:cNvPr>
          <p:cNvSpPr txBox="1"/>
          <p:nvPr/>
        </p:nvSpPr>
        <p:spPr>
          <a:xfrm>
            <a:off x="822034" y="2971800"/>
            <a:ext cx="3975768" cy="566309"/>
          </a:xfrm>
          <a:prstGeom prst="rect">
            <a:avLst/>
          </a:prstGeom>
          <a:noFill/>
        </p:spPr>
        <p:txBody>
          <a:bodyPr wrap="none" rtlCol="0">
            <a:spAutoFit/>
          </a:bodyPr>
          <a:lstStyle/>
          <a:p>
            <a:pPr algn="l">
              <a:buNone/>
            </a:pPr>
            <a:r>
              <a:rPr lang="en-US" sz="1400" dirty="0"/>
              <a:t>It is not reversible because you are</a:t>
            </a:r>
          </a:p>
          <a:p>
            <a:pPr algn="l">
              <a:buNone/>
            </a:pPr>
            <a:r>
              <a:rPr lang="en-US" sz="1400" dirty="0">
                <a:highlight>
                  <a:srgbClr val="FFFF00"/>
                </a:highlight>
              </a:rPr>
              <a:t>discarding</a:t>
            </a:r>
            <a:r>
              <a:rPr lang="en-US" sz="1400" dirty="0"/>
              <a:t> information from input to output !!</a:t>
            </a:r>
          </a:p>
        </p:txBody>
      </p:sp>
      <p:grpSp>
        <p:nvGrpSpPr>
          <p:cNvPr id="17725" name="Group 17724">
            <a:extLst>
              <a:ext uri="{FF2B5EF4-FFF2-40B4-BE49-F238E27FC236}">
                <a16:creationId xmlns:a16="http://schemas.microsoft.com/office/drawing/2014/main" id="{BB6D1AE2-3D03-D0C2-F472-20F8457B80B0}"/>
              </a:ext>
            </a:extLst>
          </p:cNvPr>
          <p:cNvGrpSpPr/>
          <p:nvPr/>
        </p:nvGrpSpPr>
        <p:grpSpPr>
          <a:xfrm>
            <a:off x="696847" y="3702261"/>
            <a:ext cx="3169080" cy="752040"/>
            <a:chOff x="696847" y="3702261"/>
            <a:chExt cx="3169080" cy="752040"/>
          </a:xfrm>
        </p:grpSpPr>
        <p:grpSp>
          <p:nvGrpSpPr>
            <p:cNvPr id="17489" name="Group 17488">
              <a:extLst>
                <a:ext uri="{FF2B5EF4-FFF2-40B4-BE49-F238E27FC236}">
                  <a16:creationId xmlns:a16="http://schemas.microsoft.com/office/drawing/2014/main" id="{69898C71-F828-E38F-026E-F554E050DF18}"/>
                </a:ext>
              </a:extLst>
            </p:cNvPr>
            <p:cNvGrpSpPr/>
            <p:nvPr/>
          </p:nvGrpSpPr>
          <p:grpSpPr>
            <a:xfrm>
              <a:off x="696847" y="3803781"/>
              <a:ext cx="234360" cy="406440"/>
              <a:chOff x="696847" y="3803781"/>
              <a:chExt cx="234360" cy="406440"/>
            </a:xfrm>
          </p:grpSpPr>
          <mc:AlternateContent xmlns:mc="http://schemas.openxmlformats.org/markup-compatibility/2006" xmlns:p14="http://schemas.microsoft.com/office/powerpoint/2010/main">
            <mc:Choice Requires="p14">
              <p:contentPart p14:bwMode="auto" r:id="rId49">
                <p14:nvContentPartPr>
                  <p14:cNvPr id="33" name="Ink 32">
                    <a:extLst>
                      <a:ext uri="{FF2B5EF4-FFF2-40B4-BE49-F238E27FC236}">
                        <a16:creationId xmlns:a16="http://schemas.microsoft.com/office/drawing/2014/main" id="{21DE5A68-6DC9-99AE-23FD-6B3BC111EA77}"/>
                      </a:ext>
                    </a:extLst>
                  </p14:cNvPr>
                  <p14:cNvContentPartPr/>
                  <p14:nvPr/>
                </p14:nvContentPartPr>
                <p14:xfrm>
                  <a:off x="696847" y="3803781"/>
                  <a:ext cx="219600" cy="393840"/>
                </p14:xfrm>
              </p:contentPart>
            </mc:Choice>
            <mc:Fallback xmlns="">
              <p:pic>
                <p:nvPicPr>
                  <p:cNvPr id="33" name="Ink 32">
                    <a:extLst>
                      <a:ext uri="{FF2B5EF4-FFF2-40B4-BE49-F238E27FC236}">
                        <a16:creationId xmlns:a16="http://schemas.microsoft.com/office/drawing/2014/main" id="{21DE5A68-6DC9-99AE-23FD-6B3BC111EA77}"/>
                      </a:ext>
                    </a:extLst>
                  </p:cNvPr>
                  <p:cNvPicPr/>
                  <p:nvPr/>
                </p:nvPicPr>
                <p:blipFill>
                  <a:blip r:embed="rId50"/>
                  <a:stretch>
                    <a:fillRect/>
                  </a:stretch>
                </p:blipFill>
                <p:spPr>
                  <a:xfrm>
                    <a:off x="687847" y="3794781"/>
                    <a:ext cx="237240" cy="4114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4" name="Ink 33">
                    <a:extLst>
                      <a:ext uri="{FF2B5EF4-FFF2-40B4-BE49-F238E27FC236}">
                        <a16:creationId xmlns:a16="http://schemas.microsoft.com/office/drawing/2014/main" id="{2E9EBF20-EF5E-C807-B753-48EE93E09E86}"/>
                      </a:ext>
                    </a:extLst>
                  </p14:cNvPr>
                  <p14:cNvContentPartPr/>
                  <p14:nvPr/>
                </p14:nvContentPartPr>
                <p14:xfrm>
                  <a:off x="930847" y="4209861"/>
                  <a:ext cx="360" cy="360"/>
                </p14:xfrm>
              </p:contentPart>
            </mc:Choice>
            <mc:Fallback xmlns="">
              <p:pic>
                <p:nvPicPr>
                  <p:cNvPr id="34" name="Ink 33">
                    <a:extLst>
                      <a:ext uri="{FF2B5EF4-FFF2-40B4-BE49-F238E27FC236}">
                        <a16:creationId xmlns:a16="http://schemas.microsoft.com/office/drawing/2014/main" id="{2E9EBF20-EF5E-C807-B753-48EE93E09E86}"/>
                      </a:ext>
                    </a:extLst>
                  </p:cNvPr>
                  <p:cNvPicPr/>
                  <p:nvPr/>
                </p:nvPicPr>
                <p:blipFill>
                  <a:blip r:embed="rId52"/>
                  <a:stretch>
                    <a:fillRect/>
                  </a:stretch>
                </p:blipFill>
                <p:spPr>
                  <a:xfrm>
                    <a:off x="922207" y="4201221"/>
                    <a:ext cx="18000" cy="18000"/>
                  </a:xfrm>
                  <a:prstGeom prst="rect">
                    <a:avLst/>
                  </a:prstGeom>
                </p:spPr>
              </p:pic>
            </mc:Fallback>
          </mc:AlternateContent>
        </p:grpSp>
        <p:grpSp>
          <p:nvGrpSpPr>
            <p:cNvPr id="17488" name="Group 17487">
              <a:extLst>
                <a:ext uri="{FF2B5EF4-FFF2-40B4-BE49-F238E27FC236}">
                  <a16:creationId xmlns:a16="http://schemas.microsoft.com/office/drawing/2014/main" id="{FD77E6A8-F67D-E303-3E5F-4FDAA598D41D}"/>
                </a:ext>
              </a:extLst>
            </p:cNvPr>
            <p:cNvGrpSpPr/>
            <p:nvPr/>
          </p:nvGrpSpPr>
          <p:grpSpPr>
            <a:xfrm>
              <a:off x="1236487" y="3944901"/>
              <a:ext cx="508680" cy="104040"/>
              <a:chOff x="1236487" y="3944901"/>
              <a:chExt cx="508680" cy="104040"/>
            </a:xfrm>
          </p:grpSpPr>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A2AB71AF-7156-73A3-8B3D-E7FC931507CE}"/>
                      </a:ext>
                    </a:extLst>
                  </p14:cNvPr>
                  <p14:cNvContentPartPr/>
                  <p14:nvPr/>
                </p14:nvContentPartPr>
                <p14:xfrm>
                  <a:off x="1248727" y="3944901"/>
                  <a:ext cx="94320" cy="360"/>
                </p14:xfrm>
              </p:contentPart>
            </mc:Choice>
            <mc:Fallback xmlns="">
              <p:pic>
                <p:nvPicPr>
                  <p:cNvPr id="36" name="Ink 35">
                    <a:extLst>
                      <a:ext uri="{FF2B5EF4-FFF2-40B4-BE49-F238E27FC236}">
                        <a16:creationId xmlns:a16="http://schemas.microsoft.com/office/drawing/2014/main" id="{A2AB71AF-7156-73A3-8B3D-E7FC931507CE}"/>
                      </a:ext>
                    </a:extLst>
                  </p:cNvPr>
                  <p:cNvPicPr/>
                  <p:nvPr/>
                </p:nvPicPr>
                <p:blipFill>
                  <a:blip r:embed="rId54"/>
                  <a:stretch>
                    <a:fillRect/>
                  </a:stretch>
                </p:blipFill>
                <p:spPr>
                  <a:xfrm>
                    <a:off x="1240087" y="3935901"/>
                    <a:ext cx="111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0" name="Ink 39">
                    <a:extLst>
                      <a:ext uri="{FF2B5EF4-FFF2-40B4-BE49-F238E27FC236}">
                        <a16:creationId xmlns:a16="http://schemas.microsoft.com/office/drawing/2014/main" id="{C2FBE0DF-E99D-3425-AC3D-AD2CEE2F7ED2}"/>
                      </a:ext>
                    </a:extLst>
                  </p14:cNvPr>
                  <p14:cNvContentPartPr/>
                  <p14:nvPr/>
                </p14:nvContentPartPr>
                <p14:xfrm>
                  <a:off x="1236487" y="4046421"/>
                  <a:ext cx="160920" cy="2520"/>
                </p14:xfrm>
              </p:contentPart>
            </mc:Choice>
            <mc:Fallback xmlns="">
              <p:pic>
                <p:nvPicPr>
                  <p:cNvPr id="40" name="Ink 39">
                    <a:extLst>
                      <a:ext uri="{FF2B5EF4-FFF2-40B4-BE49-F238E27FC236}">
                        <a16:creationId xmlns:a16="http://schemas.microsoft.com/office/drawing/2014/main" id="{C2FBE0DF-E99D-3425-AC3D-AD2CEE2F7ED2}"/>
                      </a:ext>
                    </a:extLst>
                  </p:cNvPr>
                  <p:cNvPicPr/>
                  <p:nvPr/>
                </p:nvPicPr>
                <p:blipFill>
                  <a:blip r:embed="rId56"/>
                  <a:stretch>
                    <a:fillRect/>
                  </a:stretch>
                </p:blipFill>
                <p:spPr>
                  <a:xfrm>
                    <a:off x="1227487" y="4037781"/>
                    <a:ext cx="1785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7472" name="Ink 17471">
                    <a:extLst>
                      <a:ext uri="{FF2B5EF4-FFF2-40B4-BE49-F238E27FC236}">
                        <a16:creationId xmlns:a16="http://schemas.microsoft.com/office/drawing/2014/main" id="{ECDBFFCB-C09C-EEA6-F5A0-2F141599036C}"/>
                      </a:ext>
                    </a:extLst>
                  </p14:cNvPr>
                  <p14:cNvContentPartPr/>
                  <p14:nvPr/>
                </p14:nvContentPartPr>
                <p14:xfrm>
                  <a:off x="1593607" y="3965061"/>
                  <a:ext cx="151560" cy="5760"/>
                </p14:xfrm>
              </p:contentPart>
            </mc:Choice>
            <mc:Fallback xmlns="">
              <p:pic>
                <p:nvPicPr>
                  <p:cNvPr id="17472" name="Ink 17471">
                    <a:extLst>
                      <a:ext uri="{FF2B5EF4-FFF2-40B4-BE49-F238E27FC236}">
                        <a16:creationId xmlns:a16="http://schemas.microsoft.com/office/drawing/2014/main" id="{ECDBFFCB-C09C-EEA6-F5A0-2F141599036C}"/>
                      </a:ext>
                    </a:extLst>
                  </p:cNvPr>
                  <p:cNvPicPr/>
                  <p:nvPr/>
                </p:nvPicPr>
                <p:blipFill>
                  <a:blip r:embed="rId58"/>
                  <a:stretch>
                    <a:fillRect/>
                  </a:stretch>
                </p:blipFill>
                <p:spPr>
                  <a:xfrm>
                    <a:off x="1584967" y="3956421"/>
                    <a:ext cx="169200" cy="23400"/>
                  </a:xfrm>
                  <a:prstGeom prst="rect">
                    <a:avLst/>
                  </a:prstGeom>
                </p:spPr>
              </p:pic>
            </mc:Fallback>
          </mc:AlternateContent>
        </p:grpSp>
        <p:grpSp>
          <p:nvGrpSpPr>
            <p:cNvPr id="17487" name="Group 17486">
              <a:extLst>
                <a:ext uri="{FF2B5EF4-FFF2-40B4-BE49-F238E27FC236}">
                  <a16:creationId xmlns:a16="http://schemas.microsoft.com/office/drawing/2014/main" id="{F3C35529-A86A-3EE9-C815-4684EC32E8E1}"/>
                </a:ext>
              </a:extLst>
            </p:cNvPr>
            <p:cNvGrpSpPr/>
            <p:nvPr/>
          </p:nvGrpSpPr>
          <p:grpSpPr>
            <a:xfrm>
              <a:off x="2190487" y="3702261"/>
              <a:ext cx="1675440" cy="752040"/>
              <a:chOff x="2190487" y="3702261"/>
              <a:chExt cx="1675440" cy="752040"/>
            </a:xfrm>
          </p:grpSpPr>
          <mc:AlternateContent xmlns:mc="http://schemas.openxmlformats.org/markup-compatibility/2006" xmlns:p14="http://schemas.microsoft.com/office/powerpoint/2010/main">
            <mc:Choice Requires="p14">
              <p:contentPart p14:bwMode="auto" r:id="rId59">
                <p14:nvContentPartPr>
                  <p14:cNvPr id="17473" name="Ink 17472">
                    <a:extLst>
                      <a:ext uri="{FF2B5EF4-FFF2-40B4-BE49-F238E27FC236}">
                        <a16:creationId xmlns:a16="http://schemas.microsoft.com/office/drawing/2014/main" id="{F5E3B8F0-16CC-C97F-97F1-DE7F488661F1}"/>
                      </a:ext>
                    </a:extLst>
                  </p14:cNvPr>
                  <p14:cNvContentPartPr/>
                  <p14:nvPr/>
                </p14:nvContentPartPr>
                <p14:xfrm>
                  <a:off x="2190487" y="3708021"/>
                  <a:ext cx="249840" cy="385920"/>
                </p14:xfrm>
              </p:contentPart>
            </mc:Choice>
            <mc:Fallback xmlns="">
              <p:pic>
                <p:nvPicPr>
                  <p:cNvPr id="17473" name="Ink 17472">
                    <a:extLst>
                      <a:ext uri="{FF2B5EF4-FFF2-40B4-BE49-F238E27FC236}">
                        <a16:creationId xmlns:a16="http://schemas.microsoft.com/office/drawing/2014/main" id="{F5E3B8F0-16CC-C97F-97F1-DE7F488661F1}"/>
                      </a:ext>
                    </a:extLst>
                  </p:cNvPr>
                  <p:cNvPicPr/>
                  <p:nvPr/>
                </p:nvPicPr>
                <p:blipFill>
                  <a:blip r:embed="rId60"/>
                  <a:stretch>
                    <a:fillRect/>
                  </a:stretch>
                </p:blipFill>
                <p:spPr>
                  <a:xfrm>
                    <a:off x="2181847" y="3699021"/>
                    <a:ext cx="267480" cy="4035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7474" name="Ink 17473">
                    <a:extLst>
                      <a:ext uri="{FF2B5EF4-FFF2-40B4-BE49-F238E27FC236}">
                        <a16:creationId xmlns:a16="http://schemas.microsoft.com/office/drawing/2014/main" id="{4B38620A-47BB-4BF1-4F2B-9E65E50C3765}"/>
                      </a:ext>
                    </a:extLst>
                  </p14:cNvPr>
                  <p14:cNvContentPartPr/>
                  <p14:nvPr/>
                </p14:nvContentPartPr>
                <p14:xfrm>
                  <a:off x="2344927" y="4244061"/>
                  <a:ext cx="60120" cy="97920"/>
                </p14:xfrm>
              </p:contentPart>
            </mc:Choice>
            <mc:Fallback xmlns="">
              <p:pic>
                <p:nvPicPr>
                  <p:cNvPr id="17474" name="Ink 17473">
                    <a:extLst>
                      <a:ext uri="{FF2B5EF4-FFF2-40B4-BE49-F238E27FC236}">
                        <a16:creationId xmlns:a16="http://schemas.microsoft.com/office/drawing/2014/main" id="{4B38620A-47BB-4BF1-4F2B-9E65E50C3765}"/>
                      </a:ext>
                    </a:extLst>
                  </p:cNvPr>
                  <p:cNvPicPr/>
                  <p:nvPr/>
                </p:nvPicPr>
                <p:blipFill>
                  <a:blip r:embed="rId62"/>
                  <a:stretch>
                    <a:fillRect/>
                  </a:stretch>
                </p:blipFill>
                <p:spPr>
                  <a:xfrm>
                    <a:off x="2336287" y="4235061"/>
                    <a:ext cx="7776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7475" name="Ink 17474">
                    <a:extLst>
                      <a:ext uri="{FF2B5EF4-FFF2-40B4-BE49-F238E27FC236}">
                        <a16:creationId xmlns:a16="http://schemas.microsoft.com/office/drawing/2014/main" id="{44401CE9-42FF-A2FC-4CB5-FE0D2DBFC79B}"/>
                      </a:ext>
                    </a:extLst>
                  </p14:cNvPr>
                  <p14:cNvContentPartPr/>
                  <p14:nvPr/>
                </p14:nvContentPartPr>
                <p14:xfrm>
                  <a:off x="2308927" y="4152261"/>
                  <a:ext cx="2880" cy="5040"/>
                </p14:xfrm>
              </p:contentPart>
            </mc:Choice>
            <mc:Fallback xmlns="">
              <p:pic>
                <p:nvPicPr>
                  <p:cNvPr id="17475" name="Ink 17474">
                    <a:extLst>
                      <a:ext uri="{FF2B5EF4-FFF2-40B4-BE49-F238E27FC236}">
                        <a16:creationId xmlns:a16="http://schemas.microsoft.com/office/drawing/2014/main" id="{44401CE9-42FF-A2FC-4CB5-FE0D2DBFC79B}"/>
                      </a:ext>
                    </a:extLst>
                  </p:cNvPr>
                  <p:cNvPicPr/>
                  <p:nvPr/>
                </p:nvPicPr>
                <p:blipFill>
                  <a:blip r:embed="rId64"/>
                  <a:stretch>
                    <a:fillRect/>
                  </a:stretch>
                </p:blipFill>
                <p:spPr>
                  <a:xfrm>
                    <a:off x="2299927" y="4143261"/>
                    <a:ext cx="205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7476" name="Ink 17475">
                    <a:extLst>
                      <a:ext uri="{FF2B5EF4-FFF2-40B4-BE49-F238E27FC236}">
                        <a16:creationId xmlns:a16="http://schemas.microsoft.com/office/drawing/2014/main" id="{7CCEEE22-C1AA-4D2F-7B22-9FCEB4A5C27B}"/>
                      </a:ext>
                    </a:extLst>
                  </p14:cNvPr>
                  <p14:cNvContentPartPr/>
                  <p14:nvPr/>
                </p14:nvContentPartPr>
                <p14:xfrm>
                  <a:off x="2520607" y="3807021"/>
                  <a:ext cx="156600" cy="357120"/>
                </p14:xfrm>
              </p:contentPart>
            </mc:Choice>
            <mc:Fallback xmlns="">
              <p:pic>
                <p:nvPicPr>
                  <p:cNvPr id="17476" name="Ink 17475">
                    <a:extLst>
                      <a:ext uri="{FF2B5EF4-FFF2-40B4-BE49-F238E27FC236}">
                        <a16:creationId xmlns:a16="http://schemas.microsoft.com/office/drawing/2014/main" id="{7CCEEE22-C1AA-4D2F-7B22-9FCEB4A5C27B}"/>
                      </a:ext>
                    </a:extLst>
                  </p:cNvPr>
                  <p:cNvPicPr/>
                  <p:nvPr/>
                </p:nvPicPr>
                <p:blipFill>
                  <a:blip r:embed="rId66"/>
                  <a:stretch>
                    <a:fillRect/>
                  </a:stretch>
                </p:blipFill>
                <p:spPr>
                  <a:xfrm>
                    <a:off x="2511607" y="3798381"/>
                    <a:ext cx="17424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7477" name="Ink 17476">
                    <a:extLst>
                      <a:ext uri="{FF2B5EF4-FFF2-40B4-BE49-F238E27FC236}">
                        <a16:creationId xmlns:a16="http://schemas.microsoft.com/office/drawing/2014/main" id="{D6ED9F3A-54CE-AEF8-32F3-913811C5AB19}"/>
                      </a:ext>
                    </a:extLst>
                  </p14:cNvPr>
                  <p14:cNvContentPartPr/>
                  <p14:nvPr/>
                </p14:nvContentPartPr>
                <p14:xfrm>
                  <a:off x="2706367" y="4064061"/>
                  <a:ext cx="55080" cy="126000"/>
                </p14:xfrm>
              </p:contentPart>
            </mc:Choice>
            <mc:Fallback xmlns="">
              <p:pic>
                <p:nvPicPr>
                  <p:cNvPr id="17477" name="Ink 17476">
                    <a:extLst>
                      <a:ext uri="{FF2B5EF4-FFF2-40B4-BE49-F238E27FC236}">
                        <a16:creationId xmlns:a16="http://schemas.microsoft.com/office/drawing/2014/main" id="{D6ED9F3A-54CE-AEF8-32F3-913811C5AB19}"/>
                      </a:ext>
                    </a:extLst>
                  </p:cNvPr>
                  <p:cNvPicPr/>
                  <p:nvPr/>
                </p:nvPicPr>
                <p:blipFill>
                  <a:blip r:embed="rId68"/>
                  <a:stretch>
                    <a:fillRect/>
                  </a:stretch>
                </p:blipFill>
                <p:spPr>
                  <a:xfrm>
                    <a:off x="2697727" y="4055421"/>
                    <a:ext cx="727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7478" name="Ink 17477">
                    <a:extLst>
                      <a:ext uri="{FF2B5EF4-FFF2-40B4-BE49-F238E27FC236}">
                        <a16:creationId xmlns:a16="http://schemas.microsoft.com/office/drawing/2014/main" id="{2A774384-A8FB-B45D-7224-956B47D1B184}"/>
                      </a:ext>
                    </a:extLst>
                  </p14:cNvPr>
                  <p14:cNvContentPartPr/>
                  <p14:nvPr/>
                </p14:nvContentPartPr>
                <p14:xfrm>
                  <a:off x="2725447" y="3958941"/>
                  <a:ext cx="2520" cy="360"/>
                </p14:xfrm>
              </p:contentPart>
            </mc:Choice>
            <mc:Fallback xmlns="">
              <p:pic>
                <p:nvPicPr>
                  <p:cNvPr id="17478" name="Ink 17477">
                    <a:extLst>
                      <a:ext uri="{FF2B5EF4-FFF2-40B4-BE49-F238E27FC236}">
                        <a16:creationId xmlns:a16="http://schemas.microsoft.com/office/drawing/2014/main" id="{2A774384-A8FB-B45D-7224-956B47D1B184}"/>
                      </a:ext>
                    </a:extLst>
                  </p:cNvPr>
                  <p:cNvPicPr/>
                  <p:nvPr/>
                </p:nvPicPr>
                <p:blipFill>
                  <a:blip r:embed="rId70"/>
                  <a:stretch>
                    <a:fillRect/>
                  </a:stretch>
                </p:blipFill>
                <p:spPr>
                  <a:xfrm>
                    <a:off x="2716807" y="3949941"/>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7479" name="Ink 17478">
                    <a:extLst>
                      <a:ext uri="{FF2B5EF4-FFF2-40B4-BE49-F238E27FC236}">
                        <a16:creationId xmlns:a16="http://schemas.microsoft.com/office/drawing/2014/main" id="{C33F1FF6-EF5B-56D7-E901-88362040AF4D}"/>
                      </a:ext>
                    </a:extLst>
                  </p14:cNvPr>
                  <p14:cNvContentPartPr/>
                  <p14:nvPr/>
                </p14:nvContentPartPr>
                <p14:xfrm>
                  <a:off x="2870527" y="3702261"/>
                  <a:ext cx="196560" cy="375120"/>
                </p14:xfrm>
              </p:contentPart>
            </mc:Choice>
            <mc:Fallback xmlns="">
              <p:pic>
                <p:nvPicPr>
                  <p:cNvPr id="17479" name="Ink 17478">
                    <a:extLst>
                      <a:ext uri="{FF2B5EF4-FFF2-40B4-BE49-F238E27FC236}">
                        <a16:creationId xmlns:a16="http://schemas.microsoft.com/office/drawing/2014/main" id="{C33F1FF6-EF5B-56D7-E901-88362040AF4D}"/>
                      </a:ext>
                    </a:extLst>
                  </p:cNvPr>
                  <p:cNvPicPr/>
                  <p:nvPr/>
                </p:nvPicPr>
                <p:blipFill>
                  <a:blip r:embed="rId72"/>
                  <a:stretch>
                    <a:fillRect/>
                  </a:stretch>
                </p:blipFill>
                <p:spPr>
                  <a:xfrm>
                    <a:off x="2861527" y="3693621"/>
                    <a:ext cx="21420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7480" name="Ink 17479">
                    <a:extLst>
                      <a:ext uri="{FF2B5EF4-FFF2-40B4-BE49-F238E27FC236}">
                        <a16:creationId xmlns:a16="http://schemas.microsoft.com/office/drawing/2014/main" id="{FE185EAB-2E22-8FBA-8C85-756A5FA024DA}"/>
                      </a:ext>
                    </a:extLst>
                  </p14:cNvPr>
                  <p14:cNvContentPartPr/>
                  <p14:nvPr/>
                </p14:nvContentPartPr>
                <p14:xfrm>
                  <a:off x="3068527" y="3832581"/>
                  <a:ext cx="59400" cy="125280"/>
                </p14:xfrm>
              </p:contentPart>
            </mc:Choice>
            <mc:Fallback xmlns="">
              <p:pic>
                <p:nvPicPr>
                  <p:cNvPr id="17480" name="Ink 17479">
                    <a:extLst>
                      <a:ext uri="{FF2B5EF4-FFF2-40B4-BE49-F238E27FC236}">
                        <a16:creationId xmlns:a16="http://schemas.microsoft.com/office/drawing/2014/main" id="{FE185EAB-2E22-8FBA-8C85-756A5FA024DA}"/>
                      </a:ext>
                    </a:extLst>
                  </p:cNvPr>
                  <p:cNvPicPr/>
                  <p:nvPr/>
                </p:nvPicPr>
                <p:blipFill>
                  <a:blip r:embed="rId74"/>
                  <a:stretch>
                    <a:fillRect/>
                  </a:stretch>
                </p:blipFill>
                <p:spPr>
                  <a:xfrm>
                    <a:off x="3059887" y="3823581"/>
                    <a:ext cx="7704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7481" name="Ink 17480">
                    <a:extLst>
                      <a:ext uri="{FF2B5EF4-FFF2-40B4-BE49-F238E27FC236}">
                        <a16:creationId xmlns:a16="http://schemas.microsoft.com/office/drawing/2014/main" id="{3EBCE106-4829-B075-F6ED-83631E6B4805}"/>
                      </a:ext>
                    </a:extLst>
                  </p14:cNvPr>
                  <p14:cNvContentPartPr/>
                  <p14:nvPr/>
                </p14:nvContentPartPr>
                <p14:xfrm>
                  <a:off x="3105967" y="3868941"/>
                  <a:ext cx="196200" cy="585360"/>
                </p14:xfrm>
              </p:contentPart>
            </mc:Choice>
            <mc:Fallback xmlns="">
              <p:pic>
                <p:nvPicPr>
                  <p:cNvPr id="17481" name="Ink 17480">
                    <a:extLst>
                      <a:ext uri="{FF2B5EF4-FFF2-40B4-BE49-F238E27FC236}">
                        <a16:creationId xmlns:a16="http://schemas.microsoft.com/office/drawing/2014/main" id="{3EBCE106-4829-B075-F6ED-83631E6B4805}"/>
                      </a:ext>
                    </a:extLst>
                  </p:cNvPr>
                  <p:cNvPicPr/>
                  <p:nvPr/>
                </p:nvPicPr>
                <p:blipFill>
                  <a:blip r:embed="rId76"/>
                  <a:stretch>
                    <a:fillRect/>
                  </a:stretch>
                </p:blipFill>
                <p:spPr>
                  <a:xfrm>
                    <a:off x="3096967" y="3859941"/>
                    <a:ext cx="213840" cy="603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7482" name="Ink 17481">
                    <a:extLst>
                      <a:ext uri="{FF2B5EF4-FFF2-40B4-BE49-F238E27FC236}">
                        <a16:creationId xmlns:a16="http://schemas.microsoft.com/office/drawing/2014/main" id="{67E7D073-5137-7146-418B-42F8F08E532B}"/>
                      </a:ext>
                    </a:extLst>
                  </p14:cNvPr>
                  <p14:cNvContentPartPr/>
                  <p14:nvPr/>
                </p14:nvContentPartPr>
                <p14:xfrm>
                  <a:off x="2891047" y="3984501"/>
                  <a:ext cx="211320" cy="360"/>
                </p14:xfrm>
              </p:contentPart>
            </mc:Choice>
            <mc:Fallback xmlns="">
              <p:pic>
                <p:nvPicPr>
                  <p:cNvPr id="17482" name="Ink 17481">
                    <a:extLst>
                      <a:ext uri="{FF2B5EF4-FFF2-40B4-BE49-F238E27FC236}">
                        <a16:creationId xmlns:a16="http://schemas.microsoft.com/office/drawing/2014/main" id="{67E7D073-5137-7146-418B-42F8F08E532B}"/>
                      </a:ext>
                    </a:extLst>
                  </p:cNvPr>
                  <p:cNvPicPr/>
                  <p:nvPr/>
                </p:nvPicPr>
                <p:blipFill>
                  <a:blip r:embed="rId78"/>
                  <a:stretch>
                    <a:fillRect/>
                  </a:stretch>
                </p:blipFill>
                <p:spPr>
                  <a:xfrm>
                    <a:off x="2882407" y="3975861"/>
                    <a:ext cx="228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7483" name="Ink 17482">
                    <a:extLst>
                      <a:ext uri="{FF2B5EF4-FFF2-40B4-BE49-F238E27FC236}">
                        <a16:creationId xmlns:a16="http://schemas.microsoft.com/office/drawing/2014/main" id="{CFD4A923-A0BE-4F2F-CD4B-E6CEB3C72746}"/>
                      </a:ext>
                    </a:extLst>
                  </p14:cNvPr>
                  <p14:cNvContentPartPr/>
                  <p14:nvPr/>
                </p14:nvContentPartPr>
                <p14:xfrm>
                  <a:off x="3324127" y="4071981"/>
                  <a:ext cx="154800" cy="140040"/>
                </p14:xfrm>
              </p:contentPart>
            </mc:Choice>
            <mc:Fallback xmlns="">
              <p:pic>
                <p:nvPicPr>
                  <p:cNvPr id="17483" name="Ink 17482">
                    <a:extLst>
                      <a:ext uri="{FF2B5EF4-FFF2-40B4-BE49-F238E27FC236}">
                        <a16:creationId xmlns:a16="http://schemas.microsoft.com/office/drawing/2014/main" id="{CFD4A923-A0BE-4F2F-CD4B-E6CEB3C72746}"/>
                      </a:ext>
                    </a:extLst>
                  </p:cNvPr>
                  <p:cNvPicPr/>
                  <p:nvPr/>
                </p:nvPicPr>
                <p:blipFill>
                  <a:blip r:embed="rId80"/>
                  <a:stretch>
                    <a:fillRect/>
                  </a:stretch>
                </p:blipFill>
                <p:spPr>
                  <a:xfrm>
                    <a:off x="3315487" y="4063341"/>
                    <a:ext cx="17244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7484" name="Ink 17483">
                    <a:extLst>
                      <a:ext uri="{FF2B5EF4-FFF2-40B4-BE49-F238E27FC236}">
                        <a16:creationId xmlns:a16="http://schemas.microsoft.com/office/drawing/2014/main" id="{DCD26F00-3DD9-3F72-F031-00FF0E2C2498}"/>
                      </a:ext>
                    </a:extLst>
                  </p14:cNvPr>
                  <p14:cNvContentPartPr/>
                  <p14:nvPr/>
                </p14:nvContentPartPr>
                <p14:xfrm>
                  <a:off x="3567127" y="3805581"/>
                  <a:ext cx="157680" cy="322920"/>
                </p14:xfrm>
              </p:contentPart>
            </mc:Choice>
            <mc:Fallback xmlns="">
              <p:pic>
                <p:nvPicPr>
                  <p:cNvPr id="17484" name="Ink 17483">
                    <a:extLst>
                      <a:ext uri="{FF2B5EF4-FFF2-40B4-BE49-F238E27FC236}">
                        <a16:creationId xmlns:a16="http://schemas.microsoft.com/office/drawing/2014/main" id="{DCD26F00-3DD9-3F72-F031-00FF0E2C2498}"/>
                      </a:ext>
                    </a:extLst>
                  </p:cNvPr>
                  <p:cNvPicPr/>
                  <p:nvPr/>
                </p:nvPicPr>
                <p:blipFill>
                  <a:blip r:embed="rId82"/>
                  <a:stretch>
                    <a:fillRect/>
                  </a:stretch>
                </p:blipFill>
                <p:spPr>
                  <a:xfrm>
                    <a:off x="3558487" y="3796581"/>
                    <a:ext cx="17532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485" name="Ink 17484">
                    <a:extLst>
                      <a:ext uri="{FF2B5EF4-FFF2-40B4-BE49-F238E27FC236}">
                        <a16:creationId xmlns:a16="http://schemas.microsoft.com/office/drawing/2014/main" id="{5EE39459-1A2F-BD11-BA00-9E4800D17F27}"/>
                      </a:ext>
                    </a:extLst>
                  </p14:cNvPr>
                  <p14:cNvContentPartPr/>
                  <p14:nvPr/>
                </p14:nvContentPartPr>
                <p14:xfrm>
                  <a:off x="3815167" y="4039581"/>
                  <a:ext cx="50760" cy="89640"/>
                </p14:xfrm>
              </p:contentPart>
            </mc:Choice>
            <mc:Fallback xmlns="">
              <p:pic>
                <p:nvPicPr>
                  <p:cNvPr id="17485" name="Ink 17484">
                    <a:extLst>
                      <a:ext uri="{FF2B5EF4-FFF2-40B4-BE49-F238E27FC236}">
                        <a16:creationId xmlns:a16="http://schemas.microsoft.com/office/drawing/2014/main" id="{5EE39459-1A2F-BD11-BA00-9E4800D17F27}"/>
                      </a:ext>
                    </a:extLst>
                  </p:cNvPr>
                  <p:cNvPicPr/>
                  <p:nvPr/>
                </p:nvPicPr>
                <p:blipFill>
                  <a:blip r:embed="rId84"/>
                  <a:stretch>
                    <a:fillRect/>
                  </a:stretch>
                </p:blipFill>
                <p:spPr>
                  <a:xfrm>
                    <a:off x="3806527" y="4030581"/>
                    <a:ext cx="684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7486" name="Ink 17485">
                    <a:extLst>
                      <a:ext uri="{FF2B5EF4-FFF2-40B4-BE49-F238E27FC236}">
                        <a16:creationId xmlns:a16="http://schemas.microsoft.com/office/drawing/2014/main" id="{BAAD9445-C317-E200-7B7B-241850459E69}"/>
                      </a:ext>
                    </a:extLst>
                  </p14:cNvPr>
                  <p14:cNvContentPartPr/>
                  <p14:nvPr/>
                </p14:nvContentPartPr>
                <p14:xfrm>
                  <a:off x="3840007" y="3913221"/>
                  <a:ext cx="360" cy="360"/>
                </p14:xfrm>
              </p:contentPart>
            </mc:Choice>
            <mc:Fallback xmlns="">
              <p:pic>
                <p:nvPicPr>
                  <p:cNvPr id="17486" name="Ink 17485">
                    <a:extLst>
                      <a:ext uri="{FF2B5EF4-FFF2-40B4-BE49-F238E27FC236}">
                        <a16:creationId xmlns:a16="http://schemas.microsoft.com/office/drawing/2014/main" id="{BAAD9445-C317-E200-7B7B-241850459E69}"/>
                      </a:ext>
                    </a:extLst>
                  </p:cNvPr>
                  <p:cNvPicPr/>
                  <p:nvPr/>
                </p:nvPicPr>
                <p:blipFill>
                  <a:blip r:embed="rId52"/>
                  <a:stretch>
                    <a:fillRect/>
                  </a:stretch>
                </p:blipFill>
                <p:spPr>
                  <a:xfrm>
                    <a:off x="3831007" y="3904221"/>
                    <a:ext cx="18000" cy="1800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86">
            <p14:nvContentPartPr>
              <p14:cNvPr id="17709" name="Ink 17708">
                <a:extLst>
                  <a:ext uri="{FF2B5EF4-FFF2-40B4-BE49-F238E27FC236}">
                    <a16:creationId xmlns:a16="http://schemas.microsoft.com/office/drawing/2014/main" id="{49310F49-D73E-19D2-9F58-8E93A4D0A14F}"/>
                  </a:ext>
                </a:extLst>
              </p14:cNvPr>
              <p14:cNvContentPartPr/>
              <p14:nvPr/>
            </p14:nvContentPartPr>
            <p14:xfrm>
              <a:off x="3980360" y="2211040"/>
              <a:ext cx="360" cy="360"/>
            </p14:xfrm>
          </p:contentPart>
        </mc:Choice>
        <mc:Fallback xmlns="">
          <p:pic>
            <p:nvPicPr>
              <p:cNvPr id="17709" name="Ink 17708">
                <a:extLst>
                  <a:ext uri="{FF2B5EF4-FFF2-40B4-BE49-F238E27FC236}">
                    <a16:creationId xmlns:a16="http://schemas.microsoft.com/office/drawing/2014/main" id="{49310F49-D73E-19D2-9F58-8E93A4D0A14F}"/>
                  </a:ext>
                </a:extLst>
              </p:cNvPr>
              <p:cNvPicPr/>
              <p:nvPr/>
            </p:nvPicPr>
            <p:blipFill>
              <a:blip r:embed="rId52"/>
              <a:stretch>
                <a:fillRect/>
              </a:stretch>
            </p:blipFill>
            <p:spPr>
              <a:xfrm>
                <a:off x="3971360" y="2202400"/>
                <a:ext cx="18000" cy="18000"/>
              </a:xfrm>
              <a:prstGeom prst="rect">
                <a:avLst/>
              </a:prstGeom>
            </p:spPr>
          </p:pic>
        </mc:Fallback>
      </mc:AlternateContent>
      <p:grpSp>
        <p:nvGrpSpPr>
          <p:cNvPr id="17726" name="Group 17725">
            <a:extLst>
              <a:ext uri="{FF2B5EF4-FFF2-40B4-BE49-F238E27FC236}">
                <a16:creationId xmlns:a16="http://schemas.microsoft.com/office/drawing/2014/main" id="{AA20DB74-B82E-9B81-6B68-CCB9B24F1BBD}"/>
              </a:ext>
            </a:extLst>
          </p:cNvPr>
          <p:cNvGrpSpPr/>
          <p:nvPr/>
        </p:nvGrpSpPr>
        <p:grpSpPr>
          <a:xfrm>
            <a:off x="483367" y="4291941"/>
            <a:ext cx="7549200" cy="1582560"/>
            <a:chOff x="483367" y="4291941"/>
            <a:chExt cx="7549200" cy="1582560"/>
          </a:xfrm>
        </p:grpSpPr>
        <mc:AlternateContent xmlns:mc="http://schemas.openxmlformats.org/markup-compatibility/2006" xmlns:p14="http://schemas.microsoft.com/office/powerpoint/2010/main">
          <mc:Choice Requires="p14">
            <p:contentPart p14:bwMode="auto" r:id="rId87">
              <p14:nvContentPartPr>
                <p14:cNvPr id="17494" name="Ink 17493">
                  <a:extLst>
                    <a:ext uri="{FF2B5EF4-FFF2-40B4-BE49-F238E27FC236}">
                      <a16:creationId xmlns:a16="http://schemas.microsoft.com/office/drawing/2014/main" id="{F3A08BDC-D137-48CD-0C7D-146BA793D9C2}"/>
                    </a:ext>
                  </a:extLst>
                </p14:cNvPr>
                <p14:cNvContentPartPr/>
                <p14:nvPr/>
              </p14:nvContentPartPr>
              <p14:xfrm>
                <a:off x="1521607" y="4911861"/>
                <a:ext cx="180000" cy="360"/>
              </p14:xfrm>
            </p:contentPart>
          </mc:Choice>
          <mc:Fallback xmlns="">
            <p:pic>
              <p:nvPicPr>
                <p:cNvPr id="17494" name="Ink 17493">
                  <a:extLst>
                    <a:ext uri="{FF2B5EF4-FFF2-40B4-BE49-F238E27FC236}">
                      <a16:creationId xmlns:a16="http://schemas.microsoft.com/office/drawing/2014/main" id="{F3A08BDC-D137-48CD-0C7D-146BA793D9C2}"/>
                    </a:ext>
                  </a:extLst>
                </p:cNvPr>
                <p:cNvPicPr/>
                <p:nvPr/>
              </p:nvPicPr>
              <p:blipFill>
                <a:blip r:embed="rId88"/>
                <a:stretch>
                  <a:fillRect/>
                </a:stretch>
              </p:blipFill>
              <p:spPr>
                <a:xfrm>
                  <a:off x="1512607" y="4902861"/>
                  <a:ext cx="197640" cy="18000"/>
                </a:xfrm>
                <a:prstGeom prst="rect">
                  <a:avLst/>
                </a:prstGeom>
              </p:spPr>
            </p:pic>
          </mc:Fallback>
        </mc:AlternateContent>
        <p:grpSp>
          <p:nvGrpSpPr>
            <p:cNvPr id="17504" name="Group 17503">
              <a:extLst>
                <a:ext uri="{FF2B5EF4-FFF2-40B4-BE49-F238E27FC236}">
                  <a16:creationId xmlns:a16="http://schemas.microsoft.com/office/drawing/2014/main" id="{603023A4-270A-7E77-42E8-A472C02D4C42}"/>
                </a:ext>
              </a:extLst>
            </p:cNvPr>
            <p:cNvGrpSpPr/>
            <p:nvPr/>
          </p:nvGrpSpPr>
          <p:grpSpPr>
            <a:xfrm>
              <a:off x="483367" y="4805661"/>
              <a:ext cx="698400" cy="308880"/>
              <a:chOff x="483367" y="4805661"/>
              <a:chExt cx="698400" cy="308880"/>
            </a:xfrm>
          </p:grpSpPr>
          <mc:AlternateContent xmlns:mc="http://schemas.openxmlformats.org/markup-compatibility/2006" xmlns:p14="http://schemas.microsoft.com/office/powerpoint/2010/main">
            <mc:Choice Requires="p14">
              <p:contentPart p14:bwMode="auto" r:id="rId89">
                <p14:nvContentPartPr>
                  <p14:cNvPr id="17490" name="Ink 17489">
                    <a:extLst>
                      <a:ext uri="{FF2B5EF4-FFF2-40B4-BE49-F238E27FC236}">
                        <a16:creationId xmlns:a16="http://schemas.microsoft.com/office/drawing/2014/main" id="{08D7E330-4030-9E10-9FA5-97246490A258}"/>
                      </a:ext>
                    </a:extLst>
                  </p14:cNvPr>
                  <p14:cNvContentPartPr/>
                  <p14:nvPr/>
                </p14:nvContentPartPr>
                <p14:xfrm>
                  <a:off x="977647" y="4829421"/>
                  <a:ext cx="154800" cy="2880"/>
                </p14:xfrm>
              </p:contentPart>
            </mc:Choice>
            <mc:Fallback xmlns="">
              <p:pic>
                <p:nvPicPr>
                  <p:cNvPr id="17490" name="Ink 17489">
                    <a:extLst>
                      <a:ext uri="{FF2B5EF4-FFF2-40B4-BE49-F238E27FC236}">
                        <a16:creationId xmlns:a16="http://schemas.microsoft.com/office/drawing/2014/main" id="{08D7E330-4030-9E10-9FA5-97246490A258}"/>
                      </a:ext>
                    </a:extLst>
                  </p:cNvPr>
                  <p:cNvPicPr/>
                  <p:nvPr/>
                </p:nvPicPr>
                <p:blipFill>
                  <a:blip r:embed="rId90"/>
                  <a:stretch>
                    <a:fillRect/>
                  </a:stretch>
                </p:blipFill>
                <p:spPr>
                  <a:xfrm>
                    <a:off x="969007" y="4820421"/>
                    <a:ext cx="17244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7491" name="Ink 17490">
                    <a:extLst>
                      <a:ext uri="{FF2B5EF4-FFF2-40B4-BE49-F238E27FC236}">
                        <a16:creationId xmlns:a16="http://schemas.microsoft.com/office/drawing/2014/main" id="{F73C047F-6F20-AF6F-8BFF-319CAF089EDF}"/>
                      </a:ext>
                    </a:extLst>
                  </p14:cNvPr>
                  <p14:cNvContentPartPr/>
                  <p14:nvPr/>
                </p14:nvContentPartPr>
                <p14:xfrm>
                  <a:off x="1010047" y="4931301"/>
                  <a:ext cx="171720" cy="2520"/>
                </p14:xfrm>
              </p:contentPart>
            </mc:Choice>
            <mc:Fallback xmlns="">
              <p:pic>
                <p:nvPicPr>
                  <p:cNvPr id="17491" name="Ink 17490">
                    <a:extLst>
                      <a:ext uri="{FF2B5EF4-FFF2-40B4-BE49-F238E27FC236}">
                        <a16:creationId xmlns:a16="http://schemas.microsoft.com/office/drawing/2014/main" id="{F73C047F-6F20-AF6F-8BFF-319CAF089EDF}"/>
                      </a:ext>
                    </a:extLst>
                  </p:cNvPr>
                  <p:cNvPicPr/>
                  <p:nvPr/>
                </p:nvPicPr>
                <p:blipFill>
                  <a:blip r:embed="rId92"/>
                  <a:stretch>
                    <a:fillRect/>
                  </a:stretch>
                </p:blipFill>
                <p:spPr>
                  <a:xfrm>
                    <a:off x="1001407" y="4922301"/>
                    <a:ext cx="1893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7500" name="Ink 17499">
                    <a:extLst>
                      <a:ext uri="{FF2B5EF4-FFF2-40B4-BE49-F238E27FC236}">
                        <a16:creationId xmlns:a16="http://schemas.microsoft.com/office/drawing/2014/main" id="{E8558EDC-B7AC-D658-776B-E69AAB8993D9}"/>
                      </a:ext>
                    </a:extLst>
                  </p14:cNvPr>
                  <p14:cNvContentPartPr/>
                  <p14:nvPr/>
                </p14:nvContentPartPr>
                <p14:xfrm>
                  <a:off x="483367" y="4805661"/>
                  <a:ext cx="176760" cy="295920"/>
                </p14:xfrm>
              </p:contentPart>
            </mc:Choice>
            <mc:Fallback xmlns="">
              <p:pic>
                <p:nvPicPr>
                  <p:cNvPr id="17500" name="Ink 17499">
                    <a:extLst>
                      <a:ext uri="{FF2B5EF4-FFF2-40B4-BE49-F238E27FC236}">
                        <a16:creationId xmlns:a16="http://schemas.microsoft.com/office/drawing/2014/main" id="{E8558EDC-B7AC-D658-776B-E69AAB8993D9}"/>
                      </a:ext>
                    </a:extLst>
                  </p:cNvPr>
                  <p:cNvPicPr/>
                  <p:nvPr/>
                </p:nvPicPr>
                <p:blipFill>
                  <a:blip r:embed="rId94"/>
                  <a:stretch>
                    <a:fillRect/>
                  </a:stretch>
                </p:blipFill>
                <p:spPr>
                  <a:xfrm>
                    <a:off x="474367" y="4797021"/>
                    <a:ext cx="19440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7501" name="Ink 17500">
                    <a:extLst>
                      <a:ext uri="{FF2B5EF4-FFF2-40B4-BE49-F238E27FC236}">
                        <a16:creationId xmlns:a16="http://schemas.microsoft.com/office/drawing/2014/main" id="{8CE981ED-9A4A-FCD4-32AB-6005EE6B2F8B}"/>
                      </a:ext>
                    </a:extLst>
                  </p14:cNvPr>
                  <p14:cNvContentPartPr/>
                  <p14:nvPr/>
                </p14:nvContentPartPr>
                <p14:xfrm>
                  <a:off x="727447" y="4935261"/>
                  <a:ext cx="2520" cy="179280"/>
                </p14:xfrm>
              </p:contentPart>
            </mc:Choice>
            <mc:Fallback xmlns="">
              <p:pic>
                <p:nvPicPr>
                  <p:cNvPr id="17501" name="Ink 17500">
                    <a:extLst>
                      <a:ext uri="{FF2B5EF4-FFF2-40B4-BE49-F238E27FC236}">
                        <a16:creationId xmlns:a16="http://schemas.microsoft.com/office/drawing/2014/main" id="{8CE981ED-9A4A-FCD4-32AB-6005EE6B2F8B}"/>
                      </a:ext>
                    </a:extLst>
                  </p:cNvPr>
                  <p:cNvPicPr/>
                  <p:nvPr/>
                </p:nvPicPr>
                <p:blipFill>
                  <a:blip r:embed="rId96"/>
                  <a:stretch>
                    <a:fillRect/>
                  </a:stretch>
                </p:blipFill>
                <p:spPr>
                  <a:xfrm>
                    <a:off x="718447" y="4926261"/>
                    <a:ext cx="2016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7503" name="Ink 17502">
                    <a:extLst>
                      <a:ext uri="{FF2B5EF4-FFF2-40B4-BE49-F238E27FC236}">
                        <a16:creationId xmlns:a16="http://schemas.microsoft.com/office/drawing/2014/main" id="{697B9819-8F76-1F0F-E22A-722946F65B95}"/>
                      </a:ext>
                    </a:extLst>
                  </p14:cNvPr>
                  <p14:cNvContentPartPr/>
                  <p14:nvPr/>
                </p14:nvContentPartPr>
                <p14:xfrm>
                  <a:off x="788647" y="4899621"/>
                  <a:ext cx="107280" cy="210240"/>
                </p14:xfrm>
              </p:contentPart>
            </mc:Choice>
            <mc:Fallback xmlns="">
              <p:pic>
                <p:nvPicPr>
                  <p:cNvPr id="17503" name="Ink 17502">
                    <a:extLst>
                      <a:ext uri="{FF2B5EF4-FFF2-40B4-BE49-F238E27FC236}">
                        <a16:creationId xmlns:a16="http://schemas.microsoft.com/office/drawing/2014/main" id="{697B9819-8F76-1F0F-E22A-722946F65B95}"/>
                      </a:ext>
                    </a:extLst>
                  </p:cNvPr>
                  <p:cNvPicPr/>
                  <p:nvPr/>
                </p:nvPicPr>
                <p:blipFill>
                  <a:blip r:embed="rId98"/>
                  <a:stretch>
                    <a:fillRect/>
                  </a:stretch>
                </p:blipFill>
                <p:spPr>
                  <a:xfrm>
                    <a:off x="779647" y="4890621"/>
                    <a:ext cx="124920" cy="227880"/>
                  </a:xfrm>
                  <a:prstGeom prst="rect">
                    <a:avLst/>
                  </a:prstGeom>
                </p:spPr>
              </p:pic>
            </mc:Fallback>
          </mc:AlternateContent>
        </p:grpSp>
        <p:grpSp>
          <p:nvGrpSpPr>
            <p:cNvPr id="1046" name="Group 1045">
              <a:extLst>
                <a:ext uri="{FF2B5EF4-FFF2-40B4-BE49-F238E27FC236}">
                  <a16:creationId xmlns:a16="http://schemas.microsoft.com/office/drawing/2014/main" id="{305A7273-AE46-CA7E-8F2A-4BA6E5805C9C}"/>
                </a:ext>
              </a:extLst>
            </p:cNvPr>
            <p:cNvGrpSpPr/>
            <p:nvPr/>
          </p:nvGrpSpPr>
          <p:grpSpPr>
            <a:xfrm>
              <a:off x="1952527" y="4611981"/>
              <a:ext cx="1166760" cy="622440"/>
              <a:chOff x="1952527" y="4611981"/>
              <a:chExt cx="1166760" cy="622440"/>
            </a:xfrm>
          </p:grpSpPr>
          <mc:AlternateContent xmlns:mc="http://schemas.openxmlformats.org/markup-compatibility/2006" xmlns:p14="http://schemas.microsoft.com/office/powerpoint/2010/main">
            <mc:Choice Requires="p14">
              <p:contentPart p14:bwMode="auto" r:id="rId99">
                <p14:nvContentPartPr>
                  <p14:cNvPr id="17495" name="Ink 17494">
                    <a:extLst>
                      <a:ext uri="{FF2B5EF4-FFF2-40B4-BE49-F238E27FC236}">
                        <a16:creationId xmlns:a16="http://schemas.microsoft.com/office/drawing/2014/main" id="{C89FA457-AC07-9383-6AEE-B5904311A3EB}"/>
                      </a:ext>
                    </a:extLst>
                  </p14:cNvPr>
                  <p14:cNvContentPartPr/>
                  <p14:nvPr/>
                </p14:nvContentPartPr>
                <p14:xfrm>
                  <a:off x="2037847" y="4660941"/>
                  <a:ext cx="19800" cy="125640"/>
                </p14:xfrm>
              </p:contentPart>
            </mc:Choice>
            <mc:Fallback xmlns="">
              <p:pic>
                <p:nvPicPr>
                  <p:cNvPr id="17495" name="Ink 17494">
                    <a:extLst>
                      <a:ext uri="{FF2B5EF4-FFF2-40B4-BE49-F238E27FC236}">
                        <a16:creationId xmlns:a16="http://schemas.microsoft.com/office/drawing/2014/main" id="{C89FA457-AC07-9383-6AEE-B5904311A3EB}"/>
                      </a:ext>
                    </a:extLst>
                  </p:cNvPr>
                  <p:cNvPicPr/>
                  <p:nvPr/>
                </p:nvPicPr>
                <p:blipFill>
                  <a:blip r:embed="rId100"/>
                  <a:stretch>
                    <a:fillRect/>
                  </a:stretch>
                </p:blipFill>
                <p:spPr>
                  <a:xfrm>
                    <a:off x="2029207" y="4651941"/>
                    <a:ext cx="374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7496" name="Ink 17495">
                    <a:extLst>
                      <a:ext uri="{FF2B5EF4-FFF2-40B4-BE49-F238E27FC236}">
                        <a16:creationId xmlns:a16="http://schemas.microsoft.com/office/drawing/2014/main" id="{0A6CECE3-27ED-9F8A-D703-BF83DD17D3A5}"/>
                      </a:ext>
                    </a:extLst>
                  </p14:cNvPr>
                  <p14:cNvContentPartPr/>
                  <p14:nvPr/>
                </p14:nvContentPartPr>
                <p14:xfrm>
                  <a:off x="1952527" y="4844181"/>
                  <a:ext cx="346320" cy="21600"/>
                </p14:xfrm>
              </p:contentPart>
            </mc:Choice>
            <mc:Fallback xmlns="">
              <p:pic>
                <p:nvPicPr>
                  <p:cNvPr id="17496" name="Ink 17495">
                    <a:extLst>
                      <a:ext uri="{FF2B5EF4-FFF2-40B4-BE49-F238E27FC236}">
                        <a16:creationId xmlns:a16="http://schemas.microsoft.com/office/drawing/2014/main" id="{0A6CECE3-27ED-9F8A-D703-BF83DD17D3A5}"/>
                      </a:ext>
                    </a:extLst>
                  </p:cNvPr>
                  <p:cNvPicPr/>
                  <p:nvPr/>
                </p:nvPicPr>
                <p:blipFill>
                  <a:blip r:embed="rId102"/>
                  <a:stretch>
                    <a:fillRect/>
                  </a:stretch>
                </p:blipFill>
                <p:spPr>
                  <a:xfrm>
                    <a:off x="1943527" y="4835541"/>
                    <a:ext cx="36396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7497" name="Ink 17496">
                    <a:extLst>
                      <a:ext uri="{FF2B5EF4-FFF2-40B4-BE49-F238E27FC236}">
                        <a16:creationId xmlns:a16="http://schemas.microsoft.com/office/drawing/2014/main" id="{C3405FA3-74D0-E733-70D2-5F05B4B16ADD}"/>
                      </a:ext>
                    </a:extLst>
                  </p14:cNvPr>
                  <p14:cNvContentPartPr/>
                  <p14:nvPr/>
                </p14:nvContentPartPr>
                <p14:xfrm>
                  <a:off x="2077447" y="4909701"/>
                  <a:ext cx="157320" cy="212040"/>
                </p14:xfrm>
              </p:contentPart>
            </mc:Choice>
            <mc:Fallback xmlns="">
              <p:pic>
                <p:nvPicPr>
                  <p:cNvPr id="17497" name="Ink 17496">
                    <a:extLst>
                      <a:ext uri="{FF2B5EF4-FFF2-40B4-BE49-F238E27FC236}">
                        <a16:creationId xmlns:a16="http://schemas.microsoft.com/office/drawing/2014/main" id="{C3405FA3-74D0-E733-70D2-5F05B4B16ADD}"/>
                      </a:ext>
                    </a:extLst>
                  </p:cNvPr>
                  <p:cNvPicPr/>
                  <p:nvPr/>
                </p:nvPicPr>
                <p:blipFill>
                  <a:blip r:embed="rId104"/>
                  <a:stretch>
                    <a:fillRect/>
                  </a:stretch>
                </p:blipFill>
                <p:spPr>
                  <a:xfrm>
                    <a:off x="2068447" y="4901061"/>
                    <a:ext cx="17496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7498" name="Ink 17497">
                    <a:extLst>
                      <a:ext uri="{FF2B5EF4-FFF2-40B4-BE49-F238E27FC236}">
                        <a16:creationId xmlns:a16="http://schemas.microsoft.com/office/drawing/2014/main" id="{6EC2B696-5998-9E03-C333-12CF773B1AA7}"/>
                      </a:ext>
                    </a:extLst>
                  </p14:cNvPr>
                  <p14:cNvContentPartPr/>
                  <p14:nvPr/>
                </p14:nvContentPartPr>
                <p14:xfrm>
                  <a:off x="2214967" y="5014821"/>
                  <a:ext cx="26640" cy="187920"/>
                </p14:xfrm>
              </p:contentPart>
            </mc:Choice>
            <mc:Fallback xmlns="">
              <p:pic>
                <p:nvPicPr>
                  <p:cNvPr id="17498" name="Ink 17497">
                    <a:extLst>
                      <a:ext uri="{FF2B5EF4-FFF2-40B4-BE49-F238E27FC236}">
                        <a16:creationId xmlns:a16="http://schemas.microsoft.com/office/drawing/2014/main" id="{6EC2B696-5998-9E03-C333-12CF773B1AA7}"/>
                      </a:ext>
                    </a:extLst>
                  </p:cNvPr>
                  <p:cNvPicPr/>
                  <p:nvPr/>
                </p:nvPicPr>
                <p:blipFill>
                  <a:blip r:embed="rId106"/>
                  <a:stretch>
                    <a:fillRect/>
                  </a:stretch>
                </p:blipFill>
                <p:spPr>
                  <a:xfrm>
                    <a:off x="2206327" y="5006181"/>
                    <a:ext cx="4428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7505" name="Ink 17504">
                    <a:extLst>
                      <a:ext uri="{FF2B5EF4-FFF2-40B4-BE49-F238E27FC236}">
                        <a16:creationId xmlns:a16="http://schemas.microsoft.com/office/drawing/2014/main" id="{CD029501-DBBB-BD99-FFAC-B7E9C7FF2979}"/>
                      </a:ext>
                    </a:extLst>
                  </p14:cNvPr>
                  <p14:cNvContentPartPr/>
                  <p14:nvPr/>
                </p14:nvContentPartPr>
                <p14:xfrm>
                  <a:off x="2399287" y="4648341"/>
                  <a:ext cx="157320" cy="317880"/>
                </p14:xfrm>
              </p:contentPart>
            </mc:Choice>
            <mc:Fallback xmlns="">
              <p:pic>
                <p:nvPicPr>
                  <p:cNvPr id="17505" name="Ink 17504">
                    <a:extLst>
                      <a:ext uri="{FF2B5EF4-FFF2-40B4-BE49-F238E27FC236}">
                        <a16:creationId xmlns:a16="http://schemas.microsoft.com/office/drawing/2014/main" id="{CD029501-DBBB-BD99-FFAC-B7E9C7FF2979}"/>
                      </a:ext>
                    </a:extLst>
                  </p:cNvPr>
                  <p:cNvPicPr/>
                  <p:nvPr/>
                </p:nvPicPr>
                <p:blipFill>
                  <a:blip r:embed="rId108"/>
                  <a:stretch>
                    <a:fillRect/>
                  </a:stretch>
                </p:blipFill>
                <p:spPr>
                  <a:xfrm>
                    <a:off x="2390647" y="4639701"/>
                    <a:ext cx="174960" cy="3355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7506" name="Ink 17505">
                    <a:extLst>
                      <a:ext uri="{FF2B5EF4-FFF2-40B4-BE49-F238E27FC236}">
                        <a16:creationId xmlns:a16="http://schemas.microsoft.com/office/drawing/2014/main" id="{0529DAE5-633C-D34E-BE09-2C7F41107824}"/>
                      </a:ext>
                    </a:extLst>
                  </p14:cNvPr>
                  <p14:cNvContentPartPr/>
                  <p14:nvPr/>
                </p14:nvContentPartPr>
                <p14:xfrm>
                  <a:off x="2541127" y="4797021"/>
                  <a:ext cx="164520" cy="376200"/>
                </p14:xfrm>
              </p:contentPart>
            </mc:Choice>
            <mc:Fallback xmlns="">
              <p:pic>
                <p:nvPicPr>
                  <p:cNvPr id="17506" name="Ink 17505">
                    <a:extLst>
                      <a:ext uri="{FF2B5EF4-FFF2-40B4-BE49-F238E27FC236}">
                        <a16:creationId xmlns:a16="http://schemas.microsoft.com/office/drawing/2014/main" id="{0529DAE5-633C-D34E-BE09-2C7F41107824}"/>
                      </a:ext>
                    </a:extLst>
                  </p:cNvPr>
                  <p:cNvPicPr/>
                  <p:nvPr/>
                </p:nvPicPr>
                <p:blipFill>
                  <a:blip r:embed="rId110"/>
                  <a:stretch>
                    <a:fillRect/>
                  </a:stretch>
                </p:blipFill>
                <p:spPr>
                  <a:xfrm>
                    <a:off x="2532127" y="4788381"/>
                    <a:ext cx="182160"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7507" name="Ink 17506">
                    <a:extLst>
                      <a:ext uri="{FF2B5EF4-FFF2-40B4-BE49-F238E27FC236}">
                        <a16:creationId xmlns:a16="http://schemas.microsoft.com/office/drawing/2014/main" id="{80BE5E5F-39AA-70A5-9C47-D3753FCDC84E}"/>
                      </a:ext>
                    </a:extLst>
                  </p14:cNvPr>
                  <p14:cNvContentPartPr/>
                  <p14:nvPr/>
                </p14:nvContentPartPr>
                <p14:xfrm>
                  <a:off x="2723647" y="4984581"/>
                  <a:ext cx="117000" cy="123840"/>
                </p14:xfrm>
              </p:contentPart>
            </mc:Choice>
            <mc:Fallback xmlns="">
              <p:pic>
                <p:nvPicPr>
                  <p:cNvPr id="17507" name="Ink 17506">
                    <a:extLst>
                      <a:ext uri="{FF2B5EF4-FFF2-40B4-BE49-F238E27FC236}">
                        <a16:creationId xmlns:a16="http://schemas.microsoft.com/office/drawing/2014/main" id="{80BE5E5F-39AA-70A5-9C47-D3753FCDC84E}"/>
                      </a:ext>
                    </a:extLst>
                  </p:cNvPr>
                  <p:cNvPicPr/>
                  <p:nvPr/>
                </p:nvPicPr>
                <p:blipFill>
                  <a:blip r:embed="rId112"/>
                  <a:stretch>
                    <a:fillRect/>
                  </a:stretch>
                </p:blipFill>
                <p:spPr>
                  <a:xfrm>
                    <a:off x="2714647" y="4975581"/>
                    <a:ext cx="13464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7508" name="Ink 17507">
                    <a:extLst>
                      <a:ext uri="{FF2B5EF4-FFF2-40B4-BE49-F238E27FC236}">
                        <a16:creationId xmlns:a16="http://schemas.microsoft.com/office/drawing/2014/main" id="{67542B1E-FA80-FB5A-0DD9-AFCD2D0C2BA8}"/>
                      </a:ext>
                    </a:extLst>
                  </p14:cNvPr>
                  <p14:cNvContentPartPr/>
                  <p14:nvPr/>
                </p14:nvContentPartPr>
                <p14:xfrm>
                  <a:off x="2840287" y="5096901"/>
                  <a:ext cx="360" cy="360"/>
                </p14:xfrm>
              </p:contentPart>
            </mc:Choice>
            <mc:Fallback xmlns="">
              <p:pic>
                <p:nvPicPr>
                  <p:cNvPr id="17508" name="Ink 17507">
                    <a:extLst>
                      <a:ext uri="{FF2B5EF4-FFF2-40B4-BE49-F238E27FC236}">
                        <a16:creationId xmlns:a16="http://schemas.microsoft.com/office/drawing/2014/main" id="{67542B1E-FA80-FB5A-0DD9-AFCD2D0C2BA8}"/>
                      </a:ext>
                    </a:extLst>
                  </p:cNvPr>
                  <p:cNvPicPr/>
                  <p:nvPr/>
                </p:nvPicPr>
                <p:blipFill>
                  <a:blip r:embed="rId52"/>
                  <a:stretch>
                    <a:fillRect/>
                  </a:stretch>
                </p:blipFill>
                <p:spPr>
                  <a:xfrm>
                    <a:off x="2831647" y="508826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7509" name="Ink 17508">
                    <a:extLst>
                      <a:ext uri="{FF2B5EF4-FFF2-40B4-BE49-F238E27FC236}">
                        <a16:creationId xmlns:a16="http://schemas.microsoft.com/office/drawing/2014/main" id="{8B138F23-7134-3ADD-7140-EC0ED46A4C36}"/>
                      </a:ext>
                    </a:extLst>
                  </p14:cNvPr>
                  <p14:cNvContentPartPr/>
                  <p14:nvPr/>
                </p14:nvContentPartPr>
                <p14:xfrm>
                  <a:off x="2840287" y="4611981"/>
                  <a:ext cx="360" cy="190080"/>
                </p14:xfrm>
              </p:contentPart>
            </mc:Choice>
            <mc:Fallback xmlns="">
              <p:pic>
                <p:nvPicPr>
                  <p:cNvPr id="17509" name="Ink 17508">
                    <a:extLst>
                      <a:ext uri="{FF2B5EF4-FFF2-40B4-BE49-F238E27FC236}">
                        <a16:creationId xmlns:a16="http://schemas.microsoft.com/office/drawing/2014/main" id="{8B138F23-7134-3ADD-7140-EC0ED46A4C36}"/>
                      </a:ext>
                    </a:extLst>
                  </p:cNvPr>
                  <p:cNvPicPr/>
                  <p:nvPr/>
                </p:nvPicPr>
                <p:blipFill>
                  <a:blip r:embed="rId115"/>
                  <a:stretch>
                    <a:fillRect/>
                  </a:stretch>
                </p:blipFill>
                <p:spPr>
                  <a:xfrm>
                    <a:off x="2831647" y="4602981"/>
                    <a:ext cx="1800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7510" name="Ink 17509">
                    <a:extLst>
                      <a:ext uri="{FF2B5EF4-FFF2-40B4-BE49-F238E27FC236}">
                        <a16:creationId xmlns:a16="http://schemas.microsoft.com/office/drawing/2014/main" id="{35856E33-AC29-FD63-7AD0-65002AFFAD72}"/>
                      </a:ext>
                    </a:extLst>
                  </p14:cNvPr>
                  <p14:cNvContentPartPr/>
                  <p14:nvPr/>
                </p14:nvContentPartPr>
                <p14:xfrm>
                  <a:off x="2866567" y="4741221"/>
                  <a:ext cx="106920" cy="191160"/>
                </p14:xfrm>
              </p:contentPart>
            </mc:Choice>
            <mc:Fallback xmlns="">
              <p:pic>
                <p:nvPicPr>
                  <p:cNvPr id="17510" name="Ink 17509">
                    <a:extLst>
                      <a:ext uri="{FF2B5EF4-FFF2-40B4-BE49-F238E27FC236}">
                        <a16:creationId xmlns:a16="http://schemas.microsoft.com/office/drawing/2014/main" id="{35856E33-AC29-FD63-7AD0-65002AFFAD72}"/>
                      </a:ext>
                    </a:extLst>
                  </p:cNvPr>
                  <p:cNvPicPr/>
                  <p:nvPr/>
                </p:nvPicPr>
                <p:blipFill>
                  <a:blip r:embed="rId117"/>
                  <a:stretch>
                    <a:fillRect/>
                  </a:stretch>
                </p:blipFill>
                <p:spPr>
                  <a:xfrm>
                    <a:off x="2857567" y="4732221"/>
                    <a:ext cx="12456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7511" name="Ink 17510">
                    <a:extLst>
                      <a:ext uri="{FF2B5EF4-FFF2-40B4-BE49-F238E27FC236}">
                        <a16:creationId xmlns:a16="http://schemas.microsoft.com/office/drawing/2014/main" id="{DD3AD21C-3BC4-D6E7-26AF-A5F3E5B329F8}"/>
                      </a:ext>
                    </a:extLst>
                  </p14:cNvPr>
                  <p14:cNvContentPartPr/>
                  <p14:nvPr/>
                </p14:nvContentPartPr>
                <p14:xfrm>
                  <a:off x="2989327" y="4910421"/>
                  <a:ext cx="129960" cy="114120"/>
                </p14:xfrm>
              </p:contentPart>
            </mc:Choice>
            <mc:Fallback xmlns="">
              <p:pic>
                <p:nvPicPr>
                  <p:cNvPr id="17511" name="Ink 17510">
                    <a:extLst>
                      <a:ext uri="{FF2B5EF4-FFF2-40B4-BE49-F238E27FC236}">
                        <a16:creationId xmlns:a16="http://schemas.microsoft.com/office/drawing/2014/main" id="{DD3AD21C-3BC4-D6E7-26AF-A5F3E5B329F8}"/>
                      </a:ext>
                    </a:extLst>
                  </p:cNvPr>
                  <p:cNvPicPr/>
                  <p:nvPr/>
                </p:nvPicPr>
                <p:blipFill>
                  <a:blip r:embed="rId119"/>
                  <a:stretch>
                    <a:fillRect/>
                  </a:stretch>
                </p:blipFill>
                <p:spPr>
                  <a:xfrm>
                    <a:off x="2980687" y="4901421"/>
                    <a:ext cx="1476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7512" name="Ink 17511">
                    <a:extLst>
                      <a:ext uri="{FF2B5EF4-FFF2-40B4-BE49-F238E27FC236}">
                        <a16:creationId xmlns:a16="http://schemas.microsoft.com/office/drawing/2014/main" id="{91364858-6A57-5479-E2EC-28B34733327A}"/>
                      </a:ext>
                    </a:extLst>
                  </p14:cNvPr>
                  <p14:cNvContentPartPr/>
                  <p14:nvPr/>
                </p14:nvContentPartPr>
                <p14:xfrm>
                  <a:off x="3118927" y="4944621"/>
                  <a:ext cx="360" cy="289800"/>
                </p14:xfrm>
              </p:contentPart>
            </mc:Choice>
            <mc:Fallback xmlns="">
              <p:pic>
                <p:nvPicPr>
                  <p:cNvPr id="17512" name="Ink 17511">
                    <a:extLst>
                      <a:ext uri="{FF2B5EF4-FFF2-40B4-BE49-F238E27FC236}">
                        <a16:creationId xmlns:a16="http://schemas.microsoft.com/office/drawing/2014/main" id="{91364858-6A57-5479-E2EC-28B34733327A}"/>
                      </a:ext>
                    </a:extLst>
                  </p:cNvPr>
                  <p:cNvPicPr/>
                  <p:nvPr/>
                </p:nvPicPr>
                <p:blipFill>
                  <a:blip r:embed="rId121"/>
                  <a:stretch>
                    <a:fillRect/>
                  </a:stretch>
                </p:blipFill>
                <p:spPr>
                  <a:xfrm>
                    <a:off x="3109927" y="4935981"/>
                    <a:ext cx="18000" cy="307440"/>
                  </a:xfrm>
                  <a:prstGeom prst="rect">
                    <a:avLst/>
                  </a:prstGeom>
                </p:spPr>
              </p:pic>
            </mc:Fallback>
          </mc:AlternateContent>
        </p:grpSp>
        <p:grpSp>
          <p:nvGrpSpPr>
            <p:cNvPr id="1045" name="Group 1044">
              <a:extLst>
                <a:ext uri="{FF2B5EF4-FFF2-40B4-BE49-F238E27FC236}">
                  <a16:creationId xmlns:a16="http://schemas.microsoft.com/office/drawing/2014/main" id="{4EC3EC31-E30C-2E62-389C-1AEFC50C4741}"/>
                </a:ext>
              </a:extLst>
            </p:cNvPr>
            <p:cNvGrpSpPr/>
            <p:nvPr/>
          </p:nvGrpSpPr>
          <p:grpSpPr>
            <a:xfrm>
              <a:off x="3311887" y="4552221"/>
              <a:ext cx="1274760" cy="645120"/>
              <a:chOff x="3311887" y="4552221"/>
              <a:chExt cx="1274760" cy="645120"/>
            </a:xfrm>
          </p:grpSpPr>
          <mc:AlternateContent xmlns:mc="http://schemas.openxmlformats.org/markup-compatibility/2006" xmlns:p14="http://schemas.microsoft.com/office/powerpoint/2010/main">
            <mc:Choice Requires="p14">
              <p:contentPart p14:bwMode="auto" r:id="rId122">
                <p14:nvContentPartPr>
                  <p14:cNvPr id="17513" name="Ink 17512">
                    <a:extLst>
                      <a:ext uri="{FF2B5EF4-FFF2-40B4-BE49-F238E27FC236}">
                        <a16:creationId xmlns:a16="http://schemas.microsoft.com/office/drawing/2014/main" id="{D6A1C59D-30B2-5A2C-D9BE-12E615A074F0}"/>
                      </a:ext>
                    </a:extLst>
                  </p14:cNvPr>
                  <p14:cNvContentPartPr/>
                  <p14:nvPr/>
                </p14:nvContentPartPr>
                <p14:xfrm>
                  <a:off x="3311887" y="4964781"/>
                  <a:ext cx="154440" cy="5040"/>
                </p14:xfrm>
              </p:contentPart>
            </mc:Choice>
            <mc:Fallback xmlns="">
              <p:pic>
                <p:nvPicPr>
                  <p:cNvPr id="17513" name="Ink 17512">
                    <a:extLst>
                      <a:ext uri="{FF2B5EF4-FFF2-40B4-BE49-F238E27FC236}">
                        <a16:creationId xmlns:a16="http://schemas.microsoft.com/office/drawing/2014/main" id="{D6A1C59D-30B2-5A2C-D9BE-12E615A074F0}"/>
                      </a:ext>
                    </a:extLst>
                  </p:cNvPr>
                  <p:cNvPicPr/>
                  <p:nvPr/>
                </p:nvPicPr>
                <p:blipFill>
                  <a:blip r:embed="rId123"/>
                  <a:stretch>
                    <a:fillRect/>
                  </a:stretch>
                </p:blipFill>
                <p:spPr>
                  <a:xfrm>
                    <a:off x="3303247" y="4955781"/>
                    <a:ext cx="1720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7514" name="Ink 17513">
                    <a:extLst>
                      <a:ext uri="{FF2B5EF4-FFF2-40B4-BE49-F238E27FC236}">
                        <a16:creationId xmlns:a16="http://schemas.microsoft.com/office/drawing/2014/main" id="{786E12E9-9314-57FC-D3F8-99476B3DC1A5}"/>
                      </a:ext>
                    </a:extLst>
                  </p14:cNvPr>
                  <p14:cNvContentPartPr/>
                  <p14:nvPr/>
                </p14:nvContentPartPr>
                <p14:xfrm>
                  <a:off x="3534367" y="4964781"/>
                  <a:ext cx="9720" cy="360"/>
                </p14:xfrm>
              </p:contentPart>
            </mc:Choice>
            <mc:Fallback xmlns="">
              <p:pic>
                <p:nvPicPr>
                  <p:cNvPr id="17514" name="Ink 17513">
                    <a:extLst>
                      <a:ext uri="{FF2B5EF4-FFF2-40B4-BE49-F238E27FC236}">
                        <a16:creationId xmlns:a16="http://schemas.microsoft.com/office/drawing/2014/main" id="{786E12E9-9314-57FC-D3F8-99476B3DC1A5}"/>
                      </a:ext>
                    </a:extLst>
                  </p:cNvPr>
                  <p:cNvPicPr/>
                  <p:nvPr/>
                </p:nvPicPr>
                <p:blipFill>
                  <a:blip r:embed="rId125"/>
                  <a:stretch>
                    <a:fillRect/>
                  </a:stretch>
                </p:blipFill>
                <p:spPr>
                  <a:xfrm>
                    <a:off x="3525727" y="4955781"/>
                    <a:ext cx="27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7515" name="Ink 17514">
                    <a:extLst>
                      <a:ext uri="{FF2B5EF4-FFF2-40B4-BE49-F238E27FC236}">
                        <a16:creationId xmlns:a16="http://schemas.microsoft.com/office/drawing/2014/main" id="{F6A10824-6A6B-DCCE-8BD8-C4F137DF3E0F}"/>
                      </a:ext>
                    </a:extLst>
                  </p14:cNvPr>
                  <p14:cNvContentPartPr/>
                  <p14:nvPr/>
                </p14:nvContentPartPr>
                <p14:xfrm>
                  <a:off x="3611767" y="4975221"/>
                  <a:ext cx="2520" cy="360"/>
                </p14:xfrm>
              </p:contentPart>
            </mc:Choice>
            <mc:Fallback xmlns="">
              <p:pic>
                <p:nvPicPr>
                  <p:cNvPr id="17515" name="Ink 17514">
                    <a:extLst>
                      <a:ext uri="{FF2B5EF4-FFF2-40B4-BE49-F238E27FC236}">
                        <a16:creationId xmlns:a16="http://schemas.microsoft.com/office/drawing/2014/main" id="{F6A10824-6A6B-DCCE-8BD8-C4F137DF3E0F}"/>
                      </a:ext>
                    </a:extLst>
                  </p:cNvPr>
                  <p:cNvPicPr/>
                  <p:nvPr/>
                </p:nvPicPr>
                <p:blipFill>
                  <a:blip r:embed="rId127"/>
                  <a:stretch>
                    <a:fillRect/>
                  </a:stretch>
                </p:blipFill>
                <p:spPr>
                  <a:xfrm>
                    <a:off x="3602767" y="4966221"/>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7516" name="Ink 17515">
                    <a:extLst>
                      <a:ext uri="{FF2B5EF4-FFF2-40B4-BE49-F238E27FC236}">
                        <a16:creationId xmlns:a16="http://schemas.microsoft.com/office/drawing/2014/main" id="{863F028F-C512-8963-430E-7E741906696A}"/>
                      </a:ext>
                    </a:extLst>
                  </p14:cNvPr>
                  <p14:cNvContentPartPr/>
                  <p14:nvPr/>
                </p14:nvContentPartPr>
                <p14:xfrm>
                  <a:off x="3761167" y="4975221"/>
                  <a:ext cx="2520" cy="360"/>
                </p14:xfrm>
              </p:contentPart>
            </mc:Choice>
            <mc:Fallback xmlns="">
              <p:pic>
                <p:nvPicPr>
                  <p:cNvPr id="17516" name="Ink 17515">
                    <a:extLst>
                      <a:ext uri="{FF2B5EF4-FFF2-40B4-BE49-F238E27FC236}">
                        <a16:creationId xmlns:a16="http://schemas.microsoft.com/office/drawing/2014/main" id="{863F028F-C512-8963-430E-7E741906696A}"/>
                      </a:ext>
                    </a:extLst>
                  </p:cNvPr>
                  <p:cNvPicPr/>
                  <p:nvPr/>
                </p:nvPicPr>
                <p:blipFill>
                  <a:blip r:embed="rId127"/>
                  <a:stretch>
                    <a:fillRect/>
                  </a:stretch>
                </p:blipFill>
                <p:spPr>
                  <a:xfrm>
                    <a:off x="3752167" y="4966221"/>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7517" name="Ink 17516">
                    <a:extLst>
                      <a:ext uri="{FF2B5EF4-FFF2-40B4-BE49-F238E27FC236}">
                        <a16:creationId xmlns:a16="http://schemas.microsoft.com/office/drawing/2014/main" id="{9B12F5D4-53B8-6BEE-B19D-12A537B10DA1}"/>
                      </a:ext>
                    </a:extLst>
                  </p14:cNvPr>
                  <p14:cNvContentPartPr/>
                  <p14:nvPr/>
                </p14:nvContentPartPr>
                <p14:xfrm>
                  <a:off x="3543367" y="4659141"/>
                  <a:ext cx="17280" cy="132120"/>
                </p14:xfrm>
              </p:contentPart>
            </mc:Choice>
            <mc:Fallback xmlns="">
              <p:pic>
                <p:nvPicPr>
                  <p:cNvPr id="17517" name="Ink 17516">
                    <a:extLst>
                      <a:ext uri="{FF2B5EF4-FFF2-40B4-BE49-F238E27FC236}">
                        <a16:creationId xmlns:a16="http://schemas.microsoft.com/office/drawing/2014/main" id="{9B12F5D4-53B8-6BEE-B19D-12A537B10DA1}"/>
                      </a:ext>
                    </a:extLst>
                  </p:cNvPr>
                  <p:cNvPicPr/>
                  <p:nvPr/>
                </p:nvPicPr>
                <p:blipFill>
                  <a:blip r:embed="rId130"/>
                  <a:stretch>
                    <a:fillRect/>
                  </a:stretch>
                </p:blipFill>
                <p:spPr>
                  <a:xfrm>
                    <a:off x="3534727" y="4650141"/>
                    <a:ext cx="3492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7518" name="Ink 17517">
                    <a:extLst>
                      <a:ext uri="{FF2B5EF4-FFF2-40B4-BE49-F238E27FC236}">
                        <a16:creationId xmlns:a16="http://schemas.microsoft.com/office/drawing/2014/main" id="{58F6ED12-EC73-87B4-4227-DF78F7EEDB2C}"/>
                      </a:ext>
                    </a:extLst>
                  </p14:cNvPr>
                  <p14:cNvContentPartPr/>
                  <p14:nvPr/>
                </p14:nvContentPartPr>
                <p14:xfrm>
                  <a:off x="3469927" y="4779741"/>
                  <a:ext cx="261720" cy="28080"/>
                </p14:xfrm>
              </p:contentPart>
            </mc:Choice>
            <mc:Fallback xmlns="">
              <p:pic>
                <p:nvPicPr>
                  <p:cNvPr id="17518" name="Ink 17517">
                    <a:extLst>
                      <a:ext uri="{FF2B5EF4-FFF2-40B4-BE49-F238E27FC236}">
                        <a16:creationId xmlns:a16="http://schemas.microsoft.com/office/drawing/2014/main" id="{58F6ED12-EC73-87B4-4227-DF78F7EEDB2C}"/>
                      </a:ext>
                    </a:extLst>
                  </p:cNvPr>
                  <p:cNvPicPr/>
                  <p:nvPr/>
                </p:nvPicPr>
                <p:blipFill>
                  <a:blip r:embed="rId132"/>
                  <a:stretch>
                    <a:fillRect/>
                  </a:stretch>
                </p:blipFill>
                <p:spPr>
                  <a:xfrm>
                    <a:off x="3460927" y="4771101"/>
                    <a:ext cx="2793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7519" name="Ink 17518">
                    <a:extLst>
                      <a:ext uri="{FF2B5EF4-FFF2-40B4-BE49-F238E27FC236}">
                        <a16:creationId xmlns:a16="http://schemas.microsoft.com/office/drawing/2014/main" id="{1D2A294D-8011-EE7C-4527-DBFBAFA9FF3F}"/>
                      </a:ext>
                    </a:extLst>
                  </p14:cNvPr>
                  <p14:cNvContentPartPr/>
                  <p14:nvPr/>
                </p14:nvContentPartPr>
                <p14:xfrm>
                  <a:off x="3562447" y="4882701"/>
                  <a:ext cx="181440" cy="132840"/>
                </p14:xfrm>
              </p:contentPart>
            </mc:Choice>
            <mc:Fallback xmlns="">
              <p:pic>
                <p:nvPicPr>
                  <p:cNvPr id="17519" name="Ink 17518">
                    <a:extLst>
                      <a:ext uri="{FF2B5EF4-FFF2-40B4-BE49-F238E27FC236}">
                        <a16:creationId xmlns:a16="http://schemas.microsoft.com/office/drawing/2014/main" id="{1D2A294D-8011-EE7C-4527-DBFBAFA9FF3F}"/>
                      </a:ext>
                    </a:extLst>
                  </p:cNvPr>
                  <p:cNvPicPr/>
                  <p:nvPr/>
                </p:nvPicPr>
                <p:blipFill>
                  <a:blip r:embed="rId134"/>
                  <a:stretch>
                    <a:fillRect/>
                  </a:stretch>
                </p:blipFill>
                <p:spPr>
                  <a:xfrm>
                    <a:off x="3553447" y="4873701"/>
                    <a:ext cx="19908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7520" name="Ink 17519">
                    <a:extLst>
                      <a:ext uri="{FF2B5EF4-FFF2-40B4-BE49-F238E27FC236}">
                        <a16:creationId xmlns:a16="http://schemas.microsoft.com/office/drawing/2014/main" id="{A153C67B-10EE-002E-87BA-C6CE73B7EDC5}"/>
                      </a:ext>
                    </a:extLst>
                  </p14:cNvPr>
                  <p14:cNvContentPartPr/>
                  <p14:nvPr/>
                </p14:nvContentPartPr>
                <p14:xfrm>
                  <a:off x="3727327" y="4928781"/>
                  <a:ext cx="360" cy="268560"/>
                </p14:xfrm>
              </p:contentPart>
            </mc:Choice>
            <mc:Fallback xmlns="">
              <p:pic>
                <p:nvPicPr>
                  <p:cNvPr id="17520" name="Ink 17519">
                    <a:extLst>
                      <a:ext uri="{FF2B5EF4-FFF2-40B4-BE49-F238E27FC236}">
                        <a16:creationId xmlns:a16="http://schemas.microsoft.com/office/drawing/2014/main" id="{A153C67B-10EE-002E-87BA-C6CE73B7EDC5}"/>
                      </a:ext>
                    </a:extLst>
                  </p:cNvPr>
                  <p:cNvPicPr/>
                  <p:nvPr/>
                </p:nvPicPr>
                <p:blipFill>
                  <a:blip r:embed="rId136"/>
                  <a:stretch>
                    <a:fillRect/>
                  </a:stretch>
                </p:blipFill>
                <p:spPr>
                  <a:xfrm>
                    <a:off x="3718687" y="4920141"/>
                    <a:ext cx="1800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7521" name="Ink 17520">
                    <a:extLst>
                      <a:ext uri="{FF2B5EF4-FFF2-40B4-BE49-F238E27FC236}">
                        <a16:creationId xmlns:a16="http://schemas.microsoft.com/office/drawing/2014/main" id="{BC5F4654-0C7C-2210-AE83-9A0C44026CBA}"/>
                      </a:ext>
                    </a:extLst>
                  </p14:cNvPr>
                  <p14:cNvContentPartPr/>
                  <p14:nvPr/>
                </p14:nvContentPartPr>
                <p14:xfrm>
                  <a:off x="3866287" y="4684701"/>
                  <a:ext cx="149040" cy="223920"/>
                </p14:xfrm>
              </p:contentPart>
            </mc:Choice>
            <mc:Fallback xmlns="">
              <p:pic>
                <p:nvPicPr>
                  <p:cNvPr id="17521" name="Ink 17520">
                    <a:extLst>
                      <a:ext uri="{FF2B5EF4-FFF2-40B4-BE49-F238E27FC236}">
                        <a16:creationId xmlns:a16="http://schemas.microsoft.com/office/drawing/2014/main" id="{BC5F4654-0C7C-2210-AE83-9A0C44026CBA}"/>
                      </a:ext>
                    </a:extLst>
                  </p:cNvPr>
                  <p:cNvPicPr/>
                  <p:nvPr/>
                </p:nvPicPr>
                <p:blipFill>
                  <a:blip r:embed="rId138"/>
                  <a:stretch>
                    <a:fillRect/>
                  </a:stretch>
                </p:blipFill>
                <p:spPr>
                  <a:xfrm>
                    <a:off x="3857647" y="4676061"/>
                    <a:ext cx="16668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7522" name="Ink 17521">
                    <a:extLst>
                      <a:ext uri="{FF2B5EF4-FFF2-40B4-BE49-F238E27FC236}">
                        <a16:creationId xmlns:a16="http://schemas.microsoft.com/office/drawing/2014/main" id="{D1D5C52F-5657-4FB7-94F6-7534C53BE38B}"/>
                      </a:ext>
                    </a:extLst>
                  </p14:cNvPr>
                  <p14:cNvContentPartPr/>
                  <p14:nvPr/>
                </p14:nvContentPartPr>
                <p14:xfrm>
                  <a:off x="4029727" y="4796301"/>
                  <a:ext cx="84600" cy="271800"/>
                </p14:xfrm>
              </p:contentPart>
            </mc:Choice>
            <mc:Fallback xmlns="">
              <p:pic>
                <p:nvPicPr>
                  <p:cNvPr id="17522" name="Ink 17521">
                    <a:extLst>
                      <a:ext uri="{FF2B5EF4-FFF2-40B4-BE49-F238E27FC236}">
                        <a16:creationId xmlns:a16="http://schemas.microsoft.com/office/drawing/2014/main" id="{D1D5C52F-5657-4FB7-94F6-7534C53BE38B}"/>
                      </a:ext>
                    </a:extLst>
                  </p:cNvPr>
                  <p:cNvPicPr/>
                  <p:nvPr/>
                </p:nvPicPr>
                <p:blipFill>
                  <a:blip r:embed="rId140"/>
                  <a:stretch>
                    <a:fillRect/>
                  </a:stretch>
                </p:blipFill>
                <p:spPr>
                  <a:xfrm>
                    <a:off x="4020727" y="4787301"/>
                    <a:ext cx="10224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7523" name="Ink 17522">
                    <a:extLst>
                      <a:ext uri="{FF2B5EF4-FFF2-40B4-BE49-F238E27FC236}">
                        <a16:creationId xmlns:a16="http://schemas.microsoft.com/office/drawing/2014/main" id="{48E1FB59-FA8A-71D1-1BD4-A3F42FAAB42F}"/>
                      </a:ext>
                    </a:extLst>
                  </p14:cNvPr>
                  <p14:cNvContentPartPr/>
                  <p14:nvPr/>
                </p14:nvContentPartPr>
                <p14:xfrm>
                  <a:off x="4171567" y="4930581"/>
                  <a:ext cx="81720" cy="181800"/>
                </p14:xfrm>
              </p:contentPart>
            </mc:Choice>
            <mc:Fallback xmlns="">
              <p:pic>
                <p:nvPicPr>
                  <p:cNvPr id="17523" name="Ink 17522">
                    <a:extLst>
                      <a:ext uri="{FF2B5EF4-FFF2-40B4-BE49-F238E27FC236}">
                        <a16:creationId xmlns:a16="http://schemas.microsoft.com/office/drawing/2014/main" id="{48E1FB59-FA8A-71D1-1BD4-A3F42FAAB42F}"/>
                      </a:ext>
                    </a:extLst>
                  </p:cNvPr>
                  <p:cNvPicPr/>
                  <p:nvPr/>
                </p:nvPicPr>
                <p:blipFill>
                  <a:blip r:embed="rId142"/>
                  <a:stretch>
                    <a:fillRect/>
                  </a:stretch>
                </p:blipFill>
                <p:spPr>
                  <a:xfrm>
                    <a:off x="4162927" y="4921941"/>
                    <a:ext cx="9936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7524" name="Ink 17523">
                    <a:extLst>
                      <a:ext uri="{FF2B5EF4-FFF2-40B4-BE49-F238E27FC236}">
                        <a16:creationId xmlns:a16="http://schemas.microsoft.com/office/drawing/2014/main" id="{22EE464D-1F0C-8D13-C6F1-7112771297E6}"/>
                      </a:ext>
                    </a:extLst>
                  </p14:cNvPr>
                  <p14:cNvContentPartPr/>
                  <p14:nvPr/>
                </p14:nvContentPartPr>
                <p14:xfrm>
                  <a:off x="4253287" y="5104821"/>
                  <a:ext cx="360" cy="360"/>
                </p14:xfrm>
              </p:contentPart>
            </mc:Choice>
            <mc:Fallback xmlns="">
              <p:pic>
                <p:nvPicPr>
                  <p:cNvPr id="17524" name="Ink 17523">
                    <a:extLst>
                      <a:ext uri="{FF2B5EF4-FFF2-40B4-BE49-F238E27FC236}">
                        <a16:creationId xmlns:a16="http://schemas.microsoft.com/office/drawing/2014/main" id="{22EE464D-1F0C-8D13-C6F1-7112771297E6}"/>
                      </a:ext>
                    </a:extLst>
                  </p:cNvPr>
                  <p:cNvPicPr/>
                  <p:nvPr/>
                </p:nvPicPr>
                <p:blipFill>
                  <a:blip r:embed="rId52"/>
                  <a:stretch>
                    <a:fillRect/>
                  </a:stretch>
                </p:blipFill>
                <p:spPr>
                  <a:xfrm>
                    <a:off x="4244287" y="50961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7525" name="Ink 17524">
                    <a:extLst>
                      <a:ext uri="{FF2B5EF4-FFF2-40B4-BE49-F238E27FC236}">
                        <a16:creationId xmlns:a16="http://schemas.microsoft.com/office/drawing/2014/main" id="{2C1B1C96-A544-2C44-63AF-1A9204E936C1}"/>
                      </a:ext>
                    </a:extLst>
                  </p14:cNvPr>
                  <p14:cNvContentPartPr/>
                  <p14:nvPr/>
                </p14:nvContentPartPr>
                <p14:xfrm>
                  <a:off x="4392967" y="4552221"/>
                  <a:ext cx="2880" cy="186120"/>
                </p14:xfrm>
              </p:contentPart>
            </mc:Choice>
            <mc:Fallback xmlns="">
              <p:pic>
                <p:nvPicPr>
                  <p:cNvPr id="17525" name="Ink 17524">
                    <a:extLst>
                      <a:ext uri="{FF2B5EF4-FFF2-40B4-BE49-F238E27FC236}">
                        <a16:creationId xmlns:a16="http://schemas.microsoft.com/office/drawing/2014/main" id="{2C1B1C96-A544-2C44-63AF-1A9204E936C1}"/>
                      </a:ext>
                    </a:extLst>
                  </p:cNvPr>
                  <p:cNvPicPr/>
                  <p:nvPr/>
                </p:nvPicPr>
                <p:blipFill>
                  <a:blip r:embed="rId145"/>
                  <a:stretch>
                    <a:fillRect/>
                  </a:stretch>
                </p:blipFill>
                <p:spPr>
                  <a:xfrm>
                    <a:off x="4384327" y="4543581"/>
                    <a:ext cx="2052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7526" name="Ink 17525">
                    <a:extLst>
                      <a:ext uri="{FF2B5EF4-FFF2-40B4-BE49-F238E27FC236}">
                        <a16:creationId xmlns:a16="http://schemas.microsoft.com/office/drawing/2014/main" id="{47A1C458-4242-21D2-BE58-3CC11A578A68}"/>
                      </a:ext>
                    </a:extLst>
                  </p14:cNvPr>
                  <p14:cNvContentPartPr/>
                  <p14:nvPr/>
                </p14:nvContentPartPr>
                <p14:xfrm>
                  <a:off x="4286407" y="4777941"/>
                  <a:ext cx="300240" cy="39600"/>
                </p14:xfrm>
              </p:contentPart>
            </mc:Choice>
            <mc:Fallback xmlns="">
              <p:pic>
                <p:nvPicPr>
                  <p:cNvPr id="17526" name="Ink 17525">
                    <a:extLst>
                      <a:ext uri="{FF2B5EF4-FFF2-40B4-BE49-F238E27FC236}">
                        <a16:creationId xmlns:a16="http://schemas.microsoft.com/office/drawing/2014/main" id="{47A1C458-4242-21D2-BE58-3CC11A578A68}"/>
                      </a:ext>
                    </a:extLst>
                  </p:cNvPr>
                  <p:cNvPicPr/>
                  <p:nvPr/>
                </p:nvPicPr>
                <p:blipFill>
                  <a:blip r:embed="rId147"/>
                  <a:stretch>
                    <a:fillRect/>
                  </a:stretch>
                </p:blipFill>
                <p:spPr>
                  <a:xfrm>
                    <a:off x="4277767" y="4769301"/>
                    <a:ext cx="3178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7527" name="Ink 17526">
                    <a:extLst>
                      <a:ext uri="{FF2B5EF4-FFF2-40B4-BE49-F238E27FC236}">
                        <a16:creationId xmlns:a16="http://schemas.microsoft.com/office/drawing/2014/main" id="{C3DD8403-9F80-9FC0-4FAD-3999F7108ADE}"/>
                      </a:ext>
                    </a:extLst>
                  </p14:cNvPr>
                  <p14:cNvContentPartPr/>
                  <p14:nvPr/>
                </p14:nvContentPartPr>
                <p14:xfrm>
                  <a:off x="4428607" y="4842741"/>
                  <a:ext cx="140760" cy="140760"/>
                </p14:xfrm>
              </p:contentPart>
            </mc:Choice>
            <mc:Fallback xmlns="">
              <p:pic>
                <p:nvPicPr>
                  <p:cNvPr id="17527" name="Ink 17526">
                    <a:extLst>
                      <a:ext uri="{FF2B5EF4-FFF2-40B4-BE49-F238E27FC236}">
                        <a16:creationId xmlns:a16="http://schemas.microsoft.com/office/drawing/2014/main" id="{C3DD8403-9F80-9FC0-4FAD-3999F7108ADE}"/>
                      </a:ext>
                    </a:extLst>
                  </p:cNvPr>
                  <p:cNvPicPr/>
                  <p:nvPr/>
                </p:nvPicPr>
                <p:blipFill>
                  <a:blip r:embed="rId149"/>
                  <a:stretch>
                    <a:fillRect/>
                  </a:stretch>
                </p:blipFill>
                <p:spPr>
                  <a:xfrm>
                    <a:off x="4419607" y="4833741"/>
                    <a:ext cx="1584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7528" name="Ink 17527">
                    <a:extLst>
                      <a:ext uri="{FF2B5EF4-FFF2-40B4-BE49-F238E27FC236}">
                        <a16:creationId xmlns:a16="http://schemas.microsoft.com/office/drawing/2014/main" id="{F4FF4061-520B-4F19-07FA-9D3D7C875A7C}"/>
                      </a:ext>
                    </a:extLst>
                  </p14:cNvPr>
                  <p14:cNvContentPartPr/>
                  <p14:nvPr/>
                </p14:nvContentPartPr>
                <p14:xfrm>
                  <a:off x="4571167" y="4895301"/>
                  <a:ext cx="360" cy="206640"/>
                </p14:xfrm>
              </p:contentPart>
            </mc:Choice>
            <mc:Fallback xmlns="">
              <p:pic>
                <p:nvPicPr>
                  <p:cNvPr id="17528" name="Ink 17527">
                    <a:extLst>
                      <a:ext uri="{FF2B5EF4-FFF2-40B4-BE49-F238E27FC236}">
                        <a16:creationId xmlns:a16="http://schemas.microsoft.com/office/drawing/2014/main" id="{F4FF4061-520B-4F19-07FA-9D3D7C875A7C}"/>
                      </a:ext>
                    </a:extLst>
                  </p:cNvPr>
                  <p:cNvPicPr/>
                  <p:nvPr/>
                </p:nvPicPr>
                <p:blipFill>
                  <a:blip r:embed="rId151"/>
                  <a:stretch>
                    <a:fillRect/>
                  </a:stretch>
                </p:blipFill>
                <p:spPr>
                  <a:xfrm>
                    <a:off x="4562167" y="4886301"/>
                    <a:ext cx="18000" cy="224280"/>
                  </a:xfrm>
                  <a:prstGeom prst="rect">
                    <a:avLst/>
                  </a:prstGeom>
                </p:spPr>
              </p:pic>
            </mc:Fallback>
          </mc:AlternateContent>
        </p:grpSp>
        <p:grpSp>
          <p:nvGrpSpPr>
            <p:cNvPr id="1051" name="Group 1050">
              <a:extLst>
                <a:ext uri="{FF2B5EF4-FFF2-40B4-BE49-F238E27FC236}">
                  <a16:creationId xmlns:a16="http://schemas.microsoft.com/office/drawing/2014/main" id="{A36C4644-B00E-EEAC-C607-A219B5BD1C61}"/>
                </a:ext>
              </a:extLst>
            </p:cNvPr>
            <p:cNvGrpSpPr/>
            <p:nvPr/>
          </p:nvGrpSpPr>
          <p:grpSpPr>
            <a:xfrm>
              <a:off x="4804807" y="4291941"/>
              <a:ext cx="3227760" cy="900720"/>
              <a:chOff x="4804807" y="4291941"/>
              <a:chExt cx="3227760" cy="900720"/>
            </a:xfrm>
          </p:grpSpPr>
          <mc:AlternateContent xmlns:mc="http://schemas.openxmlformats.org/markup-compatibility/2006" xmlns:p14="http://schemas.microsoft.com/office/powerpoint/2010/main">
            <mc:Choice Requires="p14">
              <p:contentPart p14:bwMode="auto" r:id="rId152">
                <p14:nvContentPartPr>
                  <p14:cNvPr id="17529" name="Ink 17528">
                    <a:extLst>
                      <a:ext uri="{FF2B5EF4-FFF2-40B4-BE49-F238E27FC236}">
                        <a16:creationId xmlns:a16="http://schemas.microsoft.com/office/drawing/2014/main" id="{7D954E31-F5EE-0E19-E39C-B00CDCB054CE}"/>
                      </a:ext>
                    </a:extLst>
                  </p14:cNvPr>
                  <p14:cNvContentPartPr/>
                  <p14:nvPr/>
                </p14:nvContentPartPr>
                <p14:xfrm>
                  <a:off x="4804807" y="4723221"/>
                  <a:ext cx="63000" cy="360"/>
                </p14:xfrm>
              </p:contentPart>
            </mc:Choice>
            <mc:Fallback xmlns="">
              <p:pic>
                <p:nvPicPr>
                  <p:cNvPr id="17529" name="Ink 17528">
                    <a:extLst>
                      <a:ext uri="{FF2B5EF4-FFF2-40B4-BE49-F238E27FC236}">
                        <a16:creationId xmlns:a16="http://schemas.microsoft.com/office/drawing/2014/main" id="{7D954E31-F5EE-0E19-E39C-B00CDCB054CE}"/>
                      </a:ext>
                    </a:extLst>
                  </p:cNvPr>
                  <p:cNvPicPr/>
                  <p:nvPr/>
                </p:nvPicPr>
                <p:blipFill>
                  <a:blip r:embed="rId153"/>
                  <a:stretch>
                    <a:fillRect/>
                  </a:stretch>
                </p:blipFill>
                <p:spPr>
                  <a:xfrm>
                    <a:off x="4796167" y="4714581"/>
                    <a:ext cx="80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7530" name="Ink 17529">
                    <a:extLst>
                      <a:ext uri="{FF2B5EF4-FFF2-40B4-BE49-F238E27FC236}">
                        <a16:creationId xmlns:a16="http://schemas.microsoft.com/office/drawing/2014/main" id="{517FC87F-D870-3C8A-ADC6-54F58A6AFE4B}"/>
                      </a:ext>
                    </a:extLst>
                  </p14:cNvPr>
                  <p14:cNvContentPartPr/>
                  <p14:nvPr/>
                </p14:nvContentPartPr>
                <p14:xfrm>
                  <a:off x="5120167" y="4463661"/>
                  <a:ext cx="360" cy="160200"/>
                </p14:xfrm>
              </p:contentPart>
            </mc:Choice>
            <mc:Fallback xmlns="">
              <p:pic>
                <p:nvPicPr>
                  <p:cNvPr id="17530" name="Ink 17529">
                    <a:extLst>
                      <a:ext uri="{FF2B5EF4-FFF2-40B4-BE49-F238E27FC236}">
                        <a16:creationId xmlns:a16="http://schemas.microsoft.com/office/drawing/2014/main" id="{517FC87F-D870-3C8A-ADC6-54F58A6AFE4B}"/>
                      </a:ext>
                    </a:extLst>
                  </p:cNvPr>
                  <p:cNvPicPr/>
                  <p:nvPr/>
                </p:nvPicPr>
                <p:blipFill>
                  <a:blip r:embed="rId155"/>
                  <a:stretch>
                    <a:fillRect/>
                  </a:stretch>
                </p:blipFill>
                <p:spPr>
                  <a:xfrm>
                    <a:off x="5111527" y="4455021"/>
                    <a:ext cx="180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7531" name="Ink 17530">
                    <a:extLst>
                      <a:ext uri="{FF2B5EF4-FFF2-40B4-BE49-F238E27FC236}">
                        <a16:creationId xmlns:a16="http://schemas.microsoft.com/office/drawing/2014/main" id="{B5FB7255-1286-20E5-BFBD-286960E7E828}"/>
                      </a:ext>
                    </a:extLst>
                  </p14:cNvPr>
                  <p14:cNvContentPartPr/>
                  <p14:nvPr/>
                </p14:nvContentPartPr>
                <p14:xfrm>
                  <a:off x="5007847" y="4656621"/>
                  <a:ext cx="295560" cy="360"/>
                </p14:xfrm>
              </p:contentPart>
            </mc:Choice>
            <mc:Fallback xmlns="">
              <p:pic>
                <p:nvPicPr>
                  <p:cNvPr id="17531" name="Ink 17530">
                    <a:extLst>
                      <a:ext uri="{FF2B5EF4-FFF2-40B4-BE49-F238E27FC236}">
                        <a16:creationId xmlns:a16="http://schemas.microsoft.com/office/drawing/2014/main" id="{B5FB7255-1286-20E5-BFBD-286960E7E828}"/>
                      </a:ext>
                    </a:extLst>
                  </p:cNvPr>
                  <p:cNvPicPr/>
                  <p:nvPr/>
                </p:nvPicPr>
                <p:blipFill>
                  <a:blip r:embed="rId157"/>
                  <a:stretch>
                    <a:fillRect/>
                  </a:stretch>
                </p:blipFill>
                <p:spPr>
                  <a:xfrm>
                    <a:off x="4998847" y="4647621"/>
                    <a:ext cx="313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7532" name="Ink 17531">
                    <a:extLst>
                      <a:ext uri="{FF2B5EF4-FFF2-40B4-BE49-F238E27FC236}">
                        <a16:creationId xmlns:a16="http://schemas.microsoft.com/office/drawing/2014/main" id="{2499BF4A-412C-7364-1FBF-3059BB4C93E8}"/>
                      </a:ext>
                    </a:extLst>
                  </p14:cNvPr>
                  <p14:cNvContentPartPr/>
                  <p14:nvPr/>
                </p14:nvContentPartPr>
                <p14:xfrm>
                  <a:off x="5091007" y="4777221"/>
                  <a:ext cx="144360" cy="277920"/>
                </p14:xfrm>
              </p:contentPart>
            </mc:Choice>
            <mc:Fallback xmlns="">
              <p:pic>
                <p:nvPicPr>
                  <p:cNvPr id="17532" name="Ink 17531">
                    <a:extLst>
                      <a:ext uri="{FF2B5EF4-FFF2-40B4-BE49-F238E27FC236}">
                        <a16:creationId xmlns:a16="http://schemas.microsoft.com/office/drawing/2014/main" id="{2499BF4A-412C-7364-1FBF-3059BB4C93E8}"/>
                      </a:ext>
                    </a:extLst>
                  </p:cNvPr>
                  <p:cNvPicPr/>
                  <p:nvPr/>
                </p:nvPicPr>
                <p:blipFill>
                  <a:blip r:embed="rId159"/>
                  <a:stretch>
                    <a:fillRect/>
                  </a:stretch>
                </p:blipFill>
                <p:spPr>
                  <a:xfrm>
                    <a:off x="5082007" y="4768221"/>
                    <a:ext cx="16200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7533" name="Ink 17532">
                    <a:extLst>
                      <a:ext uri="{FF2B5EF4-FFF2-40B4-BE49-F238E27FC236}">
                        <a16:creationId xmlns:a16="http://schemas.microsoft.com/office/drawing/2014/main" id="{72BA27EE-6BFA-DAE5-4A74-A08DA8329083}"/>
                      </a:ext>
                    </a:extLst>
                  </p14:cNvPr>
                  <p14:cNvContentPartPr/>
                  <p14:nvPr/>
                </p14:nvContentPartPr>
                <p14:xfrm>
                  <a:off x="5234647" y="4875141"/>
                  <a:ext cx="360" cy="317520"/>
                </p14:xfrm>
              </p:contentPart>
            </mc:Choice>
            <mc:Fallback xmlns="">
              <p:pic>
                <p:nvPicPr>
                  <p:cNvPr id="17533" name="Ink 17532">
                    <a:extLst>
                      <a:ext uri="{FF2B5EF4-FFF2-40B4-BE49-F238E27FC236}">
                        <a16:creationId xmlns:a16="http://schemas.microsoft.com/office/drawing/2014/main" id="{72BA27EE-6BFA-DAE5-4A74-A08DA8329083}"/>
                      </a:ext>
                    </a:extLst>
                  </p:cNvPr>
                  <p:cNvPicPr/>
                  <p:nvPr/>
                </p:nvPicPr>
                <p:blipFill>
                  <a:blip r:embed="rId161"/>
                  <a:stretch>
                    <a:fillRect/>
                  </a:stretch>
                </p:blipFill>
                <p:spPr>
                  <a:xfrm>
                    <a:off x="5226007" y="4866501"/>
                    <a:ext cx="1800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7534" name="Ink 17533">
                    <a:extLst>
                      <a:ext uri="{FF2B5EF4-FFF2-40B4-BE49-F238E27FC236}">
                        <a16:creationId xmlns:a16="http://schemas.microsoft.com/office/drawing/2014/main" id="{276A8640-687A-40B3-A39D-19D4D4C8C92E}"/>
                      </a:ext>
                    </a:extLst>
                  </p14:cNvPr>
                  <p14:cNvContentPartPr/>
                  <p14:nvPr/>
                </p14:nvContentPartPr>
                <p14:xfrm>
                  <a:off x="5402407" y="4557261"/>
                  <a:ext cx="153720" cy="209160"/>
                </p14:xfrm>
              </p:contentPart>
            </mc:Choice>
            <mc:Fallback xmlns="">
              <p:pic>
                <p:nvPicPr>
                  <p:cNvPr id="17534" name="Ink 17533">
                    <a:extLst>
                      <a:ext uri="{FF2B5EF4-FFF2-40B4-BE49-F238E27FC236}">
                        <a16:creationId xmlns:a16="http://schemas.microsoft.com/office/drawing/2014/main" id="{276A8640-687A-40B3-A39D-19D4D4C8C92E}"/>
                      </a:ext>
                    </a:extLst>
                  </p:cNvPr>
                  <p:cNvPicPr/>
                  <p:nvPr/>
                </p:nvPicPr>
                <p:blipFill>
                  <a:blip r:embed="rId163"/>
                  <a:stretch>
                    <a:fillRect/>
                  </a:stretch>
                </p:blipFill>
                <p:spPr>
                  <a:xfrm>
                    <a:off x="5393767" y="4548261"/>
                    <a:ext cx="17136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7535" name="Ink 17534">
                    <a:extLst>
                      <a:ext uri="{FF2B5EF4-FFF2-40B4-BE49-F238E27FC236}">
                        <a16:creationId xmlns:a16="http://schemas.microsoft.com/office/drawing/2014/main" id="{B97DD5D5-D7F0-AA1A-5BBB-902230DA1274}"/>
                      </a:ext>
                    </a:extLst>
                  </p14:cNvPr>
                  <p14:cNvContentPartPr/>
                  <p14:nvPr/>
                </p14:nvContentPartPr>
                <p14:xfrm>
                  <a:off x="5561167" y="4664541"/>
                  <a:ext cx="152280" cy="284760"/>
                </p14:xfrm>
              </p:contentPart>
            </mc:Choice>
            <mc:Fallback xmlns="">
              <p:pic>
                <p:nvPicPr>
                  <p:cNvPr id="17535" name="Ink 17534">
                    <a:extLst>
                      <a:ext uri="{FF2B5EF4-FFF2-40B4-BE49-F238E27FC236}">
                        <a16:creationId xmlns:a16="http://schemas.microsoft.com/office/drawing/2014/main" id="{B97DD5D5-D7F0-AA1A-5BBB-902230DA1274}"/>
                      </a:ext>
                    </a:extLst>
                  </p:cNvPr>
                  <p:cNvPicPr/>
                  <p:nvPr/>
                </p:nvPicPr>
                <p:blipFill>
                  <a:blip r:embed="rId165"/>
                  <a:stretch>
                    <a:fillRect/>
                  </a:stretch>
                </p:blipFill>
                <p:spPr>
                  <a:xfrm>
                    <a:off x="5552167" y="4655901"/>
                    <a:ext cx="16992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026" name="Ink 1025">
                    <a:extLst>
                      <a:ext uri="{FF2B5EF4-FFF2-40B4-BE49-F238E27FC236}">
                        <a16:creationId xmlns:a16="http://schemas.microsoft.com/office/drawing/2014/main" id="{F16CFE12-B2DF-6A32-AE45-FC5B65DEF687}"/>
                      </a:ext>
                    </a:extLst>
                  </p14:cNvPr>
                  <p14:cNvContentPartPr/>
                  <p14:nvPr/>
                </p14:nvContentPartPr>
                <p14:xfrm>
                  <a:off x="5733607" y="4792701"/>
                  <a:ext cx="88200" cy="163080"/>
                </p14:xfrm>
              </p:contentPart>
            </mc:Choice>
            <mc:Fallback xmlns="">
              <p:pic>
                <p:nvPicPr>
                  <p:cNvPr id="1026" name="Ink 1025">
                    <a:extLst>
                      <a:ext uri="{FF2B5EF4-FFF2-40B4-BE49-F238E27FC236}">
                        <a16:creationId xmlns:a16="http://schemas.microsoft.com/office/drawing/2014/main" id="{F16CFE12-B2DF-6A32-AE45-FC5B65DEF687}"/>
                      </a:ext>
                    </a:extLst>
                  </p:cNvPr>
                  <p:cNvPicPr/>
                  <p:nvPr/>
                </p:nvPicPr>
                <p:blipFill>
                  <a:blip r:embed="rId167"/>
                  <a:stretch>
                    <a:fillRect/>
                  </a:stretch>
                </p:blipFill>
                <p:spPr>
                  <a:xfrm>
                    <a:off x="5724607" y="4783701"/>
                    <a:ext cx="10584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28" name="Ink 1027">
                    <a:extLst>
                      <a:ext uri="{FF2B5EF4-FFF2-40B4-BE49-F238E27FC236}">
                        <a16:creationId xmlns:a16="http://schemas.microsoft.com/office/drawing/2014/main" id="{060F78FA-0B20-95DD-71B6-343E93E9476B}"/>
                      </a:ext>
                    </a:extLst>
                  </p14:cNvPr>
                  <p14:cNvContentPartPr/>
                  <p14:nvPr/>
                </p14:nvContentPartPr>
                <p14:xfrm>
                  <a:off x="5978767" y="4436661"/>
                  <a:ext cx="3600" cy="183600"/>
                </p14:xfrm>
              </p:contentPart>
            </mc:Choice>
            <mc:Fallback xmlns="">
              <p:pic>
                <p:nvPicPr>
                  <p:cNvPr id="1028" name="Ink 1027">
                    <a:extLst>
                      <a:ext uri="{FF2B5EF4-FFF2-40B4-BE49-F238E27FC236}">
                        <a16:creationId xmlns:a16="http://schemas.microsoft.com/office/drawing/2014/main" id="{060F78FA-0B20-95DD-71B6-343E93E9476B}"/>
                      </a:ext>
                    </a:extLst>
                  </p:cNvPr>
                  <p:cNvPicPr/>
                  <p:nvPr/>
                </p:nvPicPr>
                <p:blipFill>
                  <a:blip r:embed="rId169"/>
                  <a:stretch>
                    <a:fillRect/>
                  </a:stretch>
                </p:blipFill>
                <p:spPr>
                  <a:xfrm>
                    <a:off x="5970127" y="4428021"/>
                    <a:ext cx="2124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32" name="Ink 1031">
                    <a:extLst>
                      <a:ext uri="{FF2B5EF4-FFF2-40B4-BE49-F238E27FC236}">
                        <a16:creationId xmlns:a16="http://schemas.microsoft.com/office/drawing/2014/main" id="{E475A1D8-1768-8965-2D43-F9A7763B47EA}"/>
                      </a:ext>
                    </a:extLst>
                  </p14:cNvPr>
                  <p14:cNvContentPartPr/>
                  <p14:nvPr/>
                </p14:nvContentPartPr>
                <p14:xfrm>
                  <a:off x="5884087" y="4669221"/>
                  <a:ext cx="316080" cy="360"/>
                </p14:xfrm>
              </p:contentPart>
            </mc:Choice>
            <mc:Fallback xmlns="">
              <p:pic>
                <p:nvPicPr>
                  <p:cNvPr id="1032" name="Ink 1031">
                    <a:extLst>
                      <a:ext uri="{FF2B5EF4-FFF2-40B4-BE49-F238E27FC236}">
                        <a16:creationId xmlns:a16="http://schemas.microsoft.com/office/drawing/2014/main" id="{E475A1D8-1768-8965-2D43-F9A7763B47EA}"/>
                      </a:ext>
                    </a:extLst>
                  </p:cNvPr>
                  <p:cNvPicPr/>
                  <p:nvPr/>
                </p:nvPicPr>
                <p:blipFill>
                  <a:blip r:embed="rId171"/>
                  <a:stretch>
                    <a:fillRect/>
                  </a:stretch>
                </p:blipFill>
                <p:spPr>
                  <a:xfrm>
                    <a:off x="5875087" y="4660581"/>
                    <a:ext cx="333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033" name="Ink 1032">
                    <a:extLst>
                      <a:ext uri="{FF2B5EF4-FFF2-40B4-BE49-F238E27FC236}">
                        <a16:creationId xmlns:a16="http://schemas.microsoft.com/office/drawing/2014/main" id="{34693C7D-2DAC-4F23-BFCE-CFDC5D7FBA91}"/>
                      </a:ext>
                    </a:extLst>
                  </p14:cNvPr>
                  <p14:cNvContentPartPr/>
                  <p14:nvPr/>
                </p14:nvContentPartPr>
                <p14:xfrm>
                  <a:off x="5934127" y="4795581"/>
                  <a:ext cx="197640" cy="120600"/>
                </p14:xfrm>
              </p:contentPart>
            </mc:Choice>
            <mc:Fallback xmlns="">
              <p:pic>
                <p:nvPicPr>
                  <p:cNvPr id="1033" name="Ink 1032">
                    <a:extLst>
                      <a:ext uri="{FF2B5EF4-FFF2-40B4-BE49-F238E27FC236}">
                        <a16:creationId xmlns:a16="http://schemas.microsoft.com/office/drawing/2014/main" id="{34693C7D-2DAC-4F23-BFCE-CFDC5D7FBA91}"/>
                      </a:ext>
                    </a:extLst>
                  </p:cNvPr>
                  <p:cNvPicPr/>
                  <p:nvPr/>
                </p:nvPicPr>
                <p:blipFill>
                  <a:blip r:embed="rId173"/>
                  <a:stretch>
                    <a:fillRect/>
                  </a:stretch>
                </p:blipFill>
                <p:spPr>
                  <a:xfrm>
                    <a:off x="5925487" y="4786581"/>
                    <a:ext cx="2152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034" name="Ink 1033">
                    <a:extLst>
                      <a:ext uri="{FF2B5EF4-FFF2-40B4-BE49-F238E27FC236}">
                        <a16:creationId xmlns:a16="http://schemas.microsoft.com/office/drawing/2014/main" id="{D9E28654-03A5-3231-020F-4C1CE2BB7B90}"/>
                      </a:ext>
                    </a:extLst>
                  </p14:cNvPr>
                  <p14:cNvContentPartPr/>
                  <p14:nvPr/>
                </p14:nvContentPartPr>
                <p14:xfrm>
                  <a:off x="6084967" y="4793781"/>
                  <a:ext cx="10440" cy="291960"/>
                </p14:xfrm>
              </p:contentPart>
            </mc:Choice>
            <mc:Fallback xmlns="">
              <p:pic>
                <p:nvPicPr>
                  <p:cNvPr id="1034" name="Ink 1033">
                    <a:extLst>
                      <a:ext uri="{FF2B5EF4-FFF2-40B4-BE49-F238E27FC236}">
                        <a16:creationId xmlns:a16="http://schemas.microsoft.com/office/drawing/2014/main" id="{D9E28654-03A5-3231-020F-4C1CE2BB7B90}"/>
                      </a:ext>
                    </a:extLst>
                  </p:cNvPr>
                  <p:cNvPicPr/>
                  <p:nvPr/>
                </p:nvPicPr>
                <p:blipFill>
                  <a:blip r:embed="rId175"/>
                  <a:stretch>
                    <a:fillRect/>
                  </a:stretch>
                </p:blipFill>
                <p:spPr>
                  <a:xfrm>
                    <a:off x="6076327" y="4785141"/>
                    <a:ext cx="2808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035" name="Ink 1034">
                    <a:extLst>
                      <a:ext uri="{FF2B5EF4-FFF2-40B4-BE49-F238E27FC236}">
                        <a16:creationId xmlns:a16="http://schemas.microsoft.com/office/drawing/2014/main" id="{FCD02AE1-FA44-F87E-1779-1C8D22346DA9}"/>
                      </a:ext>
                    </a:extLst>
                  </p14:cNvPr>
                  <p14:cNvContentPartPr/>
                  <p14:nvPr/>
                </p14:nvContentPartPr>
                <p14:xfrm>
                  <a:off x="6375847" y="4725381"/>
                  <a:ext cx="84240" cy="19800"/>
                </p14:xfrm>
              </p:contentPart>
            </mc:Choice>
            <mc:Fallback xmlns="">
              <p:pic>
                <p:nvPicPr>
                  <p:cNvPr id="1035" name="Ink 1034">
                    <a:extLst>
                      <a:ext uri="{FF2B5EF4-FFF2-40B4-BE49-F238E27FC236}">
                        <a16:creationId xmlns:a16="http://schemas.microsoft.com/office/drawing/2014/main" id="{FCD02AE1-FA44-F87E-1779-1C8D22346DA9}"/>
                      </a:ext>
                    </a:extLst>
                  </p:cNvPr>
                  <p:cNvPicPr/>
                  <p:nvPr/>
                </p:nvPicPr>
                <p:blipFill>
                  <a:blip r:embed="rId177"/>
                  <a:stretch>
                    <a:fillRect/>
                  </a:stretch>
                </p:blipFill>
                <p:spPr>
                  <a:xfrm>
                    <a:off x="6367207" y="4716381"/>
                    <a:ext cx="10188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036" name="Ink 1035">
                    <a:extLst>
                      <a:ext uri="{FF2B5EF4-FFF2-40B4-BE49-F238E27FC236}">
                        <a16:creationId xmlns:a16="http://schemas.microsoft.com/office/drawing/2014/main" id="{C8144799-FE2D-14CB-7986-8B4E52E5D7E5}"/>
                      </a:ext>
                    </a:extLst>
                  </p14:cNvPr>
                  <p14:cNvContentPartPr/>
                  <p14:nvPr/>
                </p14:nvContentPartPr>
                <p14:xfrm>
                  <a:off x="6771127" y="4356741"/>
                  <a:ext cx="360" cy="220320"/>
                </p14:xfrm>
              </p:contentPart>
            </mc:Choice>
            <mc:Fallback xmlns="">
              <p:pic>
                <p:nvPicPr>
                  <p:cNvPr id="1036" name="Ink 1035">
                    <a:extLst>
                      <a:ext uri="{FF2B5EF4-FFF2-40B4-BE49-F238E27FC236}">
                        <a16:creationId xmlns:a16="http://schemas.microsoft.com/office/drawing/2014/main" id="{C8144799-FE2D-14CB-7986-8B4E52E5D7E5}"/>
                      </a:ext>
                    </a:extLst>
                  </p:cNvPr>
                  <p:cNvPicPr/>
                  <p:nvPr/>
                </p:nvPicPr>
                <p:blipFill>
                  <a:blip r:embed="rId179"/>
                  <a:stretch>
                    <a:fillRect/>
                  </a:stretch>
                </p:blipFill>
                <p:spPr>
                  <a:xfrm>
                    <a:off x="6762127" y="4348101"/>
                    <a:ext cx="1800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037" name="Ink 1036">
                    <a:extLst>
                      <a:ext uri="{FF2B5EF4-FFF2-40B4-BE49-F238E27FC236}">
                        <a16:creationId xmlns:a16="http://schemas.microsoft.com/office/drawing/2014/main" id="{001D3152-4D6C-6FB9-F00A-C54401E8665D}"/>
                      </a:ext>
                    </a:extLst>
                  </p14:cNvPr>
                  <p14:cNvContentPartPr/>
                  <p14:nvPr/>
                </p14:nvContentPartPr>
                <p14:xfrm>
                  <a:off x="6617047" y="4607661"/>
                  <a:ext cx="330480" cy="17280"/>
                </p14:xfrm>
              </p:contentPart>
            </mc:Choice>
            <mc:Fallback xmlns="">
              <p:pic>
                <p:nvPicPr>
                  <p:cNvPr id="1037" name="Ink 1036">
                    <a:extLst>
                      <a:ext uri="{FF2B5EF4-FFF2-40B4-BE49-F238E27FC236}">
                        <a16:creationId xmlns:a16="http://schemas.microsoft.com/office/drawing/2014/main" id="{001D3152-4D6C-6FB9-F00A-C54401E8665D}"/>
                      </a:ext>
                    </a:extLst>
                  </p:cNvPr>
                  <p:cNvPicPr/>
                  <p:nvPr/>
                </p:nvPicPr>
                <p:blipFill>
                  <a:blip r:embed="rId181"/>
                  <a:stretch>
                    <a:fillRect/>
                  </a:stretch>
                </p:blipFill>
                <p:spPr>
                  <a:xfrm>
                    <a:off x="6608047" y="4598661"/>
                    <a:ext cx="34812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038" name="Ink 1037">
                    <a:extLst>
                      <a:ext uri="{FF2B5EF4-FFF2-40B4-BE49-F238E27FC236}">
                        <a16:creationId xmlns:a16="http://schemas.microsoft.com/office/drawing/2014/main" id="{F5D0B2EE-CE91-730F-6D7B-5BA269ECF541}"/>
                      </a:ext>
                    </a:extLst>
                  </p14:cNvPr>
                  <p14:cNvContentPartPr/>
                  <p14:nvPr/>
                </p14:nvContentPartPr>
                <p14:xfrm>
                  <a:off x="6794887" y="4673181"/>
                  <a:ext cx="170280" cy="301320"/>
                </p14:xfrm>
              </p:contentPart>
            </mc:Choice>
            <mc:Fallback xmlns="">
              <p:pic>
                <p:nvPicPr>
                  <p:cNvPr id="1038" name="Ink 1037">
                    <a:extLst>
                      <a:ext uri="{FF2B5EF4-FFF2-40B4-BE49-F238E27FC236}">
                        <a16:creationId xmlns:a16="http://schemas.microsoft.com/office/drawing/2014/main" id="{F5D0B2EE-CE91-730F-6D7B-5BA269ECF541}"/>
                      </a:ext>
                    </a:extLst>
                  </p:cNvPr>
                  <p:cNvPicPr/>
                  <p:nvPr/>
                </p:nvPicPr>
                <p:blipFill>
                  <a:blip r:embed="rId183"/>
                  <a:stretch>
                    <a:fillRect/>
                  </a:stretch>
                </p:blipFill>
                <p:spPr>
                  <a:xfrm>
                    <a:off x="6786247" y="4664541"/>
                    <a:ext cx="18792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039" name="Ink 1038">
                    <a:extLst>
                      <a:ext uri="{FF2B5EF4-FFF2-40B4-BE49-F238E27FC236}">
                        <a16:creationId xmlns:a16="http://schemas.microsoft.com/office/drawing/2014/main" id="{F97F66B8-C9A2-781A-6BA1-57F5085373C9}"/>
                      </a:ext>
                    </a:extLst>
                  </p14:cNvPr>
                  <p14:cNvContentPartPr/>
                  <p14:nvPr/>
                </p14:nvContentPartPr>
                <p14:xfrm>
                  <a:off x="7072087" y="4402101"/>
                  <a:ext cx="176400" cy="255960"/>
                </p14:xfrm>
              </p:contentPart>
            </mc:Choice>
            <mc:Fallback xmlns="">
              <p:pic>
                <p:nvPicPr>
                  <p:cNvPr id="1039" name="Ink 1038">
                    <a:extLst>
                      <a:ext uri="{FF2B5EF4-FFF2-40B4-BE49-F238E27FC236}">
                        <a16:creationId xmlns:a16="http://schemas.microsoft.com/office/drawing/2014/main" id="{F97F66B8-C9A2-781A-6BA1-57F5085373C9}"/>
                      </a:ext>
                    </a:extLst>
                  </p:cNvPr>
                  <p:cNvPicPr/>
                  <p:nvPr/>
                </p:nvPicPr>
                <p:blipFill>
                  <a:blip r:embed="rId185"/>
                  <a:stretch>
                    <a:fillRect/>
                  </a:stretch>
                </p:blipFill>
                <p:spPr>
                  <a:xfrm>
                    <a:off x="7063447" y="4393461"/>
                    <a:ext cx="19404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040" name="Ink 1039">
                    <a:extLst>
                      <a:ext uri="{FF2B5EF4-FFF2-40B4-BE49-F238E27FC236}">
                        <a16:creationId xmlns:a16="http://schemas.microsoft.com/office/drawing/2014/main" id="{69BEE8A3-E38F-F4BE-05F8-0017D251123D}"/>
                      </a:ext>
                    </a:extLst>
                  </p14:cNvPr>
                  <p14:cNvContentPartPr/>
                  <p14:nvPr/>
                </p14:nvContentPartPr>
                <p14:xfrm>
                  <a:off x="7269367" y="4485261"/>
                  <a:ext cx="156600" cy="379800"/>
                </p14:xfrm>
              </p:contentPart>
            </mc:Choice>
            <mc:Fallback xmlns="">
              <p:pic>
                <p:nvPicPr>
                  <p:cNvPr id="1040" name="Ink 1039">
                    <a:extLst>
                      <a:ext uri="{FF2B5EF4-FFF2-40B4-BE49-F238E27FC236}">
                        <a16:creationId xmlns:a16="http://schemas.microsoft.com/office/drawing/2014/main" id="{69BEE8A3-E38F-F4BE-05F8-0017D251123D}"/>
                      </a:ext>
                    </a:extLst>
                  </p:cNvPr>
                  <p:cNvPicPr/>
                  <p:nvPr/>
                </p:nvPicPr>
                <p:blipFill>
                  <a:blip r:embed="rId187"/>
                  <a:stretch>
                    <a:fillRect/>
                  </a:stretch>
                </p:blipFill>
                <p:spPr>
                  <a:xfrm>
                    <a:off x="7260727" y="4476261"/>
                    <a:ext cx="17424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041" name="Ink 1040">
                    <a:extLst>
                      <a:ext uri="{FF2B5EF4-FFF2-40B4-BE49-F238E27FC236}">
                        <a16:creationId xmlns:a16="http://schemas.microsoft.com/office/drawing/2014/main" id="{8638CC77-FCBA-90D2-E7CF-EE4747723788}"/>
                      </a:ext>
                    </a:extLst>
                  </p14:cNvPr>
                  <p14:cNvContentPartPr/>
                  <p14:nvPr/>
                </p14:nvContentPartPr>
                <p14:xfrm>
                  <a:off x="7180807" y="4557981"/>
                  <a:ext cx="2520" cy="95040"/>
                </p14:xfrm>
              </p:contentPart>
            </mc:Choice>
            <mc:Fallback xmlns="">
              <p:pic>
                <p:nvPicPr>
                  <p:cNvPr id="1041" name="Ink 1040">
                    <a:extLst>
                      <a:ext uri="{FF2B5EF4-FFF2-40B4-BE49-F238E27FC236}">
                        <a16:creationId xmlns:a16="http://schemas.microsoft.com/office/drawing/2014/main" id="{8638CC77-FCBA-90D2-E7CF-EE4747723788}"/>
                      </a:ext>
                    </a:extLst>
                  </p:cNvPr>
                  <p:cNvPicPr/>
                  <p:nvPr/>
                </p:nvPicPr>
                <p:blipFill>
                  <a:blip r:embed="rId189"/>
                  <a:stretch>
                    <a:fillRect/>
                  </a:stretch>
                </p:blipFill>
                <p:spPr>
                  <a:xfrm>
                    <a:off x="7172167" y="4548981"/>
                    <a:ext cx="2016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042" name="Ink 1041">
                    <a:extLst>
                      <a:ext uri="{FF2B5EF4-FFF2-40B4-BE49-F238E27FC236}">
                        <a16:creationId xmlns:a16="http://schemas.microsoft.com/office/drawing/2014/main" id="{EABE4439-9DAA-B818-32EC-A894BB507F5C}"/>
                      </a:ext>
                    </a:extLst>
                  </p14:cNvPr>
                  <p14:cNvContentPartPr/>
                  <p14:nvPr/>
                </p14:nvContentPartPr>
                <p14:xfrm>
                  <a:off x="7458367" y="4685061"/>
                  <a:ext cx="142920" cy="187560"/>
                </p14:xfrm>
              </p:contentPart>
            </mc:Choice>
            <mc:Fallback xmlns="">
              <p:pic>
                <p:nvPicPr>
                  <p:cNvPr id="1042" name="Ink 1041">
                    <a:extLst>
                      <a:ext uri="{FF2B5EF4-FFF2-40B4-BE49-F238E27FC236}">
                        <a16:creationId xmlns:a16="http://schemas.microsoft.com/office/drawing/2014/main" id="{EABE4439-9DAA-B818-32EC-A894BB507F5C}"/>
                      </a:ext>
                    </a:extLst>
                  </p:cNvPr>
                  <p:cNvPicPr/>
                  <p:nvPr/>
                </p:nvPicPr>
                <p:blipFill>
                  <a:blip r:embed="rId191"/>
                  <a:stretch>
                    <a:fillRect/>
                  </a:stretch>
                </p:blipFill>
                <p:spPr>
                  <a:xfrm>
                    <a:off x="7449727" y="4676421"/>
                    <a:ext cx="16056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047" name="Ink 1046">
                    <a:extLst>
                      <a:ext uri="{FF2B5EF4-FFF2-40B4-BE49-F238E27FC236}">
                        <a16:creationId xmlns:a16="http://schemas.microsoft.com/office/drawing/2014/main" id="{0F42BBF4-4450-B86E-3823-7F9095C40C0A}"/>
                      </a:ext>
                    </a:extLst>
                  </p14:cNvPr>
                  <p14:cNvContentPartPr/>
                  <p14:nvPr/>
                </p14:nvContentPartPr>
                <p14:xfrm>
                  <a:off x="7827007" y="4291941"/>
                  <a:ext cx="360" cy="175320"/>
                </p14:xfrm>
              </p:contentPart>
            </mc:Choice>
            <mc:Fallback xmlns="">
              <p:pic>
                <p:nvPicPr>
                  <p:cNvPr id="1047" name="Ink 1046">
                    <a:extLst>
                      <a:ext uri="{FF2B5EF4-FFF2-40B4-BE49-F238E27FC236}">
                        <a16:creationId xmlns:a16="http://schemas.microsoft.com/office/drawing/2014/main" id="{0F42BBF4-4450-B86E-3823-7F9095C40C0A}"/>
                      </a:ext>
                    </a:extLst>
                  </p:cNvPr>
                  <p:cNvPicPr/>
                  <p:nvPr/>
                </p:nvPicPr>
                <p:blipFill>
                  <a:blip r:embed="rId193"/>
                  <a:stretch>
                    <a:fillRect/>
                  </a:stretch>
                </p:blipFill>
                <p:spPr>
                  <a:xfrm>
                    <a:off x="7818007" y="4283301"/>
                    <a:ext cx="1800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048" name="Ink 1047">
                    <a:extLst>
                      <a:ext uri="{FF2B5EF4-FFF2-40B4-BE49-F238E27FC236}">
                        <a16:creationId xmlns:a16="http://schemas.microsoft.com/office/drawing/2014/main" id="{BF65A837-1A70-4D7C-F0A2-A7B8C41618B2}"/>
                      </a:ext>
                    </a:extLst>
                  </p14:cNvPr>
                  <p14:cNvContentPartPr/>
                  <p14:nvPr/>
                </p14:nvContentPartPr>
                <p14:xfrm>
                  <a:off x="7691287" y="4498581"/>
                  <a:ext cx="341280" cy="9000"/>
                </p14:xfrm>
              </p:contentPart>
            </mc:Choice>
            <mc:Fallback xmlns="">
              <p:pic>
                <p:nvPicPr>
                  <p:cNvPr id="1048" name="Ink 1047">
                    <a:extLst>
                      <a:ext uri="{FF2B5EF4-FFF2-40B4-BE49-F238E27FC236}">
                        <a16:creationId xmlns:a16="http://schemas.microsoft.com/office/drawing/2014/main" id="{BF65A837-1A70-4D7C-F0A2-A7B8C41618B2}"/>
                      </a:ext>
                    </a:extLst>
                  </p:cNvPr>
                  <p:cNvPicPr/>
                  <p:nvPr/>
                </p:nvPicPr>
                <p:blipFill>
                  <a:blip r:embed="rId195"/>
                  <a:stretch>
                    <a:fillRect/>
                  </a:stretch>
                </p:blipFill>
                <p:spPr>
                  <a:xfrm>
                    <a:off x="7682647" y="4489581"/>
                    <a:ext cx="3589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049" name="Ink 1048">
                    <a:extLst>
                      <a:ext uri="{FF2B5EF4-FFF2-40B4-BE49-F238E27FC236}">
                        <a16:creationId xmlns:a16="http://schemas.microsoft.com/office/drawing/2014/main" id="{C4BECA13-428E-7DB5-D7F6-E1F4B9F3197E}"/>
                      </a:ext>
                    </a:extLst>
                  </p14:cNvPr>
                  <p14:cNvContentPartPr/>
                  <p14:nvPr/>
                </p14:nvContentPartPr>
                <p14:xfrm>
                  <a:off x="7810087" y="4591101"/>
                  <a:ext cx="167760" cy="105840"/>
                </p14:xfrm>
              </p:contentPart>
            </mc:Choice>
            <mc:Fallback xmlns="">
              <p:pic>
                <p:nvPicPr>
                  <p:cNvPr id="1049" name="Ink 1048">
                    <a:extLst>
                      <a:ext uri="{FF2B5EF4-FFF2-40B4-BE49-F238E27FC236}">
                        <a16:creationId xmlns:a16="http://schemas.microsoft.com/office/drawing/2014/main" id="{C4BECA13-428E-7DB5-D7F6-E1F4B9F3197E}"/>
                      </a:ext>
                    </a:extLst>
                  </p:cNvPr>
                  <p:cNvPicPr/>
                  <p:nvPr/>
                </p:nvPicPr>
                <p:blipFill>
                  <a:blip r:embed="rId197"/>
                  <a:stretch>
                    <a:fillRect/>
                  </a:stretch>
                </p:blipFill>
                <p:spPr>
                  <a:xfrm>
                    <a:off x="7801087" y="4582101"/>
                    <a:ext cx="18540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050" name="Ink 1049">
                    <a:extLst>
                      <a:ext uri="{FF2B5EF4-FFF2-40B4-BE49-F238E27FC236}">
                        <a16:creationId xmlns:a16="http://schemas.microsoft.com/office/drawing/2014/main" id="{E0BE2D09-28E6-BF4A-B5C2-0EC2455D570B}"/>
                      </a:ext>
                    </a:extLst>
                  </p14:cNvPr>
                  <p14:cNvContentPartPr/>
                  <p14:nvPr/>
                </p14:nvContentPartPr>
                <p14:xfrm>
                  <a:off x="7971007" y="4557981"/>
                  <a:ext cx="6840" cy="262080"/>
                </p14:xfrm>
              </p:contentPart>
            </mc:Choice>
            <mc:Fallback xmlns="">
              <p:pic>
                <p:nvPicPr>
                  <p:cNvPr id="1050" name="Ink 1049">
                    <a:extLst>
                      <a:ext uri="{FF2B5EF4-FFF2-40B4-BE49-F238E27FC236}">
                        <a16:creationId xmlns:a16="http://schemas.microsoft.com/office/drawing/2014/main" id="{E0BE2D09-28E6-BF4A-B5C2-0EC2455D570B}"/>
                      </a:ext>
                    </a:extLst>
                  </p:cNvPr>
                  <p:cNvPicPr/>
                  <p:nvPr/>
                </p:nvPicPr>
                <p:blipFill>
                  <a:blip r:embed="rId199"/>
                  <a:stretch>
                    <a:fillRect/>
                  </a:stretch>
                </p:blipFill>
                <p:spPr>
                  <a:xfrm>
                    <a:off x="7962007" y="4548981"/>
                    <a:ext cx="24480" cy="279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0">
              <p14:nvContentPartPr>
                <p14:cNvPr id="1052" name="Ink 1051">
                  <a:extLst>
                    <a:ext uri="{FF2B5EF4-FFF2-40B4-BE49-F238E27FC236}">
                      <a16:creationId xmlns:a16="http://schemas.microsoft.com/office/drawing/2014/main" id="{945A0E8B-3E79-E9E0-E0DC-45B65B71171F}"/>
                    </a:ext>
                  </a:extLst>
                </p14:cNvPr>
                <p14:cNvContentPartPr/>
                <p14:nvPr/>
              </p14:nvContentPartPr>
              <p14:xfrm>
                <a:off x="1251247" y="5560221"/>
                <a:ext cx="247680" cy="360"/>
              </p14:xfrm>
            </p:contentPart>
          </mc:Choice>
          <mc:Fallback xmlns="">
            <p:pic>
              <p:nvPicPr>
                <p:cNvPr id="1052" name="Ink 1051">
                  <a:extLst>
                    <a:ext uri="{FF2B5EF4-FFF2-40B4-BE49-F238E27FC236}">
                      <a16:creationId xmlns:a16="http://schemas.microsoft.com/office/drawing/2014/main" id="{945A0E8B-3E79-E9E0-E0DC-45B65B71171F}"/>
                    </a:ext>
                  </a:extLst>
                </p:cNvPr>
                <p:cNvPicPr/>
                <p:nvPr/>
              </p:nvPicPr>
              <p:blipFill>
                <a:blip r:embed="rId201"/>
                <a:stretch>
                  <a:fillRect/>
                </a:stretch>
              </p:blipFill>
              <p:spPr>
                <a:xfrm>
                  <a:off x="1242247" y="5551581"/>
                  <a:ext cx="265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053" name="Ink 1052">
                  <a:extLst>
                    <a:ext uri="{FF2B5EF4-FFF2-40B4-BE49-F238E27FC236}">
                      <a16:creationId xmlns:a16="http://schemas.microsoft.com/office/drawing/2014/main" id="{81DABCB8-EDC4-D694-B067-A29170F03D6C}"/>
                    </a:ext>
                  </a:extLst>
                </p14:cNvPr>
                <p14:cNvContentPartPr/>
                <p14:nvPr/>
              </p14:nvContentPartPr>
              <p14:xfrm>
                <a:off x="1314967" y="5681181"/>
                <a:ext cx="149040" cy="2880"/>
              </p14:xfrm>
            </p:contentPart>
          </mc:Choice>
          <mc:Fallback xmlns="">
            <p:pic>
              <p:nvPicPr>
                <p:cNvPr id="1053" name="Ink 1052">
                  <a:extLst>
                    <a:ext uri="{FF2B5EF4-FFF2-40B4-BE49-F238E27FC236}">
                      <a16:creationId xmlns:a16="http://schemas.microsoft.com/office/drawing/2014/main" id="{81DABCB8-EDC4-D694-B067-A29170F03D6C}"/>
                    </a:ext>
                  </a:extLst>
                </p:cNvPr>
                <p:cNvPicPr/>
                <p:nvPr/>
              </p:nvPicPr>
              <p:blipFill>
                <a:blip r:embed="rId203"/>
                <a:stretch>
                  <a:fillRect/>
                </a:stretch>
              </p:blipFill>
              <p:spPr>
                <a:xfrm>
                  <a:off x="1305967" y="5672541"/>
                  <a:ext cx="166680" cy="20520"/>
                </a:xfrm>
                <a:prstGeom prst="rect">
                  <a:avLst/>
                </a:prstGeom>
              </p:spPr>
            </p:pic>
          </mc:Fallback>
        </mc:AlternateContent>
        <p:grpSp>
          <p:nvGrpSpPr>
            <p:cNvPr id="1068" name="Group 1067">
              <a:extLst>
                <a:ext uri="{FF2B5EF4-FFF2-40B4-BE49-F238E27FC236}">
                  <a16:creationId xmlns:a16="http://schemas.microsoft.com/office/drawing/2014/main" id="{E7EB434D-D2B0-12E5-6389-5BEBEB8E9CEA}"/>
                </a:ext>
              </a:extLst>
            </p:cNvPr>
            <p:cNvGrpSpPr/>
            <p:nvPr/>
          </p:nvGrpSpPr>
          <p:grpSpPr>
            <a:xfrm>
              <a:off x="1911127" y="5389221"/>
              <a:ext cx="688680" cy="485280"/>
              <a:chOff x="1911127" y="5389221"/>
              <a:chExt cx="688680" cy="485280"/>
            </a:xfrm>
          </p:grpSpPr>
          <mc:AlternateContent xmlns:mc="http://schemas.openxmlformats.org/markup-compatibility/2006" xmlns:p14="http://schemas.microsoft.com/office/powerpoint/2010/main">
            <mc:Choice Requires="p14">
              <p:contentPart p14:bwMode="auto" r:id="rId204">
                <p14:nvContentPartPr>
                  <p14:cNvPr id="1054" name="Ink 1053">
                    <a:extLst>
                      <a:ext uri="{FF2B5EF4-FFF2-40B4-BE49-F238E27FC236}">
                        <a16:creationId xmlns:a16="http://schemas.microsoft.com/office/drawing/2014/main" id="{BF275B5F-E416-A3D7-C99F-53F98B3834BE}"/>
                      </a:ext>
                    </a:extLst>
                  </p14:cNvPr>
                  <p14:cNvContentPartPr/>
                  <p14:nvPr/>
                </p14:nvContentPartPr>
                <p14:xfrm>
                  <a:off x="1911127" y="5389221"/>
                  <a:ext cx="190080" cy="233280"/>
                </p14:xfrm>
              </p:contentPart>
            </mc:Choice>
            <mc:Fallback xmlns="">
              <p:pic>
                <p:nvPicPr>
                  <p:cNvPr id="1054" name="Ink 1053">
                    <a:extLst>
                      <a:ext uri="{FF2B5EF4-FFF2-40B4-BE49-F238E27FC236}">
                        <a16:creationId xmlns:a16="http://schemas.microsoft.com/office/drawing/2014/main" id="{BF275B5F-E416-A3D7-C99F-53F98B3834BE}"/>
                      </a:ext>
                    </a:extLst>
                  </p:cNvPr>
                  <p:cNvPicPr/>
                  <p:nvPr/>
                </p:nvPicPr>
                <p:blipFill>
                  <a:blip r:embed="rId205"/>
                  <a:stretch>
                    <a:fillRect/>
                  </a:stretch>
                </p:blipFill>
                <p:spPr>
                  <a:xfrm>
                    <a:off x="1902487" y="5380581"/>
                    <a:ext cx="207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055" name="Ink 1054">
                    <a:extLst>
                      <a:ext uri="{FF2B5EF4-FFF2-40B4-BE49-F238E27FC236}">
                        <a16:creationId xmlns:a16="http://schemas.microsoft.com/office/drawing/2014/main" id="{D596F43E-B5F9-5729-06D8-BBF2E51D1641}"/>
                      </a:ext>
                    </a:extLst>
                  </p14:cNvPr>
                  <p14:cNvContentPartPr/>
                  <p14:nvPr/>
                </p14:nvContentPartPr>
                <p14:xfrm>
                  <a:off x="2163847" y="5496501"/>
                  <a:ext cx="127440" cy="315000"/>
                </p14:xfrm>
              </p:contentPart>
            </mc:Choice>
            <mc:Fallback xmlns="">
              <p:pic>
                <p:nvPicPr>
                  <p:cNvPr id="1055" name="Ink 1054">
                    <a:extLst>
                      <a:ext uri="{FF2B5EF4-FFF2-40B4-BE49-F238E27FC236}">
                        <a16:creationId xmlns:a16="http://schemas.microsoft.com/office/drawing/2014/main" id="{D596F43E-B5F9-5729-06D8-BBF2E51D1641}"/>
                      </a:ext>
                    </a:extLst>
                  </p:cNvPr>
                  <p:cNvPicPr/>
                  <p:nvPr/>
                </p:nvPicPr>
                <p:blipFill>
                  <a:blip r:embed="rId207"/>
                  <a:stretch>
                    <a:fillRect/>
                  </a:stretch>
                </p:blipFill>
                <p:spPr>
                  <a:xfrm>
                    <a:off x="2155207" y="5487861"/>
                    <a:ext cx="14508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056" name="Ink 1055">
                    <a:extLst>
                      <a:ext uri="{FF2B5EF4-FFF2-40B4-BE49-F238E27FC236}">
                        <a16:creationId xmlns:a16="http://schemas.microsoft.com/office/drawing/2014/main" id="{EBC984A5-4983-5482-B346-D1AF2019E0E6}"/>
                      </a:ext>
                    </a:extLst>
                  </p14:cNvPr>
                  <p14:cNvContentPartPr/>
                  <p14:nvPr/>
                </p14:nvContentPartPr>
                <p14:xfrm>
                  <a:off x="2460487" y="5470221"/>
                  <a:ext cx="137160" cy="102960"/>
                </p14:xfrm>
              </p:contentPart>
            </mc:Choice>
            <mc:Fallback xmlns="">
              <p:pic>
                <p:nvPicPr>
                  <p:cNvPr id="1056" name="Ink 1055">
                    <a:extLst>
                      <a:ext uri="{FF2B5EF4-FFF2-40B4-BE49-F238E27FC236}">
                        <a16:creationId xmlns:a16="http://schemas.microsoft.com/office/drawing/2014/main" id="{EBC984A5-4983-5482-B346-D1AF2019E0E6}"/>
                      </a:ext>
                    </a:extLst>
                  </p:cNvPr>
                  <p:cNvPicPr/>
                  <p:nvPr/>
                </p:nvPicPr>
                <p:blipFill>
                  <a:blip r:embed="rId209"/>
                  <a:stretch>
                    <a:fillRect/>
                  </a:stretch>
                </p:blipFill>
                <p:spPr>
                  <a:xfrm>
                    <a:off x="2451487" y="5461221"/>
                    <a:ext cx="1548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057" name="Ink 1056">
                    <a:extLst>
                      <a:ext uri="{FF2B5EF4-FFF2-40B4-BE49-F238E27FC236}">
                        <a16:creationId xmlns:a16="http://schemas.microsoft.com/office/drawing/2014/main" id="{D116959A-4A3C-308E-7B6B-83F255462264}"/>
                      </a:ext>
                    </a:extLst>
                  </p14:cNvPr>
                  <p14:cNvContentPartPr/>
                  <p14:nvPr/>
                </p14:nvContentPartPr>
                <p14:xfrm>
                  <a:off x="2599447" y="5473461"/>
                  <a:ext cx="360" cy="288720"/>
                </p14:xfrm>
              </p:contentPart>
            </mc:Choice>
            <mc:Fallback xmlns="">
              <p:pic>
                <p:nvPicPr>
                  <p:cNvPr id="1057" name="Ink 1056">
                    <a:extLst>
                      <a:ext uri="{FF2B5EF4-FFF2-40B4-BE49-F238E27FC236}">
                        <a16:creationId xmlns:a16="http://schemas.microsoft.com/office/drawing/2014/main" id="{D116959A-4A3C-308E-7B6B-83F255462264}"/>
                      </a:ext>
                    </a:extLst>
                  </p:cNvPr>
                  <p:cNvPicPr/>
                  <p:nvPr/>
                </p:nvPicPr>
                <p:blipFill>
                  <a:blip r:embed="rId211"/>
                  <a:stretch>
                    <a:fillRect/>
                  </a:stretch>
                </p:blipFill>
                <p:spPr>
                  <a:xfrm>
                    <a:off x="2590807" y="5464821"/>
                    <a:ext cx="1800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058" name="Ink 1057">
                    <a:extLst>
                      <a:ext uri="{FF2B5EF4-FFF2-40B4-BE49-F238E27FC236}">
                        <a16:creationId xmlns:a16="http://schemas.microsoft.com/office/drawing/2014/main" id="{8184B30D-4E98-953E-0C1C-CF16A74CD8F3}"/>
                      </a:ext>
                    </a:extLst>
                  </p14:cNvPr>
                  <p14:cNvContentPartPr/>
                  <p14:nvPr/>
                </p14:nvContentPartPr>
                <p14:xfrm>
                  <a:off x="2412607" y="5745621"/>
                  <a:ext cx="122760" cy="128880"/>
                </p14:xfrm>
              </p:contentPart>
            </mc:Choice>
            <mc:Fallback xmlns="">
              <p:pic>
                <p:nvPicPr>
                  <p:cNvPr id="1058" name="Ink 1057">
                    <a:extLst>
                      <a:ext uri="{FF2B5EF4-FFF2-40B4-BE49-F238E27FC236}">
                        <a16:creationId xmlns:a16="http://schemas.microsoft.com/office/drawing/2014/main" id="{8184B30D-4E98-953E-0C1C-CF16A74CD8F3}"/>
                      </a:ext>
                    </a:extLst>
                  </p:cNvPr>
                  <p:cNvPicPr/>
                  <p:nvPr/>
                </p:nvPicPr>
                <p:blipFill>
                  <a:blip r:embed="rId213"/>
                  <a:stretch>
                    <a:fillRect/>
                  </a:stretch>
                </p:blipFill>
                <p:spPr>
                  <a:xfrm>
                    <a:off x="2403607" y="5736981"/>
                    <a:ext cx="140400" cy="146520"/>
                  </a:xfrm>
                  <a:prstGeom prst="rect">
                    <a:avLst/>
                  </a:prstGeom>
                </p:spPr>
              </p:pic>
            </mc:Fallback>
          </mc:AlternateContent>
        </p:grpSp>
        <p:grpSp>
          <p:nvGrpSpPr>
            <p:cNvPr id="1067" name="Group 1066">
              <a:extLst>
                <a:ext uri="{FF2B5EF4-FFF2-40B4-BE49-F238E27FC236}">
                  <a16:creationId xmlns:a16="http://schemas.microsoft.com/office/drawing/2014/main" id="{12897555-CFCE-8088-4119-8303190400A6}"/>
                </a:ext>
              </a:extLst>
            </p:cNvPr>
            <p:cNvGrpSpPr/>
            <p:nvPr/>
          </p:nvGrpSpPr>
          <p:grpSpPr>
            <a:xfrm>
              <a:off x="2837047" y="5607381"/>
              <a:ext cx="136080" cy="100080"/>
              <a:chOff x="2837047" y="5607381"/>
              <a:chExt cx="136080" cy="100080"/>
            </a:xfrm>
          </p:grpSpPr>
          <mc:AlternateContent xmlns:mc="http://schemas.openxmlformats.org/markup-compatibility/2006" xmlns:p14="http://schemas.microsoft.com/office/powerpoint/2010/main">
            <mc:Choice Requires="p14">
              <p:contentPart p14:bwMode="auto" r:id="rId214">
                <p14:nvContentPartPr>
                  <p14:cNvPr id="1059" name="Ink 1058">
                    <a:extLst>
                      <a:ext uri="{FF2B5EF4-FFF2-40B4-BE49-F238E27FC236}">
                        <a16:creationId xmlns:a16="http://schemas.microsoft.com/office/drawing/2014/main" id="{FB72FACF-EDDC-B0A1-34F4-0D57E50C9A0C}"/>
                      </a:ext>
                    </a:extLst>
                  </p14:cNvPr>
                  <p14:cNvContentPartPr/>
                  <p14:nvPr/>
                </p14:nvContentPartPr>
                <p14:xfrm>
                  <a:off x="2855767" y="5607381"/>
                  <a:ext cx="117360" cy="360"/>
                </p14:xfrm>
              </p:contentPart>
            </mc:Choice>
            <mc:Fallback xmlns="">
              <p:pic>
                <p:nvPicPr>
                  <p:cNvPr id="1059" name="Ink 1058">
                    <a:extLst>
                      <a:ext uri="{FF2B5EF4-FFF2-40B4-BE49-F238E27FC236}">
                        <a16:creationId xmlns:a16="http://schemas.microsoft.com/office/drawing/2014/main" id="{FB72FACF-EDDC-B0A1-34F4-0D57E50C9A0C}"/>
                      </a:ext>
                    </a:extLst>
                  </p:cNvPr>
                  <p:cNvPicPr/>
                  <p:nvPr/>
                </p:nvPicPr>
                <p:blipFill>
                  <a:blip r:embed="rId215"/>
                  <a:stretch>
                    <a:fillRect/>
                  </a:stretch>
                </p:blipFill>
                <p:spPr>
                  <a:xfrm>
                    <a:off x="2847127" y="5598381"/>
                    <a:ext cx="135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060" name="Ink 1059">
                    <a:extLst>
                      <a:ext uri="{FF2B5EF4-FFF2-40B4-BE49-F238E27FC236}">
                        <a16:creationId xmlns:a16="http://schemas.microsoft.com/office/drawing/2014/main" id="{3FD4E5D2-9F73-DBFC-33D9-832EECBB3EBC}"/>
                      </a:ext>
                    </a:extLst>
                  </p14:cNvPr>
                  <p14:cNvContentPartPr/>
                  <p14:nvPr/>
                </p14:nvContentPartPr>
                <p14:xfrm>
                  <a:off x="2837047" y="5699541"/>
                  <a:ext cx="130680" cy="7920"/>
                </p14:xfrm>
              </p:contentPart>
            </mc:Choice>
            <mc:Fallback xmlns="">
              <p:pic>
                <p:nvPicPr>
                  <p:cNvPr id="1060" name="Ink 1059">
                    <a:extLst>
                      <a:ext uri="{FF2B5EF4-FFF2-40B4-BE49-F238E27FC236}">
                        <a16:creationId xmlns:a16="http://schemas.microsoft.com/office/drawing/2014/main" id="{3FD4E5D2-9F73-DBFC-33D9-832EECBB3EBC}"/>
                      </a:ext>
                    </a:extLst>
                  </p:cNvPr>
                  <p:cNvPicPr/>
                  <p:nvPr/>
                </p:nvPicPr>
                <p:blipFill>
                  <a:blip r:embed="rId217"/>
                  <a:stretch>
                    <a:fillRect/>
                  </a:stretch>
                </p:blipFill>
                <p:spPr>
                  <a:xfrm>
                    <a:off x="2828047" y="5690901"/>
                    <a:ext cx="148320" cy="25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8">
              <p14:nvContentPartPr>
                <p14:cNvPr id="1061" name="Ink 1060">
                  <a:extLst>
                    <a:ext uri="{FF2B5EF4-FFF2-40B4-BE49-F238E27FC236}">
                      <a16:creationId xmlns:a16="http://schemas.microsoft.com/office/drawing/2014/main" id="{51772DB7-D582-7303-8F5C-1AA2ED157D7A}"/>
                    </a:ext>
                  </a:extLst>
                </p14:cNvPr>
                <p14:cNvContentPartPr/>
                <p14:nvPr/>
              </p14:nvContentPartPr>
              <p14:xfrm>
                <a:off x="3250687" y="5462301"/>
                <a:ext cx="164520" cy="228600"/>
              </p14:xfrm>
            </p:contentPart>
          </mc:Choice>
          <mc:Fallback xmlns="">
            <p:pic>
              <p:nvPicPr>
                <p:cNvPr id="1061" name="Ink 1060">
                  <a:extLst>
                    <a:ext uri="{FF2B5EF4-FFF2-40B4-BE49-F238E27FC236}">
                      <a16:creationId xmlns:a16="http://schemas.microsoft.com/office/drawing/2014/main" id="{51772DB7-D582-7303-8F5C-1AA2ED157D7A}"/>
                    </a:ext>
                  </a:extLst>
                </p:cNvPr>
                <p:cNvPicPr/>
                <p:nvPr/>
              </p:nvPicPr>
              <p:blipFill>
                <a:blip r:embed="rId219"/>
                <a:stretch>
                  <a:fillRect/>
                </a:stretch>
              </p:blipFill>
              <p:spPr>
                <a:xfrm>
                  <a:off x="3242047" y="5453661"/>
                  <a:ext cx="182160" cy="246240"/>
                </a:xfrm>
                <a:prstGeom prst="rect">
                  <a:avLst/>
                </a:prstGeom>
              </p:spPr>
            </p:pic>
          </mc:Fallback>
        </mc:AlternateContent>
        <p:grpSp>
          <p:nvGrpSpPr>
            <p:cNvPr id="1066" name="Group 1065">
              <a:extLst>
                <a:ext uri="{FF2B5EF4-FFF2-40B4-BE49-F238E27FC236}">
                  <a16:creationId xmlns:a16="http://schemas.microsoft.com/office/drawing/2014/main" id="{74937CFE-5615-4C1D-8A54-79D1C3C3057B}"/>
                </a:ext>
              </a:extLst>
            </p:cNvPr>
            <p:cNvGrpSpPr/>
            <p:nvPr/>
          </p:nvGrpSpPr>
          <p:grpSpPr>
            <a:xfrm>
              <a:off x="3607087" y="5373741"/>
              <a:ext cx="429480" cy="311760"/>
              <a:chOff x="3607087" y="5373741"/>
              <a:chExt cx="429480" cy="311760"/>
            </a:xfrm>
          </p:grpSpPr>
          <mc:AlternateContent xmlns:mc="http://schemas.openxmlformats.org/markup-compatibility/2006" xmlns:p14="http://schemas.microsoft.com/office/powerpoint/2010/main">
            <mc:Choice Requires="p14">
              <p:contentPart p14:bwMode="auto" r:id="rId220">
                <p14:nvContentPartPr>
                  <p14:cNvPr id="1062" name="Ink 1061">
                    <a:extLst>
                      <a:ext uri="{FF2B5EF4-FFF2-40B4-BE49-F238E27FC236}">
                        <a16:creationId xmlns:a16="http://schemas.microsoft.com/office/drawing/2014/main" id="{09EBA3AF-546F-617A-851E-F33227EF4B40}"/>
                      </a:ext>
                    </a:extLst>
                  </p14:cNvPr>
                  <p14:cNvContentPartPr/>
                  <p14:nvPr/>
                </p14:nvContentPartPr>
                <p14:xfrm>
                  <a:off x="3607087" y="5373741"/>
                  <a:ext cx="429480" cy="311760"/>
                </p14:xfrm>
              </p:contentPart>
            </mc:Choice>
            <mc:Fallback xmlns="">
              <p:pic>
                <p:nvPicPr>
                  <p:cNvPr id="1062" name="Ink 1061">
                    <a:extLst>
                      <a:ext uri="{FF2B5EF4-FFF2-40B4-BE49-F238E27FC236}">
                        <a16:creationId xmlns:a16="http://schemas.microsoft.com/office/drawing/2014/main" id="{09EBA3AF-546F-617A-851E-F33227EF4B40}"/>
                      </a:ext>
                    </a:extLst>
                  </p:cNvPr>
                  <p:cNvPicPr/>
                  <p:nvPr/>
                </p:nvPicPr>
                <p:blipFill>
                  <a:blip r:embed="rId221"/>
                  <a:stretch>
                    <a:fillRect/>
                  </a:stretch>
                </p:blipFill>
                <p:spPr>
                  <a:xfrm>
                    <a:off x="3598087" y="5365101"/>
                    <a:ext cx="44712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063" name="Ink 1062">
                    <a:extLst>
                      <a:ext uri="{FF2B5EF4-FFF2-40B4-BE49-F238E27FC236}">
                        <a16:creationId xmlns:a16="http://schemas.microsoft.com/office/drawing/2014/main" id="{7DAE0B24-6167-A951-D939-9DCE7462CAF3}"/>
                      </a:ext>
                    </a:extLst>
                  </p14:cNvPr>
                  <p14:cNvContentPartPr/>
                  <p14:nvPr/>
                </p14:nvContentPartPr>
                <p14:xfrm>
                  <a:off x="3832447" y="5424861"/>
                  <a:ext cx="162360" cy="33840"/>
                </p14:xfrm>
              </p:contentPart>
            </mc:Choice>
            <mc:Fallback xmlns="">
              <p:pic>
                <p:nvPicPr>
                  <p:cNvPr id="1063" name="Ink 1062">
                    <a:extLst>
                      <a:ext uri="{FF2B5EF4-FFF2-40B4-BE49-F238E27FC236}">
                        <a16:creationId xmlns:a16="http://schemas.microsoft.com/office/drawing/2014/main" id="{7DAE0B24-6167-A951-D939-9DCE7462CAF3}"/>
                      </a:ext>
                    </a:extLst>
                  </p:cNvPr>
                  <p:cNvPicPr/>
                  <p:nvPr/>
                </p:nvPicPr>
                <p:blipFill>
                  <a:blip r:embed="rId223"/>
                  <a:stretch>
                    <a:fillRect/>
                  </a:stretch>
                </p:blipFill>
                <p:spPr>
                  <a:xfrm>
                    <a:off x="3823807" y="5416221"/>
                    <a:ext cx="18000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064" name="Ink 1063">
                    <a:extLst>
                      <a:ext uri="{FF2B5EF4-FFF2-40B4-BE49-F238E27FC236}">
                        <a16:creationId xmlns:a16="http://schemas.microsoft.com/office/drawing/2014/main" id="{C10CA5D6-1B9F-7AC2-C171-34B213840869}"/>
                      </a:ext>
                    </a:extLst>
                  </p14:cNvPr>
                  <p14:cNvContentPartPr/>
                  <p14:nvPr/>
                </p14:nvContentPartPr>
                <p14:xfrm>
                  <a:off x="3732007" y="5405781"/>
                  <a:ext cx="360" cy="37080"/>
                </p14:xfrm>
              </p:contentPart>
            </mc:Choice>
            <mc:Fallback xmlns="">
              <p:pic>
                <p:nvPicPr>
                  <p:cNvPr id="1064" name="Ink 1063">
                    <a:extLst>
                      <a:ext uri="{FF2B5EF4-FFF2-40B4-BE49-F238E27FC236}">
                        <a16:creationId xmlns:a16="http://schemas.microsoft.com/office/drawing/2014/main" id="{C10CA5D6-1B9F-7AC2-C171-34B213840869}"/>
                      </a:ext>
                    </a:extLst>
                  </p:cNvPr>
                  <p:cNvPicPr/>
                  <p:nvPr/>
                </p:nvPicPr>
                <p:blipFill>
                  <a:blip r:embed="rId225"/>
                  <a:stretch>
                    <a:fillRect/>
                  </a:stretch>
                </p:blipFill>
                <p:spPr>
                  <a:xfrm>
                    <a:off x="3723007" y="5397141"/>
                    <a:ext cx="1800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065" name="Ink 1064">
                    <a:extLst>
                      <a:ext uri="{FF2B5EF4-FFF2-40B4-BE49-F238E27FC236}">
                        <a16:creationId xmlns:a16="http://schemas.microsoft.com/office/drawing/2014/main" id="{D257B74A-7EC6-BCEE-0EE1-259B38943226}"/>
                      </a:ext>
                    </a:extLst>
                  </p14:cNvPr>
                  <p14:cNvContentPartPr/>
                  <p14:nvPr/>
                </p14:nvContentPartPr>
                <p14:xfrm>
                  <a:off x="3626167" y="5598381"/>
                  <a:ext cx="2520" cy="59040"/>
                </p14:xfrm>
              </p:contentPart>
            </mc:Choice>
            <mc:Fallback xmlns="">
              <p:pic>
                <p:nvPicPr>
                  <p:cNvPr id="1065" name="Ink 1064">
                    <a:extLst>
                      <a:ext uri="{FF2B5EF4-FFF2-40B4-BE49-F238E27FC236}">
                        <a16:creationId xmlns:a16="http://schemas.microsoft.com/office/drawing/2014/main" id="{D257B74A-7EC6-BCEE-0EE1-259B38943226}"/>
                      </a:ext>
                    </a:extLst>
                  </p:cNvPr>
                  <p:cNvPicPr/>
                  <p:nvPr/>
                </p:nvPicPr>
                <p:blipFill>
                  <a:blip r:embed="rId227"/>
                  <a:stretch>
                    <a:fillRect/>
                  </a:stretch>
                </p:blipFill>
                <p:spPr>
                  <a:xfrm>
                    <a:off x="3617527" y="5589381"/>
                    <a:ext cx="20160" cy="76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8">
              <p14:nvContentPartPr>
                <p14:cNvPr id="17720" name="Ink 17719">
                  <a:extLst>
                    <a:ext uri="{FF2B5EF4-FFF2-40B4-BE49-F238E27FC236}">
                      <a16:creationId xmlns:a16="http://schemas.microsoft.com/office/drawing/2014/main" id="{C37D281A-2179-59E2-1D1F-BD6D67FE4EE8}"/>
                    </a:ext>
                  </a:extLst>
                </p14:cNvPr>
                <p14:cNvContentPartPr/>
                <p14:nvPr/>
              </p14:nvContentPartPr>
              <p14:xfrm>
                <a:off x="3067220" y="5162182"/>
                <a:ext cx="1184040" cy="663840"/>
              </p14:xfrm>
            </p:contentPart>
          </mc:Choice>
          <mc:Fallback xmlns="">
            <p:pic>
              <p:nvPicPr>
                <p:cNvPr id="17720" name="Ink 17719">
                  <a:extLst>
                    <a:ext uri="{FF2B5EF4-FFF2-40B4-BE49-F238E27FC236}">
                      <a16:creationId xmlns:a16="http://schemas.microsoft.com/office/drawing/2014/main" id="{C37D281A-2179-59E2-1D1F-BD6D67FE4EE8}"/>
                    </a:ext>
                  </a:extLst>
                </p:cNvPr>
                <p:cNvPicPr/>
                <p:nvPr/>
              </p:nvPicPr>
              <p:blipFill>
                <a:blip r:embed="rId229"/>
                <a:stretch>
                  <a:fillRect/>
                </a:stretch>
              </p:blipFill>
              <p:spPr>
                <a:xfrm>
                  <a:off x="3058580" y="5153182"/>
                  <a:ext cx="1201680" cy="681480"/>
                </a:xfrm>
                <a:prstGeom prst="rect">
                  <a:avLst/>
                </a:prstGeom>
              </p:spPr>
            </p:pic>
          </mc:Fallback>
        </mc:AlternateContent>
      </p:grpSp>
      <p:grpSp>
        <p:nvGrpSpPr>
          <p:cNvPr id="17727" name="Group 17726">
            <a:extLst>
              <a:ext uri="{FF2B5EF4-FFF2-40B4-BE49-F238E27FC236}">
                <a16:creationId xmlns:a16="http://schemas.microsoft.com/office/drawing/2014/main" id="{CC5A269C-6E9E-1670-80B4-A3F32917CF43}"/>
              </a:ext>
            </a:extLst>
          </p:cNvPr>
          <p:cNvGrpSpPr/>
          <p:nvPr/>
        </p:nvGrpSpPr>
        <p:grpSpPr>
          <a:xfrm>
            <a:off x="587407" y="5426017"/>
            <a:ext cx="5948435" cy="1280084"/>
            <a:chOff x="587407" y="5426017"/>
            <a:chExt cx="5948435" cy="1280084"/>
          </a:xfrm>
        </p:grpSpPr>
        <p:grpSp>
          <p:nvGrpSpPr>
            <p:cNvPr id="17674" name="Group 17673">
              <a:extLst>
                <a:ext uri="{FF2B5EF4-FFF2-40B4-BE49-F238E27FC236}">
                  <a16:creationId xmlns:a16="http://schemas.microsoft.com/office/drawing/2014/main" id="{2AF0CC22-901B-50BF-07AB-622094E5D7FD}"/>
                </a:ext>
              </a:extLst>
            </p:cNvPr>
            <p:cNvGrpSpPr/>
            <p:nvPr/>
          </p:nvGrpSpPr>
          <p:grpSpPr>
            <a:xfrm>
              <a:off x="587407" y="6148101"/>
              <a:ext cx="551520" cy="459720"/>
              <a:chOff x="587407" y="6148101"/>
              <a:chExt cx="551520" cy="459720"/>
            </a:xfrm>
          </p:grpSpPr>
          <mc:AlternateContent xmlns:mc="http://schemas.openxmlformats.org/markup-compatibility/2006" xmlns:p14="http://schemas.microsoft.com/office/powerpoint/2010/main">
            <mc:Choice Requires="p14">
              <p:contentPart p14:bwMode="auto" r:id="rId230">
                <p14:nvContentPartPr>
                  <p14:cNvPr id="1069" name="Ink 1068">
                    <a:extLst>
                      <a:ext uri="{FF2B5EF4-FFF2-40B4-BE49-F238E27FC236}">
                        <a16:creationId xmlns:a16="http://schemas.microsoft.com/office/drawing/2014/main" id="{62F4E2BE-C15D-8902-0BBD-41F014C69A8F}"/>
                      </a:ext>
                    </a:extLst>
                  </p14:cNvPr>
                  <p14:cNvContentPartPr/>
                  <p14:nvPr/>
                </p14:nvContentPartPr>
                <p14:xfrm>
                  <a:off x="587407" y="6148101"/>
                  <a:ext cx="196200" cy="349200"/>
                </p14:xfrm>
              </p:contentPart>
            </mc:Choice>
            <mc:Fallback xmlns="">
              <p:pic>
                <p:nvPicPr>
                  <p:cNvPr id="1069" name="Ink 1068">
                    <a:extLst>
                      <a:ext uri="{FF2B5EF4-FFF2-40B4-BE49-F238E27FC236}">
                        <a16:creationId xmlns:a16="http://schemas.microsoft.com/office/drawing/2014/main" id="{62F4E2BE-C15D-8902-0BBD-41F014C69A8F}"/>
                      </a:ext>
                    </a:extLst>
                  </p:cNvPr>
                  <p:cNvPicPr/>
                  <p:nvPr/>
                </p:nvPicPr>
                <p:blipFill>
                  <a:blip r:embed="rId231"/>
                  <a:stretch>
                    <a:fillRect/>
                  </a:stretch>
                </p:blipFill>
                <p:spPr>
                  <a:xfrm>
                    <a:off x="578407" y="6139461"/>
                    <a:ext cx="213840" cy="36684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070" name="Ink 1069">
                    <a:extLst>
                      <a:ext uri="{FF2B5EF4-FFF2-40B4-BE49-F238E27FC236}">
                        <a16:creationId xmlns:a16="http://schemas.microsoft.com/office/drawing/2014/main" id="{71BC57E0-41F5-3084-CE7D-28ACC30E3BD5}"/>
                      </a:ext>
                    </a:extLst>
                  </p14:cNvPr>
                  <p14:cNvContentPartPr/>
                  <p14:nvPr/>
                </p14:nvContentPartPr>
                <p14:xfrm>
                  <a:off x="810247" y="6428901"/>
                  <a:ext cx="83880" cy="105480"/>
                </p14:xfrm>
              </p:contentPart>
            </mc:Choice>
            <mc:Fallback xmlns="">
              <p:pic>
                <p:nvPicPr>
                  <p:cNvPr id="1070" name="Ink 1069">
                    <a:extLst>
                      <a:ext uri="{FF2B5EF4-FFF2-40B4-BE49-F238E27FC236}">
                        <a16:creationId xmlns:a16="http://schemas.microsoft.com/office/drawing/2014/main" id="{71BC57E0-41F5-3084-CE7D-28ACC30E3BD5}"/>
                      </a:ext>
                    </a:extLst>
                  </p:cNvPr>
                  <p:cNvPicPr/>
                  <p:nvPr/>
                </p:nvPicPr>
                <p:blipFill>
                  <a:blip r:embed="rId233"/>
                  <a:stretch>
                    <a:fillRect/>
                  </a:stretch>
                </p:blipFill>
                <p:spPr>
                  <a:xfrm>
                    <a:off x="801607" y="6419901"/>
                    <a:ext cx="10152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071" name="Ink 1070">
                    <a:extLst>
                      <a:ext uri="{FF2B5EF4-FFF2-40B4-BE49-F238E27FC236}">
                        <a16:creationId xmlns:a16="http://schemas.microsoft.com/office/drawing/2014/main" id="{5EBBDFBF-1128-815A-2E87-9ED0C98F5BD1}"/>
                      </a:ext>
                    </a:extLst>
                  </p14:cNvPr>
                  <p14:cNvContentPartPr/>
                  <p14:nvPr/>
                </p14:nvContentPartPr>
                <p14:xfrm>
                  <a:off x="920047" y="6417381"/>
                  <a:ext cx="63720" cy="102960"/>
                </p14:xfrm>
              </p:contentPart>
            </mc:Choice>
            <mc:Fallback xmlns="">
              <p:pic>
                <p:nvPicPr>
                  <p:cNvPr id="1071" name="Ink 1070">
                    <a:extLst>
                      <a:ext uri="{FF2B5EF4-FFF2-40B4-BE49-F238E27FC236}">
                        <a16:creationId xmlns:a16="http://schemas.microsoft.com/office/drawing/2014/main" id="{5EBBDFBF-1128-815A-2E87-9ED0C98F5BD1}"/>
                      </a:ext>
                    </a:extLst>
                  </p:cNvPr>
                  <p:cNvPicPr/>
                  <p:nvPr/>
                </p:nvPicPr>
                <p:blipFill>
                  <a:blip r:embed="rId235"/>
                  <a:stretch>
                    <a:fillRect/>
                  </a:stretch>
                </p:blipFill>
                <p:spPr>
                  <a:xfrm>
                    <a:off x="911407" y="6408381"/>
                    <a:ext cx="8136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072" name="Ink 1071">
                    <a:extLst>
                      <a:ext uri="{FF2B5EF4-FFF2-40B4-BE49-F238E27FC236}">
                        <a16:creationId xmlns:a16="http://schemas.microsoft.com/office/drawing/2014/main" id="{E6CE4194-364A-3355-01E8-EE8B3256DCCB}"/>
                      </a:ext>
                    </a:extLst>
                  </p14:cNvPr>
                  <p14:cNvContentPartPr/>
                  <p14:nvPr/>
                </p14:nvContentPartPr>
                <p14:xfrm>
                  <a:off x="1005007" y="6422421"/>
                  <a:ext cx="133920" cy="360"/>
                </p14:xfrm>
              </p:contentPart>
            </mc:Choice>
            <mc:Fallback xmlns="">
              <p:pic>
                <p:nvPicPr>
                  <p:cNvPr id="1072" name="Ink 1071">
                    <a:extLst>
                      <a:ext uri="{FF2B5EF4-FFF2-40B4-BE49-F238E27FC236}">
                        <a16:creationId xmlns:a16="http://schemas.microsoft.com/office/drawing/2014/main" id="{E6CE4194-364A-3355-01E8-EE8B3256DCCB}"/>
                      </a:ext>
                    </a:extLst>
                  </p:cNvPr>
                  <p:cNvPicPr/>
                  <p:nvPr/>
                </p:nvPicPr>
                <p:blipFill>
                  <a:blip r:embed="rId237"/>
                  <a:stretch>
                    <a:fillRect/>
                  </a:stretch>
                </p:blipFill>
                <p:spPr>
                  <a:xfrm>
                    <a:off x="996007" y="6413421"/>
                    <a:ext cx="151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073" name="Ink 1072">
                    <a:extLst>
                      <a:ext uri="{FF2B5EF4-FFF2-40B4-BE49-F238E27FC236}">
                        <a16:creationId xmlns:a16="http://schemas.microsoft.com/office/drawing/2014/main" id="{697C5D89-B94C-FD4B-63CF-B43DD03BEF0E}"/>
                      </a:ext>
                    </a:extLst>
                  </p14:cNvPr>
                  <p14:cNvContentPartPr/>
                  <p14:nvPr/>
                </p14:nvContentPartPr>
                <p14:xfrm>
                  <a:off x="1052887" y="6444021"/>
                  <a:ext cx="4680" cy="163800"/>
                </p14:xfrm>
              </p:contentPart>
            </mc:Choice>
            <mc:Fallback xmlns="">
              <p:pic>
                <p:nvPicPr>
                  <p:cNvPr id="1073" name="Ink 1072">
                    <a:extLst>
                      <a:ext uri="{FF2B5EF4-FFF2-40B4-BE49-F238E27FC236}">
                        <a16:creationId xmlns:a16="http://schemas.microsoft.com/office/drawing/2014/main" id="{697C5D89-B94C-FD4B-63CF-B43DD03BEF0E}"/>
                      </a:ext>
                    </a:extLst>
                  </p:cNvPr>
                  <p:cNvPicPr/>
                  <p:nvPr/>
                </p:nvPicPr>
                <p:blipFill>
                  <a:blip r:embed="rId239"/>
                  <a:stretch>
                    <a:fillRect/>
                  </a:stretch>
                </p:blipFill>
                <p:spPr>
                  <a:xfrm>
                    <a:off x="1043887" y="6435021"/>
                    <a:ext cx="22320" cy="181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0">
              <p14:nvContentPartPr>
                <p14:cNvPr id="1074" name="Ink 1073">
                  <a:extLst>
                    <a:ext uri="{FF2B5EF4-FFF2-40B4-BE49-F238E27FC236}">
                      <a16:creationId xmlns:a16="http://schemas.microsoft.com/office/drawing/2014/main" id="{F295993E-C4A9-762E-B180-125A62EA44D9}"/>
                    </a:ext>
                  </a:extLst>
                </p14:cNvPr>
                <p14:cNvContentPartPr/>
                <p14:nvPr/>
              </p14:nvContentPartPr>
              <p14:xfrm>
                <a:off x="1332247" y="6449781"/>
                <a:ext cx="144360" cy="15840"/>
              </p14:xfrm>
            </p:contentPart>
          </mc:Choice>
          <mc:Fallback xmlns="">
            <p:pic>
              <p:nvPicPr>
                <p:cNvPr id="1074" name="Ink 1073">
                  <a:extLst>
                    <a:ext uri="{FF2B5EF4-FFF2-40B4-BE49-F238E27FC236}">
                      <a16:creationId xmlns:a16="http://schemas.microsoft.com/office/drawing/2014/main" id="{F295993E-C4A9-762E-B180-125A62EA44D9}"/>
                    </a:ext>
                  </a:extLst>
                </p:cNvPr>
                <p:cNvPicPr/>
                <p:nvPr/>
              </p:nvPicPr>
              <p:blipFill>
                <a:blip r:embed="rId241"/>
                <a:stretch>
                  <a:fillRect/>
                </a:stretch>
              </p:blipFill>
              <p:spPr>
                <a:xfrm>
                  <a:off x="1323607" y="6440781"/>
                  <a:ext cx="16200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075" name="Ink 1074">
                  <a:extLst>
                    <a:ext uri="{FF2B5EF4-FFF2-40B4-BE49-F238E27FC236}">
                      <a16:creationId xmlns:a16="http://schemas.microsoft.com/office/drawing/2014/main" id="{03A16501-3CA8-6762-7F7F-A00F705FCED2}"/>
                    </a:ext>
                  </a:extLst>
                </p14:cNvPr>
                <p14:cNvContentPartPr/>
                <p14:nvPr/>
              </p14:nvContentPartPr>
              <p14:xfrm>
                <a:off x="1336927" y="6557781"/>
                <a:ext cx="131400" cy="360"/>
              </p14:xfrm>
            </p:contentPart>
          </mc:Choice>
          <mc:Fallback xmlns="">
            <p:pic>
              <p:nvPicPr>
                <p:cNvPr id="1075" name="Ink 1074">
                  <a:extLst>
                    <a:ext uri="{FF2B5EF4-FFF2-40B4-BE49-F238E27FC236}">
                      <a16:creationId xmlns:a16="http://schemas.microsoft.com/office/drawing/2014/main" id="{03A16501-3CA8-6762-7F7F-A00F705FCED2}"/>
                    </a:ext>
                  </a:extLst>
                </p:cNvPr>
                <p:cNvPicPr/>
                <p:nvPr/>
              </p:nvPicPr>
              <p:blipFill>
                <a:blip r:embed="rId243"/>
                <a:stretch>
                  <a:fillRect/>
                </a:stretch>
              </p:blipFill>
              <p:spPr>
                <a:xfrm>
                  <a:off x="1328287" y="6549141"/>
                  <a:ext cx="149040" cy="18000"/>
                </a:xfrm>
                <a:prstGeom prst="rect">
                  <a:avLst/>
                </a:prstGeom>
              </p:spPr>
            </p:pic>
          </mc:Fallback>
        </mc:AlternateContent>
        <p:grpSp>
          <p:nvGrpSpPr>
            <p:cNvPr id="17708" name="Group 17707">
              <a:extLst>
                <a:ext uri="{FF2B5EF4-FFF2-40B4-BE49-F238E27FC236}">
                  <a16:creationId xmlns:a16="http://schemas.microsoft.com/office/drawing/2014/main" id="{55C0796F-8FBA-0A26-7B10-F6C133028F55}"/>
                </a:ext>
              </a:extLst>
            </p:cNvPr>
            <p:cNvGrpSpPr/>
            <p:nvPr/>
          </p:nvGrpSpPr>
          <p:grpSpPr>
            <a:xfrm>
              <a:off x="1787647" y="6016701"/>
              <a:ext cx="2935800" cy="689400"/>
              <a:chOff x="1787647" y="6016701"/>
              <a:chExt cx="2935800" cy="689400"/>
            </a:xfrm>
          </p:grpSpPr>
          <mc:AlternateContent xmlns:mc="http://schemas.openxmlformats.org/markup-compatibility/2006" xmlns:p14="http://schemas.microsoft.com/office/powerpoint/2010/main">
            <mc:Choice Requires="p14">
              <p:contentPart p14:bwMode="auto" r:id="rId244">
                <p14:nvContentPartPr>
                  <p14:cNvPr id="1076" name="Ink 1075">
                    <a:extLst>
                      <a:ext uri="{FF2B5EF4-FFF2-40B4-BE49-F238E27FC236}">
                        <a16:creationId xmlns:a16="http://schemas.microsoft.com/office/drawing/2014/main" id="{C7EC23E1-76C5-1AA1-7BE9-D73F0397D5B6}"/>
                      </a:ext>
                    </a:extLst>
                  </p14:cNvPr>
                  <p14:cNvContentPartPr/>
                  <p14:nvPr/>
                </p14:nvContentPartPr>
                <p14:xfrm>
                  <a:off x="1787647" y="6311181"/>
                  <a:ext cx="174960" cy="23760"/>
                </p14:xfrm>
              </p:contentPart>
            </mc:Choice>
            <mc:Fallback xmlns="">
              <p:pic>
                <p:nvPicPr>
                  <p:cNvPr id="1076" name="Ink 1075">
                    <a:extLst>
                      <a:ext uri="{FF2B5EF4-FFF2-40B4-BE49-F238E27FC236}">
                        <a16:creationId xmlns:a16="http://schemas.microsoft.com/office/drawing/2014/main" id="{C7EC23E1-76C5-1AA1-7BE9-D73F0397D5B6}"/>
                      </a:ext>
                    </a:extLst>
                  </p:cNvPr>
                  <p:cNvPicPr/>
                  <p:nvPr/>
                </p:nvPicPr>
                <p:blipFill>
                  <a:blip r:embed="rId245"/>
                  <a:stretch>
                    <a:fillRect/>
                  </a:stretch>
                </p:blipFill>
                <p:spPr>
                  <a:xfrm>
                    <a:off x="1779007" y="6302541"/>
                    <a:ext cx="1926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077" name="Ink 1076">
                    <a:extLst>
                      <a:ext uri="{FF2B5EF4-FFF2-40B4-BE49-F238E27FC236}">
                        <a16:creationId xmlns:a16="http://schemas.microsoft.com/office/drawing/2014/main" id="{B3F6065C-C69D-A55F-B867-D29E3050B36D}"/>
                      </a:ext>
                    </a:extLst>
                  </p14:cNvPr>
                  <p14:cNvContentPartPr/>
                  <p14:nvPr/>
                </p14:nvContentPartPr>
                <p14:xfrm>
                  <a:off x="2055847" y="6162861"/>
                  <a:ext cx="178920" cy="186840"/>
                </p14:xfrm>
              </p:contentPart>
            </mc:Choice>
            <mc:Fallback xmlns="">
              <p:pic>
                <p:nvPicPr>
                  <p:cNvPr id="1077" name="Ink 1076">
                    <a:extLst>
                      <a:ext uri="{FF2B5EF4-FFF2-40B4-BE49-F238E27FC236}">
                        <a16:creationId xmlns:a16="http://schemas.microsoft.com/office/drawing/2014/main" id="{B3F6065C-C69D-A55F-B867-D29E3050B36D}"/>
                      </a:ext>
                    </a:extLst>
                  </p:cNvPr>
                  <p:cNvPicPr/>
                  <p:nvPr/>
                </p:nvPicPr>
                <p:blipFill>
                  <a:blip r:embed="rId247"/>
                  <a:stretch>
                    <a:fillRect/>
                  </a:stretch>
                </p:blipFill>
                <p:spPr>
                  <a:xfrm>
                    <a:off x="2047207" y="6153861"/>
                    <a:ext cx="19656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084" name="Ink 1083">
                    <a:extLst>
                      <a:ext uri="{FF2B5EF4-FFF2-40B4-BE49-F238E27FC236}">
                        <a16:creationId xmlns:a16="http://schemas.microsoft.com/office/drawing/2014/main" id="{6037DAC7-CF13-CD86-4AA4-EB9C0F3E37DC}"/>
                      </a:ext>
                    </a:extLst>
                  </p14:cNvPr>
                  <p14:cNvContentPartPr/>
                  <p14:nvPr/>
                </p14:nvContentPartPr>
                <p14:xfrm>
                  <a:off x="2015887" y="6382821"/>
                  <a:ext cx="341280" cy="360"/>
                </p14:xfrm>
              </p:contentPart>
            </mc:Choice>
            <mc:Fallback xmlns="">
              <p:pic>
                <p:nvPicPr>
                  <p:cNvPr id="1084" name="Ink 1083">
                    <a:extLst>
                      <a:ext uri="{FF2B5EF4-FFF2-40B4-BE49-F238E27FC236}">
                        <a16:creationId xmlns:a16="http://schemas.microsoft.com/office/drawing/2014/main" id="{6037DAC7-CF13-CD86-4AA4-EB9C0F3E37DC}"/>
                      </a:ext>
                    </a:extLst>
                  </p:cNvPr>
                  <p:cNvPicPr/>
                  <p:nvPr/>
                </p:nvPicPr>
                <p:blipFill>
                  <a:blip r:embed="rId249"/>
                  <a:stretch>
                    <a:fillRect/>
                  </a:stretch>
                </p:blipFill>
                <p:spPr>
                  <a:xfrm>
                    <a:off x="2006887" y="6374181"/>
                    <a:ext cx="358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085" name="Ink 1084">
                    <a:extLst>
                      <a:ext uri="{FF2B5EF4-FFF2-40B4-BE49-F238E27FC236}">
                        <a16:creationId xmlns:a16="http://schemas.microsoft.com/office/drawing/2014/main" id="{0EA914F0-B270-0CFF-5FBE-1CA6BAE97FC9}"/>
                      </a:ext>
                    </a:extLst>
                  </p14:cNvPr>
                  <p14:cNvContentPartPr/>
                  <p14:nvPr/>
                </p14:nvContentPartPr>
                <p14:xfrm>
                  <a:off x="2124247" y="6477861"/>
                  <a:ext cx="107280" cy="113400"/>
                </p14:xfrm>
              </p:contentPart>
            </mc:Choice>
            <mc:Fallback xmlns="">
              <p:pic>
                <p:nvPicPr>
                  <p:cNvPr id="1085" name="Ink 1084">
                    <a:extLst>
                      <a:ext uri="{FF2B5EF4-FFF2-40B4-BE49-F238E27FC236}">
                        <a16:creationId xmlns:a16="http://schemas.microsoft.com/office/drawing/2014/main" id="{0EA914F0-B270-0CFF-5FBE-1CA6BAE97FC9}"/>
                      </a:ext>
                    </a:extLst>
                  </p:cNvPr>
                  <p:cNvPicPr/>
                  <p:nvPr/>
                </p:nvPicPr>
                <p:blipFill>
                  <a:blip r:embed="rId251"/>
                  <a:stretch>
                    <a:fillRect/>
                  </a:stretch>
                </p:blipFill>
                <p:spPr>
                  <a:xfrm>
                    <a:off x="2115247" y="6469221"/>
                    <a:ext cx="1249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7600" name="Ink 17599">
                    <a:extLst>
                      <a:ext uri="{FF2B5EF4-FFF2-40B4-BE49-F238E27FC236}">
                        <a16:creationId xmlns:a16="http://schemas.microsoft.com/office/drawing/2014/main" id="{5FE39726-F530-528D-C523-F9DFD6295BE2}"/>
                      </a:ext>
                    </a:extLst>
                  </p14:cNvPr>
                  <p14:cNvContentPartPr/>
                  <p14:nvPr/>
                </p14:nvContentPartPr>
                <p14:xfrm>
                  <a:off x="2229007" y="6495501"/>
                  <a:ext cx="4680" cy="171000"/>
                </p14:xfrm>
              </p:contentPart>
            </mc:Choice>
            <mc:Fallback xmlns="">
              <p:pic>
                <p:nvPicPr>
                  <p:cNvPr id="17600" name="Ink 17599">
                    <a:extLst>
                      <a:ext uri="{FF2B5EF4-FFF2-40B4-BE49-F238E27FC236}">
                        <a16:creationId xmlns:a16="http://schemas.microsoft.com/office/drawing/2014/main" id="{5FE39726-F530-528D-C523-F9DFD6295BE2}"/>
                      </a:ext>
                    </a:extLst>
                  </p:cNvPr>
                  <p:cNvPicPr/>
                  <p:nvPr/>
                </p:nvPicPr>
                <p:blipFill>
                  <a:blip r:embed="rId253"/>
                  <a:stretch>
                    <a:fillRect/>
                  </a:stretch>
                </p:blipFill>
                <p:spPr>
                  <a:xfrm>
                    <a:off x="2220007" y="6486861"/>
                    <a:ext cx="2232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7601" name="Ink 17600">
                    <a:extLst>
                      <a:ext uri="{FF2B5EF4-FFF2-40B4-BE49-F238E27FC236}">
                        <a16:creationId xmlns:a16="http://schemas.microsoft.com/office/drawing/2014/main" id="{7F7E845A-72C6-5FFE-96B5-497A9497EF4F}"/>
                      </a:ext>
                    </a:extLst>
                  </p14:cNvPr>
                  <p14:cNvContentPartPr/>
                  <p14:nvPr/>
                </p14:nvContentPartPr>
                <p14:xfrm>
                  <a:off x="2380927" y="6242781"/>
                  <a:ext cx="143640" cy="195480"/>
                </p14:xfrm>
              </p:contentPart>
            </mc:Choice>
            <mc:Fallback xmlns="">
              <p:pic>
                <p:nvPicPr>
                  <p:cNvPr id="17601" name="Ink 17600">
                    <a:extLst>
                      <a:ext uri="{FF2B5EF4-FFF2-40B4-BE49-F238E27FC236}">
                        <a16:creationId xmlns:a16="http://schemas.microsoft.com/office/drawing/2014/main" id="{7F7E845A-72C6-5FFE-96B5-497A9497EF4F}"/>
                      </a:ext>
                    </a:extLst>
                  </p:cNvPr>
                  <p:cNvPicPr/>
                  <p:nvPr/>
                </p:nvPicPr>
                <p:blipFill>
                  <a:blip r:embed="rId255"/>
                  <a:stretch>
                    <a:fillRect/>
                  </a:stretch>
                </p:blipFill>
                <p:spPr>
                  <a:xfrm>
                    <a:off x="2371927" y="6233781"/>
                    <a:ext cx="16128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7609" name="Ink 17608">
                    <a:extLst>
                      <a:ext uri="{FF2B5EF4-FFF2-40B4-BE49-F238E27FC236}">
                        <a16:creationId xmlns:a16="http://schemas.microsoft.com/office/drawing/2014/main" id="{4583195D-D9DD-144E-730F-B3D118727BD0}"/>
                      </a:ext>
                    </a:extLst>
                  </p14:cNvPr>
                  <p14:cNvContentPartPr/>
                  <p14:nvPr/>
                </p14:nvContentPartPr>
                <p14:xfrm>
                  <a:off x="2506567" y="6316581"/>
                  <a:ext cx="111960" cy="225360"/>
                </p14:xfrm>
              </p:contentPart>
            </mc:Choice>
            <mc:Fallback xmlns="">
              <p:pic>
                <p:nvPicPr>
                  <p:cNvPr id="17609" name="Ink 17608">
                    <a:extLst>
                      <a:ext uri="{FF2B5EF4-FFF2-40B4-BE49-F238E27FC236}">
                        <a16:creationId xmlns:a16="http://schemas.microsoft.com/office/drawing/2014/main" id="{4583195D-D9DD-144E-730F-B3D118727BD0}"/>
                      </a:ext>
                    </a:extLst>
                  </p:cNvPr>
                  <p:cNvPicPr/>
                  <p:nvPr/>
                </p:nvPicPr>
                <p:blipFill>
                  <a:blip r:embed="rId257"/>
                  <a:stretch>
                    <a:fillRect/>
                  </a:stretch>
                </p:blipFill>
                <p:spPr>
                  <a:xfrm>
                    <a:off x="2497927" y="6307581"/>
                    <a:ext cx="12960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7612" name="Ink 17611">
                    <a:extLst>
                      <a:ext uri="{FF2B5EF4-FFF2-40B4-BE49-F238E27FC236}">
                        <a16:creationId xmlns:a16="http://schemas.microsoft.com/office/drawing/2014/main" id="{53C0303A-5CAD-22CC-5F78-6B5A247ABD75}"/>
                      </a:ext>
                    </a:extLst>
                  </p14:cNvPr>
                  <p14:cNvContentPartPr/>
                  <p14:nvPr/>
                </p14:nvContentPartPr>
                <p14:xfrm>
                  <a:off x="2654527" y="6443661"/>
                  <a:ext cx="79200" cy="140040"/>
                </p14:xfrm>
              </p:contentPart>
            </mc:Choice>
            <mc:Fallback xmlns="">
              <p:pic>
                <p:nvPicPr>
                  <p:cNvPr id="17612" name="Ink 17611">
                    <a:extLst>
                      <a:ext uri="{FF2B5EF4-FFF2-40B4-BE49-F238E27FC236}">
                        <a16:creationId xmlns:a16="http://schemas.microsoft.com/office/drawing/2014/main" id="{53C0303A-5CAD-22CC-5F78-6B5A247ABD75}"/>
                      </a:ext>
                    </a:extLst>
                  </p:cNvPr>
                  <p:cNvPicPr/>
                  <p:nvPr/>
                </p:nvPicPr>
                <p:blipFill>
                  <a:blip r:embed="rId259"/>
                  <a:stretch>
                    <a:fillRect/>
                  </a:stretch>
                </p:blipFill>
                <p:spPr>
                  <a:xfrm>
                    <a:off x="2645527" y="6434661"/>
                    <a:ext cx="9684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7614" name="Ink 17613">
                    <a:extLst>
                      <a:ext uri="{FF2B5EF4-FFF2-40B4-BE49-F238E27FC236}">
                        <a16:creationId xmlns:a16="http://schemas.microsoft.com/office/drawing/2014/main" id="{18E94F4B-642A-5189-C481-BEE5D3AA5290}"/>
                      </a:ext>
                    </a:extLst>
                  </p14:cNvPr>
                  <p14:cNvContentPartPr/>
                  <p14:nvPr/>
                </p14:nvContentPartPr>
                <p14:xfrm>
                  <a:off x="2785927" y="6098781"/>
                  <a:ext cx="126360" cy="253080"/>
                </p14:xfrm>
              </p:contentPart>
            </mc:Choice>
            <mc:Fallback xmlns="">
              <p:pic>
                <p:nvPicPr>
                  <p:cNvPr id="17614" name="Ink 17613">
                    <a:extLst>
                      <a:ext uri="{FF2B5EF4-FFF2-40B4-BE49-F238E27FC236}">
                        <a16:creationId xmlns:a16="http://schemas.microsoft.com/office/drawing/2014/main" id="{18E94F4B-642A-5189-C481-BEE5D3AA5290}"/>
                      </a:ext>
                    </a:extLst>
                  </p:cNvPr>
                  <p:cNvPicPr/>
                  <p:nvPr/>
                </p:nvPicPr>
                <p:blipFill>
                  <a:blip r:embed="rId261"/>
                  <a:stretch>
                    <a:fillRect/>
                  </a:stretch>
                </p:blipFill>
                <p:spPr>
                  <a:xfrm>
                    <a:off x="2777287" y="6089781"/>
                    <a:ext cx="14400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7634" name="Ink 17633">
                    <a:extLst>
                      <a:ext uri="{FF2B5EF4-FFF2-40B4-BE49-F238E27FC236}">
                        <a16:creationId xmlns:a16="http://schemas.microsoft.com/office/drawing/2014/main" id="{BDB3614F-09A9-8918-FD08-8E866C663B0F}"/>
                      </a:ext>
                    </a:extLst>
                  </p14:cNvPr>
                  <p14:cNvContentPartPr/>
                  <p14:nvPr/>
                </p14:nvContentPartPr>
                <p14:xfrm>
                  <a:off x="2776927" y="6419181"/>
                  <a:ext cx="232200" cy="2520"/>
                </p14:xfrm>
              </p:contentPart>
            </mc:Choice>
            <mc:Fallback xmlns="">
              <p:pic>
                <p:nvPicPr>
                  <p:cNvPr id="17634" name="Ink 17633">
                    <a:extLst>
                      <a:ext uri="{FF2B5EF4-FFF2-40B4-BE49-F238E27FC236}">
                        <a16:creationId xmlns:a16="http://schemas.microsoft.com/office/drawing/2014/main" id="{BDB3614F-09A9-8918-FD08-8E866C663B0F}"/>
                      </a:ext>
                    </a:extLst>
                  </p:cNvPr>
                  <p:cNvPicPr/>
                  <p:nvPr/>
                </p:nvPicPr>
                <p:blipFill>
                  <a:blip r:embed="rId263"/>
                  <a:stretch>
                    <a:fillRect/>
                  </a:stretch>
                </p:blipFill>
                <p:spPr>
                  <a:xfrm>
                    <a:off x="2767927" y="6410541"/>
                    <a:ext cx="24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7646" name="Ink 17645">
                    <a:extLst>
                      <a:ext uri="{FF2B5EF4-FFF2-40B4-BE49-F238E27FC236}">
                        <a16:creationId xmlns:a16="http://schemas.microsoft.com/office/drawing/2014/main" id="{823556A0-D943-8EC8-75F4-4D3E97D756E5}"/>
                      </a:ext>
                    </a:extLst>
                  </p14:cNvPr>
                  <p14:cNvContentPartPr/>
                  <p14:nvPr/>
                </p14:nvContentPartPr>
                <p14:xfrm>
                  <a:off x="2898247" y="6499821"/>
                  <a:ext cx="142560" cy="91080"/>
                </p14:xfrm>
              </p:contentPart>
            </mc:Choice>
            <mc:Fallback xmlns="">
              <p:pic>
                <p:nvPicPr>
                  <p:cNvPr id="17646" name="Ink 17645">
                    <a:extLst>
                      <a:ext uri="{FF2B5EF4-FFF2-40B4-BE49-F238E27FC236}">
                        <a16:creationId xmlns:a16="http://schemas.microsoft.com/office/drawing/2014/main" id="{823556A0-D943-8EC8-75F4-4D3E97D756E5}"/>
                      </a:ext>
                    </a:extLst>
                  </p:cNvPr>
                  <p:cNvPicPr/>
                  <p:nvPr/>
                </p:nvPicPr>
                <p:blipFill>
                  <a:blip r:embed="rId265"/>
                  <a:stretch>
                    <a:fillRect/>
                  </a:stretch>
                </p:blipFill>
                <p:spPr>
                  <a:xfrm>
                    <a:off x="2889607" y="6490821"/>
                    <a:ext cx="16020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7648" name="Ink 17647">
                    <a:extLst>
                      <a:ext uri="{FF2B5EF4-FFF2-40B4-BE49-F238E27FC236}">
                        <a16:creationId xmlns:a16="http://schemas.microsoft.com/office/drawing/2014/main" id="{22EEDAA4-0C1B-9AC7-2945-2F27761D1A10}"/>
                      </a:ext>
                    </a:extLst>
                  </p14:cNvPr>
                  <p14:cNvContentPartPr/>
                  <p14:nvPr/>
                </p14:nvContentPartPr>
                <p14:xfrm>
                  <a:off x="3038287" y="6498381"/>
                  <a:ext cx="360" cy="207720"/>
                </p14:xfrm>
              </p:contentPart>
            </mc:Choice>
            <mc:Fallback xmlns="">
              <p:pic>
                <p:nvPicPr>
                  <p:cNvPr id="17648" name="Ink 17647">
                    <a:extLst>
                      <a:ext uri="{FF2B5EF4-FFF2-40B4-BE49-F238E27FC236}">
                        <a16:creationId xmlns:a16="http://schemas.microsoft.com/office/drawing/2014/main" id="{22EEDAA4-0C1B-9AC7-2945-2F27761D1A10}"/>
                      </a:ext>
                    </a:extLst>
                  </p:cNvPr>
                  <p:cNvPicPr/>
                  <p:nvPr/>
                </p:nvPicPr>
                <p:blipFill>
                  <a:blip r:embed="rId267"/>
                  <a:stretch>
                    <a:fillRect/>
                  </a:stretch>
                </p:blipFill>
                <p:spPr>
                  <a:xfrm>
                    <a:off x="3029287" y="6489741"/>
                    <a:ext cx="1800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17650" name="Ink 17649">
                    <a:extLst>
                      <a:ext uri="{FF2B5EF4-FFF2-40B4-BE49-F238E27FC236}">
                        <a16:creationId xmlns:a16="http://schemas.microsoft.com/office/drawing/2014/main" id="{C0911BBF-D9DA-B1CF-4096-FB7313B0CC29}"/>
                      </a:ext>
                    </a:extLst>
                  </p14:cNvPr>
                  <p14:cNvContentPartPr/>
                  <p14:nvPr/>
                </p14:nvContentPartPr>
                <p14:xfrm>
                  <a:off x="3165367" y="6428541"/>
                  <a:ext cx="61200" cy="360"/>
                </p14:xfrm>
              </p:contentPart>
            </mc:Choice>
            <mc:Fallback xmlns="">
              <p:pic>
                <p:nvPicPr>
                  <p:cNvPr id="17650" name="Ink 17649">
                    <a:extLst>
                      <a:ext uri="{FF2B5EF4-FFF2-40B4-BE49-F238E27FC236}">
                        <a16:creationId xmlns:a16="http://schemas.microsoft.com/office/drawing/2014/main" id="{C0911BBF-D9DA-B1CF-4096-FB7313B0CC29}"/>
                      </a:ext>
                    </a:extLst>
                  </p:cNvPr>
                  <p:cNvPicPr/>
                  <p:nvPr/>
                </p:nvPicPr>
                <p:blipFill>
                  <a:blip r:embed="rId269"/>
                  <a:stretch>
                    <a:fillRect/>
                  </a:stretch>
                </p:blipFill>
                <p:spPr>
                  <a:xfrm>
                    <a:off x="3156727" y="6419901"/>
                    <a:ext cx="78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7661" name="Ink 17660">
                    <a:extLst>
                      <a:ext uri="{FF2B5EF4-FFF2-40B4-BE49-F238E27FC236}">
                        <a16:creationId xmlns:a16="http://schemas.microsoft.com/office/drawing/2014/main" id="{0FDF67FB-8FB3-A0B8-7D1B-9F51781FE009}"/>
                      </a:ext>
                    </a:extLst>
                  </p14:cNvPr>
                  <p14:cNvContentPartPr/>
                  <p14:nvPr/>
                </p14:nvContentPartPr>
                <p14:xfrm>
                  <a:off x="3455887" y="6090861"/>
                  <a:ext cx="2880" cy="126360"/>
                </p14:xfrm>
              </p:contentPart>
            </mc:Choice>
            <mc:Fallback xmlns="">
              <p:pic>
                <p:nvPicPr>
                  <p:cNvPr id="17661" name="Ink 17660">
                    <a:extLst>
                      <a:ext uri="{FF2B5EF4-FFF2-40B4-BE49-F238E27FC236}">
                        <a16:creationId xmlns:a16="http://schemas.microsoft.com/office/drawing/2014/main" id="{0FDF67FB-8FB3-A0B8-7D1B-9F51781FE009}"/>
                      </a:ext>
                    </a:extLst>
                  </p:cNvPr>
                  <p:cNvPicPr/>
                  <p:nvPr/>
                </p:nvPicPr>
                <p:blipFill>
                  <a:blip r:embed="rId271"/>
                  <a:stretch>
                    <a:fillRect/>
                  </a:stretch>
                </p:blipFill>
                <p:spPr>
                  <a:xfrm>
                    <a:off x="3447247" y="6081861"/>
                    <a:ext cx="205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7670" name="Ink 17669">
                    <a:extLst>
                      <a:ext uri="{FF2B5EF4-FFF2-40B4-BE49-F238E27FC236}">
                        <a16:creationId xmlns:a16="http://schemas.microsoft.com/office/drawing/2014/main" id="{9CD1F9CD-607D-929B-34DF-283157125D70}"/>
                      </a:ext>
                    </a:extLst>
                  </p14:cNvPr>
                  <p14:cNvContentPartPr/>
                  <p14:nvPr/>
                </p14:nvContentPartPr>
                <p14:xfrm>
                  <a:off x="3343927" y="6289581"/>
                  <a:ext cx="301320" cy="360"/>
                </p14:xfrm>
              </p:contentPart>
            </mc:Choice>
            <mc:Fallback xmlns="">
              <p:pic>
                <p:nvPicPr>
                  <p:cNvPr id="17670" name="Ink 17669">
                    <a:extLst>
                      <a:ext uri="{FF2B5EF4-FFF2-40B4-BE49-F238E27FC236}">
                        <a16:creationId xmlns:a16="http://schemas.microsoft.com/office/drawing/2014/main" id="{9CD1F9CD-607D-929B-34DF-283157125D70}"/>
                      </a:ext>
                    </a:extLst>
                  </p:cNvPr>
                  <p:cNvPicPr/>
                  <p:nvPr/>
                </p:nvPicPr>
                <p:blipFill>
                  <a:blip r:embed="rId273"/>
                  <a:stretch>
                    <a:fillRect/>
                  </a:stretch>
                </p:blipFill>
                <p:spPr>
                  <a:xfrm>
                    <a:off x="3335287" y="6280941"/>
                    <a:ext cx="318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7671" name="Ink 17670">
                    <a:extLst>
                      <a:ext uri="{FF2B5EF4-FFF2-40B4-BE49-F238E27FC236}">
                        <a16:creationId xmlns:a16="http://schemas.microsoft.com/office/drawing/2014/main" id="{A11301B5-C0DF-647C-4C71-CEAE0DF989AF}"/>
                      </a:ext>
                    </a:extLst>
                  </p14:cNvPr>
                  <p14:cNvContentPartPr/>
                  <p14:nvPr/>
                </p14:nvContentPartPr>
                <p14:xfrm>
                  <a:off x="3481447" y="6358701"/>
                  <a:ext cx="79560" cy="132840"/>
                </p14:xfrm>
              </p:contentPart>
            </mc:Choice>
            <mc:Fallback xmlns="">
              <p:pic>
                <p:nvPicPr>
                  <p:cNvPr id="17671" name="Ink 17670">
                    <a:extLst>
                      <a:ext uri="{FF2B5EF4-FFF2-40B4-BE49-F238E27FC236}">
                        <a16:creationId xmlns:a16="http://schemas.microsoft.com/office/drawing/2014/main" id="{A11301B5-C0DF-647C-4C71-CEAE0DF989AF}"/>
                      </a:ext>
                    </a:extLst>
                  </p:cNvPr>
                  <p:cNvPicPr/>
                  <p:nvPr/>
                </p:nvPicPr>
                <p:blipFill>
                  <a:blip r:embed="rId275"/>
                  <a:stretch>
                    <a:fillRect/>
                  </a:stretch>
                </p:blipFill>
                <p:spPr>
                  <a:xfrm>
                    <a:off x="3472807" y="6349701"/>
                    <a:ext cx="9720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7672" name="Ink 17671">
                    <a:extLst>
                      <a:ext uri="{FF2B5EF4-FFF2-40B4-BE49-F238E27FC236}">
                        <a16:creationId xmlns:a16="http://schemas.microsoft.com/office/drawing/2014/main" id="{5B98A648-5432-A519-8057-236119B720C4}"/>
                      </a:ext>
                    </a:extLst>
                  </p14:cNvPr>
                  <p14:cNvContentPartPr/>
                  <p14:nvPr/>
                </p14:nvContentPartPr>
                <p14:xfrm>
                  <a:off x="3574327" y="6414501"/>
                  <a:ext cx="3600" cy="255240"/>
                </p14:xfrm>
              </p:contentPart>
            </mc:Choice>
            <mc:Fallback xmlns="">
              <p:pic>
                <p:nvPicPr>
                  <p:cNvPr id="17672" name="Ink 17671">
                    <a:extLst>
                      <a:ext uri="{FF2B5EF4-FFF2-40B4-BE49-F238E27FC236}">
                        <a16:creationId xmlns:a16="http://schemas.microsoft.com/office/drawing/2014/main" id="{5B98A648-5432-A519-8057-236119B720C4}"/>
                      </a:ext>
                    </a:extLst>
                  </p:cNvPr>
                  <p:cNvPicPr/>
                  <p:nvPr/>
                </p:nvPicPr>
                <p:blipFill>
                  <a:blip r:embed="rId277"/>
                  <a:stretch>
                    <a:fillRect/>
                  </a:stretch>
                </p:blipFill>
                <p:spPr>
                  <a:xfrm>
                    <a:off x="3565327" y="6405501"/>
                    <a:ext cx="2124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7675" name="Ink 17674">
                    <a:extLst>
                      <a:ext uri="{FF2B5EF4-FFF2-40B4-BE49-F238E27FC236}">
                        <a16:creationId xmlns:a16="http://schemas.microsoft.com/office/drawing/2014/main" id="{BF415296-0759-D87E-8CE8-6F68AA64B32D}"/>
                      </a:ext>
                    </a:extLst>
                  </p14:cNvPr>
                  <p14:cNvContentPartPr/>
                  <p14:nvPr/>
                </p14:nvContentPartPr>
                <p14:xfrm>
                  <a:off x="3724807" y="6208581"/>
                  <a:ext cx="141480" cy="199440"/>
                </p14:xfrm>
              </p:contentPart>
            </mc:Choice>
            <mc:Fallback xmlns="">
              <p:pic>
                <p:nvPicPr>
                  <p:cNvPr id="17675" name="Ink 17674">
                    <a:extLst>
                      <a:ext uri="{FF2B5EF4-FFF2-40B4-BE49-F238E27FC236}">
                        <a16:creationId xmlns:a16="http://schemas.microsoft.com/office/drawing/2014/main" id="{BF415296-0759-D87E-8CE8-6F68AA64B32D}"/>
                      </a:ext>
                    </a:extLst>
                  </p:cNvPr>
                  <p:cNvPicPr/>
                  <p:nvPr/>
                </p:nvPicPr>
                <p:blipFill>
                  <a:blip r:embed="rId279"/>
                  <a:stretch>
                    <a:fillRect/>
                  </a:stretch>
                </p:blipFill>
                <p:spPr>
                  <a:xfrm>
                    <a:off x="3715807" y="6199581"/>
                    <a:ext cx="15912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7679" name="Ink 17678">
                    <a:extLst>
                      <a:ext uri="{FF2B5EF4-FFF2-40B4-BE49-F238E27FC236}">
                        <a16:creationId xmlns:a16="http://schemas.microsoft.com/office/drawing/2014/main" id="{9CCCAC44-FFF5-46BF-EB35-98C782DEFC3B}"/>
                      </a:ext>
                    </a:extLst>
                  </p14:cNvPr>
                  <p14:cNvContentPartPr/>
                  <p14:nvPr/>
                </p14:nvContentPartPr>
                <p14:xfrm>
                  <a:off x="3885367" y="6315501"/>
                  <a:ext cx="117720" cy="190800"/>
                </p14:xfrm>
              </p:contentPart>
            </mc:Choice>
            <mc:Fallback xmlns="">
              <p:pic>
                <p:nvPicPr>
                  <p:cNvPr id="17679" name="Ink 17678">
                    <a:extLst>
                      <a:ext uri="{FF2B5EF4-FFF2-40B4-BE49-F238E27FC236}">
                        <a16:creationId xmlns:a16="http://schemas.microsoft.com/office/drawing/2014/main" id="{9CCCAC44-FFF5-46BF-EB35-98C782DEFC3B}"/>
                      </a:ext>
                    </a:extLst>
                  </p:cNvPr>
                  <p:cNvPicPr/>
                  <p:nvPr/>
                </p:nvPicPr>
                <p:blipFill>
                  <a:blip r:embed="rId281"/>
                  <a:stretch>
                    <a:fillRect/>
                  </a:stretch>
                </p:blipFill>
                <p:spPr>
                  <a:xfrm>
                    <a:off x="3876367" y="6306861"/>
                    <a:ext cx="13536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7681" name="Ink 17680">
                    <a:extLst>
                      <a:ext uri="{FF2B5EF4-FFF2-40B4-BE49-F238E27FC236}">
                        <a16:creationId xmlns:a16="http://schemas.microsoft.com/office/drawing/2014/main" id="{E08E5EA6-CE1D-489B-BE0F-2FB96A3C76CD}"/>
                      </a:ext>
                    </a:extLst>
                  </p14:cNvPr>
                  <p14:cNvContentPartPr/>
                  <p14:nvPr/>
                </p14:nvContentPartPr>
                <p14:xfrm>
                  <a:off x="4060327" y="6385701"/>
                  <a:ext cx="102600" cy="106920"/>
                </p14:xfrm>
              </p:contentPart>
            </mc:Choice>
            <mc:Fallback xmlns="">
              <p:pic>
                <p:nvPicPr>
                  <p:cNvPr id="17681" name="Ink 17680">
                    <a:extLst>
                      <a:ext uri="{FF2B5EF4-FFF2-40B4-BE49-F238E27FC236}">
                        <a16:creationId xmlns:a16="http://schemas.microsoft.com/office/drawing/2014/main" id="{E08E5EA6-CE1D-489B-BE0F-2FB96A3C76CD}"/>
                      </a:ext>
                    </a:extLst>
                  </p:cNvPr>
                  <p:cNvPicPr/>
                  <p:nvPr/>
                </p:nvPicPr>
                <p:blipFill>
                  <a:blip r:embed="rId283"/>
                  <a:stretch>
                    <a:fillRect/>
                  </a:stretch>
                </p:blipFill>
                <p:spPr>
                  <a:xfrm>
                    <a:off x="4051327" y="6376701"/>
                    <a:ext cx="12024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7688" name="Ink 17687">
                    <a:extLst>
                      <a:ext uri="{FF2B5EF4-FFF2-40B4-BE49-F238E27FC236}">
                        <a16:creationId xmlns:a16="http://schemas.microsoft.com/office/drawing/2014/main" id="{DC8965EC-9F54-C083-899D-86A18C6E4672}"/>
                      </a:ext>
                    </a:extLst>
                  </p14:cNvPr>
                  <p14:cNvContentPartPr/>
                  <p14:nvPr/>
                </p14:nvContentPartPr>
                <p14:xfrm>
                  <a:off x="4311607" y="6016701"/>
                  <a:ext cx="3240" cy="217440"/>
                </p14:xfrm>
              </p:contentPart>
            </mc:Choice>
            <mc:Fallback xmlns="">
              <p:pic>
                <p:nvPicPr>
                  <p:cNvPr id="17688" name="Ink 17687">
                    <a:extLst>
                      <a:ext uri="{FF2B5EF4-FFF2-40B4-BE49-F238E27FC236}">
                        <a16:creationId xmlns:a16="http://schemas.microsoft.com/office/drawing/2014/main" id="{DC8965EC-9F54-C083-899D-86A18C6E4672}"/>
                      </a:ext>
                    </a:extLst>
                  </p:cNvPr>
                  <p:cNvPicPr/>
                  <p:nvPr/>
                </p:nvPicPr>
                <p:blipFill>
                  <a:blip r:embed="rId285"/>
                  <a:stretch>
                    <a:fillRect/>
                  </a:stretch>
                </p:blipFill>
                <p:spPr>
                  <a:xfrm>
                    <a:off x="4302607" y="6008061"/>
                    <a:ext cx="2088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7700" name="Ink 17699">
                    <a:extLst>
                      <a:ext uri="{FF2B5EF4-FFF2-40B4-BE49-F238E27FC236}">
                        <a16:creationId xmlns:a16="http://schemas.microsoft.com/office/drawing/2014/main" id="{A70E686E-7241-4EE6-3DC3-840C7AFB7D09}"/>
                      </a:ext>
                    </a:extLst>
                  </p14:cNvPr>
                  <p14:cNvContentPartPr/>
                  <p14:nvPr/>
                </p14:nvContentPartPr>
                <p14:xfrm>
                  <a:off x="4187767" y="6264741"/>
                  <a:ext cx="236880" cy="27000"/>
                </p14:xfrm>
              </p:contentPart>
            </mc:Choice>
            <mc:Fallback xmlns="">
              <p:pic>
                <p:nvPicPr>
                  <p:cNvPr id="17700" name="Ink 17699">
                    <a:extLst>
                      <a:ext uri="{FF2B5EF4-FFF2-40B4-BE49-F238E27FC236}">
                        <a16:creationId xmlns:a16="http://schemas.microsoft.com/office/drawing/2014/main" id="{A70E686E-7241-4EE6-3DC3-840C7AFB7D09}"/>
                      </a:ext>
                    </a:extLst>
                  </p:cNvPr>
                  <p:cNvPicPr/>
                  <p:nvPr/>
                </p:nvPicPr>
                <p:blipFill>
                  <a:blip r:embed="rId287"/>
                  <a:stretch>
                    <a:fillRect/>
                  </a:stretch>
                </p:blipFill>
                <p:spPr>
                  <a:xfrm>
                    <a:off x="4179127" y="6256101"/>
                    <a:ext cx="25452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7704" name="Ink 17703">
                    <a:extLst>
                      <a:ext uri="{FF2B5EF4-FFF2-40B4-BE49-F238E27FC236}">
                        <a16:creationId xmlns:a16="http://schemas.microsoft.com/office/drawing/2014/main" id="{4266EFE1-D109-228E-37CA-83A2E43A2089}"/>
                      </a:ext>
                    </a:extLst>
                  </p14:cNvPr>
                  <p14:cNvContentPartPr/>
                  <p14:nvPr/>
                </p14:nvContentPartPr>
                <p14:xfrm>
                  <a:off x="4275247" y="6322701"/>
                  <a:ext cx="111240" cy="124200"/>
                </p14:xfrm>
              </p:contentPart>
            </mc:Choice>
            <mc:Fallback xmlns="">
              <p:pic>
                <p:nvPicPr>
                  <p:cNvPr id="17704" name="Ink 17703">
                    <a:extLst>
                      <a:ext uri="{FF2B5EF4-FFF2-40B4-BE49-F238E27FC236}">
                        <a16:creationId xmlns:a16="http://schemas.microsoft.com/office/drawing/2014/main" id="{4266EFE1-D109-228E-37CA-83A2E43A2089}"/>
                      </a:ext>
                    </a:extLst>
                  </p:cNvPr>
                  <p:cNvPicPr/>
                  <p:nvPr/>
                </p:nvPicPr>
                <p:blipFill>
                  <a:blip r:embed="rId289"/>
                  <a:stretch>
                    <a:fillRect/>
                  </a:stretch>
                </p:blipFill>
                <p:spPr>
                  <a:xfrm>
                    <a:off x="4266247" y="6313701"/>
                    <a:ext cx="1288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7705" name="Ink 17704">
                    <a:extLst>
                      <a:ext uri="{FF2B5EF4-FFF2-40B4-BE49-F238E27FC236}">
                        <a16:creationId xmlns:a16="http://schemas.microsoft.com/office/drawing/2014/main" id="{B08CB839-EF57-4009-C982-324413E7FDAC}"/>
                      </a:ext>
                    </a:extLst>
                  </p14:cNvPr>
                  <p14:cNvContentPartPr/>
                  <p14:nvPr/>
                </p14:nvContentPartPr>
                <p14:xfrm>
                  <a:off x="4369207" y="6338901"/>
                  <a:ext cx="19080" cy="248400"/>
                </p14:xfrm>
              </p:contentPart>
            </mc:Choice>
            <mc:Fallback xmlns="">
              <p:pic>
                <p:nvPicPr>
                  <p:cNvPr id="17705" name="Ink 17704">
                    <a:extLst>
                      <a:ext uri="{FF2B5EF4-FFF2-40B4-BE49-F238E27FC236}">
                        <a16:creationId xmlns:a16="http://schemas.microsoft.com/office/drawing/2014/main" id="{B08CB839-EF57-4009-C982-324413E7FDAC}"/>
                      </a:ext>
                    </a:extLst>
                  </p:cNvPr>
                  <p:cNvPicPr/>
                  <p:nvPr/>
                </p:nvPicPr>
                <p:blipFill>
                  <a:blip r:embed="rId291"/>
                  <a:stretch>
                    <a:fillRect/>
                  </a:stretch>
                </p:blipFill>
                <p:spPr>
                  <a:xfrm>
                    <a:off x="4360567" y="6330261"/>
                    <a:ext cx="3672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17706" name="Ink 17705">
                    <a:extLst>
                      <a:ext uri="{FF2B5EF4-FFF2-40B4-BE49-F238E27FC236}">
                        <a16:creationId xmlns:a16="http://schemas.microsoft.com/office/drawing/2014/main" id="{FB920321-58AC-DD22-5CA0-F2C55F82439C}"/>
                      </a:ext>
                    </a:extLst>
                  </p14:cNvPr>
                  <p14:cNvContentPartPr/>
                  <p14:nvPr/>
                </p14:nvContentPartPr>
                <p14:xfrm>
                  <a:off x="4584127" y="6238821"/>
                  <a:ext cx="100080" cy="2520"/>
                </p14:xfrm>
              </p:contentPart>
            </mc:Choice>
            <mc:Fallback xmlns="">
              <p:pic>
                <p:nvPicPr>
                  <p:cNvPr id="17706" name="Ink 17705">
                    <a:extLst>
                      <a:ext uri="{FF2B5EF4-FFF2-40B4-BE49-F238E27FC236}">
                        <a16:creationId xmlns:a16="http://schemas.microsoft.com/office/drawing/2014/main" id="{FB920321-58AC-DD22-5CA0-F2C55F82439C}"/>
                      </a:ext>
                    </a:extLst>
                  </p:cNvPr>
                  <p:cNvPicPr/>
                  <p:nvPr/>
                </p:nvPicPr>
                <p:blipFill>
                  <a:blip r:embed="rId293"/>
                  <a:stretch>
                    <a:fillRect/>
                  </a:stretch>
                </p:blipFill>
                <p:spPr>
                  <a:xfrm>
                    <a:off x="4575487" y="6229821"/>
                    <a:ext cx="1177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17707" name="Ink 17706">
                    <a:extLst>
                      <a:ext uri="{FF2B5EF4-FFF2-40B4-BE49-F238E27FC236}">
                        <a16:creationId xmlns:a16="http://schemas.microsoft.com/office/drawing/2014/main" id="{C3FCE68B-584C-B5D9-F4A6-A62F9F1251B2}"/>
                      </a:ext>
                    </a:extLst>
                  </p14:cNvPr>
                  <p14:cNvContentPartPr/>
                  <p14:nvPr/>
                </p14:nvContentPartPr>
                <p14:xfrm>
                  <a:off x="4610767" y="6304341"/>
                  <a:ext cx="112680" cy="360"/>
                </p14:xfrm>
              </p:contentPart>
            </mc:Choice>
            <mc:Fallback xmlns="">
              <p:pic>
                <p:nvPicPr>
                  <p:cNvPr id="17707" name="Ink 17706">
                    <a:extLst>
                      <a:ext uri="{FF2B5EF4-FFF2-40B4-BE49-F238E27FC236}">
                        <a16:creationId xmlns:a16="http://schemas.microsoft.com/office/drawing/2014/main" id="{C3FCE68B-584C-B5D9-F4A6-A62F9F1251B2}"/>
                      </a:ext>
                    </a:extLst>
                  </p:cNvPr>
                  <p:cNvPicPr/>
                  <p:nvPr/>
                </p:nvPicPr>
                <p:blipFill>
                  <a:blip r:embed="rId295"/>
                  <a:stretch>
                    <a:fillRect/>
                  </a:stretch>
                </p:blipFill>
                <p:spPr>
                  <a:xfrm>
                    <a:off x="4601767" y="6295701"/>
                    <a:ext cx="13032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6">
              <p14:nvContentPartPr>
                <p14:cNvPr id="17710" name="Ink 17709">
                  <a:extLst>
                    <a:ext uri="{FF2B5EF4-FFF2-40B4-BE49-F238E27FC236}">
                      <a16:creationId xmlns:a16="http://schemas.microsoft.com/office/drawing/2014/main" id="{F511309B-5DC5-448F-FEEA-9AA8BD67FE16}"/>
                    </a:ext>
                  </a:extLst>
                </p14:cNvPr>
                <p14:cNvContentPartPr/>
                <p14:nvPr/>
              </p14:nvContentPartPr>
              <p14:xfrm>
                <a:off x="4920860" y="6187822"/>
                <a:ext cx="2880" cy="2880"/>
              </p14:xfrm>
            </p:contentPart>
          </mc:Choice>
          <mc:Fallback xmlns="">
            <p:pic>
              <p:nvPicPr>
                <p:cNvPr id="17710" name="Ink 17709">
                  <a:extLst>
                    <a:ext uri="{FF2B5EF4-FFF2-40B4-BE49-F238E27FC236}">
                      <a16:creationId xmlns:a16="http://schemas.microsoft.com/office/drawing/2014/main" id="{F511309B-5DC5-448F-FEEA-9AA8BD67FE16}"/>
                    </a:ext>
                  </a:extLst>
                </p:cNvPr>
                <p:cNvPicPr/>
                <p:nvPr/>
              </p:nvPicPr>
              <p:blipFill>
                <a:blip r:embed="rId297"/>
                <a:stretch>
                  <a:fillRect/>
                </a:stretch>
              </p:blipFill>
              <p:spPr>
                <a:xfrm>
                  <a:off x="4911860" y="6179182"/>
                  <a:ext cx="205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17711" name="Ink 17710">
                  <a:extLst>
                    <a:ext uri="{FF2B5EF4-FFF2-40B4-BE49-F238E27FC236}">
                      <a16:creationId xmlns:a16="http://schemas.microsoft.com/office/drawing/2014/main" id="{75433CAA-400A-5E8E-4FCD-F05996796D49}"/>
                    </a:ext>
                  </a:extLst>
                </p14:cNvPr>
                <p14:cNvContentPartPr/>
                <p14:nvPr/>
              </p14:nvContentPartPr>
              <p14:xfrm>
                <a:off x="4908260" y="6053182"/>
                <a:ext cx="145080" cy="302760"/>
              </p14:xfrm>
            </p:contentPart>
          </mc:Choice>
          <mc:Fallback xmlns="">
            <p:pic>
              <p:nvPicPr>
                <p:cNvPr id="17711" name="Ink 17710">
                  <a:extLst>
                    <a:ext uri="{FF2B5EF4-FFF2-40B4-BE49-F238E27FC236}">
                      <a16:creationId xmlns:a16="http://schemas.microsoft.com/office/drawing/2014/main" id="{75433CAA-400A-5E8E-4FCD-F05996796D49}"/>
                    </a:ext>
                  </a:extLst>
                </p:cNvPr>
                <p:cNvPicPr/>
                <p:nvPr/>
              </p:nvPicPr>
              <p:blipFill>
                <a:blip r:embed="rId299"/>
                <a:stretch>
                  <a:fillRect/>
                </a:stretch>
              </p:blipFill>
              <p:spPr>
                <a:xfrm>
                  <a:off x="4899620" y="6044182"/>
                  <a:ext cx="16272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17712" name="Ink 17711">
                  <a:extLst>
                    <a:ext uri="{FF2B5EF4-FFF2-40B4-BE49-F238E27FC236}">
                      <a16:creationId xmlns:a16="http://schemas.microsoft.com/office/drawing/2014/main" id="{FA8FF864-0FDF-AE7A-1B95-9E744EDC9524}"/>
                    </a:ext>
                  </a:extLst>
                </p14:cNvPr>
                <p14:cNvContentPartPr/>
                <p14:nvPr/>
              </p14:nvContentPartPr>
              <p14:xfrm>
                <a:off x="5130740" y="6177742"/>
                <a:ext cx="2880" cy="55800"/>
              </p14:xfrm>
            </p:contentPart>
          </mc:Choice>
          <mc:Fallback xmlns="">
            <p:pic>
              <p:nvPicPr>
                <p:cNvPr id="17712" name="Ink 17711">
                  <a:extLst>
                    <a:ext uri="{FF2B5EF4-FFF2-40B4-BE49-F238E27FC236}">
                      <a16:creationId xmlns:a16="http://schemas.microsoft.com/office/drawing/2014/main" id="{FA8FF864-0FDF-AE7A-1B95-9E744EDC9524}"/>
                    </a:ext>
                  </a:extLst>
                </p:cNvPr>
                <p:cNvPicPr/>
                <p:nvPr/>
              </p:nvPicPr>
              <p:blipFill>
                <a:blip r:embed="rId301"/>
                <a:stretch>
                  <a:fillRect/>
                </a:stretch>
              </p:blipFill>
              <p:spPr>
                <a:xfrm>
                  <a:off x="5121740" y="6169102"/>
                  <a:ext cx="2052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17713" name="Ink 17712">
                  <a:extLst>
                    <a:ext uri="{FF2B5EF4-FFF2-40B4-BE49-F238E27FC236}">
                      <a16:creationId xmlns:a16="http://schemas.microsoft.com/office/drawing/2014/main" id="{323A012D-83D2-CC01-3F1A-74BF7807D08C}"/>
                    </a:ext>
                  </a:extLst>
                </p14:cNvPr>
                <p14:cNvContentPartPr/>
                <p14:nvPr/>
              </p14:nvContentPartPr>
              <p14:xfrm>
                <a:off x="5177180" y="6008902"/>
                <a:ext cx="169560" cy="354240"/>
              </p14:xfrm>
            </p:contentPart>
          </mc:Choice>
          <mc:Fallback xmlns="">
            <p:pic>
              <p:nvPicPr>
                <p:cNvPr id="17713" name="Ink 17712">
                  <a:extLst>
                    <a:ext uri="{FF2B5EF4-FFF2-40B4-BE49-F238E27FC236}">
                      <a16:creationId xmlns:a16="http://schemas.microsoft.com/office/drawing/2014/main" id="{323A012D-83D2-CC01-3F1A-74BF7807D08C}"/>
                    </a:ext>
                  </a:extLst>
                </p:cNvPr>
                <p:cNvPicPr/>
                <p:nvPr/>
              </p:nvPicPr>
              <p:blipFill>
                <a:blip r:embed="rId303"/>
                <a:stretch>
                  <a:fillRect/>
                </a:stretch>
              </p:blipFill>
              <p:spPr>
                <a:xfrm>
                  <a:off x="5168540" y="6000262"/>
                  <a:ext cx="18720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7714" name="Ink 17713">
                  <a:extLst>
                    <a:ext uri="{FF2B5EF4-FFF2-40B4-BE49-F238E27FC236}">
                      <a16:creationId xmlns:a16="http://schemas.microsoft.com/office/drawing/2014/main" id="{25B0AF8C-9C42-4292-E170-20D25D84FAF2}"/>
                    </a:ext>
                  </a:extLst>
                </p14:cNvPr>
                <p14:cNvContentPartPr/>
                <p14:nvPr/>
              </p14:nvContentPartPr>
              <p14:xfrm>
                <a:off x="5431700" y="6012862"/>
                <a:ext cx="360" cy="332280"/>
              </p14:xfrm>
            </p:contentPart>
          </mc:Choice>
          <mc:Fallback xmlns="">
            <p:pic>
              <p:nvPicPr>
                <p:cNvPr id="17714" name="Ink 17713">
                  <a:extLst>
                    <a:ext uri="{FF2B5EF4-FFF2-40B4-BE49-F238E27FC236}">
                      <a16:creationId xmlns:a16="http://schemas.microsoft.com/office/drawing/2014/main" id="{25B0AF8C-9C42-4292-E170-20D25D84FAF2}"/>
                    </a:ext>
                  </a:extLst>
                </p:cNvPr>
                <p:cNvPicPr/>
                <p:nvPr/>
              </p:nvPicPr>
              <p:blipFill>
                <a:blip r:embed="rId305"/>
                <a:stretch>
                  <a:fillRect/>
                </a:stretch>
              </p:blipFill>
              <p:spPr>
                <a:xfrm>
                  <a:off x="5422700" y="6004222"/>
                  <a:ext cx="18000" cy="34992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17715" name="Ink 17714">
                  <a:extLst>
                    <a:ext uri="{FF2B5EF4-FFF2-40B4-BE49-F238E27FC236}">
                      <a16:creationId xmlns:a16="http://schemas.microsoft.com/office/drawing/2014/main" id="{719C0D7C-57E2-6AE8-5D38-5C7B27F30277}"/>
                    </a:ext>
                  </a:extLst>
                </p14:cNvPr>
                <p14:cNvContentPartPr/>
                <p14:nvPr/>
              </p14:nvContentPartPr>
              <p14:xfrm>
                <a:off x="5535380" y="6035182"/>
                <a:ext cx="2880" cy="313560"/>
              </p14:xfrm>
            </p:contentPart>
          </mc:Choice>
          <mc:Fallback xmlns="">
            <p:pic>
              <p:nvPicPr>
                <p:cNvPr id="17715" name="Ink 17714">
                  <a:extLst>
                    <a:ext uri="{FF2B5EF4-FFF2-40B4-BE49-F238E27FC236}">
                      <a16:creationId xmlns:a16="http://schemas.microsoft.com/office/drawing/2014/main" id="{719C0D7C-57E2-6AE8-5D38-5C7B27F30277}"/>
                    </a:ext>
                  </a:extLst>
                </p:cNvPr>
                <p:cNvPicPr/>
                <p:nvPr/>
              </p:nvPicPr>
              <p:blipFill>
                <a:blip r:embed="rId307"/>
                <a:stretch>
                  <a:fillRect/>
                </a:stretch>
              </p:blipFill>
              <p:spPr>
                <a:xfrm>
                  <a:off x="5526740" y="6026182"/>
                  <a:ext cx="2052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17716" name="Ink 17715">
                  <a:extLst>
                    <a:ext uri="{FF2B5EF4-FFF2-40B4-BE49-F238E27FC236}">
                      <a16:creationId xmlns:a16="http://schemas.microsoft.com/office/drawing/2014/main" id="{222D8110-5906-8B25-4C11-B2C14AE40ABB}"/>
                    </a:ext>
                  </a:extLst>
                </p14:cNvPr>
                <p14:cNvContentPartPr/>
                <p14:nvPr/>
              </p14:nvContentPartPr>
              <p14:xfrm>
                <a:off x="5682260" y="6017182"/>
                <a:ext cx="86400" cy="332640"/>
              </p14:xfrm>
            </p:contentPart>
          </mc:Choice>
          <mc:Fallback xmlns="">
            <p:pic>
              <p:nvPicPr>
                <p:cNvPr id="17716" name="Ink 17715">
                  <a:extLst>
                    <a:ext uri="{FF2B5EF4-FFF2-40B4-BE49-F238E27FC236}">
                      <a16:creationId xmlns:a16="http://schemas.microsoft.com/office/drawing/2014/main" id="{222D8110-5906-8B25-4C11-B2C14AE40ABB}"/>
                    </a:ext>
                  </a:extLst>
                </p:cNvPr>
                <p:cNvPicPr/>
                <p:nvPr/>
              </p:nvPicPr>
              <p:blipFill>
                <a:blip r:embed="rId309"/>
                <a:stretch>
                  <a:fillRect/>
                </a:stretch>
              </p:blipFill>
              <p:spPr>
                <a:xfrm>
                  <a:off x="5673620" y="6008182"/>
                  <a:ext cx="10404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17717" name="Ink 17716">
                  <a:extLst>
                    <a:ext uri="{FF2B5EF4-FFF2-40B4-BE49-F238E27FC236}">
                      <a16:creationId xmlns:a16="http://schemas.microsoft.com/office/drawing/2014/main" id="{9AAB05A8-4F76-D657-5ABF-C726EA258419}"/>
                    </a:ext>
                  </a:extLst>
                </p14:cNvPr>
                <p14:cNvContentPartPr/>
                <p14:nvPr/>
              </p14:nvContentPartPr>
              <p14:xfrm>
                <a:off x="5996180" y="5875702"/>
                <a:ext cx="441000" cy="472680"/>
              </p14:xfrm>
            </p:contentPart>
          </mc:Choice>
          <mc:Fallback xmlns="">
            <p:pic>
              <p:nvPicPr>
                <p:cNvPr id="17717" name="Ink 17716">
                  <a:extLst>
                    <a:ext uri="{FF2B5EF4-FFF2-40B4-BE49-F238E27FC236}">
                      <a16:creationId xmlns:a16="http://schemas.microsoft.com/office/drawing/2014/main" id="{9AAB05A8-4F76-D657-5ABF-C726EA258419}"/>
                    </a:ext>
                  </a:extLst>
                </p:cNvPr>
                <p:cNvPicPr/>
                <p:nvPr/>
              </p:nvPicPr>
              <p:blipFill>
                <a:blip r:embed="rId311"/>
                <a:stretch>
                  <a:fillRect/>
                </a:stretch>
              </p:blipFill>
              <p:spPr>
                <a:xfrm>
                  <a:off x="5987540" y="5867062"/>
                  <a:ext cx="458640" cy="49032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17718" name="Ink 17717">
                  <a:extLst>
                    <a:ext uri="{FF2B5EF4-FFF2-40B4-BE49-F238E27FC236}">
                      <a16:creationId xmlns:a16="http://schemas.microsoft.com/office/drawing/2014/main" id="{216D6651-B265-021D-FF8D-8F576116471E}"/>
                    </a:ext>
                  </a:extLst>
                </p14:cNvPr>
                <p14:cNvContentPartPr/>
                <p14:nvPr/>
              </p14:nvContentPartPr>
              <p14:xfrm>
                <a:off x="6287420" y="6039502"/>
                <a:ext cx="118080" cy="6480"/>
              </p14:xfrm>
            </p:contentPart>
          </mc:Choice>
          <mc:Fallback xmlns="">
            <p:pic>
              <p:nvPicPr>
                <p:cNvPr id="17718" name="Ink 17717">
                  <a:extLst>
                    <a:ext uri="{FF2B5EF4-FFF2-40B4-BE49-F238E27FC236}">
                      <a16:creationId xmlns:a16="http://schemas.microsoft.com/office/drawing/2014/main" id="{216D6651-B265-021D-FF8D-8F576116471E}"/>
                    </a:ext>
                  </a:extLst>
                </p:cNvPr>
                <p:cNvPicPr/>
                <p:nvPr/>
              </p:nvPicPr>
              <p:blipFill>
                <a:blip r:embed="rId313"/>
                <a:stretch>
                  <a:fillRect/>
                </a:stretch>
              </p:blipFill>
              <p:spPr>
                <a:xfrm>
                  <a:off x="6278420" y="6030502"/>
                  <a:ext cx="1357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17719" name="Ink 17718">
                  <a:extLst>
                    <a:ext uri="{FF2B5EF4-FFF2-40B4-BE49-F238E27FC236}">
                      <a16:creationId xmlns:a16="http://schemas.microsoft.com/office/drawing/2014/main" id="{9C2819DB-DC6A-2922-B0D3-0BD9335C3CDA}"/>
                    </a:ext>
                  </a:extLst>
                </p14:cNvPr>
                <p14:cNvContentPartPr/>
                <p14:nvPr/>
              </p14:nvContentPartPr>
              <p14:xfrm>
                <a:off x="6175460" y="5985142"/>
                <a:ext cx="19080" cy="24480"/>
              </p14:xfrm>
            </p:contentPart>
          </mc:Choice>
          <mc:Fallback xmlns="">
            <p:pic>
              <p:nvPicPr>
                <p:cNvPr id="17719" name="Ink 17718">
                  <a:extLst>
                    <a:ext uri="{FF2B5EF4-FFF2-40B4-BE49-F238E27FC236}">
                      <a16:creationId xmlns:a16="http://schemas.microsoft.com/office/drawing/2014/main" id="{9C2819DB-DC6A-2922-B0D3-0BD9335C3CDA}"/>
                    </a:ext>
                  </a:extLst>
                </p:cNvPr>
                <p:cNvPicPr/>
                <p:nvPr/>
              </p:nvPicPr>
              <p:blipFill>
                <a:blip r:embed="rId315"/>
                <a:stretch>
                  <a:fillRect/>
                </a:stretch>
              </p:blipFill>
              <p:spPr>
                <a:xfrm>
                  <a:off x="6166820" y="5976142"/>
                  <a:ext cx="36720" cy="42120"/>
                </a:xfrm>
                <a:prstGeom prst="rect">
                  <a:avLst/>
                </a:prstGeom>
              </p:spPr>
            </p:pic>
          </mc:Fallback>
        </mc:AlternateContent>
        <p:grpSp>
          <p:nvGrpSpPr>
            <p:cNvPr id="17724" name="Group 17723">
              <a:extLst>
                <a:ext uri="{FF2B5EF4-FFF2-40B4-BE49-F238E27FC236}">
                  <a16:creationId xmlns:a16="http://schemas.microsoft.com/office/drawing/2014/main" id="{2340B1D8-7983-CCDF-20F7-19EF90A08F1B}"/>
                </a:ext>
              </a:extLst>
            </p:cNvPr>
            <p:cNvGrpSpPr/>
            <p:nvPr/>
          </p:nvGrpSpPr>
          <p:grpSpPr>
            <a:xfrm>
              <a:off x="4269282" y="5426017"/>
              <a:ext cx="2266560" cy="1153440"/>
              <a:chOff x="4269282" y="5426017"/>
              <a:chExt cx="2266560" cy="1153440"/>
            </a:xfrm>
          </p:grpSpPr>
          <mc:AlternateContent xmlns:mc="http://schemas.openxmlformats.org/markup-compatibility/2006" xmlns:p14="http://schemas.microsoft.com/office/powerpoint/2010/main">
            <mc:Choice Requires="p14">
              <p:contentPart p14:bwMode="auto" r:id="rId316">
                <p14:nvContentPartPr>
                  <p14:cNvPr id="17721" name="Ink 17720">
                    <a:extLst>
                      <a:ext uri="{FF2B5EF4-FFF2-40B4-BE49-F238E27FC236}">
                        <a16:creationId xmlns:a16="http://schemas.microsoft.com/office/drawing/2014/main" id="{E01BF6D1-0C70-416A-4D0A-C3A2A2CAF574}"/>
                      </a:ext>
                    </a:extLst>
                  </p14:cNvPr>
                  <p14:cNvContentPartPr/>
                  <p14:nvPr/>
                </p14:nvContentPartPr>
                <p14:xfrm>
                  <a:off x="4808922" y="5673697"/>
                  <a:ext cx="1726920" cy="905760"/>
                </p14:xfrm>
              </p:contentPart>
            </mc:Choice>
            <mc:Fallback xmlns="">
              <p:pic>
                <p:nvPicPr>
                  <p:cNvPr id="17721" name="Ink 17720">
                    <a:extLst>
                      <a:ext uri="{FF2B5EF4-FFF2-40B4-BE49-F238E27FC236}">
                        <a16:creationId xmlns:a16="http://schemas.microsoft.com/office/drawing/2014/main" id="{E01BF6D1-0C70-416A-4D0A-C3A2A2CAF574}"/>
                      </a:ext>
                    </a:extLst>
                  </p:cNvPr>
                  <p:cNvPicPr/>
                  <p:nvPr/>
                </p:nvPicPr>
                <p:blipFill>
                  <a:blip r:embed="rId317"/>
                  <a:stretch>
                    <a:fillRect/>
                  </a:stretch>
                </p:blipFill>
                <p:spPr>
                  <a:xfrm>
                    <a:off x="4800282" y="5664697"/>
                    <a:ext cx="1744560" cy="92340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17722" name="Ink 17721">
                    <a:extLst>
                      <a:ext uri="{FF2B5EF4-FFF2-40B4-BE49-F238E27FC236}">
                        <a16:creationId xmlns:a16="http://schemas.microsoft.com/office/drawing/2014/main" id="{AE9FC8CE-4A68-EE8C-80D2-2C4CAA629F14}"/>
                      </a:ext>
                    </a:extLst>
                  </p14:cNvPr>
                  <p14:cNvContentPartPr/>
                  <p14:nvPr/>
                </p14:nvContentPartPr>
                <p14:xfrm>
                  <a:off x="4269282" y="5426017"/>
                  <a:ext cx="814680" cy="365400"/>
                </p14:xfrm>
              </p:contentPart>
            </mc:Choice>
            <mc:Fallback xmlns="">
              <p:pic>
                <p:nvPicPr>
                  <p:cNvPr id="17722" name="Ink 17721">
                    <a:extLst>
                      <a:ext uri="{FF2B5EF4-FFF2-40B4-BE49-F238E27FC236}">
                        <a16:creationId xmlns:a16="http://schemas.microsoft.com/office/drawing/2014/main" id="{AE9FC8CE-4A68-EE8C-80D2-2C4CAA629F14}"/>
                      </a:ext>
                    </a:extLst>
                  </p:cNvPr>
                  <p:cNvPicPr/>
                  <p:nvPr/>
                </p:nvPicPr>
                <p:blipFill>
                  <a:blip r:embed="rId319"/>
                  <a:stretch>
                    <a:fillRect/>
                  </a:stretch>
                </p:blipFill>
                <p:spPr>
                  <a:xfrm>
                    <a:off x="4260642" y="5417017"/>
                    <a:ext cx="83232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17723" name="Ink 17722">
                    <a:extLst>
                      <a:ext uri="{FF2B5EF4-FFF2-40B4-BE49-F238E27FC236}">
                        <a16:creationId xmlns:a16="http://schemas.microsoft.com/office/drawing/2014/main" id="{54AAFF87-60DE-1300-B00A-A597D1BDECF8}"/>
                      </a:ext>
                    </a:extLst>
                  </p14:cNvPr>
                  <p14:cNvContentPartPr/>
                  <p14:nvPr/>
                </p14:nvContentPartPr>
                <p14:xfrm>
                  <a:off x="4817202" y="5429977"/>
                  <a:ext cx="162360" cy="144720"/>
                </p14:xfrm>
              </p:contentPart>
            </mc:Choice>
            <mc:Fallback xmlns="">
              <p:pic>
                <p:nvPicPr>
                  <p:cNvPr id="17723" name="Ink 17722">
                    <a:extLst>
                      <a:ext uri="{FF2B5EF4-FFF2-40B4-BE49-F238E27FC236}">
                        <a16:creationId xmlns:a16="http://schemas.microsoft.com/office/drawing/2014/main" id="{54AAFF87-60DE-1300-B00A-A597D1BDECF8}"/>
                      </a:ext>
                    </a:extLst>
                  </p:cNvPr>
                  <p:cNvPicPr/>
                  <p:nvPr/>
                </p:nvPicPr>
                <p:blipFill>
                  <a:blip r:embed="rId321"/>
                  <a:stretch>
                    <a:fillRect/>
                  </a:stretch>
                </p:blipFill>
                <p:spPr>
                  <a:xfrm>
                    <a:off x="4808562" y="5420977"/>
                    <a:ext cx="180000" cy="162360"/>
                  </a:xfrm>
                  <a:prstGeom prst="rect">
                    <a:avLst/>
                  </a:prstGeom>
                </p:spPr>
              </p:pic>
            </mc:Fallback>
          </mc:AlternateContent>
        </p:grpSp>
      </p:grpSp>
      <p:pic>
        <p:nvPicPr>
          <p:cNvPr id="17413" name="Audio 17412">
            <a:hlinkClick r:id="" action="ppaction://media"/>
            <a:extLst>
              <a:ext uri="{FF2B5EF4-FFF2-40B4-BE49-F238E27FC236}">
                <a16:creationId xmlns:a16="http://schemas.microsoft.com/office/drawing/2014/main" id="{738ADC5E-0D9D-B357-8161-A1EEE0A7F82A}"/>
              </a:ext>
            </a:extLst>
          </p:cNvPr>
          <p:cNvPicPr>
            <a:picLocks noChangeAspect="1"/>
          </p:cNvPicPr>
          <p:nvPr>
            <a:audioFile r:link="rId3"/>
            <p:extLst>
              <p:ext uri="{DAA4B4D4-6D71-4841-9C94-3DE7FCFB9230}">
                <p14:media xmlns:p14="http://schemas.microsoft.com/office/powerpoint/2010/main" r:embed="rId2"/>
              </p:ext>
            </p:extLst>
          </p:nvPr>
        </p:nvPicPr>
        <p:blipFill>
          <a:blip r:embed="rId322"/>
          <a:stretch>
            <a:fillRect/>
          </a:stretch>
        </p:blipFill>
        <p:spPr>
          <a:xfrm>
            <a:off x="8178800" y="5892800"/>
            <a:ext cx="812800" cy="812800"/>
          </a:xfrm>
          <a:prstGeom prst="rect">
            <a:avLst/>
          </a:prstGeom>
        </p:spPr>
      </p:pic>
      <p:sp>
        <p:nvSpPr>
          <p:cNvPr id="17415" name="Rectangle 17414">
            <a:extLst>
              <a:ext uri="{FF2B5EF4-FFF2-40B4-BE49-F238E27FC236}">
                <a16:creationId xmlns:a16="http://schemas.microsoft.com/office/drawing/2014/main" id="{621AE2E2-A141-5142-35FB-0D2CBA18B275}"/>
              </a:ext>
            </a:extLst>
          </p:cNvPr>
          <p:cNvSpPr/>
          <p:nvPr/>
        </p:nvSpPr>
        <p:spPr>
          <a:xfrm>
            <a:off x="2403059" y="1277293"/>
            <a:ext cx="724868" cy="1532217"/>
          </a:xfrm>
          <a:prstGeom prst="rect">
            <a:avLst/>
          </a:prstGeom>
          <a:solidFill>
            <a:srgbClr val="FFC000">
              <a:alpha val="33000"/>
            </a:srgbClr>
          </a:soli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Tree>
    <p:custDataLst>
      <p:tags r:id="rId1"/>
    </p:custDataLst>
    <p:extLst>
      <p:ext uri="{BB962C8B-B14F-4D97-AF65-F5344CB8AC3E}">
        <p14:creationId xmlns:p14="http://schemas.microsoft.com/office/powerpoint/2010/main" val="3599527573"/>
      </p:ext>
    </p:extLst>
  </p:cSld>
  <p:clrMapOvr>
    <a:masterClrMapping/>
  </p:clrMapOvr>
  <mc:AlternateContent xmlns:mc="http://schemas.openxmlformats.org/markup-compatibility/2006" xmlns:p14="http://schemas.microsoft.com/office/powerpoint/2010/main">
    <mc:Choice Requires="p14">
      <p:transition spd="slow" p14:dur="2000" advTm="165882"/>
    </mc:Choice>
    <mc:Fallback xmlns="">
      <p:transition spd="slow" advTm="16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41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7725"/>
                                        </p:tgtEl>
                                        <p:attrNameLst>
                                          <p:attrName>style.visibility</p:attrName>
                                        </p:attrNameLst>
                                      </p:cBhvr>
                                      <p:to>
                                        <p:strVal val="visible"/>
                                      </p:to>
                                    </p:set>
                                    <p:animEffect transition="in" filter="dissolve">
                                      <p:cBhvr>
                                        <p:cTn id="11" dur="500"/>
                                        <p:tgtEl>
                                          <p:spTgt spid="1772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7726"/>
                                        </p:tgtEl>
                                        <p:attrNameLst>
                                          <p:attrName>style.visibility</p:attrName>
                                        </p:attrNameLst>
                                      </p:cBhvr>
                                      <p:to>
                                        <p:strVal val="visible"/>
                                      </p:to>
                                    </p:set>
                                    <p:animEffect transition="in" filter="dissolve">
                                      <p:cBhvr>
                                        <p:cTn id="16" dur="500"/>
                                        <p:tgtEl>
                                          <p:spTgt spid="1772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7727"/>
                                        </p:tgtEl>
                                        <p:attrNameLst>
                                          <p:attrName>style.visibility</p:attrName>
                                        </p:attrNameLst>
                                      </p:cBhvr>
                                      <p:to>
                                        <p:strVal val="visible"/>
                                      </p:to>
                                    </p:set>
                                    <p:animEffect transition="in" filter="dissolve">
                                      <p:cBhvr>
                                        <p:cTn id="21" dur="500"/>
                                        <p:tgtEl>
                                          <p:spTgt spid="177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74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4"/>
          <p:cNvSpPr txBox="1">
            <a:spLocks noChangeArrowheads="1"/>
          </p:cNvSpPr>
          <p:nvPr/>
        </p:nvSpPr>
        <p:spPr bwMode="auto">
          <a:xfrm>
            <a:off x="2974158" y="0"/>
            <a:ext cx="3749744"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Reversible gat</a:t>
            </a:r>
            <a:r>
              <a:rPr lang="en-US" sz="3600" dirty="0">
                <a:solidFill>
                  <a:srgbClr val="0000FF"/>
                </a:solidFill>
                <a:sym typeface="Wingdings" charset="2"/>
              </a:rPr>
              <a:t>es</a:t>
            </a:r>
            <a:endParaRPr lang="en-US" sz="3600" dirty="0">
              <a:solidFill>
                <a:srgbClr val="0000FF"/>
              </a:solidFill>
              <a:latin typeface="Comic Sans MS" charset="0"/>
              <a:sym typeface="Wingdings" charset="2"/>
            </a:endParaRP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19</a:t>
            </a:fld>
            <a:endParaRPr lang="en-US"/>
          </a:p>
        </p:txBody>
      </p:sp>
      <p:sp>
        <p:nvSpPr>
          <p:cNvPr id="32" name="TextBox 31">
            <a:extLst>
              <a:ext uri="{FF2B5EF4-FFF2-40B4-BE49-F238E27FC236}">
                <a16:creationId xmlns:a16="http://schemas.microsoft.com/office/drawing/2014/main" id="{F71C178D-642A-7172-1F41-CE5932AE0F5E}"/>
              </a:ext>
            </a:extLst>
          </p:cNvPr>
          <p:cNvSpPr txBox="1"/>
          <p:nvPr/>
        </p:nvSpPr>
        <p:spPr>
          <a:xfrm>
            <a:off x="822034" y="2971800"/>
            <a:ext cx="3975768" cy="566309"/>
          </a:xfrm>
          <a:prstGeom prst="rect">
            <a:avLst/>
          </a:prstGeom>
          <a:noFill/>
        </p:spPr>
        <p:txBody>
          <a:bodyPr wrap="none" rtlCol="0">
            <a:spAutoFit/>
          </a:bodyPr>
          <a:lstStyle/>
          <a:p>
            <a:pPr algn="l">
              <a:buNone/>
            </a:pPr>
            <a:r>
              <a:rPr lang="en-US" sz="1400" dirty="0"/>
              <a:t>It is not reversible because you are</a:t>
            </a:r>
          </a:p>
          <a:p>
            <a:pPr algn="l">
              <a:buNone/>
            </a:pPr>
            <a:r>
              <a:rPr lang="en-US" sz="1400" dirty="0">
                <a:highlight>
                  <a:srgbClr val="FFFF00"/>
                </a:highlight>
              </a:rPr>
              <a:t>discarding</a:t>
            </a:r>
            <a:r>
              <a:rPr lang="en-US" sz="1400" dirty="0"/>
              <a:t> information from input to output !!</a:t>
            </a:r>
          </a:p>
        </p:txBody>
      </p:sp>
      <p:grpSp>
        <p:nvGrpSpPr>
          <p:cNvPr id="17660" name="Group 17659">
            <a:extLst>
              <a:ext uri="{FF2B5EF4-FFF2-40B4-BE49-F238E27FC236}">
                <a16:creationId xmlns:a16="http://schemas.microsoft.com/office/drawing/2014/main" id="{1F377F6C-8CC2-F6A5-9837-0A37425C8771}"/>
              </a:ext>
            </a:extLst>
          </p:cNvPr>
          <p:cNvGrpSpPr/>
          <p:nvPr/>
        </p:nvGrpSpPr>
        <p:grpSpPr>
          <a:xfrm>
            <a:off x="483367" y="3702261"/>
            <a:ext cx="7549200" cy="2172240"/>
            <a:chOff x="483367" y="3702261"/>
            <a:chExt cx="7549200" cy="2172240"/>
          </a:xfrm>
        </p:grpSpPr>
        <p:grpSp>
          <p:nvGrpSpPr>
            <p:cNvPr id="17489" name="Group 17488">
              <a:extLst>
                <a:ext uri="{FF2B5EF4-FFF2-40B4-BE49-F238E27FC236}">
                  <a16:creationId xmlns:a16="http://schemas.microsoft.com/office/drawing/2014/main" id="{69898C71-F828-E38F-026E-F554E050DF18}"/>
                </a:ext>
              </a:extLst>
            </p:cNvPr>
            <p:cNvGrpSpPr/>
            <p:nvPr/>
          </p:nvGrpSpPr>
          <p:grpSpPr>
            <a:xfrm>
              <a:off x="696847" y="3803781"/>
              <a:ext cx="234360" cy="406440"/>
              <a:chOff x="696847" y="3803781"/>
              <a:chExt cx="234360" cy="406440"/>
            </a:xfrm>
          </p:grpSpPr>
          <mc:AlternateContent xmlns:mc="http://schemas.openxmlformats.org/markup-compatibility/2006" xmlns:p14="http://schemas.microsoft.com/office/powerpoint/2010/main">
            <mc:Choice Requires="p14">
              <p:contentPart p14:bwMode="auto" r:id="rId5">
                <p14:nvContentPartPr>
                  <p14:cNvPr id="33" name="Ink 32">
                    <a:extLst>
                      <a:ext uri="{FF2B5EF4-FFF2-40B4-BE49-F238E27FC236}">
                        <a16:creationId xmlns:a16="http://schemas.microsoft.com/office/drawing/2014/main" id="{21DE5A68-6DC9-99AE-23FD-6B3BC111EA77}"/>
                      </a:ext>
                    </a:extLst>
                  </p14:cNvPr>
                  <p14:cNvContentPartPr/>
                  <p14:nvPr/>
                </p14:nvContentPartPr>
                <p14:xfrm>
                  <a:off x="696847" y="3803781"/>
                  <a:ext cx="219600" cy="393840"/>
                </p14:xfrm>
              </p:contentPart>
            </mc:Choice>
            <mc:Fallback xmlns="">
              <p:pic>
                <p:nvPicPr>
                  <p:cNvPr id="33" name="Ink 32">
                    <a:extLst>
                      <a:ext uri="{FF2B5EF4-FFF2-40B4-BE49-F238E27FC236}">
                        <a16:creationId xmlns:a16="http://schemas.microsoft.com/office/drawing/2014/main" id="{21DE5A68-6DC9-99AE-23FD-6B3BC111EA77}"/>
                      </a:ext>
                    </a:extLst>
                  </p:cNvPr>
                  <p:cNvPicPr/>
                  <p:nvPr/>
                </p:nvPicPr>
                <p:blipFill>
                  <a:blip r:embed="rId6"/>
                  <a:stretch>
                    <a:fillRect/>
                  </a:stretch>
                </p:blipFill>
                <p:spPr>
                  <a:xfrm>
                    <a:off x="687847" y="3794781"/>
                    <a:ext cx="237240" cy="411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4" name="Ink 33">
                    <a:extLst>
                      <a:ext uri="{FF2B5EF4-FFF2-40B4-BE49-F238E27FC236}">
                        <a16:creationId xmlns:a16="http://schemas.microsoft.com/office/drawing/2014/main" id="{2E9EBF20-EF5E-C807-B753-48EE93E09E86}"/>
                      </a:ext>
                    </a:extLst>
                  </p14:cNvPr>
                  <p14:cNvContentPartPr/>
                  <p14:nvPr/>
                </p14:nvContentPartPr>
                <p14:xfrm>
                  <a:off x="930847" y="4209861"/>
                  <a:ext cx="360" cy="360"/>
                </p14:xfrm>
              </p:contentPart>
            </mc:Choice>
            <mc:Fallback xmlns="">
              <p:pic>
                <p:nvPicPr>
                  <p:cNvPr id="34" name="Ink 33">
                    <a:extLst>
                      <a:ext uri="{FF2B5EF4-FFF2-40B4-BE49-F238E27FC236}">
                        <a16:creationId xmlns:a16="http://schemas.microsoft.com/office/drawing/2014/main" id="{2E9EBF20-EF5E-C807-B753-48EE93E09E86}"/>
                      </a:ext>
                    </a:extLst>
                  </p:cNvPr>
                  <p:cNvPicPr/>
                  <p:nvPr/>
                </p:nvPicPr>
                <p:blipFill>
                  <a:blip r:embed="rId8"/>
                  <a:stretch>
                    <a:fillRect/>
                  </a:stretch>
                </p:blipFill>
                <p:spPr>
                  <a:xfrm>
                    <a:off x="922207" y="4201221"/>
                    <a:ext cx="18000" cy="18000"/>
                  </a:xfrm>
                  <a:prstGeom prst="rect">
                    <a:avLst/>
                  </a:prstGeom>
                </p:spPr>
              </p:pic>
            </mc:Fallback>
          </mc:AlternateContent>
        </p:grpSp>
        <p:grpSp>
          <p:nvGrpSpPr>
            <p:cNvPr id="17488" name="Group 17487">
              <a:extLst>
                <a:ext uri="{FF2B5EF4-FFF2-40B4-BE49-F238E27FC236}">
                  <a16:creationId xmlns:a16="http://schemas.microsoft.com/office/drawing/2014/main" id="{FD77E6A8-F67D-E303-3E5F-4FDAA598D41D}"/>
                </a:ext>
              </a:extLst>
            </p:cNvPr>
            <p:cNvGrpSpPr/>
            <p:nvPr/>
          </p:nvGrpSpPr>
          <p:grpSpPr>
            <a:xfrm>
              <a:off x="1236487" y="3944901"/>
              <a:ext cx="508680" cy="104040"/>
              <a:chOff x="1236487" y="3944901"/>
              <a:chExt cx="508680" cy="104040"/>
            </a:xfrm>
          </p:grpSpPr>
          <mc:AlternateContent xmlns:mc="http://schemas.openxmlformats.org/markup-compatibility/2006" xmlns:p14="http://schemas.microsoft.com/office/powerpoint/2010/main">
            <mc:Choice Requires="p14">
              <p:contentPart p14:bwMode="auto" r:id="rId9">
                <p14:nvContentPartPr>
                  <p14:cNvPr id="36" name="Ink 35">
                    <a:extLst>
                      <a:ext uri="{FF2B5EF4-FFF2-40B4-BE49-F238E27FC236}">
                        <a16:creationId xmlns:a16="http://schemas.microsoft.com/office/drawing/2014/main" id="{A2AB71AF-7156-73A3-8B3D-E7FC931507CE}"/>
                      </a:ext>
                    </a:extLst>
                  </p14:cNvPr>
                  <p14:cNvContentPartPr/>
                  <p14:nvPr/>
                </p14:nvContentPartPr>
                <p14:xfrm>
                  <a:off x="1248727" y="3944901"/>
                  <a:ext cx="94320" cy="360"/>
                </p14:xfrm>
              </p:contentPart>
            </mc:Choice>
            <mc:Fallback xmlns="">
              <p:pic>
                <p:nvPicPr>
                  <p:cNvPr id="36" name="Ink 35">
                    <a:extLst>
                      <a:ext uri="{FF2B5EF4-FFF2-40B4-BE49-F238E27FC236}">
                        <a16:creationId xmlns:a16="http://schemas.microsoft.com/office/drawing/2014/main" id="{A2AB71AF-7156-73A3-8B3D-E7FC931507CE}"/>
                      </a:ext>
                    </a:extLst>
                  </p:cNvPr>
                  <p:cNvPicPr/>
                  <p:nvPr/>
                </p:nvPicPr>
                <p:blipFill>
                  <a:blip r:embed="rId10"/>
                  <a:stretch>
                    <a:fillRect/>
                  </a:stretch>
                </p:blipFill>
                <p:spPr>
                  <a:xfrm>
                    <a:off x="1240087" y="3935901"/>
                    <a:ext cx="111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0" name="Ink 39">
                    <a:extLst>
                      <a:ext uri="{FF2B5EF4-FFF2-40B4-BE49-F238E27FC236}">
                        <a16:creationId xmlns:a16="http://schemas.microsoft.com/office/drawing/2014/main" id="{C2FBE0DF-E99D-3425-AC3D-AD2CEE2F7ED2}"/>
                      </a:ext>
                    </a:extLst>
                  </p14:cNvPr>
                  <p14:cNvContentPartPr/>
                  <p14:nvPr/>
                </p14:nvContentPartPr>
                <p14:xfrm>
                  <a:off x="1236487" y="4046421"/>
                  <a:ext cx="160920" cy="2520"/>
                </p14:xfrm>
              </p:contentPart>
            </mc:Choice>
            <mc:Fallback xmlns="">
              <p:pic>
                <p:nvPicPr>
                  <p:cNvPr id="40" name="Ink 39">
                    <a:extLst>
                      <a:ext uri="{FF2B5EF4-FFF2-40B4-BE49-F238E27FC236}">
                        <a16:creationId xmlns:a16="http://schemas.microsoft.com/office/drawing/2014/main" id="{C2FBE0DF-E99D-3425-AC3D-AD2CEE2F7ED2}"/>
                      </a:ext>
                    </a:extLst>
                  </p:cNvPr>
                  <p:cNvPicPr/>
                  <p:nvPr/>
                </p:nvPicPr>
                <p:blipFill>
                  <a:blip r:embed="rId12"/>
                  <a:stretch>
                    <a:fillRect/>
                  </a:stretch>
                </p:blipFill>
                <p:spPr>
                  <a:xfrm>
                    <a:off x="1227487" y="4037781"/>
                    <a:ext cx="1785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472" name="Ink 17471">
                    <a:extLst>
                      <a:ext uri="{FF2B5EF4-FFF2-40B4-BE49-F238E27FC236}">
                        <a16:creationId xmlns:a16="http://schemas.microsoft.com/office/drawing/2014/main" id="{ECDBFFCB-C09C-EEA6-F5A0-2F141599036C}"/>
                      </a:ext>
                    </a:extLst>
                  </p14:cNvPr>
                  <p14:cNvContentPartPr/>
                  <p14:nvPr/>
                </p14:nvContentPartPr>
                <p14:xfrm>
                  <a:off x="1593607" y="3965061"/>
                  <a:ext cx="151560" cy="5760"/>
                </p14:xfrm>
              </p:contentPart>
            </mc:Choice>
            <mc:Fallback xmlns="">
              <p:pic>
                <p:nvPicPr>
                  <p:cNvPr id="17472" name="Ink 17471">
                    <a:extLst>
                      <a:ext uri="{FF2B5EF4-FFF2-40B4-BE49-F238E27FC236}">
                        <a16:creationId xmlns:a16="http://schemas.microsoft.com/office/drawing/2014/main" id="{ECDBFFCB-C09C-EEA6-F5A0-2F141599036C}"/>
                      </a:ext>
                    </a:extLst>
                  </p:cNvPr>
                  <p:cNvPicPr/>
                  <p:nvPr/>
                </p:nvPicPr>
                <p:blipFill>
                  <a:blip r:embed="rId14"/>
                  <a:stretch>
                    <a:fillRect/>
                  </a:stretch>
                </p:blipFill>
                <p:spPr>
                  <a:xfrm>
                    <a:off x="1584967" y="3956421"/>
                    <a:ext cx="169200" cy="23400"/>
                  </a:xfrm>
                  <a:prstGeom prst="rect">
                    <a:avLst/>
                  </a:prstGeom>
                </p:spPr>
              </p:pic>
            </mc:Fallback>
          </mc:AlternateContent>
        </p:grpSp>
        <p:grpSp>
          <p:nvGrpSpPr>
            <p:cNvPr id="17487" name="Group 17486">
              <a:extLst>
                <a:ext uri="{FF2B5EF4-FFF2-40B4-BE49-F238E27FC236}">
                  <a16:creationId xmlns:a16="http://schemas.microsoft.com/office/drawing/2014/main" id="{F3C35529-A86A-3EE9-C815-4684EC32E8E1}"/>
                </a:ext>
              </a:extLst>
            </p:cNvPr>
            <p:cNvGrpSpPr/>
            <p:nvPr/>
          </p:nvGrpSpPr>
          <p:grpSpPr>
            <a:xfrm>
              <a:off x="2190487" y="3702261"/>
              <a:ext cx="1675440" cy="752040"/>
              <a:chOff x="2190487" y="3702261"/>
              <a:chExt cx="1675440" cy="752040"/>
            </a:xfrm>
          </p:grpSpPr>
          <mc:AlternateContent xmlns:mc="http://schemas.openxmlformats.org/markup-compatibility/2006" xmlns:p14="http://schemas.microsoft.com/office/powerpoint/2010/main">
            <mc:Choice Requires="p14">
              <p:contentPart p14:bwMode="auto" r:id="rId15">
                <p14:nvContentPartPr>
                  <p14:cNvPr id="17473" name="Ink 17472">
                    <a:extLst>
                      <a:ext uri="{FF2B5EF4-FFF2-40B4-BE49-F238E27FC236}">
                        <a16:creationId xmlns:a16="http://schemas.microsoft.com/office/drawing/2014/main" id="{F5E3B8F0-16CC-C97F-97F1-DE7F488661F1}"/>
                      </a:ext>
                    </a:extLst>
                  </p14:cNvPr>
                  <p14:cNvContentPartPr/>
                  <p14:nvPr/>
                </p14:nvContentPartPr>
                <p14:xfrm>
                  <a:off x="2190487" y="3708021"/>
                  <a:ext cx="249840" cy="385920"/>
                </p14:xfrm>
              </p:contentPart>
            </mc:Choice>
            <mc:Fallback xmlns="">
              <p:pic>
                <p:nvPicPr>
                  <p:cNvPr id="17473" name="Ink 17472">
                    <a:extLst>
                      <a:ext uri="{FF2B5EF4-FFF2-40B4-BE49-F238E27FC236}">
                        <a16:creationId xmlns:a16="http://schemas.microsoft.com/office/drawing/2014/main" id="{F5E3B8F0-16CC-C97F-97F1-DE7F488661F1}"/>
                      </a:ext>
                    </a:extLst>
                  </p:cNvPr>
                  <p:cNvPicPr/>
                  <p:nvPr/>
                </p:nvPicPr>
                <p:blipFill>
                  <a:blip r:embed="rId16"/>
                  <a:stretch>
                    <a:fillRect/>
                  </a:stretch>
                </p:blipFill>
                <p:spPr>
                  <a:xfrm>
                    <a:off x="2181847" y="3699021"/>
                    <a:ext cx="267480" cy="403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474" name="Ink 17473">
                    <a:extLst>
                      <a:ext uri="{FF2B5EF4-FFF2-40B4-BE49-F238E27FC236}">
                        <a16:creationId xmlns:a16="http://schemas.microsoft.com/office/drawing/2014/main" id="{4B38620A-47BB-4BF1-4F2B-9E65E50C3765}"/>
                      </a:ext>
                    </a:extLst>
                  </p14:cNvPr>
                  <p14:cNvContentPartPr/>
                  <p14:nvPr/>
                </p14:nvContentPartPr>
                <p14:xfrm>
                  <a:off x="2344927" y="4244061"/>
                  <a:ext cx="60120" cy="97920"/>
                </p14:xfrm>
              </p:contentPart>
            </mc:Choice>
            <mc:Fallback xmlns="">
              <p:pic>
                <p:nvPicPr>
                  <p:cNvPr id="17474" name="Ink 17473">
                    <a:extLst>
                      <a:ext uri="{FF2B5EF4-FFF2-40B4-BE49-F238E27FC236}">
                        <a16:creationId xmlns:a16="http://schemas.microsoft.com/office/drawing/2014/main" id="{4B38620A-47BB-4BF1-4F2B-9E65E50C3765}"/>
                      </a:ext>
                    </a:extLst>
                  </p:cNvPr>
                  <p:cNvPicPr/>
                  <p:nvPr/>
                </p:nvPicPr>
                <p:blipFill>
                  <a:blip r:embed="rId18"/>
                  <a:stretch>
                    <a:fillRect/>
                  </a:stretch>
                </p:blipFill>
                <p:spPr>
                  <a:xfrm>
                    <a:off x="2336287" y="4235061"/>
                    <a:ext cx="7776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475" name="Ink 17474">
                    <a:extLst>
                      <a:ext uri="{FF2B5EF4-FFF2-40B4-BE49-F238E27FC236}">
                        <a16:creationId xmlns:a16="http://schemas.microsoft.com/office/drawing/2014/main" id="{44401CE9-42FF-A2FC-4CB5-FE0D2DBFC79B}"/>
                      </a:ext>
                    </a:extLst>
                  </p14:cNvPr>
                  <p14:cNvContentPartPr/>
                  <p14:nvPr/>
                </p14:nvContentPartPr>
                <p14:xfrm>
                  <a:off x="2308927" y="4152261"/>
                  <a:ext cx="2880" cy="5040"/>
                </p14:xfrm>
              </p:contentPart>
            </mc:Choice>
            <mc:Fallback xmlns="">
              <p:pic>
                <p:nvPicPr>
                  <p:cNvPr id="17475" name="Ink 17474">
                    <a:extLst>
                      <a:ext uri="{FF2B5EF4-FFF2-40B4-BE49-F238E27FC236}">
                        <a16:creationId xmlns:a16="http://schemas.microsoft.com/office/drawing/2014/main" id="{44401CE9-42FF-A2FC-4CB5-FE0D2DBFC79B}"/>
                      </a:ext>
                    </a:extLst>
                  </p:cNvPr>
                  <p:cNvPicPr/>
                  <p:nvPr/>
                </p:nvPicPr>
                <p:blipFill>
                  <a:blip r:embed="rId20"/>
                  <a:stretch>
                    <a:fillRect/>
                  </a:stretch>
                </p:blipFill>
                <p:spPr>
                  <a:xfrm>
                    <a:off x="2299927" y="4143261"/>
                    <a:ext cx="205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476" name="Ink 17475">
                    <a:extLst>
                      <a:ext uri="{FF2B5EF4-FFF2-40B4-BE49-F238E27FC236}">
                        <a16:creationId xmlns:a16="http://schemas.microsoft.com/office/drawing/2014/main" id="{7CCEEE22-C1AA-4D2F-7B22-9FCEB4A5C27B}"/>
                      </a:ext>
                    </a:extLst>
                  </p14:cNvPr>
                  <p14:cNvContentPartPr/>
                  <p14:nvPr/>
                </p14:nvContentPartPr>
                <p14:xfrm>
                  <a:off x="2520607" y="3807021"/>
                  <a:ext cx="156600" cy="357120"/>
                </p14:xfrm>
              </p:contentPart>
            </mc:Choice>
            <mc:Fallback xmlns="">
              <p:pic>
                <p:nvPicPr>
                  <p:cNvPr id="17476" name="Ink 17475">
                    <a:extLst>
                      <a:ext uri="{FF2B5EF4-FFF2-40B4-BE49-F238E27FC236}">
                        <a16:creationId xmlns:a16="http://schemas.microsoft.com/office/drawing/2014/main" id="{7CCEEE22-C1AA-4D2F-7B22-9FCEB4A5C27B}"/>
                      </a:ext>
                    </a:extLst>
                  </p:cNvPr>
                  <p:cNvPicPr/>
                  <p:nvPr/>
                </p:nvPicPr>
                <p:blipFill>
                  <a:blip r:embed="rId22"/>
                  <a:stretch>
                    <a:fillRect/>
                  </a:stretch>
                </p:blipFill>
                <p:spPr>
                  <a:xfrm>
                    <a:off x="2511607" y="3798381"/>
                    <a:ext cx="17424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477" name="Ink 17476">
                    <a:extLst>
                      <a:ext uri="{FF2B5EF4-FFF2-40B4-BE49-F238E27FC236}">
                        <a16:creationId xmlns:a16="http://schemas.microsoft.com/office/drawing/2014/main" id="{D6ED9F3A-54CE-AEF8-32F3-913811C5AB19}"/>
                      </a:ext>
                    </a:extLst>
                  </p14:cNvPr>
                  <p14:cNvContentPartPr/>
                  <p14:nvPr/>
                </p14:nvContentPartPr>
                <p14:xfrm>
                  <a:off x="2706367" y="4064061"/>
                  <a:ext cx="55080" cy="126000"/>
                </p14:xfrm>
              </p:contentPart>
            </mc:Choice>
            <mc:Fallback xmlns="">
              <p:pic>
                <p:nvPicPr>
                  <p:cNvPr id="17477" name="Ink 17476">
                    <a:extLst>
                      <a:ext uri="{FF2B5EF4-FFF2-40B4-BE49-F238E27FC236}">
                        <a16:creationId xmlns:a16="http://schemas.microsoft.com/office/drawing/2014/main" id="{D6ED9F3A-54CE-AEF8-32F3-913811C5AB19}"/>
                      </a:ext>
                    </a:extLst>
                  </p:cNvPr>
                  <p:cNvPicPr/>
                  <p:nvPr/>
                </p:nvPicPr>
                <p:blipFill>
                  <a:blip r:embed="rId24"/>
                  <a:stretch>
                    <a:fillRect/>
                  </a:stretch>
                </p:blipFill>
                <p:spPr>
                  <a:xfrm>
                    <a:off x="2697727" y="4055421"/>
                    <a:ext cx="727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478" name="Ink 17477">
                    <a:extLst>
                      <a:ext uri="{FF2B5EF4-FFF2-40B4-BE49-F238E27FC236}">
                        <a16:creationId xmlns:a16="http://schemas.microsoft.com/office/drawing/2014/main" id="{2A774384-A8FB-B45D-7224-956B47D1B184}"/>
                      </a:ext>
                    </a:extLst>
                  </p14:cNvPr>
                  <p14:cNvContentPartPr/>
                  <p14:nvPr/>
                </p14:nvContentPartPr>
                <p14:xfrm>
                  <a:off x="2725447" y="3958941"/>
                  <a:ext cx="2520" cy="360"/>
                </p14:xfrm>
              </p:contentPart>
            </mc:Choice>
            <mc:Fallback xmlns="">
              <p:pic>
                <p:nvPicPr>
                  <p:cNvPr id="17478" name="Ink 17477">
                    <a:extLst>
                      <a:ext uri="{FF2B5EF4-FFF2-40B4-BE49-F238E27FC236}">
                        <a16:creationId xmlns:a16="http://schemas.microsoft.com/office/drawing/2014/main" id="{2A774384-A8FB-B45D-7224-956B47D1B184}"/>
                      </a:ext>
                    </a:extLst>
                  </p:cNvPr>
                  <p:cNvPicPr/>
                  <p:nvPr/>
                </p:nvPicPr>
                <p:blipFill>
                  <a:blip r:embed="rId26"/>
                  <a:stretch>
                    <a:fillRect/>
                  </a:stretch>
                </p:blipFill>
                <p:spPr>
                  <a:xfrm>
                    <a:off x="2716807" y="3949941"/>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479" name="Ink 17478">
                    <a:extLst>
                      <a:ext uri="{FF2B5EF4-FFF2-40B4-BE49-F238E27FC236}">
                        <a16:creationId xmlns:a16="http://schemas.microsoft.com/office/drawing/2014/main" id="{C33F1FF6-EF5B-56D7-E901-88362040AF4D}"/>
                      </a:ext>
                    </a:extLst>
                  </p14:cNvPr>
                  <p14:cNvContentPartPr/>
                  <p14:nvPr/>
                </p14:nvContentPartPr>
                <p14:xfrm>
                  <a:off x="2870527" y="3702261"/>
                  <a:ext cx="196560" cy="375120"/>
                </p14:xfrm>
              </p:contentPart>
            </mc:Choice>
            <mc:Fallback xmlns="">
              <p:pic>
                <p:nvPicPr>
                  <p:cNvPr id="17479" name="Ink 17478">
                    <a:extLst>
                      <a:ext uri="{FF2B5EF4-FFF2-40B4-BE49-F238E27FC236}">
                        <a16:creationId xmlns:a16="http://schemas.microsoft.com/office/drawing/2014/main" id="{C33F1FF6-EF5B-56D7-E901-88362040AF4D}"/>
                      </a:ext>
                    </a:extLst>
                  </p:cNvPr>
                  <p:cNvPicPr/>
                  <p:nvPr/>
                </p:nvPicPr>
                <p:blipFill>
                  <a:blip r:embed="rId28"/>
                  <a:stretch>
                    <a:fillRect/>
                  </a:stretch>
                </p:blipFill>
                <p:spPr>
                  <a:xfrm>
                    <a:off x="2861527" y="3693621"/>
                    <a:ext cx="21420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480" name="Ink 17479">
                    <a:extLst>
                      <a:ext uri="{FF2B5EF4-FFF2-40B4-BE49-F238E27FC236}">
                        <a16:creationId xmlns:a16="http://schemas.microsoft.com/office/drawing/2014/main" id="{FE185EAB-2E22-8FBA-8C85-756A5FA024DA}"/>
                      </a:ext>
                    </a:extLst>
                  </p14:cNvPr>
                  <p14:cNvContentPartPr/>
                  <p14:nvPr/>
                </p14:nvContentPartPr>
                <p14:xfrm>
                  <a:off x="3068527" y="3832581"/>
                  <a:ext cx="59400" cy="125280"/>
                </p14:xfrm>
              </p:contentPart>
            </mc:Choice>
            <mc:Fallback xmlns="">
              <p:pic>
                <p:nvPicPr>
                  <p:cNvPr id="17480" name="Ink 17479">
                    <a:extLst>
                      <a:ext uri="{FF2B5EF4-FFF2-40B4-BE49-F238E27FC236}">
                        <a16:creationId xmlns:a16="http://schemas.microsoft.com/office/drawing/2014/main" id="{FE185EAB-2E22-8FBA-8C85-756A5FA024DA}"/>
                      </a:ext>
                    </a:extLst>
                  </p:cNvPr>
                  <p:cNvPicPr/>
                  <p:nvPr/>
                </p:nvPicPr>
                <p:blipFill>
                  <a:blip r:embed="rId30"/>
                  <a:stretch>
                    <a:fillRect/>
                  </a:stretch>
                </p:blipFill>
                <p:spPr>
                  <a:xfrm>
                    <a:off x="3059887" y="3823581"/>
                    <a:ext cx="7704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481" name="Ink 17480">
                    <a:extLst>
                      <a:ext uri="{FF2B5EF4-FFF2-40B4-BE49-F238E27FC236}">
                        <a16:creationId xmlns:a16="http://schemas.microsoft.com/office/drawing/2014/main" id="{3EBCE106-4829-B075-F6ED-83631E6B4805}"/>
                      </a:ext>
                    </a:extLst>
                  </p14:cNvPr>
                  <p14:cNvContentPartPr/>
                  <p14:nvPr/>
                </p14:nvContentPartPr>
                <p14:xfrm>
                  <a:off x="3105967" y="3868941"/>
                  <a:ext cx="196200" cy="585360"/>
                </p14:xfrm>
              </p:contentPart>
            </mc:Choice>
            <mc:Fallback xmlns="">
              <p:pic>
                <p:nvPicPr>
                  <p:cNvPr id="17481" name="Ink 17480">
                    <a:extLst>
                      <a:ext uri="{FF2B5EF4-FFF2-40B4-BE49-F238E27FC236}">
                        <a16:creationId xmlns:a16="http://schemas.microsoft.com/office/drawing/2014/main" id="{3EBCE106-4829-B075-F6ED-83631E6B4805}"/>
                      </a:ext>
                    </a:extLst>
                  </p:cNvPr>
                  <p:cNvPicPr/>
                  <p:nvPr/>
                </p:nvPicPr>
                <p:blipFill>
                  <a:blip r:embed="rId32"/>
                  <a:stretch>
                    <a:fillRect/>
                  </a:stretch>
                </p:blipFill>
                <p:spPr>
                  <a:xfrm>
                    <a:off x="3096967" y="3859941"/>
                    <a:ext cx="213840" cy="603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482" name="Ink 17481">
                    <a:extLst>
                      <a:ext uri="{FF2B5EF4-FFF2-40B4-BE49-F238E27FC236}">
                        <a16:creationId xmlns:a16="http://schemas.microsoft.com/office/drawing/2014/main" id="{67E7D073-5137-7146-418B-42F8F08E532B}"/>
                      </a:ext>
                    </a:extLst>
                  </p14:cNvPr>
                  <p14:cNvContentPartPr/>
                  <p14:nvPr/>
                </p14:nvContentPartPr>
                <p14:xfrm>
                  <a:off x="2891047" y="3984501"/>
                  <a:ext cx="211320" cy="360"/>
                </p14:xfrm>
              </p:contentPart>
            </mc:Choice>
            <mc:Fallback xmlns="">
              <p:pic>
                <p:nvPicPr>
                  <p:cNvPr id="17482" name="Ink 17481">
                    <a:extLst>
                      <a:ext uri="{FF2B5EF4-FFF2-40B4-BE49-F238E27FC236}">
                        <a16:creationId xmlns:a16="http://schemas.microsoft.com/office/drawing/2014/main" id="{67E7D073-5137-7146-418B-42F8F08E532B}"/>
                      </a:ext>
                    </a:extLst>
                  </p:cNvPr>
                  <p:cNvPicPr/>
                  <p:nvPr/>
                </p:nvPicPr>
                <p:blipFill>
                  <a:blip r:embed="rId34"/>
                  <a:stretch>
                    <a:fillRect/>
                  </a:stretch>
                </p:blipFill>
                <p:spPr>
                  <a:xfrm>
                    <a:off x="2882407" y="3975861"/>
                    <a:ext cx="228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483" name="Ink 17482">
                    <a:extLst>
                      <a:ext uri="{FF2B5EF4-FFF2-40B4-BE49-F238E27FC236}">
                        <a16:creationId xmlns:a16="http://schemas.microsoft.com/office/drawing/2014/main" id="{CFD4A923-A0BE-4F2F-CD4B-E6CEB3C72746}"/>
                      </a:ext>
                    </a:extLst>
                  </p14:cNvPr>
                  <p14:cNvContentPartPr/>
                  <p14:nvPr/>
                </p14:nvContentPartPr>
                <p14:xfrm>
                  <a:off x="3324127" y="4071981"/>
                  <a:ext cx="154800" cy="140040"/>
                </p14:xfrm>
              </p:contentPart>
            </mc:Choice>
            <mc:Fallback xmlns="">
              <p:pic>
                <p:nvPicPr>
                  <p:cNvPr id="17483" name="Ink 17482">
                    <a:extLst>
                      <a:ext uri="{FF2B5EF4-FFF2-40B4-BE49-F238E27FC236}">
                        <a16:creationId xmlns:a16="http://schemas.microsoft.com/office/drawing/2014/main" id="{CFD4A923-A0BE-4F2F-CD4B-E6CEB3C72746}"/>
                      </a:ext>
                    </a:extLst>
                  </p:cNvPr>
                  <p:cNvPicPr/>
                  <p:nvPr/>
                </p:nvPicPr>
                <p:blipFill>
                  <a:blip r:embed="rId36"/>
                  <a:stretch>
                    <a:fillRect/>
                  </a:stretch>
                </p:blipFill>
                <p:spPr>
                  <a:xfrm>
                    <a:off x="3315487" y="4063341"/>
                    <a:ext cx="17244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7484" name="Ink 17483">
                    <a:extLst>
                      <a:ext uri="{FF2B5EF4-FFF2-40B4-BE49-F238E27FC236}">
                        <a16:creationId xmlns:a16="http://schemas.microsoft.com/office/drawing/2014/main" id="{DCD26F00-3DD9-3F72-F031-00FF0E2C2498}"/>
                      </a:ext>
                    </a:extLst>
                  </p14:cNvPr>
                  <p14:cNvContentPartPr/>
                  <p14:nvPr/>
                </p14:nvContentPartPr>
                <p14:xfrm>
                  <a:off x="3567127" y="3805581"/>
                  <a:ext cx="157680" cy="322920"/>
                </p14:xfrm>
              </p:contentPart>
            </mc:Choice>
            <mc:Fallback xmlns="">
              <p:pic>
                <p:nvPicPr>
                  <p:cNvPr id="17484" name="Ink 17483">
                    <a:extLst>
                      <a:ext uri="{FF2B5EF4-FFF2-40B4-BE49-F238E27FC236}">
                        <a16:creationId xmlns:a16="http://schemas.microsoft.com/office/drawing/2014/main" id="{DCD26F00-3DD9-3F72-F031-00FF0E2C2498}"/>
                      </a:ext>
                    </a:extLst>
                  </p:cNvPr>
                  <p:cNvPicPr/>
                  <p:nvPr/>
                </p:nvPicPr>
                <p:blipFill>
                  <a:blip r:embed="rId38"/>
                  <a:stretch>
                    <a:fillRect/>
                  </a:stretch>
                </p:blipFill>
                <p:spPr>
                  <a:xfrm>
                    <a:off x="3558487" y="3796581"/>
                    <a:ext cx="17532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7485" name="Ink 17484">
                    <a:extLst>
                      <a:ext uri="{FF2B5EF4-FFF2-40B4-BE49-F238E27FC236}">
                        <a16:creationId xmlns:a16="http://schemas.microsoft.com/office/drawing/2014/main" id="{5EE39459-1A2F-BD11-BA00-9E4800D17F27}"/>
                      </a:ext>
                    </a:extLst>
                  </p14:cNvPr>
                  <p14:cNvContentPartPr/>
                  <p14:nvPr/>
                </p14:nvContentPartPr>
                <p14:xfrm>
                  <a:off x="3815167" y="4039581"/>
                  <a:ext cx="50760" cy="89640"/>
                </p14:xfrm>
              </p:contentPart>
            </mc:Choice>
            <mc:Fallback xmlns="">
              <p:pic>
                <p:nvPicPr>
                  <p:cNvPr id="17485" name="Ink 17484">
                    <a:extLst>
                      <a:ext uri="{FF2B5EF4-FFF2-40B4-BE49-F238E27FC236}">
                        <a16:creationId xmlns:a16="http://schemas.microsoft.com/office/drawing/2014/main" id="{5EE39459-1A2F-BD11-BA00-9E4800D17F27}"/>
                      </a:ext>
                    </a:extLst>
                  </p:cNvPr>
                  <p:cNvPicPr/>
                  <p:nvPr/>
                </p:nvPicPr>
                <p:blipFill>
                  <a:blip r:embed="rId40"/>
                  <a:stretch>
                    <a:fillRect/>
                  </a:stretch>
                </p:blipFill>
                <p:spPr>
                  <a:xfrm>
                    <a:off x="3806527" y="4030581"/>
                    <a:ext cx="684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7486" name="Ink 17485">
                    <a:extLst>
                      <a:ext uri="{FF2B5EF4-FFF2-40B4-BE49-F238E27FC236}">
                        <a16:creationId xmlns:a16="http://schemas.microsoft.com/office/drawing/2014/main" id="{BAAD9445-C317-E200-7B7B-241850459E69}"/>
                      </a:ext>
                    </a:extLst>
                  </p14:cNvPr>
                  <p14:cNvContentPartPr/>
                  <p14:nvPr/>
                </p14:nvContentPartPr>
                <p14:xfrm>
                  <a:off x="3840007" y="3913221"/>
                  <a:ext cx="360" cy="360"/>
                </p14:xfrm>
              </p:contentPart>
            </mc:Choice>
            <mc:Fallback xmlns="">
              <p:pic>
                <p:nvPicPr>
                  <p:cNvPr id="17486" name="Ink 17485">
                    <a:extLst>
                      <a:ext uri="{FF2B5EF4-FFF2-40B4-BE49-F238E27FC236}">
                        <a16:creationId xmlns:a16="http://schemas.microsoft.com/office/drawing/2014/main" id="{BAAD9445-C317-E200-7B7B-241850459E69}"/>
                      </a:ext>
                    </a:extLst>
                  </p:cNvPr>
                  <p:cNvPicPr/>
                  <p:nvPr/>
                </p:nvPicPr>
                <p:blipFill>
                  <a:blip r:embed="rId8"/>
                  <a:stretch>
                    <a:fillRect/>
                  </a:stretch>
                </p:blipFill>
                <p:spPr>
                  <a:xfrm>
                    <a:off x="3831007" y="390422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
              <p14:nvContentPartPr>
                <p14:cNvPr id="17494" name="Ink 17493">
                  <a:extLst>
                    <a:ext uri="{FF2B5EF4-FFF2-40B4-BE49-F238E27FC236}">
                      <a16:creationId xmlns:a16="http://schemas.microsoft.com/office/drawing/2014/main" id="{F3A08BDC-D137-48CD-0C7D-146BA793D9C2}"/>
                    </a:ext>
                  </a:extLst>
                </p14:cNvPr>
                <p14:cNvContentPartPr/>
                <p14:nvPr/>
              </p14:nvContentPartPr>
              <p14:xfrm>
                <a:off x="1521607" y="4911861"/>
                <a:ext cx="180000" cy="360"/>
              </p14:xfrm>
            </p:contentPart>
          </mc:Choice>
          <mc:Fallback xmlns="">
            <p:pic>
              <p:nvPicPr>
                <p:cNvPr id="17494" name="Ink 17493">
                  <a:extLst>
                    <a:ext uri="{FF2B5EF4-FFF2-40B4-BE49-F238E27FC236}">
                      <a16:creationId xmlns:a16="http://schemas.microsoft.com/office/drawing/2014/main" id="{F3A08BDC-D137-48CD-0C7D-146BA793D9C2}"/>
                    </a:ext>
                  </a:extLst>
                </p:cNvPr>
                <p:cNvPicPr/>
                <p:nvPr/>
              </p:nvPicPr>
              <p:blipFill>
                <a:blip r:embed="rId43"/>
                <a:stretch>
                  <a:fillRect/>
                </a:stretch>
              </p:blipFill>
              <p:spPr>
                <a:xfrm>
                  <a:off x="1512607" y="4902861"/>
                  <a:ext cx="197640" cy="18000"/>
                </a:xfrm>
                <a:prstGeom prst="rect">
                  <a:avLst/>
                </a:prstGeom>
              </p:spPr>
            </p:pic>
          </mc:Fallback>
        </mc:AlternateContent>
        <p:grpSp>
          <p:nvGrpSpPr>
            <p:cNvPr id="17504" name="Group 17503">
              <a:extLst>
                <a:ext uri="{FF2B5EF4-FFF2-40B4-BE49-F238E27FC236}">
                  <a16:creationId xmlns:a16="http://schemas.microsoft.com/office/drawing/2014/main" id="{603023A4-270A-7E77-42E8-A472C02D4C42}"/>
                </a:ext>
              </a:extLst>
            </p:cNvPr>
            <p:cNvGrpSpPr/>
            <p:nvPr/>
          </p:nvGrpSpPr>
          <p:grpSpPr>
            <a:xfrm>
              <a:off x="483367" y="4805661"/>
              <a:ext cx="698400" cy="308880"/>
              <a:chOff x="483367" y="4805661"/>
              <a:chExt cx="698400" cy="308880"/>
            </a:xfrm>
          </p:grpSpPr>
          <mc:AlternateContent xmlns:mc="http://schemas.openxmlformats.org/markup-compatibility/2006" xmlns:p14="http://schemas.microsoft.com/office/powerpoint/2010/main">
            <mc:Choice Requires="p14">
              <p:contentPart p14:bwMode="auto" r:id="rId44">
                <p14:nvContentPartPr>
                  <p14:cNvPr id="17490" name="Ink 17489">
                    <a:extLst>
                      <a:ext uri="{FF2B5EF4-FFF2-40B4-BE49-F238E27FC236}">
                        <a16:creationId xmlns:a16="http://schemas.microsoft.com/office/drawing/2014/main" id="{08D7E330-4030-9E10-9FA5-97246490A258}"/>
                      </a:ext>
                    </a:extLst>
                  </p14:cNvPr>
                  <p14:cNvContentPartPr/>
                  <p14:nvPr/>
                </p14:nvContentPartPr>
                <p14:xfrm>
                  <a:off x="977647" y="4829421"/>
                  <a:ext cx="154800" cy="2880"/>
                </p14:xfrm>
              </p:contentPart>
            </mc:Choice>
            <mc:Fallback xmlns="">
              <p:pic>
                <p:nvPicPr>
                  <p:cNvPr id="17490" name="Ink 17489">
                    <a:extLst>
                      <a:ext uri="{FF2B5EF4-FFF2-40B4-BE49-F238E27FC236}">
                        <a16:creationId xmlns:a16="http://schemas.microsoft.com/office/drawing/2014/main" id="{08D7E330-4030-9E10-9FA5-97246490A258}"/>
                      </a:ext>
                    </a:extLst>
                  </p:cNvPr>
                  <p:cNvPicPr/>
                  <p:nvPr/>
                </p:nvPicPr>
                <p:blipFill>
                  <a:blip r:embed="rId45"/>
                  <a:stretch>
                    <a:fillRect/>
                  </a:stretch>
                </p:blipFill>
                <p:spPr>
                  <a:xfrm>
                    <a:off x="969007" y="4820421"/>
                    <a:ext cx="17244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7491" name="Ink 17490">
                    <a:extLst>
                      <a:ext uri="{FF2B5EF4-FFF2-40B4-BE49-F238E27FC236}">
                        <a16:creationId xmlns:a16="http://schemas.microsoft.com/office/drawing/2014/main" id="{F73C047F-6F20-AF6F-8BFF-319CAF089EDF}"/>
                      </a:ext>
                    </a:extLst>
                  </p14:cNvPr>
                  <p14:cNvContentPartPr/>
                  <p14:nvPr/>
                </p14:nvContentPartPr>
                <p14:xfrm>
                  <a:off x="1010047" y="4931301"/>
                  <a:ext cx="171720" cy="2520"/>
                </p14:xfrm>
              </p:contentPart>
            </mc:Choice>
            <mc:Fallback xmlns="">
              <p:pic>
                <p:nvPicPr>
                  <p:cNvPr id="17491" name="Ink 17490">
                    <a:extLst>
                      <a:ext uri="{FF2B5EF4-FFF2-40B4-BE49-F238E27FC236}">
                        <a16:creationId xmlns:a16="http://schemas.microsoft.com/office/drawing/2014/main" id="{F73C047F-6F20-AF6F-8BFF-319CAF089EDF}"/>
                      </a:ext>
                    </a:extLst>
                  </p:cNvPr>
                  <p:cNvPicPr/>
                  <p:nvPr/>
                </p:nvPicPr>
                <p:blipFill>
                  <a:blip r:embed="rId47"/>
                  <a:stretch>
                    <a:fillRect/>
                  </a:stretch>
                </p:blipFill>
                <p:spPr>
                  <a:xfrm>
                    <a:off x="1001407" y="4922301"/>
                    <a:ext cx="1893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7500" name="Ink 17499">
                    <a:extLst>
                      <a:ext uri="{FF2B5EF4-FFF2-40B4-BE49-F238E27FC236}">
                        <a16:creationId xmlns:a16="http://schemas.microsoft.com/office/drawing/2014/main" id="{E8558EDC-B7AC-D658-776B-E69AAB8993D9}"/>
                      </a:ext>
                    </a:extLst>
                  </p14:cNvPr>
                  <p14:cNvContentPartPr/>
                  <p14:nvPr/>
                </p14:nvContentPartPr>
                <p14:xfrm>
                  <a:off x="483367" y="4805661"/>
                  <a:ext cx="176760" cy="295920"/>
                </p14:xfrm>
              </p:contentPart>
            </mc:Choice>
            <mc:Fallback xmlns="">
              <p:pic>
                <p:nvPicPr>
                  <p:cNvPr id="17500" name="Ink 17499">
                    <a:extLst>
                      <a:ext uri="{FF2B5EF4-FFF2-40B4-BE49-F238E27FC236}">
                        <a16:creationId xmlns:a16="http://schemas.microsoft.com/office/drawing/2014/main" id="{E8558EDC-B7AC-D658-776B-E69AAB8993D9}"/>
                      </a:ext>
                    </a:extLst>
                  </p:cNvPr>
                  <p:cNvPicPr/>
                  <p:nvPr/>
                </p:nvPicPr>
                <p:blipFill>
                  <a:blip r:embed="rId49"/>
                  <a:stretch>
                    <a:fillRect/>
                  </a:stretch>
                </p:blipFill>
                <p:spPr>
                  <a:xfrm>
                    <a:off x="474367" y="4797021"/>
                    <a:ext cx="19440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7501" name="Ink 17500">
                    <a:extLst>
                      <a:ext uri="{FF2B5EF4-FFF2-40B4-BE49-F238E27FC236}">
                        <a16:creationId xmlns:a16="http://schemas.microsoft.com/office/drawing/2014/main" id="{8CE981ED-9A4A-FCD4-32AB-6005EE6B2F8B}"/>
                      </a:ext>
                    </a:extLst>
                  </p14:cNvPr>
                  <p14:cNvContentPartPr/>
                  <p14:nvPr/>
                </p14:nvContentPartPr>
                <p14:xfrm>
                  <a:off x="727447" y="4935261"/>
                  <a:ext cx="2520" cy="179280"/>
                </p14:xfrm>
              </p:contentPart>
            </mc:Choice>
            <mc:Fallback xmlns="">
              <p:pic>
                <p:nvPicPr>
                  <p:cNvPr id="17501" name="Ink 17500">
                    <a:extLst>
                      <a:ext uri="{FF2B5EF4-FFF2-40B4-BE49-F238E27FC236}">
                        <a16:creationId xmlns:a16="http://schemas.microsoft.com/office/drawing/2014/main" id="{8CE981ED-9A4A-FCD4-32AB-6005EE6B2F8B}"/>
                      </a:ext>
                    </a:extLst>
                  </p:cNvPr>
                  <p:cNvPicPr/>
                  <p:nvPr/>
                </p:nvPicPr>
                <p:blipFill>
                  <a:blip r:embed="rId51"/>
                  <a:stretch>
                    <a:fillRect/>
                  </a:stretch>
                </p:blipFill>
                <p:spPr>
                  <a:xfrm>
                    <a:off x="718447" y="4926261"/>
                    <a:ext cx="2016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7503" name="Ink 17502">
                    <a:extLst>
                      <a:ext uri="{FF2B5EF4-FFF2-40B4-BE49-F238E27FC236}">
                        <a16:creationId xmlns:a16="http://schemas.microsoft.com/office/drawing/2014/main" id="{697B9819-8F76-1F0F-E22A-722946F65B95}"/>
                      </a:ext>
                    </a:extLst>
                  </p14:cNvPr>
                  <p14:cNvContentPartPr/>
                  <p14:nvPr/>
                </p14:nvContentPartPr>
                <p14:xfrm>
                  <a:off x="788647" y="4899621"/>
                  <a:ext cx="107280" cy="210240"/>
                </p14:xfrm>
              </p:contentPart>
            </mc:Choice>
            <mc:Fallback xmlns="">
              <p:pic>
                <p:nvPicPr>
                  <p:cNvPr id="17503" name="Ink 17502">
                    <a:extLst>
                      <a:ext uri="{FF2B5EF4-FFF2-40B4-BE49-F238E27FC236}">
                        <a16:creationId xmlns:a16="http://schemas.microsoft.com/office/drawing/2014/main" id="{697B9819-8F76-1F0F-E22A-722946F65B95}"/>
                      </a:ext>
                    </a:extLst>
                  </p:cNvPr>
                  <p:cNvPicPr/>
                  <p:nvPr/>
                </p:nvPicPr>
                <p:blipFill>
                  <a:blip r:embed="rId53"/>
                  <a:stretch>
                    <a:fillRect/>
                  </a:stretch>
                </p:blipFill>
                <p:spPr>
                  <a:xfrm>
                    <a:off x="779647" y="4890621"/>
                    <a:ext cx="124920" cy="227880"/>
                  </a:xfrm>
                  <a:prstGeom prst="rect">
                    <a:avLst/>
                  </a:prstGeom>
                </p:spPr>
              </p:pic>
            </mc:Fallback>
          </mc:AlternateContent>
        </p:grpSp>
        <p:grpSp>
          <p:nvGrpSpPr>
            <p:cNvPr id="1046" name="Group 1045">
              <a:extLst>
                <a:ext uri="{FF2B5EF4-FFF2-40B4-BE49-F238E27FC236}">
                  <a16:creationId xmlns:a16="http://schemas.microsoft.com/office/drawing/2014/main" id="{305A7273-AE46-CA7E-8F2A-4BA6E5805C9C}"/>
                </a:ext>
              </a:extLst>
            </p:cNvPr>
            <p:cNvGrpSpPr/>
            <p:nvPr/>
          </p:nvGrpSpPr>
          <p:grpSpPr>
            <a:xfrm>
              <a:off x="1952527" y="4611981"/>
              <a:ext cx="1166760" cy="622440"/>
              <a:chOff x="1952527" y="4611981"/>
              <a:chExt cx="1166760" cy="622440"/>
            </a:xfrm>
          </p:grpSpPr>
          <mc:AlternateContent xmlns:mc="http://schemas.openxmlformats.org/markup-compatibility/2006" xmlns:p14="http://schemas.microsoft.com/office/powerpoint/2010/main">
            <mc:Choice Requires="p14">
              <p:contentPart p14:bwMode="auto" r:id="rId54">
                <p14:nvContentPartPr>
                  <p14:cNvPr id="17495" name="Ink 17494">
                    <a:extLst>
                      <a:ext uri="{FF2B5EF4-FFF2-40B4-BE49-F238E27FC236}">
                        <a16:creationId xmlns:a16="http://schemas.microsoft.com/office/drawing/2014/main" id="{C89FA457-AC07-9383-6AEE-B5904311A3EB}"/>
                      </a:ext>
                    </a:extLst>
                  </p14:cNvPr>
                  <p14:cNvContentPartPr/>
                  <p14:nvPr/>
                </p14:nvContentPartPr>
                <p14:xfrm>
                  <a:off x="2037847" y="4660941"/>
                  <a:ext cx="19800" cy="125640"/>
                </p14:xfrm>
              </p:contentPart>
            </mc:Choice>
            <mc:Fallback xmlns="">
              <p:pic>
                <p:nvPicPr>
                  <p:cNvPr id="17495" name="Ink 17494">
                    <a:extLst>
                      <a:ext uri="{FF2B5EF4-FFF2-40B4-BE49-F238E27FC236}">
                        <a16:creationId xmlns:a16="http://schemas.microsoft.com/office/drawing/2014/main" id="{C89FA457-AC07-9383-6AEE-B5904311A3EB}"/>
                      </a:ext>
                    </a:extLst>
                  </p:cNvPr>
                  <p:cNvPicPr/>
                  <p:nvPr/>
                </p:nvPicPr>
                <p:blipFill>
                  <a:blip r:embed="rId55"/>
                  <a:stretch>
                    <a:fillRect/>
                  </a:stretch>
                </p:blipFill>
                <p:spPr>
                  <a:xfrm>
                    <a:off x="2029207" y="4651941"/>
                    <a:ext cx="374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7496" name="Ink 17495">
                    <a:extLst>
                      <a:ext uri="{FF2B5EF4-FFF2-40B4-BE49-F238E27FC236}">
                        <a16:creationId xmlns:a16="http://schemas.microsoft.com/office/drawing/2014/main" id="{0A6CECE3-27ED-9F8A-D703-BF83DD17D3A5}"/>
                      </a:ext>
                    </a:extLst>
                  </p14:cNvPr>
                  <p14:cNvContentPartPr/>
                  <p14:nvPr/>
                </p14:nvContentPartPr>
                <p14:xfrm>
                  <a:off x="1952527" y="4844181"/>
                  <a:ext cx="346320" cy="21600"/>
                </p14:xfrm>
              </p:contentPart>
            </mc:Choice>
            <mc:Fallback xmlns="">
              <p:pic>
                <p:nvPicPr>
                  <p:cNvPr id="17496" name="Ink 17495">
                    <a:extLst>
                      <a:ext uri="{FF2B5EF4-FFF2-40B4-BE49-F238E27FC236}">
                        <a16:creationId xmlns:a16="http://schemas.microsoft.com/office/drawing/2014/main" id="{0A6CECE3-27ED-9F8A-D703-BF83DD17D3A5}"/>
                      </a:ext>
                    </a:extLst>
                  </p:cNvPr>
                  <p:cNvPicPr/>
                  <p:nvPr/>
                </p:nvPicPr>
                <p:blipFill>
                  <a:blip r:embed="rId57"/>
                  <a:stretch>
                    <a:fillRect/>
                  </a:stretch>
                </p:blipFill>
                <p:spPr>
                  <a:xfrm>
                    <a:off x="1943527" y="4835541"/>
                    <a:ext cx="36396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7497" name="Ink 17496">
                    <a:extLst>
                      <a:ext uri="{FF2B5EF4-FFF2-40B4-BE49-F238E27FC236}">
                        <a16:creationId xmlns:a16="http://schemas.microsoft.com/office/drawing/2014/main" id="{C3405FA3-74D0-E733-70D2-5F05B4B16ADD}"/>
                      </a:ext>
                    </a:extLst>
                  </p14:cNvPr>
                  <p14:cNvContentPartPr/>
                  <p14:nvPr/>
                </p14:nvContentPartPr>
                <p14:xfrm>
                  <a:off x="2077447" y="4909701"/>
                  <a:ext cx="157320" cy="212040"/>
                </p14:xfrm>
              </p:contentPart>
            </mc:Choice>
            <mc:Fallback xmlns="">
              <p:pic>
                <p:nvPicPr>
                  <p:cNvPr id="17497" name="Ink 17496">
                    <a:extLst>
                      <a:ext uri="{FF2B5EF4-FFF2-40B4-BE49-F238E27FC236}">
                        <a16:creationId xmlns:a16="http://schemas.microsoft.com/office/drawing/2014/main" id="{C3405FA3-74D0-E733-70D2-5F05B4B16ADD}"/>
                      </a:ext>
                    </a:extLst>
                  </p:cNvPr>
                  <p:cNvPicPr/>
                  <p:nvPr/>
                </p:nvPicPr>
                <p:blipFill>
                  <a:blip r:embed="rId59"/>
                  <a:stretch>
                    <a:fillRect/>
                  </a:stretch>
                </p:blipFill>
                <p:spPr>
                  <a:xfrm>
                    <a:off x="2068447" y="4901061"/>
                    <a:ext cx="17496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7498" name="Ink 17497">
                    <a:extLst>
                      <a:ext uri="{FF2B5EF4-FFF2-40B4-BE49-F238E27FC236}">
                        <a16:creationId xmlns:a16="http://schemas.microsoft.com/office/drawing/2014/main" id="{6EC2B696-5998-9E03-C333-12CF773B1AA7}"/>
                      </a:ext>
                    </a:extLst>
                  </p14:cNvPr>
                  <p14:cNvContentPartPr/>
                  <p14:nvPr/>
                </p14:nvContentPartPr>
                <p14:xfrm>
                  <a:off x="2214967" y="5014821"/>
                  <a:ext cx="26640" cy="187920"/>
                </p14:xfrm>
              </p:contentPart>
            </mc:Choice>
            <mc:Fallback xmlns="">
              <p:pic>
                <p:nvPicPr>
                  <p:cNvPr id="17498" name="Ink 17497">
                    <a:extLst>
                      <a:ext uri="{FF2B5EF4-FFF2-40B4-BE49-F238E27FC236}">
                        <a16:creationId xmlns:a16="http://schemas.microsoft.com/office/drawing/2014/main" id="{6EC2B696-5998-9E03-C333-12CF773B1AA7}"/>
                      </a:ext>
                    </a:extLst>
                  </p:cNvPr>
                  <p:cNvPicPr/>
                  <p:nvPr/>
                </p:nvPicPr>
                <p:blipFill>
                  <a:blip r:embed="rId61"/>
                  <a:stretch>
                    <a:fillRect/>
                  </a:stretch>
                </p:blipFill>
                <p:spPr>
                  <a:xfrm>
                    <a:off x="2206327" y="5006181"/>
                    <a:ext cx="4428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7505" name="Ink 17504">
                    <a:extLst>
                      <a:ext uri="{FF2B5EF4-FFF2-40B4-BE49-F238E27FC236}">
                        <a16:creationId xmlns:a16="http://schemas.microsoft.com/office/drawing/2014/main" id="{CD029501-DBBB-BD99-FFAC-B7E9C7FF2979}"/>
                      </a:ext>
                    </a:extLst>
                  </p14:cNvPr>
                  <p14:cNvContentPartPr/>
                  <p14:nvPr/>
                </p14:nvContentPartPr>
                <p14:xfrm>
                  <a:off x="2399287" y="4648341"/>
                  <a:ext cx="157320" cy="317880"/>
                </p14:xfrm>
              </p:contentPart>
            </mc:Choice>
            <mc:Fallback xmlns="">
              <p:pic>
                <p:nvPicPr>
                  <p:cNvPr id="17505" name="Ink 17504">
                    <a:extLst>
                      <a:ext uri="{FF2B5EF4-FFF2-40B4-BE49-F238E27FC236}">
                        <a16:creationId xmlns:a16="http://schemas.microsoft.com/office/drawing/2014/main" id="{CD029501-DBBB-BD99-FFAC-B7E9C7FF2979}"/>
                      </a:ext>
                    </a:extLst>
                  </p:cNvPr>
                  <p:cNvPicPr/>
                  <p:nvPr/>
                </p:nvPicPr>
                <p:blipFill>
                  <a:blip r:embed="rId63"/>
                  <a:stretch>
                    <a:fillRect/>
                  </a:stretch>
                </p:blipFill>
                <p:spPr>
                  <a:xfrm>
                    <a:off x="2390647" y="4639701"/>
                    <a:ext cx="174960" cy="3355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7506" name="Ink 17505">
                    <a:extLst>
                      <a:ext uri="{FF2B5EF4-FFF2-40B4-BE49-F238E27FC236}">
                        <a16:creationId xmlns:a16="http://schemas.microsoft.com/office/drawing/2014/main" id="{0529DAE5-633C-D34E-BE09-2C7F41107824}"/>
                      </a:ext>
                    </a:extLst>
                  </p14:cNvPr>
                  <p14:cNvContentPartPr/>
                  <p14:nvPr/>
                </p14:nvContentPartPr>
                <p14:xfrm>
                  <a:off x="2541127" y="4797021"/>
                  <a:ext cx="164520" cy="376200"/>
                </p14:xfrm>
              </p:contentPart>
            </mc:Choice>
            <mc:Fallback xmlns="">
              <p:pic>
                <p:nvPicPr>
                  <p:cNvPr id="17506" name="Ink 17505">
                    <a:extLst>
                      <a:ext uri="{FF2B5EF4-FFF2-40B4-BE49-F238E27FC236}">
                        <a16:creationId xmlns:a16="http://schemas.microsoft.com/office/drawing/2014/main" id="{0529DAE5-633C-D34E-BE09-2C7F41107824}"/>
                      </a:ext>
                    </a:extLst>
                  </p:cNvPr>
                  <p:cNvPicPr/>
                  <p:nvPr/>
                </p:nvPicPr>
                <p:blipFill>
                  <a:blip r:embed="rId65"/>
                  <a:stretch>
                    <a:fillRect/>
                  </a:stretch>
                </p:blipFill>
                <p:spPr>
                  <a:xfrm>
                    <a:off x="2532127" y="4788381"/>
                    <a:ext cx="182160"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7507" name="Ink 17506">
                    <a:extLst>
                      <a:ext uri="{FF2B5EF4-FFF2-40B4-BE49-F238E27FC236}">
                        <a16:creationId xmlns:a16="http://schemas.microsoft.com/office/drawing/2014/main" id="{80BE5E5F-39AA-70A5-9C47-D3753FCDC84E}"/>
                      </a:ext>
                    </a:extLst>
                  </p14:cNvPr>
                  <p14:cNvContentPartPr/>
                  <p14:nvPr/>
                </p14:nvContentPartPr>
                <p14:xfrm>
                  <a:off x="2723647" y="4984581"/>
                  <a:ext cx="117000" cy="123840"/>
                </p14:xfrm>
              </p:contentPart>
            </mc:Choice>
            <mc:Fallback xmlns="">
              <p:pic>
                <p:nvPicPr>
                  <p:cNvPr id="17507" name="Ink 17506">
                    <a:extLst>
                      <a:ext uri="{FF2B5EF4-FFF2-40B4-BE49-F238E27FC236}">
                        <a16:creationId xmlns:a16="http://schemas.microsoft.com/office/drawing/2014/main" id="{80BE5E5F-39AA-70A5-9C47-D3753FCDC84E}"/>
                      </a:ext>
                    </a:extLst>
                  </p:cNvPr>
                  <p:cNvPicPr/>
                  <p:nvPr/>
                </p:nvPicPr>
                <p:blipFill>
                  <a:blip r:embed="rId67"/>
                  <a:stretch>
                    <a:fillRect/>
                  </a:stretch>
                </p:blipFill>
                <p:spPr>
                  <a:xfrm>
                    <a:off x="2714647" y="4975581"/>
                    <a:ext cx="13464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7508" name="Ink 17507">
                    <a:extLst>
                      <a:ext uri="{FF2B5EF4-FFF2-40B4-BE49-F238E27FC236}">
                        <a16:creationId xmlns:a16="http://schemas.microsoft.com/office/drawing/2014/main" id="{67542B1E-FA80-FB5A-0DD9-AFCD2D0C2BA8}"/>
                      </a:ext>
                    </a:extLst>
                  </p14:cNvPr>
                  <p14:cNvContentPartPr/>
                  <p14:nvPr/>
                </p14:nvContentPartPr>
                <p14:xfrm>
                  <a:off x="2840287" y="5096901"/>
                  <a:ext cx="360" cy="360"/>
                </p14:xfrm>
              </p:contentPart>
            </mc:Choice>
            <mc:Fallback xmlns="">
              <p:pic>
                <p:nvPicPr>
                  <p:cNvPr id="17508" name="Ink 17507">
                    <a:extLst>
                      <a:ext uri="{FF2B5EF4-FFF2-40B4-BE49-F238E27FC236}">
                        <a16:creationId xmlns:a16="http://schemas.microsoft.com/office/drawing/2014/main" id="{67542B1E-FA80-FB5A-0DD9-AFCD2D0C2BA8}"/>
                      </a:ext>
                    </a:extLst>
                  </p:cNvPr>
                  <p:cNvPicPr/>
                  <p:nvPr/>
                </p:nvPicPr>
                <p:blipFill>
                  <a:blip r:embed="rId8"/>
                  <a:stretch>
                    <a:fillRect/>
                  </a:stretch>
                </p:blipFill>
                <p:spPr>
                  <a:xfrm>
                    <a:off x="2831647" y="508826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7509" name="Ink 17508">
                    <a:extLst>
                      <a:ext uri="{FF2B5EF4-FFF2-40B4-BE49-F238E27FC236}">
                        <a16:creationId xmlns:a16="http://schemas.microsoft.com/office/drawing/2014/main" id="{8B138F23-7134-3ADD-7140-EC0ED46A4C36}"/>
                      </a:ext>
                    </a:extLst>
                  </p14:cNvPr>
                  <p14:cNvContentPartPr/>
                  <p14:nvPr/>
                </p14:nvContentPartPr>
                <p14:xfrm>
                  <a:off x="2840287" y="4611981"/>
                  <a:ext cx="360" cy="190080"/>
                </p14:xfrm>
              </p:contentPart>
            </mc:Choice>
            <mc:Fallback xmlns="">
              <p:pic>
                <p:nvPicPr>
                  <p:cNvPr id="17509" name="Ink 17508">
                    <a:extLst>
                      <a:ext uri="{FF2B5EF4-FFF2-40B4-BE49-F238E27FC236}">
                        <a16:creationId xmlns:a16="http://schemas.microsoft.com/office/drawing/2014/main" id="{8B138F23-7134-3ADD-7140-EC0ED46A4C36}"/>
                      </a:ext>
                    </a:extLst>
                  </p:cNvPr>
                  <p:cNvPicPr/>
                  <p:nvPr/>
                </p:nvPicPr>
                <p:blipFill>
                  <a:blip r:embed="rId70"/>
                  <a:stretch>
                    <a:fillRect/>
                  </a:stretch>
                </p:blipFill>
                <p:spPr>
                  <a:xfrm>
                    <a:off x="2831647" y="4602981"/>
                    <a:ext cx="1800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7510" name="Ink 17509">
                    <a:extLst>
                      <a:ext uri="{FF2B5EF4-FFF2-40B4-BE49-F238E27FC236}">
                        <a16:creationId xmlns:a16="http://schemas.microsoft.com/office/drawing/2014/main" id="{35856E33-AC29-FD63-7AD0-65002AFFAD72}"/>
                      </a:ext>
                    </a:extLst>
                  </p14:cNvPr>
                  <p14:cNvContentPartPr/>
                  <p14:nvPr/>
                </p14:nvContentPartPr>
                <p14:xfrm>
                  <a:off x="2866567" y="4741221"/>
                  <a:ext cx="106920" cy="191160"/>
                </p14:xfrm>
              </p:contentPart>
            </mc:Choice>
            <mc:Fallback xmlns="">
              <p:pic>
                <p:nvPicPr>
                  <p:cNvPr id="17510" name="Ink 17509">
                    <a:extLst>
                      <a:ext uri="{FF2B5EF4-FFF2-40B4-BE49-F238E27FC236}">
                        <a16:creationId xmlns:a16="http://schemas.microsoft.com/office/drawing/2014/main" id="{35856E33-AC29-FD63-7AD0-65002AFFAD72}"/>
                      </a:ext>
                    </a:extLst>
                  </p:cNvPr>
                  <p:cNvPicPr/>
                  <p:nvPr/>
                </p:nvPicPr>
                <p:blipFill>
                  <a:blip r:embed="rId72"/>
                  <a:stretch>
                    <a:fillRect/>
                  </a:stretch>
                </p:blipFill>
                <p:spPr>
                  <a:xfrm>
                    <a:off x="2857567" y="4732221"/>
                    <a:ext cx="12456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7511" name="Ink 17510">
                    <a:extLst>
                      <a:ext uri="{FF2B5EF4-FFF2-40B4-BE49-F238E27FC236}">
                        <a16:creationId xmlns:a16="http://schemas.microsoft.com/office/drawing/2014/main" id="{DD3AD21C-3BC4-D6E7-26AF-A5F3E5B329F8}"/>
                      </a:ext>
                    </a:extLst>
                  </p14:cNvPr>
                  <p14:cNvContentPartPr/>
                  <p14:nvPr/>
                </p14:nvContentPartPr>
                <p14:xfrm>
                  <a:off x="2989327" y="4910421"/>
                  <a:ext cx="129960" cy="114120"/>
                </p14:xfrm>
              </p:contentPart>
            </mc:Choice>
            <mc:Fallback xmlns="">
              <p:pic>
                <p:nvPicPr>
                  <p:cNvPr id="17511" name="Ink 17510">
                    <a:extLst>
                      <a:ext uri="{FF2B5EF4-FFF2-40B4-BE49-F238E27FC236}">
                        <a16:creationId xmlns:a16="http://schemas.microsoft.com/office/drawing/2014/main" id="{DD3AD21C-3BC4-D6E7-26AF-A5F3E5B329F8}"/>
                      </a:ext>
                    </a:extLst>
                  </p:cNvPr>
                  <p:cNvPicPr/>
                  <p:nvPr/>
                </p:nvPicPr>
                <p:blipFill>
                  <a:blip r:embed="rId74"/>
                  <a:stretch>
                    <a:fillRect/>
                  </a:stretch>
                </p:blipFill>
                <p:spPr>
                  <a:xfrm>
                    <a:off x="2980687" y="4901421"/>
                    <a:ext cx="1476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7512" name="Ink 17511">
                    <a:extLst>
                      <a:ext uri="{FF2B5EF4-FFF2-40B4-BE49-F238E27FC236}">
                        <a16:creationId xmlns:a16="http://schemas.microsoft.com/office/drawing/2014/main" id="{91364858-6A57-5479-E2EC-28B34733327A}"/>
                      </a:ext>
                    </a:extLst>
                  </p14:cNvPr>
                  <p14:cNvContentPartPr/>
                  <p14:nvPr/>
                </p14:nvContentPartPr>
                <p14:xfrm>
                  <a:off x="3118927" y="4944621"/>
                  <a:ext cx="360" cy="289800"/>
                </p14:xfrm>
              </p:contentPart>
            </mc:Choice>
            <mc:Fallback xmlns="">
              <p:pic>
                <p:nvPicPr>
                  <p:cNvPr id="17512" name="Ink 17511">
                    <a:extLst>
                      <a:ext uri="{FF2B5EF4-FFF2-40B4-BE49-F238E27FC236}">
                        <a16:creationId xmlns:a16="http://schemas.microsoft.com/office/drawing/2014/main" id="{91364858-6A57-5479-E2EC-28B34733327A}"/>
                      </a:ext>
                    </a:extLst>
                  </p:cNvPr>
                  <p:cNvPicPr/>
                  <p:nvPr/>
                </p:nvPicPr>
                <p:blipFill>
                  <a:blip r:embed="rId76"/>
                  <a:stretch>
                    <a:fillRect/>
                  </a:stretch>
                </p:blipFill>
                <p:spPr>
                  <a:xfrm>
                    <a:off x="3109927" y="4935981"/>
                    <a:ext cx="18000" cy="307440"/>
                  </a:xfrm>
                  <a:prstGeom prst="rect">
                    <a:avLst/>
                  </a:prstGeom>
                </p:spPr>
              </p:pic>
            </mc:Fallback>
          </mc:AlternateContent>
        </p:grpSp>
        <p:grpSp>
          <p:nvGrpSpPr>
            <p:cNvPr id="1045" name="Group 1044">
              <a:extLst>
                <a:ext uri="{FF2B5EF4-FFF2-40B4-BE49-F238E27FC236}">
                  <a16:creationId xmlns:a16="http://schemas.microsoft.com/office/drawing/2014/main" id="{4EC3EC31-E30C-2E62-389C-1AEFC50C4741}"/>
                </a:ext>
              </a:extLst>
            </p:cNvPr>
            <p:cNvGrpSpPr/>
            <p:nvPr/>
          </p:nvGrpSpPr>
          <p:grpSpPr>
            <a:xfrm>
              <a:off x="3311887" y="4552221"/>
              <a:ext cx="1274760" cy="645120"/>
              <a:chOff x="3311887" y="4552221"/>
              <a:chExt cx="1274760" cy="645120"/>
            </a:xfrm>
          </p:grpSpPr>
          <mc:AlternateContent xmlns:mc="http://schemas.openxmlformats.org/markup-compatibility/2006" xmlns:p14="http://schemas.microsoft.com/office/powerpoint/2010/main">
            <mc:Choice Requires="p14">
              <p:contentPart p14:bwMode="auto" r:id="rId77">
                <p14:nvContentPartPr>
                  <p14:cNvPr id="17513" name="Ink 17512">
                    <a:extLst>
                      <a:ext uri="{FF2B5EF4-FFF2-40B4-BE49-F238E27FC236}">
                        <a16:creationId xmlns:a16="http://schemas.microsoft.com/office/drawing/2014/main" id="{D6A1C59D-30B2-5A2C-D9BE-12E615A074F0}"/>
                      </a:ext>
                    </a:extLst>
                  </p14:cNvPr>
                  <p14:cNvContentPartPr/>
                  <p14:nvPr/>
                </p14:nvContentPartPr>
                <p14:xfrm>
                  <a:off x="3311887" y="4964781"/>
                  <a:ext cx="154440" cy="5040"/>
                </p14:xfrm>
              </p:contentPart>
            </mc:Choice>
            <mc:Fallback xmlns="">
              <p:pic>
                <p:nvPicPr>
                  <p:cNvPr id="17513" name="Ink 17512">
                    <a:extLst>
                      <a:ext uri="{FF2B5EF4-FFF2-40B4-BE49-F238E27FC236}">
                        <a16:creationId xmlns:a16="http://schemas.microsoft.com/office/drawing/2014/main" id="{D6A1C59D-30B2-5A2C-D9BE-12E615A074F0}"/>
                      </a:ext>
                    </a:extLst>
                  </p:cNvPr>
                  <p:cNvPicPr/>
                  <p:nvPr/>
                </p:nvPicPr>
                <p:blipFill>
                  <a:blip r:embed="rId78"/>
                  <a:stretch>
                    <a:fillRect/>
                  </a:stretch>
                </p:blipFill>
                <p:spPr>
                  <a:xfrm>
                    <a:off x="3303247" y="4955781"/>
                    <a:ext cx="1720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7514" name="Ink 17513">
                    <a:extLst>
                      <a:ext uri="{FF2B5EF4-FFF2-40B4-BE49-F238E27FC236}">
                        <a16:creationId xmlns:a16="http://schemas.microsoft.com/office/drawing/2014/main" id="{786E12E9-9314-57FC-D3F8-99476B3DC1A5}"/>
                      </a:ext>
                    </a:extLst>
                  </p14:cNvPr>
                  <p14:cNvContentPartPr/>
                  <p14:nvPr/>
                </p14:nvContentPartPr>
                <p14:xfrm>
                  <a:off x="3534367" y="4964781"/>
                  <a:ext cx="9720" cy="360"/>
                </p14:xfrm>
              </p:contentPart>
            </mc:Choice>
            <mc:Fallback xmlns="">
              <p:pic>
                <p:nvPicPr>
                  <p:cNvPr id="17514" name="Ink 17513">
                    <a:extLst>
                      <a:ext uri="{FF2B5EF4-FFF2-40B4-BE49-F238E27FC236}">
                        <a16:creationId xmlns:a16="http://schemas.microsoft.com/office/drawing/2014/main" id="{786E12E9-9314-57FC-D3F8-99476B3DC1A5}"/>
                      </a:ext>
                    </a:extLst>
                  </p:cNvPr>
                  <p:cNvPicPr/>
                  <p:nvPr/>
                </p:nvPicPr>
                <p:blipFill>
                  <a:blip r:embed="rId80"/>
                  <a:stretch>
                    <a:fillRect/>
                  </a:stretch>
                </p:blipFill>
                <p:spPr>
                  <a:xfrm>
                    <a:off x="3525727" y="4955781"/>
                    <a:ext cx="27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7515" name="Ink 17514">
                    <a:extLst>
                      <a:ext uri="{FF2B5EF4-FFF2-40B4-BE49-F238E27FC236}">
                        <a16:creationId xmlns:a16="http://schemas.microsoft.com/office/drawing/2014/main" id="{F6A10824-6A6B-DCCE-8BD8-C4F137DF3E0F}"/>
                      </a:ext>
                    </a:extLst>
                  </p14:cNvPr>
                  <p14:cNvContentPartPr/>
                  <p14:nvPr/>
                </p14:nvContentPartPr>
                <p14:xfrm>
                  <a:off x="3611767" y="4975221"/>
                  <a:ext cx="2520" cy="360"/>
                </p14:xfrm>
              </p:contentPart>
            </mc:Choice>
            <mc:Fallback xmlns="">
              <p:pic>
                <p:nvPicPr>
                  <p:cNvPr id="17515" name="Ink 17514">
                    <a:extLst>
                      <a:ext uri="{FF2B5EF4-FFF2-40B4-BE49-F238E27FC236}">
                        <a16:creationId xmlns:a16="http://schemas.microsoft.com/office/drawing/2014/main" id="{F6A10824-6A6B-DCCE-8BD8-C4F137DF3E0F}"/>
                      </a:ext>
                    </a:extLst>
                  </p:cNvPr>
                  <p:cNvPicPr/>
                  <p:nvPr/>
                </p:nvPicPr>
                <p:blipFill>
                  <a:blip r:embed="rId82"/>
                  <a:stretch>
                    <a:fillRect/>
                  </a:stretch>
                </p:blipFill>
                <p:spPr>
                  <a:xfrm>
                    <a:off x="3602767" y="4966221"/>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516" name="Ink 17515">
                    <a:extLst>
                      <a:ext uri="{FF2B5EF4-FFF2-40B4-BE49-F238E27FC236}">
                        <a16:creationId xmlns:a16="http://schemas.microsoft.com/office/drawing/2014/main" id="{863F028F-C512-8963-430E-7E741906696A}"/>
                      </a:ext>
                    </a:extLst>
                  </p14:cNvPr>
                  <p14:cNvContentPartPr/>
                  <p14:nvPr/>
                </p14:nvContentPartPr>
                <p14:xfrm>
                  <a:off x="3761167" y="4975221"/>
                  <a:ext cx="2520" cy="360"/>
                </p14:xfrm>
              </p:contentPart>
            </mc:Choice>
            <mc:Fallback xmlns="">
              <p:pic>
                <p:nvPicPr>
                  <p:cNvPr id="17516" name="Ink 17515">
                    <a:extLst>
                      <a:ext uri="{FF2B5EF4-FFF2-40B4-BE49-F238E27FC236}">
                        <a16:creationId xmlns:a16="http://schemas.microsoft.com/office/drawing/2014/main" id="{863F028F-C512-8963-430E-7E741906696A}"/>
                      </a:ext>
                    </a:extLst>
                  </p:cNvPr>
                  <p:cNvPicPr/>
                  <p:nvPr/>
                </p:nvPicPr>
                <p:blipFill>
                  <a:blip r:embed="rId82"/>
                  <a:stretch>
                    <a:fillRect/>
                  </a:stretch>
                </p:blipFill>
                <p:spPr>
                  <a:xfrm>
                    <a:off x="3752167" y="4966221"/>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7517" name="Ink 17516">
                    <a:extLst>
                      <a:ext uri="{FF2B5EF4-FFF2-40B4-BE49-F238E27FC236}">
                        <a16:creationId xmlns:a16="http://schemas.microsoft.com/office/drawing/2014/main" id="{9B12F5D4-53B8-6BEE-B19D-12A537B10DA1}"/>
                      </a:ext>
                    </a:extLst>
                  </p14:cNvPr>
                  <p14:cNvContentPartPr/>
                  <p14:nvPr/>
                </p14:nvContentPartPr>
                <p14:xfrm>
                  <a:off x="3543367" y="4659141"/>
                  <a:ext cx="17280" cy="132120"/>
                </p14:xfrm>
              </p:contentPart>
            </mc:Choice>
            <mc:Fallback xmlns="">
              <p:pic>
                <p:nvPicPr>
                  <p:cNvPr id="17517" name="Ink 17516">
                    <a:extLst>
                      <a:ext uri="{FF2B5EF4-FFF2-40B4-BE49-F238E27FC236}">
                        <a16:creationId xmlns:a16="http://schemas.microsoft.com/office/drawing/2014/main" id="{9B12F5D4-53B8-6BEE-B19D-12A537B10DA1}"/>
                      </a:ext>
                    </a:extLst>
                  </p:cNvPr>
                  <p:cNvPicPr/>
                  <p:nvPr/>
                </p:nvPicPr>
                <p:blipFill>
                  <a:blip r:embed="rId85"/>
                  <a:stretch>
                    <a:fillRect/>
                  </a:stretch>
                </p:blipFill>
                <p:spPr>
                  <a:xfrm>
                    <a:off x="3534727" y="4650141"/>
                    <a:ext cx="3492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7518" name="Ink 17517">
                    <a:extLst>
                      <a:ext uri="{FF2B5EF4-FFF2-40B4-BE49-F238E27FC236}">
                        <a16:creationId xmlns:a16="http://schemas.microsoft.com/office/drawing/2014/main" id="{58F6ED12-EC73-87B4-4227-DF78F7EEDB2C}"/>
                      </a:ext>
                    </a:extLst>
                  </p14:cNvPr>
                  <p14:cNvContentPartPr/>
                  <p14:nvPr/>
                </p14:nvContentPartPr>
                <p14:xfrm>
                  <a:off x="3469927" y="4779741"/>
                  <a:ext cx="261720" cy="28080"/>
                </p14:xfrm>
              </p:contentPart>
            </mc:Choice>
            <mc:Fallback xmlns="">
              <p:pic>
                <p:nvPicPr>
                  <p:cNvPr id="17518" name="Ink 17517">
                    <a:extLst>
                      <a:ext uri="{FF2B5EF4-FFF2-40B4-BE49-F238E27FC236}">
                        <a16:creationId xmlns:a16="http://schemas.microsoft.com/office/drawing/2014/main" id="{58F6ED12-EC73-87B4-4227-DF78F7EEDB2C}"/>
                      </a:ext>
                    </a:extLst>
                  </p:cNvPr>
                  <p:cNvPicPr/>
                  <p:nvPr/>
                </p:nvPicPr>
                <p:blipFill>
                  <a:blip r:embed="rId87"/>
                  <a:stretch>
                    <a:fillRect/>
                  </a:stretch>
                </p:blipFill>
                <p:spPr>
                  <a:xfrm>
                    <a:off x="3460927" y="4771101"/>
                    <a:ext cx="2793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7519" name="Ink 17518">
                    <a:extLst>
                      <a:ext uri="{FF2B5EF4-FFF2-40B4-BE49-F238E27FC236}">
                        <a16:creationId xmlns:a16="http://schemas.microsoft.com/office/drawing/2014/main" id="{1D2A294D-8011-EE7C-4527-DBFBAFA9FF3F}"/>
                      </a:ext>
                    </a:extLst>
                  </p14:cNvPr>
                  <p14:cNvContentPartPr/>
                  <p14:nvPr/>
                </p14:nvContentPartPr>
                <p14:xfrm>
                  <a:off x="3562447" y="4882701"/>
                  <a:ext cx="181440" cy="132840"/>
                </p14:xfrm>
              </p:contentPart>
            </mc:Choice>
            <mc:Fallback xmlns="">
              <p:pic>
                <p:nvPicPr>
                  <p:cNvPr id="17519" name="Ink 17518">
                    <a:extLst>
                      <a:ext uri="{FF2B5EF4-FFF2-40B4-BE49-F238E27FC236}">
                        <a16:creationId xmlns:a16="http://schemas.microsoft.com/office/drawing/2014/main" id="{1D2A294D-8011-EE7C-4527-DBFBAFA9FF3F}"/>
                      </a:ext>
                    </a:extLst>
                  </p:cNvPr>
                  <p:cNvPicPr/>
                  <p:nvPr/>
                </p:nvPicPr>
                <p:blipFill>
                  <a:blip r:embed="rId89"/>
                  <a:stretch>
                    <a:fillRect/>
                  </a:stretch>
                </p:blipFill>
                <p:spPr>
                  <a:xfrm>
                    <a:off x="3553447" y="4873701"/>
                    <a:ext cx="19908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7520" name="Ink 17519">
                    <a:extLst>
                      <a:ext uri="{FF2B5EF4-FFF2-40B4-BE49-F238E27FC236}">
                        <a16:creationId xmlns:a16="http://schemas.microsoft.com/office/drawing/2014/main" id="{A153C67B-10EE-002E-87BA-C6CE73B7EDC5}"/>
                      </a:ext>
                    </a:extLst>
                  </p14:cNvPr>
                  <p14:cNvContentPartPr/>
                  <p14:nvPr/>
                </p14:nvContentPartPr>
                <p14:xfrm>
                  <a:off x="3727327" y="4928781"/>
                  <a:ext cx="360" cy="268560"/>
                </p14:xfrm>
              </p:contentPart>
            </mc:Choice>
            <mc:Fallback xmlns="">
              <p:pic>
                <p:nvPicPr>
                  <p:cNvPr id="17520" name="Ink 17519">
                    <a:extLst>
                      <a:ext uri="{FF2B5EF4-FFF2-40B4-BE49-F238E27FC236}">
                        <a16:creationId xmlns:a16="http://schemas.microsoft.com/office/drawing/2014/main" id="{A153C67B-10EE-002E-87BA-C6CE73B7EDC5}"/>
                      </a:ext>
                    </a:extLst>
                  </p:cNvPr>
                  <p:cNvPicPr/>
                  <p:nvPr/>
                </p:nvPicPr>
                <p:blipFill>
                  <a:blip r:embed="rId91"/>
                  <a:stretch>
                    <a:fillRect/>
                  </a:stretch>
                </p:blipFill>
                <p:spPr>
                  <a:xfrm>
                    <a:off x="3718687" y="4920141"/>
                    <a:ext cx="1800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7521" name="Ink 17520">
                    <a:extLst>
                      <a:ext uri="{FF2B5EF4-FFF2-40B4-BE49-F238E27FC236}">
                        <a16:creationId xmlns:a16="http://schemas.microsoft.com/office/drawing/2014/main" id="{BC5F4654-0C7C-2210-AE83-9A0C44026CBA}"/>
                      </a:ext>
                    </a:extLst>
                  </p14:cNvPr>
                  <p14:cNvContentPartPr/>
                  <p14:nvPr/>
                </p14:nvContentPartPr>
                <p14:xfrm>
                  <a:off x="3866287" y="4684701"/>
                  <a:ext cx="149040" cy="223920"/>
                </p14:xfrm>
              </p:contentPart>
            </mc:Choice>
            <mc:Fallback xmlns="">
              <p:pic>
                <p:nvPicPr>
                  <p:cNvPr id="17521" name="Ink 17520">
                    <a:extLst>
                      <a:ext uri="{FF2B5EF4-FFF2-40B4-BE49-F238E27FC236}">
                        <a16:creationId xmlns:a16="http://schemas.microsoft.com/office/drawing/2014/main" id="{BC5F4654-0C7C-2210-AE83-9A0C44026CBA}"/>
                      </a:ext>
                    </a:extLst>
                  </p:cNvPr>
                  <p:cNvPicPr/>
                  <p:nvPr/>
                </p:nvPicPr>
                <p:blipFill>
                  <a:blip r:embed="rId93"/>
                  <a:stretch>
                    <a:fillRect/>
                  </a:stretch>
                </p:blipFill>
                <p:spPr>
                  <a:xfrm>
                    <a:off x="3857647" y="4676061"/>
                    <a:ext cx="16668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7522" name="Ink 17521">
                    <a:extLst>
                      <a:ext uri="{FF2B5EF4-FFF2-40B4-BE49-F238E27FC236}">
                        <a16:creationId xmlns:a16="http://schemas.microsoft.com/office/drawing/2014/main" id="{D1D5C52F-5657-4FB7-94F6-7534C53BE38B}"/>
                      </a:ext>
                    </a:extLst>
                  </p14:cNvPr>
                  <p14:cNvContentPartPr/>
                  <p14:nvPr/>
                </p14:nvContentPartPr>
                <p14:xfrm>
                  <a:off x="4029727" y="4796301"/>
                  <a:ext cx="84600" cy="271800"/>
                </p14:xfrm>
              </p:contentPart>
            </mc:Choice>
            <mc:Fallback xmlns="">
              <p:pic>
                <p:nvPicPr>
                  <p:cNvPr id="17522" name="Ink 17521">
                    <a:extLst>
                      <a:ext uri="{FF2B5EF4-FFF2-40B4-BE49-F238E27FC236}">
                        <a16:creationId xmlns:a16="http://schemas.microsoft.com/office/drawing/2014/main" id="{D1D5C52F-5657-4FB7-94F6-7534C53BE38B}"/>
                      </a:ext>
                    </a:extLst>
                  </p:cNvPr>
                  <p:cNvPicPr/>
                  <p:nvPr/>
                </p:nvPicPr>
                <p:blipFill>
                  <a:blip r:embed="rId95"/>
                  <a:stretch>
                    <a:fillRect/>
                  </a:stretch>
                </p:blipFill>
                <p:spPr>
                  <a:xfrm>
                    <a:off x="4020727" y="4787301"/>
                    <a:ext cx="10224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7523" name="Ink 17522">
                    <a:extLst>
                      <a:ext uri="{FF2B5EF4-FFF2-40B4-BE49-F238E27FC236}">
                        <a16:creationId xmlns:a16="http://schemas.microsoft.com/office/drawing/2014/main" id="{48E1FB59-FA8A-71D1-1BD4-A3F42FAAB42F}"/>
                      </a:ext>
                    </a:extLst>
                  </p14:cNvPr>
                  <p14:cNvContentPartPr/>
                  <p14:nvPr/>
                </p14:nvContentPartPr>
                <p14:xfrm>
                  <a:off x="4171567" y="4930581"/>
                  <a:ext cx="81720" cy="181800"/>
                </p14:xfrm>
              </p:contentPart>
            </mc:Choice>
            <mc:Fallback xmlns="">
              <p:pic>
                <p:nvPicPr>
                  <p:cNvPr id="17523" name="Ink 17522">
                    <a:extLst>
                      <a:ext uri="{FF2B5EF4-FFF2-40B4-BE49-F238E27FC236}">
                        <a16:creationId xmlns:a16="http://schemas.microsoft.com/office/drawing/2014/main" id="{48E1FB59-FA8A-71D1-1BD4-A3F42FAAB42F}"/>
                      </a:ext>
                    </a:extLst>
                  </p:cNvPr>
                  <p:cNvPicPr/>
                  <p:nvPr/>
                </p:nvPicPr>
                <p:blipFill>
                  <a:blip r:embed="rId97"/>
                  <a:stretch>
                    <a:fillRect/>
                  </a:stretch>
                </p:blipFill>
                <p:spPr>
                  <a:xfrm>
                    <a:off x="4162927" y="4921941"/>
                    <a:ext cx="9936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7524" name="Ink 17523">
                    <a:extLst>
                      <a:ext uri="{FF2B5EF4-FFF2-40B4-BE49-F238E27FC236}">
                        <a16:creationId xmlns:a16="http://schemas.microsoft.com/office/drawing/2014/main" id="{22EE464D-1F0C-8D13-C6F1-7112771297E6}"/>
                      </a:ext>
                    </a:extLst>
                  </p14:cNvPr>
                  <p14:cNvContentPartPr/>
                  <p14:nvPr/>
                </p14:nvContentPartPr>
                <p14:xfrm>
                  <a:off x="4253287" y="5104821"/>
                  <a:ext cx="360" cy="360"/>
                </p14:xfrm>
              </p:contentPart>
            </mc:Choice>
            <mc:Fallback xmlns="">
              <p:pic>
                <p:nvPicPr>
                  <p:cNvPr id="17524" name="Ink 17523">
                    <a:extLst>
                      <a:ext uri="{FF2B5EF4-FFF2-40B4-BE49-F238E27FC236}">
                        <a16:creationId xmlns:a16="http://schemas.microsoft.com/office/drawing/2014/main" id="{22EE464D-1F0C-8D13-C6F1-7112771297E6}"/>
                      </a:ext>
                    </a:extLst>
                  </p:cNvPr>
                  <p:cNvPicPr/>
                  <p:nvPr/>
                </p:nvPicPr>
                <p:blipFill>
                  <a:blip r:embed="rId8"/>
                  <a:stretch>
                    <a:fillRect/>
                  </a:stretch>
                </p:blipFill>
                <p:spPr>
                  <a:xfrm>
                    <a:off x="4244287" y="50961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7525" name="Ink 17524">
                    <a:extLst>
                      <a:ext uri="{FF2B5EF4-FFF2-40B4-BE49-F238E27FC236}">
                        <a16:creationId xmlns:a16="http://schemas.microsoft.com/office/drawing/2014/main" id="{2C1B1C96-A544-2C44-63AF-1A9204E936C1}"/>
                      </a:ext>
                    </a:extLst>
                  </p14:cNvPr>
                  <p14:cNvContentPartPr/>
                  <p14:nvPr/>
                </p14:nvContentPartPr>
                <p14:xfrm>
                  <a:off x="4392967" y="4552221"/>
                  <a:ext cx="2880" cy="186120"/>
                </p14:xfrm>
              </p:contentPart>
            </mc:Choice>
            <mc:Fallback xmlns="">
              <p:pic>
                <p:nvPicPr>
                  <p:cNvPr id="17525" name="Ink 17524">
                    <a:extLst>
                      <a:ext uri="{FF2B5EF4-FFF2-40B4-BE49-F238E27FC236}">
                        <a16:creationId xmlns:a16="http://schemas.microsoft.com/office/drawing/2014/main" id="{2C1B1C96-A544-2C44-63AF-1A9204E936C1}"/>
                      </a:ext>
                    </a:extLst>
                  </p:cNvPr>
                  <p:cNvPicPr/>
                  <p:nvPr/>
                </p:nvPicPr>
                <p:blipFill>
                  <a:blip r:embed="rId100"/>
                  <a:stretch>
                    <a:fillRect/>
                  </a:stretch>
                </p:blipFill>
                <p:spPr>
                  <a:xfrm>
                    <a:off x="4384327" y="4543581"/>
                    <a:ext cx="2052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7526" name="Ink 17525">
                    <a:extLst>
                      <a:ext uri="{FF2B5EF4-FFF2-40B4-BE49-F238E27FC236}">
                        <a16:creationId xmlns:a16="http://schemas.microsoft.com/office/drawing/2014/main" id="{47A1C458-4242-21D2-BE58-3CC11A578A68}"/>
                      </a:ext>
                    </a:extLst>
                  </p14:cNvPr>
                  <p14:cNvContentPartPr/>
                  <p14:nvPr/>
                </p14:nvContentPartPr>
                <p14:xfrm>
                  <a:off x="4286407" y="4777941"/>
                  <a:ext cx="300240" cy="39600"/>
                </p14:xfrm>
              </p:contentPart>
            </mc:Choice>
            <mc:Fallback xmlns="">
              <p:pic>
                <p:nvPicPr>
                  <p:cNvPr id="17526" name="Ink 17525">
                    <a:extLst>
                      <a:ext uri="{FF2B5EF4-FFF2-40B4-BE49-F238E27FC236}">
                        <a16:creationId xmlns:a16="http://schemas.microsoft.com/office/drawing/2014/main" id="{47A1C458-4242-21D2-BE58-3CC11A578A68}"/>
                      </a:ext>
                    </a:extLst>
                  </p:cNvPr>
                  <p:cNvPicPr/>
                  <p:nvPr/>
                </p:nvPicPr>
                <p:blipFill>
                  <a:blip r:embed="rId102"/>
                  <a:stretch>
                    <a:fillRect/>
                  </a:stretch>
                </p:blipFill>
                <p:spPr>
                  <a:xfrm>
                    <a:off x="4277767" y="4769301"/>
                    <a:ext cx="3178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7527" name="Ink 17526">
                    <a:extLst>
                      <a:ext uri="{FF2B5EF4-FFF2-40B4-BE49-F238E27FC236}">
                        <a16:creationId xmlns:a16="http://schemas.microsoft.com/office/drawing/2014/main" id="{C3DD8403-9F80-9FC0-4FAD-3999F7108ADE}"/>
                      </a:ext>
                    </a:extLst>
                  </p14:cNvPr>
                  <p14:cNvContentPartPr/>
                  <p14:nvPr/>
                </p14:nvContentPartPr>
                <p14:xfrm>
                  <a:off x="4428607" y="4842741"/>
                  <a:ext cx="140760" cy="140760"/>
                </p14:xfrm>
              </p:contentPart>
            </mc:Choice>
            <mc:Fallback xmlns="">
              <p:pic>
                <p:nvPicPr>
                  <p:cNvPr id="17527" name="Ink 17526">
                    <a:extLst>
                      <a:ext uri="{FF2B5EF4-FFF2-40B4-BE49-F238E27FC236}">
                        <a16:creationId xmlns:a16="http://schemas.microsoft.com/office/drawing/2014/main" id="{C3DD8403-9F80-9FC0-4FAD-3999F7108ADE}"/>
                      </a:ext>
                    </a:extLst>
                  </p:cNvPr>
                  <p:cNvPicPr/>
                  <p:nvPr/>
                </p:nvPicPr>
                <p:blipFill>
                  <a:blip r:embed="rId104"/>
                  <a:stretch>
                    <a:fillRect/>
                  </a:stretch>
                </p:blipFill>
                <p:spPr>
                  <a:xfrm>
                    <a:off x="4419607" y="4833741"/>
                    <a:ext cx="1584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7528" name="Ink 17527">
                    <a:extLst>
                      <a:ext uri="{FF2B5EF4-FFF2-40B4-BE49-F238E27FC236}">
                        <a16:creationId xmlns:a16="http://schemas.microsoft.com/office/drawing/2014/main" id="{F4FF4061-520B-4F19-07FA-9D3D7C875A7C}"/>
                      </a:ext>
                    </a:extLst>
                  </p14:cNvPr>
                  <p14:cNvContentPartPr/>
                  <p14:nvPr/>
                </p14:nvContentPartPr>
                <p14:xfrm>
                  <a:off x="4571167" y="4895301"/>
                  <a:ext cx="360" cy="206640"/>
                </p14:xfrm>
              </p:contentPart>
            </mc:Choice>
            <mc:Fallback xmlns="">
              <p:pic>
                <p:nvPicPr>
                  <p:cNvPr id="17528" name="Ink 17527">
                    <a:extLst>
                      <a:ext uri="{FF2B5EF4-FFF2-40B4-BE49-F238E27FC236}">
                        <a16:creationId xmlns:a16="http://schemas.microsoft.com/office/drawing/2014/main" id="{F4FF4061-520B-4F19-07FA-9D3D7C875A7C}"/>
                      </a:ext>
                    </a:extLst>
                  </p:cNvPr>
                  <p:cNvPicPr/>
                  <p:nvPr/>
                </p:nvPicPr>
                <p:blipFill>
                  <a:blip r:embed="rId106"/>
                  <a:stretch>
                    <a:fillRect/>
                  </a:stretch>
                </p:blipFill>
                <p:spPr>
                  <a:xfrm>
                    <a:off x="4562167" y="4886301"/>
                    <a:ext cx="18000" cy="224280"/>
                  </a:xfrm>
                  <a:prstGeom prst="rect">
                    <a:avLst/>
                  </a:prstGeom>
                </p:spPr>
              </p:pic>
            </mc:Fallback>
          </mc:AlternateContent>
        </p:grpSp>
        <p:grpSp>
          <p:nvGrpSpPr>
            <p:cNvPr id="1051" name="Group 1050">
              <a:extLst>
                <a:ext uri="{FF2B5EF4-FFF2-40B4-BE49-F238E27FC236}">
                  <a16:creationId xmlns:a16="http://schemas.microsoft.com/office/drawing/2014/main" id="{A36C4644-B00E-EEAC-C607-A219B5BD1C61}"/>
                </a:ext>
              </a:extLst>
            </p:cNvPr>
            <p:cNvGrpSpPr/>
            <p:nvPr/>
          </p:nvGrpSpPr>
          <p:grpSpPr>
            <a:xfrm>
              <a:off x="4804807" y="4291941"/>
              <a:ext cx="3227760" cy="900720"/>
              <a:chOff x="4804807" y="4291941"/>
              <a:chExt cx="3227760" cy="900720"/>
            </a:xfrm>
          </p:grpSpPr>
          <mc:AlternateContent xmlns:mc="http://schemas.openxmlformats.org/markup-compatibility/2006" xmlns:p14="http://schemas.microsoft.com/office/powerpoint/2010/main">
            <mc:Choice Requires="p14">
              <p:contentPart p14:bwMode="auto" r:id="rId107">
                <p14:nvContentPartPr>
                  <p14:cNvPr id="17529" name="Ink 17528">
                    <a:extLst>
                      <a:ext uri="{FF2B5EF4-FFF2-40B4-BE49-F238E27FC236}">
                        <a16:creationId xmlns:a16="http://schemas.microsoft.com/office/drawing/2014/main" id="{7D954E31-F5EE-0E19-E39C-B00CDCB054CE}"/>
                      </a:ext>
                    </a:extLst>
                  </p14:cNvPr>
                  <p14:cNvContentPartPr/>
                  <p14:nvPr/>
                </p14:nvContentPartPr>
                <p14:xfrm>
                  <a:off x="4804807" y="4723221"/>
                  <a:ext cx="63000" cy="360"/>
                </p14:xfrm>
              </p:contentPart>
            </mc:Choice>
            <mc:Fallback xmlns="">
              <p:pic>
                <p:nvPicPr>
                  <p:cNvPr id="17529" name="Ink 17528">
                    <a:extLst>
                      <a:ext uri="{FF2B5EF4-FFF2-40B4-BE49-F238E27FC236}">
                        <a16:creationId xmlns:a16="http://schemas.microsoft.com/office/drawing/2014/main" id="{7D954E31-F5EE-0E19-E39C-B00CDCB054CE}"/>
                      </a:ext>
                    </a:extLst>
                  </p:cNvPr>
                  <p:cNvPicPr/>
                  <p:nvPr/>
                </p:nvPicPr>
                <p:blipFill>
                  <a:blip r:embed="rId108"/>
                  <a:stretch>
                    <a:fillRect/>
                  </a:stretch>
                </p:blipFill>
                <p:spPr>
                  <a:xfrm>
                    <a:off x="4796167" y="4714581"/>
                    <a:ext cx="80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7530" name="Ink 17529">
                    <a:extLst>
                      <a:ext uri="{FF2B5EF4-FFF2-40B4-BE49-F238E27FC236}">
                        <a16:creationId xmlns:a16="http://schemas.microsoft.com/office/drawing/2014/main" id="{517FC87F-D870-3C8A-ADC6-54F58A6AFE4B}"/>
                      </a:ext>
                    </a:extLst>
                  </p14:cNvPr>
                  <p14:cNvContentPartPr/>
                  <p14:nvPr/>
                </p14:nvContentPartPr>
                <p14:xfrm>
                  <a:off x="5120167" y="4463661"/>
                  <a:ext cx="360" cy="160200"/>
                </p14:xfrm>
              </p:contentPart>
            </mc:Choice>
            <mc:Fallback xmlns="">
              <p:pic>
                <p:nvPicPr>
                  <p:cNvPr id="17530" name="Ink 17529">
                    <a:extLst>
                      <a:ext uri="{FF2B5EF4-FFF2-40B4-BE49-F238E27FC236}">
                        <a16:creationId xmlns:a16="http://schemas.microsoft.com/office/drawing/2014/main" id="{517FC87F-D870-3C8A-ADC6-54F58A6AFE4B}"/>
                      </a:ext>
                    </a:extLst>
                  </p:cNvPr>
                  <p:cNvPicPr/>
                  <p:nvPr/>
                </p:nvPicPr>
                <p:blipFill>
                  <a:blip r:embed="rId110"/>
                  <a:stretch>
                    <a:fillRect/>
                  </a:stretch>
                </p:blipFill>
                <p:spPr>
                  <a:xfrm>
                    <a:off x="5111527" y="4455021"/>
                    <a:ext cx="1800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7531" name="Ink 17530">
                    <a:extLst>
                      <a:ext uri="{FF2B5EF4-FFF2-40B4-BE49-F238E27FC236}">
                        <a16:creationId xmlns:a16="http://schemas.microsoft.com/office/drawing/2014/main" id="{B5FB7255-1286-20E5-BFBD-286960E7E828}"/>
                      </a:ext>
                    </a:extLst>
                  </p14:cNvPr>
                  <p14:cNvContentPartPr/>
                  <p14:nvPr/>
                </p14:nvContentPartPr>
                <p14:xfrm>
                  <a:off x="5007847" y="4656621"/>
                  <a:ext cx="295560" cy="360"/>
                </p14:xfrm>
              </p:contentPart>
            </mc:Choice>
            <mc:Fallback xmlns="">
              <p:pic>
                <p:nvPicPr>
                  <p:cNvPr id="17531" name="Ink 17530">
                    <a:extLst>
                      <a:ext uri="{FF2B5EF4-FFF2-40B4-BE49-F238E27FC236}">
                        <a16:creationId xmlns:a16="http://schemas.microsoft.com/office/drawing/2014/main" id="{B5FB7255-1286-20E5-BFBD-286960E7E828}"/>
                      </a:ext>
                    </a:extLst>
                  </p:cNvPr>
                  <p:cNvPicPr/>
                  <p:nvPr/>
                </p:nvPicPr>
                <p:blipFill>
                  <a:blip r:embed="rId112"/>
                  <a:stretch>
                    <a:fillRect/>
                  </a:stretch>
                </p:blipFill>
                <p:spPr>
                  <a:xfrm>
                    <a:off x="4998847" y="4647621"/>
                    <a:ext cx="313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7532" name="Ink 17531">
                    <a:extLst>
                      <a:ext uri="{FF2B5EF4-FFF2-40B4-BE49-F238E27FC236}">
                        <a16:creationId xmlns:a16="http://schemas.microsoft.com/office/drawing/2014/main" id="{2499BF4A-412C-7364-1FBF-3059BB4C93E8}"/>
                      </a:ext>
                    </a:extLst>
                  </p14:cNvPr>
                  <p14:cNvContentPartPr/>
                  <p14:nvPr/>
                </p14:nvContentPartPr>
                <p14:xfrm>
                  <a:off x="5091007" y="4777221"/>
                  <a:ext cx="144360" cy="277920"/>
                </p14:xfrm>
              </p:contentPart>
            </mc:Choice>
            <mc:Fallback xmlns="">
              <p:pic>
                <p:nvPicPr>
                  <p:cNvPr id="17532" name="Ink 17531">
                    <a:extLst>
                      <a:ext uri="{FF2B5EF4-FFF2-40B4-BE49-F238E27FC236}">
                        <a16:creationId xmlns:a16="http://schemas.microsoft.com/office/drawing/2014/main" id="{2499BF4A-412C-7364-1FBF-3059BB4C93E8}"/>
                      </a:ext>
                    </a:extLst>
                  </p:cNvPr>
                  <p:cNvPicPr/>
                  <p:nvPr/>
                </p:nvPicPr>
                <p:blipFill>
                  <a:blip r:embed="rId114"/>
                  <a:stretch>
                    <a:fillRect/>
                  </a:stretch>
                </p:blipFill>
                <p:spPr>
                  <a:xfrm>
                    <a:off x="5082007" y="4768221"/>
                    <a:ext cx="16200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7533" name="Ink 17532">
                    <a:extLst>
                      <a:ext uri="{FF2B5EF4-FFF2-40B4-BE49-F238E27FC236}">
                        <a16:creationId xmlns:a16="http://schemas.microsoft.com/office/drawing/2014/main" id="{72BA27EE-6BFA-DAE5-4A74-A08DA8329083}"/>
                      </a:ext>
                    </a:extLst>
                  </p14:cNvPr>
                  <p14:cNvContentPartPr/>
                  <p14:nvPr/>
                </p14:nvContentPartPr>
                <p14:xfrm>
                  <a:off x="5234647" y="4875141"/>
                  <a:ext cx="360" cy="317520"/>
                </p14:xfrm>
              </p:contentPart>
            </mc:Choice>
            <mc:Fallback xmlns="">
              <p:pic>
                <p:nvPicPr>
                  <p:cNvPr id="17533" name="Ink 17532">
                    <a:extLst>
                      <a:ext uri="{FF2B5EF4-FFF2-40B4-BE49-F238E27FC236}">
                        <a16:creationId xmlns:a16="http://schemas.microsoft.com/office/drawing/2014/main" id="{72BA27EE-6BFA-DAE5-4A74-A08DA8329083}"/>
                      </a:ext>
                    </a:extLst>
                  </p:cNvPr>
                  <p:cNvPicPr/>
                  <p:nvPr/>
                </p:nvPicPr>
                <p:blipFill>
                  <a:blip r:embed="rId116"/>
                  <a:stretch>
                    <a:fillRect/>
                  </a:stretch>
                </p:blipFill>
                <p:spPr>
                  <a:xfrm>
                    <a:off x="5226007" y="4866501"/>
                    <a:ext cx="1800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7534" name="Ink 17533">
                    <a:extLst>
                      <a:ext uri="{FF2B5EF4-FFF2-40B4-BE49-F238E27FC236}">
                        <a16:creationId xmlns:a16="http://schemas.microsoft.com/office/drawing/2014/main" id="{276A8640-687A-40B3-A39D-19D4D4C8C92E}"/>
                      </a:ext>
                    </a:extLst>
                  </p14:cNvPr>
                  <p14:cNvContentPartPr/>
                  <p14:nvPr/>
                </p14:nvContentPartPr>
                <p14:xfrm>
                  <a:off x="5402407" y="4557261"/>
                  <a:ext cx="153720" cy="209160"/>
                </p14:xfrm>
              </p:contentPart>
            </mc:Choice>
            <mc:Fallback xmlns="">
              <p:pic>
                <p:nvPicPr>
                  <p:cNvPr id="17534" name="Ink 17533">
                    <a:extLst>
                      <a:ext uri="{FF2B5EF4-FFF2-40B4-BE49-F238E27FC236}">
                        <a16:creationId xmlns:a16="http://schemas.microsoft.com/office/drawing/2014/main" id="{276A8640-687A-40B3-A39D-19D4D4C8C92E}"/>
                      </a:ext>
                    </a:extLst>
                  </p:cNvPr>
                  <p:cNvPicPr/>
                  <p:nvPr/>
                </p:nvPicPr>
                <p:blipFill>
                  <a:blip r:embed="rId118"/>
                  <a:stretch>
                    <a:fillRect/>
                  </a:stretch>
                </p:blipFill>
                <p:spPr>
                  <a:xfrm>
                    <a:off x="5393767" y="4548261"/>
                    <a:ext cx="17136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7535" name="Ink 17534">
                    <a:extLst>
                      <a:ext uri="{FF2B5EF4-FFF2-40B4-BE49-F238E27FC236}">
                        <a16:creationId xmlns:a16="http://schemas.microsoft.com/office/drawing/2014/main" id="{B97DD5D5-D7F0-AA1A-5BBB-902230DA1274}"/>
                      </a:ext>
                    </a:extLst>
                  </p14:cNvPr>
                  <p14:cNvContentPartPr/>
                  <p14:nvPr/>
                </p14:nvContentPartPr>
                <p14:xfrm>
                  <a:off x="5561167" y="4664541"/>
                  <a:ext cx="152280" cy="284760"/>
                </p14:xfrm>
              </p:contentPart>
            </mc:Choice>
            <mc:Fallback xmlns="">
              <p:pic>
                <p:nvPicPr>
                  <p:cNvPr id="17535" name="Ink 17534">
                    <a:extLst>
                      <a:ext uri="{FF2B5EF4-FFF2-40B4-BE49-F238E27FC236}">
                        <a16:creationId xmlns:a16="http://schemas.microsoft.com/office/drawing/2014/main" id="{B97DD5D5-D7F0-AA1A-5BBB-902230DA1274}"/>
                      </a:ext>
                    </a:extLst>
                  </p:cNvPr>
                  <p:cNvPicPr/>
                  <p:nvPr/>
                </p:nvPicPr>
                <p:blipFill>
                  <a:blip r:embed="rId120"/>
                  <a:stretch>
                    <a:fillRect/>
                  </a:stretch>
                </p:blipFill>
                <p:spPr>
                  <a:xfrm>
                    <a:off x="5552167" y="4655901"/>
                    <a:ext cx="16992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026" name="Ink 1025">
                    <a:extLst>
                      <a:ext uri="{FF2B5EF4-FFF2-40B4-BE49-F238E27FC236}">
                        <a16:creationId xmlns:a16="http://schemas.microsoft.com/office/drawing/2014/main" id="{F16CFE12-B2DF-6A32-AE45-FC5B65DEF687}"/>
                      </a:ext>
                    </a:extLst>
                  </p14:cNvPr>
                  <p14:cNvContentPartPr/>
                  <p14:nvPr/>
                </p14:nvContentPartPr>
                <p14:xfrm>
                  <a:off x="5733607" y="4792701"/>
                  <a:ext cx="88200" cy="163080"/>
                </p14:xfrm>
              </p:contentPart>
            </mc:Choice>
            <mc:Fallback xmlns="">
              <p:pic>
                <p:nvPicPr>
                  <p:cNvPr id="1026" name="Ink 1025">
                    <a:extLst>
                      <a:ext uri="{FF2B5EF4-FFF2-40B4-BE49-F238E27FC236}">
                        <a16:creationId xmlns:a16="http://schemas.microsoft.com/office/drawing/2014/main" id="{F16CFE12-B2DF-6A32-AE45-FC5B65DEF687}"/>
                      </a:ext>
                    </a:extLst>
                  </p:cNvPr>
                  <p:cNvPicPr/>
                  <p:nvPr/>
                </p:nvPicPr>
                <p:blipFill>
                  <a:blip r:embed="rId122"/>
                  <a:stretch>
                    <a:fillRect/>
                  </a:stretch>
                </p:blipFill>
                <p:spPr>
                  <a:xfrm>
                    <a:off x="5724607" y="4783701"/>
                    <a:ext cx="10584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28" name="Ink 1027">
                    <a:extLst>
                      <a:ext uri="{FF2B5EF4-FFF2-40B4-BE49-F238E27FC236}">
                        <a16:creationId xmlns:a16="http://schemas.microsoft.com/office/drawing/2014/main" id="{060F78FA-0B20-95DD-71B6-343E93E9476B}"/>
                      </a:ext>
                    </a:extLst>
                  </p14:cNvPr>
                  <p14:cNvContentPartPr/>
                  <p14:nvPr/>
                </p14:nvContentPartPr>
                <p14:xfrm>
                  <a:off x="5978767" y="4436661"/>
                  <a:ext cx="3600" cy="183600"/>
                </p14:xfrm>
              </p:contentPart>
            </mc:Choice>
            <mc:Fallback xmlns="">
              <p:pic>
                <p:nvPicPr>
                  <p:cNvPr id="1028" name="Ink 1027">
                    <a:extLst>
                      <a:ext uri="{FF2B5EF4-FFF2-40B4-BE49-F238E27FC236}">
                        <a16:creationId xmlns:a16="http://schemas.microsoft.com/office/drawing/2014/main" id="{060F78FA-0B20-95DD-71B6-343E93E9476B}"/>
                      </a:ext>
                    </a:extLst>
                  </p:cNvPr>
                  <p:cNvPicPr/>
                  <p:nvPr/>
                </p:nvPicPr>
                <p:blipFill>
                  <a:blip r:embed="rId124"/>
                  <a:stretch>
                    <a:fillRect/>
                  </a:stretch>
                </p:blipFill>
                <p:spPr>
                  <a:xfrm>
                    <a:off x="5970127" y="4428021"/>
                    <a:ext cx="2124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32" name="Ink 1031">
                    <a:extLst>
                      <a:ext uri="{FF2B5EF4-FFF2-40B4-BE49-F238E27FC236}">
                        <a16:creationId xmlns:a16="http://schemas.microsoft.com/office/drawing/2014/main" id="{E475A1D8-1768-8965-2D43-F9A7763B47EA}"/>
                      </a:ext>
                    </a:extLst>
                  </p14:cNvPr>
                  <p14:cNvContentPartPr/>
                  <p14:nvPr/>
                </p14:nvContentPartPr>
                <p14:xfrm>
                  <a:off x="5884087" y="4669221"/>
                  <a:ext cx="316080" cy="360"/>
                </p14:xfrm>
              </p:contentPart>
            </mc:Choice>
            <mc:Fallback xmlns="">
              <p:pic>
                <p:nvPicPr>
                  <p:cNvPr id="1032" name="Ink 1031">
                    <a:extLst>
                      <a:ext uri="{FF2B5EF4-FFF2-40B4-BE49-F238E27FC236}">
                        <a16:creationId xmlns:a16="http://schemas.microsoft.com/office/drawing/2014/main" id="{E475A1D8-1768-8965-2D43-F9A7763B47EA}"/>
                      </a:ext>
                    </a:extLst>
                  </p:cNvPr>
                  <p:cNvPicPr/>
                  <p:nvPr/>
                </p:nvPicPr>
                <p:blipFill>
                  <a:blip r:embed="rId126"/>
                  <a:stretch>
                    <a:fillRect/>
                  </a:stretch>
                </p:blipFill>
                <p:spPr>
                  <a:xfrm>
                    <a:off x="5875087" y="4660581"/>
                    <a:ext cx="333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33" name="Ink 1032">
                    <a:extLst>
                      <a:ext uri="{FF2B5EF4-FFF2-40B4-BE49-F238E27FC236}">
                        <a16:creationId xmlns:a16="http://schemas.microsoft.com/office/drawing/2014/main" id="{34693C7D-2DAC-4F23-BFCE-CFDC5D7FBA91}"/>
                      </a:ext>
                    </a:extLst>
                  </p14:cNvPr>
                  <p14:cNvContentPartPr/>
                  <p14:nvPr/>
                </p14:nvContentPartPr>
                <p14:xfrm>
                  <a:off x="5934127" y="4795581"/>
                  <a:ext cx="197640" cy="120600"/>
                </p14:xfrm>
              </p:contentPart>
            </mc:Choice>
            <mc:Fallback xmlns="">
              <p:pic>
                <p:nvPicPr>
                  <p:cNvPr id="1033" name="Ink 1032">
                    <a:extLst>
                      <a:ext uri="{FF2B5EF4-FFF2-40B4-BE49-F238E27FC236}">
                        <a16:creationId xmlns:a16="http://schemas.microsoft.com/office/drawing/2014/main" id="{34693C7D-2DAC-4F23-BFCE-CFDC5D7FBA91}"/>
                      </a:ext>
                    </a:extLst>
                  </p:cNvPr>
                  <p:cNvPicPr/>
                  <p:nvPr/>
                </p:nvPicPr>
                <p:blipFill>
                  <a:blip r:embed="rId128"/>
                  <a:stretch>
                    <a:fillRect/>
                  </a:stretch>
                </p:blipFill>
                <p:spPr>
                  <a:xfrm>
                    <a:off x="5925487" y="4786581"/>
                    <a:ext cx="2152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34" name="Ink 1033">
                    <a:extLst>
                      <a:ext uri="{FF2B5EF4-FFF2-40B4-BE49-F238E27FC236}">
                        <a16:creationId xmlns:a16="http://schemas.microsoft.com/office/drawing/2014/main" id="{D9E28654-03A5-3231-020F-4C1CE2BB7B90}"/>
                      </a:ext>
                    </a:extLst>
                  </p14:cNvPr>
                  <p14:cNvContentPartPr/>
                  <p14:nvPr/>
                </p14:nvContentPartPr>
                <p14:xfrm>
                  <a:off x="6084967" y="4793781"/>
                  <a:ext cx="10440" cy="291960"/>
                </p14:xfrm>
              </p:contentPart>
            </mc:Choice>
            <mc:Fallback xmlns="">
              <p:pic>
                <p:nvPicPr>
                  <p:cNvPr id="1034" name="Ink 1033">
                    <a:extLst>
                      <a:ext uri="{FF2B5EF4-FFF2-40B4-BE49-F238E27FC236}">
                        <a16:creationId xmlns:a16="http://schemas.microsoft.com/office/drawing/2014/main" id="{D9E28654-03A5-3231-020F-4C1CE2BB7B90}"/>
                      </a:ext>
                    </a:extLst>
                  </p:cNvPr>
                  <p:cNvPicPr/>
                  <p:nvPr/>
                </p:nvPicPr>
                <p:blipFill>
                  <a:blip r:embed="rId130"/>
                  <a:stretch>
                    <a:fillRect/>
                  </a:stretch>
                </p:blipFill>
                <p:spPr>
                  <a:xfrm>
                    <a:off x="6076327" y="4785141"/>
                    <a:ext cx="2808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35" name="Ink 1034">
                    <a:extLst>
                      <a:ext uri="{FF2B5EF4-FFF2-40B4-BE49-F238E27FC236}">
                        <a16:creationId xmlns:a16="http://schemas.microsoft.com/office/drawing/2014/main" id="{FCD02AE1-FA44-F87E-1779-1C8D22346DA9}"/>
                      </a:ext>
                    </a:extLst>
                  </p14:cNvPr>
                  <p14:cNvContentPartPr/>
                  <p14:nvPr/>
                </p14:nvContentPartPr>
                <p14:xfrm>
                  <a:off x="6375847" y="4725381"/>
                  <a:ext cx="84240" cy="19800"/>
                </p14:xfrm>
              </p:contentPart>
            </mc:Choice>
            <mc:Fallback xmlns="">
              <p:pic>
                <p:nvPicPr>
                  <p:cNvPr id="1035" name="Ink 1034">
                    <a:extLst>
                      <a:ext uri="{FF2B5EF4-FFF2-40B4-BE49-F238E27FC236}">
                        <a16:creationId xmlns:a16="http://schemas.microsoft.com/office/drawing/2014/main" id="{FCD02AE1-FA44-F87E-1779-1C8D22346DA9}"/>
                      </a:ext>
                    </a:extLst>
                  </p:cNvPr>
                  <p:cNvPicPr/>
                  <p:nvPr/>
                </p:nvPicPr>
                <p:blipFill>
                  <a:blip r:embed="rId132"/>
                  <a:stretch>
                    <a:fillRect/>
                  </a:stretch>
                </p:blipFill>
                <p:spPr>
                  <a:xfrm>
                    <a:off x="6367207" y="4716381"/>
                    <a:ext cx="10188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36" name="Ink 1035">
                    <a:extLst>
                      <a:ext uri="{FF2B5EF4-FFF2-40B4-BE49-F238E27FC236}">
                        <a16:creationId xmlns:a16="http://schemas.microsoft.com/office/drawing/2014/main" id="{C8144799-FE2D-14CB-7986-8B4E52E5D7E5}"/>
                      </a:ext>
                    </a:extLst>
                  </p14:cNvPr>
                  <p14:cNvContentPartPr/>
                  <p14:nvPr/>
                </p14:nvContentPartPr>
                <p14:xfrm>
                  <a:off x="6771127" y="4356741"/>
                  <a:ext cx="360" cy="220320"/>
                </p14:xfrm>
              </p:contentPart>
            </mc:Choice>
            <mc:Fallback xmlns="">
              <p:pic>
                <p:nvPicPr>
                  <p:cNvPr id="1036" name="Ink 1035">
                    <a:extLst>
                      <a:ext uri="{FF2B5EF4-FFF2-40B4-BE49-F238E27FC236}">
                        <a16:creationId xmlns:a16="http://schemas.microsoft.com/office/drawing/2014/main" id="{C8144799-FE2D-14CB-7986-8B4E52E5D7E5}"/>
                      </a:ext>
                    </a:extLst>
                  </p:cNvPr>
                  <p:cNvPicPr/>
                  <p:nvPr/>
                </p:nvPicPr>
                <p:blipFill>
                  <a:blip r:embed="rId134"/>
                  <a:stretch>
                    <a:fillRect/>
                  </a:stretch>
                </p:blipFill>
                <p:spPr>
                  <a:xfrm>
                    <a:off x="6762127" y="4348101"/>
                    <a:ext cx="1800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37" name="Ink 1036">
                    <a:extLst>
                      <a:ext uri="{FF2B5EF4-FFF2-40B4-BE49-F238E27FC236}">
                        <a16:creationId xmlns:a16="http://schemas.microsoft.com/office/drawing/2014/main" id="{001D3152-4D6C-6FB9-F00A-C54401E8665D}"/>
                      </a:ext>
                    </a:extLst>
                  </p14:cNvPr>
                  <p14:cNvContentPartPr/>
                  <p14:nvPr/>
                </p14:nvContentPartPr>
                <p14:xfrm>
                  <a:off x="6617047" y="4607661"/>
                  <a:ext cx="330480" cy="17280"/>
                </p14:xfrm>
              </p:contentPart>
            </mc:Choice>
            <mc:Fallback xmlns="">
              <p:pic>
                <p:nvPicPr>
                  <p:cNvPr id="1037" name="Ink 1036">
                    <a:extLst>
                      <a:ext uri="{FF2B5EF4-FFF2-40B4-BE49-F238E27FC236}">
                        <a16:creationId xmlns:a16="http://schemas.microsoft.com/office/drawing/2014/main" id="{001D3152-4D6C-6FB9-F00A-C54401E8665D}"/>
                      </a:ext>
                    </a:extLst>
                  </p:cNvPr>
                  <p:cNvPicPr/>
                  <p:nvPr/>
                </p:nvPicPr>
                <p:blipFill>
                  <a:blip r:embed="rId136"/>
                  <a:stretch>
                    <a:fillRect/>
                  </a:stretch>
                </p:blipFill>
                <p:spPr>
                  <a:xfrm>
                    <a:off x="6608047" y="4598661"/>
                    <a:ext cx="34812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38" name="Ink 1037">
                    <a:extLst>
                      <a:ext uri="{FF2B5EF4-FFF2-40B4-BE49-F238E27FC236}">
                        <a16:creationId xmlns:a16="http://schemas.microsoft.com/office/drawing/2014/main" id="{F5D0B2EE-CE91-730F-6D7B-5BA269ECF541}"/>
                      </a:ext>
                    </a:extLst>
                  </p14:cNvPr>
                  <p14:cNvContentPartPr/>
                  <p14:nvPr/>
                </p14:nvContentPartPr>
                <p14:xfrm>
                  <a:off x="6794887" y="4673181"/>
                  <a:ext cx="170280" cy="301320"/>
                </p14:xfrm>
              </p:contentPart>
            </mc:Choice>
            <mc:Fallback xmlns="">
              <p:pic>
                <p:nvPicPr>
                  <p:cNvPr id="1038" name="Ink 1037">
                    <a:extLst>
                      <a:ext uri="{FF2B5EF4-FFF2-40B4-BE49-F238E27FC236}">
                        <a16:creationId xmlns:a16="http://schemas.microsoft.com/office/drawing/2014/main" id="{F5D0B2EE-CE91-730F-6D7B-5BA269ECF541}"/>
                      </a:ext>
                    </a:extLst>
                  </p:cNvPr>
                  <p:cNvPicPr/>
                  <p:nvPr/>
                </p:nvPicPr>
                <p:blipFill>
                  <a:blip r:embed="rId138"/>
                  <a:stretch>
                    <a:fillRect/>
                  </a:stretch>
                </p:blipFill>
                <p:spPr>
                  <a:xfrm>
                    <a:off x="6786247" y="4664541"/>
                    <a:ext cx="187920" cy="3189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39" name="Ink 1038">
                    <a:extLst>
                      <a:ext uri="{FF2B5EF4-FFF2-40B4-BE49-F238E27FC236}">
                        <a16:creationId xmlns:a16="http://schemas.microsoft.com/office/drawing/2014/main" id="{F97F66B8-C9A2-781A-6BA1-57F5085373C9}"/>
                      </a:ext>
                    </a:extLst>
                  </p14:cNvPr>
                  <p14:cNvContentPartPr/>
                  <p14:nvPr/>
                </p14:nvContentPartPr>
                <p14:xfrm>
                  <a:off x="7072087" y="4402101"/>
                  <a:ext cx="176400" cy="255960"/>
                </p14:xfrm>
              </p:contentPart>
            </mc:Choice>
            <mc:Fallback xmlns="">
              <p:pic>
                <p:nvPicPr>
                  <p:cNvPr id="1039" name="Ink 1038">
                    <a:extLst>
                      <a:ext uri="{FF2B5EF4-FFF2-40B4-BE49-F238E27FC236}">
                        <a16:creationId xmlns:a16="http://schemas.microsoft.com/office/drawing/2014/main" id="{F97F66B8-C9A2-781A-6BA1-57F5085373C9}"/>
                      </a:ext>
                    </a:extLst>
                  </p:cNvPr>
                  <p:cNvPicPr/>
                  <p:nvPr/>
                </p:nvPicPr>
                <p:blipFill>
                  <a:blip r:embed="rId140"/>
                  <a:stretch>
                    <a:fillRect/>
                  </a:stretch>
                </p:blipFill>
                <p:spPr>
                  <a:xfrm>
                    <a:off x="7063447" y="4393461"/>
                    <a:ext cx="19404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40" name="Ink 1039">
                    <a:extLst>
                      <a:ext uri="{FF2B5EF4-FFF2-40B4-BE49-F238E27FC236}">
                        <a16:creationId xmlns:a16="http://schemas.microsoft.com/office/drawing/2014/main" id="{69BEE8A3-E38F-F4BE-05F8-0017D251123D}"/>
                      </a:ext>
                    </a:extLst>
                  </p14:cNvPr>
                  <p14:cNvContentPartPr/>
                  <p14:nvPr/>
                </p14:nvContentPartPr>
                <p14:xfrm>
                  <a:off x="7269367" y="4485261"/>
                  <a:ext cx="156600" cy="379800"/>
                </p14:xfrm>
              </p:contentPart>
            </mc:Choice>
            <mc:Fallback xmlns="">
              <p:pic>
                <p:nvPicPr>
                  <p:cNvPr id="1040" name="Ink 1039">
                    <a:extLst>
                      <a:ext uri="{FF2B5EF4-FFF2-40B4-BE49-F238E27FC236}">
                        <a16:creationId xmlns:a16="http://schemas.microsoft.com/office/drawing/2014/main" id="{69BEE8A3-E38F-F4BE-05F8-0017D251123D}"/>
                      </a:ext>
                    </a:extLst>
                  </p:cNvPr>
                  <p:cNvPicPr/>
                  <p:nvPr/>
                </p:nvPicPr>
                <p:blipFill>
                  <a:blip r:embed="rId142"/>
                  <a:stretch>
                    <a:fillRect/>
                  </a:stretch>
                </p:blipFill>
                <p:spPr>
                  <a:xfrm>
                    <a:off x="7260727" y="4476261"/>
                    <a:ext cx="17424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41" name="Ink 1040">
                    <a:extLst>
                      <a:ext uri="{FF2B5EF4-FFF2-40B4-BE49-F238E27FC236}">
                        <a16:creationId xmlns:a16="http://schemas.microsoft.com/office/drawing/2014/main" id="{8638CC77-FCBA-90D2-E7CF-EE4747723788}"/>
                      </a:ext>
                    </a:extLst>
                  </p14:cNvPr>
                  <p14:cNvContentPartPr/>
                  <p14:nvPr/>
                </p14:nvContentPartPr>
                <p14:xfrm>
                  <a:off x="7180807" y="4557981"/>
                  <a:ext cx="2520" cy="95040"/>
                </p14:xfrm>
              </p:contentPart>
            </mc:Choice>
            <mc:Fallback xmlns="">
              <p:pic>
                <p:nvPicPr>
                  <p:cNvPr id="1041" name="Ink 1040">
                    <a:extLst>
                      <a:ext uri="{FF2B5EF4-FFF2-40B4-BE49-F238E27FC236}">
                        <a16:creationId xmlns:a16="http://schemas.microsoft.com/office/drawing/2014/main" id="{8638CC77-FCBA-90D2-E7CF-EE4747723788}"/>
                      </a:ext>
                    </a:extLst>
                  </p:cNvPr>
                  <p:cNvPicPr/>
                  <p:nvPr/>
                </p:nvPicPr>
                <p:blipFill>
                  <a:blip r:embed="rId144"/>
                  <a:stretch>
                    <a:fillRect/>
                  </a:stretch>
                </p:blipFill>
                <p:spPr>
                  <a:xfrm>
                    <a:off x="7172167" y="4548981"/>
                    <a:ext cx="2016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42" name="Ink 1041">
                    <a:extLst>
                      <a:ext uri="{FF2B5EF4-FFF2-40B4-BE49-F238E27FC236}">
                        <a16:creationId xmlns:a16="http://schemas.microsoft.com/office/drawing/2014/main" id="{EABE4439-9DAA-B818-32EC-A894BB507F5C}"/>
                      </a:ext>
                    </a:extLst>
                  </p14:cNvPr>
                  <p14:cNvContentPartPr/>
                  <p14:nvPr/>
                </p14:nvContentPartPr>
                <p14:xfrm>
                  <a:off x="7458367" y="4685061"/>
                  <a:ext cx="142920" cy="187560"/>
                </p14:xfrm>
              </p:contentPart>
            </mc:Choice>
            <mc:Fallback xmlns="">
              <p:pic>
                <p:nvPicPr>
                  <p:cNvPr id="1042" name="Ink 1041">
                    <a:extLst>
                      <a:ext uri="{FF2B5EF4-FFF2-40B4-BE49-F238E27FC236}">
                        <a16:creationId xmlns:a16="http://schemas.microsoft.com/office/drawing/2014/main" id="{EABE4439-9DAA-B818-32EC-A894BB507F5C}"/>
                      </a:ext>
                    </a:extLst>
                  </p:cNvPr>
                  <p:cNvPicPr/>
                  <p:nvPr/>
                </p:nvPicPr>
                <p:blipFill>
                  <a:blip r:embed="rId146"/>
                  <a:stretch>
                    <a:fillRect/>
                  </a:stretch>
                </p:blipFill>
                <p:spPr>
                  <a:xfrm>
                    <a:off x="7449727" y="4676421"/>
                    <a:ext cx="16056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47" name="Ink 1046">
                    <a:extLst>
                      <a:ext uri="{FF2B5EF4-FFF2-40B4-BE49-F238E27FC236}">
                        <a16:creationId xmlns:a16="http://schemas.microsoft.com/office/drawing/2014/main" id="{0F42BBF4-4450-B86E-3823-7F9095C40C0A}"/>
                      </a:ext>
                    </a:extLst>
                  </p14:cNvPr>
                  <p14:cNvContentPartPr/>
                  <p14:nvPr/>
                </p14:nvContentPartPr>
                <p14:xfrm>
                  <a:off x="7827007" y="4291941"/>
                  <a:ext cx="360" cy="175320"/>
                </p14:xfrm>
              </p:contentPart>
            </mc:Choice>
            <mc:Fallback xmlns="">
              <p:pic>
                <p:nvPicPr>
                  <p:cNvPr id="1047" name="Ink 1046">
                    <a:extLst>
                      <a:ext uri="{FF2B5EF4-FFF2-40B4-BE49-F238E27FC236}">
                        <a16:creationId xmlns:a16="http://schemas.microsoft.com/office/drawing/2014/main" id="{0F42BBF4-4450-B86E-3823-7F9095C40C0A}"/>
                      </a:ext>
                    </a:extLst>
                  </p:cNvPr>
                  <p:cNvPicPr/>
                  <p:nvPr/>
                </p:nvPicPr>
                <p:blipFill>
                  <a:blip r:embed="rId148"/>
                  <a:stretch>
                    <a:fillRect/>
                  </a:stretch>
                </p:blipFill>
                <p:spPr>
                  <a:xfrm>
                    <a:off x="7818007" y="4283301"/>
                    <a:ext cx="1800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48" name="Ink 1047">
                    <a:extLst>
                      <a:ext uri="{FF2B5EF4-FFF2-40B4-BE49-F238E27FC236}">
                        <a16:creationId xmlns:a16="http://schemas.microsoft.com/office/drawing/2014/main" id="{BF65A837-1A70-4D7C-F0A2-A7B8C41618B2}"/>
                      </a:ext>
                    </a:extLst>
                  </p14:cNvPr>
                  <p14:cNvContentPartPr/>
                  <p14:nvPr/>
                </p14:nvContentPartPr>
                <p14:xfrm>
                  <a:off x="7691287" y="4498581"/>
                  <a:ext cx="341280" cy="9000"/>
                </p14:xfrm>
              </p:contentPart>
            </mc:Choice>
            <mc:Fallback xmlns="">
              <p:pic>
                <p:nvPicPr>
                  <p:cNvPr id="1048" name="Ink 1047">
                    <a:extLst>
                      <a:ext uri="{FF2B5EF4-FFF2-40B4-BE49-F238E27FC236}">
                        <a16:creationId xmlns:a16="http://schemas.microsoft.com/office/drawing/2014/main" id="{BF65A837-1A70-4D7C-F0A2-A7B8C41618B2}"/>
                      </a:ext>
                    </a:extLst>
                  </p:cNvPr>
                  <p:cNvPicPr/>
                  <p:nvPr/>
                </p:nvPicPr>
                <p:blipFill>
                  <a:blip r:embed="rId150"/>
                  <a:stretch>
                    <a:fillRect/>
                  </a:stretch>
                </p:blipFill>
                <p:spPr>
                  <a:xfrm>
                    <a:off x="7682647" y="4489581"/>
                    <a:ext cx="3589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49" name="Ink 1048">
                    <a:extLst>
                      <a:ext uri="{FF2B5EF4-FFF2-40B4-BE49-F238E27FC236}">
                        <a16:creationId xmlns:a16="http://schemas.microsoft.com/office/drawing/2014/main" id="{C4BECA13-428E-7DB5-D7F6-E1F4B9F3197E}"/>
                      </a:ext>
                    </a:extLst>
                  </p14:cNvPr>
                  <p14:cNvContentPartPr/>
                  <p14:nvPr/>
                </p14:nvContentPartPr>
                <p14:xfrm>
                  <a:off x="7810087" y="4591101"/>
                  <a:ext cx="167760" cy="105840"/>
                </p14:xfrm>
              </p:contentPart>
            </mc:Choice>
            <mc:Fallback xmlns="">
              <p:pic>
                <p:nvPicPr>
                  <p:cNvPr id="1049" name="Ink 1048">
                    <a:extLst>
                      <a:ext uri="{FF2B5EF4-FFF2-40B4-BE49-F238E27FC236}">
                        <a16:creationId xmlns:a16="http://schemas.microsoft.com/office/drawing/2014/main" id="{C4BECA13-428E-7DB5-D7F6-E1F4B9F3197E}"/>
                      </a:ext>
                    </a:extLst>
                  </p:cNvPr>
                  <p:cNvPicPr/>
                  <p:nvPr/>
                </p:nvPicPr>
                <p:blipFill>
                  <a:blip r:embed="rId152"/>
                  <a:stretch>
                    <a:fillRect/>
                  </a:stretch>
                </p:blipFill>
                <p:spPr>
                  <a:xfrm>
                    <a:off x="7801087" y="4582101"/>
                    <a:ext cx="18540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50" name="Ink 1049">
                    <a:extLst>
                      <a:ext uri="{FF2B5EF4-FFF2-40B4-BE49-F238E27FC236}">
                        <a16:creationId xmlns:a16="http://schemas.microsoft.com/office/drawing/2014/main" id="{E0BE2D09-28E6-BF4A-B5C2-0EC2455D570B}"/>
                      </a:ext>
                    </a:extLst>
                  </p14:cNvPr>
                  <p14:cNvContentPartPr/>
                  <p14:nvPr/>
                </p14:nvContentPartPr>
                <p14:xfrm>
                  <a:off x="7971007" y="4557981"/>
                  <a:ext cx="6840" cy="262080"/>
                </p14:xfrm>
              </p:contentPart>
            </mc:Choice>
            <mc:Fallback xmlns="">
              <p:pic>
                <p:nvPicPr>
                  <p:cNvPr id="1050" name="Ink 1049">
                    <a:extLst>
                      <a:ext uri="{FF2B5EF4-FFF2-40B4-BE49-F238E27FC236}">
                        <a16:creationId xmlns:a16="http://schemas.microsoft.com/office/drawing/2014/main" id="{E0BE2D09-28E6-BF4A-B5C2-0EC2455D570B}"/>
                      </a:ext>
                    </a:extLst>
                  </p:cNvPr>
                  <p:cNvPicPr/>
                  <p:nvPr/>
                </p:nvPicPr>
                <p:blipFill>
                  <a:blip r:embed="rId154"/>
                  <a:stretch>
                    <a:fillRect/>
                  </a:stretch>
                </p:blipFill>
                <p:spPr>
                  <a:xfrm>
                    <a:off x="7962007" y="4548981"/>
                    <a:ext cx="24480" cy="279720"/>
                  </a:xfrm>
                  <a:prstGeom prst="rect">
                    <a:avLst/>
                  </a:prstGeom>
                </p:spPr>
              </p:pic>
            </mc:Fallback>
          </mc:AlternateContent>
        </p:grpSp>
        <p:grpSp>
          <p:nvGrpSpPr>
            <p:cNvPr id="1068" name="Group 1067">
              <a:extLst>
                <a:ext uri="{FF2B5EF4-FFF2-40B4-BE49-F238E27FC236}">
                  <a16:creationId xmlns:a16="http://schemas.microsoft.com/office/drawing/2014/main" id="{E7EB434D-D2B0-12E5-6389-5BEBEB8E9CEA}"/>
                </a:ext>
              </a:extLst>
            </p:cNvPr>
            <p:cNvGrpSpPr/>
            <p:nvPr/>
          </p:nvGrpSpPr>
          <p:grpSpPr>
            <a:xfrm>
              <a:off x="1911127" y="5389221"/>
              <a:ext cx="688680" cy="485280"/>
              <a:chOff x="1911127" y="5389221"/>
              <a:chExt cx="688680" cy="485280"/>
            </a:xfrm>
          </p:grpSpPr>
          <mc:AlternateContent xmlns:mc="http://schemas.openxmlformats.org/markup-compatibility/2006" xmlns:p14="http://schemas.microsoft.com/office/powerpoint/2010/main">
            <mc:Choice Requires="p14">
              <p:contentPart p14:bwMode="auto" r:id="rId155">
                <p14:nvContentPartPr>
                  <p14:cNvPr id="1054" name="Ink 1053">
                    <a:extLst>
                      <a:ext uri="{FF2B5EF4-FFF2-40B4-BE49-F238E27FC236}">
                        <a16:creationId xmlns:a16="http://schemas.microsoft.com/office/drawing/2014/main" id="{BF275B5F-E416-A3D7-C99F-53F98B3834BE}"/>
                      </a:ext>
                    </a:extLst>
                  </p14:cNvPr>
                  <p14:cNvContentPartPr/>
                  <p14:nvPr/>
                </p14:nvContentPartPr>
                <p14:xfrm>
                  <a:off x="1911127" y="5389221"/>
                  <a:ext cx="190080" cy="233280"/>
                </p14:xfrm>
              </p:contentPart>
            </mc:Choice>
            <mc:Fallback xmlns="">
              <p:pic>
                <p:nvPicPr>
                  <p:cNvPr id="1054" name="Ink 1053">
                    <a:extLst>
                      <a:ext uri="{FF2B5EF4-FFF2-40B4-BE49-F238E27FC236}">
                        <a16:creationId xmlns:a16="http://schemas.microsoft.com/office/drawing/2014/main" id="{BF275B5F-E416-A3D7-C99F-53F98B3834BE}"/>
                      </a:ext>
                    </a:extLst>
                  </p:cNvPr>
                  <p:cNvPicPr/>
                  <p:nvPr/>
                </p:nvPicPr>
                <p:blipFill>
                  <a:blip r:embed="rId156"/>
                  <a:stretch>
                    <a:fillRect/>
                  </a:stretch>
                </p:blipFill>
                <p:spPr>
                  <a:xfrm>
                    <a:off x="1902487" y="5380581"/>
                    <a:ext cx="2077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55" name="Ink 1054">
                    <a:extLst>
                      <a:ext uri="{FF2B5EF4-FFF2-40B4-BE49-F238E27FC236}">
                        <a16:creationId xmlns:a16="http://schemas.microsoft.com/office/drawing/2014/main" id="{D596F43E-B5F9-5729-06D8-BBF2E51D1641}"/>
                      </a:ext>
                    </a:extLst>
                  </p14:cNvPr>
                  <p14:cNvContentPartPr/>
                  <p14:nvPr/>
                </p14:nvContentPartPr>
                <p14:xfrm>
                  <a:off x="2163847" y="5496501"/>
                  <a:ext cx="127440" cy="315000"/>
                </p14:xfrm>
              </p:contentPart>
            </mc:Choice>
            <mc:Fallback xmlns="">
              <p:pic>
                <p:nvPicPr>
                  <p:cNvPr id="1055" name="Ink 1054">
                    <a:extLst>
                      <a:ext uri="{FF2B5EF4-FFF2-40B4-BE49-F238E27FC236}">
                        <a16:creationId xmlns:a16="http://schemas.microsoft.com/office/drawing/2014/main" id="{D596F43E-B5F9-5729-06D8-BBF2E51D1641}"/>
                      </a:ext>
                    </a:extLst>
                  </p:cNvPr>
                  <p:cNvPicPr/>
                  <p:nvPr/>
                </p:nvPicPr>
                <p:blipFill>
                  <a:blip r:embed="rId158"/>
                  <a:stretch>
                    <a:fillRect/>
                  </a:stretch>
                </p:blipFill>
                <p:spPr>
                  <a:xfrm>
                    <a:off x="2155207" y="5487861"/>
                    <a:ext cx="14508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056" name="Ink 1055">
                    <a:extLst>
                      <a:ext uri="{FF2B5EF4-FFF2-40B4-BE49-F238E27FC236}">
                        <a16:creationId xmlns:a16="http://schemas.microsoft.com/office/drawing/2014/main" id="{EBC984A5-4983-5482-B346-D1AF2019E0E6}"/>
                      </a:ext>
                    </a:extLst>
                  </p14:cNvPr>
                  <p14:cNvContentPartPr/>
                  <p14:nvPr/>
                </p14:nvContentPartPr>
                <p14:xfrm>
                  <a:off x="2460487" y="5470221"/>
                  <a:ext cx="137160" cy="102960"/>
                </p14:xfrm>
              </p:contentPart>
            </mc:Choice>
            <mc:Fallback xmlns="">
              <p:pic>
                <p:nvPicPr>
                  <p:cNvPr id="1056" name="Ink 1055">
                    <a:extLst>
                      <a:ext uri="{FF2B5EF4-FFF2-40B4-BE49-F238E27FC236}">
                        <a16:creationId xmlns:a16="http://schemas.microsoft.com/office/drawing/2014/main" id="{EBC984A5-4983-5482-B346-D1AF2019E0E6}"/>
                      </a:ext>
                    </a:extLst>
                  </p:cNvPr>
                  <p:cNvPicPr/>
                  <p:nvPr/>
                </p:nvPicPr>
                <p:blipFill>
                  <a:blip r:embed="rId160"/>
                  <a:stretch>
                    <a:fillRect/>
                  </a:stretch>
                </p:blipFill>
                <p:spPr>
                  <a:xfrm>
                    <a:off x="2451487" y="5461221"/>
                    <a:ext cx="1548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57" name="Ink 1056">
                    <a:extLst>
                      <a:ext uri="{FF2B5EF4-FFF2-40B4-BE49-F238E27FC236}">
                        <a16:creationId xmlns:a16="http://schemas.microsoft.com/office/drawing/2014/main" id="{D116959A-4A3C-308E-7B6B-83F255462264}"/>
                      </a:ext>
                    </a:extLst>
                  </p14:cNvPr>
                  <p14:cNvContentPartPr/>
                  <p14:nvPr/>
                </p14:nvContentPartPr>
                <p14:xfrm>
                  <a:off x="2599447" y="5473461"/>
                  <a:ext cx="360" cy="288720"/>
                </p14:xfrm>
              </p:contentPart>
            </mc:Choice>
            <mc:Fallback xmlns="">
              <p:pic>
                <p:nvPicPr>
                  <p:cNvPr id="1057" name="Ink 1056">
                    <a:extLst>
                      <a:ext uri="{FF2B5EF4-FFF2-40B4-BE49-F238E27FC236}">
                        <a16:creationId xmlns:a16="http://schemas.microsoft.com/office/drawing/2014/main" id="{D116959A-4A3C-308E-7B6B-83F255462264}"/>
                      </a:ext>
                    </a:extLst>
                  </p:cNvPr>
                  <p:cNvPicPr/>
                  <p:nvPr/>
                </p:nvPicPr>
                <p:blipFill>
                  <a:blip r:embed="rId162"/>
                  <a:stretch>
                    <a:fillRect/>
                  </a:stretch>
                </p:blipFill>
                <p:spPr>
                  <a:xfrm>
                    <a:off x="2590807" y="5464821"/>
                    <a:ext cx="1800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58" name="Ink 1057">
                    <a:extLst>
                      <a:ext uri="{FF2B5EF4-FFF2-40B4-BE49-F238E27FC236}">
                        <a16:creationId xmlns:a16="http://schemas.microsoft.com/office/drawing/2014/main" id="{8184B30D-4E98-953E-0C1C-CF16A74CD8F3}"/>
                      </a:ext>
                    </a:extLst>
                  </p14:cNvPr>
                  <p14:cNvContentPartPr/>
                  <p14:nvPr/>
                </p14:nvContentPartPr>
                <p14:xfrm>
                  <a:off x="2412607" y="5745621"/>
                  <a:ext cx="122760" cy="128880"/>
                </p14:xfrm>
              </p:contentPart>
            </mc:Choice>
            <mc:Fallback xmlns="">
              <p:pic>
                <p:nvPicPr>
                  <p:cNvPr id="1058" name="Ink 1057">
                    <a:extLst>
                      <a:ext uri="{FF2B5EF4-FFF2-40B4-BE49-F238E27FC236}">
                        <a16:creationId xmlns:a16="http://schemas.microsoft.com/office/drawing/2014/main" id="{8184B30D-4E98-953E-0C1C-CF16A74CD8F3}"/>
                      </a:ext>
                    </a:extLst>
                  </p:cNvPr>
                  <p:cNvPicPr/>
                  <p:nvPr/>
                </p:nvPicPr>
                <p:blipFill>
                  <a:blip r:embed="rId164"/>
                  <a:stretch>
                    <a:fillRect/>
                  </a:stretch>
                </p:blipFill>
                <p:spPr>
                  <a:xfrm>
                    <a:off x="2403607" y="5736981"/>
                    <a:ext cx="140400" cy="146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5">
              <p14:nvContentPartPr>
                <p14:cNvPr id="1061" name="Ink 1060">
                  <a:extLst>
                    <a:ext uri="{FF2B5EF4-FFF2-40B4-BE49-F238E27FC236}">
                      <a16:creationId xmlns:a16="http://schemas.microsoft.com/office/drawing/2014/main" id="{51772DB7-D582-7303-8F5C-1AA2ED157D7A}"/>
                    </a:ext>
                  </a:extLst>
                </p14:cNvPr>
                <p14:cNvContentPartPr/>
                <p14:nvPr/>
              </p14:nvContentPartPr>
              <p14:xfrm>
                <a:off x="3250687" y="5462301"/>
                <a:ext cx="164520" cy="228600"/>
              </p14:xfrm>
            </p:contentPart>
          </mc:Choice>
          <mc:Fallback xmlns="">
            <p:pic>
              <p:nvPicPr>
                <p:cNvPr id="1061" name="Ink 1060">
                  <a:extLst>
                    <a:ext uri="{FF2B5EF4-FFF2-40B4-BE49-F238E27FC236}">
                      <a16:creationId xmlns:a16="http://schemas.microsoft.com/office/drawing/2014/main" id="{51772DB7-D582-7303-8F5C-1AA2ED157D7A}"/>
                    </a:ext>
                  </a:extLst>
                </p:cNvPr>
                <p:cNvPicPr/>
                <p:nvPr/>
              </p:nvPicPr>
              <p:blipFill>
                <a:blip r:embed="rId166"/>
                <a:stretch>
                  <a:fillRect/>
                </a:stretch>
              </p:blipFill>
              <p:spPr>
                <a:xfrm>
                  <a:off x="3242047" y="5453661"/>
                  <a:ext cx="182160" cy="246240"/>
                </a:xfrm>
                <a:prstGeom prst="rect">
                  <a:avLst/>
                </a:prstGeom>
              </p:spPr>
            </p:pic>
          </mc:Fallback>
        </mc:AlternateContent>
        <p:grpSp>
          <p:nvGrpSpPr>
            <p:cNvPr id="1066" name="Group 1065">
              <a:extLst>
                <a:ext uri="{FF2B5EF4-FFF2-40B4-BE49-F238E27FC236}">
                  <a16:creationId xmlns:a16="http://schemas.microsoft.com/office/drawing/2014/main" id="{74937CFE-5615-4C1D-8A54-79D1C3C3057B}"/>
                </a:ext>
              </a:extLst>
            </p:cNvPr>
            <p:cNvGrpSpPr/>
            <p:nvPr/>
          </p:nvGrpSpPr>
          <p:grpSpPr>
            <a:xfrm>
              <a:off x="3607087" y="5373741"/>
              <a:ext cx="429480" cy="311760"/>
              <a:chOff x="3607087" y="5373741"/>
              <a:chExt cx="429480" cy="311760"/>
            </a:xfrm>
          </p:grpSpPr>
          <mc:AlternateContent xmlns:mc="http://schemas.openxmlformats.org/markup-compatibility/2006" xmlns:p14="http://schemas.microsoft.com/office/powerpoint/2010/main">
            <mc:Choice Requires="p14">
              <p:contentPart p14:bwMode="auto" r:id="rId167">
                <p14:nvContentPartPr>
                  <p14:cNvPr id="1062" name="Ink 1061">
                    <a:extLst>
                      <a:ext uri="{FF2B5EF4-FFF2-40B4-BE49-F238E27FC236}">
                        <a16:creationId xmlns:a16="http://schemas.microsoft.com/office/drawing/2014/main" id="{09EBA3AF-546F-617A-851E-F33227EF4B40}"/>
                      </a:ext>
                    </a:extLst>
                  </p14:cNvPr>
                  <p14:cNvContentPartPr/>
                  <p14:nvPr/>
                </p14:nvContentPartPr>
                <p14:xfrm>
                  <a:off x="3607087" y="5373741"/>
                  <a:ext cx="429480" cy="311760"/>
                </p14:xfrm>
              </p:contentPart>
            </mc:Choice>
            <mc:Fallback xmlns="">
              <p:pic>
                <p:nvPicPr>
                  <p:cNvPr id="1062" name="Ink 1061">
                    <a:extLst>
                      <a:ext uri="{FF2B5EF4-FFF2-40B4-BE49-F238E27FC236}">
                        <a16:creationId xmlns:a16="http://schemas.microsoft.com/office/drawing/2014/main" id="{09EBA3AF-546F-617A-851E-F33227EF4B40}"/>
                      </a:ext>
                    </a:extLst>
                  </p:cNvPr>
                  <p:cNvPicPr/>
                  <p:nvPr/>
                </p:nvPicPr>
                <p:blipFill>
                  <a:blip r:embed="rId168"/>
                  <a:stretch>
                    <a:fillRect/>
                  </a:stretch>
                </p:blipFill>
                <p:spPr>
                  <a:xfrm>
                    <a:off x="3598087" y="5365101"/>
                    <a:ext cx="44712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63" name="Ink 1062">
                    <a:extLst>
                      <a:ext uri="{FF2B5EF4-FFF2-40B4-BE49-F238E27FC236}">
                        <a16:creationId xmlns:a16="http://schemas.microsoft.com/office/drawing/2014/main" id="{7DAE0B24-6167-A951-D939-9DCE7462CAF3}"/>
                      </a:ext>
                    </a:extLst>
                  </p14:cNvPr>
                  <p14:cNvContentPartPr/>
                  <p14:nvPr/>
                </p14:nvContentPartPr>
                <p14:xfrm>
                  <a:off x="3832447" y="5424861"/>
                  <a:ext cx="162360" cy="33840"/>
                </p14:xfrm>
              </p:contentPart>
            </mc:Choice>
            <mc:Fallback xmlns="">
              <p:pic>
                <p:nvPicPr>
                  <p:cNvPr id="1063" name="Ink 1062">
                    <a:extLst>
                      <a:ext uri="{FF2B5EF4-FFF2-40B4-BE49-F238E27FC236}">
                        <a16:creationId xmlns:a16="http://schemas.microsoft.com/office/drawing/2014/main" id="{7DAE0B24-6167-A951-D939-9DCE7462CAF3}"/>
                      </a:ext>
                    </a:extLst>
                  </p:cNvPr>
                  <p:cNvPicPr/>
                  <p:nvPr/>
                </p:nvPicPr>
                <p:blipFill>
                  <a:blip r:embed="rId170"/>
                  <a:stretch>
                    <a:fillRect/>
                  </a:stretch>
                </p:blipFill>
                <p:spPr>
                  <a:xfrm>
                    <a:off x="3823807" y="5416221"/>
                    <a:ext cx="18000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064" name="Ink 1063">
                    <a:extLst>
                      <a:ext uri="{FF2B5EF4-FFF2-40B4-BE49-F238E27FC236}">
                        <a16:creationId xmlns:a16="http://schemas.microsoft.com/office/drawing/2014/main" id="{C10CA5D6-1B9F-7AC2-C171-34B213840869}"/>
                      </a:ext>
                    </a:extLst>
                  </p14:cNvPr>
                  <p14:cNvContentPartPr/>
                  <p14:nvPr/>
                </p14:nvContentPartPr>
                <p14:xfrm>
                  <a:off x="3732007" y="5405781"/>
                  <a:ext cx="360" cy="37080"/>
                </p14:xfrm>
              </p:contentPart>
            </mc:Choice>
            <mc:Fallback xmlns="">
              <p:pic>
                <p:nvPicPr>
                  <p:cNvPr id="1064" name="Ink 1063">
                    <a:extLst>
                      <a:ext uri="{FF2B5EF4-FFF2-40B4-BE49-F238E27FC236}">
                        <a16:creationId xmlns:a16="http://schemas.microsoft.com/office/drawing/2014/main" id="{C10CA5D6-1B9F-7AC2-C171-34B213840869}"/>
                      </a:ext>
                    </a:extLst>
                  </p:cNvPr>
                  <p:cNvPicPr/>
                  <p:nvPr/>
                </p:nvPicPr>
                <p:blipFill>
                  <a:blip r:embed="rId172"/>
                  <a:stretch>
                    <a:fillRect/>
                  </a:stretch>
                </p:blipFill>
                <p:spPr>
                  <a:xfrm>
                    <a:off x="3723007" y="5397141"/>
                    <a:ext cx="1800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065" name="Ink 1064">
                    <a:extLst>
                      <a:ext uri="{FF2B5EF4-FFF2-40B4-BE49-F238E27FC236}">
                        <a16:creationId xmlns:a16="http://schemas.microsoft.com/office/drawing/2014/main" id="{D257B74A-7EC6-BCEE-0EE1-259B38943226}"/>
                      </a:ext>
                    </a:extLst>
                  </p14:cNvPr>
                  <p14:cNvContentPartPr/>
                  <p14:nvPr/>
                </p14:nvContentPartPr>
                <p14:xfrm>
                  <a:off x="3626167" y="5598381"/>
                  <a:ext cx="2520" cy="59040"/>
                </p14:xfrm>
              </p:contentPart>
            </mc:Choice>
            <mc:Fallback xmlns="">
              <p:pic>
                <p:nvPicPr>
                  <p:cNvPr id="1065" name="Ink 1064">
                    <a:extLst>
                      <a:ext uri="{FF2B5EF4-FFF2-40B4-BE49-F238E27FC236}">
                        <a16:creationId xmlns:a16="http://schemas.microsoft.com/office/drawing/2014/main" id="{D257B74A-7EC6-BCEE-0EE1-259B38943226}"/>
                      </a:ext>
                    </a:extLst>
                  </p:cNvPr>
                  <p:cNvPicPr/>
                  <p:nvPr/>
                </p:nvPicPr>
                <p:blipFill>
                  <a:blip r:embed="rId174"/>
                  <a:stretch>
                    <a:fillRect/>
                  </a:stretch>
                </p:blipFill>
                <p:spPr>
                  <a:xfrm>
                    <a:off x="3617527" y="5589381"/>
                    <a:ext cx="20160" cy="76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5">
              <p14:nvContentPartPr>
                <p14:cNvPr id="17720" name="Ink 17719">
                  <a:extLst>
                    <a:ext uri="{FF2B5EF4-FFF2-40B4-BE49-F238E27FC236}">
                      <a16:creationId xmlns:a16="http://schemas.microsoft.com/office/drawing/2014/main" id="{C37D281A-2179-59E2-1D1F-BD6D67FE4EE8}"/>
                    </a:ext>
                  </a:extLst>
                </p14:cNvPr>
                <p14:cNvContentPartPr/>
                <p14:nvPr/>
              </p14:nvContentPartPr>
              <p14:xfrm>
                <a:off x="3067220" y="5162182"/>
                <a:ext cx="1184040" cy="663840"/>
              </p14:xfrm>
            </p:contentPart>
          </mc:Choice>
          <mc:Fallback xmlns="">
            <p:pic>
              <p:nvPicPr>
                <p:cNvPr id="17720" name="Ink 17719">
                  <a:extLst>
                    <a:ext uri="{FF2B5EF4-FFF2-40B4-BE49-F238E27FC236}">
                      <a16:creationId xmlns:a16="http://schemas.microsoft.com/office/drawing/2014/main" id="{C37D281A-2179-59E2-1D1F-BD6D67FE4EE8}"/>
                    </a:ext>
                  </a:extLst>
                </p:cNvPr>
                <p:cNvPicPr/>
                <p:nvPr/>
              </p:nvPicPr>
              <p:blipFill>
                <a:blip r:embed="rId176"/>
                <a:stretch>
                  <a:fillRect/>
                </a:stretch>
              </p:blipFill>
              <p:spPr>
                <a:xfrm>
                  <a:off x="3058580" y="5153182"/>
                  <a:ext cx="1201680" cy="681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7">
            <p14:nvContentPartPr>
              <p14:cNvPr id="5" name="Ink 4">
                <a:extLst>
                  <a:ext uri="{FF2B5EF4-FFF2-40B4-BE49-F238E27FC236}">
                    <a16:creationId xmlns:a16="http://schemas.microsoft.com/office/drawing/2014/main" id="{A6B9F569-7DDF-A39D-FCF3-2A4BE9582F06}"/>
                  </a:ext>
                </a:extLst>
              </p14:cNvPr>
              <p14:cNvContentPartPr/>
              <p14:nvPr/>
            </p14:nvContentPartPr>
            <p14:xfrm>
              <a:off x="961807" y="1326785"/>
              <a:ext cx="2520" cy="360"/>
            </p14:xfrm>
          </p:contentPart>
        </mc:Choice>
        <mc:Fallback xmlns="">
          <p:pic>
            <p:nvPicPr>
              <p:cNvPr id="5" name="Ink 4">
                <a:extLst>
                  <a:ext uri="{FF2B5EF4-FFF2-40B4-BE49-F238E27FC236}">
                    <a16:creationId xmlns:a16="http://schemas.microsoft.com/office/drawing/2014/main" id="{A6B9F569-7DDF-A39D-FCF3-2A4BE9582F06}"/>
                  </a:ext>
                </a:extLst>
              </p:cNvPr>
              <p:cNvPicPr/>
              <p:nvPr/>
            </p:nvPicPr>
            <p:blipFill>
              <a:blip r:embed="rId178"/>
              <a:stretch>
                <a:fillRect/>
              </a:stretch>
            </p:blipFill>
            <p:spPr>
              <a:xfrm>
                <a:off x="953167" y="1318145"/>
                <a:ext cx="20160" cy="18000"/>
              </a:xfrm>
              <a:prstGeom prst="rect">
                <a:avLst/>
              </a:prstGeom>
            </p:spPr>
          </p:pic>
        </mc:Fallback>
      </mc:AlternateContent>
      <p:grpSp>
        <p:nvGrpSpPr>
          <p:cNvPr id="41" name="Group 40">
            <a:extLst>
              <a:ext uri="{FF2B5EF4-FFF2-40B4-BE49-F238E27FC236}">
                <a16:creationId xmlns:a16="http://schemas.microsoft.com/office/drawing/2014/main" id="{0A3E5833-10F5-F00D-2FDE-8B2CD9B36BF2}"/>
              </a:ext>
            </a:extLst>
          </p:cNvPr>
          <p:cNvGrpSpPr/>
          <p:nvPr/>
        </p:nvGrpSpPr>
        <p:grpSpPr>
          <a:xfrm>
            <a:off x="3840007" y="1241825"/>
            <a:ext cx="746280" cy="270720"/>
            <a:chOff x="3839082" y="845945"/>
            <a:chExt cx="746280" cy="270720"/>
          </a:xfrm>
        </p:grpSpPr>
        <mc:AlternateContent xmlns:mc="http://schemas.openxmlformats.org/markup-compatibility/2006" xmlns:p14="http://schemas.microsoft.com/office/powerpoint/2010/main">
          <mc:Choice Requires="p14">
            <p:contentPart p14:bwMode="auto" r:id="rId179">
              <p14:nvContentPartPr>
                <p14:cNvPr id="29" name="Ink 28">
                  <a:extLst>
                    <a:ext uri="{FF2B5EF4-FFF2-40B4-BE49-F238E27FC236}">
                      <a16:creationId xmlns:a16="http://schemas.microsoft.com/office/drawing/2014/main" id="{5D0E458C-1CE3-AAE2-C154-07C8E575E610}"/>
                    </a:ext>
                  </a:extLst>
                </p14:cNvPr>
                <p14:cNvContentPartPr/>
                <p14:nvPr/>
              </p14:nvContentPartPr>
              <p14:xfrm>
                <a:off x="3839082" y="853145"/>
                <a:ext cx="128520" cy="239040"/>
              </p14:xfrm>
            </p:contentPart>
          </mc:Choice>
          <mc:Fallback xmlns="">
            <p:pic>
              <p:nvPicPr>
                <p:cNvPr id="29" name="Ink 28">
                  <a:extLst>
                    <a:ext uri="{FF2B5EF4-FFF2-40B4-BE49-F238E27FC236}">
                      <a16:creationId xmlns:a16="http://schemas.microsoft.com/office/drawing/2014/main" id="{5D0E458C-1CE3-AAE2-C154-07C8E575E610}"/>
                    </a:ext>
                  </a:extLst>
                </p:cNvPr>
                <p:cNvPicPr/>
                <p:nvPr/>
              </p:nvPicPr>
              <p:blipFill>
                <a:blip r:embed="rId180"/>
                <a:stretch>
                  <a:fillRect/>
                </a:stretch>
              </p:blipFill>
              <p:spPr>
                <a:xfrm>
                  <a:off x="3830082" y="844145"/>
                  <a:ext cx="14616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35" name="Ink 34">
                  <a:extLst>
                    <a:ext uri="{FF2B5EF4-FFF2-40B4-BE49-F238E27FC236}">
                      <a16:creationId xmlns:a16="http://schemas.microsoft.com/office/drawing/2014/main" id="{B7600281-AB29-6DCA-5A0C-464682FFC95A}"/>
                    </a:ext>
                  </a:extLst>
                </p14:cNvPr>
                <p14:cNvContentPartPr/>
                <p14:nvPr/>
              </p14:nvContentPartPr>
              <p14:xfrm>
                <a:off x="3983802" y="845945"/>
                <a:ext cx="144720" cy="270720"/>
              </p14:xfrm>
            </p:contentPart>
          </mc:Choice>
          <mc:Fallback xmlns="">
            <p:pic>
              <p:nvPicPr>
                <p:cNvPr id="35" name="Ink 34">
                  <a:extLst>
                    <a:ext uri="{FF2B5EF4-FFF2-40B4-BE49-F238E27FC236}">
                      <a16:creationId xmlns:a16="http://schemas.microsoft.com/office/drawing/2014/main" id="{B7600281-AB29-6DCA-5A0C-464682FFC95A}"/>
                    </a:ext>
                  </a:extLst>
                </p:cNvPr>
                <p:cNvPicPr/>
                <p:nvPr/>
              </p:nvPicPr>
              <p:blipFill>
                <a:blip r:embed="rId182"/>
                <a:stretch>
                  <a:fillRect/>
                </a:stretch>
              </p:blipFill>
              <p:spPr>
                <a:xfrm>
                  <a:off x="3974802" y="836945"/>
                  <a:ext cx="16236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37" name="Ink 36">
                  <a:extLst>
                    <a:ext uri="{FF2B5EF4-FFF2-40B4-BE49-F238E27FC236}">
                      <a16:creationId xmlns:a16="http://schemas.microsoft.com/office/drawing/2014/main" id="{134C126B-13FB-8C0C-4CD8-FA9A59D7EDD4}"/>
                    </a:ext>
                  </a:extLst>
                </p14:cNvPr>
                <p14:cNvContentPartPr/>
                <p14:nvPr/>
              </p14:nvContentPartPr>
              <p14:xfrm>
                <a:off x="4205562" y="859985"/>
                <a:ext cx="126360" cy="193680"/>
              </p14:xfrm>
            </p:contentPart>
          </mc:Choice>
          <mc:Fallback xmlns="">
            <p:pic>
              <p:nvPicPr>
                <p:cNvPr id="37" name="Ink 36">
                  <a:extLst>
                    <a:ext uri="{FF2B5EF4-FFF2-40B4-BE49-F238E27FC236}">
                      <a16:creationId xmlns:a16="http://schemas.microsoft.com/office/drawing/2014/main" id="{134C126B-13FB-8C0C-4CD8-FA9A59D7EDD4}"/>
                    </a:ext>
                  </a:extLst>
                </p:cNvPr>
                <p:cNvPicPr/>
                <p:nvPr/>
              </p:nvPicPr>
              <p:blipFill>
                <a:blip r:embed="rId184"/>
                <a:stretch>
                  <a:fillRect/>
                </a:stretch>
              </p:blipFill>
              <p:spPr>
                <a:xfrm>
                  <a:off x="4196922" y="850985"/>
                  <a:ext cx="14400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38" name="Ink 37">
                  <a:extLst>
                    <a:ext uri="{FF2B5EF4-FFF2-40B4-BE49-F238E27FC236}">
                      <a16:creationId xmlns:a16="http://schemas.microsoft.com/office/drawing/2014/main" id="{1E0A3472-38E1-77AD-D7A4-22AA54160CE1}"/>
                    </a:ext>
                  </a:extLst>
                </p14:cNvPr>
                <p14:cNvContentPartPr/>
                <p14:nvPr/>
              </p14:nvContentPartPr>
              <p14:xfrm>
                <a:off x="4391682" y="850985"/>
                <a:ext cx="193680" cy="360"/>
              </p14:xfrm>
            </p:contentPart>
          </mc:Choice>
          <mc:Fallback xmlns="">
            <p:pic>
              <p:nvPicPr>
                <p:cNvPr id="38" name="Ink 37">
                  <a:extLst>
                    <a:ext uri="{FF2B5EF4-FFF2-40B4-BE49-F238E27FC236}">
                      <a16:creationId xmlns:a16="http://schemas.microsoft.com/office/drawing/2014/main" id="{1E0A3472-38E1-77AD-D7A4-22AA54160CE1}"/>
                    </a:ext>
                  </a:extLst>
                </p:cNvPr>
                <p:cNvPicPr/>
                <p:nvPr/>
              </p:nvPicPr>
              <p:blipFill>
                <a:blip r:embed="rId186"/>
                <a:stretch>
                  <a:fillRect/>
                </a:stretch>
              </p:blipFill>
              <p:spPr>
                <a:xfrm>
                  <a:off x="4382682" y="841985"/>
                  <a:ext cx="211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39" name="Ink 38">
                  <a:extLst>
                    <a:ext uri="{FF2B5EF4-FFF2-40B4-BE49-F238E27FC236}">
                      <a16:creationId xmlns:a16="http://schemas.microsoft.com/office/drawing/2014/main" id="{5CC97700-4D6F-3899-337A-A667CE6E532F}"/>
                    </a:ext>
                  </a:extLst>
                </p14:cNvPr>
                <p14:cNvContentPartPr/>
                <p14:nvPr/>
              </p14:nvContentPartPr>
              <p14:xfrm>
                <a:off x="4509762" y="880145"/>
                <a:ext cx="25560" cy="202680"/>
              </p14:xfrm>
            </p:contentPart>
          </mc:Choice>
          <mc:Fallback xmlns="">
            <p:pic>
              <p:nvPicPr>
                <p:cNvPr id="39" name="Ink 38">
                  <a:extLst>
                    <a:ext uri="{FF2B5EF4-FFF2-40B4-BE49-F238E27FC236}">
                      <a16:creationId xmlns:a16="http://schemas.microsoft.com/office/drawing/2014/main" id="{5CC97700-4D6F-3899-337A-A667CE6E532F}"/>
                    </a:ext>
                  </a:extLst>
                </p:cNvPr>
                <p:cNvPicPr/>
                <p:nvPr/>
              </p:nvPicPr>
              <p:blipFill>
                <a:blip r:embed="rId188"/>
                <a:stretch>
                  <a:fillRect/>
                </a:stretch>
              </p:blipFill>
              <p:spPr>
                <a:xfrm>
                  <a:off x="4500762" y="871145"/>
                  <a:ext cx="43200" cy="220320"/>
                </a:xfrm>
                <a:prstGeom prst="rect">
                  <a:avLst/>
                </a:prstGeom>
              </p:spPr>
            </p:pic>
          </mc:Fallback>
        </mc:AlternateContent>
      </p:grpSp>
      <p:grpSp>
        <p:nvGrpSpPr>
          <p:cNvPr id="58" name="Group 57">
            <a:extLst>
              <a:ext uri="{FF2B5EF4-FFF2-40B4-BE49-F238E27FC236}">
                <a16:creationId xmlns:a16="http://schemas.microsoft.com/office/drawing/2014/main" id="{A09AFC71-0329-391C-DB8C-F428CD06122D}"/>
              </a:ext>
            </a:extLst>
          </p:cNvPr>
          <p:cNvGrpSpPr/>
          <p:nvPr/>
        </p:nvGrpSpPr>
        <p:grpSpPr>
          <a:xfrm>
            <a:off x="344767" y="1068305"/>
            <a:ext cx="2809800" cy="1320840"/>
            <a:chOff x="343842" y="672425"/>
            <a:chExt cx="2809800" cy="1320840"/>
          </a:xfrm>
        </p:grpSpPr>
        <mc:AlternateContent xmlns:mc="http://schemas.openxmlformats.org/markup-compatibility/2006" xmlns:p14="http://schemas.microsoft.com/office/powerpoint/2010/main">
          <mc:Choice Requires="p14">
            <p:contentPart p14:bwMode="auto" r:id="rId189">
              <p14:nvContentPartPr>
                <p14:cNvPr id="9" name="Ink 8">
                  <a:extLst>
                    <a:ext uri="{FF2B5EF4-FFF2-40B4-BE49-F238E27FC236}">
                      <a16:creationId xmlns:a16="http://schemas.microsoft.com/office/drawing/2014/main" id="{DE5BF82C-3DEB-DCD5-2419-DB24D6D9BE13}"/>
                    </a:ext>
                  </a:extLst>
                </p14:cNvPr>
                <p14:cNvContentPartPr/>
                <p14:nvPr/>
              </p14:nvContentPartPr>
              <p14:xfrm>
                <a:off x="828402" y="913625"/>
                <a:ext cx="2042640" cy="78120"/>
              </p14:xfrm>
            </p:contentPart>
          </mc:Choice>
          <mc:Fallback xmlns="">
            <p:pic>
              <p:nvPicPr>
                <p:cNvPr id="9" name="Ink 8">
                  <a:extLst>
                    <a:ext uri="{FF2B5EF4-FFF2-40B4-BE49-F238E27FC236}">
                      <a16:creationId xmlns:a16="http://schemas.microsoft.com/office/drawing/2014/main" id="{DE5BF82C-3DEB-DCD5-2419-DB24D6D9BE13}"/>
                    </a:ext>
                  </a:extLst>
                </p:cNvPr>
                <p:cNvPicPr/>
                <p:nvPr/>
              </p:nvPicPr>
              <p:blipFill>
                <a:blip r:embed="rId190"/>
                <a:stretch>
                  <a:fillRect/>
                </a:stretch>
              </p:blipFill>
              <p:spPr>
                <a:xfrm>
                  <a:off x="819402" y="904985"/>
                  <a:ext cx="20602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22" name="Ink 21">
                  <a:extLst>
                    <a:ext uri="{FF2B5EF4-FFF2-40B4-BE49-F238E27FC236}">
                      <a16:creationId xmlns:a16="http://schemas.microsoft.com/office/drawing/2014/main" id="{934BA01B-C0F6-8862-C207-E67988321AE0}"/>
                    </a:ext>
                  </a:extLst>
                </p14:cNvPr>
                <p14:cNvContentPartPr/>
                <p14:nvPr/>
              </p14:nvContentPartPr>
              <p14:xfrm>
                <a:off x="1780962" y="885545"/>
                <a:ext cx="234720" cy="111960"/>
              </p14:xfrm>
            </p:contentPart>
          </mc:Choice>
          <mc:Fallback xmlns="">
            <p:pic>
              <p:nvPicPr>
                <p:cNvPr id="22" name="Ink 21">
                  <a:extLst>
                    <a:ext uri="{FF2B5EF4-FFF2-40B4-BE49-F238E27FC236}">
                      <a16:creationId xmlns:a16="http://schemas.microsoft.com/office/drawing/2014/main" id="{934BA01B-C0F6-8862-C207-E67988321AE0}"/>
                    </a:ext>
                  </a:extLst>
                </p:cNvPr>
                <p:cNvPicPr/>
                <p:nvPr/>
              </p:nvPicPr>
              <p:blipFill>
                <a:blip r:embed="rId192"/>
                <a:stretch>
                  <a:fillRect/>
                </a:stretch>
              </p:blipFill>
              <p:spPr>
                <a:xfrm>
                  <a:off x="1771962" y="876545"/>
                  <a:ext cx="25236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27" name="Ink 26">
                  <a:extLst>
                    <a:ext uri="{FF2B5EF4-FFF2-40B4-BE49-F238E27FC236}">
                      <a16:creationId xmlns:a16="http://schemas.microsoft.com/office/drawing/2014/main" id="{6CB3E8EE-3A6C-0951-5A08-4D2A886D8BB2}"/>
                    </a:ext>
                  </a:extLst>
                </p14:cNvPr>
                <p14:cNvContentPartPr/>
                <p14:nvPr/>
              </p14:nvContentPartPr>
              <p14:xfrm>
                <a:off x="1818042" y="843065"/>
                <a:ext cx="130680" cy="192960"/>
              </p14:xfrm>
            </p:contentPart>
          </mc:Choice>
          <mc:Fallback xmlns="">
            <p:pic>
              <p:nvPicPr>
                <p:cNvPr id="27" name="Ink 26">
                  <a:extLst>
                    <a:ext uri="{FF2B5EF4-FFF2-40B4-BE49-F238E27FC236}">
                      <a16:creationId xmlns:a16="http://schemas.microsoft.com/office/drawing/2014/main" id="{6CB3E8EE-3A6C-0951-5A08-4D2A886D8BB2}"/>
                    </a:ext>
                  </a:extLst>
                </p:cNvPr>
                <p:cNvPicPr/>
                <p:nvPr/>
              </p:nvPicPr>
              <p:blipFill>
                <a:blip r:embed="rId194"/>
                <a:stretch>
                  <a:fillRect/>
                </a:stretch>
              </p:blipFill>
              <p:spPr>
                <a:xfrm>
                  <a:off x="1809402" y="834065"/>
                  <a:ext cx="14832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43" name="Ink 42">
                  <a:extLst>
                    <a:ext uri="{FF2B5EF4-FFF2-40B4-BE49-F238E27FC236}">
                      <a16:creationId xmlns:a16="http://schemas.microsoft.com/office/drawing/2014/main" id="{2D42B68B-93ED-2A8B-B0CA-04B69F1A22F1}"/>
                    </a:ext>
                  </a:extLst>
                </p14:cNvPr>
                <p14:cNvContentPartPr/>
                <p14:nvPr/>
              </p14:nvContentPartPr>
              <p14:xfrm>
                <a:off x="497562" y="672425"/>
                <a:ext cx="165960" cy="263160"/>
              </p14:xfrm>
            </p:contentPart>
          </mc:Choice>
          <mc:Fallback xmlns="">
            <p:pic>
              <p:nvPicPr>
                <p:cNvPr id="43" name="Ink 42">
                  <a:extLst>
                    <a:ext uri="{FF2B5EF4-FFF2-40B4-BE49-F238E27FC236}">
                      <a16:creationId xmlns:a16="http://schemas.microsoft.com/office/drawing/2014/main" id="{2D42B68B-93ED-2A8B-B0CA-04B69F1A22F1}"/>
                    </a:ext>
                  </a:extLst>
                </p:cNvPr>
                <p:cNvPicPr/>
                <p:nvPr/>
              </p:nvPicPr>
              <p:blipFill>
                <a:blip r:embed="rId196"/>
                <a:stretch>
                  <a:fillRect/>
                </a:stretch>
              </p:blipFill>
              <p:spPr>
                <a:xfrm>
                  <a:off x="488562" y="663425"/>
                  <a:ext cx="18360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44" name="Ink 43">
                  <a:extLst>
                    <a:ext uri="{FF2B5EF4-FFF2-40B4-BE49-F238E27FC236}">
                      <a16:creationId xmlns:a16="http://schemas.microsoft.com/office/drawing/2014/main" id="{F5DC15B5-E3EF-705D-7ED8-31C3B947410F}"/>
                    </a:ext>
                  </a:extLst>
                </p14:cNvPr>
                <p14:cNvContentPartPr/>
                <p14:nvPr/>
              </p14:nvContentPartPr>
              <p14:xfrm>
                <a:off x="505842" y="835145"/>
                <a:ext cx="124920" cy="360"/>
              </p14:xfrm>
            </p:contentPart>
          </mc:Choice>
          <mc:Fallback xmlns="">
            <p:pic>
              <p:nvPicPr>
                <p:cNvPr id="44" name="Ink 43">
                  <a:extLst>
                    <a:ext uri="{FF2B5EF4-FFF2-40B4-BE49-F238E27FC236}">
                      <a16:creationId xmlns:a16="http://schemas.microsoft.com/office/drawing/2014/main" id="{F5DC15B5-E3EF-705D-7ED8-31C3B947410F}"/>
                    </a:ext>
                  </a:extLst>
                </p:cNvPr>
                <p:cNvPicPr/>
                <p:nvPr/>
              </p:nvPicPr>
              <p:blipFill>
                <a:blip r:embed="rId198"/>
                <a:stretch>
                  <a:fillRect/>
                </a:stretch>
              </p:blipFill>
              <p:spPr>
                <a:xfrm>
                  <a:off x="497202" y="826505"/>
                  <a:ext cx="142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47" name="Ink 46">
                  <a:extLst>
                    <a:ext uri="{FF2B5EF4-FFF2-40B4-BE49-F238E27FC236}">
                      <a16:creationId xmlns:a16="http://schemas.microsoft.com/office/drawing/2014/main" id="{D30374B7-F7A8-C0FE-FC93-ADF0BEB1A1E7}"/>
                    </a:ext>
                  </a:extLst>
                </p14:cNvPr>
                <p14:cNvContentPartPr/>
                <p14:nvPr/>
              </p14:nvContentPartPr>
              <p14:xfrm>
                <a:off x="1894362" y="982385"/>
                <a:ext cx="33120" cy="743400"/>
              </p14:xfrm>
            </p:contentPart>
          </mc:Choice>
          <mc:Fallback xmlns="">
            <p:pic>
              <p:nvPicPr>
                <p:cNvPr id="47" name="Ink 46">
                  <a:extLst>
                    <a:ext uri="{FF2B5EF4-FFF2-40B4-BE49-F238E27FC236}">
                      <a16:creationId xmlns:a16="http://schemas.microsoft.com/office/drawing/2014/main" id="{D30374B7-F7A8-C0FE-FC93-ADF0BEB1A1E7}"/>
                    </a:ext>
                  </a:extLst>
                </p:cNvPr>
                <p:cNvPicPr/>
                <p:nvPr/>
              </p:nvPicPr>
              <p:blipFill>
                <a:blip r:embed="rId200"/>
                <a:stretch>
                  <a:fillRect/>
                </a:stretch>
              </p:blipFill>
              <p:spPr>
                <a:xfrm>
                  <a:off x="1885362" y="973745"/>
                  <a:ext cx="50760" cy="7610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48" name="Ink 47">
                  <a:extLst>
                    <a:ext uri="{FF2B5EF4-FFF2-40B4-BE49-F238E27FC236}">
                      <a16:creationId xmlns:a16="http://schemas.microsoft.com/office/drawing/2014/main" id="{8F7F517C-2974-5633-28E9-D7A2244A134D}"/>
                    </a:ext>
                  </a:extLst>
                </p14:cNvPr>
                <p14:cNvContentPartPr/>
                <p14:nvPr/>
              </p14:nvContentPartPr>
              <p14:xfrm>
                <a:off x="1919922" y="1686905"/>
                <a:ext cx="66600" cy="76680"/>
              </p14:xfrm>
            </p:contentPart>
          </mc:Choice>
          <mc:Fallback xmlns="">
            <p:pic>
              <p:nvPicPr>
                <p:cNvPr id="48" name="Ink 47">
                  <a:extLst>
                    <a:ext uri="{FF2B5EF4-FFF2-40B4-BE49-F238E27FC236}">
                      <a16:creationId xmlns:a16="http://schemas.microsoft.com/office/drawing/2014/main" id="{8F7F517C-2974-5633-28E9-D7A2244A134D}"/>
                    </a:ext>
                  </a:extLst>
                </p:cNvPr>
                <p:cNvPicPr/>
                <p:nvPr/>
              </p:nvPicPr>
              <p:blipFill>
                <a:blip r:embed="rId202"/>
                <a:stretch>
                  <a:fillRect/>
                </a:stretch>
              </p:blipFill>
              <p:spPr>
                <a:xfrm>
                  <a:off x="1911282" y="1677905"/>
                  <a:ext cx="8424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49" name="Ink 48">
                  <a:extLst>
                    <a:ext uri="{FF2B5EF4-FFF2-40B4-BE49-F238E27FC236}">
                      <a16:creationId xmlns:a16="http://schemas.microsoft.com/office/drawing/2014/main" id="{1D5D91C4-6E17-CC47-1A28-C281D663F718}"/>
                    </a:ext>
                  </a:extLst>
                </p14:cNvPr>
                <p14:cNvContentPartPr/>
                <p14:nvPr/>
              </p14:nvContentPartPr>
              <p14:xfrm>
                <a:off x="685482" y="1696265"/>
                <a:ext cx="2400480" cy="117360"/>
              </p14:xfrm>
            </p:contentPart>
          </mc:Choice>
          <mc:Fallback xmlns="">
            <p:pic>
              <p:nvPicPr>
                <p:cNvPr id="49" name="Ink 48">
                  <a:extLst>
                    <a:ext uri="{FF2B5EF4-FFF2-40B4-BE49-F238E27FC236}">
                      <a16:creationId xmlns:a16="http://schemas.microsoft.com/office/drawing/2014/main" id="{1D5D91C4-6E17-CC47-1A28-C281D663F718}"/>
                    </a:ext>
                  </a:extLst>
                </p:cNvPr>
                <p:cNvPicPr/>
                <p:nvPr/>
              </p:nvPicPr>
              <p:blipFill>
                <a:blip r:embed="rId204"/>
                <a:stretch>
                  <a:fillRect/>
                </a:stretch>
              </p:blipFill>
              <p:spPr>
                <a:xfrm>
                  <a:off x="676482" y="1687265"/>
                  <a:ext cx="241812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50" name="Ink 49">
                  <a:extLst>
                    <a:ext uri="{FF2B5EF4-FFF2-40B4-BE49-F238E27FC236}">
                      <a16:creationId xmlns:a16="http://schemas.microsoft.com/office/drawing/2014/main" id="{2566BC26-8481-0EA5-2032-2BBA83E6D37F}"/>
                    </a:ext>
                  </a:extLst>
                </p14:cNvPr>
                <p14:cNvContentPartPr/>
                <p14:nvPr/>
              </p14:nvContentPartPr>
              <p14:xfrm>
                <a:off x="343842" y="1768625"/>
                <a:ext cx="243720" cy="224640"/>
              </p14:xfrm>
            </p:contentPart>
          </mc:Choice>
          <mc:Fallback xmlns="">
            <p:pic>
              <p:nvPicPr>
                <p:cNvPr id="50" name="Ink 49">
                  <a:extLst>
                    <a:ext uri="{FF2B5EF4-FFF2-40B4-BE49-F238E27FC236}">
                      <a16:creationId xmlns:a16="http://schemas.microsoft.com/office/drawing/2014/main" id="{2566BC26-8481-0EA5-2032-2BBA83E6D37F}"/>
                    </a:ext>
                  </a:extLst>
                </p:cNvPr>
                <p:cNvPicPr/>
                <p:nvPr/>
              </p:nvPicPr>
              <p:blipFill>
                <a:blip r:embed="rId206"/>
                <a:stretch>
                  <a:fillRect/>
                </a:stretch>
              </p:blipFill>
              <p:spPr>
                <a:xfrm>
                  <a:off x="335202" y="1759625"/>
                  <a:ext cx="26136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53" name="Ink 52">
                  <a:extLst>
                    <a:ext uri="{FF2B5EF4-FFF2-40B4-BE49-F238E27FC236}">
                      <a16:creationId xmlns:a16="http://schemas.microsoft.com/office/drawing/2014/main" id="{3424039D-16EA-DAE0-C3E6-5ECD83BC6A62}"/>
                    </a:ext>
                  </a:extLst>
                </p14:cNvPr>
                <p14:cNvContentPartPr/>
                <p14:nvPr/>
              </p14:nvContentPartPr>
              <p14:xfrm>
                <a:off x="3013962" y="922625"/>
                <a:ext cx="139680" cy="2520"/>
              </p14:xfrm>
            </p:contentPart>
          </mc:Choice>
          <mc:Fallback xmlns="">
            <p:pic>
              <p:nvPicPr>
                <p:cNvPr id="53" name="Ink 52">
                  <a:extLst>
                    <a:ext uri="{FF2B5EF4-FFF2-40B4-BE49-F238E27FC236}">
                      <a16:creationId xmlns:a16="http://schemas.microsoft.com/office/drawing/2014/main" id="{3424039D-16EA-DAE0-C3E6-5ECD83BC6A62}"/>
                    </a:ext>
                  </a:extLst>
                </p:cNvPr>
                <p:cNvPicPr/>
                <p:nvPr/>
              </p:nvPicPr>
              <p:blipFill>
                <a:blip r:embed="rId208"/>
                <a:stretch>
                  <a:fillRect/>
                </a:stretch>
              </p:blipFill>
              <p:spPr>
                <a:xfrm>
                  <a:off x="3004962" y="913985"/>
                  <a:ext cx="1573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55" name="Ink 54">
                  <a:extLst>
                    <a:ext uri="{FF2B5EF4-FFF2-40B4-BE49-F238E27FC236}">
                      <a16:creationId xmlns:a16="http://schemas.microsoft.com/office/drawing/2014/main" id="{F70A2415-1308-52C9-CCF1-8DF1C006F454}"/>
                    </a:ext>
                  </a:extLst>
                </p14:cNvPr>
                <p14:cNvContentPartPr/>
                <p14:nvPr/>
              </p14:nvContentPartPr>
              <p14:xfrm>
                <a:off x="1913802" y="1745225"/>
                <a:ext cx="81000" cy="86040"/>
              </p14:xfrm>
            </p:contentPart>
          </mc:Choice>
          <mc:Fallback xmlns="">
            <p:pic>
              <p:nvPicPr>
                <p:cNvPr id="55" name="Ink 54">
                  <a:extLst>
                    <a:ext uri="{FF2B5EF4-FFF2-40B4-BE49-F238E27FC236}">
                      <a16:creationId xmlns:a16="http://schemas.microsoft.com/office/drawing/2014/main" id="{F70A2415-1308-52C9-CCF1-8DF1C006F454}"/>
                    </a:ext>
                  </a:extLst>
                </p:cNvPr>
                <p:cNvPicPr/>
                <p:nvPr/>
              </p:nvPicPr>
              <p:blipFill>
                <a:blip r:embed="rId210"/>
                <a:stretch>
                  <a:fillRect/>
                </a:stretch>
              </p:blipFill>
              <p:spPr>
                <a:xfrm>
                  <a:off x="1904802" y="1736585"/>
                  <a:ext cx="986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57" name="Ink 56">
                  <a:extLst>
                    <a:ext uri="{FF2B5EF4-FFF2-40B4-BE49-F238E27FC236}">
                      <a16:creationId xmlns:a16="http://schemas.microsoft.com/office/drawing/2014/main" id="{5CA1E405-A126-B453-5EDF-9CE3E89A77D4}"/>
                    </a:ext>
                  </a:extLst>
                </p14:cNvPr>
                <p14:cNvContentPartPr/>
                <p14:nvPr/>
              </p14:nvContentPartPr>
              <p14:xfrm>
                <a:off x="1903362" y="1714625"/>
                <a:ext cx="138600" cy="161640"/>
              </p14:xfrm>
            </p:contentPart>
          </mc:Choice>
          <mc:Fallback xmlns="">
            <p:pic>
              <p:nvPicPr>
                <p:cNvPr id="57" name="Ink 56">
                  <a:extLst>
                    <a:ext uri="{FF2B5EF4-FFF2-40B4-BE49-F238E27FC236}">
                      <a16:creationId xmlns:a16="http://schemas.microsoft.com/office/drawing/2014/main" id="{5CA1E405-A126-B453-5EDF-9CE3E89A77D4}"/>
                    </a:ext>
                  </a:extLst>
                </p:cNvPr>
                <p:cNvPicPr/>
                <p:nvPr/>
              </p:nvPicPr>
              <p:blipFill>
                <a:blip r:embed="rId212"/>
                <a:stretch>
                  <a:fillRect/>
                </a:stretch>
              </p:blipFill>
              <p:spPr>
                <a:xfrm>
                  <a:off x="1894362" y="1705985"/>
                  <a:ext cx="156240" cy="179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3">
            <p14:nvContentPartPr>
              <p14:cNvPr id="59" name="Ink 58">
                <a:extLst>
                  <a:ext uri="{FF2B5EF4-FFF2-40B4-BE49-F238E27FC236}">
                    <a16:creationId xmlns:a16="http://schemas.microsoft.com/office/drawing/2014/main" id="{24E551D0-A6E7-5133-4E4C-979752337F79}"/>
                  </a:ext>
                </a:extLst>
              </p14:cNvPr>
              <p14:cNvContentPartPr/>
              <p14:nvPr/>
            </p14:nvContentPartPr>
            <p14:xfrm>
              <a:off x="3044047" y="1337585"/>
              <a:ext cx="150480" cy="191520"/>
            </p14:xfrm>
          </p:contentPart>
        </mc:Choice>
        <mc:Fallback xmlns="">
          <p:pic>
            <p:nvPicPr>
              <p:cNvPr id="59" name="Ink 58">
                <a:extLst>
                  <a:ext uri="{FF2B5EF4-FFF2-40B4-BE49-F238E27FC236}">
                    <a16:creationId xmlns:a16="http://schemas.microsoft.com/office/drawing/2014/main" id="{24E551D0-A6E7-5133-4E4C-979752337F79}"/>
                  </a:ext>
                </a:extLst>
              </p:cNvPr>
              <p:cNvPicPr/>
              <p:nvPr/>
            </p:nvPicPr>
            <p:blipFill>
              <a:blip r:embed="rId214"/>
              <a:stretch>
                <a:fillRect/>
              </a:stretch>
            </p:blipFill>
            <p:spPr>
              <a:xfrm>
                <a:off x="3035407" y="1328945"/>
                <a:ext cx="1681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60" name="Ink 59">
                <a:extLst>
                  <a:ext uri="{FF2B5EF4-FFF2-40B4-BE49-F238E27FC236}">
                    <a16:creationId xmlns:a16="http://schemas.microsoft.com/office/drawing/2014/main" id="{4A7313AA-3E35-7113-6461-0E53A80D34F2}"/>
                  </a:ext>
                </a:extLst>
              </p14:cNvPr>
              <p14:cNvContentPartPr/>
              <p14:nvPr/>
            </p14:nvContentPartPr>
            <p14:xfrm>
              <a:off x="3178687" y="1943825"/>
              <a:ext cx="214560" cy="286200"/>
            </p14:xfrm>
          </p:contentPart>
        </mc:Choice>
        <mc:Fallback xmlns="">
          <p:pic>
            <p:nvPicPr>
              <p:cNvPr id="60" name="Ink 59">
                <a:extLst>
                  <a:ext uri="{FF2B5EF4-FFF2-40B4-BE49-F238E27FC236}">
                    <a16:creationId xmlns:a16="http://schemas.microsoft.com/office/drawing/2014/main" id="{4A7313AA-3E35-7113-6461-0E53A80D34F2}"/>
                  </a:ext>
                </a:extLst>
              </p:cNvPr>
              <p:cNvPicPr/>
              <p:nvPr/>
            </p:nvPicPr>
            <p:blipFill>
              <a:blip r:embed="rId216"/>
              <a:stretch>
                <a:fillRect/>
              </a:stretch>
            </p:blipFill>
            <p:spPr>
              <a:xfrm>
                <a:off x="3169687" y="1935185"/>
                <a:ext cx="232200" cy="303840"/>
              </a:xfrm>
              <a:prstGeom prst="rect">
                <a:avLst/>
              </a:prstGeom>
            </p:spPr>
          </p:pic>
        </mc:Fallback>
      </mc:AlternateContent>
      <p:grpSp>
        <p:nvGrpSpPr>
          <p:cNvPr id="17626" name="Group 17625">
            <a:extLst>
              <a:ext uri="{FF2B5EF4-FFF2-40B4-BE49-F238E27FC236}">
                <a16:creationId xmlns:a16="http://schemas.microsoft.com/office/drawing/2014/main" id="{88A8A988-91ED-2CE8-7166-954760CA1A9C}"/>
              </a:ext>
            </a:extLst>
          </p:cNvPr>
          <p:cNvGrpSpPr/>
          <p:nvPr/>
        </p:nvGrpSpPr>
        <p:grpSpPr>
          <a:xfrm>
            <a:off x="5947602" y="569257"/>
            <a:ext cx="2486520" cy="2551680"/>
            <a:chOff x="5947602" y="569257"/>
            <a:chExt cx="2486520" cy="2551680"/>
          </a:xfrm>
        </p:grpSpPr>
        <mc:AlternateContent xmlns:mc="http://schemas.openxmlformats.org/markup-compatibility/2006" xmlns:p14="http://schemas.microsoft.com/office/powerpoint/2010/main">
          <mc:Choice Requires="p14">
            <p:contentPart p14:bwMode="auto" r:id="rId217">
              <p14:nvContentPartPr>
                <p14:cNvPr id="1080" name="Ink 1079">
                  <a:extLst>
                    <a:ext uri="{FF2B5EF4-FFF2-40B4-BE49-F238E27FC236}">
                      <a16:creationId xmlns:a16="http://schemas.microsoft.com/office/drawing/2014/main" id="{48C187B3-A414-8060-B012-0100AD64E98D}"/>
                    </a:ext>
                  </a:extLst>
                </p14:cNvPr>
                <p14:cNvContentPartPr/>
                <p14:nvPr/>
              </p14:nvContentPartPr>
              <p14:xfrm>
                <a:off x="7986642" y="895057"/>
                <a:ext cx="219960" cy="289440"/>
              </p14:xfrm>
            </p:contentPart>
          </mc:Choice>
          <mc:Fallback xmlns="">
            <p:pic>
              <p:nvPicPr>
                <p:cNvPr id="1080" name="Ink 1079">
                  <a:extLst>
                    <a:ext uri="{FF2B5EF4-FFF2-40B4-BE49-F238E27FC236}">
                      <a16:creationId xmlns:a16="http://schemas.microsoft.com/office/drawing/2014/main" id="{48C187B3-A414-8060-B012-0100AD64E98D}"/>
                    </a:ext>
                  </a:extLst>
                </p:cNvPr>
                <p:cNvPicPr/>
                <p:nvPr/>
              </p:nvPicPr>
              <p:blipFill>
                <a:blip r:embed="rId218"/>
                <a:stretch>
                  <a:fillRect/>
                </a:stretch>
              </p:blipFill>
              <p:spPr>
                <a:xfrm>
                  <a:off x="7977642" y="886057"/>
                  <a:ext cx="23760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086" name="Ink 1085">
                  <a:extLst>
                    <a:ext uri="{FF2B5EF4-FFF2-40B4-BE49-F238E27FC236}">
                      <a16:creationId xmlns:a16="http://schemas.microsoft.com/office/drawing/2014/main" id="{3DB225A2-DDBE-3222-04F9-4D64BA08B47F}"/>
                    </a:ext>
                  </a:extLst>
                </p14:cNvPr>
                <p14:cNvContentPartPr/>
                <p14:nvPr/>
              </p14:nvContentPartPr>
              <p14:xfrm>
                <a:off x="7962162" y="1336777"/>
                <a:ext cx="194040" cy="275400"/>
              </p14:xfrm>
            </p:contentPart>
          </mc:Choice>
          <mc:Fallback xmlns="">
            <p:pic>
              <p:nvPicPr>
                <p:cNvPr id="1086" name="Ink 1085">
                  <a:extLst>
                    <a:ext uri="{FF2B5EF4-FFF2-40B4-BE49-F238E27FC236}">
                      <a16:creationId xmlns:a16="http://schemas.microsoft.com/office/drawing/2014/main" id="{3DB225A2-DDBE-3222-04F9-4D64BA08B47F}"/>
                    </a:ext>
                  </a:extLst>
                </p:cNvPr>
                <p:cNvPicPr/>
                <p:nvPr/>
              </p:nvPicPr>
              <p:blipFill>
                <a:blip r:embed="rId220"/>
                <a:stretch>
                  <a:fillRect/>
                </a:stretch>
              </p:blipFill>
              <p:spPr>
                <a:xfrm>
                  <a:off x="7953162" y="1328137"/>
                  <a:ext cx="21168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7608" name="Ink 17607">
                  <a:extLst>
                    <a:ext uri="{FF2B5EF4-FFF2-40B4-BE49-F238E27FC236}">
                      <a16:creationId xmlns:a16="http://schemas.microsoft.com/office/drawing/2014/main" id="{ED2716E8-7DC9-F47B-EFDC-8F65A760BA7E}"/>
                    </a:ext>
                  </a:extLst>
                </p14:cNvPr>
                <p14:cNvContentPartPr/>
                <p14:nvPr/>
              </p14:nvContentPartPr>
              <p14:xfrm>
                <a:off x="8040282" y="1817017"/>
                <a:ext cx="2520" cy="193680"/>
              </p14:xfrm>
            </p:contentPart>
          </mc:Choice>
          <mc:Fallback xmlns="">
            <p:pic>
              <p:nvPicPr>
                <p:cNvPr id="17608" name="Ink 17607">
                  <a:extLst>
                    <a:ext uri="{FF2B5EF4-FFF2-40B4-BE49-F238E27FC236}">
                      <a16:creationId xmlns:a16="http://schemas.microsoft.com/office/drawing/2014/main" id="{ED2716E8-7DC9-F47B-EFDC-8F65A760BA7E}"/>
                    </a:ext>
                  </a:extLst>
                </p:cNvPr>
                <p:cNvPicPr/>
                <p:nvPr/>
              </p:nvPicPr>
              <p:blipFill>
                <a:blip r:embed="rId222"/>
                <a:stretch>
                  <a:fillRect/>
                </a:stretch>
              </p:blipFill>
              <p:spPr>
                <a:xfrm>
                  <a:off x="8031282" y="1808377"/>
                  <a:ext cx="2016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7610" name="Ink 17609">
                  <a:extLst>
                    <a:ext uri="{FF2B5EF4-FFF2-40B4-BE49-F238E27FC236}">
                      <a16:creationId xmlns:a16="http://schemas.microsoft.com/office/drawing/2014/main" id="{B9457A5B-2455-6D66-E9A5-D201A005EE02}"/>
                    </a:ext>
                  </a:extLst>
                </p14:cNvPr>
                <p14:cNvContentPartPr/>
                <p14:nvPr/>
              </p14:nvContentPartPr>
              <p14:xfrm>
                <a:off x="7953882" y="1386817"/>
                <a:ext cx="160920" cy="111960"/>
              </p14:xfrm>
            </p:contentPart>
          </mc:Choice>
          <mc:Fallback xmlns="">
            <p:pic>
              <p:nvPicPr>
                <p:cNvPr id="17610" name="Ink 17609">
                  <a:extLst>
                    <a:ext uri="{FF2B5EF4-FFF2-40B4-BE49-F238E27FC236}">
                      <a16:creationId xmlns:a16="http://schemas.microsoft.com/office/drawing/2014/main" id="{B9457A5B-2455-6D66-E9A5-D201A005EE02}"/>
                    </a:ext>
                  </a:extLst>
                </p:cNvPr>
                <p:cNvPicPr/>
                <p:nvPr/>
              </p:nvPicPr>
              <p:blipFill>
                <a:blip r:embed="rId224"/>
                <a:stretch>
                  <a:fillRect/>
                </a:stretch>
              </p:blipFill>
              <p:spPr>
                <a:xfrm>
                  <a:off x="7944882" y="1377817"/>
                  <a:ext cx="17856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616" name="Ink 17615">
                  <a:extLst>
                    <a:ext uri="{FF2B5EF4-FFF2-40B4-BE49-F238E27FC236}">
                      <a16:creationId xmlns:a16="http://schemas.microsoft.com/office/drawing/2014/main" id="{D6046946-7931-F067-0D35-81924A8BFACD}"/>
                    </a:ext>
                  </a:extLst>
                </p14:cNvPr>
                <p14:cNvContentPartPr/>
                <p14:nvPr/>
              </p14:nvContentPartPr>
              <p14:xfrm>
                <a:off x="8056842" y="2195737"/>
                <a:ext cx="32760" cy="239040"/>
              </p14:xfrm>
            </p:contentPart>
          </mc:Choice>
          <mc:Fallback xmlns="">
            <p:pic>
              <p:nvPicPr>
                <p:cNvPr id="17616" name="Ink 17615">
                  <a:extLst>
                    <a:ext uri="{FF2B5EF4-FFF2-40B4-BE49-F238E27FC236}">
                      <a16:creationId xmlns:a16="http://schemas.microsoft.com/office/drawing/2014/main" id="{D6046946-7931-F067-0D35-81924A8BFACD}"/>
                    </a:ext>
                  </a:extLst>
                </p:cNvPr>
                <p:cNvPicPr/>
                <p:nvPr/>
              </p:nvPicPr>
              <p:blipFill>
                <a:blip r:embed="rId226"/>
                <a:stretch>
                  <a:fillRect/>
                </a:stretch>
              </p:blipFill>
              <p:spPr>
                <a:xfrm>
                  <a:off x="8047842" y="2187097"/>
                  <a:ext cx="5040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620" name="Ink 17619">
                  <a:extLst>
                    <a:ext uri="{FF2B5EF4-FFF2-40B4-BE49-F238E27FC236}">
                      <a16:creationId xmlns:a16="http://schemas.microsoft.com/office/drawing/2014/main" id="{7B1055BB-2DA4-317C-B7F0-B3B3769207D3}"/>
                    </a:ext>
                  </a:extLst>
                </p14:cNvPr>
                <p14:cNvContentPartPr/>
                <p14:nvPr/>
              </p14:nvContentPartPr>
              <p14:xfrm>
                <a:off x="8046402" y="2630257"/>
                <a:ext cx="132480" cy="163080"/>
              </p14:xfrm>
            </p:contentPart>
          </mc:Choice>
          <mc:Fallback xmlns="">
            <p:pic>
              <p:nvPicPr>
                <p:cNvPr id="17620" name="Ink 17619">
                  <a:extLst>
                    <a:ext uri="{FF2B5EF4-FFF2-40B4-BE49-F238E27FC236}">
                      <a16:creationId xmlns:a16="http://schemas.microsoft.com/office/drawing/2014/main" id="{7B1055BB-2DA4-317C-B7F0-B3B3769207D3}"/>
                    </a:ext>
                  </a:extLst>
                </p:cNvPr>
                <p:cNvPicPr/>
                <p:nvPr/>
              </p:nvPicPr>
              <p:blipFill>
                <a:blip r:embed="rId228"/>
                <a:stretch>
                  <a:fillRect/>
                </a:stretch>
              </p:blipFill>
              <p:spPr>
                <a:xfrm>
                  <a:off x="8037402" y="2621257"/>
                  <a:ext cx="1501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081" name="Ink 1080">
                  <a:extLst>
                    <a:ext uri="{FF2B5EF4-FFF2-40B4-BE49-F238E27FC236}">
                      <a16:creationId xmlns:a16="http://schemas.microsoft.com/office/drawing/2014/main" id="{3A260063-0800-7217-EA3B-9E00EA1BE256}"/>
                    </a:ext>
                  </a:extLst>
                </p14:cNvPr>
                <p14:cNvContentPartPr/>
                <p14:nvPr/>
              </p14:nvContentPartPr>
              <p14:xfrm>
                <a:off x="6257202" y="1408777"/>
                <a:ext cx="144000" cy="202680"/>
              </p14:xfrm>
            </p:contentPart>
          </mc:Choice>
          <mc:Fallback xmlns="">
            <p:pic>
              <p:nvPicPr>
                <p:cNvPr id="1081" name="Ink 1080">
                  <a:extLst>
                    <a:ext uri="{FF2B5EF4-FFF2-40B4-BE49-F238E27FC236}">
                      <a16:creationId xmlns:a16="http://schemas.microsoft.com/office/drawing/2014/main" id="{3A260063-0800-7217-EA3B-9E00EA1BE256}"/>
                    </a:ext>
                  </a:extLst>
                </p:cNvPr>
                <p:cNvPicPr/>
                <p:nvPr/>
              </p:nvPicPr>
              <p:blipFill>
                <a:blip r:embed="rId230"/>
                <a:stretch>
                  <a:fillRect/>
                </a:stretch>
              </p:blipFill>
              <p:spPr>
                <a:xfrm>
                  <a:off x="6248202" y="1399777"/>
                  <a:ext cx="16164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082" name="Ink 1081">
                  <a:extLst>
                    <a:ext uri="{FF2B5EF4-FFF2-40B4-BE49-F238E27FC236}">
                      <a16:creationId xmlns:a16="http://schemas.microsoft.com/office/drawing/2014/main" id="{64462DF6-77C0-71F8-304F-F10B2FE2AA87}"/>
                    </a:ext>
                  </a:extLst>
                </p14:cNvPr>
                <p14:cNvContentPartPr/>
                <p14:nvPr/>
              </p14:nvContentPartPr>
              <p14:xfrm>
                <a:off x="6767682" y="1370257"/>
                <a:ext cx="149400" cy="185400"/>
              </p14:xfrm>
            </p:contentPart>
          </mc:Choice>
          <mc:Fallback xmlns="">
            <p:pic>
              <p:nvPicPr>
                <p:cNvPr id="1082" name="Ink 1081">
                  <a:extLst>
                    <a:ext uri="{FF2B5EF4-FFF2-40B4-BE49-F238E27FC236}">
                      <a16:creationId xmlns:a16="http://schemas.microsoft.com/office/drawing/2014/main" id="{64462DF6-77C0-71F8-304F-F10B2FE2AA87}"/>
                    </a:ext>
                  </a:extLst>
                </p:cNvPr>
                <p:cNvPicPr/>
                <p:nvPr/>
              </p:nvPicPr>
              <p:blipFill>
                <a:blip r:embed="rId232"/>
                <a:stretch>
                  <a:fillRect/>
                </a:stretch>
              </p:blipFill>
              <p:spPr>
                <a:xfrm>
                  <a:off x="6758682" y="1361257"/>
                  <a:ext cx="1670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083" name="Ink 1082">
                  <a:extLst>
                    <a:ext uri="{FF2B5EF4-FFF2-40B4-BE49-F238E27FC236}">
                      <a16:creationId xmlns:a16="http://schemas.microsoft.com/office/drawing/2014/main" id="{79B2080A-5F0B-2D78-D76F-0E1FE8F2950F}"/>
                    </a:ext>
                  </a:extLst>
                </p14:cNvPr>
                <p14:cNvContentPartPr/>
                <p14:nvPr/>
              </p14:nvContentPartPr>
              <p14:xfrm>
                <a:off x="7386162" y="1420657"/>
                <a:ext cx="131400" cy="168480"/>
              </p14:xfrm>
            </p:contentPart>
          </mc:Choice>
          <mc:Fallback xmlns="">
            <p:pic>
              <p:nvPicPr>
                <p:cNvPr id="1083" name="Ink 1082">
                  <a:extLst>
                    <a:ext uri="{FF2B5EF4-FFF2-40B4-BE49-F238E27FC236}">
                      <a16:creationId xmlns:a16="http://schemas.microsoft.com/office/drawing/2014/main" id="{79B2080A-5F0B-2D78-D76F-0E1FE8F2950F}"/>
                    </a:ext>
                  </a:extLst>
                </p:cNvPr>
                <p:cNvPicPr/>
                <p:nvPr/>
              </p:nvPicPr>
              <p:blipFill>
                <a:blip r:embed="rId234"/>
                <a:stretch>
                  <a:fillRect/>
                </a:stretch>
              </p:blipFill>
              <p:spPr>
                <a:xfrm>
                  <a:off x="7377522" y="1412017"/>
                  <a:ext cx="14904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043" name="Ink 1042">
                  <a:extLst>
                    <a:ext uri="{FF2B5EF4-FFF2-40B4-BE49-F238E27FC236}">
                      <a16:creationId xmlns:a16="http://schemas.microsoft.com/office/drawing/2014/main" id="{D8288593-E7D7-15EB-051D-DB70893EB216}"/>
                    </a:ext>
                  </a:extLst>
                </p14:cNvPr>
                <p14:cNvContentPartPr/>
                <p14:nvPr/>
              </p14:nvContentPartPr>
              <p14:xfrm>
                <a:off x="6173322" y="832777"/>
                <a:ext cx="187560" cy="351360"/>
              </p14:xfrm>
            </p:contentPart>
          </mc:Choice>
          <mc:Fallback xmlns="">
            <p:pic>
              <p:nvPicPr>
                <p:cNvPr id="1043" name="Ink 1042">
                  <a:extLst>
                    <a:ext uri="{FF2B5EF4-FFF2-40B4-BE49-F238E27FC236}">
                      <a16:creationId xmlns:a16="http://schemas.microsoft.com/office/drawing/2014/main" id="{D8288593-E7D7-15EB-051D-DB70893EB216}"/>
                    </a:ext>
                  </a:extLst>
                </p:cNvPr>
                <p:cNvPicPr/>
                <p:nvPr/>
              </p:nvPicPr>
              <p:blipFill>
                <a:blip r:embed="rId236"/>
                <a:stretch>
                  <a:fillRect/>
                </a:stretch>
              </p:blipFill>
              <p:spPr>
                <a:xfrm>
                  <a:off x="6164322" y="823777"/>
                  <a:ext cx="20520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044" name="Ink 1043">
                  <a:extLst>
                    <a:ext uri="{FF2B5EF4-FFF2-40B4-BE49-F238E27FC236}">
                      <a16:creationId xmlns:a16="http://schemas.microsoft.com/office/drawing/2014/main" id="{FEEB104C-1CE4-569F-532A-1092AEEF8D41}"/>
                    </a:ext>
                  </a:extLst>
                </p14:cNvPr>
                <p14:cNvContentPartPr/>
                <p14:nvPr/>
              </p14:nvContentPartPr>
              <p14:xfrm>
                <a:off x="6212202" y="1103137"/>
                <a:ext cx="105840" cy="23040"/>
              </p14:xfrm>
            </p:contentPart>
          </mc:Choice>
          <mc:Fallback xmlns="">
            <p:pic>
              <p:nvPicPr>
                <p:cNvPr id="1044" name="Ink 1043">
                  <a:extLst>
                    <a:ext uri="{FF2B5EF4-FFF2-40B4-BE49-F238E27FC236}">
                      <a16:creationId xmlns:a16="http://schemas.microsoft.com/office/drawing/2014/main" id="{FEEB104C-1CE4-569F-532A-1092AEEF8D41}"/>
                    </a:ext>
                  </a:extLst>
                </p:cNvPr>
                <p:cNvPicPr/>
                <p:nvPr/>
              </p:nvPicPr>
              <p:blipFill>
                <a:blip r:embed="rId238"/>
                <a:stretch>
                  <a:fillRect/>
                </a:stretch>
              </p:blipFill>
              <p:spPr>
                <a:xfrm>
                  <a:off x="6203562" y="1094137"/>
                  <a:ext cx="12348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078" name="Ink 1077">
                  <a:extLst>
                    <a:ext uri="{FF2B5EF4-FFF2-40B4-BE49-F238E27FC236}">
                      <a16:creationId xmlns:a16="http://schemas.microsoft.com/office/drawing/2014/main" id="{3A0BC303-677D-DD45-15C4-3F09EF3EDDEA}"/>
                    </a:ext>
                  </a:extLst>
                </p14:cNvPr>
                <p14:cNvContentPartPr/>
                <p14:nvPr/>
              </p14:nvContentPartPr>
              <p14:xfrm>
                <a:off x="6736002" y="843937"/>
                <a:ext cx="147600" cy="276120"/>
              </p14:xfrm>
            </p:contentPart>
          </mc:Choice>
          <mc:Fallback xmlns="">
            <p:pic>
              <p:nvPicPr>
                <p:cNvPr id="1078" name="Ink 1077">
                  <a:extLst>
                    <a:ext uri="{FF2B5EF4-FFF2-40B4-BE49-F238E27FC236}">
                      <a16:creationId xmlns:a16="http://schemas.microsoft.com/office/drawing/2014/main" id="{3A0BC303-677D-DD45-15C4-3F09EF3EDDEA}"/>
                    </a:ext>
                  </a:extLst>
                </p:cNvPr>
                <p:cNvPicPr/>
                <p:nvPr/>
              </p:nvPicPr>
              <p:blipFill>
                <a:blip r:embed="rId240"/>
                <a:stretch>
                  <a:fillRect/>
                </a:stretch>
              </p:blipFill>
              <p:spPr>
                <a:xfrm>
                  <a:off x="6727002" y="834937"/>
                  <a:ext cx="16524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079" name="Ink 1078">
                  <a:extLst>
                    <a:ext uri="{FF2B5EF4-FFF2-40B4-BE49-F238E27FC236}">
                      <a16:creationId xmlns:a16="http://schemas.microsoft.com/office/drawing/2014/main" id="{55DF80C7-C2B1-DE7B-4069-2640BD03906A}"/>
                    </a:ext>
                  </a:extLst>
                </p14:cNvPr>
                <p14:cNvContentPartPr/>
                <p14:nvPr/>
              </p14:nvContentPartPr>
              <p14:xfrm>
                <a:off x="7471482" y="860137"/>
                <a:ext cx="188640" cy="283680"/>
              </p14:xfrm>
            </p:contentPart>
          </mc:Choice>
          <mc:Fallback xmlns="">
            <p:pic>
              <p:nvPicPr>
                <p:cNvPr id="1079" name="Ink 1078">
                  <a:extLst>
                    <a:ext uri="{FF2B5EF4-FFF2-40B4-BE49-F238E27FC236}">
                      <a16:creationId xmlns:a16="http://schemas.microsoft.com/office/drawing/2014/main" id="{55DF80C7-C2B1-DE7B-4069-2640BD03906A}"/>
                    </a:ext>
                  </a:extLst>
                </p:cNvPr>
                <p:cNvPicPr/>
                <p:nvPr/>
              </p:nvPicPr>
              <p:blipFill>
                <a:blip r:embed="rId242"/>
                <a:stretch>
                  <a:fillRect/>
                </a:stretch>
              </p:blipFill>
              <p:spPr>
                <a:xfrm>
                  <a:off x="7462482" y="851137"/>
                  <a:ext cx="20628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7602" name="Ink 17601">
                  <a:extLst>
                    <a:ext uri="{FF2B5EF4-FFF2-40B4-BE49-F238E27FC236}">
                      <a16:creationId xmlns:a16="http://schemas.microsoft.com/office/drawing/2014/main" id="{3B5C49BF-8853-BF0F-28E7-32223D81D1E8}"/>
                    </a:ext>
                  </a:extLst>
                </p14:cNvPr>
                <p14:cNvContentPartPr/>
                <p14:nvPr/>
              </p14:nvContentPartPr>
              <p14:xfrm>
                <a:off x="6291762" y="569257"/>
                <a:ext cx="1076040" cy="276840"/>
              </p14:xfrm>
            </p:contentPart>
          </mc:Choice>
          <mc:Fallback xmlns="">
            <p:pic>
              <p:nvPicPr>
                <p:cNvPr id="17602" name="Ink 17601">
                  <a:extLst>
                    <a:ext uri="{FF2B5EF4-FFF2-40B4-BE49-F238E27FC236}">
                      <a16:creationId xmlns:a16="http://schemas.microsoft.com/office/drawing/2014/main" id="{3B5C49BF-8853-BF0F-28E7-32223D81D1E8}"/>
                    </a:ext>
                  </a:extLst>
                </p:cNvPr>
                <p:cNvPicPr/>
                <p:nvPr/>
              </p:nvPicPr>
              <p:blipFill>
                <a:blip r:embed="rId244"/>
                <a:stretch>
                  <a:fillRect/>
                </a:stretch>
              </p:blipFill>
              <p:spPr>
                <a:xfrm>
                  <a:off x="6282762" y="560617"/>
                  <a:ext cx="109368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7603" name="Ink 17602">
                  <a:extLst>
                    <a:ext uri="{FF2B5EF4-FFF2-40B4-BE49-F238E27FC236}">
                      <a16:creationId xmlns:a16="http://schemas.microsoft.com/office/drawing/2014/main" id="{E8562361-FDED-D6F5-13BC-92C0A9494264}"/>
                    </a:ext>
                  </a:extLst>
                </p14:cNvPr>
                <p14:cNvContentPartPr/>
                <p14:nvPr/>
              </p14:nvContentPartPr>
              <p14:xfrm>
                <a:off x="7213362" y="720457"/>
                <a:ext cx="192960" cy="152640"/>
              </p14:xfrm>
            </p:contentPart>
          </mc:Choice>
          <mc:Fallback xmlns="">
            <p:pic>
              <p:nvPicPr>
                <p:cNvPr id="17603" name="Ink 17602">
                  <a:extLst>
                    <a:ext uri="{FF2B5EF4-FFF2-40B4-BE49-F238E27FC236}">
                      <a16:creationId xmlns:a16="http://schemas.microsoft.com/office/drawing/2014/main" id="{E8562361-FDED-D6F5-13BC-92C0A9494264}"/>
                    </a:ext>
                  </a:extLst>
                </p:cNvPr>
                <p:cNvPicPr/>
                <p:nvPr/>
              </p:nvPicPr>
              <p:blipFill>
                <a:blip r:embed="rId246"/>
                <a:stretch>
                  <a:fillRect/>
                </a:stretch>
              </p:blipFill>
              <p:spPr>
                <a:xfrm>
                  <a:off x="7204722" y="711817"/>
                  <a:ext cx="21060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7604" name="Ink 17603">
                  <a:extLst>
                    <a:ext uri="{FF2B5EF4-FFF2-40B4-BE49-F238E27FC236}">
                      <a16:creationId xmlns:a16="http://schemas.microsoft.com/office/drawing/2014/main" id="{5DCB5322-3ABA-44EF-2B20-CC1F7EF6BE82}"/>
                    </a:ext>
                  </a:extLst>
                </p14:cNvPr>
                <p14:cNvContentPartPr/>
                <p14:nvPr/>
              </p14:nvContentPartPr>
              <p14:xfrm>
                <a:off x="6224442" y="1780657"/>
                <a:ext cx="174240" cy="166680"/>
              </p14:xfrm>
            </p:contentPart>
          </mc:Choice>
          <mc:Fallback xmlns="">
            <p:pic>
              <p:nvPicPr>
                <p:cNvPr id="17604" name="Ink 17603">
                  <a:extLst>
                    <a:ext uri="{FF2B5EF4-FFF2-40B4-BE49-F238E27FC236}">
                      <a16:creationId xmlns:a16="http://schemas.microsoft.com/office/drawing/2014/main" id="{5DCB5322-3ABA-44EF-2B20-CC1F7EF6BE82}"/>
                    </a:ext>
                  </a:extLst>
                </p:cNvPr>
                <p:cNvPicPr/>
                <p:nvPr/>
              </p:nvPicPr>
              <p:blipFill>
                <a:blip r:embed="rId248"/>
                <a:stretch>
                  <a:fillRect/>
                </a:stretch>
              </p:blipFill>
              <p:spPr>
                <a:xfrm>
                  <a:off x="6215802" y="1771657"/>
                  <a:ext cx="19188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7606" name="Ink 17605">
                  <a:extLst>
                    <a:ext uri="{FF2B5EF4-FFF2-40B4-BE49-F238E27FC236}">
                      <a16:creationId xmlns:a16="http://schemas.microsoft.com/office/drawing/2014/main" id="{C8F532DD-8140-8FD2-30CC-911FF8B733C4}"/>
                    </a:ext>
                  </a:extLst>
                </p14:cNvPr>
                <p14:cNvContentPartPr/>
                <p14:nvPr/>
              </p14:nvContentPartPr>
              <p14:xfrm>
                <a:off x="6919962" y="1740337"/>
                <a:ext cx="2520" cy="161640"/>
              </p14:xfrm>
            </p:contentPart>
          </mc:Choice>
          <mc:Fallback xmlns="">
            <p:pic>
              <p:nvPicPr>
                <p:cNvPr id="17606" name="Ink 17605">
                  <a:extLst>
                    <a:ext uri="{FF2B5EF4-FFF2-40B4-BE49-F238E27FC236}">
                      <a16:creationId xmlns:a16="http://schemas.microsoft.com/office/drawing/2014/main" id="{C8F532DD-8140-8FD2-30CC-911FF8B733C4}"/>
                    </a:ext>
                  </a:extLst>
                </p:cNvPr>
                <p:cNvPicPr/>
                <p:nvPr/>
              </p:nvPicPr>
              <p:blipFill>
                <a:blip r:embed="rId250"/>
                <a:stretch>
                  <a:fillRect/>
                </a:stretch>
              </p:blipFill>
              <p:spPr>
                <a:xfrm>
                  <a:off x="6911322" y="1731697"/>
                  <a:ext cx="2016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7607" name="Ink 17606">
                  <a:extLst>
                    <a:ext uri="{FF2B5EF4-FFF2-40B4-BE49-F238E27FC236}">
                      <a16:creationId xmlns:a16="http://schemas.microsoft.com/office/drawing/2014/main" id="{CE903F54-5F49-A149-7B3E-C84D59A1D36C}"/>
                    </a:ext>
                  </a:extLst>
                </p14:cNvPr>
                <p14:cNvContentPartPr/>
                <p14:nvPr/>
              </p14:nvContentPartPr>
              <p14:xfrm>
                <a:off x="7390122" y="1781377"/>
                <a:ext cx="154080" cy="132840"/>
              </p14:xfrm>
            </p:contentPart>
          </mc:Choice>
          <mc:Fallback xmlns="">
            <p:pic>
              <p:nvPicPr>
                <p:cNvPr id="17607" name="Ink 17606">
                  <a:extLst>
                    <a:ext uri="{FF2B5EF4-FFF2-40B4-BE49-F238E27FC236}">
                      <a16:creationId xmlns:a16="http://schemas.microsoft.com/office/drawing/2014/main" id="{CE903F54-5F49-A149-7B3E-C84D59A1D36C}"/>
                    </a:ext>
                  </a:extLst>
                </p:cNvPr>
                <p:cNvPicPr/>
                <p:nvPr/>
              </p:nvPicPr>
              <p:blipFill>
                <a:blip r:embed="rId252"/>
                <a:stretch>
                  <a:fillRect/>
                </a:stretch>
              </p:blipFill>
              <p:spPr>
                <a:xfrm>
                  <a:off x="7381482" y="1772377"/>
                  <a:ext cx="17172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611" name="Ink 17610">
                  <a:extLst>
                    <a:ext uri="{FF2B5EF4-FFF2-40B4-BE49-F238E27FC236}">
                      <a16:creationId xmlns:a16="http://schemas.microsoft.com/office/drawing/2014/main" id="{107DCF42-ECD8-D52D-C8AB-9329CF270771}"/>
                    </a:ext>
                  </a:extLst>
                </p14:cNvPr>
                <p14:cNvContentPartPr/>
                <p14:nvPr/>
              </p14:nvContentPartPr>
              <p14:xfrm>
                <a:off x="6313722" y="2120137"/>
                <a:ext cx="21240" cy="250920"/>
              </p14:xfrm>
            </p:contentPart>
          </mc:Choice>
          <mc:Fallback xmlns="">
            <p:pic>
              <p:nvPicPr>
                <p:cNvPr id="17611" name="Ink 17610">
                  <a:extLst>
                    <a:ext uri="{FF2B5EF4-FFF2-40B4-BE49-F238E27FC236}">
                      <a16:creationId xmlns:a16="http://schemas.microsoft.com/office/drawing/2014/main" id="{107DCF42-ECD8-D52D-C8AB-9329CF270771}"/>
                    </a:ext>
                  </a:extLst>
                </p:cNvPr>
                <p:cNvPicPr/>
                <p:nvPr/>
              </p:nvPicPr>
              <p:blipFill>
                <a:blip r:embed="rId254"/>
                <a:stretch>
                  <a:fillRect/>
                </a:stretch>
              </p:blipFill>
              <p:spPr>
                <a:xfrm>
                  <a:off x="6305082" y="2111497"/>
                  <a:ext cx="3888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613" name="Ink 17612">
                  <a:extLst>
                    <a:ext uri="{FF2B5EF4-FFF2-40B4-BE49-F238E27FC236}">
                      <a16:creationId xmlns:a16="http://schemas.microsoft.com/office/drawing/2014/main" id="{4A045CAD-0B35-7BE4-4BE4-8BF3951F9F10}"/>
                    </a:ext>
                  </a:extLst>
                </p14:cNvPr>
                <p14:cNvContentPartPr/>
                <p14:nvPr/>
              </p14:nvContentPartPr>
              <p14:xfrm>
                <a:off x="6873882" y="2105737"/>
                <a:ext cx="112680" cy="181800"/>
              </p14:xfrm>
            </p:contentPart>
          </mc:Choice>
          <mc:Fallback xmlns="">
            <p:pic>
              <p:nvPicPr>
                <p:cNvPr id="17613" name="Ink 17612">
                  <a:extLst>
                    <a:ext uri="{FF2B5EF4-FFF2-40B4-BE49-F238E27FC236}">
                      <a16:creationId xmlns:a16="http://schemas.microsoft.com/office/drawing/2014/main" id="{4A045CAD-0B35-7BE4-4BE4-8BF3951F9F10}"/>
                    </a:ext>
                  </a:extLst>
                </p:cNvPr>
                <p:cNvPicPr/>
                <p:nvPr/>
              </p:nvPicPr>
              <p:blipFill>
                <a:blip r:embed="rId256"/>
                <a:stretch>
                  <a:fillRect/>
                </a:stretch>
              </p:blipFill>
              <p:spPr>
                <a:xfrm>
                  <a:off x="6865242" y="2097097"/>
                  <a:ext cx="13032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615" name="Ink 17614">
                  <a:extLst>
                    <a:ext uri="{FF2B5EF4-FFF2-40B4-BE49-F238E27FC236}">
                      <a16:creationId xmlns:a16="http://schemas.microsoft.com/office/drawing/2014/main" id="{8A0F0FF6-BA45-C7F2-E3AF-428BA02ADFA3}"/>
                    </a:ext>
                  </a:extLst>
                </p14:cNvPr>
                <p14:cNvContentPartPr/>
                <p14:nvPr/>
              </p14:nvContentPartPr>
              <p14:xfrm>
                <a:off x="7485162" y="2196457"/>
                <a:ext cx="10080" cy="173160"/>
              </p14:xfrm>
            </p:contentPart>
          </mc:Choice>
          <mc:Fallback xmlns="">
            <p:pic>
              <p:nvPicPr>
                <p:cNvPr id="17615" name="Ink 17614">
                  <a:extLst>
                    <a:ext uri="{FF2B5EF4-FFF2-40B4-BE49-F238E27FC236}">
                      <a16:creationId xmlns:a16="http://schemas.microsoft.com/office/drawing/2014/main" id="{8A0F0FF6-BA45-C7F2-E3AF-428BA02ADFA3}"/>
                    </a:ext>
                  </a:extLst>
                </p:cNvPr>
                <p:cNvPicPr/>
                <p:nvPr/>
              </p:nvPicPr>
              <p:blipFill>
                <a:blip r:embed="rId258"/>
                <a:stretch>
                  <a:fillRect/>
                </a:stretch>
              </p:blipFill>
              <p:spPr>
                <a:xfrm>
                  <a:off x="7476162" y="2187817"/>
                  <a:ext cx="277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617" name="Ink 17616">
                  <a:extLst>
                    <a:ext uri="{FF2B5EF4-FFF2-40B4-BE49-F238E27FC236}">
                      <a16:creationId xmlns:a16="http://schemas.microsoft.com/office/drawing/2014/main" id="{0133ABCF-C350-861D-74D2-EF2316AA8532}"/>
                    </a:ext>
                  </a:extLst>
                </p14:cNvPr>
                <p14:cNvContentPartPr/>
                <p14:nvPr/>
              </p14:nvContentPartPr>
              <p14:xfrm>
                <a:off x="6366282" y="2651497"/>
                <a:ext cx="2520" cy="226800"/>
              </p14:xfrm>
            </p:contentPart>
          </mc:Choice>
          <mc:Fallback xmlns="">
            <p:pic>
              <p:nvPicPr>
                <p:cNvPr id="17617" name="Ink 17616">
                  <a:extLst>
                    <a:ext uri="{FF2B5EF4-FFF2-40B4-BE49-F238E27FC236}">
                      <a16:creationId xmlns:a16="http://schemas.microsoft.com/office/drawing/2014/main" id="{0133ABCF-C350-861D-74D2-EF2316AA8532}"/>
                    </a:ext>
                  </a:extLst>
                </p:cNvPr>
                <p:cNvPicPr/>
                <p:nvPr/>
              </p:nvPicPr>
              <p:blipFill>
                <a:blip r:embed="rId260"/>
                <a:stretch>
                  <a:fillRect/>
                </a:stretch>
              </p:blipFill>
              <p:spPr>
                <a:xfrm>
                  <a:off x="6357282" y="2642857"/>
                  <a:ext cx="2016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618" name="Ink 17617">
                  <a:extLst>
                    <a:ext uri="{FF2B5EF4-FFF2-40B4-BE49-F238E27FC236}">
                      <a16:creationId xmlns:a16="http://schemas.microsoft.com/office/drawing/2014/main" id="{8457865F-9A7F-08E4-345D-0B14F95A8270}"/>
                    </a:ext>
                  </a:extLst>
                </p14:cNvPr>
                <p14:cNvContentPartPr/>
                <p14:nvPr/>
              </p14:nvContentPartPr>
              <p14:xfrm>
                <a:off x="6922122" y="2614057"/>
                <a:ext cx="12600" cy="193320"/>
              </p14:xfrm>
            </p:contentPart>
          </mc:Choice>
          <mc:Fallback xmlns="">
            <p:pic>
              <p:nvPicPr>
                <p:cNvPr id="17618" name="Ink 17617">
                  <a:extLst>
                    <a:ext uri="{FF2B5EF4-FFF2-40B4-BE49-F238E27FC236}">
                      <a16:creationId xmlns:a16="http://schemas.microsoft.com/office/drawing/2014/main" id="{8457865F-9A7F-08E4-345D-0B14F95A8270}"/>
                    </a:ext>
                  </a:extLst>
                </p:cNvPr>
                <p:cNvPicPr/>
                <p:nvPr/>
              </p:nvPicPr>
              <p:blipFill>
                <a:blip r:embed="rId262"/>
                <a:stretch>
                  <a:fillRect/>
                </a:stretch>
              </p:blipFill>
              <p:spPr>
                <a:xfrm>
                  <a:off x="6913122" y="2605057"/>
                  <a:ext cx="3024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619" name="Ink 17618">
                  <a:extLst>
                    <a:ext uri="{FF2B5EF4-FFF2-40B4-BE49-F238E27FC236}">
                      <a16:creationId xmlns:a16="http://schemas.microsoft.com/office/drawing/2014/main" id="{E429E1C9-0141-BC05-E423-A865F211342B}"/>
                    </a:ext>
                  </a:extLst>
                </p14:cNvPr>
                <p14:cNvContentPartPr/>
                <p14:nvPr/>
              </p14:nvContentPartPr>
              <p14:xfrm>
                <a:off x="7551042" y="2681377"/>
                <a:ext cx="2520" cy="201600"/>
              </p14:xfrm>
            </p:contentPart>
          </mc:Choice>
          <mc:Fallback xmlns="">
            <p:pic>
              <p:nvPicPr>
                <p:cNvPr id="17619" name="Ink 17618">
                  <a:extLst>
                    <a:ext uri="{FF2B5EF4-FFF2-40B4-BE49-F238E27FC236}">
                      <a16:creationId xmlns:a16="http://schemas.microsoft.com/office/drawing/2014/main" id="{E429E1C9-0141-BC05-E423-A865F211342B}"/>
                    </a:ext>
                  </a:extLst>
                </p:cNvPr>
                <p:cNvPicPr/>
                <p:nvPr/>
              </p:nvPicPr>
              <p:blipFill>
                <a:blip r:embed="rId264"/>
                <a:stretch>
                  <a:fillRect/>
                </a:stretch>
              </p:blipFill>
              <p:spPr>
                <a:xfrm>
                  <a:off x="7542042" y="2672377"/>
                  <a:ext cx="2016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7621" name="Ink 17620">
                  <a:extLst>
                    <a:ext uri="{FF2B5EF4-FFF2-40B4-BE49-F238E27FC236}">
                      <a16:creationId xmlns:a16="http://schemas.microsoft.com/office/drawing/2014/main" id="{8011168F-38C5-85F3-DF92-3001B0722F3F}"/>
                    </a:ext>
                  </a:extLst>
                </p14:cNvPr>
                <p14:cNvContentPartPr/>
                <p14:nvPr/>
              </p14:nvContentPartPr>
              <p14:xfrm>
                <a:off x="5947602" y="847897"/>
                <a:ext cx="87120" cy="2076480"/>
              </p14:xfrm>
            </p:contentPart>
          </mc:Choice>
          <mc:Fallback xmlns="">
            <p:pic>
              <p:nvPicPr>
                <p:cNvPr id="17621" name="Ink 17620">
                  <a:extLst>
                    <a:ext uri="{FF2B5EF4-FFF2-40B4-BE49-F238E27FC236}">
                      <a16:creationId xmlns:a16="http://schemas.microsoft.com/office/drawing/2014/main" id="{8011168F-38C5-85F3-DF92-3001B0722F3F}"/>
                    </a:ext>
                  </a:extLst>
                </p:cNvPr>
                <p:cNvPicPr/>
                <p:nvPr/>
              </p:nvPicPr>
              <p:blipFill>
                <a:blip r:embed="rId266"/>
                <a:stretch>
                  <a:fillRect/>
                </a:stretch>
              </p:blipFill>
              <p:spPr>
                <a:xfrm>
                  <a:off x="5938962" y="839257"/>
                  <a:ext cx="104760" cy="209412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7623" name="Ink 17622">
                  <a:extLst>
                    <a:ext uri="{FF2B5EF4-FFF2-40B4-BE49-F238E27FC236}">
                      <a16:creationId xmlns:a16="http://schemas.microsoft.com/office/drawing/2014/main" id="{0EFE9B7F-4803-6770-533F-71234BA95638}"/>
                    </a:ext>
                  </a:extLst>
                </p14:cNvPr>
                <p14:cNvContentPartPr/>
                <p14:nvPr/>
              </p14:nvContentPartPr>
              <p14:xfrm>
                <a:off x="5988642" y="799297"/>
                <a:ext cx="2445480" cy="2321640"/>
              </p14:xfrm>
            </p:contentPart>
          </mc:Choice>
          <mc:Fallback xmlns="">
            <p:pic>
              <p:nvPicPr>
                <p:cNvPr id="17623" name="Ink 17622">
                  <a:extLst>
                    <a:ext uri="{FF2B5EF4-FFF2-40B4-BE49-F238E27FC236}">
                      <a16:creationId xmlns:a16="http://schemas.microsoft.com/office/drawing/2014/main" id="{0EFE9B7F-4803-6770-533F-71234BA95638}"/>
                    </a:ext>
                  </a:extLst>
                </p:cNvPr>
                <p:cNvPicPr/>
                <p:nvPr/>
              </p:nvPicPr>
              <p:blipFill>
                <a:blip r:embed="rId268"/>
                <a:stretch>
                  <a:fillRect/>
                </a:stretch>
              </p:blipFill>
              <p:spPr>
                <a:xfrm>
                  <a:off x="5979642" y="790297"/>
                  <a:ext cx="2463120" cy="233928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625" name="Ink 17624">
                  <a:extLst>
                    <a:ext uri="{FF2B5EF4-FFF2-40B4-BE49-F238E27FC236}">
                      <a16:creationId xmlns:a16="http://schemas.microsoft.com/office/drawing/2014/main" id="{B01614E5-7BEF-9EBD-13F0-551D1B51EDC4}"/>
                    </a:ext>
                  </a:extLst>
                </p14:cNvPr>
                <p14:cNvContentPartPr/>
                <p14:nvPr/>
              </p14:nvContentPartPr>
              <p14:xfrm>
                <a:off x="7118322" y="883177"/>
                <a:ext cx="184320" cy="2161800"/>
              </p14:xfrm>
            </p:contentPart>
          </mc:Choice>
          <mc:Fallback xmlns="">
            <p:pic>
              <p:nvPicPr>
                <p:cNvPr id="17625" name="Ink 17624">
                  <a:extLst>
                    <a:ext uri="{FF2B5EF4-FFF2-40B4-BE49-F238E27FC236}">
                      <a16:creationId xmlns:a16="http://schemas.microsoft.com/office/drawing/2014/main" id="{B01614E5-7BEF-9EBD-13F0-551D1B51EDC4}"/>
                    </a:ext>
                  </a:extLst>
                </p:cNvPr>
                <p:cNvPicPr/>
                <p:nvPr/>
              </p:nvPicPr>
              <p:blipFill>
                <a:blip r:embed="rId270"/>
                <a:stretch>
                  <a:fillRect/>
                </a:stretch>
              </p:blipFill>
              <p:spPr>
                <a:xfrm>
                  <a:off x="7109682" y="874177"/>
                  <a:ext cx="201960" cy="2179440"/>
                </a:xfrm>
                <a:prstGeom prst="rect">
                  <a:avLst/>
                </a:prstGeom>
              </p:spPr>
            </p:pic>
          </mc:Fallback>
        </mc:AlternateContent>
      </p:grpSp>
      <p:grpSp>
        <p:nvGrpSpPr>
          <p:cNvPr id="17657" name="Group 17656">
            <a:extLst>
              <a:ext uri="{FF2B5EF4-FFF2-40B4-BE49-F238E27FC236}">
                <a16:creationId xmlns:a16="http://schemas.microsoft.com/office/drawing/2014/main" id="{E5444C9B-40EF-BB72-763B-9694AEEABF48}"/>
              </a:ext>
            </a:extLst>
          </p:cNvPr>
          <p:cNvGrpSpPr/>
          <p:nvPr/>
        </p:nvGrpSpPr>
        <p:grpSpPr>
          <a:xfrm>
            <a:off x="6302562" y="3223177"/>
            <a:ext cx="2136600" cy="867600"/>
            <a:chOff x="6302562" y="3223177"/>
            <a:chExt cx="2136600" cy="867600"/>
          </a:xfrm>
        </p:grpSpPr>
        <mc:AlternateContent xmlns:mc="http://schemas.openxmlformats.org/markup-compatibility/2006" xmlns:p14="http://schemas.microsoft.com/office/powerpoint/2010/main">
          <mc:Choice Requires="p14">
            <p:contentPart p14:bwMode="auto" r:id="rId271">
              <p14:nvContentPartPr>
                <p14:cNvPr id="17627" name="Ink 17626">
                  <a:extLst>
                    <a:ext uri="{FF2B5EF4-FFF2-40B4-BE49-F238E27FC236}">
                      <a16:creationId xmlns:a16="http://schemas.microsoft.com/office/drawing/2014/main" id="{9178D188-A8DE-3E25-EBAF-0306FC99438D}"/>
                    </a:ext>
                  </a:extLst>
                </p14:cNvPr>
                <p14:cNvContentPartPr/>
                <p14:nvPr/>
              </p14:nvContentPartPr>
              <p14:xfrm>
                <a:off x="6302562" y="3245857"/>
                <a:ext cx="140040" cy="173880"/>
              </p14:xfrm>
            </p:contentPart>
          </mc:Choice>
          <mc:Fallback xmlns="">
            <p:pic>
              <p:nvPicPr>
                <p:cNvPr id="17627" name="Ink 17626">
                  <a:extLst>
                    <a:ext uri="{FF2B5EF4-FFF2-40B4-BE49-F238E27FC236}">
                      <a16:creationId xmlns:a16="http://schemas.microsoft.com/office/drawing/2014/main" id="{9178D188-A8DE-3E25-EBAF-0306FC99438D}"/>
                    </a:ext>
                  </a:extLst>
                </p:cNvPr>
                <p:cNvPicPr/>
                <p:nvPr/>
              </p:nvPicPr>
              <p:blipFill>
                <a:blip r:embed="rId272"/>
                <a:stretch>
                  <a:fillRect/>
                </a:stretch>
              </p:blipFill>
              <p:spPr>
                <a:xfrm>
                  <a:off x="6293922" y="3237217"/>
                  <a:ext cx="15768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7628" name="Ink 17627">
                  <a:extLst>
                    <a:ext uri="{FF2B5EF4-FFF2-40B4-BE49-F238E27FC236}">
                      <a16:creationId xmlns:a16="http://schemas.microsoft.com/office/drawing/2014/main" id="{012E74A3-0139-D722-55C3-728A077E2B50}"/>
                    </a:ext>
                  </a:extLst>
                </p14:cNvPr>
                <p14:cNvContentPartPr/>
                <p14:nvPr/>
              </p14:nvContentPartPr>
              <p14:xfrm>
                <a:off x="6489762" y="3339097"/>
                <a:ext cx="73440" cy="360"/>
              </p14:xfrm>
            </p:contentPart>
          </mc:Choice>
          <mc:Fallback xmlns="">
            <p:pic>
              <p:nvPicPr>
                <p:cNvPr id="17628" name="Ink 17627">
                  <a:extLst>
                    <a:ext uri="{FF2B5EF4-FFF2-40B4-BE49-F238E27FC236}">
                      <a16:creationId xmlns:a16="http://schemas.microsoft.com/office/drawing/2014/main" id="{012E74A3-0139-D722-55C3-728A077E2B50}"/>
                    </a:ext>
                  </a:extLst>
                </p:cNvPr>
                <p:cNvPicPr/>
                <p:nvPr/>
              </p:nvPicPr>
              <p:blipFill>
                <a:blip r:embed="rId274"/>
                <a:stretch>
                  <a:fillRect/>
                </a:stretch>
              </p:blipFill>
              <p:spPr>
                <a:xfrm>
                  <a:off x="6480762" y="3330457"/>
                  <a:ext cx="91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7629" name="Ink 17628">
                  <a:extLst>
                    <a:ext uri="{FF2B5EF4-FFF2-40B4-BE49-F238E27FC236}">
                      <a16:creationId xmlns:a16="http://schemas.microsoft.com/office/drawing/2014/main" id="{6881DA54-8440-ACA8-B1DC-A426B9F578E1}"/>
                    </a:ext>
                  </a:extLst>
                </p14:cNvPr>
                <p14:cNvContentPartPr/>
                <p14:nvPr/>
              </p14:nvContentPartPr>
              <p14:xfrm>
                <a:off x="6513522" y="3386257"/>
                <a:ext cx="75240" cy="2520"/>
              </p14:xfrm>
            </p:contentPart>
          </mc:Choice>
          <mc:Fallback xmlns="">
            <p:pic>
              <p:nvPicPr>
                <p:cNvPr id="17629" name="Ink 17628">
                  <a:extLst>
                    <a:ext uri="{FF2B5EF4-FFF2-40B4-BE49-F238E27FC236}">
                      <a16:creationId xmlns:a16="http://schemas.microsoft.com/office/drawing/2014/main" id="{6881DA54-8440-ACA8-B1DC-A426B9F578E1}"/>
                    </a:ext>
                  </a:extLst>
                </p:cNvPr>
                <p:cNvPicPr/>
                <p:nvPr/>
              </p:nvPicPr>
              <p:blipFill>
                <a:blip r:embed="rId276"/>
                <a:stretch>
                  <a:fillRect/>
                </a:stretch>
              </p:blipFill>
              <p:spPr>
                <a:xfrm>
                  <a:off x="6504522" y="3377617"/>
                  <a:ext cx="928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7630" name="Ink 17629">
                  <a:extLst>
                    <a:ext uri="{FF2B5EF4-FFF2-40B4-BE49-F238E27FC236}">
                      <a16:creationId xmlns:a16="http://schemas.microsoft.com/office/drawing/2014/main" id="{E3FF50EC-4DAF-1D01-8915-F6C58C08D384}"/>
                    </a:ext>
                  </a:extLst>
                </p14:cNvPr>
                <p14:cNvContentPartPr/>
                <p14:nvPr/>
              </p14:nvContentPartPr>
              <p14:xfrm>
                <a:off x="6756162" y="3223177"/>
                <a:ext cx="142200" cy="209160"/>
              </p14:xfrm>
            </p:contentPart>
          </mc:Choice>
          <mc:Fallback xmlns="">
            <p:pic>
              <p:nvPicPr>
                <p:cNvPr id="17630" name="Ink 17629">
                  <a:extLst>
                    <a:ext uri="{FF2B5EF4-FFF2-40B4-BE49-F238E27FC236}">
                      <a16:creationId xmlns:a16="http://schemas.microsoft.com/office/drawing/2014/main" id="{E3FF50EC-4DAF-1D01-8915-F6C58C08D384}"/>
                    </a:ext>
                  </a:extLst>
                </p:cNvPr>
                <p:cNvPicPr/>
                <p:nvPr/>
              </p:nvPicPr>
              <p:blipFill>
                <a:blip r:embed="rId278"/>
                <a:stretch>
                  <a:fillRect/>
                </a:stretch>
              </p:blipFill>
              <p:spPr>
                <a:xfrm>
                  <a:off x="6747162" y="3214537"/>
                  <a:ext cx="1598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7631" name="Ink 17630">
                  <a:extLst>
                    <a:ext uri="{FF2B5EF4-FFF2-40B4-BE49-F238E27FC236}">
                      <a16:creationId xmlns:a16="http://schemas.microsoft.com/office/drawing/2014/main" id="{F791C815-CA14-5D45-3EE3-F7976E33FF6B}"/>
                    </a:ext>
                  </a:extLst>
                </p14:cNvPr>
                <p14:cNvContentPartPr/>
                <p14:nvPr/>
              </p14:nvContentPartPr>
              <p14:xfrm>
                <a:off x="6776322" y="3363577"/>
                <a:ext cx="107640" cy="19080"/>
              </p14:xfrm>
            </p:contentPart>
          </mc:Choice>
          <mc:Fallback xmlns="">
            <p:pic>
              <p:nvPicPr>
                <p:cNvPr id="17631" name="Ink 17630">
                  <a:extLst>
                    <a:ext uri="{FF2B5EF4-FFF2-40B4-BE49-F238E27FC236}">
                      <a16:creationId xmlns:a16="http://schemas.microsoft.com/office/drawing/2014/main" id="{F791C815-CA14-5D45-3EE3-F7976E33FF6B}"/>
                    </a:ext>
                  </a:extLst>
                </p:cNvPr>
                <p:cNvPicPr/>
                <p:nvPr/>
              </p:nvPicPr>
              <p:blipFill>
                <a:blip r:embed="rId280"/>
                <a:stretch>
                  <a:fillRect/>
                </a:stretch>
              </p:blipFill>
              <p:spPr>
                <a:xfrm>
                  <a:off x="6767682" y="3354577"/>
                  <a:ext cx="12528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7632" name="Ink 17631">
                  <a:extLst>
                    <a:ext uri="{FF2B5EF4-FFF2-40B4-BE49-F238E27FC236}">
                      <a16:creationId xmlns:a16="http://schemas.microsoft.com/office/drawing/2014/main" id="{61DB0C3A-4F81-65B0-FBA7-0AD69EF88F4D}"/>
                    </a:ext>
                  </a:extLst>
                </p14:cNvPr>
                <p14:cNvContentPartPr/>
                <p14:nvPr/>
              </p14:nvContentPartPr>
              <p14:xfrm>
                <a:off x="6345762" y="3545017"/>
                <a:ext cx="136080" cy="156960"/>
              </p14:xfrm>
            </p:contentPart>
          </mc:Choice>
          <mc:Fallback xmlns="">
            <p:pic>
              <p:nvPicPr>
                <p:cNvPr id="17632" name="Ink 17631">
                  <a:extLst>
                    <a:ext uri="{FF2B5EF4-FFF2-40B4-BE49-F238E27FC236}">
                      <a16:creationId xmlns:a16="http://schemas.microsoft.com/office/drawing/2014/main" id="{61DB0C3A-4F81-65B0-FBA7-0AD69EF88F4D}"/>
                    </a:ext>
                  </a:extLst>
                </p:cNvPr>
                <p:cNvPicPr/>
                <p:nvPr/>
              </p:nvPicPr>
              <p:blipFill>
                <a:blip r:embed="rId282"/>
                <a:stretch>
                  <a:fillRect/>
                </a:stretch>
              </p:blipFill>
              <p:spPr>
                <a:xfrm>
                  <a:off x="6337122" y="3536017"/>
                  <a:ext cx="15372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7633" name="Ink 17632">
                  <a:extLst>
                    <a:ext uri="{FF2B5EF4-FFF2-40B4-BE49-F238E27FC236}">
                      <a16:creationId xmlns:a16="http://schemas.microsoft.com/office/drawing/2014/main" id="{1FD36C29-7F0F-BA93-C629-D0D7E19EDFD2}"/>
                    </a:ext>
                  </a:extLst>
                </p14:cNvPr>
                <p14:cNvContentPartPr/>
                <p14:nvPr/>
              </p14:nvContentPartPr>
              <p14:xfrm>
                <a:off x="6557802" y="3609097"/>
                <a:ext cx="97200" cy="2520"/>
              </p14:xfrm>
            </p:contentPart>
          </mc:Choice>
          <mc:Fallback xmlns="">
            <p:pic>
              <p:nvPicPr>
                <p:cNvPr id="17633" name="Ink 17632">
                  <a:extLst>
                    <a:ext uri="{FF2B5EF4-FFF2-40B4-BE49-F238E27FC236}">
                      <a16:creationId xmlns:a16="http://schemas.microsoft.com/office/drawing/2014/main" id="{1FD36C29-7F0F-BA93-C629-D0D7E19EDFD2}"/>
                    </a:ext>
                  </a:extLst>
                </p:cNvPr>
                <p:cNvPicPr/>
                <p:nvPr/>
              </p:nvPicPr>
              <p:blipFill>
                <a:blip r:embed="rId284"/>
                <a:stretch>
                  <a:fillRect/>
                </a:stretch>
              </p:blipFill>
              <p:spPr>
                <a:xfrm>
                  <a:off x="6548802" y="3600457"/>
                  <a:ext cx="114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7635" name="Ink 17634">
                  <a:extLst>
                    <a:ext uri="{FF2B5EF4-FFF2-40B4-BE49-F238E27FC236}">
                      <a16:creationId xmlns:a16="http://schemas.microsoft.com/office/drawing/2014/main" id="{21FC0856-0932-4EA6-E4A1-5F9DDBD09985}"/>
                    </a:ext>
                  </a:extLst>
                </p14:cNvPr>
                <p14:cNvContentPartPr/>
                <p14:nvPr/>
              </p14:nvContentPartPr>
              <p14:xfrm>
                <a:off x="6574362" y="3653017"/>
                <a:ext cx="146160" cy="360"/>
              </p14:xfrm>
            </p:contentPart>
          </mc:Choice>
          <mc:Fallback xmlns="">
            <p:pic>
              <p:nvPicPr>
                <p:cNvPr id="17635" name="Ink 17634">
                  <a:extLst>
                    <a:ext uri="{FF2B5EF4-FFF2-40B4-BE49-F238E27FC236}">
                      <a16:creationId xmlns:a16="http://schemas.microsoft.com/office/drawing/2014/main" id="{21FC0856-0932-4EA6-E4A1-5F9DDBD09985}"/>
                    </a:ext>
                  </a:extLst>
                </p:cNvPr>
                <p:cNvPicPr/>
                <p:nvPr/>
              </p:nvPicPr>
              <p:blipFill>
                <a:blip r:embed="rId286"/>
                <a:stretch>
                  <a:fillRect/>
                </a:stretch>
              </p:blipFill>
              <p:spPr>
                <a:xfrm>
                  <a:off x="6565722" y="3644017"/>
                  <a:ext cx="163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7636" name="Ink 17635">
                  <a:extLst>
                    <a:ext uri="{FF2B5EF4-FFF2-40B4-BE49-F238E27FC236}">
                      <a16:creationId xmlns:a16="http://schemas.microsoft.com/office/drawing/2014/main" id="{FC5F6D72-2A43-9C2F-454B-73F0A9337D0F}"/>
                    </a:ext>
                  </a:extLst>
                </p14:cNvPr>
                <p14:cNvContentPartPr/>
                <p14:nvPr/>
              </p14:nvContentPartPr>
              <p14:xfrm>
                <a:off x="6856602" y="3495337"/>
                <a:ext cx="370440" cy="549720"/>
              </p14:xfrm>
            </p:contentPart>
          </mc:Choice>
          <mc:Fallback xmlns="">
            <p:pic>
              <p:nvPicPr>
                <p:cNvPr id="17636" name="Ink 17635">
                  <a:extLst>
                    <a:ext uri="{FF2B5EF4-FFF2-40B4-BE49-F238E27FC236}">
                      <a16:creationId xmlns:a16="http://schemas.microsoft.com/office/drawing/2014/main" id="{FC5F6D72-2A43-9C2F-454B-73F0A9337D0F}"/>
                    </a:ext>
                  </a:extLst>
                </p:cNvPr>
                <p:cNvPicPr/>
                <p:nvPr/>
              </p:nvPicPr>
              <p:blipFill>
                <a:blip r:embed="rId288"/>
                <a:stretch>
                  <a:fillRect/>
                </a:stretch>
              </p:blipFill>
              <p:spPr>
                <a:xfrm>
                  <a:off x="6847602" y="3486697"/>
                  <a:ext cx="388080" cy="56736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7637" name="Ink 17636">
                  <a:extLst>
                    <a:ext uri="{FF2B5EF4-FFF2-40B4-BE49-F238E27FC236}">
                      <a16:creationId xmlns:a16="http://schemas.microsoft.com/office/drawing/2014/main" id="{D27A5E32-C841-9A9D-5F5E-3DBB674960CC}"/>
                    </a:ext>
                  </a:extLst>
                </p14:cNvPr>
                <p14:cNvContentPartPr/>
                <p14:nvPr/>
              </p14:nvContentPartPr>
              <p14:xfrm>
                <a:off x="7240722" y="3469777"/>
                <a:ext cx="116280" cy="127080"/>
              </p14:xfrm>
            </p:contentPart>
          </mc:Choice>
          <mc:Fallback xmlns="">
            <p:pic>
              <p:nvPicPr>
                <p:cNvPr id="17637" name="Ink 17636">
                  <a:extLst>
                    <a:ext uri="{FF2B5EF4-FFF2-40B4-BE49-F238E27FC236}">
                      <a16:creationId xmlns:a16="http://schemas.microsoft.com/office/drawing/2014/main" id="{D27A5E32-C841-9A9D-5F5E-3DBB674960CC}"/>
                    </a:ext>
                  </a:extLst>
                </p:cNvPr>
                <p:cNvPicPr/>
                <p:nvPr/>
              </p:nvPicPr>
              <p:blipFill>
                <a:blip r:embed="rId290"/>
                <a:stretch>
                  <a:fillRect/>
                </a:stretch>
              </p:blipFill>
              <p:spPr>
                <a:xfrm>
                  <a:off x="7232082" y="3461137"/>
                  <a:ext cx="1339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7638" name="Ink 17637">
                  <a:extLst>
                    <a:ext uri="{FF2B5EF4-FFF2-40B4-BE49-F238E27FC236}">
                      <a16:creationId xmlns:a16="http://schemas.microsoft.com/office/drawing/2014/main" id="{C33ED0DC-5BE6-B7B0-6CD7-9FBA73492EC7}"/>
                    </a:ext>
                  </a:extLst>
                </p14:cNvPr>
                <p14:cNvContentPartPr/>
                <p14:nvPr/>
              </p14:nvContentPartPr>
              <p14:xfrm>
                <a:off x="7497042" y="3419377"/>
                <a:ext cx="250920" cy="369000"/>
              </p14:xfrm>
            </p:contentPart>
          </mc:Choice>
          <mc:Fallback xmlns="">
            <p:pic>
              <p:nvPicPr>
                <p:cNvPr id="17638" name="Ink 17637">
                  <a:extLst>
                    <a:ext uri="{FF2B5EF4-FFF2-40B4-BE49-F238E27FC236}">
                      <a16:creationId xmlns:a16="http://schemas.microsoft.com/office/drawing/2014/main" id="{C33ED0DC-5BE6-B7B0-6CD7-9FBA73492EC7}"/>
                    </a:ext>
                  </a:extLst>
                </p:cNvPr>
                <p:cNvPicPr/>
                <p:nvPr/>
              </p:nvPicPr>
              <p:blipFill>
                <a:blip r:embed="rId292"/>
                <a:stretch>
                  <a:fillRect/>
                </a:stretch>
              </p:blipFill>
              <p:spPr>
                <a:xfrm>
                  <a:off x="7488042" y="3410377"/>
                  <a:ext cx="268560" cy="38664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7639" name="Ink 17638">
                  <a:extLst>
                    <a:ext uri="{FF2B5EF4-FFF2-40B4-BE49-F238E27FC236}">
                      <a16:creationId xmlns:a16="http://schemas.microsoft.com/office/drawing/2014/main" id="{47EAE89F-5CBE-D8EE-5A4A-94DCE5553B5A}"/>
                    </a:ext>
                  </a:extLst>
                </p14:cNvPr>
                <p14:cNvContentPartPr/>
                <p14:nvPr/>
              </p14:nvContentPartPr>
              <p14:xfrm>
                <a:off x="7539162" y="3365737"/>
                <a:ext cx="21240" cy="5040"/>
              </p14:xfrm>
            </p:contentPart>
          </mc:Choice>
          <mc:Fallback xmlns="">
            <p:pic>
              <p:nvPicPr>
                <p:cNvPr id="17639" name="Ink 17638">
                  <a:extLst>
                    <a:ext uri="{FF2B5EF4-FFF2-40B4-BE49-F238E27FC236}">
                      <a16:creationId xmlns:a16="http://schemas.microsoft.com/office/drawing/2014/main" id="{47EAE89F-5CBE-D8EE-5A4A-94DCE5553B5A}"/>
                    </a:ext>
                  </a:extLst>
                </p:cNvPr>
                <p:cNvPicPr/>
                <p:nvPr/>
              </p:nvPicPr>
              <p:blipFill>
                <a:blip r:embed="rId294"/>
                <a:stretch>
                  <a:fillRect/>
                </a:stretch>
              </p:blipFill>
              <p:spPr>
                <a:xfrm>
                  <a:off x="7530162" y="3357097"/>
                  <a:ext cx="388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7640" name="Ink 17639">
                  <a:extLst>
                    <a:ext uri="{FF2B5EF4-FFF2-40B4-BE49-F238E27FC236}">
                      <a16:creationId xmlns:a16="http://schemas.microsoft.com/office/drawing/2014/main" id="{6F321D65-FE9B-E876-D045-D3F7B1797606}"/>
                    </a:ext>
                  </a:extLst>
                </p14:cNvPr>
                <p14:cNvContentPartPr/>
                <p14:nvPr/>
              </p14:nvContentPartPr>
              <p14:xfrm>
                <a:off x="7860282" y="3362497"/>
                <a:ext cx="159840" cy="276120"/>
              </p14:xfrm>
            </p:contentPart>
          </mc:Choice>
          <mc:Fallback xmlns="">
            <p:pic>
              <p:nvPicPr>
                <p:cNvPr id="17640" name="Ink 17639">
                  <a:extLst>
                    <a:ext uri="{FF2B5EF4-FFF2-40B4-BE49-F238E27FC236}">
                      <a16:creationId xmlns:a16="http://schemas.microsoft.com/office/drawing/2014/main" id="{6F321D65-FE9B-E876-D045-D3F7B1797606}"/>
                    </a:ext>
                  </a:extLst>
                </p:cNvPr>
                <p:cNvPicPr/>
                <p:nvPr/>
              </p:nvPicPr>
              <p:blipFill>
                <a:blip r:embed="rId296"/>
                <a:stretch>
                  <a:fillRect/>
                </a:stretch>
              </p:blipFill>
              <p:spPr>
                <a:xfrm>
                  <a:off x="7851642" y="3353857"/>
                  <a:ext cx="17748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7641" name="Ink 17640">
                  <a:extLst>
                    <a:ext uri="{FF2B5EF4-FFF2-40B4-BE49-F238E27FC236}">
                      <a16:creationId xmlns:a16="http://schemas.microsoft.com/office/drawing/2014/main" id="{CBD58399-4AA4-1254-9679-4F94992161B5}"/>
                    </a:ext>
                  </a:extLst>
                </p14:cNvPr>
                <p14:cNvContentPartPr/>
                <p14:nvPr/>
              </p14:nvContentPartPr>
              <p14:xfrm>
                <a:off x="7873602" y="3512977"/>
                <a:ext cx="152280" cy="23040"/>
              </p14:xfrm>
            </p:contentPart>
          </mc:Choice>
          <mc:Fallback xmlns="">
            <p:pic>
              <p:nvPicPr>
                <p:cNvPr id="17641" name="Ink 17640">
                  <a:extLst>
                    <a:ext uri="{FF2B5EF4-FFF2-40B4-BE49-F238E27FC236}">
                      <a16:creationId xmlns:a16="http://schemas.microsoft.com/office/drawing/2014/main" id="{CBD58399-4AA4-1254-9679-4F94992161B5}"/>
                    </a:ext>
                  </a:extLst>
                </p:cNvPr>
                <p:cNvPicPr/>
                <p:nvPr/>
              </p:nvPicPr>
              <p:blipFill>
                <a:blip r:embed="rId298"/>
                <a:stretch>
                  <a:fillRect/>
                </a:stretch>
              </p:blipFill>
              <p:spPr>
                <a:xfrm>
                  <a:off x="7864602" y="3504337"/>
                  <a:ext cx="1699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7642" name="Ink 17641">
                  <a:extLst>
                    <a:ext uri="{FF2B5EF4-FFF2-40B4-BE49-F238E27FC236}">
                      <a16:creationId xmlns:a16="http://schemas.microsoft.com/office/drawing/2014/main" id="{98AF23BA-6438-F93A-2781-95DFFB906D95}"/>
                    </a:ext>
                  </a:extLst>
                </p14:cNvPr>
                <p14:cNvContentPartPr/>
                <p14:nvPr/>
              </p14:nvContentPartPr>
              <p14:xfrm>
                <a:off x="8097882" y="3512977"/>
                <a:ext cx="65520" cy="360"/>
              </p14:xfrm>
            </p:contentPart>
          </mc:Choice>
          <mc:Fallback xmlns="">
            <p:pic>
              <p:nvPicPr>
                <p:cNvPr id="17642" name="Ink 17641">
                  <a:extLst>
                    <a:ext uri="{FF2B5EF4-FFF2-40B4-BE49-F238E27FC236}">
                      <a16:creationId xmlns:a16="http://schemas.microsoft.com/office/drawing/2014/main" id="{98AF23BA-6438-F93A-2781-95DFFB906D95}"/>
                    </a:ext>
                  </a:extLst>
                </p:cNvPr>
                <p:cNvPicPr/>
                <p:nvPr/>
              </p:nvPicPr>
              <p:blipFill>
                <a:blip r:embed="rId300"/>
                <a:stretch>
                  <a:fillRect/>
                </a:stretch>
              </p:blipFill>
              <p:spPr>
                <a:xfrm>
                  <a:off x="8088882" y="3504337"/>
                  <a:ext cx="83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7643" name="Ink 17642">
                  <a:extLst>
                    <a:ext uri="{FF2B5EF4-FFF2-40B4-BE49-F238E27FC236}">
                      <a16:creationId xmlns:a16="http://schemas.microsoft.com/office/drawing/2014/main" id="{B445990B-2DB0-38EC-30C7-762E413DE985}"/>
                    </a:ext>
                  </a:extLst>
                </p14:cNvPr>
                <p14:cNvContentPartPr/>
                <p14:nvPr/>
              </p14:nvContentPartPr>
              <p14:xfrm>
                <a:off x="8125242" y="3562657"/>
                <a:ext cx="53280" cy="360"/>
              </p14:xfrm>
            </p:contentPart>
          </mc:Choice>
          <mc:Fallback xmlns="">
            <p:pic>
              <p:nvPicPr>
                <p:cNvPr id="17643" name="Ink 17642">
                  <a:extLst>
                    <a:ext uri="{FF2B5EF4-FFF2-40B4-BE49-F238E27FC236}">
                      <a16:creationId xmlns:a16="http://schemas.microsoft.com/office/drawing/2014/main" id="{B445990B-2DB0-38EC-30C7-762E413DE985}"/>
                    </a:ext>
                  </a:extLst>
                </p:cNvPr>
                <p:cNvPicPr/>
                <p:nvPr/>
              </p:nvPicPr>
              <p:blipFill>
                <a:blip r:embed="rId302"/>
                <a:stretch>
                  <a:fillRect/>
                </a:stretch>
              </p:blipFill>
              <p:spPr>
                <a:xfrm>
                  <a:off x="8116242" y="3553657"/>
                  <a:ext cx="70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7644" name="Ink 17643">
                  <a:extLst>
                    <a:ext uri="{FF2B5EF4-FFF2-40B4-BE49-F238E27FC236}">
                      <a16:creationId xmlns:a16="http://schemas.microsoft.com/office/drawing/2014/main" id="{C48F0A02-A7EF-A72F-005E-4AF1444F37CA}"/>
                    </a:ext>
                  </a:extLst>
                </p14:cNvPr>
                <p14:cNvContentPartPr/>
                <p14:nvPr/>
              </p14:nvContentPartPr>
              <p14:xfrm>
                <a:off x="8303442" y="3447097"/>
                <a:ext cx="135720" cy="145080"/>
              </p14:xfrm>
            </p:contentPart>
          </mc:Choice>
          <mc:Fallback xmlns="">
            <p:pic>
              <p:nvPicPr>
                <p:cNvPr id="17644" name="Ink 17643">
                  <a:extLst>
                    <a:ext uri="{FF2B5EF4-FFF2-40B4-BE49-F238E27FC236}">
                      <a16:creationId xmlns:a16="http://schemas.microsoft.com/office/drawing/2014/main" id="{C48F0A02-A7EF-A72F-005E-4AF1444F37CA}"/>
                    </a:ext>
                  </a:extLst>
                </p:cNvPr>
                <p:cNvPicPr/>
                <p:nvPr/>
              </p:nvPicPr>
              <p:blipFill>
                <a:blip r:embed="rId304"/>
                <a:stretch>
                  <a:fillRect/>
                </a:stretch>
              </p:blipFill>
              <p:spPr>
                <a:xfrm>
                  <a:off x="8294442" y="3438097"/>
                  <a:ext cx="15336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7645" name="Ink 17644">
                  <a:extLst>
                    <a:ext uri="{FF2B5EF4-FFF2-40B4-BE49-F238E27FC236}">
                      <a16:creationId xmlns:a16="http://schemas.microsoft.com/office/drawing/2014/main" id="{4B61FA71-35C0-8E25-7EC4-E5F73706D2EF}"/>
                    </a:ext>
                  </a:extLst>
                </p14:cNvPr>
                <p14:cNvContentPartPr/>
                <p14:nvPr/>
              </p14:nvContentPartPr>
              <p14:xfrm>
                <a:off x="7262322" y="3844897"/>
                <a:ext cx="140760" cy="183240"/>
              </p14:xfrm>
            </p:contentPart>
          </mc:Choice>
          <mc:Fallback xmlns="">
            <p:pic>
              <p:nvPicPr>
                <p:cNvPr id="17645" name="Ink 17644">
                  <a:extLst>
                    <a:ext uri="{FF2B5EF4-FFF2-40B4-BE49-F238E27FC236}">
                      <a16:creationId xmlns:a16="http://schemas.microsoft.com/office/drawing/2014/main" id="{4B61FA71-35C0-8E25-7EC4-E5F73706D2EF}"/>
                    </a:ext>
                  </a:extLst>
                </p:cNvPr>
                <p:cNvPicPr/>
                <p:nvPr/>
              </p:nvPicPr>
              <p:blipFill>
                <a:blip r:embed="rId306"/>
                <a:stretch>
                  <a:fillRect/>
                </a:stretch>
              </p:blipFill>
              <p:spPr>
                <a:xfrm>
                  <a:off x="7253682" y="3836257"/>
                  <a:ext cx="15840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17647" name="Ink 17646">
                  <a:extLst>
                    <a:ext uri="{FF2B5EF4-FFF2-40B4-BE49-F238E27FC236}">
                      <a16:creationId xmlns:a16="http://schemas.microsoft.com/office/drawing/2014/main" id="{25692DBD-9D89-D893-F774-53FE80BD61AE}"/>
                    </a:ext>
                  </a:extLst>
                </p14:cNvPr>
                <p14:cNvContentPartPr/>
                <p14:nvPr/>
              </p14:nvContentPartPr>
              <p14:xfrm>
                <a:off x="7230642" y="3757417"/>
                <a:ext cx="176040" cy="2880"/>
              </p14:xfrm>
            </p:contentPart>
          </mc:Choice>
          <mc:Fallback xmlns="">
            <p:pic>
              <p:nvPicPr>
                <p:cNvPr id="17647" name="Ink 17646">
                  <a:extLst>
                    <a:ext uri="{FF2B5EF4-FFF2-40B4-BE49-F238E27FC236}">
                      <a16:creationId xmlns:a16="http://schemas.microsoft.com/office/drawing/2014/main" id="{25692DBD-9D89-D893-F774-53FE80BD61AE}"/>
                    </a:ext>
                  </a:extLst>
                </p:cNvPr>
                <p:cNvPicPr/>
                <p:nvPr/>
              </p:nvPicPr>
              <p:blipFill>
                <a:blip r:embed="rId308"/>
                <a:stretch>
                  <a:fillRect/>
                </a:stretch>
              </p:blipFill>
              <p:spPr>
                <a:xfrm>
                  <a:off x="7222002" y="3748777"/>
                  <a:ext cx="19368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17649" name="Ink 17648">
                  <a:extLst>
                    <a:ext uri="{FF2B5EF4-FFF2-40B4-BE49-F238E27FC236}">
                      <a16:creationId xmlns:a16="http://schemas.microsoft.com/office/drawing/2014/main" id="{2D9FDE4F-B50E-3783-C263-7EC78DD58052}"/>
                    </a:ext>
                  </a:extLst>
                </p14:cNvPr>
                <p14:cNvContentPartPr/>
                <p14:nvPr/>
              </p14:nvContentPartPr>
              <p14:xfrm>
                <a:off x="7617642" y="3828697"/>
                <a:ext cx="185760" cy="255960"/>
              </p14:xfrm>
            </p:contentPart>
          </mc:Choice>
          <mc:Fallback xmlns="">
            <p:pic>
              <p:nvPicPr>
                <p:cNvPr id="17649" name="Ink 17648">
                  <a:extLst>
                    <a:ext uri="{FF2B5EF4-FFF2-40B4-BE49-F238E27FC236}">
                      <a16:creationId xmlns:a16="http://schemas.microsoft.com/office/drawing/2014/main" id="{2D9FDE4F-B50E-3783-C263-7EC78DD58052}"/>
                    </a:ext>
                  </a:extLst>
                </p:cNvPr>
                <p:cNvPicPr/>
                <p:nvPr/>
              </p:nvPicPr>
              <p:blipFill>
                <a:blip r:embed="rId310"/>
                <a:stretch>
                  <a:fillRect/>
                </a:stretch>
              </p:blipFill>
              <p:spPr>
                <a:xfrm>
                  <a:off x="7608642" y="3819697"/>
                  <a:ext cx="20340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17651" name="Ink 17650">
                  <a:extLst>
                    <a:ext uri="{FF2B5EF4-FFF2-40B4-BE49-F238E27FC236}">
                      <a16:creationId xmlns:a16="http://schemas.microsoft.com/office/drawing/2014/main" id="{E3B9D11E-A64C-6D79-602D-A9FF65F3FBED}"/>
                    </a:ext>
                  </a:extLst>
                </p14:cNvPr>
                <p14:cNvContentPartPr/>
                <p14:nvPr/>
              </p14:nvContentPartPr>
              <p14:xfrm>
                <a:off x="7637082" y="3825457"/>
                <a:ext cx="5040" cy="2520"/>
              </p14:xfrm>
            </p:contentPart>
          </mc:Choice>
          <mc:Fallback xmlns="">
            <p:pic>
              <p:nvPicPr>
                <p:cNvPr id="17651" name="Ink 17650">
                  <a:extLst>
                    <a:ext uri="{FF2B5EF4-FFF2-40B4-BE49-F238E27FC236}">
                      <a16:creationId xmlns:a16="http://schemas.microsoft.com/office/drawing/2014/main" id="{E3B9D11E-A64C-6D79-602D-A9FF65F3FBED}"/>
                    </a:ext>
                  </a:extLst>
                </p:cNvPr>
                <p:cNvPicPr/>
                <p:nvPr/>
              </p:nvPicPr>
              <p:blipFill>
                <a:blip r:embed="rId312"/>
                <a:stretch>
                  <a:fillRect/>
                </a:stretch>
              </p:blipFill>
              <p:spPr>
                <a:xfrm>
                  <a:off x="7628082" y="3816457"/>
                  <a:ext cx="226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17652" name="Ink 17651">
                  <a:extLst>
                    <a:ext uri="{FF2B5EF4-FFF2-40B4-BE49-F238E27FC236}">
                      <a16:creationId xmlns:a16="http://schemas.microsoft.com/office/drawing/2014/main" id="{9695C599-1CAB-1D70-DB2D-8B8573F35F4D}"/>
                    </a:ext>
                  </a:extLst>
                </p14:cNvPr>
                <p14:cNvContentPartPr/>
                <p14:nvPr/>
              </p14:nvContentPartPr>
              <p14:xfrm>
                <a:off x="7949562" y="3824377"/>
                <a:ext cx="127440" cy="243360"/>
              </p14:xfrm>
            </p:contentPart>
          </mc:Choice>
          <mc:Fallback xmlns="">
            <p:pic>
              <p:nvPicPr>
                <p:cNvPr id="17652" name="Ink 17651">
                  <a:extLst>
                    <a:ext uri="{FF2B5EF4-FFF2-40B4-BE49-F238E27FC236}">
                      <a16:creationId xmlns:a16="http://schemas.microsoft.com/office/drawing/2014/main" id="{9695C599-1CAB-1D70-DB2D-8B8573F35F4D}"/>
                    </a:ext>
                  </a:extLst>
                </p:cNvPr>
                <p:cNvPicPr/>
                <p:nvPr/>
              </p:nvPicPr>
              <p:blipFill>
                <a:blip r:embed="rId314"/>
                <a:stretch>
                  <a:fillRect/>
                </a:stretch>
              </p:blipFill>
              <p:spPr>
                <a:xfrm>
                  <a:off x="7940922" y="3815377"/>
                  <a:ext cx="14508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17653" name="Ink 17652">
                  <a:extLst>
                    <a:ext uri="{FF2B5EF4-FFF2-40B4-BE49-F238E27FC236}">
                      <a16:creationId xmlns:a16="http://schemas.microsoft.com/office/drawing/2014/main" id="{ECF975E0-0218-91C0-1216-4D54F0A1A37C}"/>
                    </a:ext>
                  </a:extLst>
                </p14:cNvPr>
                <p14:cNvContentPartPr/>
                <p14:nvPr/>
              </p14:nvContentPartPr>
              <p14:xfrm>
                <a:off x="7927242" y="3941017"/>
                <a:ext cx="96840" cy="360"/>
              </p14:xfrm>
            </p:contentPart>
          </mc:Choice>
          <mc:Fallback xmlns="">
            <p:pic>
              <p:nvPicPr>
                <p:cNvPr id="17653" name="Ink 17652">
                  <a:extLst>
                    <a:ext uri="{FF2B5EF4-FFF2-40B4-BE49-F238E27FC236}">
                      <a16:creationId xmlns:a16="http://schemas.microsoft.com/office/drawing/2014/main" id="{ECF975E0-0218-91C0-1216-4D54F0A1A37C}"/>
                    </a:ext>
                  </a:extLst>
                </p:cNvPr>
                <p:cNvPicPr/>
                <p:nvPr/>
              </p:nvPicPr>
              <p:blipFill>
                <a:blip r:embed="rId316"/>
                <a:stretch>
                  <a:fillRect/>
                </a:stretch>
              </p:blipFill>
              <p:spPr>
                <a:xfrm>
                  <a:off x="7918242" y="3932377"/>
                  <a:ext cx="114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17654" name="Ink 17653">
                  <a:extLst>
                    <a:ext uri="{FF2B5EF4-FFF2-40B4-BE49-F238E27FC236}">
                      <a16:creationId xmlns:a16="http://schemas.microsoft.com/office/drawing/2014/main" id="{8C02FAEF-D938-8BDD-6978-69A5BDA0A9C1}"/>
                    </a:ext>
                  </a:extLst>
                </p14:cNvPr>
                <p14:cNvContentPartPr/>
                <p14:nvPr/>
              </p14:nvContentPartPr>
              <p14:xfrm>
                <a:off x="8138922" y="3938857"/>
                <a:ext cx="45720" cy="360"/>
              </p14:xfrm>
            </p:contentPart>
          </mc:Choice>
          <mc:Fallback xmlns="">
            <p:pic>
              <p:nvPicPr>
                <p:cNvPr id="17654" name="Ink 17653">
                  <a:extLst>
                    <a:ext uri="{FF2B5EF4-FFF2-40B4-BE49-F238E27FC236}">
                      <a16:creationId xmlns:a16="http://schemas.microsoft.com/office/drawing/2014/main" id="{8C02FAEF-D938-8BDD-6978-69A5BDA0A9C1}"/>
                    </a:ext>
                  </a:extLst>
                </p:cNvPr>
                <p:cNvPicPr/>
                <p:nvPr/>
              </p:nvPicPr>
              <p:blipFill>
                <a:blip r:embed="rId318"/>
                <a:stretch>
                  <a:fillRect/>
                </a:stretch>
              </p:blipFill>
              <p:spPr>
                <a:xfrm>
                  <a:off x="8129922" y="3930217"/>
                  <a:ext cx="63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17655" name="Ink 17654">
                  <a:extLst>
                    <a:ext uri="{FF2B5EF4-FFF2-40B4-BE49-F238E27FC236}">
                      <a16:creationId xmlns:a16="http://schemas.microsoft.com/office/drawing/2014/main" id="{D999C416-7F16-35C5-6B90-1897A4793353}"/>
                    </a:ext>
                  </a:extLst>
                </p14:cNvPr>
                <p14:cNvContentPartPr/>
                <p14:nvPr/>
              </p14:nvContentPartPr>
              <p14:xfrm>
                <a:off x="8138922" y="4013737"/>
                <a:ext cx="83520" cy="360"/>
              </p14:xfrm>
            </p:contentPart>
          </mc:Choice>
          <mc:Fallback xmlns="">
            <p:pic>
              <p:nvPicPr>
                <p:cNvPr id="17655" name="Ink 17654">
                  <a:extLst>
                    <a:ext uri="{FF2B5EF4-FFF2-40B4-BE49-F238E27FC236}">
                      <a16:creationId xmlns:a16="http://schemas.microsoft.com/office/drawing/2014/main" id="{D999C416-7F16-35C5-6B90-1897A4793353}"/>
                    </a:ext>
                  </a:extLst>
                </p:cNvPr>
                <p:cNvPicPr/>
                <p:nvPr/>
              </p:nvPicPr>
              <p:blipFill>
                <a:blip r:embed="rId320"/>
                <a:stretch>
                  <a:fillRect/>
                </a:stretch>
              </p:blipFill>
              <p:spPr>
                <a:xfrm>
                  <a:off x="8130282" y="4005097"/>
                  <a:ext cx="101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17656" name="Ink 17655">
                  <a:extLst>
                    <a:ext uri="{FF2B5EF4-FFF2-40B4-BE49-F238E27FC236}">
                      <a16:creationId xmlns:a16="http://schemas.microsoft.com/office/drawing/2014/main" id="{76B1271D-F866-7E13-7FD9-AA4C45EFB142}"/>
                    </a:ext>
                  </a:extLst>
                </p14:cNvPr>
                <p14:cNvContentPartPr/>
                <p14:nvPr/>
              </p14:nvContentPartPr>
              <p14:xfrm>
                <a:off x="8344122" y="3787297"/>
                <a:ext cx="15120" cy="303480"/>
              </p14:xfrm>
            </p:contentPart>
          </mc:Choice>
          <mc:Fallback xmlns="">
            <p:pic>
              <p:nvPicPr>
                <p:cNvPr id="17656" name="Ink 17655">
                  <a:extLst>
                    <a:ext uri="{FF2B5EF4-FFF2-40B4-BE49-F238E27FC236}">
                      <a16:creationId xmlns:a16="http://schemas.microsoft.com/office/drawing/2014/main" id="{76B1271D-F866-7E13-7FD9-AA4C45EFB142}"/>
                    </a:ext>
                  </a:extLst>
                </p:cNvPr>
                <p:cNvPicPr/>
                <p:nvPr/>
              </p:nvPicPr>
              <p:blipFill>
                <a:blip r:embed="rId322"/>
                <a:stretch>
                  <a:fillRect/>
                </a:stretch>
              </p:blipFill>
              <p:spPr>
                <a:xfrm>
                  <a:off x="8335482" y="3778297"/>
                  <a:ext cx="32760" cy="321120"/>
                </a:xfrm>
                <a:prstGeom prst="rect">
                  <a:avLst/>
                </a:prstGeom>
              </p:spPr>
            </p:pic>
          </mc:Fallback>
        </mc:AlternateContent>
      </p:grpSp>
      <p:grpSp>
        <p:nvGrpSpPr>
          <p:cNvPr id="17659" name="Group 17658">
            <a:extLst>
              <a:ext uri="{FF2B5EF4-FFF2-40B4-BE49-F238E27FC236}">
                <a16:creationId xmlns:a16="http://schemas.microsoft.com/office/drawing/2014/main" id="{863E0531-5E2B-9417-9E4A-B5F8A2FDAEB7}"/>
              </a:ext>
            </a:extLst>
          </p:cNvPr>
          <p:cNvGrpSpPr/>
          <p:nvPr/>
        </p:nvGrpSpPr>
        <p:grpSpPr>
          <a:xfrm>
            <a:off x="604122" y="6178777"/>
            <a:ext cx="2267640" cy="694440"/>
            <a:chOff x="604122" y="6178777"/>
            <a:chExt cx="2267640" cy="694440"/>
          </a:xfrm>
        </p:grpSpPr>
        <p:grpSp>
          <p:nvGrpSpPr>
            <p:cNvPr id="1031" name="Group 1030">
              <a:extLst>
                <a:ext uri="{FF2B5EF4-FFF2-40B4-BE49-F238E27FC236}">
                  <a16:creationId xmlns:a16="http://schemas.microsoft.com/office/drawing/2014/main" id="{23814ECB-844F-C54F-FEFC-F518BD4F8138}"/>
                </a:ext>
              </a:extLst>
            </p:cNvPr>
            <p:cNvGrpSpPr/>
            <p:nvPr/>
          </p:nvGrpSpPr>
          <p:grpSpPr>
            <a:xfrm>
              <a:off x="604122" y="6264097"/>
              <a:ext cx="637200" cy="414720"/>
              <a:chOff x="604122" y="6264097"/>
              <a:chExt cx="637200" cy="414720"/>
            </a:xfrm>
          </p:grpSpPr>
          <mc:AlternateContent xmlns:mc="http://schemas.openxmlformats.org/markup-compatibility/2006" xmlns:p14="http://schemas.microsoft.com/office/powerpoint/2010/main">
            <mc:Choice Requires="p14">
              <p:contentPart p14:bwMode="auto" r:id="rId323">
                <p14:nvContentPartPr>
                  <p14:cNvPr id="61" name="Ink 60">
                    <a:extLst>
                      <a:ext uri="{FF2B5EF4-FFF2-40B4-BE49-F238E27FC236}">
                        <a16:creationId xmlns:a16="http://schemas.microsoft.com/office/drawing/2014/main" id="{DF5FD37F-7C45-0672-D0D5-43F248BB2952}"/>
                      </a:ext>
                    </a:extLst>
                  </p14:cNvPr>
                  <p14:cNvContentPartPr/>
                  <p14:nvPr/>
                </p14:nvContentPartPr>
                <p14:xfrm>
                  <a:off x="604122" y="6264097"/>
                  <a:ext cx="177120" cy="308880"/>
                </p14:xfrm>
              </p:contentPart>
            </mc:Choice>
            <mc:Fallback xmlns="">
              <p:pic>
                <p:nvPicPr>
                  <p:cNvPr id="61" name="Ink 60">
                    <a:extLst>
                      <a:ext uri="{FF2B5EF4-FFF2-40B4-BE49-F238E27FC236}">
                        <a16:creationId xmlns:a16="http://schemas.microsoft.com/office/drawing/2014/main" id="{DF5FD37F-7C45-0672-D0D5-43F248BB2952}"/>
                      </a:ext>
                    </a:extLst>
                  </p:cNvPr>
                  <p:cNvPicPr/>
                  <p:nvPr/>
                </p:nvPicPr>
                <p:blipFill>
                  <a:blip r:embed="rId324"/>
                  <a:stretch>
                    <a:fillRect/>
                  </a:stretch>
                </p:blipFill>
                <p:spPr>
                  <a:xfrm>
                    <a:off x="595482" y="6255457"/>
                    <a:ext cx="19476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62" name="Ink 61">
                    <a:extLst>
                      <a:ext uri="{FF2B5EF4-FFF2-40B4-BE49-F238E27FC236}">
                        <a16:creationId xmlns:a16="http://schemas.microsoft.com/office/drawing/2014/main" id="{3ADFB7FC-1717-FCF1-F170-16B763DCB94D}"/>
                      </a:ext>
                    </a:extLst>
                  </p14:cNvPr>
                  <p14:cNvContentPartPr/>
                  <p14:nvPr/>
                </p14:nvContentPartPr>
                <p14:xfrm>
                  <a:off x="849642" y="6537697"/>
                  <a:ext cx="86400" cy="122400"/>
                </p14:xfrm>
              </p:contentPart>
            </mc:Choice>
            <mc:Fallback xmlns="">
              <p:pic>
                <p:nvPicPr>
                  <p:cNvPr id="62" name="Ink 61">
                    <a:extLst>
                      <a:ext uri="{FF2B5EF4-FFF2-40B4-BE49-F238E27FC236}">
                        <a16:creationId xmlns:a16="http://schemas.microsoft.com/office/drawing/2014/main" id="{3ADFB7FC-1717-FCF1-F170-16B763DCB94D}"/>
                      </a:ext>
                    </a:extLst>
                  </p:cNvPr>
                  <p:cNvPicPr/>
                  <p:nvPr/>
                </p:nvPicPr>
                <p:blipFill>
                  <a:blip r:embed="rId326"/>
                  <a:stretch>
                    <a:fillRect/>
                  </a:stretch>
                </p:blipFill>
                <p:spPr>
                  <a:xfrm>
                    <a:off x="841002" y="6528697"/>
                    <a:ext cx="1040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63" name="Ink 62">
                    <a:extLst>
                      <a:ext uri="{FF2B5EF4-FFF2-40B4-BE49-F238E27FC236}">
                        <a16:creationId xmlns:a16="http://schemas.microsoft.com/office/drawing/2014/main" id="{15940BE8-DF60-BEC7-A030-25701B0E4CF6}"/>
                      </a:ext>
                    </a:extLst>
                  </p14:cNvPr>
                  <p14:cNvContentPartPr/>
                  <p14:nvPr/>
                </p14:nvContentPartPr>
                <p14:xfrm>
                  <a:off x="977082" y="6520057"/>
                  <a:ext cx="69120" cy="144720"/>
                </p14:xfrm>
              </p:contentPart>
            </mc:Choice>
            <mc:Fallback xmlns="">
              <p:pic>
                <p:nvPicPr>
                  <p:cNvPr id="63" name="Ink 62">
                    <a:extLst>
                      <a:ext uri="{FF2B5EF4-FFF2-40B4-BE49-F238E27FC236}">
                        <a16:creationId xmlns:a16="http://schemas.microsoft.com/office/drawing/2014/main" id="{15940BE8-DF60-BEC7-A030-25701B0E4CF6}"/>
                      </a:ext>
                    </a:extLst>
                  </p:cNvPr>
                  <p:cNvPicPr/>
                  <p:nvPr/>
                </p:nvPicPr>
                <p:blipFill>
                  <a:blip r:embed="rId328"/>
                  <a:stretch>
                    <a:fillRect/>
                  </a:stretch>
                </p:blipFill>
                <p:spPr>
                  <a:xfrm>
                    <a:off x="968442" y="6511417"/>
                    <a:ext cx="8676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17492" name="Ink 17491">
                    <a:extLst>
                      <a:ext uri="{FF2B5EF4-FFF2-40B4-BE49-F238E27FC236}">
                        <a16:creationId xmlns:a16="http://schemas.microsoft.com/office/drawing/2014/main" id="{F6841E80-90CA-E5C3-BF4F-15540ADDEA26}"/>
                      </a:ext>
                    </a:extLst>
                  </p14:cNvPr>
                  <p14:cNvContentPartPr/>
                  <p14:nvPr/>
                </p14:nvContentPartPr>
                <p14:xfrm>
                  <a:off x="1082202" y="6520057"/>
                  <a:ext cx="159120" cy="360"/>
                </p14:xfrm>
              </p:contentPart>
            </mc:Choice>
            <mc:Fallback xmlns="">
              <p:pic>
                <p:nvPicPr>
                  <p:cNvPr id="17492" name="Ink 17491">
                    <a:extLst>
                      <a:ext uri="{FF2B5EF4-FFF2-40B4-BE49-F238E27FC236}">
                        <a16:creationId xmlns:a16="http://schemas.microsoft.com/office/drawing/2014/main" id="{F6841E80-90CA-E5C3-BF4F-15540ADDEA26}"/>
                      </a:ext>
                    </a:extLst>
                  </p:cNvPr>
                  <p:cNvPicPr/>
                  <p:nvPr/>
                </p:nvPicPr>
                <p:blipFill>
                  <a:blip r:embed="rId330"/>
                  <a:stretch>
                    <a:fillRect/>
                  </a:stretch>
                </p:blipFill>
                <p:spPr>
                  <a:xfrm>
                    <a:off x="1073562" y="6511417"/>
                    <a:ext cx="176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17493" name="Ink 17492">
                    <a:extLst>
                      <a:ext uri="{FF2B5EF4-FFF2-40B4-BE49-F238E27FC236}">
                        <a16:creationId xmlns:a16="http://schemas.microsoft.com/office/drawing/2014/main" id="{1535E164-7392-6ED7-7305-112D082B7933}"/>
                      </a:ext>
                    </a:extLst>
                  </p14:cNvPr>
                  <p14:cNvContentPartPr/>
                  <p14:nvPr/>
                </p14:nvContentPartPr>
                <p14:xfrm>
                  <a:off x="1182282" y="6522577"/>
                  <a:ext cx="11520" cy="156240"/>
                </p14:xfrm>
              </p:contentPart>
            </mc:Choice>
            <mc:Fallback xmlns="">
              <p:pic>
                <p:nvPicPr>
                  <p:cNvPr id="17493" name="Ink 17492">
                    <a:extLst>
                      <a:ext uri="{FF2B5EF4-FFF2-40B4-BE49-F238E27FC236}">
                        <a16:creationId xmlns:a16="http://schemas.microsoft.com/office/drawing/2014/main" id="{1535E164-7392-6ED7-7305-112D082B7933}"/>
                      </a:ext>
                    </a:extLst>
                  </p:cNvPr>
                  <p:cNvPicPr/>
                  <p:nvPr/>
                </p:nvPicPr>
                <p:blipFill>
                  <a:blip r:embed="rId332"/>
                  <a:stretch>
                    <a:fillRect/>
                  </a:stretch>
                </p:blipFill>
                <p:spPr>
                  <a:xfrm>
                    <a:off x="1173282" y="6513937"/>
                    <a:ext cx="29160" cy="173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3">
              <p14:nvContentPartPr>
                <p14:cNvPr id="17499" name="Ink 17498">
                  <a:extLst>
                    <a:ext uri="{FF2B5EF4-FFF2-40B4-BE49-F238E27FC236}">
                      <a16:creationId xmlns:a16="http://schemas.microsoft.com/office/drawing/2014/main" id="{55D127F9-DD9C-EEC9-1E53-3F0B00476250}"/>
                    </a:ext>
                  </a:extLst>
                </p14:cNvPr>
                <p14:cNvContentPartPr/>
                <p14:nvPr/>
              </p14:nvContentPartPr>
              <p14:xfrm>
                <a:off x="1432122" y="6494857"/>
                <a:ext cx="139680" cy="360"/>
              </p14:xfrm>
            </p:contentPart>
          </mc:Choice>
          <mc:Fallback xmlns="">
            <p:pic>
              <p:nvPicPr>
                <p:cNvPr id="17499" name="Ink 17498">
                  <a:extLst>
                    <a:ext uri="{FF2B5EF4-FFF2-40B4-BE49-F238E27FC236}">
                      <a16:creationId xmlns:a16="http://schemas.microsoft.com/office/drawing/2014/main" id="{55D127F9-DD9C-EEC9-1E53-3F0B00476250}"/>
                    </a:ext>
                  </a:extLst>
                </p:cNvPr>
                <p:cNvPicPr/>
                <p:nvPr/>
              </p:nvPicPr>
              <p:blipFill>
                <a:blip r:embed="rId334"/>
                <a:stretch>
                  <a:fillRect/>
                </a:stretch>
              </p:blipFill>
              <p:spPr>
                <a:xfrm>
                  <a:off x="1423122" y="6485857"/>
                  <a:ext cx="157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17502" name="Ink 17501">
                  <a:extLst>
                    <a:ext uri="{FF2B5EF4-FFF2-40B4-BE49-F238E27FC236}">
                      <a16:creationId xmlns:a16="http://schemas.microsoft.com/office/drawing/2014/main" id="{0AAD98C8-7F26-7578-73D4-1575F46BA261}"/>
                    </a:ext>
                  </a:extLst>
                </p14:cNvPr>
                <p14:cNvContentPartPr/>
                <p14:nvPr/>
              </p14:nvContentPartPr>
              <p14:xfrm>
                <a:off x="1465602" y="6615457"/>
                <a:ext cx="135360" cy="360"/>
              </p14:xfrm>
            </p:contentPart>
          </mc:Choice>
          <mc:Fallback xmlns="">
            <p:pic>
              <p:nvPicPr>
                <p:cNvPr id="17502" name="Ink 17501">
                  <a:extLst>
                    <a:ext uri="{FF2B5EF4-FFF2-40B4-BE49-F238E27FC236}">
                      <a16:creationId xmlns:a16="http://schemas.microsoft.com/office/drawing/2014/main" id="{0AAD98C8-7F26-7578-73D4-1575F46BA261}"/>
                    </a:ext>
                  </a:extLst>
                </p:cNvPr>
                <p:cNvPicPr/>
                <p:nvPr/>
              </p:nvPicPr>
              <p:blipFill>
                <a:blip r:embed="rId336"/>
                <a:stretch>
                  <a:fillRect/>
                </a:stretch>
              </p:blipFill>
              <p:spPr>
                <a:xfrm>
                  <a:off x="1456962" y="6606817"/>
                  <a:ext cx="153000" cy="18000"/>
                </a:xfrm>
                <a:prstGeom prst="rect">
                  <a:avLst/>
                </a:prstGeom>
              </p:spPr>
            </p:pic>
          </mc:Fallback>
        </mc:AlternateContent>
        <p:grpSp>
          <p:nvGrpSpPr>
            <p:cNvPr id="1030" name="Group 1029">
              <a:extLst>
                <a:ext uri="{FF2B5EF4-FFF2-40B4-BE49-F238E27FC236}">
                  <a16:creationId xmlns:a16="http://schemas.microsoft.com/office/drawing/2014/main" id="{70C90E9F-F9EA-BCE8-2DBD-0C28649B346F}"/>
                </a:ext>
              </a:extLst>
            </p:cNvPr>
            <p:cNvGrpSpPr/>
            <p:nvPr/>
          </p:nvGrpSpPr>
          <p:grpSpPr>
            <a:xfrm>
              <a:off x="1865562" y="6234937"/>
              <a:ext cx="819720" cy="470520"/>
              <a:chOff x="1865562" y="6234937"/>
              <a:chExt cx="819720" cy="470520"/>
            </a:xfrm>
          </p:grpSpPr>
          <mc:AlternateContent xmlns:mc="http://schemas.openxmlformats.org/markup-compatibility/2006" xmlns:p14="http://schemas.microsoft.com/office/powerpoint/2010/main">
            <mc:Choice Requires="p14">
              <p:contentPart p14:bwMode="auto" r:id="rId337">
                <p14:nvContentPartPr>
                  <p14:cNvPr id="1024" name="Ink 1023">
                    <a:extLst>
                      <a:ext uri="{FF2B5EF4-FFF2-40B4-BE49-F238E27FC236}">
                        <a16:creationId xmlns:a16="http://schemas.microsoft.com/office/drawing/2014/main" id="{DEE148EC-90BA-FC01-7BFB-1B3E76BE70A4}"/>
                      </a:ext>
                    </a:extLst>
                  </p14:cNvPr>
                  <p14:cNvContentPartPr/>
                  <p14:nvPr/>
                </p14:nvContentPartPr>
                <p14:xfrm>
                  <a:off x="1865562" y="6396217"/>
                  <a:ext cx="205200" cy="309240"/>
                </p14:xfrm>
              </p:contentPart>
            </mc:Choice>
            <mc:Fallback xmlns="">
              <p:pic>
                <p:nvPicPr>
                  <p:cNvPr id="1024" name="Ink 1023">
                    <a:extLst>
                      <a:ext uri="{FF2B5EF4-FFF2-40B4-BE49-F238E27FC236}">
                        <a16:creationId xmlns:a16="http://schemas.microsoft.com/office/drawing/2014/main" id="{DEE148EC-90BA-FC01-7BFB-1B3E76BE70A4}"/>
                      </a:ext>
                    </a:extLst>
                  </p:cNvPr>
                  <p:cNvPicPr/>
                  <p:nvPr/>
                </p:nvPicPr>
                <p:blipFill>
                  <a:blip r:embed="rId338"/>
                  <a:stretch>
                    <a:fillRect/>
                  </a:stretch>
                </p:blipFill>
                <p:spPr>
                  <a:xfrm>
                    <a:off x="1856922" y="6387217"/>
                    <a:ext cx="22284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1025" name="Ink 1024">
                    <a:extLst>
                      <a:ext uri="{FF2B5EF4-FFF2-40B4-BE49-F238E27FC236}">
                        <a16:creationId xmlns:a16="http://schemas.microsoft.com/office/drawing/2014/main" id="{2F25935E-9BAF-4051-7BFC-A6C2FD1762D9}"/>
                      </a:ext>
                    </a:extLst>
                  </p14:cNvPr>
                  <p14:cNvContentPartPr/>
                  <p14:nvPr/>
                </p14:nvContentPartPr>
                <p14:xfrm>
                  <a:off x="2195682" y="6234937"/>
                  <a:ext cx="489600" cy="399600"/>
                </p14:xfrm>
              </p:contentPart>
            </mc:Choice>
            <mc:Fallback xmlns="">
              <p:pic>
                <p:nvPicPr>
                  <p:cNvPr id="1025" name="Ink 1024">
                    <a:extLst>
                      <a:ext uri="{FF2B5EF4-FFF2-40B4-BE49-F238E27FC236}">
                        <a16:creationId xmlns:a16="http://schemas.microsoft.com/office/drawing/2014/main" id="{2F25935E-9BAF-4051-7BFC-A6C2FD1762D9}"/>
                      </a:ext>
                    </a:extLst>
                  </p:cNvPr>
                  <p:cNvPicPr/>
                  <p:nvPr/>
                </p:nvPicPr>
                <p:blipFill>
                  <a:blip r:embed="rId340"/>
                  <a:stretch>
                    <a:fillRect/>
                  </a:stretch>
                </p:blipFill>
                <p:spPr>
                  <a:xfrm>
                    <a:off x="2187042" y="6226297"/>
                    <a:ext cx="507240" cy="41724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1027" name="Ink 1026">
                    <a:extLst>
                      <a:ext uri="{FF2B5EF4-FFF2-40B4-BE49-F238E27FC236}">
                        <a16:creationId xmlns:a16="http://schemas.microsoft.com/office/drawing/2014/main" id="{6E575D75-6736-A078-053B-CEDB35DEEAEB}"/>
                      </a:ext>
                    </a:extLst>
                  </p14:cNvPr>
                  <p14:cNvContentPartPr/>
                  <p14:nvPr/>
                </p14:nvContentPartPr>
                <p14:xfrm>
                  <a:off x="2408802" y="6374977"/>
                  <a:ext cx="189000" cy="27360"/>
                </p14:xfrm>
              </p:contentPart>
            </mc:Choice>
            <mc:Fallback xmlns="">
              <p:pic>
                <p:nvPicPr>
                  <p:cNvPr id="1027" name="Ink 1026">
                    <a:extLst>
                      <a:ext uri="{FF2B5EF4-FFF2-40B4-BE49-F238E27FC236}">
                        <a16:creationId xmlns:a16="http://schemas.microsoft.com/office/drawing/2014/main" id="{6E575D75-6736-A078-053B-CEDB35DEEAEB}"/>
                      </a:ext>
                    </a:extLst>
                  </p:cNvPr>
                  <p:cNvPicPr/>
                  <p:nvPr/>
                </p:nvPicPr>
                <p:blipFill>
                  <a:blip r:embed="rId342"/>
                  <a:stretch>
                    <a:fillRect/>
                  </a:stretch>
                </p:blipFill>
                <p:spPr>
                  <a:xfrm>
                    <a:off x="2400162" y="6366337"/>
                    <a:ext cx="2066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1029" name="Ink 1028">
                    <a:extLst>
                      <a:ext uri="{FF2B5EF4-FFF2-40B4-BE49-F238E27FC236}">
                        <a16:creationId xmlns:a16="http://schemas.microsoft.com/office/drawing/2014/main" id="{B6437E8F-F8DB-5A59-6B76-3451403BE775}"/>
                      </a:ext>
                    </a:extLst>
                  </p14:cNvPr>
                  <p14:cNvContentPartPr/>
                  <p14:nvPr/>
                </p14:nvContentPartPr>
                <p14:xfrm>
                  <a:off x="2277402" y="6242497"/>
                  <a:ext cx="31680" cy="61560"/>
                </p14:xfrm>
              </p:contentPart>
            </mc:Choice>
            <mc:Fallback xmlns="">
              <p:pic>
                <p:nvPicPr>
                  <p:cNvPr id="1029" name="Ink 1028">
                    <a:extLst>
                      <a:ext uri="{FF2B5EF4-FFF2-40B4-BE49-F238E27FC236}">
                        <a16:creationId xmlns:a16="http://schemas.microsoft.com/office/drawing/2014/main" id="{B6437E8F-F8DB-5A59-6B76-3451403BE775}"/>
                      </a:ext>
                    </a:extLst>
                  </p:cNvPr>
                  <p:cNvPicPr/>
                  <p:nvPr/>
                </p:nvPicPr>
                <p:blipFill>
                  <a:blip r:embed="rId344"/>
                  <a:stretch>
                    <a:fillRect/>
                  </a:stretch>
                </p:blipFill>
                <p:spPr>
                  <a:xfrm>
                    <a:off x="2268762" y="6233497"/>
                    <a:ext cx="49320" cy="79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45">
              <p14:nvContentPartPr>
                <p14:cNvPr id="17658" name="Ink 17657">
                  <a:extLst>
                    <a:ext uri="{FF2B5EF4-FFF2-40B4-BE49-F238E27FC236}">
                      <a16:creationId xmlns:a16="http://schemas.microsoft.com/office/drawing/2014/main" id="{B8805A2D-24BF-4D4D-4624-3A980ED5C2F7}"/>
                    </a:ext>
                  </a:extLst>
                </p14:cNvPr>
                <p14:cNvContentPartPr/>
                <p14:nvPr/>
              </p14:nvContentPartPr>
              <p14:xfrm>
                <a:off x="1779162" y="6178777"/>
                <a:ext cx="1092600" cy="694440"/>
              </p14:xfrm>
            </p:contentPart>
          </mc:Choice>
          <mc:Fallback xmlns="">
            <p:pic>
              <p:nvPicPr>
                <p:cNvPr id="17658" name="Ink 17657">
                  <a:extLst>
                    <a:ext uri="{FF2B5EF4-FFF2-40B4-BE49-F238E27FC236}">
                      <a16:creationId xmlns:a16="http://schemas.microsoft.com/office/drawing/2014/main" id="{B8805A2D-24BF-4D4D-4624-3A980ED5C2F7}"/>
                    </a:ext>
                  </a:extLst>
                </p:cNvPr>
                <p:cNvPicPr/>
                <p:nvPr/>
              </p:nvPicPr>
              <p:blipFill>
                <a:blip r:embed="rId346"/>
                <a:stretch>
                  <a:fillRect/>
                </a:stretch>
              </p:blipFill>
              <p:spPr>
                <a:xfrm>
                  <a:off x="1770522" y="6169777"/>
                  <a:ext cx="1110240" cy="712080"/>
                </a:xfrm>
                <a:prstGeom prst="rect">
                  <a:avLst/>
                </a:prstGeom>
              </p:spPr>
            </p:pic>
          </mc:Fallback>
        </mc:AlternateContent>
      </p:grpSp>
      <p:pic>
        <p:nvPicPr>
          <p:cNvPr id="17662" name="Audio 17661">
            <a:hlinkClick r:id="" action="ppaction://media"/>
            <a:extLst>
              <a:ext uri="{FF2B5EF4-FFF2-40B4-BE49-F238E27FC236}">
                <a16:creationId xmlns:a16="http://schemas.microsoft.com/office/drawing/2014/main" id="{23B3BAB4-2AD0-AE66-1A97-DB02AF07AEB7}"/>
              </a:ext>
            </a:extLst>
          </p:cNvPr>
          <p:cNvPicPr>
            <a:picLocks noChangeAspect="1"/>
          </p:cNvPicPr>
          <p:nvPr>
            <a:audioFile r:link="rId3"/>
            <p:extLst>
              <p:ext uri="{DAA4B4D4-6D71-4841-9C94-3DE7FCFB9230}">
                <p14:media xmlns:p14="http://schemas.microsoft.com/office/powerpoint/2010/main" r:embed="rId2"/>
              </p:ext>
            </p:extLst>
          </p:nvPr>
        </p:nvPicPr>
        <p:blipFill>
          <a:blip r:embed="rId347"/>
          <a:stretch>
            <a:fillRect/>
          </a:stretch>
        </p:blipFill>
        <p:spPr>
          <a:xfrm>
            <a:off x="8178800" y="5892800"/>
            <a:ext cx="812800" cy="812800"/>
          </a:xfrm>
          <a:prstGeom prst="rect">
            <a:avLst/>
          </a:prstGeom>
        </p:spPr>
      </p:pic>
      <p:sp>
        <p:nvSpPr>
          <p:cNvPr id="17663" name="Rectangle 17662">
            <a:extLst>
              <a:ext uri="{FF2B5EF4-FFF2-40B4-BE49-F238E27FC236}">
                <a16:creationId xmlns:a16="http://schemas.microsoft.com/office/drawing/2014/main" id="{0477BCDA-5061-A5FE-1F40-69D798453DEC}"/>
              </a:ext>
            </a:extLst>
          </p:cNvPr>
          <p:cNvSpPr/>
          <p:nvPr/>
        </p:nvSpPr>
        <p:spPr>
          <a:xfrm>
            <a:off x="7139804" y="815185"/>
            <a:ext cx="1292517" cy="2296752"/>
          </a:xfrm>
          <a:prstGeom prst="rect">
            <a:avLst/>
          </a:prstGeom>
          <a:solidFill>
            <a:srgbClr val="FFC000">
              <a:alpha val="33000"/>
            </a:srgbClr>
          </a:soli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Tree>
    <p:custDataLst>
      <p:tags r:id="rId1"/>
    </p:custDataLst>
    <p:extLst>
      <p:ext uri="{BB962C8B-B14F-4D97-AF65-F5344CB8AC3E}">
        <p14:creationId xmlns:p14="http://schemas.microsoft.com/office/powerpoint/2010/main" val="29925708"/>
      </p:ext>
    </p:extLst>
  </p:cSld>
  <p:clrMapOvr>
    <a:masterClrMapping/>
  </p:clrMapOvr>
  <mc:AlternateContent xmlns:mc="http://schemas.openxmlformats.org/markup-compatibility/2006" xmlns:p14="http://schemas.microsoft.com/office/powerpoint/2010/main">
    <mc:Choice Requires="p14">
      <p:transition spd="slow" p14:dur="2000" advTm="110794"/>
    </mc:Choice>
    <mc:Fallback xmlns="">
      <p:transition spd="slow" advTm="110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66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7660"/>
                                        </p:tgtEl>
                                        <p:attrNameLst>
                                          <p:attrName>style.visibility</p:attrName>
                                        </p:attrNameLst>
                                      </p:cBhvr>
                                      <p:to>
                                        <p:strVal val="visible"/>
                                      </p:to>
                                    </p:set>
                                    <p:animEffect transition="in" filter="dissolve">
                                      <p:cBhvr>
                                        <p:cTn id="11" dur="500"/>
                                        <p:tgtEl>
                                          <p:spTgt spid="1766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7659"/>
                                        </p:tgtEl>
                                        <p:attrNameLst>
                                          <p:attrName>style.visibility</p:attrName>
                                        </p:attrNameLst>
                                      </p:cBhvr>
                                      <p:to>
                                        <p:strVal val="visible"/>
                                      </p:to>
                                    </p:set>
                                    <p:animEffect transition="in" filter="dissolve">
                                      <p:cBhvr>
                                        <p:cTn id="16" dur="500"/>
                                        <p:tgtEl>
                                          <p:spTgt spid="1765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66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brain&#10;&#10;Description automatically generated">
            <a:extLst>
              <a:ext uri="{FF2B5EF4-FFF2-40B4-BE49-F238E27FC236}">
                <a16:creationId xmlns:a16="http://schemas.microsoft.com/office/drawing/2014/main" id="{7F2FEDF0-88D6-D1B1-43AB-35D0F1814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270552"/>
            <a:ext cx="7772400" cy="3112643"/>
          </a:xfrm>
          <a:prstGeom prst="rect">
            <a:avLst/>
          </a:prstGeom>
        </p:spPr>
      </p:pic>
      <p:sp>
        <p:nvSpPr>
          <p:cNvPr id="7" name="TextBox 6">
            <a:extLst>
              <a:ext uri="{FF2B5EF4-FFF2-40B4-BE49-F238E27FC236}">
                <a16:creationId xmlns:a16="http://schemas.microsoft.com/office/drawing/2014/main" id="{6694D580-596B-3459-130B-1D61E04340E0}"/>
              </a:ext>
            </a:extLst>
          </p:cNvPr>
          <p:cNvSpPr txBox="1"/>
          <p:nvPr/>
        </p:nvSpPr>
        <p:spPr>
          <a:xfrm>
            <a:off x="129050" y="4114800"/>
            <a:ext cx="2634054" cy="1858970"/>
          </a:xfrm>
          <a:prstGeom prst="rect">
            <a:avLst/>
          </a:prstGeom>
          <a:noFill/>
        </p:spPr>
        <p:txBody>
          <a:bodyPr wrap="none" rtlCol="0">
            <a:spAutoFit/>
          </a:bodyPr>
          <a:lstStyle/>
          <a:p>
            <a:pPr>
              <a:buNone/>
            </a:pPr>
            <a:r>
              <a:rPr lang="en-US" sz="1400" b="1" u="sng" dirty="0">
                <a:solidFill>
                  <a:srgbClr val="0000FF"/>
                </a:solidFill>
              </a:rPr>
              <a:t>Digital Computing in Silico</a:t>
            </a:r>
          </a:p>
          <a:p>
            <a:pPr>
              <a:buNone/>
            </a:pPr>
            <a:endParaRPr lang="en-US" sz="1400" b="1" u="sng" dirty="0">
              <a:solidFill>
                <a:srgbClr val="0000FF"/>
              </a:solidFill>
            </a:endParaRPr>
          </a:p>
          <a:p>
            <a:pPr>
              <a:buNone/>
            </a:pPr>
            <a:r>
              <a:rPr lang="en-US" sz="1400" dirty="0"/>
              <a:t>How we compute (algorithms)</a:t>
            </a:r>
          </a:p>
          <a:p>
            <a:pPr>
              <a:buNone/>
            </a:pPr>
            <a:r>
              <a:rPr lang="en-US" sz="1400" dirty="0">
                <a:solidFill>
                  <a:srgbClr val="FF0000"/>
                </a:solidFill>
              </a:rPr>
              <a:t>How we add (Gates)</a:t>
            </a:r>
          </a:p>
          <a:p>
            <a:pPr>
              <a:buNone/>
            </a:pPr>
            <a:r>
              <a:rPr lang="en-US" sz="1400" dirty="0"/>
              <a:t>How we add quickly (CMOS)</a:t>
            </a:r>
          </a:p>
          <a:p>
            <a:pPr>
              <a:buNone/>
            </a:pPr>
            <a:r>
              <a:rPr lang="en-US" sz="1400" dirty="0"/>
              <a:t>Energy cost</a:t>
            </a:r>
          </a:p>
          <a:p>
            <a:pPr>
              <a:buNone/>
            </a:pPr>
            <a:r>
              <a:rPr lang="en-US" sz="1400" dirty="0"/>
              <a:t>How we fix errors </a:t>
            </a:r>
          </a:p>
        </p:txBody>
      </p:sp>
      <p:sp>
        <p:nvSpPr>
          <p:cNvPr id="2" name="Rectangle 24">
            <a:extLst>
              <a:ext uri="{FF2B5EF4-FFF2-40B4-BE49-F238E27FC236}">
                <a16:creationId xmlns:a16="http://schemas.microsoft.com/office/drawing/2014/main" id="{A66BEB6E-F25D-DAD3-3AA3-66D898E87931}"/>
              </a:ext>
            </a:extLst>
          </p:cNvPr>
          <p:cNvSpPr>
            <a:spLocks noChangeArrowheads="1"/>
          </p:cNvSpPr>
          <p:nvPr/>
        </p:nvSpPr>
        <p:spPr bwMode="auto">
          <a:xfrm>
            <a:off x="114300" y="58658"/>
            <a:ext cx="8915400" cy="762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en-US" sz="3200" b="1" dirty="0">
                <a:solidFill>
                  <a:srgbClr val="0000FF"/>
                </a:solidFill>
              </a:rPr>
              <a:t>Overall structure of this course</a:t>
            </a:r>
          </a:p>
        </p:txBody>
      </p:sp>
      <p:sp>
        <p:nvSpPr>
          <p:cNvPr id="3" name="TextBox 2">
            <a:extLst>
              <a:ext uri="{FF2B5EF4-FFF2-40B4-BE49-F238E27FC236}">
                <a16:creationId xmlns:a16="http://schemas.microsoft.com/office/drawing/2014/main" id="{48FE42A5-D61E-A624-B72C-883E1B5424A0}"/>
              </a:ext>
            </a:extLst>
          </p:cNvPr>
          <p:cNvSpPr txBox="1"/>
          <p:nvPr/>
        </p:nvSpPr>
        <p:spPr>
          <a:xfrm>
            <a:off x="3048000" y="4061732"/>
            <a:ext cx="3200400" cy="1858970"/>
          </a:xfrm>
          <a:prstGeom prst="rect">
            <a:avLst/>
          </a:prstGeom>
          <a:noFill/>
        </p:spPr>
        <p:txBody>
          <a:bodyPr wrap="square" rtlCol="0">
            <a:spAutoFit/>
          </a:bodyPr>
          <a:lstStyle/>
          <a:p>
            <a:pPr>
              <a:buNone/>
            </a:pPr>
            <a:r>
              <a:rPr lang="en-US" sz="1400" b="1" u="sng" dirty="0">
                <a:solidFill>
                  <a:srgbClr val="0000FF"/>
                </a:solidFill>
              </a:rPr>
              <a:t>Analog Computing in Carbo</a:t>
            </a:r>
          </a:p>
          <a:p>
            <a:pPr>
              <a:buNone/>
            </a:pPr>
            <a:endParaRPr lang="en-US" sz="1400" b="1" u="sng" dirty="0">
              <a:solidFill>
                <a:srgbClr val="0000FF"/>
              </a:solidFill>
            </a:endParaRPr>
          </a:p>
          <a:p>
            <a:pPr>
              <a:buNone/>
            </a:pPr>
            <a:r>
              <a:rPr lang="en-US" sz="1400" dirty="0"/>
              <a:t>How we train (Supervision)</a:t>
            </a:r>
          </a:p>
          <a:p>
            <a:pPr>
              <a:buNone/>
            </a:pPr>
            <a:r>
              <a:rPr lang="en-US" sz="1400" dirty="0"/>
              <a:t>Physics of Neurons (Boltzmann)</a:t>
            </a:r>
          </a:p>
          <a:p>
            <a:pPr>
              <a:buNone/>
            </a:pPr>
            <a:r>
              <a:rPr lang="en-US" sz="1400" dirty="0"/>
              <a:t>How we learn (time sampling)</a:t>
            </a:r>
          </a:p>
          <a:p>
            <a:pPr>
              <a:buNone/>
            </a:pPr>
            <a:r>
              <a:rPr lang="en-US" sz="1400" dirty="0"/>
              <a:t>Optimizing and Classifying</a:t>
            </a:r>
          </a:p>
          <a:p>
            <a:pPr>
              <a:buNone/>
            </a:pPr>
            <a:r>
              <a:rPr lang="en-US" sz="1400" dirty="0"/>
              <a:t>Transition Theory &amp; Inferencing</a:t>
            </a:r>
          </a:p>
        </p:txBody>
      </p:sp>
      <p:sp>
        <p:nvSpPr>
          <p:cNvPr id="4" name="TextBox 3">
            <a:extLst>
              <a:ext uri="{FF2B5EF4-FFF2-40B4-BE49-F238E27FC236}">
                <a16:creationId xmlns:a16="http://schemas.microsoft.com/office/drawing/2014/main" id="{BB51E5D6-9D58-DAA7-6037-FBB17A9DC08E}"/>
              </a:ext>
            </a:extLst>
          </p:cNvPr>
          <p:cNvSpPr txBox="1"/>
          <p:nvPr/>
        </p:nvSpPr>
        <p:spPr>
          <a:xfrm>
            <a:off x="6019800" y="4061732"/>
            <a:ext cx="3200400" cy="1858970"/>
          </a:xfrm>
          <a:prstGeom prst="rect">
            <a:avLst/>
          </a:prstGeom>
          <a:noFill/>
        </p:spPr>
        <p:txBody>
          <a:bodyPr wrap="square" rtlCol="0">
            <a:spAutoFit/>
          </a:bodyPr>
          <a:lstStyle/>
          <a:p>
            <a:pPr>
              <a:buNone/>
            </a:pPr>
            <a:r>
              <a:rPr lang="en-US" sz="1400" b="1" u="sng" dirty="0">
                <a:solidFill>
                  <a:srgbClr val="0000FF"/>
                </a:solidFill>
              </a:rPr>
              <a:t>Quantum Computing in Magneto</a:t>
            </a:r>
          </a:p>
          <a:p>
            <a:pPr>
              <a:buNone/>
            </a:pPr>
            <a:endParaRPr lang="en-US" sz="1400" b="1" u="sng" dirty="0">
              <a:solidFill>
                <a:srgbClr val="0000FF"/>
              </a:solidFill>
            </a:endParaRPr>
          </a:p>
          <a:p>
            <a:pPr>
              <a:buNone/>
            </a:pPr>
            <a:r>
              <a:rPr lang="en-US" sz="1400" dirty="0"/>
              <a:t>Quantum Spins and Hardware</a:t>
            </a:r>
          </a:p>
          <a:p>
            <a:pPr>
              <a:buNone/>
            </a:pPr>
            <a:r>
              <a:rPr lang="en-US" sz="1400" dirty="0"/>
              <a:t>Quantum Physics</a:t>
            </a:r>
          </a:p>
          <a:p>
            <a:pPr>
              <a:buNone/>
            </a:pPr>
            <a:r>
              <a:rPr lang="en-US" sz="1400" dirty="0"/>
              <a:t>Entanglement and Superposition</a:t>
            </a:r>
          </a:p>
          <a:p>
            <a:pPr>
              <a:buNone/>
            </a:pPr>
            <a:r>
              <a:rPr lang="en-US" sz="1400" dirty="0"/>
              <a:t>Quantum Search and Annealing</a:t>
            </a:r>
          </a:p>
          <a:p>
            <a:pPr>
              <a:buNone/>
            </a:pPr>
            <a:r>
              <a:rPr lang="en-US" sz="1400" dirty="0"/>
              <a:t>Quantum Gates and Factorization</a:t>
            </a:r>
          </a:p>
        </p:txBody>
      </p:sp>
      <p:sp>
        <p:nvSpPr>
          <p:cNvPr id="5" name="Rectangle 4">
            <a:extLst>
              <a:ext uri="{FF2B5EF4-FFF2-40B4-BE49-F238E27FC236}">
                <a16:creationId xmlns:a16="http://schemas.microsoft.com/office/drawing/2014/main" id="{661B5114-3089-EBBA-5F1A-1C9FBDE5AE56}"/>
              </a:ext>
            </a:extLst>
          </p:cNvPr>
          <p:cNvSpPr/>
          <p:nvPr/>
        </p:nvSpPr>
        <p:spPr>
          <a:xfrm>
            <a:off x="3048000" y="3886200"/>
            <a:ext cx="5981700" cy="2810099"/>
          </a:xfrm>
          <a:prstGeom prst="rect">
            <a:avLst/>
          </a:prstGeom>
          <a:solidFill>
            <a:schemeClr val="bg1">
              <a:alpha val="83348"/>
            </a:schemeClr>
          </a:solidFill>
          <a:ln w="38100" cmpd="sng">
            <a:no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
        <p:nvSpPr>
          <p:cNvPr id="8" name="Rectangle 7">
            <a:extLst>
              <a:ext uri="{FF2B5EF4-FFF2-40B4-BE49-F238E27FC236}">
                <a16:creationId xmlns:a16="http://schemas.microsoft.com/office/drawing/2014/main" id="{D8903458-7AC2-38E8-DF8E-D6B78D57B230}"/>
              </a:ext>
            </a:extLst>
          </p:cNvPr>
          <p:cNvSpPr/>
          <p:nvPr/>
        </p:nvSpPr>
        <p:spPr>
          <a:xfrm>
            <a:off x="2819400" y="891990"/>
            <a:ext cx="6126229" cy="2810099"/>
          </a:xfrm>
          <a:prstGeom prst="rect">
            <a:avLst/>
          </a:prstGeom>
          <a:solidFill>
            <a:schemeClr val="bg1">
              <a:alpha val="83348"/>
            </a:schemeClr>
          </a:solidFill>
          <a:ln w="38100" cmpd="sng">
            <a:no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
        <p:nvSpPr>
          <p:cNvPr id="9" name="Rectangle 8">
            <a:extLst>
              <a:ext uri="{FF2B5EF4-FFF2-40B4-BE49-F238E27FC236}">
                <a16:creationId xmlns:a16="http://schemas.microsoft.com/office/drawing/2014/main" id="{C7C56900-1D0D-D8A7-B9F9-430B72E2806E}"/>
              </a:ext>
            </a:extLst>
          </p:cNvPr>
          <p:cNvSpPr/>
          <p:nvPr/>
        </p:nvSpPr>
        <p:spPr>
          <a:xfrm>
            <a:off x="114300" y="3886200"/>
            <a:ext cx="2648802" cy="2551567"/>
          </a:xfrm>
          <a:prstGeom prst="rect">
            <a:avLst/>
          </a:prstGeom>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pic>
        <p:nvPicPr>
          <p:cNvPr id="10" name="Audio 9">
            <a:hlinkClick r:id="" action="ppaction://media"/>
            <a:extLst>
              <a:ext uri="{FF2B5EF4-FFF2-40B4-BE49-F238E27FC236}">
                <a16:creationId xmlns:a16="http://schemas.microsoft.com/office/drawing/2014/main" id="{888D1687-B8CB-72E0-A61F-E9D862AADC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54430043"/>
      </p:ext>
    </p:extLst>
  </p:cSld>
  <p:clrMapOvr>
    <a:masterClrMapping/>
  </p:clrMapOvr>
  <mc:AlternateContent xmlns:mc="http://schemas.openxmlformats.org/markup-compatibility/2006" xmlns:p14="http://schemas.microsoft.com/office/powerpoint/2010/main">
    <mc:Choice Requires="p14">
      <p:transition spd="slow" p14:dur="2000" advTm="29136"/>
    </mc:Choice>
    <mc:Fallback xmlns="">
      <p:transition spd="slow" advTm="2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1128059" y="2438400"/>
            <a:ext cx="7086600" cy="1569660"/>
          </a:xfrm>
          <a:prstGeom prst="rect">
            <a:avLst/>
          </a:prstGeom>
          <a:noFill/>
          <a:ln w="9525">
            <a:noFill/>
            <a:miter lim="800000"/>
            <a:headEnd/>
            <a:tailEnd/>
          </a:ln>
        </p:spPr>
        <p:txBody>
          <a:bodyPr wrap="square">
            <a:prstTxWarp prst="textNoShape">
              <a:avLst/>
            </a:prstTxWarp>
            <a:spAutoFit/>
          </a:bodyPr>
          <a:lstStyle/>
          <a:p>
            <a:pPr>
              <a:buNone/>
            </a:pPr>
            <a:r>
              <a:rPr lang="en-US" sz="4800" dirty="0">
                <a:solidFill>
                  <a:srgbClr val="0000FF"/>
                </a:solidFill>
                <a:latin typeface="Comic Sans MS" charset="0"/>
              </a:rPr>
              <a:t>How many flavors of logic gates do we need?</a:t>
            </a:r>
          </a:p>
        </p:txBody>
      </p:sp>
      <p:sp>
        <p:nvSpPr>
          <p:cNvPr id="2" name="Slide Number Placeholder 1"/>
          <p:cNvSpPr>
            <a:spLocks noGrp="1"/>
          </p:cNvSpPr>
          <p:nvPr>
            <p:ph type="sldNum" sz="quarter" idx="12"/>
          </p:nvPr>
        </p:nvSpPr>
        <p:spPr/>
        <p:txBody>
          <a:bodyPr/>
          <a:lstStyle/>
          <a:p>
            <a:pPr>
              <a:defRPr/>
            </a:pPr>
            <a:fld id="{9BF10D1A-075B-9E42-BF57-45BA4A3E0764}" type="slidenum">
              <a:rPr lang="en-US" smtClean="0"/>
              <a:pPr>
                <a:defRPr/>
              </a:pPr>
              <a:t>20</a:t>
            </a:fld>
            <a:endParaRPr lang="en-US"/>
          </a:p>
        </p:txBody>
      </p:sp>
      <p:pic>
        <p:nvPicPr>
          <p:cNvPr id="3" name="Audio 2">
            <a:hlinkClick r:id="" action="ppaction://media"/>
            <a:extLst>
              <a:ext uri="{FF2B5EF4-FFF2-40B4-BE49-F238E27FC236}">
                <a16:creationId xmlns:a16="http://schemas.microsoft.com/office/drawing/2014/main" id="{4C496CE9-8422-E32F-299B-D8157D8EAF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4882059"/>
      </p:ext>
    </p:extLst>
  </p:cSld>
  <p:clrMapOvr>
    <a:masterClrMapping/>
  </p:clrMapOvr>
  <mc:AlternateContent xmlns:mc="http://schemas.openxmlformats.org/markup-compatibility/2006" xmlns:p14="http://schemas.microsoft.com/office/powerpoint/2010/main">
    <mc:Choice Requires="p14">
      <p:transition spd="slow" p14:dur="2000" advTm="38672"/>
    </mc:Choice>
    <mc:Fallback xmlns="">
      <p:transition spd="slow" advTm="3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34"/>
          <p:cNvSpPr txBox="1">
            <a:spLocks noChangeArrowheads="1"/>
          </p:cNvSpPr>
          <p:nvPr/>
        </p:nvSpPr>
        <p:spPr bwMode="auto">
          <a:xfrm>
            <a:off x="2667263" y="0"/>
            <a:ext cx="3541354"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To be Universal</a:t>
            </a:r>
          </a:p>
        </p:txBody>
      </p:sp>
      <p:cxnSp>
        <p:nvCxnSpPr>
          <p:cNvPr id="87" name="Straight Connector 86"/>
          <p:cNvCxnSpPr>
            <a:cxnSpLocks noChangeShapeType="1"/>
          </p:cNvCxnSpPr>
          <p:nvPr/>
        </p:nvCxnSpPr>
        <p:spPr bwMode="auto">
          <a:xfrm>
            <a:off x="0" y="3201988"/>
            <a:ext cx="9144000" cy="1587"/>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grpSp>
        <p:nvGrpSpPr>
          <p:cNvPr id="6" name="Group 5">
            <a:extLst>
              <a:ext uri="{FF2B5EF4-FFF2-40B4-BE49-F238E27FC236}">
                <a16:creationId xmlns:a16="http://schemas.microsoft.com/office/drawing/2014/main" id="{74C4C21F-D0F2-FB70-6596-2E7256AB7458}"/>
              </a:ext>
            </a:extLst>
          </p:cNvPr>
          <p:cNvGrpSpPr/>
          <p:nvPr/>
        </p:nvGrpSpPr>
        <p:grpSpPr>
          <a:xfrm>
            <a:off x="306881" y="891369"/>
            <a:ext cx="8711492" cy="2074414"/>
            <a:chOff x="128069" y="3704168"/>
            <a:chExt cx="8711492" cy="2074414"/>
          </a:xfrm>
        </p:grpSpPr>
        <p:sp>
          <p:nvSpPr>
            <p:cNvPr id="65" name="TextBox 64"/>
            <p:cNvSpPr txBox="1"/>
            <p:nvPr/>
          </p:nvSpPr>
          <p:spPr>
            <a:xfrm>
              <a:off x="4780436" y="3704168"/>
              <a:ext cx="4059125" cy="2074414"/>
            </a:xfrm>
            <a:prstGeom prst="rect">
              <a:avLst/>
            </a:prstGeom>
            <a:noFill/>
          </p:spPr>
          <p:txBody>
            <a:bodyPr wrap="none" rtlCol="0">
              <a:spAutoFit/>
            </a:bodyPr>
            <a:lstStyle/>
            <a:p>
              <a:pPr>
                <a:buNone/>
              </a:pPr>
              <a:r>
                <a:rPr lang="en-US" sz="2800" dirty="0">
                  <a:latin typeface="Comic Sans MS"/>
                  <a:cs typeface="Comic Sans MS"/>
                </a:rPr>
                <a:t>Must block an</a:t>
              </a:r>
            </a:p>
            <a:p>
              <a:pPr>
                <a:buNone/>
              </a:pPr>
              <a:r>
                <a:rPr lang="en-US" sz="2800" dirty="0">
                  <a:latin typeface="Comic Sans MS"/>
                  <a:cs typeface="Comic Sans MS"/>
                </a:rPr>
                <a:t>input (e.g. A)</a:t>
              </a:r>
            </a:p>
            <a:p>
              <a:pPr>
                <a:buNone/>
              </a:pPr>
              <a:endParaRPr lang="en-US" sz="2800" dirty="0">
                <a:latin typeface="Comic Sans MS"/>
                <a:cs typeface="Comic Sans MS"/>
              </a:endParaRPr>
            </a:p>
            <a:p>
              <a:pPr>
                <a:buNone/>
              </a:pPr>
              <a:r>
                <a:rPr lang="en-US" sz="2800" dirty="0">
                  <a:latin typeface="Comic Sans MS"/>
                  <a:cs typeface="Comic Sans MS"/>
                </a:rPr>
                <a:t>Here output ignores A</a:t>
              </a:r>
            </a:p>
          </p:txBody>
        </p:sp>
        <p:cxnSp>
          <p:nvCxnSpPr>
            <p:cNvPr id="71" name="Straight Connector 70"/>
            <p:cNvCxnSpPr>
              <a:cxnSpLocks noChangeShapeType="1"/>
            </p:cNvCxnSpPr>
            <p:nvPr/>
          </p:nvCxnSpPr>
          <p:spPr bwMode="auto">
            <a:xfrm>
              <a:off x="836613" y="4354512"/>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3" name="Straight Connector 72"/>
            <p:cNvCxnSpPr>
              <a:cxnSpLocks noChangeShapeType="1"/>
            </p:cNvCxnSpPr>
            <p:nvPr/>
          </p:nvCxnSpPr>
          <p:spPr bwMode="auto">
            <a:xfrm>
              <a:off x="836613" y="4960937"/>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7" name="Straight Connector 76"/>
            <p:cNvCxnSpPr>
              <a:cxnSpLocks noChangeShapeType="1"/>
            </p:cNvCxnSpPr>
            <p:nvPr/>
          </p:nvCxnSpPr>
          <p:spPr bwMode="auto">
            <a:xfrm>
              <a:off x="2738438" y="4657725"/>
              <a:ext cx="536575"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78" name="TextBox 54"/>
            <p:cNvSpPr txBox="1">
              <a:spLocks noChangeArrowheads="1"/>
            </p:cNvSpPr>
            <p:nvPr/>
          </p:nvSpPr>
          <p:spPr bwMode="auto">
            <a:xfrm>
              <a:off x="3236061" y="4411171"/>
              <a:ext cx="1156086" cy="1348061"/>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Only</a:t>
              </a:r>
            </a:p>
            <a:p>
              <a:pPr>
                <a:buNone/>
              </a:pPr>
              <a:r>
                <a:rPr lang="en-US" sz="2400" dirty="0" err="1">
                  <a:solidFill>
                    <a:srgbClr val="FF0000"/>
                  </a:solidFill>
                  <a:latin typeface="Comic Sans MS" charset="0"/>
                </a:rPr>
                <a:t>Dep</a:t>
              </a:r>
              <a:r>
                <a:rPr lang="en-US" sz="2400" dirty="0">
                  <a:solidFill>
                    <a:srgbClr val="FF0000"/>
                  </a:solidFill>
                  <a:latin typeface="Comic Sans MS" charset="0"/>
                </a:rPr>
                <a:t> on</a:t>
              </a:r>
            </a:p>
            <a:p>
              <a:pPr>
                <a:buNone/>
              </a:pPr>
              <a:r>
                <a:rPr lang="en-US" sz="2400" dirty="0">
                  <a:solidFill>
                    <a:srgbClr val="FF0000"/>
                  </a:solidFill>
                  <a:latin typeface="Comic Sans MS" charset="0"/>
                </a:rPr>
                <a:t>B</a:t>
              </a:r>
            </a:p>
          </p:txBody>
        </p:sp>
        <p:sp>
          <p:nvSpPr>
            <p:cNvPr id="80" name="TextBox 84"/>
            <p:cNvSpPr txBox="1">
              <a:spLocks noChangeArrowheads="1"/>
            </p:cNvSpPr>
            <p:nvPr/>
          </p:nvSpPr>
          <p:spPr bwMode="auto">
            <a:xfrm>
              <a:off x="455857" y="4038600"/>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sp>
          <p:nvSpPr>
            <p:cNvPr id="81" name="TextBox 85"/>
            <p:cNvSpPr txBox="1">
              <a:spLocks noChangeArrowheads="1"/>
            </p:cNvSpPr>
            <p:nvPr/>
          </p:nvSpPr>
          <p:spPr bwMode="auto">
            <a:xfrm>
              <a:off x="128069" y="5019765"/>
              <a:ext cx="1926480" cy="461665"/>
            </a:xfrm>
            <a:prstGeom prst="rect">
              <a:avLst/>
            </a:prstGeom>
            <a:noFill/>
            <a:ln w="9525">
              <a:noFill/>
              <a:miter lim="800000"/>
              <a:headEnd/>
              <a:tailEnd/>
            </a:ln>
          </p:spPr>
          <p:txBody>
            <a:bodyPr wrap="square">
              <a:prstTxWarp prst="textNoShape">
                <a:avLst/>
              </a:prstTxWarp>
              <a:spAutoFit/>
            </a:bodyPr>
            <a:lstStyle/>
            <a:p>
              <a:pPr>
                <a:buNone/>
              </a:pPr>
              <a:r>
                <a:rPr lang="en-US" sz="2400" dirty="0">
                  <a:solidFill>
                    <a:srgbClr val="FF0000"/>
                  </a:solidFill>
                  <a:latin typeface="Comic Sans MS" charset="0"/>
                </a:rPr>
                <a:t>B = 0 or 1</a:t>
              </a:r>
            </a:p>
          </p:txBody>
        </p:sp>
        <p:sp>
          <p:nvSpPr>
            <p:cNvPr id="3" name="Rectangle 2"/>
            <p:cNvSpPr/>
            <p:nvPr/>
          </p:nvSpPr>
          <p:spPr>
            <a:xfrm>
              <a:off x="1635126" y="3886200"/>
              <a:ext cx="1103312" cy="1600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a:p>
          </p:txBody>
        </p:sp>
      </p:grpSp>
      <p:grpSp>
        <p:nvGrpSpPr>
          <p:cNvPr id="7" name="Group 6">
            <a:extLst>
              <a:ext uri="{FF2B5EF4-FFF2-40B4-BE49-F238E27FC236}">
                <a16:creationId xmlns:a16="http://schemas.microsoft.com/office/drawing/2014/main" id="{C0280B70-B537-3420-4D9B-63090409580C}"/>
              </a:ext>
            </a:extLst>
          </p:cNvPr>
          <p:cNvGrpSpPr/>
          <p:nvPr/>
        </p:nvGrpSpPr>
        <p:grpSpPr>
          <a:xfrm>
            <a:off x="270930" y="3949014"/>
            <a:ext cx="8242434" cy="1600200"/>
            <a:chOff x="946311" y="990600"/>
            <a:chExt cx="8242434" cy="1600200"/>
          </a:xfrm>
        </p:grpSpPr>
        <p:sp>
          <p:nvSpPr>
            <p:cNvPr id="2" name="TextBox 1"/>
            <p:cNvSpPr txBox="1"/>
            <p:nvPr/>
          </p:nvSpPr>
          <p:spPr>
            <a:xfrm>
              <a:off x="6551485" y="1220788"/>
              <a:ext cx="2637260" cy="1040285"/>
            </a:xfrm>
            <a:prstGeom prst="rect">
              <a:avLst/>
            </a:prstGeom>
            <a:noFill/>
          </p:spPr>
          <p:txBody>
            <a:bodyPr wrap="none" rtlCol="0">
              <a:spAutoFit/>
            </a:bodyPr>
            <a:lstStyle/>
            <a:p>
              <a:pPr>
                <a:buNone/>
              </a:pPr>
              <a:r>
                <a:rPr lang="en-US" sz="2800" dirty="0">
                  <a:latin typeface="Comic Sans MS"/>
                  <a:cs typeface="Comic Sans MS"/>
                </a:rPr>
                <a:t>Must generate</a:t>
              </a:r>
            </a:p>
            <a:p>
              <a:pPr>
                <a:buNone/>
              </a:pPr>
              <a:r>
                <a:rPr lang="en-US" sz="2800" dirty="0">
                  <a:latin typeface="Comic Sans MS"/>
                  <a:cs typeface="Comic Sans MS"/>
                </a:rPr>
                <a:t>a NOT</a:t>
              </a:r>
            </a:p>
          </p:txBody>
        </p:sp>
        <p:cxnSp>
          <p:nvCxnSpPr>
            <p:cNvPr id="39" name="Straight Connector 38"/>
            <p:cNvCxnSpPr>
              <a:cxnSpLocks noChangeShapeType="1"/>
            </p:cNvCxnSpPr>
            <p:nvPr/>
          </p:nvCxnSpPr>
          <p:spPr bwMode="auto">
            <a:xfrm>
              <a:off x="1327067" y="1745311"/>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41" name="Straight Connector 40"/>
            <p:cNvCxnSpPr>
              <a:cxnSpLocks noChangeShapeType="1"/>
            </p:cNvCxnSpPr>
            <p:nvPr/>
          </p:nvCxnSpPr>
          <p:spPr bwMode="auto">
            <a:xfrm>
              <a:off x="3228892" y="1762125"/>
              <a:ext cx="536575"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42" name="TextBox 84"/>
            <p:cNvSpPr txBox="1">
              <a:spLocks noChangeArrowheads="1"/>
            </p:cNvSpPr>
            <p:nvPr/>
          </p:nvSpPr>
          <p:spPr bwMode="auto">
            <a:xfrm>
              <a:off x="946311" y="1595438"/>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sp>
          <p:nvSpPr>
            <p:cNvPr id="44" name="Rectangle 43"/>
            <p:cNvSpPr/>
            <p:nvPr/>
          </p:nvSpPr>
          <p:spPr>
            <a:xfrm>
              <a:off x="2125580" y="990600"/>
              <a:ext cx="1103312" cy="1600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a:p>
          </p:txBody>
        </p:sp>
        <p:sp>
          <p:nvSpPr>
            <p:cNvPr id="45" name="TextBox 84"/>
            <p:cNvSpPr txBox="1">
              <a:spLocks noChangeArrowheads="1"/>
            </p:cNvSpPr>
            <p:nvPr/>
          </p:nvSpPr>
          <p:spPr bwMode="auto">
            <a:xfrm>
              <a:off x="3886444" y="1600200"/>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cxnSp>
          <p:nvCxnSpPr>
            <p:cNvPr id="46" name="Straight Connector 45"/>
            <p:cNvCxnSpPr>
              <a:cxnSpLocks noChangeShapeType="1"/>
            </p:cNvCxnSpPr>
            <p:nvPr/>
          </p:nvCxnSpPr>
          <p:spPr bwMode="auto">
            <a:xfrm>
              <a:off x="3944492" y="1593851"/>
              <a:ext cx="304800" cy="1587"/>
            </a:xfrm>
            <a:prstGeom prst="line">
              <a:avLst/>
            </a:prstGeom>
            <a:noFill/>
            <a:ln w="25400">
              <a:solidFill>
                <a:srgbClr val="FF0000"/>
              </a:solidFill>
              <a:round/>
              <a:headEnd/>
              <a:tailEnd/>
            </a:ln>
            <a:effectLst>
              <a:outerShdw blurRad="40000" dist="20000" dir="5400000" rotWithShape="0">
                <a:srgbClr val="000000">
                  <a:alpha val="37999"/>
                </a:srgbClr>
              </a:outerShdw>
            </a:effectLst>
          </p:spPr>
        </p:cxnSp>
      </p:grpSp>
      <p:sp>
        <p:nvSpPr>
          <p:cNvPr id="4" name="Slide Number Placeholder 3"/>
          <p:cNvSpPr>
            <a:spLocks noGrp="1"/>
          </p:cNvSpPr>
          <p:nvPr>
            <p:ph type="sldNum" sz="quarter" idx="12"/>
          </p:nvPr>
        </p:nvSpPr>
        <p:spPr/>
        <p:txBody>
          <a:bodyPr/>
          <a:lstStyle/>
          <a:p>
            <a:pPr>
              <a:defRPr/>
            </a:pPr>
            <a:fld id="{0F4E21E8-E98A-5642-BFE8-2DAD7EC709D7}" type="slidenum">
              <a:rPr lang="en-US" smtClean="0"/>
              <a:pPr>
                <a:defRPr/>
              </a:pPr>
              <a:t>21</a:t>
            </a:fld>
            <a:endParaRPr lang="en-US"/>
          </a:p>
        </p:txBody>
      </p:sp>
      <p:pic>
        <p:nvPicPr>
          <p:cNvPr id="8" name="Audio 7">
            <a:hlinkClick r:id="" action="ppaction://media"/>
            <a:extLst>
              <a:ext uri="{FF2B5EF4-FFF2-40B4-BE49-F238E27FC236}">
                <a16:creationId xmlns:a16="http://schemas.microsoft.com/office/drawing/2014/main" id="{ED3D2B42-AEC5-7751-1CE5-534D57BC12C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05709171"/>
      </p:ext>
    </p:extLst>
  </p:cSld>
  <p:clrMapOvr>
    <a:masterClrMapping/>
  </p:clrMapOvr>
  <mc:AlternateContent xmlns:mc="http://schemas.openxmlformats.org/markup-compatibility/2006" xmlns:p14="http://schemas.microsoft.com/office/powerpoint/2010/main">
    <mc:Choice Requires="p14">
      <p:transition spd="slow" p14:dur="2000" advTm="81792"/>
    </mc:Choice>
    <mc:Fallback xmlns="">
      <p:transition spd="slow" advTm="8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3"/>
          <p:cNvGrpSpPr>
            <a:grpSpLocks/>
          </p:cNvGrpSpPr>
          <p:nvPr/>
        </p:nvGrpSpPr>
        <p:grpSpPr bwMode="auto">
          <a:xfrm>
            <a:off x="609600" y="1295400"/>
            <a:ext cx="2438400" cy="1063625"/>
            <a:chOff x="5943600" y="370440"/>
            <a:chExt cx="2209800" cy="1063967"/>
          </a:xfrm>
        </p:grpSpPr>
        <p:cxnSp>
          <p:nvCxnSpPr>
            <p:cNvPr id="25" name="Straight Connector 24"/>
            <p:cNvCxnSpPr>
              <a:cxnSpLocks noChangeShapeType="1"/>
            </p:cNvCxnSpPr>
            <p:nvPr/>
          </p:nvCxnSpPr>
          <p:spPr bwMode="auto">
            <a:xfrm rot="5400000">
              <a:off x="6197201" y="916716"/>
              <a:ext cx="940102"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8" name="Freeform 27"/>
            <p:cNvSpPr>
              <a:spLocks noChangeArrowheads="1"/>
            </p:cNvSpPr>
            <p:nvPr/>
          </p:nvSpPr>
          <p:spPr bwMode="auto">
            <a:xfrm>
              <a:off x="6616898" y="370440"/>
              <a:ext cx="1050230" cy="1063967"/>
            </a:xfrm>
            <a:custGeom>
              <a:avLst/>
              <a:gdLst>
                <a:gd name="T0" fmla="*/ 66836 w 1049882"/>
                <a:gd name="T1" fmla="*/ 47349 h 1063967"/>
                <a:gd name="T2" fmla="*/ 467852 w 1049882"/>
                <a:gd name="T3" fmla="*/ 13926 h 1063967"/>
                <a:gd name="T4" fmla="*/ 818741 w 1049882"/>
                <a:gd name="T5" fmla="*/ 130906 h 1063967"/>
                <a:gd name="T6" fmla="*/ 1019249 w 1049882"/>
                <a:gd name="T7" fmla="*/ 415003 h 1063967"/>
                <a:gd name="T8" fmla="*/ 1002540 w 1049882"/>
                <a:gd name="T9" fmla="*/ 765945 h 1063967"/>
                <a:gd name="T10" fmla="*/ 751905 w 1049882"/>
                <a:gd name="T11" fmla="*/ 1016618 h 1063967"/>
                <a:gd name="T12" fmla="*/ 0 w 1049882"/>
                <a:gd name="T13" fmla="*/ 105004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30" name="Straight Connector 29"/>
            <p:cNvCxnSpPr>
              <a:cxnSpLocks noChangeShapeType="1"/>
            </p:cNvCxnSpPr>
            <p:nvPr/>
          </p:nvCxnSpPr>
          <p:spPr bwMode="auto">
            <a:xfrm>
              <a:off x="5943600" y="610230"/>
              <a:ext cx="72365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1" name="Straight Connector 30"/>
            <p:cNvCxnSpPr>
              <a:cxnSpLocks noChangeShapeType="1"/>
            </p:cNvCxnSpPr>
            <p:nvPr/>
          </p:nvCxnSpPr>
          <p:spPr bwMode="auto">
            <a:xfrm>
              <a:off x="5943600" y="1216850"/>
              <a:ext cx="72365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2" name="Straight Connector 31"/>
            <p:cNvCxnSpPr>
              <a:cxnSpLocks noChangeShapeType="1"/>
            </p:cNvCxnSpPr>
            <p:nvPr/>
          </p:nvCxnSpPr>
          <p:spPr bwMode="auto">
            <a:xfrm>
              <a:off x="7667129" y="913540"/>
              <a:ext cx="486271" cy="158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grpSp>
      <p:sp>
        <p:nvSpPr>
          <p:cNvPr id="18435" name="TextBox 34"/>
          <p:cNvSpPr txBox="1">
            <a:spLocks noChangeArrowheads="1"/>
          </p:cNvSpPr>
          <p:nvPr/>
        </p:nvSpPr>
        <p:spPr bwMode="auto">
          <a:xfrm>
            <a:off x="2651919" y="0"/>
            <a:ext cx="4121641"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NAND is universal</a:t>
            </a:r>
          </a:p>
        </p:txBody>
      </p:sp>
      <p:sp>
        <p:nvSpPr>
          <p:cNvPr id="18436" name="TextBox 54"/>
          <p:cNvSpPr txBox="1">
            <a:spLocks noChangeArrowheads="1"/>
          </p:cNvSpPr>
          <p:nvPr/>
        </p:nvSpPr>
        <p:spPr bwMode="auto">
          <a:xfrm>
            <a:off x="773083" y="2667000"/>
            <a:ext cx="1122423"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NAND</a:t>
            </a:r>
          </a:p>
        </p:txBody>
      </p:sp>
      <p:sp>
        <p:nvSpPr>
          <p:cNvPr id="90" name="Oval 89"/>
          <p:cNvSpPr>
            <a:spLocks noChangeArrowheads="1"/>
          </p:cNvSpPr>
          <p:nvPr/>
        </p:nvSpPr>
        <p:spPr bwMode="auto">
          <a:xfrm>
            <a:off x="2484438" y="1676400"/>
            <a:ext cx="334962" cy="304800"/>
          </a:xfrm>
          <a:prstGeom prst="ellipse">
            <a:avLst/>
          </a:prstGeom>
          <a:solidFill>
            <a:schemeClr val="bg1"/>
          </a:soli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8438" name="TextBox 84"/>
          <p:cNvSpPr txBox="1">
            <a:spLocks noChangeArrowheads="1"/>
          </p:cNvSpPr>
          <p:nvPr/>
        </p:nvSpPr>
        <p:spPr bwMode="auto">
          <a:xfrm>
            <a:off x="228844" y="1219200"/>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sp>
        <p:nvSpPr>
          <p:cNvPr id="18439" name="TextBox 85"/>
          <p:cNvSpPr txBox="1">
            <a:spLocks noChangeArrowheads="1"/>
          </p:cNvSpPr>
          <p:nvPr/>
        </p:nvSpPr>
        <p:spPr bwMode="auto">
          <a:xfrm>
            <a:off x="275823" y="1900238"/>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B</a:t>
            </a:r>
          </a:p>
        </p:txBody>
      </p:sp>
      <p:sp>
        <p:nvSpPr>
          <p:cNvPr id="18440" name="TextBox 101"/>
          <p:cNvSpPr txBox="1">
            <a:spLocks noChangeArrowheads="1"/>
          </p:cNvSpPr>
          <p:nvPr/>
        </p:nvSpPr>
        <p:spPr bwMode="auto">
          <a:xfrm>
            <a:off x="5973292" y="2814638"/>
            <a:ext cx="885179"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NOT</a:t>
            </a:r>
          </a:p>
        </p:txBody>
      </p:sp>
      <p:cxnSp>
        <p:nvCxnSpPr>
          <p:cNvPr id="115" name="Straight Connector 114"/>
          <p:cNvCxnSpPr>
            <a:cxnSpLocks noChangeShapeType="1"/>
          </p:cNvCxnSpPr>
          <p:nvPr/>
        </p:nvCxnSpPr>
        <p:spPr bwMode="auto">
          <a:xfrm rot="5400000">
            <a:off x="5661819" y="1991519"/>
            <a:ext cx="941388"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16" name="Freeform 115"/>
          <p:cNvSpPr>
            <a:spLocks noChangeArrowheads="1"/>
          </p:cNvSpPr>
          <p:nvPr/>
        </p:nvSpPr>
        <p:spPr bwMode="auto">
          <a:xfrm>
            <a:off x="6076950" y="1444625"/>
            <a:ext cx="1158875" cy="1065213"/>
          </a:xfrm>
          <a:custGeom>
            <a:avLst/>
            <a:gdLst>
              <a:gd name="T0" fmla="*/ 81406 w 1049882"/>
              <a:gd name="T1" fmla="*/ 47404 h 1063967"/>
              <a:gd name="T2" fmla="*/ 569844 w 1049882"/>
              <a:gd name="T3" fmla="*/ 13942 h 1063967"/>
              <a:gd name="T4" fmla="*/ 997228 w 1049882"/>
              <a:gd name="T5" fmla="*/ 131059 h 1063967"/>
              <a:gd name="T6" fmla="*/ 1241447 w 1049882"/>
              <a:gd name="T7" fmla="*/ 415489 h 1063967"/>
              <a:gd name="T8" fmla="*/ 1221096 w 1049882"/>
              <a:gd name="T9" fmla="*/ 766842 h 1063967"/>
              <a:gd name="T10" fmla="*/ 915822 w 1049882"/>
              <a:gd name="T11" fmla="*/ 1017809 h 1063967"/>
              <a:gd name="T12" fmla="*/ 0 w 1049882"/>
              <a:gd name="T13" fmla="*/ 105127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117" name="Straight Connector 116"/>
          <p:cNvCxnSpPr>
            <a:cxnSpLocks noChangeShapeType="1"/>
          </p:cNvCxnSpPr>
          <p:nvPr/>
        </p:nvCxnSpPr>
        <p:spPr bwMode="auto">
          <a:xfrm>
            <a:off x="5334000" y="1684338"/>
            <a:ext cx="798513"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18" name="Straight Connector 117"/>
          <p:cNvCxnSpPr>
            <a:cxnSpLocks noChangeShapeType="1"/>
          </p:cNvCxnSpPr>
          <p:nvPr/>
        </p:nvCxnSpPr>
        <p:spPr bwMode="auto">
          <a:xfrm>
            <a:off x="5715000" y="2292350"/>
            <a:ext cx="417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19" name="Straight Connector 118"/>
          <p:cNvCxnSpPr>
            <a:cxnSpLocks noChangeShapeType="1"/>
          </p:cNvCxnSpPr>
          <p:nvPr/>
        </p:nvCxnSpPr>
        <p:spPr bwMode="auto">
          <a:xfrm>
            <a:off x="7235825" y="1987550"/>
            <a:ext cx="536575"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20" name="Oval 119"/>
          <p:cNvSpPr>
            <a:spLocks noChangeArrowheads="1"/>
          </p:cNvSpPr>
          <p:nvPr/>
        </p:nvSpPr>
        <p:spPr bwMode="auto">
          <a:xfrm>
            <a:off x="7208838" y="1825625"/>
            <a:ext cx="334962" cy="304800"/>
          </a:xfrm>
          <a:prstGeom prst="ellipse">
            <a:avLst/>
          </a:prstGeom>
          <a:solidFill>
            <a:schemeClr val="bg1"/>
          </a:soli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8447" name="TextBox 120"/>
          <p:cNvSpPr txBox="1">
            <a:spLocks noChangeArrowheads="1"/>
          </p:cNvSpPr>
          <p:nvPr/>
        </p:nvSpPr>
        <p:spPr bwMode="auto">
          <a:xfrm>
            <a:off x="4953244" y="1368425"/>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cxnSp>
        <p:nvCxnSpPr>
          <p:cNvPr id="124" name="Straight Connector 123"/>
          <p:cNvCxnSpPr>
            <a:cxnSpLocks noChangeShapeType="1"/>
          </p:cNvCxnSpPr>
          <p:nvPr/>
        </p:nvCxnSpPr>
        <p:spPr bwMode="auto">
          <a:xfrm rot="5400000" flipH="1" flipV="1">
            <a:off x="5410201" y="1981200"/>
            <a:ext cx="609600" cy="3175"/>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8449" name="TextBox 125"/>
          <p:cNvSpPr txBox="1">
            <a:spLocks noChangeArrowheads="1"/>
          </p:cNvSpPr>
          <p:nvPr/>
        </p:nvSpPr>
        <p:spPr bwMode="auto">
          <a:xfrm>
            <a:off x="7667869" y="1520825"/>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cxnSp>
        <p:nvCxnSpPr>
          <p:cNvPr id="128" name="Straight Connector 127"/>
          <p:cNvCxnSpPr>
            <a:cxnSpLocks noChangeShapeType="1"/>
          </p:cNvCxnSpPr>
          <p:nvPr/>
        </p:nvCxnSpPr>
        <p:spPr bwMode="auto">
          <a:xfrm>
            <a:off x="7667625" y="1536700"/>
            <a:ext cx="409575" cy="1588"/>
          </a:xfrm>
          <a:prstGeom prst="line">
            <a:avLst/>
          </a:prstGeom>
          <a:noFill/>
          <a:ln w="25400">
            <a:solidFill>
              <a:srgbClr val="FF0000"/>
            </a:solidFill>
            <a:round/>
            <a:headEnd/>
            <a:tailEnd/>
          </a:ln>
          <a:effectLst>
            <a:outerShdw blurRad="40000" dist="20000" dir="5400000" rotWithShape="0">
              <a:srgbClr val="000000">
                <a:alpha val="37999"/>
              </a:srgbClr>
            </a:outerShdw>
          </a:effectLst>
        </p:spPr>
      </p:cxnSp>
      <p:sp>
        <p:nvSpPr>
          <p:cNvPr id="130" name="Right Arrow 129"/>
          <p:cNvSpPr>
            <a:spLocks noChangeArrowheads="1"/>
          </p:cNvSpPr>
          <p:nvPr/>
        </p:nvSpPr>
        <p:spPr bwMode="auto">
          <a:xfrm>
            <a:off x="3581400" y="1533525"/>
            <a:ext cx="990600" cy="611188"/>
          </a:xfrm>
          <a:prstGeom prst="rightArrow">
            <a:avLst>
              <a:gd name="adj1" fmla="val 50000"/>
              <a:gd name="adj2" fmla="val 49936"/>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8452" name="TextBox 130"/>
          <p:cNvSpPr txBox="1">
            <a:spLocks noChangeArrowheads="1"/>
          </p:cNvSpPr>
          <p:nvPr/>
        </p:nvSpPr>
        <p:spPr bwMode="auto">
          <a:xfrm>
            <a:off x="1252086" y="4353880"/>
            <a:ext cx="6415539" cy="1348061"/>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AND</a:t>
            </a:r>
            <a:r>
              <a:rPr lang="en-US" sz="2400" dirty="0">
                <a:latin typeface="Comic Sans MS" charset="0"/>
              </a:rPr>
              <a:t> = NOT(NAND)</a:t>
            </a:r>
          </a:p>
          <a:p>
            <a:pPr>
              <a:buNone/>
            </a:pPr>
            <a:endParaRPr lang="en-US" dirty="0"/>
          </a:p>
          <a:p>
            <a:pPr>
              <a:buNone/>
            </a:pPr>
            <a:r>
              <a:rPr lang="en-US" sz="2400" dirty="0">
                <a:latin typeface="Comic Sans MS" charset="0"/>
              </a:rPr>
              <a:t>B=0, output = 1 independent of A (blocks A)</a:t>
            </a:r>
          </a:p>
        </p:txBody>
      </p:sp>
      <p:sp>
        <p:nvSpPr>
          <p:cNvPr id="133" name="Oval 132"/>
          <p:cNvSpPr>
            <a:spLocks noChangeArrowheads="1"/>
          </p:cNvSpPr>
          <p:nvPr/>
        </p:nvSpPr>
        <p:spPr bwMode="auto">
          <a:xfrm>
            <a:off x="5637213" y="1600200"/>
            <a:ext cx="153987" cy="157163"/>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22</a:t>
            </a:fld>
            <a:endParaRPr lang="en-US"/>
          </a:p>
        </p:txBody>
      </p:sp>
      <p:pic>
        <p:nvPicPr>
          <p:cNvPr id="3" name="Audio 2">
            <a:hlinkClick r:id="" action="ppaction://media"/>
            <a:extLst>
              <a:ext uri="{FF2B5EF4-FFF2-40B4-BE49-F238E27FC236}">
                <a16:creationId xmlns:a16="http://schemas.microsoft.com/office/drawing/2014/main" id="{22D5563C-D63E-BF1D-BC1D-4B551CBE2E2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833968517"/>
      </p:ext>
    </p:extLst>
  </p:cSld>
  <p:clrMapOvr>
    <a:masterClrMapping/>
  </p:clrMapOvr>
  <mc:AlternateContent xmlns:mc="http://schemas.openxmlformats.org/markup-compatibility/2006" xmlns:p14="http://schemas.microsoft.com/office/powerpoint/2010/main">
    <mc:Choice Requires="p14">
      <p:transition spd="slow" p14:dur="2000" advTm="49061"/>
    </mc:Choice>
    <mc:Fallback xmlns="">
      <p:transition spd="slow" advTm="49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452"/>
                                        </p:tgtEl>
                                        <p:attrNameLst>
                                          <p:attrName>style.visibility</p:attrName>
                                        </p:attrNameLst>
                                      </p:cBhvr>
                                      <p:to>
                                        <p:strVal val="visible"/>
                                      </p:to>
                                    </p:set>
                                    <p:animEffect transition="in" filter="dissolve">
                                      <p:cBhvr>
                                        <p:cTn id="11" dur="500"/>
                                        <p:tgtEl>
                                          <p:spTgt spid="184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84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3"/>
          <p:cNvGrpSpPr>
            <a:grpSpLocks/>
          </p:cNvGrpSpPr>
          <p:nvPr/>
        </p:nvGrpSpPr>
        <p:grpSpPr bwMode="auto">
          <a:xfrm>
            <a:off x="500626" y="711701"/>
            <a:ext cx="2438400" cy="1063625"/>
            <a:chOff x="5943600" y="370440"/>
            <a:chExt cx="2209800" cy="1063967"/>
          </a:xfrm>
        </p:grpSpPr>
        <p:cxnSp>
          <p:nvCxnSpPr>
            <p:cNvPr id="25" name="Straight Connector 24"/>
            <p:cNvCxnSpPr>
              <a:cxnSpLocks noChangeShapeType="1"/>
            </p:cNvCxnSpPr>
            <p:nvPr/>
          </p:nvCxnSpPr>
          <p:spPr bwMode="auto">
            <a:xfrm rot="5400000">
              <a:off x="6197201" y="916716"/>
              <a:ext cx="940102"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8" name="Freeform 27"/>
            <p:cNvSpPr>
              <a:spLocks noChangeArrowheads="1"/>
            </p:cNvSpPr>
            <p:nvPr/>
          </p:nvSpPr>
          <p:spPr bwMode="auto">
            <a:xfrm>
              <a:off x="6616898" y="370440"/>
              <a:ext cx="1050230" cy="1063967"/>
            </a:xfrm>
            <a:custGeom>
              <a:avLst/>
              <a:gdLst>
                <a:gd name="T0" fmla="*/ 66836 w 1049882"/>
                <a:gd name="T1" fmla="*/ 47349 h 1063967"/>
                <a:gd name="T2" fmla="*/ 467852 w 1049882"/>
                <a:gd name="T3" fmla="*/ 13926 h 1063967"/>
                <a:gd name="T4" fmla="*/ 818741 w 1049882"/>
                <a:gd name="T5" fmla="*/ 130906 h 1063967"/>
                <a:gd name="T6" fmla="*/ 1019249 w 1049882"/>
                <a:gd name="T7" fmla="*/ 415003 h 1063967"/>
                <a:gd name="T8" fmla="*/ 1002540 w 1049882"/>
                <a:gd name="T9" fmla="*/ 765945 h 1063967"/>
                <a:gd name="T10" fmla="*/ 751905 w 1049882"/>
                <a:gd name="T11" fmla="*/ 1016618 h 1063967"/>
                <a:gd name="T12" fmla="*/ 0 w 1049882"/>
                <a:gd name="T13" fmla="*/ 105004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30" name="Straight Connector 29"/>
            <p:cNvCxnSpPr>
              <a:cxnSpLocks noChangeShapeType="1"/>
            </p:cNvCxnSpPr>
            <p:nvPr/>
          </p:nvCxnSpPr>
          <p:spPr bwMode="auto">
            <a:xfrm>
              <a:off x="5943600" y="610230"/>
              <a:ext cx="72365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1" name="Straight Connector 30"/>
            <p:cNvCxnSpPr>
              <a:cxnSpLocks noChangeShapeType="1"/>
            </p:cNvCxnSpPr>
            <p:nvPr/>
          </p:nvCxnSpPr>
          <p:spPr bwMode="auto">
            <a:xfrm>
              <a:off x="5943600" y="1216850"/>
              <a:ext cx="72365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2" name="Straight Connector 31"/>
            <p:cNvCxnSpPr>
              <a:cxnSpLocks noChangeShapeType="1"/>
            </p:cNvCxnSpPr>
            <p:nvPr/>
          </p:nvCxnSpPr>
          <p:spPr bwMode="auto">
            <a:xfrm>
              <a:off x="7667129" y="913540"/>
              <a:ext cx="486271" cy="158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grpSp>
      <p:sp>
        <p:nvSpPr>
          <p:cNvPr id="18435" name="TextBox 34"/>
          <p:cNvSpPr txBox="1">
            <a:spLocks noChangeArrowheads="1"/>
          </p:cNvSpPr>
          <p:nvPr/>
        </p:nvSpPr>
        <p:spPr bwMode="auto">
          <a:xfrm>
            <a:off x="2651919" y="0"/>
            <a:ext cx="4121641"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NAND is universal</a:t>
            </a:r>
          </a:p>
        </p:txBody>
      </p:sp>
      <p:sp>
        <p:nvSpPr>
          <p:cNvPr id="18436" name="TextBox 54"/>
          <p:cNvSpPr txBox="1">
            <a:spLocks noChangeArrowheads="1"/>
          </p:cNvSpPr>
          <p:nvPr/>
        </p:nvSpPr>
        <p:spPr bwMode="auto">
          <a:xfrm>
            <a:off x="664109" y="2083301"/>
            <a:ext cx="1122423"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NAND</a:t>
            </a:r>
          </a:p>
        </p:txBody>
      </p:sp>
      <p:sp>
        <p:nvSpPr>
          <p:cNvPr id="90" name="Oval 89"/>
          <p:cNvSpPr>
            <a:spLocks noChangeArrowheads="1"/>
          </p:cNvSpPr>
          <p:nvPr/>
        </p:nvSpPr>
        <p:spPr bwMode="auto">
          <a:xfrm>
            <a:off x="2375464" y="1092701"/>
            <a:ext cx="334962" cy="304800"/>
          </a:xfrm>
          <a:prstGeom prst="ellipse">
            <a:avLst/>
          </a:prstGeom>
          <a:solidFill>
            <a:schemeClr val="bg1"/>
          </a:soli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8438" name="TextBox 84"/>
          <p:cNvSpPr txBox="1">
            <a:spLocks noChangeArrowheads="1"/>
          </p:cNvSpPr>
          <p:nvPr/>
        </p:nvSpPr>
        <p:spPr bwMode="auto">
          <a:xfrm>
            <a:off x="119870" y="635501"/>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sp>
        <p:nvSpPr>
          <p:cNvPr id="18439" name="TextBox 85"/>
          <p:cNvSpPr txBox="1">
            <a:spLocks noChangeArrowheads="1"/>
          </p:cNvSpPr>
          <p:nvPr/>
        </p:nvSpPr>
        <p:spPr bwMode="auto">
          <a:xfrm>
            <a:off x="166849" y="1316539"/>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B</a:t>
            </a:r>
          </a:p>
        </p:txBody>
      </p:sp>
      <p:cxnSp>
        <p:nvCxnSpPr>
          <p:cNvPr id="115" name="Straight Connector 114"/>
          <p:cNvCxnSpPr>
            <a:cxnSpLocks noChangeShapeType="1"/>
          </p:cNvCxnSpPr>
          <p:nvPr/>
        </p:nvCxnSpPr>
        <p:spPr bwMode="auto">
          <a:xfrm rot="5400000">
            <a:off x="3186905" y="2531947"/>
            <a:ext cx="941388"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16" name="Freeform 115"/>
          <p:cNvSpPr>
            <a:spLocks noChangeArrowheads="1"/>
          </p:cNvSpPr>
          <p:nvPr/>
        </p:nvSpPr>
        <p:spPr bwMode="auto">
          <a:xfrm>
            <a:off x="3581560" y="1985053"/>
            <a:ext cx="1158875" cy="1065213"/>
          </a:xfrm>
          <a:custGeom>
            <a:avLst/>
            <a:gdLst>
              <a:gd name="T0" fmla="*/ 81406 w 1049882"/>
              <a:gd name="T1" fmla="*/ 47404 h 1063967"/>
              <a:gd name="T2" fmla="*/ 569844 w 1049882"/>
              <a:gd name="T3" fmla="*/ 13942 h 1063967"/>
              <a:gd name="T4" fmla="*/ 997228 w 1049882"/>
              <a:gd name="T5" fmla="*/ 131059 h 1063967"/>
              <a:gd name="T6" fmla="*/ 1241447 w 1049882"/>
              <a:gd name="T7" fmla="*/ 415489 h 1063967"/>
              <a:gd name="T8" fmla="*/ 1221096 w 1049882"/>
              <a:gd name="T9" fmla="*/ 766842 h 1063967"/>
              <a:gd name="T10" fmla="*/ 915822 w 1049882"/>
              <a:gd name="T11" fmla="*/ 1017809 h 1063967"/>
              <a:gd name="T12" fmla="*/ 0 w 1049882"/>
              <a:gd name="T13" fmla="*/ 105127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117" name="Straight Connector 116"/>
          <p:cNvCxnSpPr>
            <a:cxnSpLocks noChangeShapeType="1"/>
          </p:cNvCxnSpPr>
          <p:nvPr/>
        </p:nvCxnSpPr>
        <p:spPr bwMode="auto">
          <a:xfrm>
            <a:off x="2838610" y="2224766"/>
            <a:ext cx="798513"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18" name="Straight Connector 117"/>
          <p:cNvCxnSpPr>
            <a:cxnSpLocks noChangeShapeType="1"/>
          </p:cNvCxnSpPr>
          <p:nvPr/>
        </p:nvCxnSpPr>
        <p:spPr bwMode="auto">
          <a:xfrm>
            <a:off x="3219610" y="2832778"/>
            <a:ext cx="417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19" name="Straight Connector 118"/>
          <p:cNvCxnSpPr>
            <a:cxnSpLocks noChangeShapeType="1"/>
          </p:cNvCxnSpPr>
          <p:nvPr/>
        </p:nvCxnSpPr>
        <p:spPr bwMode="auto">
          <a:xfrm>
            <a:off x="4740435" y="2527978"/>
            <a:ext cx="536575"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20" name="Oval 119"/>
          <p:cNvSpPr>
            <a:spLocks noChangeArrowheads="1"/>
          </p:cNvSpPr>
          <p:nvPr/>
        </p:nvSpPr>
        <p:spPr bwMode="auto">
          <a:xfrm>
            <a:off x="4713448" y="2366053"/>
            <a:ext cx="334962" cy="304800"/>
          </a:xfrm>
          <a:prstGeom prst="ellipse">
            <a:avLst/>
          </a:prstGeom>
          <a:solidFill>
            <a:schemeClr val="bg1"/>
          </a:soli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8447" name="TextBox 120"/>
          <p:cNvSpPr txBox="1">
            <a:spLocks noChangeArrowheads="1"/>
          </p:cNvSpPr>
          <p:nvPr/>
        </p:nvSpPr>
        <p:spPr bwMode="auto">
          <a:xfrm>
            <a:off x="7568213" y="2737867"/>
            <a:ext cx="1031051"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A OR </a:t>
            </a:r>
          </a:p>
        </p:txBody>
      </p:sp>
      <p:cxnSp>
        <p:nvCxnSpPr>
          <p:cNvPr id="124" name="Straight Connector 123"/>
          <p:cNvCxnSpPr>
            <a:cxnSpLocks noChangeShapeType="1"/>
          </p:cNvCxnSpPr>
          <p:nvPr/>
        </p:nvCxnSpPr>
        <p:spPr bwMode="auto">
          <a:xfrm rot="5400000" flipH="1" flipV="1">
            <a:off x="2914811" y="2521628"/>
            <a:ext cx="609600" cy="3175"/>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8449" name="TextBox 125"/>
          <p:cNvSpPr txBox="1">
            <a:spLocks noChangeArrowheads="1"/>
          </p:cNvSpPr>
          <p:nvPr/>
        </p:nvSpPr>
        <p:spPr bwMode="auto">
          <a:xfrm>
            <a:off x="5172479" y="2061253"/>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cxnSp>
        <p:nvCxnSpPr>
          <p:cNvPr id="128" name="Straight Connector 127"/>
          <p:cNvCxnSpPr>
            <a:cxnSpLocks noChangeShapeType="1"/>
          </p:cNvCxnSpPr>
          <p:nvPr/>
        </p:nvCxnSpPr>
        <p:spPr bwMode="auto">
          <a:xfrm>
            <a:off x="5172235" y="2077128"/>
            <a:ext cx="409575" cy="1588"/>
          </a:xfrm>
          <a:prstGeom prst="line">
            <a:avLst/>
          </a:prstGeom>
          <a:noFill/>
          <a:ln w="25400">
            <a:solidFill>
              <a:srgbClr val="FF0000"/>
            </a:solidFill>
            <a:round/>
            <a:headEnd/>
            <a:tailEnd/>
          </a:ln>
          <a:effectLst>
            <a:outerShdw blurRad="40000" dist="20000" dir="5400000" rotWithShape="0">
              <a:srgbClr val="000000">
                <a:alpha val="37999"/>
              </a:srgbClr>
            </a:outerShdw>
          </a:effectLst>
        </p:spPr>
      </p:cxnSp>
      <p:sp>
        <p:nvSpPr>
          <p:cNvPr id="130" name="Right Arrow 129"/>
          <p:cNvSpPr>
            <a:spLocks noChangeArrowheads="1"/>
          </p:cNvSpPr>
          <p:nvPr/>
        </p:nvSpPr>
        <p:spPr bwMode="auto">
          <a:xfrm>
            <a:off x="3170398" y="866482"/>
            <a:ext cx="990600" cy="611188"/>
          </a:xfrm>
          <a:prstGeom prst="rightArrow">
            <a:avLst>
              <a:gd name="adj1" fmla="val 50000"/>
              <a:gd name="adj2" fmla="val 49936"/>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8453" name="TextBox 131"/>
          <p:cNvSpPr txBox="1">
            <a:spLocks noChangeArrowheads="1"/>
          </p:cNvSpPr>
          <p:nvPr/>
        </p:nvSpPr>
        <p:spPr bwMode="auto">
          <a:xfrm>
            <a:off x="654050" y="5002159"/>
            <a:ext cx="7128875" cy="1348061"/>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A OR B = [A </a:t>
            </a:r>
            <a:r>
              <a:rPr lang="en-US" sz="2400" dirty="0">
                <a:solidFill>
                  <a:srgbClr val="FF0000"/>
                </a:solidFill>
                <a:latin typeface="Comic Sans MS" charset="0"/>
              </a:rPr>
              <a:t>⩃ </a:t>
            </a:r>
            <a:r>
              <a:rPr lang="en-US" sz="2400" dirty="0">
                <a:latin typeface="Comic Sans MS" charset="0"/>
              </a:rPr>
              <a:t>B]</a:t>
            </a:r>
            <a:endParaRPr lang="en-US" dirty="0"/>
          </a:p>
          <a:p>
            <a:pPr>
              <a:buNone/>
            </a:pPr>
            <a:endParaRPr lang="en-US" sz="2400" dirty="0">
              <a:latin typeface="Comic Sans MS" charset="0"/>
            </a:endParaRPr>
          </a:p>
          <a:p>
            <a:pPr>
              <a:buNone/>
            </a:pPr>
            <a:r>
              <a:rPr lang="en-US" sz="2400" dirty="0">
                <a:highlight>
                  <a:srgbClr val="FFFF00"/>
                </a:highlight>
                <a:latin typeface="Comic Sans MS" charset="0"/>
              </a:rPr>
              <a:t>Come Rain or Shine = Not(rainless and </a:t>
            </a:r>
            <a:r>
              <a:rPr lang="en-US" sz="2400" dirty="0" err="1">
                <a:highlight>
                  <a:srgbClr val="FFFF00"/>
                </a:highlight>
                <a:latin typeface="Comic Sans MS" charset="0"/>
              </a:rPr>
              <a:t>shineless</a:t>
            </a:r>
            <a:r>
              <a:rPr lang="en-US" sz="2400" dirty="0">
                <a:highlight>
                  <a:srgbClr val="FFFF00"/>
                </a:highlight>
                <a:latin typeface="Comic Sans MS" charset="0"/>
              </a:rPr>
              <a:t>)</a:t>
            </a:r>
          </a:p>
        </p:txBody>
      </p:sp>
      <p:sp>
        <p:nvSpPr>
          <p:cNvPr id="133" name="Oval 132"/>
          <p:cNvSpPr>
            <a:spLocks noChangeArrowheads="1"/>
          </p:cNvSpPr>
          <p:nvPr/>
        </p:nvSpPr>
        <p:spPr bwMode="auto">
          <a:xfrm>
            <a:off x="3141823" y="2140628"/>
            <a:ext cx="153987" cy="157163"/>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23</a:t>
            </a:fld>
            <a:endParaRPr lang="en-US"/>
          </a:p>
        </p:txBody>
      </p:sp>
      <p:cxnSp>
        <p:nvCxnSpPr>
          <p:cNvPr id="3" name="Straight Connector 2">
            <a:extLst>
              <a:ext uri="{FF2B5EF4-FFF2-40B4-BE49-F238E27FC236}">
                <a16:creationId xmlns:a16="http://schemas.microsoft.com/office/drawing/2014/main" id="{47819963-DCA1-DB86-9FA0-4543A17B1A69}"/>
              </a:ext>
            </a:extLst>
          </p:cNvPr>
          <p:cNvCxnSpPr>
            <a:cxnSpLocks noChangeShapeType="1"/>
          </p:cNvCxnSpPr>
          <p:nvPr/>
        </p:nvCxnSpPr>
        <p:spPr bwMode="auto">
          <a:xfrm rot="5400000">
            <a:off x="3263105" y="4082464"/>
            <a:ext cx="941388"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5" name="Freeform 4">
            <a:extLst>
              <a:ext uri="{FF2B5EF4-FFF2-40B4-BE49-F238E27FC236}">
                <a16:creationId xmlns:a16="http://schemas.microsoft.com/office/drawing/2014/main" id="{73F43458-5692-82E8-1917-5B5942FABC0D}"/>
              </a:ext>
            </a:extLst>
          </p:cNvPr>
          <p:cNvSpPr>
            <a:spLocks noChangeArrowheads="1"/>
          </p:cNvSpPr>
          <p:nvPr/>
        </p:nvSpPr>
        <p:spPr bwMode="auto">
          <a:xfrm>
            <a:off x="3637123" y="3535570"/>
            <a:ext cx="1158875" cy="1065213"/>
          </a:xfrm>
          <a:custGeom>
            <a:avLst/>
            <a:gdLst>
              <a:gd name="T0" fmla="*/ 81406 w 1049882"/>
              <a:gd name="T1" fmla="*/ 47404 h 1063967"/>
              <a:gd name="T2" fmla="*/ 569844 w 1049882"/>
              <a:gd name="T3" fmla="*/ 13942 h 1063967"/>
              <a:gd name="T4" fmla="*/ 997228 w 1049882"/>
              <a:gd name="T5" fmla="*/ 131059 h 1063967"/>
              <a:gd name="T6" fmla="*/ 1241447 w 1049882"/>
              <a:gd name="T7" fmla="*/ 415489 h 1063967"/>
              <a:gd name="T8" fmla="*/ 1221096 w 1049882"/>
              <a:gd name="T9" fmla="*/ 766842 h 1063967"/>
              <a:gd name="T10" fmla="*/ 915822 w 1049882"/>
              <a:gd name="T11" fmla="*/ 1017809 h 1063967"/>
              <a:gd name="T12" fmla="*/ 0 w 1049882"/>
              <a:gd name="T13" fmla="*/ 105127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6" name="Straight Connector 5">
            <a:extLst>
              <a:ext uri="{FF2B5EF4-FFF2-40B4-BE49-F238E27FC236}">
                <a16:creationId xmlns:a16="http://schemas.microsoft.com/office/drawing/2014/main" id="{02C029A9-9B70-FEA6-C018-4164423970A0}"/>
              </a:ext>
            </a:extLst>
          </p:cNvPr>
          <p:cNvCxnSpPr>
            <a:cxnSpLocks noChangeShapeType="1"/>
          </p:cNvCxnSpPr>
          <p:nvPr/>
        </p:nvCxnSpPr>
        <p:spPr bwMode="auto">
          <a:xfrm>
            <a:off x="2894173" y="3775283"/>
            <a:ext cx="798513"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 name="Straight Connector 6">
            <a:extLst>
              <a:ext uri="{FF2B5EF4-FFF2-40B4-BE49-F238E27FC236}">
                <a16:creationId xmlns:a16="http://schemas.microsoft.com/office/drawing/2014/main" id="{1AC0AA04-FE67-C831-2B3D-A883E2C23A47}"/>
              </a:ext>
            </a:extLst>
          </p:cNvPr>
          <p:cNvCxnSpPr>
            <a:cxnSpLocks noChangeShapeType="1"/>
          </p:cNvCxnSpPr>
          <p:nvPr/>
        </p:nvCxnSpPr>
        <p:spPr bwMode="auto">
          <a:xfrm>
            <a:off x="3275173" y="4383295"/>
            <a:ext cx="417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8" name="Straight Connector 7">
            <a:extLst>
              <a:ext uri="{FF2B5EF4-FFF2-40B4-BE49-F238E27FC236}">
                <a16:creationId xmlns:a16="http://schemas.microsoft.com/office/drawing/2014/main" id="{C0359294-152E-7DC6-0B47-2C1FD4B64407}"/>
              </a:ext>
            </a:extLst>
          </p:cNvPr>
          <p:cNvCxnSpPr>
            <a:cxnSpLocks noChangeShapeType="1"/>
          </p:cNvCxnSpPr>
          <p:nvPr/>
        </p:nvCxnSpPr>
        <p:spPr bwMode="auto">
          <a:xfrm>
            <a:off x="4795998" y="4078495"/>
            <a:ext cx="536575"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9" name="Oval 8">
            <a:extLst>
              <a:ext uri="{FF2B5EF4-FFF2-40B4-BE49-F238E27FC236}">
                <a16:creationId xmlns:a16="http://schemas.microsoft.com/office/drawing/2014/main" id="{F8E75D19-BCE0-9FAB-6759-51E6E71F7DCF}"/>
              </a:ext>
            </a:extLst>
          </p:cNvPr>
          <p:cNvSpPr>
            <a:spLocks noChangeArrowheads="1"/>
          </p:cNvSpPr>
          <p:nvPr/>
        </p:nvSpPr>
        <p:spPr bwMode="auto">
          <a:xfrm>
            <a:off x="4769011" y="3916570"/>
            <a:ext cx="334962" cy="304800"/>
          </a:xfrm>
          <a:prstGeom prst="ellipse">
            <a:avLst/>
          </a:prstGeom>
          <a:solidFill>
            <a:schemeClr val="bg1"/>
          </a:soli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0" name="TextBox 120">
            <a:extLst>
              <a:ext uri="{FF2B5EF4-FFF2-40B4-BE49-F238E27FC236}">
                <a16:creationId xmlns:a16="http://schemas.microsoft.com/office/drawing/2014/main" id="{1B8D87D7-5F66-EC9C-3EF8-F717F129EB4D}"/>
              </a:ext>
            </a:extLst>
          </p:cNvPr>
          <p:cNvSpPr txBox="1">
            <a:spLocks noChangeArrowheads="1"/>
          </p:cNvSpPr>
          <p:nvPr/>
        </p:nvSpPr>
        <p:spPr bwMode="auto">
          <a:xfrm>
            <a:off x="8395885" y="2745804"/>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B</a:t>
            </a:r>
          </a:p>
        </p:txBody>
      </p:sp>
      <p:cxnSp>
        <p:nvCxnSpPr>
          <p:cNvPr id="11" name="Straight Connector 10">
            <a:extLst>
              <a:ext uri="{FF2B5EF4-FFF2-40B4-BE49-F238E27FC236}">
                <a16:creationId xmlns:a16="http://schemas.microsoft.com/office/drawing/2014/main" id="{DCDD10FD-CD53-207D-28CA-BA00805EF42F}"/>
              </a:ext>
            </a:extLst>
          </p:cNvPr>
          <p:cNvCxnSpPr>
            <a:cxnSpLocks noChangeShapeType="1"/>
          </p:cNvCxnSpPr>
          <p:nvPr/>
        </p:nvCxnSpPr>
        <p:spPr bwMode="auto">
          <a:xfrm rot="5400000" flipH="1" flipV="1">
            <a:off x="2970374" y="4072145"/>
            <a:ext cx="609600" cy="3175"/>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2" name="TextBox 125">
            <a:extLst>
              <a:ext uri="{FF2B5EF4-FFF2-40B4-BE49-F238E27FC236}">
                <a16:creationId xmlns:a16="http://schemas.microsoft.com/office/drawing/2014/main" id="{C6A02D4D-8200-D7FE-F165-7766A419011B}"/>
              </a:ext>
            </a:extLst>
          </p:cNvPr>
          <p:cNvSpPr txBox="1">
            <a:spLocks noChangeArrowheads="1"/>
          </p:cNvSpPr>
          <p:nvPr/>
        </p:nvSpPr>
        <p:spPr bwMode="auto">
          <a:xfrm>
            <a:off x="4982920" y="4402762"/>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B</a:t>
            </a:r>
          </a:p>
        </p:txBody>
      </p:sp>
      <p:cxnSp>
        <p:nvCxnSpPr>
          <p:cNvPr id="13" name="Straight Connector 12">
            <a:extLst>
              <a:ext uri="{FF2B5EF4-FFF2-40B4-BE49-F238E27FC236}">
                <a16:creationId xmlns:a16="http://schemas.microsoft.com/office/drawing/2014/main" id="{A0665A77-B6F8-FB83-F770-D21EDCCEC879}"/>
              </a:ext>
            </a:extLst>
          </p:cNvPr>
          <p:cNvCxnSpPr>
            <a:cxnSpLocks noChangeShapeType="1"/>
          </p:cNvCxnSpPr>
          <p:nvPr/>
        </p:nvCxnSpPr>
        <p:spPr bwMode="auto">
          <a:xfrm>
            <a:off x="4982920" y="4418637"/>
            <a:ext cx="409575" cy="1588"/>
          </a:xfrm>
          <a:prstGeom prst="line">
            <a:avLst/>
          </a:prstGeom>
          <a:noFill/>
          <a:ln w="25400">
            <a:solidFill>
              <a:srgbClr val="FF0000"/>
            </a:solidFill>
            <a:round/>
            <a:headEnd/>
            <a:tailEnd/>
          </a:ln>
          <a:effectLst>
            <a:outerShdw blurRad="40000" dist="20000" dir="5400000" rotWithShape="0">
              <a:srgbClr val="000000">
                <a:alpha val="37999"/>
              </a:srgbClr>
            </a:outerShdw>
          </a:effectLst>
        </p:spPr>
      </p:cxnSp>
      <p:sp>
        <p:nvSpPr>
          <p:cNvPr id="14" name="Oval 13">
            <a:extLst>
              <a:ext uri="{FF2B5EF4-FFF2-40B4-BE49-F238E27FC236}">
                <a16:creationId xmlns:a16="http://schemas.microsoft.com/office/drawing/2014/main" id="{D7C4DAF2-7804-42F1-6C2C-4B95185B5023}"/>
              </a:ext>
            </a:extLst>
          </p:cNvPr>
          <p:cNvSpPr>
            <a:spLocks noChangeArrowheads="1"/>
          </p:cNvSpPr>
          <p:nvPr/>
        </p:nvSpPr>
        <p:spPr bwMode="auto">
          <a:xfrm>
            <a:off x="3197386" y="3691145"/>
            <a:ext cx="153987" cy="157163"/>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grpSp>
        <p:nvGrpSpPr>
          <p:cNvPr id="15" name="Group 33">
            <a:extLst>
              <a:ext uri="{FF2B5EF4-FFF2-40B4-BE49-F238E27FC236}">
                <a16:creationId xmlns:a16="http://schemas.microsoft.com/office/drawing/2014/main" id="{E29441D0-5297-A178-F37E-32EF8CA39CCD}"/>
              </a:ext>
            </a:extLst>
          </p:cNvPr>
          <p:cNvGrpSpPr>
            <a:grpSpLocks/>
          </p:cNvGrpSpPr>
          <p:nvPr/>
        </p:nvGrpSpPr>
        <p:grpSpPr bwMode="auto">
          <a:xfrm>
            <a:off x="5319522" y="2809450"/>
            <a:ext cx="2111215" cy="1063625"/>
            <a:chOff x="5943599" y="370440"/>
            <a:chExt cx="1913289" cy="1063967"/>
          </a:xfrm>
        </p:grpSpPr>
        <p:cxnSp>
          <p:nvCxnSpPr>
            <p:cNvPr id="16" name="Straight Connector 15">
              <a:extLst>
                <a:ext uri="{FF2B5EF4-FFF2-40B4-BE49-F238E27FC236}">
                  <a16:creationId xmlns:a16="http://schemas.microsoft.com/office/drawing/2014/main" id="{CB75AD35-A6C1-A434-5A3D-71B99FC5B40E}"/>
                </a:ext>
              </a:extLst>
            </p:cNvPr>
            <p:cNvCxnSpPr>
              <a:cxnSpLocks noChangeShapeType="1"/>
            </p:cNvCxnSpPr>
            <p:nvPr/>
          </p:nvCxnSpPr>
          <p:spPr bwMode="auto">
            <a:xfrm rot="5400000">
              <a:off x="6197201" y="916716"/>
              <a:ext cx="940102"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7" name="Freeform 16">
              <a:extLst>
                <a:ext uri="{FF2B5EF4-FFF2-40B4-BE49-F238E27FC236}">
                  <a16:creationId xmlns:a16="http://schemas.microsoft.com/office/drawing/2014/main" id="{25050B7B-FC02-3681-D216-15C12EBD6151}"/>
                </a:ext>
              </a:extLst>
            </p:cNvPr>
            <p:cNvSpPr>
              <a:spLocks noChangeArrowheads="1"/>
            </p:cNvSpPr>
            <p:nvPr/>
          </p:nvSpPr>
          <p:spPr bwMode="auto">
            <a:xfrm>
              <a:off x="6616898" y="370440"/>
              <a:ext cx="1050230" cy="1063967"/>
            </a:xfrm>
            <a:custGeom>
              <a:avLst/>
              <a:gdLst>
                <a:gd name="T0" fmla="*/ 66836 w 1049882"/>
                <a:gd name="T1" fmla="*/ 47349 h 1063967"/>
                <a:gd name="T2" fmla="*/ 467852 w 1049882"/>
                <a:gd name="T3" fmla="*/ 13926 h 1063967"/>
                <a:gd name="T4" fmla="*/ 818741 w 1049882"/>
                <a:gd name="T5" fmla="*/ 130906 h 1063967"/>
                <a:gd name="T6" fmla="*/ 1019249 w 1049882"/>
                <a:gd name="T7" fmla="*/ 415003 h 1063967"/>
                <a:gd name="T8" fmla="*/ 1002540 w 1049882"/>
                <a:gd name="T9" fmla="*/ 765945 h 1063967"/>
                <a:gd name="T10" fmla="*/ 751905 w 1049882"/>
                <a:gd name="T11" fmla="*/ 1016618 h 1063967"/>
                <a:gd name="T12" fmla="*/ 0 w 1049882"/>
                <a:gd name="T13" fmla="*/ 105004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18" name="Straight Connector 17">
              <a:extLst>
                <a:ext uri="{FF2B5EF4-FFF2-40B4-BE49-F238E27FC236}">
                  <a16:creationId xmlns:a16="http://schemas.microsoft.com/office/drawing/2014/main" id="{3156B1B1-6763-7476-1DB5-06FE9DC63494}"/>
                </a:ext>
              </a:extLst>
            </p:cNvPr>
            <p:cNvCxnSpPr>
              <a:cxnSpLocks noChangeShapeType="1"/>
            </p:cNvCxnSpPr>
            <p:nvPr/>
          </p:nvCxnSpPr>
          <p:spPr bwMode="auto">
            <a:xfrm>
              <a:off x="5943600" y="610230"/>
              <a:ext cx="72365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9" name="Straight Connector 18">
              <a:extLst>
                <a:ext uri="{FF2B5EF4-FFF2-40B4-BE49-F238E27FC236}">
                  <a16:creationId xmlns:a16="http://schemas.microsoft.com/office/drawing/2014/main" id="{9C42E605-1C4D-C726-CD5C-857532D2DB1C}"/>
                </a:ext>
              </a:extLst>
            </p:cNvPr>
            <p:cNvCxnSpPr>
              <a:cxnSpLocks noChangeShapeType="1"/>
            </p:cNvCxnSpPr>
            <p:nvPr/>
          </p:nvCxnSpPr>
          <p:spPr bwMode="auto">
            <a:xfrm>
              <a:off x="5943599" y="1216850"/>
              <a:ext cx="72365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0" name="Straight Connector 19">
              <a:extLst>
                <a:ext uri="{FF2B5EF4-FFF2-40B4-BE49-F238E27FC236}">
                  <a16:creationId xmlns:a16="http://schemas.microsoft.com/office/drawing/2014/main" id="{F9D2091C-187B-E9E5-E6C0-DEEA8CF3FA55}"/>
                </a:ext>
              </a:extLst>
            </p:cNvPr>
            <p:cNvCxnSpPr>
              <a:cxnSpLocks noChangeShapeType="1"/>
            </p:cNvCxnSpPr>
            <p:nvPr/>
          </p:nvCxnSpPr>
          <p:spPr bwMode="auto">
            <a:xfrm flipV="1">
              <a:off x="7667129" y="902423"/>
              <a:ext cx="189759" cy="1111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grpSp>
      <p:sp>
        <p:nvSpPr>
          <p:cNvPr id="22" name="Oval 21">
            <a:extLst>
              <a:ext uri="{FF2B5EF4-FFF2-40B4-BE49-F238E27FC236}">
                <a16:creationId xmlns:a16="http://schemas.microsoft.com/office/drawing/2014/main" id="{4FA2A66C-76A4-5173-DC8D-B7F33720C123}"/>
              </a:ext>
            </a:extLst>
          </p:cNvPr>
          <p:cNvSpPr>
            <a:spLocks noChangeArrowheads="1"/>
          </p:cNvSpPr>
          <p:nvPr/>
        </p:nvSpPr>
        <p:spPr bwMode="auto">
          <a:xfrm>
            <a:off x="7221346" y="3161119"/>
            <a:ext cx="334962" cy="304800"/>
          </a:xfrm>
          <a:prstGeom prst="ellipse">
            <a:avLst/>
          </a:prstGeom>
          <a:solidFill>
            <a:schemeClr val="bg1"/>
          </a:soli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cxnSp>
        <p:nvCxnSpPr>
          <p:cNvPr id="23" name="Straight Connector 22">
            <a:extLst>
              <a:ext uri="{FF2B5EF4-FFF2-40B4-BE49-F238E27FC236}">
                <a16:creationId xmlns:a16="http://schemas.microsoft.com/office/drawing/2014/main" id="{17A5B265-7755-CD4C-3914-3539803BA3D1}"/>
              </a:ext>
            </a:extLst>
          </p:cNvPr>
          <p:cNvCxnSpPr>
            <a:cxnSpLocks noChangeShapeType="1"/>
          </p:cNvCxnSpPr>
          <p:nvPr/>
        </p:nvCxnSpPr>
        <p:spPr bwMode="auto">
          <a:xfrm>
            <a:off x="7556308" y="3313519"/>
            <a:ext cx="536575"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4" name="Straight Connector 23">
            <a:extLst>
              <a:ext uri="{FF2B5EF4-FFF2-40B4-BE49-F238E27FC236}">
                <a16:creationId xmlns:a16="http://schemas.microsoft.com/office/drawing/2014/main" id="{3809ABF3-AE99-B43E-1D7E-C713E21906B8}"/>
              </a:ext>
            </a:extLst>
          </p:cNvPr>
          <p:cNvCxnSpPr>
            <a:cxnSpLocks noChangeShapeType="1"/>
          </p:cNvCxnSpPr>
          <p:nvPr/>
        </p:nvCxnSpPr>
        <p:spPr bwMode="auto">
          <a:xfrm>
            <a:off x="5319520" y="3657796"/>
            <a:ext cx="0" cy="43126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7" name="Straight Connector 26">
            <a:extLst>
              <a:ext uri="{FF2B5EF4-FFF2-40B4-BE49-F238E27FC236}">
                <a16:creationId xmlns:a16="http://schemas.microsoft.com/office/drawing/2014/main" id="{757D63CA-1484-1AC7-FF1F-EBE6143E9300}"/>
              </a:ext>
            </a:extLst>
          </p:cNvPr>
          <p:cNvCxnSpPr>
            <a:cxnSpLocks noChangeShapeType="1"/>
          </p:cNvCxnSpPr>
          <p:nvPr/>
        </p:nvCxnSpPr>
        <p:spPr bwMode="auto">
          <a:xfrm>
            <a:off x="5319520" y="2491059"/>
            <a:ext cx="0" cy="558104"/>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34" name="TextBox 120">
            <a:extLst>
              <a:ext uri="{FF2B5EF4-FFF2-40B4-BE49-F238E27FC236}">
                <a16:creationId xmlns:a16="http://schemas.microsoft.com/office/drawing/2014/main" id="{B24D387E-7C7B-9484-DAD4-22FC545C3D9F}"/>
              </a:ext>
            </a:extLst>
          </p:cNvPr>
          <p:cNvSpPr txBox="1">
            <a:spLocks noChangeArrowheads="1"/>
          </p:cNvSpPr>
          <p:nvPr/>
        </p:nvSpPr>
        <p:spPr bwMode="auto">
          <a:xfrm>
            <a:off x="2610254" y="2061253"/>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sp>
        <p:nvSpPr>
          <p:cNvPr id="35" name="TextBox 120">
            <a:extLst>
              <a:ext uri="{FF2B5EF4-FFF2-40B4-BE49-F238E27FC236}">
                <a16:creationId xmlns:a16="http://schemas.microsoft.com/office/drawing/2014/main" id="{DF8EBC45-1A36-9E41-D83A-A093CE50BF3A}"/>
              </a:ext>
            </a:extLst>
          </p:cNvPr>
          <p:cNvSpPr txBox="1">
            <a:spLocks noChangeArrowheads="1"/>
          </p:cNvSpPr>
          <p:nvPr/>
        </p:nvSpPr>
        <p:spPr bwMode="auto">
          <a:xfrm>
            <a:off x="2665573" y="3611770"/>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B</a:t>
            </a:r>
          </a:p>
        </p:txBody>
      </p:sp>
      <p:grpSp>
        <p:nvGrpSpPr>
          <p:cNvPr id="26" name="Group 25">
            <a:extLst>
              <a:ext uri="{FF2B5EF4-FFF2-40B4-BE49-F238E27FC236}">
                <a16:creationId xmlns:a16="http://schemas.microsoft.com/office/drawing/2014/main" id="{0A8A83F6-3778-FA87-64EA-728D274D092E}"/>
              </a:ext>
            </a:extLst>
          </p:cNvPr>
          <p:cNvGrpSpPr/>
          <p:nvPr/>
        </p:nvGrpSpPr>
        <p:grpSpPr>
          <a:xfrm>
            <a:off x="2250762" y="5039377"/>
            <a:ext cx="176040" cy="18000"/>
            <a:chOff x="2250762" y="5039377"/>
            <a:chExt cx="176040" cy="1800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525237E2-2D48-89AC-8258-5A24F2CC8687}"/>
                    </a:ext>
                  </a:extLst>
                </p14:cNvPr>
                <p14:cNvContentPartPr/>
                <p14:nvPr/>
              </p14:nvContentPartPr>
              <p14:xfrm>
                <a:off x="2262282" y="5052337"/>
                <a:ext cx="21960" cy="2520"/>
              </p14:xfrm>
            </p:contentPart>
          </mc:Choice>
          <mc:Fallback xmlns="">
            <p:pic>
              <p:nvPicPr>
                <p:cNvPr id="4" name="Ink 3">
                  <a:extLst>
                    <a:ext uri="{FF2B5EF4-FFF2-40B4-BE49-F238E27FC236}">
                      <a16:creationId xmlns:a16="http://schemas.microsoft.com/office/drawing/2014/main" id="{525237E2-2D48-89AC-8258-5A24F2CC8687}"/>
                    </a:ext>
                  </a:extLst>
                </p:cNvPr>
                <p:cNvPicPr/>
                <p:nvPr/>
              </p:nvPicPr>
              <p:blipFill>
                <a:blip r:embed="rId6"/>
                <a:stretch>
                  <a:fillRect/>
                </a:stretch>
              </p:blipFill>
              <p:spPr>
                <a:xfrm>
                  <a:off x="2253642" y="5043697"/>
                  <a:ext cx="396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202BA4AF-00E2-F94C-5607-826F74C39AD4}"/>
                    </a:ext>
                  </a:extLst>
                </p14:cNvPr>
                <p14:cNvContentPartPr/>
                <p14:nvPr/>
              </p14:nvContentPartPr>
              <p14:xfrm>
                <a:off x="2250762" y="5039377"/>
                <a:ext cx="176040" cy="18000"/>
              </p14:xfrm>
            </p:contentPart>
          </mc:Choice>
          <mc:Fallback xmlns="">
            <p:pic>
              <p:nvPicPr>
                <p:cNvPr id="21" name="Ink 20">
                  <a:extLst>
                    <a:ext uri="{FF2B5EF4-FFF2-40B4-BE49-F238E27FC236}">
                      <a16:creationId xmlns:a16="http://schemas.microsoft.com/office/drawing/2014/main" id="{202BA4AF-00E2-F94C-5607-826F74C39AD4}"/>
                    </a:ext>
                  </a:extLst>
                </p:cNvPr>
                <p:cNvPicPr/>
                <p:nvPr/>
              </p:nvPicPr>
              <p:blipFill>
                <a:blip r:embed="rId8"/>
                <a:stretch>
                  <a:fillRect/>
                </a:stretch>
              </p:blipFill>
              <p:spPr>
                <a:xfrm>
                  <a:off x="2241762" y="5030377"/>
                  <a:ext cx="193680" cy="35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29" name="Ink 28">
                <a:extLst>
                  <a:ext uri="{FF2B5EF4-FFF2-40B4-BE49-F238E27FC236}">
                    <a16:creationId xmlns:a16="http://schemas.microsoft.com/office/drawing/2014/main" id="{7EC23827-4886-8E33-DA0B-0D6DF109F03B}"/>
                  </a:ext>
                </a:extLst>
              </p14:cNvPr>
              <p14:cNvContentPartPr/>
              <p14:nvPr/>
            </p14:nvContentPartPr>
            <p14:xfrm>
              <a:off x="2862402" y="5003737"/>
              <a:ext cx="148320" cy="360"/>
            </p14:xfrm>
          </p:contentPart>
        </mc:Choice>
        <mc:Fallback xmlns="">
          <p:pic>
            <p:nvPicPr>
              <p:cNvPr id="29" name="Ink 28">
                <a:extLst>
                  <a:ext uri="{FF2B5EF4-FFF2-40B4-BE49-F238E27FC236}">
                    <a16:creationId xmlns:a16="http://schemas.microsoft.com/office/drawing/2014/main" id="{7EC23827-4886-8E33-DA0B-0D6DF109F03B}"/>
                  </a:ext>
                </a:extLst>
              </p:cNvPr>
              <p:cNvPicPr/>
              <p:nvPr/>
            </p:nvPicPr>
            <p:blipFill>
              <a:blip r:embed="rId10"/>
              <a:stretch>
                <a:fillRect/>
              </a:stretch>
            </p:blipFill>
            <p:spPr>
              <a:xfrm>
                <a:off x="2853762" y="4995097"/>
                <a:ext cx="165960" cy="18000"/>
              </a:xfrm>
              <a:prstGeom prst="rect">
                <a:avLst/>
              </a:prstGeom>
            </p:spPr>
          </p:pic>
        </mc:Fallback>
      </mc:AlternateContent>
      <p:pic>
        <p:nvPicPr>
          <p:cNvPr id="33" name="Audio 32">
            <a:hlinkClick r:id="" action="ppaction://media"/>
            <a:extLst>
              <a:ext uri="{FF2B5EF4-FFF2-40B4-BE49-F238E27FC236}">
                <a16:creationId xmlns:a16="http://schemas.microsoft.com/office/drawing/2014/main" id="{11A9AB3F-283F-7569-2132-FDD7184763E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53411479"/>
      </p:ext>
    </p:extLst>
  </p:cSld>
  <p:clrMapOvr>
    <a:masterClrMapping/>
  </p:clrMapOvr>
  <mc:AlternateContent xmlns:mc="http://schemas.openxmlformats.org/markup-compatibility/2006" xmlns:p14="http://schemas.microsoft.com/office/powerpoint/2010/main">
    <mc:Choice Requires="p14">
      <p:transition spd="slow" p14:dur="2000" advTm="96400"/>
    </mc:Choice>
    <mc:Fallback xmlns="">
      <p:transition spd="slow" advTm="9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8453">
                                            <p:txEl>
                                              <p:pRg st="2" end="2"/>
                                            </p:txEl>
                                          </p:spTgt>
                                        </p:tgtEl>
                                        <p:attrNameLst>
                                          <p:attrName>style.visibility</p:attrName>
                                        </p:attrNameLst>
                                      </p:cBhvr>
                                      <p:to>
                                        <p:strVal val="visible"/>
                                      </p:to>
                                    </p:set>
                                    <p:animEffect transition="in" filter="dissolve">
                                      <p:cBhvr>
                                        <p:cTn id="11" dur="500"/>
                                        <p:tgtEl>
                                          <p:spTgt spid="184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914400" y="2784396"/>
            <a:ext cx="7543799" cy="830997"/>
          </a:xfrm>
          <a:prstGeom prst="rect">
            <a:avLst/>
          </a:prstGeom>
          <a:noFill/>
          <a:ln w="9525">
            <a:noFill/>
            <a:miter lim="800000"/>
            <a:headEnd/>
            <a:tailEnd/>
          </a:ln>
        </p:spPr>
        <p:txBody>
          <a:bodyPr wrap="square">
            <a:prstTxWarp prst="textNoShape">
              <a:avLst/>
            </a:prstTxWarp>
            <a:spAutoFit/>
          </a:bodyPr>
          <a:lstStyle/>
          <a:p>
            <a:pPr>
              <a:buNone/>
            </a:pPr>
            <a:r>
              <a:rPr lang="en-US" sz="4800" dirty="0">
                <a:solidFill>
                  <a:schemeClr val="bg1"/>
                </a:solidFill>
                <a:latin typeface="Comic Sans MS" charset="0"/>
              </a:rPr>
              <a:t>2B. Binary representation</a:t>
            </a:r>
          </a:p>
        </p:txBody>
      </p:sp>
      <p:sp>
        <p:nvSpPr>
          <p:cNvPr id="2" name="Slide Number Placeholder 1"/>
          <p:cNvSpPr>
            <a:spLocks noGrp="1"/>
          </p:cNvSpPr>
          <p:nvPr>
            <p:ph type="sldNum" sz="quarter" idx="12"/>
          </p:nvPr>
        </p:nvSpPr>
        <p:spPr/>
        <p:txBody>
          <a:bodyPr/>
          <a:lstStyle/>
          <a:p>
            <a:pPr>
              <a:defRPr/>
            </a:pPr>
            <a:fld id="{9BF10D1A-075B-9E42-BF57-45BA4A3E0764}" type="slidenum">
              <a:rPr lang="en-US" smtClean="0"/>
              <a:pPr>
                <a:defRPr/>
              </a:pPr>
              <a:t>24</a:t>
            </a:fld>
            <a:endParaRPr lang="en-US"/>
          </a:p>
        </p:txBody>
      </p:sp>
      <p:pic>
        <p:nvPicPr>
          <p:cNvPr id="3" name="Audio 2">
            <a:hlinkClick r:id="" action="ppaction://media"/>
            <a:extLst>
              <a:ext uri="{FF2B5EF4-FFF2-40B4-BE49-F238E27FC236}">
                <a16:creationId xmlns:a16="http://schemas.microsoft.com/office/drawing/2014/main" id="{A314EC1B-1854-A446-D624-43FF61772F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52189517"/>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1363460" y="1676400"/>
            <a:ext cx="6815340" cy="1975926"/>
          </a:xfrm>
          <a:prstGeom prst="rect">
            <a:avLst/>
          </a:prstGeom>
          <a:noFill/>
          <a:ln w="9525">
            <a:noFill/>
            <a:miter lim="800000"/>
            <a:headEnd/>
            <a:tailEnd/>
          </a:ln>
        </p:spPr>
        <p:txBody>
          <a:bodyPr wrap="square">
            <a:prstTxWarp prst="textNoShape">
              <a:avLst/>
            </a:prstTxWarp>
            <a:spAutoFit/>
          </a:bodyPr>
          <a:lstStyle/>
          <a:p>
            <a:pPr>
              <a:buNone/>
            </a:pPr>
            <a:r>
              <a:rPr lang="en-US" sz="3600" dirty="0">
                <a:solidFill>
                  <a:srgbClr val="0000FF"/>
                </a:solidFill>
                <a:latin typeface="Comic Sans MS" charset="0"/>
              </a:rPr>
              <a:t>Write down truth table</a:t>
            </a:r>
          </a:p>
          <a:p>
            <a:pPr>
              <a:buNone/>
            </a:pPr>
            <a:endParaRPr lang="en-US" sz="3600" dirty="0">
              <a:solidFill>
                <a:srgbClr val="0000FF"/>
              </a:solidFill>
              <a:latin typeface="Comic Sans MS" charset="0"/>
            </a:endParaRPr>
          </a:p>
          <a:p>
            <a:pPr>
              <a:buNone/>
            </a:pPr>
            <a:r>
              <a:rPr lang="en-US" sz="3600" dirty="0">
                <a:solidFill>
                  <a:srgbClr val="0000FF"/>
                </a:solidFill>
                <a:latin typeface="Comic Sans MS" charset="0"/>
              </a:rPr>
              <a:t>Write in terms of known gates</a:t>
            </a:r>
          </a:p>
        </p:txBody>
      </p:sp>
      <p:sp>
        <p:nvSpPr>
          <p:cNvPr id="2" name="Slide Number Placeholder 1"/>
          <p:cNvSpPr>
            <a:spLocks noGrp="1"/>
          </p:cNvSpPr>
          <p:nvPr>
            <p:ph type="sldNum" sz="quarter" idx="12"/>
          </p:nvPr>
        </p:nvSpPr>
        <p:spPr/>
        <p:txBody>
          <a:bodyPr/>
          <a:lstStyle/>
          <a:p>
            <a:pPr>
              <a:defRPr/>
            </a:pPr>
            <a:fld id="{9BF10D1A-075B-9E42-BF57-45BA4A3E0764}" type="slidenum">
              <a:rPr lang="en-US" smtClean="0"/>
              <a:pPr>
                <a:defRPr/>
              </a:pPr>
              <a:t>25</a:t>
            </a:fld>
            <a:endParaRPr lang="en-US"/>
          </a:p>
        </p:txBody>
      </p:sp>
      <p:pic>
        <p:nvPicPr>
          <p:cNvPr id="3" name="Audio 2">
            <a:hlinkClick r:id="" action="ppaction://media"/>
            <a:extLst>
              <a:ext uri="{FF2B5EF4-FFF2-40B4-BE49-F238E27FC236}">
                <a16:creationId xmlns:a16="http://schemas.microsoft.com/office/drawing/2014/main" id="{B674FA87-53E0-2E8C-5003-42126BB84D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6314411"/>
      </p:ext>
    </p:extLst>
  </p:cSld>
  <p:clrMapOvr>
    <a:masterClrMapping/>
  </p:clrMapOvr>
  <mc:AlternateContent xmlns:mc="http://schemas.openxmlformats.org/markup-compatibility/2006" xmlns:p14="http://schemas.microsoft.com/office/powerpoint/2010/main">
    <mc:Choice Requires="p14">
      <p:transition spd="slow" p14:dur="2000" advTm="19578"/>
    </mc:Choice>
    <mc:Fallback xmlns="">
      <p:transition spd="slow" advTm="1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F7729B-7080-5D6F-1F17-C818C5301C79}"/>
              </a:ext>
            </a:extLst>
          </p:cNvPr>
          <p:cNvSpPr txBox="1"/>
          <p:nvPr/>
        </p:nvSpPr>
        <p:spPr>
          <a:xfrm>
            <a:off x="5049993" y="45690"/>
            <a:ext cx="263214" cy="1908215"/>
          </a:xfrm>
          <a:prstGeom prst="rect">
            <a:avLst/>
          </a:prstGeom>
          <a:noFill/>
        </p:spPr>
        <p:txBody>
          <a:bodyPr wrap="none" rtlCol="0">
            <a:spAutoFit/>
          </a:bodyPr>
          <a:lstStyle/>
          <a:p>
            <a:pPr>
              <a:buNone/>
            </a:pPr>
            <a:r>
              <a:rPr lang="en-US" sz="1000" dirty="0"/>
              <a:t>0</a:t>
            </a:r>
          </a:p>
          <a:p>
            <a:pPr>
              <a:buNone/>
            </a:pPr>
            <a:r>
              <a:rPr lang="en-US" sz="1000" dirty="0"/>
              <a:t>1</a:t>
            </a:r>
          </a:p>
          <a:p>
            <a:pPr>
              <a:buNone/>
            </a:pPr>
            <a:r>
              <a:rPr lang="en-US" sz="1000" dirty="0"/>
              <a:t>2</a:t>
            </a:r>
          </a:p>
          <a:p>
            <a:pPr>
              <a:buNone/>
            </a:pPr>
            <a:r>
              <a:rPr lang="en-US" sz="1000" dirty="0"/>
              <a:t>3</a:t>
            </a:r>
          </a:p>
          <a:p>
            <a:pPr>
              <a:buNone/>
            </a:pPr>
            <a:r>
              <a:rPr lang="en-US" sz="1000" dirty="0"/>
              <a:t>4</a:t>
            </a:r>
          </a:p>
          <a:p>
            <a:pPr>
              <a:buNone/>
            </a:pPr>
            <a:r>
              <a:rPr lang="en-US" sz="1000" dirty="0"/>
              <a:t>5</a:t>
            </a:r>
          </a:p>
          <a:p>
            <a:pPr>
              <a:buNone/>
            </a:pPr>
            <a:r>
              <a:rPr lang="en-US" sz="1000" dirty="0"/>
              <a:t>6</a:t>
            </a:r>
          </a:p>
          <a:p>
            <a:pPr>
              <a:buNone/>
            </a:pPr>
            <a:r>
              <a:rPr lang="en-US" sz="1000" dirty="0"/>
              <a:t>7</a:t>
            </a:r>
          </a:p>
          <a:p>
            <a:pPr>
              <a:buNone/>
            </a:pPr>
            <a:r>
              <a:rPr lang="en-US" sz="1000" dirty="0"/>
              <a:t>8</a:t>
            </a:r>
          </a:p>
          <a:p>
            <a:pPr>
              <a:buNone/>
            </a:pPr>
            <a:r>
              <a:rPr lang="en-US" sz="1000" dirty="0"/>
              <a:t>9</a:t>
            </a:r>
          </a:p>
        </p:txBody>
      </p:sp>
      <p:pic>
        <p:nvPicPr>
          <p:cNvPr id="1028" name="Picture 4" descr="image">
            <a:extLst>
              <a:ext uri="{FF2B5EF4-FFF2-40B4-BE49-F238E27FC236}">
                <a16:creationId xmlns:a16="http://schemas.microsoft.com/office/drawing/2014/main" id="{B01340B3-2C09-5484-836A-FE0FDF2A314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7846" y="5608"/>
            <a:ext cx="3725751" cy="209387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07E415E-5DB5-F07A-DC1C-5092C09DDC48}"/>
              </a:ext>
            </a:extLst>
          </p:cNvPr>
          <p:cNvGrpSpPr/>
          <p:nvPr/>
        </p:nvGrpSpPr>
        <p:grpSpPr>
          <a:xfrm>
            <a:off x="512134" y="2248568"/>
            <a:ext cx="4801073" cy="2131972"/>
            <a:chOff x="595312" y="2895600"/>
            <a:chExt cx="4801073" cy="2131972"/>
          </a:xfrm>
        </p:grpSpPr>
        <p:sp>
          <p:nvSpPr>
            <p:cNvPr id="8" name="TextBox 7">
              <a:extLst>
                <a:ext uri="{FF2B5EF4-FFF2-40B4-BE49-F238E27FC236}">
                  <a16:creationId xmlns:a16="http://schemas.microsoft.com/office/drawing/2014/main" id="{2B8CC614-F325-91B6-41FE-374B48487B92}"/>
                </a:ext>
              </a:extLst>
            </p:cNvPr>
            <p:cNvSpPr txBox="1"/>
            <p:nvPr/>
          </p:nvSpPr>
          <p:spPr>
            <a:xfrm>
              <a:off x="5133171" y="2898576"/>
              <a:ext cx="263214" cy="1908215"/>
            </a:xfrm>
            <a:prstGeom prst="rect">
              <a:avLst/>
            </a:prstGeom>
            <a:noFill/>
          </p:spPr>
          <p:txBody>
            <a:bodyPr wrap="none" rtlCol="0">
              <a:spAutoFit/>
            </a:bodyPr>
            <a:lstStyle/>
            <a:p>
              <a:pPr>
                <a:buNone/>
              </a:pPr>
              <a:r>
                <a:rPr lang="en-US" sz="1000" dirty="0"/>
                <a:t>0</a:t>
              </a:r>
            </a:p>
            <a:p>
              <a:pPr>
                <a:buNone/>
              </a:pPr>
              <a:r>
                <a:rPr lang="en-US" sz="1000" dirty="0"/>
                <a:t>1</a:t>
              </a:r>
            </a:p>
            <a:p>
              <a:pPr>
                <a:buNone/>
              </a:pPr>
              <a:r>
                <a:rPr lang="en-US" sz="1000" dirty="0"/>
                <a:t>2</a:t>
              </a:r>
            </a:p>
            <a:p>
              <a:pPr>
                <a:buNone/>
              </a:pPr>
              <a:r>
                <a:rPr lang="en-US" sz="1000" dirty="0"/>
                <a:t>3</a:t>
              </a:r>
            </a:p>
            <a:p>
              <a:pPr>
                <a:buNone/>
              </a:pPr>
              <a:r>
                <a:rPr lang="en-US" sz="1000" dirty="0"/>
                <a:t>4</a:t>
              </a:r>
            </a:p>
            <a:p>
              <a:pPr>
                <a:buNone/>
              </a:pPr>
              <a:r>
                <a:rPr lang="en-US" sz="1000" dirty="0"/>
                <a:t>5</a:t>
              </a:r>
            </a:p>
            <a:p>
              <a:pPr>
                <a:buNone/>
              </a:pPr>
              <a:r>
                <a:rPr lang="en-US" sz="1000" dirty="0"/>
                <a:t>6</a:t>
              </a:r>
            </a:p>
            <a:p>
              <a:pPr>
                <a:buNone/>
              </a:pPr>
              <a:r>
                <a:rPr lang="en-US" sz="1000" dirty="0"/>
                <a:t>7</a:t>
              </a:r>
            </a:p>
            <a:p>
              <a:pPr>
                <a:buNone/>
              </a:pPr>
              <a:r>
                <a:rPr lang="en-US" sz="1000" dirty="0"/>
                <a:t>8</a:t>
              </a:r>
            </a:p>
            <a:p>
              <a:pPr>
                <a:buNone/>
              </a:pPr>
              <a:r>
                <a:rPr lang="en-US" sz="1000" dirty="0"/>
                <a:t>9</a:t>
              </a:r>
            </a:p>
          </p:txBody>
        </p:sp>
        <p:sp>
          <p:nvSpPr>
            <p:cNvPr id="9" name="TextBox 8">
              <a:extLst>
                <a:ext uri="{FF2B5EF4-FFF2-40B4-BE49-F238E27FC236}">
                  <a16:creationId xmlns:a16="http://schemas.microsoft.com/office/drawing/2014/main" id="{4208856F-380A-38F0-CCE4-428C3F81C8F7}"/>
                </a:ext>
              </a:extLst>
            </p:cNvPr>
            <p:cNvSpPr txBox="1"/>
            <p:nvPr/>
          </p:nvSpPr>
          <p:spPr>
            <a:xfrm>
              <a:off x="4918387" y="2895600"/>
              <a:ext cx="242374" cy="430887"/>
            </a:xfrm>
            <a:prstGeom prst="rect">
              <a:avLst/>
            </a:prstGeom>
            <a:noFill/>
          </p:spPr>
          <p:txBody>
            <a:bodyPr wrap="none" rtlCol="0">
              <a:spAutoFit/>
            </a:bodyPr>
            <a:lstStyle/>
            <a:p>
              <a:pPr>
                <a:buNone/>
              </a:pPr>
              <a:r>
                <a:rPr lang="en-US" sz="1000" dirty="0">
                  <a:solidFill>
                    <a:srgbClr val="FF0000"/>
                  </a:solidFill>
                  <a:highlight>
                    <a:srgbClr val="FFFF00"/>
                  </a:highlight>
                </a:rPr>
                <a:t>1</a:t>
              </a:r>
            </a:p>
            <a:p>
              <a:pPr>
                <a:buNone/>
              </a:pPr>
              <a:endParaRPr lang="en-US" sz="1000" dirty="0">
                <a:solidFill>
                  <a:srgbClr val="FF0000"/>
                </a:solidFill>
                <a:highlight>
                  <a:srgbClr val="FFFF00"/>
                </a:highlight>
              </a:endParaRPr>
            </a:p>
          </p:txBody>
        </p:sp>
        <p:pic>
          <p:nvPicPr>
            <p:cNvPr id="15" name="Picture 4" descr="image">
              <a:extLst>
                <a:ext uri="{FF2B5EF4-FFF2-40B4-BE49-F238E27FC236}">
                  <a16:creationId xmlns:a16="http://schemas.microsoft.com/office/drawing/2014/main" id="{E2EE5A94-133B-18BE-3187-110458B4F8D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5312" y="2933700"/>
              <a:ext cx="3725751" cy="2093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31B5CF48-1B13-466C-1851-7477B1195A6B}"/>
              </a:ext>
            </a:extLst>
          </p:cNvPr>
          <p:cNvGrpSpPr/>
          <p:nvPr/>
        </p:nvGrpSpPr>
        <p:grpSpPr>
          <a:xfrm>
            <a:off x="497846" y="4487878"/>
            <a:ext cx="5054335" cy="2131972"/>
            <a:chOff x="497846" y="4720420"/>
            <a:chExt cx="5054335" cy="2131972"/>
          </a:xfrm>
        </p:grpSpPr>
        <p:grpSp>
          <p:nvGrpSpPr>
            <p:cNvPr id="21" name="Group 20">
              <a:extLst>
                <a:ext uri="{FF2B5EF4-FFF2-40B4-BE49-F238E27FC236}">
                  <a16:creationId xmlns:a16="http://schemas.microsoft.com/office/drawing/2014/main" id="{DFA404C3-FA36-5621-C6AC-765470148CEE}"/>
                </a:ext>
              </a:extLst>
            </p:cNvPr>
            <p:cNvGrpSpPr/>
            <p:nvPr/>
          </p:nvGrpSpPr>
          <p:grpSpPr>
            <a:xfrm>
              <a:off x="497846" y="4720420"/>
              <a:ext cx="4801073" cy="2131972"/>
              <a:chOff x="595312" y="2895600"/>
              <a:chExt cx="4801073" cy="2131972"/>
            </a:xfrm>
          </p:grpSpPr>
          <p:sp>
            <p:nvSpPr>
              <p:cNvPr id="22" name="TextBox 21">
                <a:extLst>
                  <a:ext uri="{FF2B5EF4-FFF2-40B4-BE49-F238E27FC236}">
                    <a16:creationId xmlns:a16="http://schemas.microsoft.com/office/drawing/2014/main" id="{FF6ED0AF-EBD8-89F9-159A-CCCBD9330AFF}"/>
                  </a:ext>
                </a:extLst>
              </p:cNvPr>
              <p:cNvSpPr txBox="1"/>
              <p:nvPr/>
            </p:nvSpPr>
            <p:spPr>
              <a:xfrm>
                <a:off x="5133171" y="2898576"/>
                <a:ext cx="263214" cy="1908215"/>
              </a:xfrm>
              <a:prstGeom prst="rect">
                <a:avLst/>
              </a:prstGeom>
              <a:noFill/>
            </p:spPr>
            <p:txBody>
              <a:bodyPr wrap="none" rtlCol="0">
                <a:spAutoFit/>
              </a:bodyPr>
              <a:lstStyle/>
              <a:p>
                <a:pPr>
                  <a:buNone/>
                </a:pPr>
                <a:r>
                  <a:rPr lang="en-US" sz="1000" dirty="0"/>
                  <a:t>0</a:t>
                </a:r>
              </a:p>
              <a:p>
                <a:pPr>
                  <a:buNone/>
                </a:pPr>
                <a:r>
                  <a:rPr lang="en-US" sz="1000" dirty="0"/>
                  <a:t>0</a:t>
                </a:r>
              </a:p>
              <a:p>
                <a:pPr>
                  <a:buNone/>
                </a:pPr>
                <a:r>
                  <a:rPr lang="en-US" sz="1000" dirty="0"/>
                  <a:t>0</a:t>
                </a:r>
              </a:p>
              <a:p>
                <a:pPr>
                  <a:buNone/>
                </a:pPr>
                <a:r>
                  <a:rPr lang="en-US" sz="1000" dirty="0"/>
                  <a:t>0</a:t>
                </a:r>
              </a:p>
              <a:p>
                <a:pPr>
                  <a:buNone/>
                </a:pPr>
                <a:r>
                  <a:rPr lang="en-US" sz="1000" dirty="0"/>
                  <a:t>0</a:t>
                </a:r>
              </a:p>
              <a:p>
                <a:pPr>
                  <a:buNone/>
                </a:pPr>
                <a:r>
                  <a:rPr lang="en-US" sz="1000" dirty="0"/>
                  <a:t>0</a:t>
                </a:r>
              </a:p>
              <a:p>
                <a:pPr>
                  <a:buNone/>
                </a:pPr>
                <a:r>
                  <a:rPr lang="en-US" sz="1000" dirty="0"/>
                  <a:t>0</a:t>
                </a:r>
              </a:p>
              <a:p>
                <a:pPr>
                  <a:buNone/>
                </a:pPr>
                <a:r>
                  <a:rPr lang="en-US" sz="1000" dirty="0"/>
                  <a:t>0</a:t>
                </a:r>
              </a:p>
              <a:p>
                <a:pPr>
                  <a:buNone/>
                </a:pPr>
                <a:r>
                  <a:rPr lang="en-US" sz="1000" dirty="0"/>
                  <a:t>0</a:t>
                </a:r>
              </a:p>
              <a:p>
                <a:pPr>
                  <a:buNone/>
                </a:pPr>
                <a:r>
                  <a:rPr lang="en-US" sz="1000" dirty="0"/>
                  <a:t>0</a:t>
                </a:r>
              </a:p>
            </p:txBody>
          </p:sp>
          <p:sp>
            <p:nvSpPr>
              <p:cNvPr id="23" name="TextBox 22">
                <a:extLst>
                  <a:ext uri="{FF2B5EF4-FFF2-40B4-BE49-F238E27FC236}">
                    <a16:creationId xmlns:a16="http://schemas.microsoft.com/office/drawing/2014/main" id="{CC9B00A3-EEA7-E71F-844A-5081F1F6B74D}"/>
                  </a:ext>
                </a:extLst>
              </p:cNvPr>
              <p:cNvSpPr txBox="1"/>
              <p:nvPr/>
            </p:nvSpPr>
            <p:spPr>
              <a:xfrm>
                <a:off x="4918387" y="2895600"/>
                <a:ext cx="242374" cy="430887"/>
              </a:xfrm>
              <a:prstGeom prst="rect">
                <a:avLst/>
              </a:prstGeom>
              <a:noFill/>
            </p:spPr>
            <p:txBody>
              <a:bodyPr wrap="none" rtlCol="0">
                <a:spAutoFit/>
              </a:bodyPr>
              <a:lstStyle/>
              <a:p>
                <a:pPr>
                  <a:buNone/>
                </a:pPr>
                <a:r>
                  <a:rPr lang="en-US" sz="1000" dirty="0">
                    <a:solidFill>
                      <a:srgbClr val="FF0000"/>
                    </a:solidFill>
                    <a:highlight>
                      <a:srgbClr val="FFFF00"/>
                    </a:highlight>
                  </a:rPr>
                  <a:t>1</a:t>
                </a:r>
              </a:p>
              <a:p>
                <a:pPr>
                  <a:buNone/>
                </a:pPr>
                <a:endParaRPr lang="en-US" sz="1000" dirty="0">
                  <a:solidFill>
                    <a:srgbClr val="FF0000"/>
                  </a:solidFill>
                  <a:highlight>
                    <a:srgbClr val="FFFF00"/>
                  </a:highlight>
                </a:endParaRPr>
              </a:p>
            </p:txBody>
          </p:sp>
          <p:pic>
            <p:nvPicPr>
              <p:cNvPr id="24" name="Picture 4" descr="image">
                <a:extLst>
                  <a:ext uri="{FF2B5EF4-FFF2-40B4-BE49-F238E27FC236}">
                    <a16:creationId xmlns:a16="http://schemas.microsoft.com/office/drawing/2014/main" id="{D6A7EFB1-1FBB-D77D-A7DC-002709F4B53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5312" y="2933700"/>
                <a:ext cx="3725751" cy="2093872"/>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377D8C2F-7AFD-C4D5-9863-4D0ED5A2E26E}"/>
                </a:ext>
              </a:extLst>
            </p:cNvPr>
            <p:cNvSpPr txBox="1"/>
            <p:nvPr/>
          </p:nvSpPr>
          <p:spPr>
            <a:xfrm>
              <a:off x="5288967" y="4724400"/>
              <a:ext cx="263214" cy="1908215"/>
            </a:xfrm>
            <a:prstGeom prst="rect">
              <a:avLst/>
            </a:prstGeom>
            <a:noFill/>
          </p:spPr>
          <p:txBody>
            <a:bodyPr wrap="none" rtlCol="0">
              <a:spAutoFit/>
            </a:bodyPr>
            <a:lstStyle/>
            <a:p>
              <a:pPr>
                <a:buNone/>
              </a:pPr>
              <a:r>
                <a:rPr lang="en-US" sz="1000" dirty="0"/>
                <a:t>0</a:t>
              </a:r>
            </a:p>
            <a:p>
              <a:pPr>
                <a:buNone/>
              </a:pPr>
              <a:r>
                <a:rPr lang="en-US" sz="1000" dirty="0"/>
                <a:t>1</a:t>
              </a:r>
            </a:p>
            <a:p>
              <a:pPr>
                <a:buNone/>
              </a:pPr>
              <a:r>
                <a:rPr lang="en-US" sz="1000" dirty="0"/>
                <a:t>2</a:t>
              </a:r>
            </a:p>
            <a:p>
              <a:pPr>
                <a:buNone/>
              </a:pPr>
              <a:r>
                <a:rPr lang="en-US" sz="1000" dirty="0"/>
                <a:t>3</a:t>
              </a:r>
            </a:p>
            <a:p>
              <a:pPr>
                <a:buNone/>
              </a:pPr>
              <a:r>
                <a:rPr lang="en-US" sz="1000" dirty="0"/>
                <a:t>4</a:t>
              </a:r>
            </a:p>
            <a:p>
              <a:pPr>
                <a:buNone/>
              </a:pPr>
              <a:r>
                <a:rPr lang="en-US" sz="1000" dirty="0"/>
                <a:t>5</a:t>
              </a:r>
            </a:p>
            <a:p>
              <a:pPr>
                <a:buNone/>
              </a:pPr>
              <a:r>
                <a:rPr lang="en-US" sz="1000" dirty="0"/>
                <a:t>6</a:t>
              </a:r>
            </a:p>
            <a:p>
              <a:pPr>
                <a:buNone/>
              </a:pPr>
              <a:r>
                <a:rPr lang="en-US" sz="1000" dirty="0"/>
                <a:t>7</a:t>
              </a:r>
            </a:p>
            <a:p>
              <a:pPr>
                <a:buNone/>
              </a:pPr>
              <a:r>
                <a:rPr lang="en-US" sz="1000" dirty="0"/>
                <a:t>8</a:t>
              </a:r>
            </a:p>
            <a:p>
              <a:pPr>
                <a:buNone/>
              </a:pPr>
              <a:r>
                <a:rPr lang="en-US" sz="1000" dirty="0"/>
                <a:t>9</a:t>
              </a:r>
            </a:p>
          </p:txBody>
        </p:sp>
      </p:grpSp>
      <p:pic>
        <p:nvPicPr>
          <p:cNvPr id="2" name="Audio 1">
            <a:hlinkClick r:id="" action="ppaction://media"/>
            <a:extLst>
              <a:ext uri="{FF2B5EF4-FFF2-40B4-BE49-F238E27FC236}">
                <a16:creationId xmlns:a16="http://schemas.microsoft.com/office/drawing/2014/main" id="{DFA20841-8B86-0C99-453E-76BB9BE4339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755558740"/>
      </p:ext>
    </p:extLst>
  </p:cSld>
  <p:clrMapOvr>
    <a:masterClrMapping/>
  </p:clrMapOvr>
  <mc:AlternateContent xmlns:mc="http://schemas.openxmlformats.org/markup-compatibility/2006" xmlns:p14="http://schemas.microsoft.com/office/powerpoint/2010/main">
    <mc:Choice Requires="p14">
      <p:transition spd="slow" p14:dur="2000" advTm="106090"/>
    </mc:Choice>
    <mc:Fallback xmlns="">
      <p:transition spd="slow" advTm="10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TextBox 34"/>
          <p:cNvSpPr txBox="1">
            <a:spLocks noChangeArrowheads="1"/>
          </p:cNvSpPr>
          <p:nvPr/>
        </p:nvSpPr>
        <p:spPr bwMode="auto">
          <a:xfrm>
            <a:off x="2611429" y="-76200"/>
            <a:ext cx="4073552" cy="646331"/>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10 finger counting</a:t>
            </a:r>
          </a:p>
        </p:txBody>
      </p:sp>
      <p:sp>
        <p:nvSpPr>
          <p:cNvPr id="2" name="TextBox 1"/>
          <p:cNvSpPr txBox="1"/>
          <p:nvPr/>
        </p:nvSpPr>
        <p:spPr>
          <a:xfrm>
            <a:off x="1752600" y="2057400"/>
            <a:ext cx="5319085" cy="1791260"/>
          </a:xfrm>
          <a:prstGeom prst="rect">
            <a:avLst/>
          </a:prstGeom>
          <a:noFill/>
        </p:spPr>
        <p:txBody>
          <a:bodyPr wrap="none" rtlCol="0">
            <a:spAutoFit/>
          </a:bodyPr>
          <a:lstStyle/>
          <a:p>
            <a:pPr>
              <a:buNone/>
            </a:pPr>
            <a:r>
              <a:rPr lang="en-US" sz="2400" dirty="0">
                <a:solidFill>
                  <a:srgbClr val="FF0000"/>
                </a:solidFill>
                <a:latin typeface="Comic Sans MS"/>
                <a:cs typeface="Comic Sans MS"/>
              </a:rPr>
              <a:t>1234</a:t>
            </a:r>
          </a:p>
          <a:p>
            <a:pPr>
              <a:buNone/>
            </a:pPr>
            <a:endParaRPr lang="en-US" dirty="0">
              <a:latin typeface="Comic Sans MS"/>
              <a:cs typeface="Comic Sans MS"/>
            </a:endParaRPr>
          </a:p>
          <a:p>
            <a:pPr>
              <a:buNone/>
            </a:pPr>
            <a:r>
              <a:rPr lang="en-US" sz="2400" dirty="0">
                <a:latin typeface="Comic Sans MS"/>
                <a:cs typeface="Comic Sans MS"/>
              </a:rPr>
              <a:t>= </a:t>
            </a:r>
            <a:r>
              <a:rPr lang="en-US" sz="2400" dirty="0">
                <a:solidFill>
                  <a:srgbClr val="FF0000"/>
                </a:solidFill>
                <a:latin typeface="Comic Sans MS"/>
                <a:cs typeface="Comic Sans MS"/>
              </a:rPr>
              <a:t>1</a:t>
            </a:r>
            <a:r>
              <a:rPr lang="en-US" sz="2400" dirty="0">
                <a:latin typeface="Comic Sans MS"/>
                <a:cs typeface="Comic Sans MS"/>
              </a:rPr>
              <a:t> x 10</a:t>
            </a:r>
            <a:r>
              <a:rPr lang="en-US" sz="2400" baseline="30000" dirty="0">
                <a:latin typeface="Comic Sans MS"/>
                <a:cs typeface="Comic Sans MS"/>
              </a:rPr>
              <a:t>3</a:t>
            </a:r>
            <a:r>
              <a:rPr lang="en-US" sz="2400" dirty="0">
                <a:latin typeface="Comic Sans MS"/>
                <a:cs typeface="Comic Sans MS"/>
              </a:rPr>
              <a:t> + </a:t>
            </a:r>
            <a:r>
              <a:rPr lang="en-US" sz="2400" dirty="0">
                <a:solidFill>
                  <a:srgbClr val="FF0000"/>
                </a:solidFill>
                <a:latin typeface="Comic Sans MS"/>
                <a:cs typeface="Comic Sans MS"/>
              </a:rPr>
              <a:t>2 </a:t>
            </a:r>
            <a:r>
              <a:rPr lang="en-US" sz="2400" dirty="0">
                <a:latin typeface="Comic Sans MS"/>
                <a:cs typeface="Comic Sans MS"/>
              </a:rPr>
              <a:t>x 10</a:t>
            </a:r>
            <a:r>
              <a:rPr lang="en-US" sz="2400" baseline="30000" dirty="0">
                <a:latin typeface="Comic Sans MS"/>
                <a:cs typeface="Comic Sans MS"/>
              </a:rPr>
              <a:t>2</a:t>
            </a:r>
            <a:r>
              <a:rPr lang="en-US" sz="2400" dirty="0">
                <a:latin typeface="Comic Sans MS"/>
                <a:cs typeface="Comic Sans MS"/>
              </a:rPr>
              <a:t> + </a:t>
            </a:r>
            <a:r>
              <a:rPr lang="en-US" dirty="0">
                <a:solidFill>
                  <a:srgbClr val="FF0000"/>
                </a:solidFill>
                <a:latin typeface="Comic Sans MS"/>
                <a:cs typeface="Comic Sans MS"/>
              </a:rPr>
              <a:t>3</a:t>
            </a:r>
            <a:r>
              <a:rPr lang="en-US" sz="2400" dirty="0">
                <a:latin typeface="Comic Sans MS"/>
                <a:cs typeface="Comic Sans MS"/>
              </a:rPr>
              <a:t> x 10</a:t>
            </a:r>
            <a:r>
              <a:rPr lang="en-US" sz="2400" baseline="30000" dirty="0">
                <a:latin typeface="Comic Sans MS"/>
                <a:cs typeface="Comic Sans MS"/>
              </a:rPr>
              <a:t>1 </a:t>
            </a:r>
            <a:r>
              <a:rPr lang="en-US" sz="2400" dirty="0">
                <a:latin typeface="Comic Sans MS"/>
                <a:cs typeface="Comic Sans MS"/>
              </a:rPr>
              <a:t>+ </a:t>
            </a:r>
            <a:r>
              <a:rPr lang="en-US" sz="2400" dirty="0">
                <a:solidFill>
                  <a:srgbClr val="FF0000"/>
                </a:solidFill>
                <a:latin typeface="Comic Sans MS"/>
                <a:cs typeface="Comic Sans MS"/>
              </a:rPr>
              <a:t>4</a:t>
            </a:r>
            <a:r>
              <a:rPr lang="en-US" sz="2400" dirty="0">
                <a:latin typeface="Comic Sans MS"/>
                <a:cs typeface="Comic Sans MS"/>
              </a:rPr>
              <a:t> x 10</a:t>
            </a:r>
            <a:r>
              <a:rPr lang="en-US" sz="2400" baseline="30000" dirty="0">
                <a:latin typeface="Comic Sans MS"/>
                <a:cs typeface="Comic Sans MS"/>
              </a:rPr>
              <a:t>0</a:t>
            </a:r>
          </a:p>
          <a:p>
            <a:pPr>
              <a:buNone/>
            </a:pPr>
            <a:endParaRPr lang="en-US" sz="2400" dirty="0">
              <a:latin typeface="Comic Sans MS"/>
              <a:cs typeface="Comic Sans MS"/>
            </a:endParaRPr>
          </a:p>
        </p:txBody>
      </p:sp>
      <p:sp>
        <p:nvSpPr>
          <p:cNvPr id="33" name="Slide Number Placeholder 32"/>
          <p:cNvSpPr>
            <a:spLocks noGrp="1"/>
          </p:cNvSpPr>
          <p:nvPr>
            <p:ph type="sldNum" sz="quarter" idx="12"/>
          </p:nvPr>
        </p:nvSpPr>
        <p:spPr/>
        <p:txBody>
          <a:bodyPr/>
          <a:lstStyle/>
          <a:p>
            <a:pPr>
              <a:defRPr/>
            </a:pPr>
            <a:fld id="{0F4E21E8-E98A-5642-BFE8-2DAD7EC709D7}" type="slidenum">
              <a:rPr lang="en-US" smtClean="0"/>
              <a:pPr>
                <a:defRPr/>
              </a:pPr>
              <a:t>27</a:t>
            </a:fld>
            <a:endParaRPr lang="en-US"/>
          </a:p>
        </p:txBody>
      </p:sp>
      <p:pic>
        <p:nvPicPr>
          <p:cNvPr id="9" name="Audio 8">
            <a:hlinkClick r:id="" action="ppaction://media"/>
            <a:extLst>
              <a:ext uri="{FF2B5EF4-FFF2-40B4-BE49-F238E27FC236}">
                <a16:creationId xmlns:a16="http://schemas.microsoft.com/office/drawing/2014/main" id="{CE5C0072-28E0-2F66-9A4A-7614A2AFE0A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8105642"/>
      </p:ext>
    </p:extLst>
  </p:cSld>
  <p:clrMapOvr>
    <a:masterClrMapping/>
  </p:clrMapOvr>
  <mc:AlternateContent xmlns:mc="http://schemas.openxmlformats.org/markup-compatibility/2006" xmlns:p14="http://schemas.microsoft.com/office/powerpoint/2010/main">
    <mc:Choice Requires="p14">
      <p:transition spd="slow" p14:dur="2000" advTm="34309"/>
    </mc:Choice>
    <mc:Fallback xmlns="">
      <p:transition spd="slow" advTm="3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TextBox 34"/>
          <p:cNvSpPr txBox="1">
            <a:spLocks noChangeArrowheads="1"/>
          </p:cNvSpPr>
          <p:nvPr/>
        </p:nvSpPr>
        <p:spPr bwMode="auto">
          <a:xfrm>
            <a:off x="1610349" y="-76200"/>
            <a:ext cx="6075701" cy="646331"/>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(10 finger to 2 finger logic)</a:t>
            </a:r>
          </a:p>
        </p:txBody>
      </p:sp>
      <p:sp>
        <p:nvSpPr>
          <p:cNvPr id="2" name="TextBox 1"/>
          <p:cNvSpPr txBox="1"/>
          <p:nvPr/>
        </p:nvSpPr>
        <p:spPr>
          <a:xfrm>
            <a:off x="1174073" y="1444953"/>
            <a:ext cx="5591595" cy="1791260"/>
          </a:xfrm>
          <a:prstGeom prst="rect">
            <a:avLst/>
          </a:prstGeom>
          <a:noFill/>
        </p:spPr>
        <p:txBody>
          <a:bodyPr wrap="square" rtlCol="0">
            <a:spAutoFit/>
          </a:bodyPr>
          <a:lstStyle/>
          <a:p>
            <a:pPr>
              <a:buNone/>
            </a:pPr>
            <a:r>
              <a:rPr lang="en-US" sz="2400" dirty="0">
                <a:latin typeface="Comic Sans MS"/>
                <a:cs typeface="Comic Sans MS"/>
              </a:rPr>
              <a:t>7 =</a:t>
            </a:r>
            <a:r>
              <a:rPr lang="en-US" sz="2400" dirty="0">
                <a:solidFill>
                  <a:srgbClr val="FF0000"/>
                </a:solidFill>
                <a:latin typeface="Comic Sans MS"/>
                <a:cs typeface="Comic Sans MS"/>
              </a:rPr>
              <a:t>  0111</a:t>
            </a:r>
          </a:p>
          <a:p>
            <a:pPr>
              <a:buNone/>
            </a:pPr>
            <a:endParaRPr lang="en-US" sz="2400" dirty="0">
              <a:latin typeface="Comic Sans MS"/>
              <a:cs typeface="Comic Sans MS"/>
            </a:endParaRPr>
          </a:p>
          <a:p>
            <a:pPr>
              <a:buNone/>
            </a:pPr>
            <a:r>
              <a:rPr lang="en-US" sz="2400" dirty="0">
                <a:latin typeface="Comic Sans MS"/>
                <a:cs typeface="Comic Sans MS"/>
              </a:rPr>
              <a:t>	= </a:t>
            </a:r>
            <a:r>
              <a:rPr lang="en-US" sz="2400" dirty="0">
                <a:solidFill>
                  <a:srgbClr val="FF0000"/>
                </a:solidFill>
                <a:latin typeface="Comic Sans MS"/>
                <a:cs typeface="Comic Sans MS"/>
              </a:rPr>
              <a:t>0</a:t>
            </a:r>
            <a:r>
              <a:rPr lang="en-US" sz="2400" dirty="0">
                <a:latin typeface="Comic Sans MS"/>
                <a:cs typeface="Comic Sans MS"/>
              </a:rPr>
              <a:t> x 2</a:t>
            </a:r>
            <a:r>
              <a:rPr lang="en-US" sz="2400" baseline="30000" dirty="0">
                <a:latin typeface="Comic Sans MS"/>
                <a:cs typeface="Comic Sans MS"/>
              </a:rPr>
              <a:t>3</a:t>
            </a:r>
            <a:r>
              <a:rPr lang="en-US" sz="2400" dirty="0">
                <a:latin typeface="Comic Sans MS"/>
                <a:cs typeface="Comic Sans MS"/>
              </a:rPr>
              <a:t> + </a:t>
            </a:r>
            <a:r>
              <a:rPr lang="en-US" sz="2400" dirty="0">
                <a:solidFill>
                  <a:srgbClr val="FF0000"/>
                </a:solidFill>
                <a:latin typeface="Comic Sans MS"/>
                <a:cs typeface="Comic Sans MS"/>
              </a:rPr>
              <a:t>1 </a:t>
            </a:r>
            <a:r>
              <a:rPr lang="en-US" sz="2400" dirty="0">
                <a:latin typeface="Comic Sans MS"/>
                <a:cs typeface="Comic Sans MS"/>
              </a:rPr>
              <a:t>x 2</a:t>
            </a:r>
            <a:r>
              <a:rPr lang="en-US" sz="2400" baseline="30000" dirty="0">
                <a:latin typeface="Comic Sans MS"/>
                <a:cs typeface="Comic Sans MS"/>
              </a:rPr>
              <a:t>2</a:t>
            </a:r>
            <a:r>
              <a:rPr lang="en-US" sz="2400" dirty="0">
                <a:latin typeface="Comic Sans MS"/>
                <a:cs typeface="Comic Sans MS"/>
              </a:rPr>
              <a:t> + </a:t>
            </a:r>
            <a:r>
              <a:rPr lang="en-US" sz="2400" dirty="0">
                <a:solidFill>
                  <a:srgbClr val="FF0000"/>
                </a:solidFill>
                <a:latin typeface="Comic Sans MS"/>
                <a:cs typeface="Comic Sans MS"/>
              </a:rPr>
              <a:t>1</a:t>
            </a:r>
            <a:r>
              <a:rPr lang="en-US" sz="2400" dirty="0">
                <a:latin typeface="Comic Sans MS"/>
                <a:cs typeface="Comic Sans MS"/>
              </a:rPr>
              <a:t> x 2</a:t>
            </a:r>
            <a:r>
              <a:rPr lang="en-US" sz="2400" baseline="30000" dirty="0">
                <a:latin typeface="Comic Sans MS"/>
                <a:cs typeface="Comic Sans MS"/>
              </a:rPr>
              <a:t>1 </a:t>
            </a:r>
            <a:r>
              <a:rPr lang="en-US" sz="2400" dirty="0">
                <a:latin typeface="Comic Sans MS"/>
                <a:cs typeface="Comic Sans MS"/>
              </a:rPr>
              <a:t>+ </a:t>
            </a:r>
            <a:r>
              <a:rPr lang="en-US" sz="2400" dirty="0">
                <a:solidFill>
                  <a:srgbClr val="FF0000"/>
                </a:solidFill>
                <a:latin typeface="Comic Sans MS"/>
                <a:cs typeface="Comic Sans MS"/>
              </a:rPr>
              <a:t>1</a:t>
            </a:r>
            <a:r>
              <a:rPr lang="en-US" sz="2400" dirty="0">
                <a:latin typeface="Comic Sans MS"/>
                <a:cs typeface="Comic Sans MS"/>
              </a:rPr>
              <a:t> x 2</a:t>
            </a:r>
            <a:r>
              <a:rPr lang="en-US" sz="2400" baseline="30000" dirty="0">
                <a:latin typeface="Comic Sans MS"/>
                <a:cs typeface="Comic Sans MS"/>
              </a:rPr>
              <a:t>0</a:t>
            </a:r>
          </a:p>
          <a:p>
            <a:pPr>
              <a:buNone/>
            </a:pPr>
            <a:endParaRPr lang="en-US" sz="2400" dirty="0">
              <a:latin typeface="Comic Sans MS"/>
              <a:cs typeface="Comic Sans MS"/>
            </a:endParaRPr>
          </a:p>
        </p:txBody>
      </p:sp>
      <p:sp>
        <p:nvSpPr>
          <p:cNvPr id="66" name="TextBox 65"/>
          <p:cNvSpPr txBox="1"/>
          <p:nvPr/>
        </p:nvSpPr>
        <p:spPr>
          <a:xfrm>
            <a:off x="1109012" y="2993332"/>
            <a:ext cx="1454244" cy="461665"/>
          </a:xfrm>
          <a:prstGeom prst="rect">
            <a:avLst/>
          </a:prstGeom>
          <a:noFill/>
        </p:spPr>
        <p:txBody>
          <a:bodyPr wrap="none" rtlCol="0">
            <a:spAutoFit/>
          </a:bodyPr>
          <a:lstStyle/>
          <a:p>
            <a:pPr>
              <a:buNone/>
            </a:pPr>
            <a:r>
              <a:rPr lang="en-US" sz="2400" dirty="0">
                <a:latin typeface="Comic Sans MS"/>
                <a:cs typeface="Comic Sans MS"/>
              </a:rPr>
              <a:t>5 =</a:t>
            </a:r>
            <a:r>
              <a:rPr lang="en-US" sz="2400" dirty="0">
                <a:solidFill>
                  <a:srgbClr val="FF0000"/>
                </a:solidFill>
                <a:latin typeface="Comic Sans MS"/>
                <a:cs typeface="Comic Sans MS"/>
              </a:rPr>
              <a:t>  0101</a:t>
            </a:r>
          </a:p>
        </p:txBody>
      </p:sp>
      <p:cxnSp>
        <p:nvCxnSpPr>
          <p:cNvPr id="9" name="Straight Connector 8"/>
          <p:cNvCxnSpPr/>
          <p:nvPr/>
        </p:nvCxnSpPr>
        <p:spPr>
          <a:xfrm flipV="1">
            <a:off x="457200" y="3625561"/>
            <a:ext cx="4194182" cy="87988"/>
          </a:xfrm>
          <a:prstGeom prst="line">
            <a:avLst/>
          </a:prstGeom>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994397" y="3844345"/>
            <a:ext cx="1683474" cy="461665"/>
          </a:xfrm>
          <a:prstGeom prst="rect">
            <a:avLst/>
          </a:prstGeom>
          <a:noFill/>
        </p:spPr>
        <p:txBody>
          <a:bodyPr wrap="none" rtlCol="0">
            <a:spAutoFit/>
          </a:bodyPr>
          <a:lstStyle/>
          <a:p>
            <a:pPr>
              <a:buNone/>
            </a:pPr>
            <a:r>
              <a:rPr lang="en-US" sz="2400" dirty="0">
                <a:latin typeface="Comic Sans MS"/>
                <a:cs typeface="Comic Sans MS"/>
              </a:rPr>
              <a:t>12  =</a:t>
            </a:r>
            <a:r>
              <a:rPr lang="en-US" sz="2400" dirty="0">
                <a:solidFill>
                  <a:srgbClr val="FF0000"/>
                </a:solidFill>
                <a:latin typeface="Comic Sans MS"/>
                <a:cs typeface="Comic Sans MS"/>
              </a:rPr>
              <a:t>  1100</a:t>
            </a:r>
          </a:p>
        </p:txBody>
      </p:sp>
      <p:pic>
        <p:nvPicPr>
          <p:cNvPr id="31" name="Picture 30"/>
          <p:cNvPicPr>
            <a:picLocks noChangeAspect="1"/>
          </p:cNvPicPr>
          <p:nvPr/>
        </p:nvPicPr>
        <p:blipFill>
          <a:blip r:embed="rId5"/>
          <a:stretch>
            <a:fillRect/>
          </a:stretch>
        </p:blipFill>
        <p:spPr>
          <a:xfrm>
            <a:off x="320184" y="4690129"/>
            <a:ext cx="2324736" cy="1549824"/>
          </a:xfrm>
          <a:prstGeom prst="rect">
            <a:avLst/>
          </a:prstGeom>
        </p:spPr>
      </p:pic>
      <p:sp>
        <p:nvSpPr>
          <p:cNvPr id="33" name="Slide Number Placeholder 32"/>
          <p:cNvSpPr>
            <a:spLocks noGrp="1"/>
          </p:cNvSpPr>
          <p:nvPr>
            <p:ph type="sldNum" sz="quarter" idx="12"/>
          </p:nvPr>
        </p:nvSpPr>
        <p:spPr/>
        <p:txBody>
          <a:bodyPr/>
          <a:lstStyle/>
          <a:p>
            <a:pPr>
              <a:defRPr/>
            </a:pPr>
            <a:fld id="{0F4E21E8-E98A-5642-BFE8-2DAD7EC709D7}" type="slidenum">
              <a:rPr lang="en-US" smtClean="0"/>
              <a:pPr>
                <a:defRPr/>
              </a:pPr>
              <a:t>28</a:t>
            </a:fld>
            <a:endParaRPr lang="en-US"/>
          </a:p>
        </p:txBody>
      </p:sp>
      <p:pic>
        <p:nvPicPr>
          <p:cNvPr id="1026" name="Picture 2" descr="Tyrannosaurus | Tyrannosaurus Rex Facts | DK Find Out">
            <a:extLst>
              <a:ext uri="{FF2B5EF4-FFF2-40B4-BE49-F238E27FC236}">
                <a16:creationId xmlns:a16="http://schemas.microsoft.com/office/drawing/2014/main" id="{36C44CD8-70EA-A84B-E292-69D71E1196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0592" y="4690129"/>
            <a:ext cx="4038600" cy="155073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65D09E9-5E1D-3F4F-1100-1E395515226F}"/>
              </a:ext>
            </a:extLst>
          </p:cNvPr>
          <p:cNvGrpSpPr/>
          <p:nvPr/>
        </p:nvGrpSpPr>
        <p:grpSpPr>
          <a:xfrm>
            <a:off x="6872519" y="2531667"/>
            <a:ext cx="2020681" cy="2797476"/>
            <a:chOff x="6872519" y="2531667"/>
            <a:chExt cx="2020681" cy="2797476"/>
          </a:xfrm>
        </p:grpSpPr>
        <p:sp>
          <p:nvSpPr>
            <p:cNvPr id="7" name="TextBox 6">
              <a:extLst>
                <a:ext uri="{FF2B5EF4-FFF2-40B4-BE49-F238E27FC236}">
                  <a16:creationId xmlns:a16="http://schemas.microsoft.com/office/drawing/2014/main" id="{EBA77DBA-AEC6-B869-662C-5B39BC494711}"/>
                </a:ext>
              </a:extLst>
            </p:cNvPr>
            <p:cNvSpPr txBox="1"/>
            <p:nvPr/>
          </p:nvSpPr>
          <p:spPr>
            <a:xfrm>
              <a:off x="7209727" y="2531667"/>
              <a:ext cx="1683473" cy="369332"/>
            </a:xfrm>
            <a:prstGeom prst="rect">
              <a:avLst/>
            </a:prstGeom>
            <a:noFill/>
          </p:spPr>
          <p:txBody>
            <a:bodyPr wrap="square">
              <a:spAutoFit/>
            </a:bodyPr>
            <a:lstStyle/>
            <a:p>
              <a:pPr>
                <a:buNone/>
              </a:pPr>
              <a:r>
                <a:rPr lang="en-US" sz="1800" dirty="0">
                  <a:highlight>
                    <a:srgbClr val="FFFF00"/>
                  </a:highlight>
                </a:rPr>
                <a:t>MATLAB</a:t>
              </a:r>
            </a:p>
          </p:txBody>
        </p:sp>
        <p:pic>
          <p:nvPicPr>
            <p:cNvPr id="11" name="Picture 10" descr="A screenshot of a cell phone&#10;&#10;Description automatically generated">
              <a:extLst>
                <a:ext uri="{FF2B5EF4-FFF2-40B4-BE49-F238E27FC236}">
                  <a16:creationId xmlns:a16="http://schemas.microsoft.com/office/drawing/2014/main" id="{1FA36DF0-7B24-187E-AD41-42248DD6CE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6586" y="3120117"/>
              <a:ext cx="1806600" cy="2155241"/>
            </a:xfrm>
            <a:prstGeom prst="rect">
              <a:avLst/>
            </a:prstGeom>
          </p:spPr>
        </p:pic>
        <p:sp>
          <p:nvSpPr>
            <p:cNvPr id="8" name="Rectangle 7">
              <a:extLst>
                <a:ext uri="{FF2B5EF4-FFF2-40B4-BE49-F238E27FC236}">
                  <a16:creationId xmlns:a16="http://schemas.microsoft.com/office/drawing/2014/main" id="{016E451E-786B-CCAE-92B7-1D47FA94606B}"/>
                </a:ext>
              </a:extLst>
            </p:cNvPr>
            <p:cNvSpPr/>
            <p:nvPr/>
          </p:nvSpPr>
          <p:spPr>
            <a:xfrm>
              <a:off x="6872519" y="2915618"/>
              <a:ext cx="1806600" cy="2413525"/>
            </a:xfrm>
            <a:prstGeom prst="rect">
              <a:avLst/>
            </a:prstGeom>
            <a:solidFill>
              <a:schemeClr val="accent1">
                <a:alpha val="26000"/>
              </a:schemeClr>
            </a:solidFill>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grpSp>
      <p:pic>
        <p:nvPicPr>
          <p:cNvPr id="13" name="Audio 12">
            <a:hlinkClick r:id="" action="ppaction://media"/>
            <a:extLst>
              <a:ext uri="{FF2B5EF4-FFF2-40B4-BE49-F238E27FC236}">
                <a16:creationId xmlns:a16="http://schemas.microsoft.com/office/drawing/2014/main" id="{715DC9EF-4504-473A-24F2-0A8F77DBBE4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6176"/>
    </mc:Choice>
    <mc:Fallback xmlns="">
      <p:transition spd="slow" advTm="96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dissolve">
                                      <p:cBhvr>
                                        <p:cTn id="11" dur="500"/>
                                        <p:tgtEl>
                                          <p:spTgt spid="6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dissolv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3"/>
                </p:tgtEl>
              </p:cMediaNode>
            </p:audio>
          </p:childTnLst>
        </p:cTn>
      </p:par>
    </p:tnLst>
    <p:bldLst>
      <p:bldP spid="66" grpId="0"/>
      <p:bldP spid="6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TextBox 34"/>
          <p:cNvSpPr txBox="1">
            <a:spLocks noChangeArrowheads="1"/>
          </p:cNvSpPr>
          <p:nvPr/>
        </p:nvSpPr>
        <p:spPr bwMode="auto">
          <a:xfrm>
            <a:off x="2640285" y="-76200"/>
            <a:ext cx="4015843" cy="646331"/>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10 finger addition</a:t>
            </a:r>
          </a:p>
        </p:txBody>
      </p:sp>
      <p:sp>
        <p:nvSpPr>
          <p:cNvPr id="2" name="TextBox 1"/>
          <p:cNvSpPr txBox="1"/>
          <p:nvPr/>
        </p:nvSpPr>
        <p:spPr>
          <a:xfrm>
            <a:off x="2883628" y="1484822"/>
            <a:ext cx="1595309" cy="2234458"/>
          </a:xfrm>
          <a:prstGeom prst="rect">
            <a:avLst/>
          </a:prstGeom>
          <a:noFill/>
        </p:spPr>
        <p:txBody>
          <a:bodyPr wrap="none" rtlCol="0">
            <a:spAutoFit/>
          </a:bodyPr>
          <a:lstStyle/>
          <a:p>
            <a:pPr>
              <a:buNone/>
            </a:pPr>
            <a:endParaRPr lang="en-US" dirty="0">
              <a:latin typeface="Comic Sans MS"/>
              <a:cs typeface="Comic Sans MS"/>
            </a:endParaRPr>
          </a:p>
          <a:p>
            <a:pPr>
              <a:buNone/>
            </a:pPr>
            <a:r>
              <a:rPr lang="en-US" sz="2400" dirty="0">
                <a:latin typeface="Comic Sans MS"/>
                <a:cs typeface="Comic Sans MS"/>
              </a:rPr>
              <a:t>   1 2 3 4 </a:t>
            </a:r>
          </a:p>
          <a:p>
            <a:pPr>
              <a:buNone/>
            </a:pPr>
            <a:r>
              <a:rPr lang="en-US" dirty="0">
                <a:latin typeface="Comic Sans MS"/>
                <a:cs typeface="Comic Sans MS"/>
              </a:rPr>
              <a:t>+ 2 1 5 7</a:t>
            </a:r>
          </a:p>
          <a:p>
            <a:pPr>
              <a:buNone/>
            </a:pPr>
            <a:r>
              <a:rPr lang="en-US" sz="2400" dirty="0">
                <a:latin typeface="Comic Sans MS"/>
                <a:cs typeface="Comic Sans MS"/>
              </a:rPr>
              <a:t>-----------</a:t>
            </a:r>
          </a:p>
          <a:p>
            <a:pPr>
              <a:buNone/>
            </a:pPr>
            <a:r>
              <a:rPr lang="en-US" sz="2400" dirty="0">
                <a:latin typeface="Comic Sans MS"/>
                <a:cs typeface="Comic Sans MS"/>
              </a:rPr>
              <a:t>           </a:t>
            </a:r>
          </a:p>
        </p:txBody>
      </p:sp>
      <p:sp>
        <p:nvSpPr>
          <p:cNvPr id="33" name="Slide Number Placeholder 32"/>
          <p:cNvSpPr>
            <a:spLocks noGrp="1"/>
          </p:cNvSpPr>
          <p:nvPr>
            <p:ph type="sldNum" sz="quarter" idx="12"/>
          </p:nvPr>
        </p:nvSpPr>
        <p:spPr/>
        <p:txBody>
          <a:bodyPr/>
          <a:lstStyle/>
          <a:p>
            <a:pPr>
              <a:defRPr/>
            </a:pPr>
            <a:fld id="{0F4E21E8-E98A-5642-BFE8-2DAD7EC709D7}" type="slidenum">
              <a:rPr lang="en-US" smtClean="0"/>
              <a:pPr>
                <a:defRPr/>
              </a:pPr>
              <a:t>29</a:t>
            </a:fld>
            <a:endParaRPr lang="en-US"/>
          </a:p>
        </p:txBody>
      </p:sp>
      <p:grpSp>
        <p:nvGrpSpPr>
          <p:cNvPr id="23" name="Group 22">
            <a:extLst>
              <a:ext uri="{FF2B5EF4-FFF2-40B4-BE49-F238E27FC236}">
                <a16:creationId xmlns:a16="http://schemas.microsoft.com/office/drawing/2014/main" id="{A0629EEA-1BE0-665B-5616-BB1015E7F65E}"/>
              </a:ext>
            </a:extLst>
          </p:cNvPr>
          <p:cNvGrpSpPr/>
          <p:nvPr/>
        </p:nvGrpSpPr>
        <p:grpSpPr>
          <a:xfrm>
            <a:off x="3016320" y="1782840"/>
            <a:ext cx="1295640" cy="1936440"/>
            <a:chOff x="1239162" y="3494181"/>
            <a:chExt cx="1295640" cy="1936440"/>
          </a:xfrm>
        </p:grpSpPr>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57BC5667-36F5-A619-E5D2-F6D46ABE4E2A}"/>
                    </a:ext>
                  </a:extLst>
                </p14:cNvPr>
                <p14:cNvContentPartPr/>
                <p14:nvPr/>
              </p14:nvContentPartPr>
              <p14:xfrm>
                <a:off x="2534442" y="4859661"/>
                <a:ext cx="360" cy="211320"/>
              </p14:xfrm>
            </p:contentPart>
          </mc:Choice>
          <mc:Fallback xmlns="">
            <p:pic>
              <p:nvPicPr>
                <p:cNvPr id="3" name="Ink 2">
                  <a:extLst>
                    <a:ext uri="{FF2B5EF4-FFF2-40B4-BE49-F238E27FC236}">
                      <a16:creationId xmlns:a16="http://schemas.microsoft.com/office/drawing/2014/main" id="{57BC5667-36F5-A619-E5D2-F6D46ABE4E2A}"/>
                    </a:ext>
                  </a:extLst>
                </p:cNvPr>
                <p:cNvPicPr/>
                <p:nvPr/>
              </p:nvPicPr>
              <p:blipFill>
                <a:blip r:embed="rId6"/>
                <a:stretch>
                  <a:fillRect/>
                </a:stretch>
              </p:blipFill>
              <p:spPr>
                <a:xfrm>
                  <a:off x="2525802" y="4851021"/>
                  <a:ext cx="180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0851AC9-F9B5-F902-D76E-C72E778156AC}"/>
                    </a:ext>
                  </a:extLst>
                </p14:cNvPr>
                <p14:cNvContentPartPr/>
                <p14:nvPr/>
              </p14:nvContentPartPr>
              <p14:xfrm>
                <a:off x="2368122" y="4856781"/>
                <a:ext cx="2520" cy="229680"/>
              </p14:xfrm>
            </p:contentPart>
          </mc:Choice>
          <mc:Fallback xmlns="">
            <p:pic>
              <p:nvPicPr>
                <p:cNvPr id="4" name="Ink 3">
                  <a:extLst>
                    <a:ext uri="{FF2B5EF4-FFF2-40B4-BE49-F238E27FC236}">
                      <a16:creationId xmlns:a16="http://schemas.microsoft.com/office/drawing/2014/main" id="{50851AC9-F9B5-F902-D76E-C72E778156AC}"/>
                    </a:ext>
                  </a:extLst>
                </p:cNvPr>
                <p:cNvPicPr/>
                <p:nvPr/>
              </p:nvPicPr>
              <p:blipFill>
                <a:blip r:embed="rId8"/>
                <a:stretch>
                  <a:fillRect/>
                </a:stretch>
              </p:blipFill>
              <p:spPr>
                <a:xfrm>
                  <a:off x="2359122" y="4847781"/>
                  <a:ext cx="2016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9D8A197-479B-08D2-C276-AA70647BE681}"/>
                    </a:ext>
                  </a:extLst>
                </p14:cNvPr>
                <p14:cNvContentPartPr/>
                <p14:nvPr/>
              </p14:nvContentPartPr>
              <p14:xfrm>
                <a:off x="2297562" y="4860021"/>
                <a:ext cx="186840" cy="295920"/>
              </p14:xfrm>
            </p:contentPart>
          </mc:Choice>
          <mc:Fallback xmlns="">
            <p:pic>
              <p:nvPicPr>
                <p:cNvPr id="5" name="Ink 4">
                  <a:extLst>
                    <a:ext uri="{FF2B5EF4-FFF2-40B4-BE49-F238E27FC236}">
                      <a16:creationId xmlns:a16="http://schemas.microsoft.com/office/drawing/2014/main" id="{99D8A197-479B-08D2-C276-AA70647BE681}"/>
                    </a:ext>
                  </a:extLst>
                </p:cNvPr>
                <p:cNvPicPr/>
                <p:nvPr/>
              </p:nvPicPr>
              <p:blipFill>
                <a:blip r:embed="rId10"/>
                <a:stretch>
                  <a:fillRect/>
                </a:stretch>
              </p:blipFill>
              <p:spPr>
                <a:xfrm>
                  <a:off x="2288562" y="4851381"/>
                  <a:ext cx="20448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36BA6145-CEF7-8F5A-511D-C6A3242EC406}"/>
                    </a:ext>
                  </a:extLst>
                </p14:cNvPr>
                <p14:cNvContentPartPr/>
                <p14:nvPr/>
              </p14:nvContentPartPr>
              <p14:xfrm>
                <a:off x="2049882" y="3494181"/>
                <a:ext cx="297720" cy="1394280"/>
              </p14:xfrm>
            </p:contentPart>
          </mc:Choice>
          <mc:Fallback xmlns="">
            <p:pic>
              <p:nvPicPr>
                <p:cNvPr id="6" name="Ink 5">
                  <a:extLst>
                    <a:ext uri="{FF2B5EF4-FFF2-40B4-BE49-F238E27FC236}">
                      <a16:creationId xmlns:a16="http://schemas.microsoft.com/office/drawing/2014/main" id="{36BA6145-CEF7-8F5A-511D-C6A3242EC406}"/>
                    </a:ext>
                  </a:extLst>
                </p:cNvPr>
                <p:cNvPicPr/>
                <p:nvPr/>
              </p:nvPicPr>
              <p:blipFill>
                <a:blip r:embed="rId12"/>
                <a:stretch>
                  <a:fillRect/>
                </a:stretch>
              </p:blipFill>
              <p:spPr>
                <a:xfrm>
                  <a:off x="2041242" y="3485541"/>
                  <a:ext cx="315360" cy="1411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6CAFF0AD-1079-213A-563E-3DB7591CA10E}"/>
                    </a:ext>
                  </a:extLst>
                </p14:cNvPr>
                <p14:cNvContentPartPr/>
                <p14:nvPr/>
              </p14:nvContentPartPr>
              <p14:xfrm>
                <a:off x="2016762" y="4851741"/>
                <a:ext cx="108000" cy="142200"/>
              </p14:xfrm>
            </p:contentPart>
          </mc:Choice>
          <mc:Fallback xmlns="">
            <p:pic>
              <p:nvPicPr>
                <p:cNvPr id="8" name="Ink 7">
                  <a:extLst>
                    <a:ext uri="{FF2B5EF4-FFF2-40B4-BE49-F238E27FC236}">
                      <a16:creationId xmlns:a16="http://schemas.microsoft.com/office/drawing/2014/main" id="{6CAFF0AD-1079-213A-563E-3DB7591CA10E}"/>
                    </a:ext>
                  </a:extLst>
                </p:cNvPr>
                <p:cNvPicPr/>
                <p:nvPr/>
              </p:nvPicPr>
              <p:blipFill>
                <a:blip r:embed="rId14"/>
                <a:stretch>
                  <a:fillRect/>
                </a:stretch>
              </p:blipFill>
              <p:spPr>
                <a:xfrm>
                  <a:off x="2008122" y="4843101"/>
                  <a:ext cx="12564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76B66F8D-A225-7445-9A52-A67307A7C919}"/>
                    </a:ext>
                  </a:extLst>
                </p14:cNvPr>
                <p14:cNvContentPartPr/>
                <p14:nvPr/>
              </p14:nvContentPartPr>
              <p14:xfrm>
                <a:off x="2137722" y="4952181"/>
                <a:ext cx="12240" cy="284040"/>
              </p14:xfrm>
            </p:contentPart>
          </mc:Choice>
          <mc:Fallback xmlns="">
            <p:pic>
              <p:nvPicPr>
                <p:cNvPr id="11" name="Ink 10">
                  <a:extLst>
                    <a:ext uri="{FF2B5EF4-FFF2-40B4-BE49-F238E27FC236}">
                      <a16:creationId xmlns:a16="http://schemas.microsoft.com/office/drawing/2014/main" id="{76B66F8D-A225-7445-9A52-A67307A7C919}"/>
                    </a:ext>
                  </a:extLst>
                </p:cNvPr>
                <p:cNvPicPr/>
                <p:nvPr/>
              </p:nvPicPr>
              <p:blipFill>
                <a:blip r:embed="rId16"/>
                <a:stretch>
                  <a:fillRect/>
                </a:stretch>
              </p:blipFill>
              <p:spPr>
                <a:xfrm>
                  <a:off x="2129082" y="4943181"/>
                  <a:ext cx="2988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584B2274-3AEC-5DB1-41EA-D009D3CBD5AE}"/>
                    </a:ext>
                  </a:extLst>
                </p14:cNvPr>
                <p14:cNvContentPartPr/>
                <p14:nvPr/>
              </p14:nvContentPartPr>
              <p14:xfrm>
                <a:off x="1752522" y="4874781"/>
                <a:ext cx="130320" cy="367200"/>
              </p14:xfrm>
            </p:contentPart>
          </mc:Choice>
          <mc:Fallback xmlns="">
            <p:pic>
              <p:nvPicPr>
                <p:cNvPr id="13" name="Ink 12">
                  <a:extLst>
                    <a:ext uri="{FF2B5EF4-FFF2-40B4-BE49-F238E27FC236}">
                      <a16:creationId xmlns:a16="http://schemas.microsoft.com/office/drawing/2014/main" id="{584B2274-3AEC-5DB1-41EA-D009D3CBD5AE}"/>
                    </a:ext>
                  </a:extLst>
                </p:cNvPr>
                <p:cNvPicPr/>
                <p:nvPr/>
              </p:nvPicPr>
              <p:blipFill>
                <a:blip r:embed="rId18"/>
                <a:stretch>
                  <a:fillRect/>
                </a:stretch>
              </p:blipFill>
              <p:spPr>
                <a:xfrm>
                  <a:off x="1743882" y="4866141"/>
                  <a:ext cx="14796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ADD3022D-051C-6007-ACA9-1589626D8027}"/>
                    </a:ext>
                  </a:extLst>
                </p14:cNvPr>
                <p14:cNvContentPartPr/>
                <p14:nvPr/>
              </p14:nvContentPartPr>
              <p14:xfrm>
                <a:off x="1515282" y="4907541"/>
                <a:ext cx="130680" cy="302040"/>
              </p14:xfrm>
            </p:contentPart>
          </mc:Choice>
          <mc:Fallback xmlns="">
            <p:pic>
              <p:nvPicPr>
                <p:cNvPr id="14" name="Ink 13">
                  <a:extLst>
                    <a:ext uri="{FF2B5EF4-FFF2-40B4-BE49-F238E27FC236}">
                      <a16:creationId xmlns:a16="http://schemas.microsoft.com/office/drawing/2014/main" id="{ADD3022D-051C-6007-ACA9-1589626D8027}"/>
                    </a:ext>
                  </a:extLst>
                </p:cNvPr>
                <p:cNvPicPr/>
                <p:nvPr/>
              </p:nvPicPr>
              <p:blipFill>
                <a:blip r:embed="rId20"/>
                <a:stretch>
                  <a:fillRect/>
                </a:stretch>
              </p:blipFill>
              <p:spPr>
                <a:xfrm>
                  <a:off x="1506282" y="4898541"/>
                  <a:ext cx="14832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5F53101F-42C4-979F-B1EB-47F2A6297415}"/>
                    </a:ext>
                  </a:extLst>
                </p14:cNvPr>
                <p14:cNvContentPartPr/>
                <p14:nvPr/>
              </p14:nvContentPartPr>
              <p14:xfrm>
                <a:off x="1239162" y="5348541"/>
                <a:ext cx="1221840" cy="82080"/>
              </p14:xfrm>
            </p:contentPart>
          </mc:Choice>
          <mc:Fallback xmlns="">
            <p:pic>
              <p:nvPicPr>
                <p:cNvPr id="15" name="Ink 14">
                  <a:extLst>
                    <a:ext uri="{FF2B5EF4-FFF2-40B4-BE49-F238E27FC236}">
                      <a16:creationId xmlns:a16="http://schemas.microsoft.com/office/drawing/2014/main" id="{5F53101F-42C4-979F-B1EB-47F2A6297415}"/>
                    </a:ext>
                  </a:extLst>
                </p:cNvPr>
                <p:cNvPicPr/>
                <p:nvPr/>
              </p:nvPicPr>
              <p:blipFill>
                <a:blip r:embed="rId22"/>
                <a:stretch>
                  <a:fillRect/>
                </a:stretch>
              </p:blipFill>
              <p:spPr>
                <a:xfrm>
                  <a:off x="1230162" y="5339901"/>
                  <a:ext cx="1239480" cy="99720"/>
                </a:xfrm>
                <a:prstGeom prst="rect">
                  <a:avLst/>
                </a:prstGeom>
              </p:spPr>
            </p:pic>
          </mc:Fallback>
        </mc:AlternateContent>
      </p:grpSp>
      <p:grpSp>
        <p:nvGrpSpPr>
          <p:cNvPr id="22" name="Group 21">
            <a:extLst>
              <a:ext uri="{FF2B5EF4-FFF2-40B4-BE49-F238E27FC236}">
                <a16:creationId xmlns:a16="http://schemas.microsoft.com/office/drawing/2014/main" id="{5DA89500-D1DC-9FAD-D7AB-F6CBC39C62BB}"/>
              </a:ext>
            </a:extLst>
          </p:cNvPr>
          <p:cNvGrpSpPr/>
          <p:nvPr/>
        </p:nvGrpSpPr>
        <p:grpSpPr>
          <a:xfrm>
            <a:off x="4876800" y="3124200"/>
            <a:ext cx="1314360" cy="489960"/>
            <a:chOff x="3099642" y="4835541"/>
            <a:chExt cx="1314360" cy="489960"/>
          </a:xfrm>
        </p:grpSpPr>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3B9832E7-BB8A-8C84-B540-50FE428DF059}"/>
                    </a:ext>
                  </a:extLst>
                </p14:cNvPr>
                <p14:cNvContentPartPr/>
                <p14:nvPr/>
              </p14:nvContentPartPr>
              <p14:xfrm>
                <a:off x="3099642" y="4972341"/>
                <a:ext cx="108360" cy="360"/>
              </p14:xfrm>
            </p:contentPart>
          </mc:Choice>
          <mc:Fallback xmlns="">
            <p:pic>
              <p:nvPicPr>
                <p:cNvPr id="16" name="Ink 15">
                  <a:extLst>
                    <a:ext uri="{FF2B5EF4-FFF2-40B4-BE49-F238E27FC236}">
                      <a16:creationId xmlns:a16="http://schemas.microsoft.com/office/drawing/2014/main" id="{3B9832E7-BB8A-8C84-B540-50FE428DF059}"/>
                    </a:ext>
                  </a:extLst>
                </p:cNvPr>
                <p:cNvPicPr/>
                <p:nvPr/>
              </p:nvPicPr>
              <p:blipFill>
                <a:blip r:embed="rId24"/>
                <a:stretch>
                  <a:fillRect/>
                </a:stretch>
              </p:blipFill>
              <p:spPr>
                <a:xfrm>
                  <a:off x="3090642" y="4963341"/>
                  <a:ext cx="126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Ink 16">
                  <a:extLst>
                    <a:ext uri="{FF2B5EF4-FFF2-40B4-BE49-F238E27FC236}">
                      <a16:creationId xmlns:a16="http://schemas.microsoft.com/office/drawing/2014/main" id="{1B8D6FCE-E1B9-6230-78C0-E0840F144C45}"/>
                    </a:ext>
                  </a:extLst>
                </p14:cNvPr>
                <p14:cNvContentPartPr/>
                <p14:nvPr/>
              </p14:nvContentPartPr>
              <p14:xfrm>
                <a:off x="3163002" y="5059461"/>
                <a:ext cx="165240" cy="2520"/>
              </p14:xfrm>
            </p:contentPart>
          </mc:Choice>
          <mc:Fallback xmlns="">
            <p:pic>
              <p:nvPicPr>
                <p:cNvPr id="17" name="Ink 16">
                  <a:extLst>
                    <a:ext uri="{FF2B5EF4-FFF2-40B4-BE49-F238E27FC236}">
                      <a16:creationId xmlns:a16="http://schemas.microsoft.com/office/drawing/2014/main" id="{1B8D6FCE-E1B9-6230-78C0-E0840F144C45}"/>
                    </a:ext>
                  </a:extLst>
                </p:cNvPr>
                <p:cNvPicPr/>
                <p:nvPr/>
              </p:nvPicPr>
              <p:blipFill>
                <a:blip r:embed="rId26"/>
                <a:stretch>
                  <a:fillRect/>
                </a:stretch>
              </p:blipFill>
              <p:spPr>
                <a:xfrm>
                  <a:off x="3154362" y="5050461"/>
                  <a:ext cx="1828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a:extLst>
                    <a:ext uri="{FF2B5EF4-FFF2-40B4-BE49-F238E27FC236}">
                      <a16:creationId xmlns:a16="http://schemas.microsoft.com/office/drawing/2014/main" id="{41210F3D-809D-F3D5-9FC8-E04FBD49438A}"/>
                    </a:ext>
                  </a:extLst>
                </p14:cNvPr>
                <p14:cNvContentPartPr/>
                <p14:nvPr/>
              </p14:nvContentPartPr>
              <p14:xfrm>
                <a:off x="3519762" y="4862541"/>
                <a:ext cx="229680" cy="416520"/>
              </p14:xfrm>
            </p:contentPart>
          </mc:Choice>
          <mc:Fallback xmlns="">
            <p:pic>
              <p:nvPicPr>
                <p:cNvPr id="18" name="Ink 17">
                  <a:extLst>
                    <a:ext uri="{FF2B5EF4-FFF2-40B4-BE49-F238E27FC236}">
                      <a16:creationId xmlns:a16="http://schemas.microsoft.com/office/drawing/2014/main" id="{41210F3D-809D-F3D5-9FC8-E04FBD49438A}"/>
                    </a:ext>
                  </a:extLst>
                </p:cNvPr>
                <p:cNvPicPr/>
                <p:nvPr/>
              </p:nvPicPr>
              <p:blipFill>
                <a:blip r:embed="rId28"/>
                <a:stretch>
                  <a:fillRect/>
                </a:stretch>
              </p:blipFill>
              <p:spPr>
                <a:xfrm>
                  <a:off x="3511122" y="4853901"/>
                  <a:ext cx="24732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 name="Ink 18">
                  <a:extLst>
                    <a:ext uri="{FF2B5EF4-FFF2-40B4-BE49-F238E27FC236}">
                      <a16:creationId xmlns:a16="http://schemas.microsoft.com/office/drawing/2014/main" id="{F10B1A58-BDFC-C9BA-3BBA-E340AA9C49A9}"/>
                    </a:ext>
                  </a:extLst>
                </p14:cNvPr>
                <p14:cNvContentPartPr/>
                <p14:nvPr/>
              </p14:nvContentPartPr>
              <p14:xfrm>
                <a:off x="3830442" y="4858941"/>
                <a:ext cx="204480" cy="379440"/>
              </p14:xfrm>
            </p:contentPart>
          </mc:Choice>
          <mc:Fallback xmlns="">
            <p:pic>
              <p:nvPicPr>
                <p:cNvPr id="19" name="Ink 18">
                  <a:extLst>
                    <a:ext uri="{FF2B5EF4-FFF2-40B4-BE49-F238E27FC236}">
                      <a16:creationId xmlns:a16="http://schemas.microsoft.com/office/drawing/2014/main" id="{F10B1A58-BDFC-C9BA-3BBA-E340AA9C49A9}"/>
                    </a:ext>
                  </a:extLst>
                </p:cNvPr>
                <p:cNvPicPr/>
                <p:nvPr/>
              </p:nvPicPr>
              <p:blipFill>
                <a:blip r:embed="rId30"/>
                <a:stretch>
                  <a:fillRect/>
                </a:stretch>
              </p:blipFill>
              <p:spPr>
                <a:xfrm>
                  <a:off x="3821802" y="4849941"/>
                  <a:ext cx="22212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 name="Ink 19">
                  <a:extLst>
                    <a:ext uri="{FF2B5EF4-FFF2-40B4-BE49-F238E27FC236}">
                      <a16:creationId xmlns:a16="http://schemas.microsoft.com/office/drawing/2014/main" id="{BB0FFC67-38E5-344E-F634-7C32E0CB447F}"/>
                    </a:ext>
                  </a:extLst>
                </p14:cNvPr>
                <p14:cNvContentPartPr/>
                <p14:nvPr/>
              </p14:nvContentPartPr>
              <p14:xfrm>
                <a:off x="4086762" y="4862901"/>
                <a:ext cx="157320" cy="462600"/>
              </p14:xfrm>
            </p:contentPart>
          </mc:Choice>
          <mc:Fallback xmlns="">
            <p:pic>
              <p:nvPicPr>
                <p:cNvPr id="20" name="Ink 19">
                  <a:extLst>
                    <a:ext uri="{FF2B5EF4-FFF2-40B4-BE49-F238E27FC236}">
                      <a16:creationId xmlns:a16="http://schemas.microsoft.com/office/drawing/2014/main" id="{BB0FFC67-38E5-344E-F634-7C32E0CB447F}"/>
                    </a:ext>
                  </a:extLst>
                </p:cNvPr>
                <p:cNvPicPr/>
                <p:nvPr/>
              </p:nvPicPr>
              <p:blipFill>
                <a:blip r:embed="rId32"/>
                <a:stretch>
                  <a:fillRect/>
                </a:stretch>
              </p:blipFill>
              <p:spPr>
                <a:xfrm>
                  <a:off x="4078122" y="4854261"/>
                  <a:ext cx="174960" cy="4802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1" name="Ink 20">
                  <a:extLst>
                    <a:ext uri="{FF2B5EF4-FFF2-40B4-BE49-F238E27FC236}">
                      <a16:creationId xmlns:a16="http://schemas.microsoft.com/office/drawing/2014/main" id="{C4C48621-15DB-59C1-3734-D6F5539D1DCC}"/>
                    </a:ext>
                  </a:extLst>
                </p14:cNvPr>
                <p14:cNvContentPartPr/>
                <p14:nvPr/>
              </p14:nvContentPartPr>
              <p14:xfrm>
                <a:off x="4350642" y="4835541"/>
                <a:ext cx="63360" cy="417240"/>
              </p14:xfrm>
            </p:contentPart>
          </mc:Choice>
          <mc:Fallback xmlns="">
            <p:pic>
              <p:nvPicPr>
                <p:cNvPr id="21" name="Ink 20">
                  <a:extLst>
                    <a:ext uri="{FF2B5EF4-FFF2-40B4-BE49-F238E27FC236}">
                      <a16:creationId xmlns:a16="http://schemas.microsoft.com/office/drawing/2014/main" id="{C4C48621-15DB-59C1-3734-D6F5539D1DCC}"/>
                    </a:ext>
                  </a:extLst>
                </p:cNvPr>
                <p:cNvPicPr/>
                <p:nvPr/>
              </p:nvPicPr>
              <p:blipFill>
                <a:blip r:embed="rId34"/>
                <a:stretch>
                  <a:fillRect/>
                </a:stretch>
              </p:blipFill>
              <p:spPr>
                <a:xfrm>
                  <a:off x="4341642" y="4826901"/>
                  <a:ext cx="81000" cy="434880"/>
                </a:xfrm>
                <a:prstGeom prst="rect">
                  <a:avLst/>
                </a:prstGeom>
              </p:spPr>
            </p:pic>
          </mc:Fallback>
        </mc:AlternateContent>
      </p:grpSp>
      <p:pic>
        <p:nvPicPr>
          <p:cNvPr id="7" name="Audio 6">
            <a:hlinkClick r:id="" action="ppaction://media"/>
            <a:extLst>
              <a:ext uri="{FF2B5EF4-FFF2-40B4-BE49-F238E27FC236}">
                <a16:creationId xmlns:a16="http://schemas.microsoft.com/office/drawing/2014/main" id="{8193A999-05CE-4E31-6D93-84BF36F37CE9}"/>
              </a:ext>
            </a:extLst>
          </p:cNvPr>
          <p:cNvPicPr>
            <a:picLocks noChangeAspect="1"/>
          </p:cNvPicPr>
          <p:nvPr>
            <a:audioFile r:link="rId3"/>
            <p:extLst>
              <p:ext uri="{DAA4B4D4-6D71-4841-9C94-3DE7FCFB9230}">
                <p14:media xmlns:p14="http://schemas.microsoft.com/office/powerpoint/2010/main" r:embed="rId2"/>
              </p:ext>
            </p:extLst>
          </p:nvPr>
        </p:nvPicPr>
        <p:blipFill>
          <a:blip r:embed="rId3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697810581"/>
      </p:ext>
    </p:extLst>
  </p:cSld>
  <p:clrMapOvr>
    <a:masterClrMapping/>
  </p:clrMapOvr>
  <mc:AlternateContent xmlns:mc="http://schemas.openxmlformats.org/markup-compatibility/2006" xmlns:p14="http://schemas.microsoft.com/office/powerpoint/2010/main">
    <mc:Choice Requires="p14">
      <p:transition spd="slow" p14:dur="2000" advTm="48117"/>
    </mc:Choice>
    <mc:Fallback xmlns="">
      <p:transition spd="slow" advTm="4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chip with text&#10;&#10;Description automatically generated">
            <a:extLst>
              <a:ext uri="{FF2B5EF4-FFF2-40B4-BE49-F238E27FC236}">
                <a16:creationId xmlns:a16="http://schemas.microsoft.com/office/drawing/2014/main" id="{79C8C645-4E01-53FD-591B-A642A636DAD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38400" y="799354"/>
            <a:ext cx="4160214" cy="5259292"/>
          </a:xfrm>
          <a:prstGeom prst="rect">
            <a:avLst/>
          </a:prstGeom>
        </p:spPr>
      </p:pic>
      <p:pic>
        <p:nvPicPr>
          <p:cNvPr id="2" name="Audio 1">
            <a:hlinkClick r:id="" action="ppaction://media"/>
            <a:extLst>
              <a:ext uri="{FF2B5EF4-FFF2-40B4-BE49-F238E27FC236}">
                <a16:creationId xmlns:a16="http://schemas.microsoft.com/office/drawing/2014/main" id="{CEF2F635-62BA-77ED-8826-982D783C6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06003560"/>
      </p:ext>
    </p:extLst>
  </p:cSld>
  <p:clrMapOvr>
    <a:masterClrMapping/>
  </p:clrMapOvr>
  <mc:AlternateContent xmlns:mc="http://schemas.openxmlformats.org/markup-compatibility/2006" xmlns:p14="http://schemas.microsoft.com/office/powerpoint/2010/main">
    <mc:Choice Requires="p14">
      <p:transition spd="slow" p14:dur="2000" advTm="6218"/>
    </mc:Choice>
    <mc:Fallback xmlns="">
      <p:transition spd="slow" advTm="6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TextBox 34"/>
          <p:cNvSpPr txBox="1">
            <a:spLocks noChangeArrowheads="1"/>
          </p:cNvSpPr>
          <p:nvPr/>
        </p:nvSpPr>
        <p:spPr bwMode="auto">
          <a:xfrm>
            <a:off x="2667000" y="0"/>
            <a:ext cx="2736647" cy="646331"/>
          </a:xfrm>
          <a:prstGeom prst="rect">
            <a:avLst/>
          </a:prstGeom>
          <a:noFill/>
          <a:ln w="9525">
            <a:noFill/>
            <a:miter lim="800000"/>
            <a:headEnd/>
            <a:tailEnd/>
          </a:ln>
        </p:spPr>
        <p:txBody>
          <a:bodyPr wrap="square">
            <a:prstTxWarp prst="textNoShape">
              <a:avLst/>
            </a:prstTxWarp>
            <a:spAutoFit/>
          </a:bodyPr>
          <a:lstStyle/>
          <a:p>
            <a:pPr>
              <a:buNone/>
            </a:pPr>
            <a:r>
              <a:rPr lang="en-US" sz="3600" dirty="0">
                <a:solidFill>
                  <a:srgbClr val="0000FF"/>
                </a:solidFill>
                <a:latin typeface="Comic Sans MS" charset="0"/>
                <a:sym typeface="Wingdings" charset="2"/>
              </a:rPr>
              <a:t>4 Bit Adder</a:t>
            </a:r>
          </a:p>
        </p:txBody>
      </p:sp>
      <p:sp>
        <p:nvSpPr>
          <p:cNvPr id="2" name="TextBox 1"/>
          <p:cNvSpPr txBox="1"/>
          <p:nvPr/>
        </p:nvSpPr>
        <p:spPr>
          <a:xfrm>
            <a:off x="2514600" y="1219200"/>
            <a:ext cx="3352800" cy="1791260"/>
          </a:xfrm>
          <a:prstGeom prst="rect">
            <a:avLst/>
          </a:prstGeom>
          <a:noFill/>
        </p:spPr>
        <p:txBody>
          <a:bodyPr wrap="square" rtlCol="0">
            <a:spAutoFit/>
          </a:bodyPr>
          <a:lstStyle/>
          <a:p>
            <a:pPr>
              <a:buNone/>
            </a:pPr>
            <a:r>
              <a:rPr lang="en-US" sz="2400" dirty="0">
                <a:latin typeface="Comic Sans MS"/>
                <a:cs typeface="Comic Sans MS"/>
              </a:rPr>
              <a:t>7   =</a:t>
            </a:r>
            <a:r>
              <a:rPr lang="en-US" sz="2400" dirty="0">
                <a:solidFill>
                  <a:srgbClr val="FF0000"/>
                </a:solidFill>
                <a:latin typeface="Comic Sans MS"/>
                <a:cs typeface="Comic Sans MS"/>
              </a:rPr>
              <a:t>  0  1  1  1</a:t>
            </a:r>
          </a:p>
          <a:p>
            <a:pPr>
              <a:buNone/>
            </a:pPr>
            <a:endParaRPr lang="en-US" sz="2400" dirty="0">
              <a:latin typeface="Comic Sans MS"/>
              <a:cs typeface="Comic Sans MS"/>
            </a:endParaRPr>
          </a:p>
          <a:p>
            <a:pPr>
              <a:buNone/>
            </a:pPr>
            <a:r>
              <a:rPr lang="en-US" sz="2400" dirty="0">
                <a:latin typeface="Comic Sans MS"/>
                <a:cs typeface="Comic Sans MS"/>
              </a:rPr>
              <a:t>	</a:t>
            </a:r>
            <a:endParaRPr lang="en-US" sz="2400" baseline="30000" dirty="0">
              <a:latin typeface="Comic Sans MS"/>
              <a:cs typeface="Comic Sans MS"/>
            </a:endParaRPr>
          </a:p>
          <a:p>
            <a:pPr>
              <a:buNone/>
            </a:pPr>
            <a:endParaRPr lang="en-US" sz="2400" dirty="0">
              <a:latin typeface="Comic Sans MS"/>
              <a:cs typeface="Comic Sans MS"/>
            </a:endParaRPr>
          </a:p>
        </p:txBody>
      </p:sp>
      <p:sp>
        <p:nvSpPr>
          <p:cNvPr id="66" name="TextBox 65"/>
          <p:cNvSpPr txBox="1"/>
          <p:nvPr/>
        </p:nvSpPr>
        <p:spPr>
          <a:xfrm>
            <a:off x="2493843" y="2479595"/>
            <a:ext cx="2172390" cy="461665"/>
          </a:xfrm>
          <a:prstGeom prst="rect">
            <a:avLst/>
          </a:prstGeom>
          <a:noFill/>
        </p:spPr>
        <p:txBody>
          <a:bodyPr wrap="square" rtlCol="0">
            <a:spAutoFit/>
          </a:bodyPr>
          <a:lstStyle/>
          <a:p>
            <a:pPr>
              <a:buNone/>
            </a:pPr>
            <a:r>
              <a:rPr lang="en-US" sz="2400" dirty="0">
                <a:latin typeface="Comic Sans MS"/>
                <a:cs typeface="Comic Sans MS"/>
              </a:rPr>
              <a:t>5   =</a:t>
            </a:r>
            <a:r>
              <a:rPr lang="en-US" sz="2400" dirty="0">
                <a:solidFill>
                  <a:srgbClr val="FF0000"/>
                </a:solidFill>
                <a:latin typeface="Comic Sans MS"/>
                <a:cs typeface="Comic Sans MS"/>
              </a:rPr>
              <a:t>  0  1  0  1</a:t>
            </a:r>
          </a:p>
        </p:txBody>
      </p:sp>
      <p:cxnSp>
        <p:nvCxnSpPr>
          <p:cNvPr id="9" name="Straight Connector 8"/>
          <p:cNvCxnSpPr>
            <a:cxnSpLocks/>
          </p:cNvCxnSpPr>
          <p:nvPr/>
        </p:nvCxnSpPr>
        <p:spPr>
          <a:xfrm flipV="1">
            <a:off x="914400" y="3733800"/>
            <a:ext cx="4953000" cy="76200"/>
          </a:xfrm>
          <a:prstGeom prst="line">
            <a:avLst/>
          </a:prstGeom>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313741" y="4648200"/>
            <a:ext cx="1039918" cy="461665"/>
          </a:xfrm>
          <a:prstGeom prst="rect">
            <a:avLst/>
          </a:prstGeom>
          <a:noFill/>
        </p:spPr>
        <p:txBody>
          <a:bodyPr wrap="square" rtlCol="0">
            <a:spAutoFit/>
          </a:bodyPr>
          <a:lstStyle/>
          <a:p>
            <a:pPr>
              <a:buNone/>
            </a:pPr>
            <a:r>
              <a:rPr lang="en-US" sz="2400" dirty="0">
                <a:latin typeface="Comic Sans MS"/>
                <a:cs typeface="Comic Sans MS"/>
              </a:rPr>
              <a:t>2 = </a:t>
            </a:r>
            <a:r>
              <a:rPr lang="en-US" sz="2400" dirty="0">
                <a:solidFill>
                  <a:srgbClr val="FF0000"/>
                </a:solidFill>
                <a:latin typeface="Comic Sans MS"/>
                <a:cs typeface="Comic Sans MS"/>
              </a:rPr>
              <a:t>10</a:t>
            </a:r>
          </a:p>
        </p:txBody>
      </p:sp>
      <p:cxnSp>
        <p:nvCxnSpPr>
          <p:cNvPr id="4" name="Straight Arrow Connector 3"/>
          <p:cNvCxnSpPr>
            <a:cxnSpLocks/>
          </p:cNvCxnSpPr>
          <p:nvPr/>
        </p:nvCxnSpPr>
        <p:spPr>
          <a:xfrm>
            <a:off x="4495800" y="1635205"/>
            <a:ext cx="0" cy="8031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a:off x="4495800" y="2921675"/>
            <a:ext cx="0" cy="1726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114800" y="3653135"/>
            <a:ext cx="587521" cy="461665"/>
          </a:xfrm>
          <a:prstGeom prst="rect">
            <a:avLst/>
          </a:prstGeom>
          <a:noFill/>
        </p:spPr>
        <p:txBody>
          <a:bodyPr wrap="square" rtlCol="0">
            <a:spAutoFit/>
          </a:bodyPr>
          <a:lstStyle/>
          <a:p>
            <a:pPr>
              <a:buNone/>
            </a:pPr>
            <a:r>
              <a:rPr lang="en-US" sz="2400" baseline="100000" dirty="0">
                <a:solidFill>
                  <a:srgbClr val="FF0000"/>
                </a:solidFill>
                <a:latin typeface="Comic Sans MS"/>
                <a:cs typeface="Comic Sans MS"/>
              </a:rPr>
              <a:t>1</a:t>
            </a:r>
            <a:r>
              <a:rPr lang="en-US" sz="2400" baseline="30000" dirty="0">
                <a:solidFill>
                  <a:srgbClr val="FF0000"/>
                </a:solidFill>
                <a:latin typeface="Comic Sans MS"/>
                <a:cs typeface="Comic Sans MS"/>
              </a:rPr>
              <a:t>  </a:t>
            </a:r>
            <a:r>
              <a:rPr lang="en-US" sz="2400" dirty="0">
                <a:solidFill>
                  <a:srgbClr val="FF0000"/>
                </a:solidFill>
                <a:latin typeface="Comic Sans MS"/>
                <a:cs typeface="Comic Sans MS"/>
              </a:rPr>
              <a:t>0</a:t>
            </a:r>
          </a:p>
        </p:txBody>
      </p:sp>
      <p:cxnSp>
        <p:nvCxnSpPr>
          <p:cNvPr id="12" name="Straight Arrow Connector 11"/>
          <p:cNvCxnSpPr>
            <a:cxnSpLocks/>
          </p:cNvCxnSpPr>
          <p:nvPr/>
        </p:nvCxnSpPr>
        <p:spPr>
          <a:xfrm flipH="1">
            <a:off x="4175258" y="1676400"/>
            <a:ext cx="15742" cy="784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a:off x="4191000" y="2895600"/>
            <a:ext cx="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p:cNvCxnSpPr>
          <p:nvPr/>
        </p:nvCxnSpPr>
        <p:spPr>
          <a:xfrm>
            <a:off x="4191000" y="3886200"/>
            <a:ext cx="0" cy="1295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038600" y="5177135"/>
            <a:ext cx="1039918" cy="461665"/>
          </a:xfrm>
          <a:prstGeom prst="rect">
            <a:avLst/>
          </a:prstGeom>
          <a:noFill/>
        </p:spPr>
        <p:txBody>
          <a:bodyPr wrap="square" rtlCol="0">
            <a:spAutoFit/>
          </a:bodyPr>
          <a:lstStyle/>
          <a:p>
            <a:pPr>
              <a:buNone/>
            </a:pPr>
            <a:r>
              <a:rPr lang="en-US" sz="2400" dirty="0">
                <a:latin typeface="Comic Sans MS"/>
                <a:cs typeface="Comic Sans MS"/>
              </a:rPr>
              <a:t>2 = </a:t>
            </a:r>
            <a:r>
              <a:rPr lang="en-US" sz="2400" dirty="0">
                <a:solidFill>
                  <a:srgbClr val="FF0000"/>
                </a:solidFill>
                <a:latin typeface="Comic Sans MS"/>
                <a:cs typeface="Comic Sans MS"/>
              </a:rPr>
              <a:t>10</a:t>
            </a:r>
          </a:p>
        </p:txBody>
      </p:sp>
      <p:sp>
        <p:nvSpPr>
          <p:cNvPr id="22" name="TextBox 21"/>
          <p:cNvSpPr txBox="1"/>
          <p:nvPr/>
        </p:nvSpPr>
        <p:spPr>
          <a:xfrm>
            <a:off x="3733800" y="3657600"/>
            <a:ext cx="648835" cy="461665"/>
          </a:xfrm>
          <a:prstGeom prst="rect">
            <a:avLst/>
          </a:prstGeom>
          <a:noFill/>
        </p:spPr>
        <p:txBody>
          <a:bodyPr wrap="square" rtlCol="0">
            <a:spAutoFit/>
          </a:bodyPr>
          <a:lstStyle/>
          <a:p>
            <a:pPr>
              <a:buNone/>
            </a:pPr>
            <a:r>
              <a:rPr lang="en-US" sz="2400" baseline="100000" dirty="0">
                <a:solidFill>
                  <a:srgbClr val="FF0000"/>
                </a:solidFill>
                <a:latin typeface="Comic Sans MS"/>
                <a:cs typeface="Comic Sans MS"/>
              </a:rPr>
              <a:t>1</a:t>
            </a:r>
            <a:r>
              <a:rPr lang="en-US" sz="2400" baseline="30000" dirty="0">
                <a:solidFill>
                  <a:srgbClr val="FF0000"/>
                </a:solidFill>
                <a:latin typeface="Comic Sans MS"/>
                <a:cs typeface="Comic Sans MS"/>
              </a:rPr>
              <a:t>   </a:t>
            </a:r>
            <a:r>
              <a:rPr lang="en-US" sz="2400" dirty="0">
                <a:solidFill>
                  <a:srgbClr val="FF0000"/>
                </a:solidFill>
                <a:latin typeface="Comic Sans MS"/>
                <a:cs typeface="Comic Sans MS"/>
              </a:rPr>
              <a:t>0 </a:t>
            </a:r>
          </a:p>
        </p:txBody>
      </p:sp>
      <p:cxnSp>
        <p:nvCxnSpPr>
          <p:cNvPr id="25" name="Straight Arrow Connector 24"/>
          <p:cNvCxnSpPr>
            <a:cxnSpLocks/>
          </p:cNvCxnSpPr>
          <p:nvPr/>
        </p:nvCxnSpPr>
        <p:spPr>
          <a:xfrm>
            <a:off x="3810000" y="1600200"/>
            <a:ext cx="0" cy="8793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p:cNvCxnSpPr>
          <p:nvPr/>
        </p:nvCxnSpPr>
        <p:spPr>
          <a:xfrm>
            <a:off x="3810000" y="2921675"/>
            <a:ext cx="0" cy="58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cxnSpLocks/>
          </p:cNvCxnSpPr>
          <p:nvPr/>
        </p:nvCxnSpPr>
        <p:spPr>
          <a:xfrm>
            <a:off x="3810000" y="3886200"/>
            <a:ext cx="0" cy="19792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657574" y="5791200"/>
            <a:ext cx="990626" cy="461665"/>
          </a:xfrm>
          <a:prstGeom prst="rect">
            <a:avLst/>
          </a:prstGeom>
          <a:noFill/>
        </p:spPr>
        <p:txBody>
          <a:bodyPr wrap="square" rtlCol="0">
            <a:spAutoFit/>
          </a:bodyPr>
          <a:lstStyle/>
          <a:p>
            <a:pPr>
              <a:buNone/>
            </a:pPr>
            <a:r>
              <a:rPr lang="en-US" sz="2400" dirty="0">
                <a:latin typeface="Comic Sans MS"/>
                <a:cs typeface="Comic Sans MS"/>
              </a:rPr>
              <a:t>3 = </a:t>
            </a:r>
            <a:r>
              <a:rPr lang="en-US" sz="2400" dirty="0">
                <a:solidFill>
                  <a:srgbClr val="FF0000"/>
                </a:solidFill>
                <a:latin typeface="Comic Sans MS"/>
                <a:cs typeface="Comic Sans MS"/>
              </a:rPr>
              <a:t>11</a:t>
            </a:r>
          </a:p>
        </p:txBody>
      </p:sp>
      <p:sp>
        <p:nvSpPr>
          <p:cNvPr id="32" name="TextBox 31"/>
          <p:cNvSpPr txBox="1"/>
          <p:nvPr/>
        </p:nvSpPr>
        <p:spPr>
          <a:xfrm>
            <a:off x="3439057" y="3657600"/>
            <a:ext cx="599543" cy="461665"/>
          </a:xfrm>
          <a:prstGeom prst="rect">
            <a:avLst/>
          </a:prstGeom>
          <a:noFill/>
        </p:spPr>
        <p:txBody>
          <a:bodyPr wrap="square" rtlCol="0">
            <a:spAutoFit/>
          </a:bodyPr>
          <a:lstStyle/>
          <a:p>
            <a:pPr>
              <a:buNone/>
            </a:pPr>
            <a:r>
              <a:rPr lang="en-US" sz="2400" baseline="100000" dirty="0">
                <a:solidFill>
                  <a:srgbClr val="FF0000"/>
                </a:solidFill>
                <a:latin typeface="Comic Sans MS"/>
                <a:cs typeface="Comic Sans MS"/>
              </a:rPr>
              <a:t>1</a:t>
            </a:r>
            <a:r>
              <a:rPr lang="en-US" sz="2400" baseline="30000" dirty="0">
                <a:solidFill>
                  <a:srgbClr val="FF0000"/>
                </a:solidFill>
                <a:latin typeface="Comic Sans MS"/>
                <a:cs typeface="Comic Sans MS"/>
              </a:rPr>
              <a:t>   </a:t>
            </a:r>
            <a:r>
              <a:rPr lang="en-US" sz="2400" dirty="0">
                <a:solidFill>
                  <a:srgbClr val="FF0000"/>
                </a:solidFill>
                <a:latin typeface="Comic Sans MS"/>
                <a:cs typeface="Comic Sans MS"/>
              </a:rPr>
              <a:t>1</a:t>
            </a:r>
          </a:p>
        </p:txBody>
      </p:sp>
      <p:cxnSp>
        <p:nvCxnSpPr>
          <p:cNvPr id="34" name="Straight Arrow Connector 33"/>
          <p:cNvCxnSpPr>
            <a:cxnSpLocks/>
          </p:cNvCxnSpPr>
          <p:nvPr/>
        </p:nvCxnSpPr>
        <p:spPr>
          <a:xfrm>
            <a:off x="3505200" y="1676400"/>
            <a:ext cx="0" cy="8031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p:cNvCxnSpPr>
          <p:nvPr/>
        </p:nvCxnSpPr>
        <p:spPr>
          <a:xfrm>
            <a:off x="3505200" y="4064675"/>
            <a:ext cx="0" cy="20313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352800" y="6165502"/>
            <a:ext cx="990626" cy="461665"/>
          </a:xfrm>
          <a:prstGeom prst="rect">
            <a:avLst/>
          </a:prstGeom>
          <a:noFill/>
        </p:spPr>
        <p:txBody>
          <a:bodyPr wrap="square" rtlCol="0">
            <a:spAutoFit/>
          </a:bodyPr>
          <a:lstStyle/>
          <a:p>
            <a:pPr>
              <a:buNone/>
            </a:pPr>
            <a:r>
              <a:rPr lang="en-US" sz="2400" dirty="0">
                <a:latin typeface="Comic Sans MS"/>
                <a:cs typeface="Comic Sans MS"/>
              </a:rPr>
              <a:t>1 = </a:t>
            </a:r>
            <a:r>
              <a:rPr lang="en-US" sz="2400" dirty="0">
                <a:solidFill>
                  <a:srgbClr val="FF0000"/>
                </a:solidFill>
                <a:latin typeface="Comic Sans MS"/>
                <a:cs typeface="Comic Sans MS"/>
              </a:rPr>
              <a:t>01</a:t>
            </a:r>
          </a:p>
        </p:txBody>
      </p:sp>
      <p:sp>
        <p:nvSpPr>
          <p:cNvPr id="38" name="TextBox 37"/>
          <p:cNvSpPr txBox="1"/>
          <p:nvPr/>
        </p:nvSpPr>
        <p:spPr>
          <a:xfrm>
            <a:off x="3273060" y="3657600"/>
            <a:ext cx="384540" cy="461665"/>
          </a:xfrm>
          <a:prstGeom prst="rect">
            <a:avLst/>
          </a:prstGeom>
          <a:noFill/>
        </p:spPr>
        <p:txBody>
          <a:bodyPr wrap="square" rtlCol="0">
            <a:spAutoFit/>
          </a:bodyPr>
          <a:lstStyle/>
          <a:p>
            <a:pPr>
              <a:buNone/>
            </a:pPr>
            <a:r>
              <a:rPr lang="en-US" sz="2400" baseline="30000" dirty="0">
                <a:solidFill>
                  <a:srgbClr val="FF0000"/>
                </a:solidFill>
                <a:latin typeface="Comic Sans MS"/>
                <a:cs typeface="Comic Sans MS"/>
              </a:rPr>
              <a:t> </a:t>
            </a:r>
            <a:r>
              <a:rPr lang="en-US" sz="2400" dirty="0">
                <a:solidFill>
                  <a:srgbClr val="FF0000"/>
                </a:solidFill>
                <a:latin typeface="Comic Sans MS"/>
                <a:cs typeface="Comic Sans MS"/>
              </a:rPr>
              <a:t>1</a:t>
            </a:r>
          </a:p>
        </p:txBody>
      </p:sp>
      <p:cxnSp>
        <p:nvCxnSpPr>
          <p:cNvPr id="41" name="Straight Arrow Connector 40"/>
          <p:cNvCxnSpPr>
            <a:cxnSpLocks/>
          </p:cNvCxnSpPr>
          <p:nvPr/>
        </p:nvCxnSpPr>
        <p:spPr>
          <a:xfrm>
            <a:off x="3505200" y="2845475"/>
            <a:ext cx="0" cy="58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Slide Number Placeholder 38"/>
          <p:cNvSpPr>
            <a:spLocks noGrp="1"/>
          </p:cNvSpPr>
          <p:nvPr>
            <p:ph type="sldNum" sz="quarter" idx="12"/>
          </p:nvPr>
        </p:nvSpPr>
        <p:spPr/>
        <p:txBody>
          <a:bodyPr/>
          <a:lstStyle/>
          <a:p>
            <a:pPr>
              <a:defRPr/>
            </a:pPr>
            <a:fld id="{0F4E21E8-E98A-5642-BFE8-2DAD7EC709D7}" type="slidenum">
              <a:rPr lang="en-US" smtClean="0"/>
              <a:pPr>
                <a:defRPr/>
              </a:pPr>
              <a:t>30</a:t>
            </a:fld>
            <a:endParaRPr lang="en-US"/>
          </a:p>
        </p:txBody>
      </p:sp>
      <p:sp>
        <p:nvSpPr>
          <p:cNvPr id="3" name="Rectangle 2"/>
          <p:cNvSpPr/>
          <p:nvPr/>
        </p:nvSpPr>
        <p:spPr>
          <a:xfrm>
            <a:off x="2437265" y="3657600"/>
            <a:ext cx="852066" cy="461665"/>
          </a:xfrm>
          <a:prstGeom prst="rect">
            <a:avLst/>
          </a:prstGeom>
        </p:spPr>
        <p:txBody>
          <a:bodyPr wrap="square">
            <a:spAutoFit/>
          </a:bodyPr>
          <a:lstStyle/>
          <a:p>
            <a:pPr>
              <a:buNone/>
            </a:pPr>
            <a:r>
              <a:rPr lang="en-US" sz="2400" dirty="0">
                <a:latin typeface="Comic Sans MS"/>
                <a:cs typeface="Comic Sans MS"/>
              </a:rPr>
              <a:t>12  =</a:t>
            </a:r>
            <a:r>
              <a:rPr lang="en-US" sz="2400" dirty="0">
                <a:solidFill>
                  <a:srgbClr val="FF0000"/>
                </a:solidFill>
                <a:latin typeface="Comic Sans MS"/>
                <a:cs typeface="Comic Sans MS"/>
              </a:rPr>
              <a:t> </a:t>
            </a:r>
            <a:endParaRPr lang="en-US" sz="2400" dirty="0"/>
          </a:p>
        </p:txBody>
      </p:sp>
      <p:pic>
        <p:nvPicPr>
          <p:cNvPr id="5" name="Audio 4">
            <a:hlinkClick r:id="" action="ppaction://media"/>
            <a:extLst>
              <a:ext uri="{FF2B5EF4-FFF2-40B4-BE49-F238E27FC236}">
                <a16:creationId xmlns:a16="http://schemas.microsoft.com/office/drawing/2014/main" id="{9D6CAED3-E327-0436-86A0-8F7301AA55E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564771728"/>
      </p:ext>
    </p:extLst>
  </p:cSld>
  <p:clrMapOvr>
    <a:masterClrMapping/>
  </p:clrMapOvr>
  <mc:AlternateContent xmlns:mc="http://schemas.openxmlformats.org/markup-compatibility/2006" xmlns:p14="http://schemas.microsoft.com/office/powerpoint/2010/main">
    <mc:Choice Requires="p14">
      <p:transition spd="slow" p14:dur="2000" advTm="66186"/>
    </mc:Choice>
    <mc:Fallback xmlns="">
      <p:transition spd="slow" advTm="6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9"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dissolv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xit" presetSubtype="0" fill="hold" grpId="1" nodeType="withEffect">
                                  <p:stCondLst>
                                    <p:cond delay="0"/>
                                  </p:stCondLst>
                                  <p:childTnLst>
                                    <p:animEffect transition="out" filter="dissolve">
                                      <p:cBhvr>
                                        <p:cTn id="24" dur="500"/>
                                        <p:tgtEl>
                                          <p:spTgt spid="69"/>
                                        </p:tgtEl>
                                      </p:cBhvr>
                                    </p:animEffect>
                                    <p:set>
                                      <p:cBhvr>
                                        <p:cTn id="25" dur="1" fill="hold">
                                          <p:stCondLst>
                                            <p:cond delay="499"/>
                                          </p:stCondLst>
                                        </p:cTn>
                                        <p:tgtEl>
                                          <p:spTgt spid="69"/>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dissolve">
                                      <p:cBhvr>
                                        <p:cTn id="50" dur="500"/>
                                        <p:tgtEl>
                                          <p:spTgt spid="22"/>
                                        </p:tgtEl>
                                      </p:cBhvr>
                                    </p:animEffect>
                                  </p:childTnLst>
                                </p:cTn>
                              </p:par>
                              <p:par>
                                <p:cTn id="51" presetID="9" presetClass="exit" presetSubtype="0" fill="hold" grpId="1" nodeType="withEffect">
                                  <p:stCondLst>
                                    <p:cond delay="0"/>
                                  </p:stCondLst>
                                  <p:childTnLst>
                                    <p:animEffect transition="out" filter="dissolv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9" presetClass="exit" presetSubtype="0" fill="hold" nodeType="withEffect">
                                  <p:stCondLst>
                                    <p:cond delay="0"/>
                                  </p:stCondLst>
                                  <p:childTnLst>
                                    <p:animEffect transition="out" filter="dissolv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9" presetClass="exit" presetSubtype="0" fill="hold" nodeType="withEffect">
                                  <p:stCondLst>
                                    <p:cond delay="0"/>
                                  </p:stCondLst>
                                  <p:childTnLst>
                                    <p:animEffect transition="out" filter="dissolv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par>
                                <p:cTn id="68" presetID="9" presetClass="entr" presetSubtype="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dissolve">
                                      <p:cBhvr>
                                        <p:cTn id="70" dur="500"/>
                                        <p:tgtEl>
                                          <p:spTgt spid="26"/>
                                        </p:tgtEl>
                                      </p:cBhvr>
                                    </p:animEffect>
                                  </p:childTnLst>
                                </p:cTn>
                              </p:par>
                              <p:par>
                                <p:cTn id="71" presetID="9"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dissolve">
                                      <p:cBhvr>
                                        <p:cTn id="73" dur="500"/>
                                        <p:tgtEl>
                                          <p:spTgt spid="29"/>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dissolv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xit" presetSubtype="0" fill="hold" nodeType="clickEffect">
                                  <p:stCondLst>
                                    <p:cond delay="0"/>
                                  </p:stCondLst>
                                  <p:childTnLst>
                                    <p:animEffect transition="out" filter="dissolv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par>
                                <p:cTn id="82" presetID="9" presetClass="exit" presetSubtype="0" fill="hold" nodeType="withEffect">
                                  <p:stCondLst>
                                    <p:cond delay="0"/>
                                  </p:stCondLst>
                                  <p:childTnLst>
                                    <p:animEffect transition="out" filter="dissolve">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9" presetClass="exit" presetSubtype="0" fill="hold" nodeType="withEffect">
                                  <p:stCondLst>
                                    <p:cond delay="0"/>
                                  </p:stCondLst>
                                  <p:childTnLst>
                                    <p:animEffect transition="out" filter="dissolv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9" presetClass="entr" presetSubtype="0"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dissolve">
                                      <p:cBhvr>
                                        <p:cTn id="90" dur="500"/>
                                        <p:tgtEl>
                                          <p:spTgt spid="32"/>
                                        </p:tgtEl>
                                      </p:cBhvr>
                                    </p:animEffect>
                                  </p:childTnLst>
                                </p:cTn>
                              </p:par>
                              <p:par>
                                <p:cTn id="91" presetID="9" presetClass="exit" presetSubtype="0" fill="hold" grpId="1" nodeType="withEffect">
                                  <p:stCondLst>
                                    <p:cond delay="0"/>
                                  </p:stCondLst>
                                  <p:childTnLst>
                                    <p:animEffect transition="out" filter="dissolve">
                                      <p:cBhvr>
                                        <p:cTn id="92" dur="500"/>
                                        <p:tgtEl>
                                          <p:spTgt spid="31"/>
                                        </p:tgtEl>
                                      </p:cBhvr>
                                    </p:animEffect>
                                    <p:set>
                                      <p:cBhvr>
                                        <p:cTn id="93" dur="1" fill="hold">
                                          <p:stCondLst>
                                            <p:cond delay="499"/>
                                          </p:stCondLst>
                                        </p:cTn>
                                        <p:tgtEl>
                                          <p:spTgt spid="31"/>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dissolve">
                                      <p:cBhvr>
                                        <p:cTn id="98" dur="500"/>
                                        <p:tgtEl>
                                          <p:spTgt spid="34"/>
                                        </p:tgtEl>
                                      </p:cBhvr>
                                    </p:animEffect>
                                  </p:childTnLst>
                                </p:cTn>
                              </p:par>
                              <p:par>
                                <p:cTn id="99" presetID="9" presetClass="entr" presetSubtype="0"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dissolve">
                                      <p:cBhvr>
                                        <p:cTn id="101" dur="500"/>
                                        <p:tgtEl>
                                          <p:spTgt spid="35"/>
                                        </p:tgtEl>
                                      </p:cBhvr>
                                    </p:animEffect>
                                  </p:childTnLst>
                                </p:cTn>
                              </p:par>
                              <p:par>
                                <p:cTn id="102" presetID="9" presetClass="entr" presetSubtype="0" fill="hold" nodeType="with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dissolve">
                                      <p:cBhvr>
                                        <p:cTn id="104" dur="500"/>
                                        <p:tgtEl>
                                          <p:spTgt spid="41"/>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dissolve">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dissolve">
                                      <p:cBhvr>
                                        <p:cTn id="112" dur="500"/>
                                        <p:tgtEl>
                                          <p:spTgt spid="38"/>
                                        </p:tgtEl>
                                      </p:cBhvr>
                                    </p:animEffect>
                                  </p:childTnLst>
                                </p:cTn>
                              </p:par>
                              <p:par>
                                <p:cTn id="113" presetID="9" presetClass="exit" presetSubtype="0" fill="hold" nodeType="withEffect">
                                  <p:stCondLst>
                                    <p:cond delay="0"/>
                                  </p:stCondLst>
                                  <p:childTnLst>
                                    <p:animEffect transition="out" filter="dissolve">
                                      <p:cBhvr>
                                        <p:cTn id="114" dur="500"/>
                                        <p:tgtEl>
                                          <p:spTgt spid="41"/>
                                        </p:tgtEl>
                                      </p:cBhvr>
                                    </p:animEffect>
                                    <p:set>
                                      <p:cBhvr>
                                        <p:cTn id="115" dur="1" fill="hold">
                                          <p:stCondLst>
                                            <p:cond delay="499"/>
                                          </p:stCondLst>
                                        </p:cTn>
                                        <p:tgtEl>
                                          <p:spTgt spid="41"/>
                                        </p:tgtEl>
                                        <p:attrNameLst>
                                          <p:attrName>style.visibility</p:attrName>
                                        </p:attrNameLst>
                                      </p:cBhvr>
                                      <p:to>
                                        <p:strVal val="hidden"/>
                                      </p:to>
                                    </p:set>
                                  </p:childTnLst>
                                </p:cTn>
                              </p:par>
                              <p:par>
                                <p:cTn id="116" presetID="9" presetClass="exit" presetSubtype="0" fill="hold" nodeType="withEffect">
                                  <p:stCondLst>
                                    <p:cond delay="0"/>
                                  </p:stCondLst>
                                  <p:childTnLst>
                                    <p:animEffect transition="out" filter="dissolve">
                                      <p:cBhvr>
                                        <p:cTn id="117" dur="500"/>
                                        <p:tgtEl>
                                          <p:spTgt spid="35"/>
                                        </p:tgtEl>
                                      </p:cBhvr>
                                    </p:animEffect>
                                    <p:set>
                                      <p:cBhvr>
                                        <p:cTn id="118" dur="1" fill="hold">
                                          <p:stCondLst>
                                            <p:cond delay="499"/>
                                          </p:stCondLst>
                                        </p:cTn>
                                        <p:tgtEl>
                                          <p:spTgt spid="35"/>
                                        </p:tgtEl>
                                        <p:attrNameLst>
                                          <p:attrName>style.visibility</p:attrName>
                                        </p:attrNameLst>
                                      </p:cBhvr>
                                      <p:to>
                                        <p:strVal val="hidden"/>
                                      </p:to>
                                    </p:set>
                                  </p:childTnLst>
                                </p:cTn>
                              </p:par>
                              <p:par>
                                <p:cTn id="119" presetID="9" presetClass="exit" presetSubtype="0" fill="hold" nodeType="withEffect">
                                  <p:stCondLst>
                                    <p:cond delay="0"/>
                                  </p:stCondLst>
                                  <p:childTnLst>
                                    <p:animEffect transition="out" filter="dissolve">
                                      <p:cBhvr>
                                        <p:cTn id="120" dur="500"/>
                                        <p:tgtEl>
                                          <p:spTgt spid="34"/>
                                        </p:tgtEl>
                                      </p:cBhvr>
                                    </p:animEffect>
                                    <p:set>
                                      <p:cBhvr>
                                        <p:cTn id="121" dur="1" fill="hold">
                                          <p:stCondLst>
                                            <p:cond delay="499"/>
                                          </p:stCondLst>
                                        </p:cTn>
                                        <p:tgtEl>
                                          <p:spTgt spid="34"/>
                                        </p:tgtEl>
                                        <p:attrNameLst>
                                          <p:attrName>style.visibility</p:attrName>
                                        </p:attrNameLst>
                                      </p:cBhvr>
                                      <p:to>
                                        <p:strVal val="hidden"/>
                                      </p:to>
                                    </p:set>
                                  </p:childTnLst>
                                </p:cTn>
                              </p:par>
                              <p:par>
                                <p:cTn id="122" presetID="9" presetClass="exit" presetSubtype="0" fill="hold" grpId="1" nodeType="withEffect">
                                  <p:stCondLst>
                                    <p:cond delay="0"/>
                                  </p:stCondLst>
                                  <p:childTnLst>
                                    <p:animEffect transition="out" filter="dissolve">
                                      <p:cBhvr>
                                        <p:cTn id="123" dur="500"/>
                                        <p:tgtEl>
                                          <p:spTgt spid="37"/>
                                        </p:tgtEl>
                                      </p:cBhvr>
                                    </p:animEffect>
                                    <p:set>
                                      <p:cBhvr>
                                        <p:cTn id="124" dur="1" fill="hold">
                                          <p:stCondLst>
                                            <p:cond delay="499"/>
                                          </p:stCondLst>
                                        </p:cTn>
                                        <p:tgtEl>
                                          <p:spTgt spid="37"/>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dissolve">
                                      <p:cBhvr>
                                        <p:cTn id="1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0" fill="hold" display="0">
                  <p:stCondLst>
                    <p:cond delay="indefinite"/>
                  </p:stCondLst>
                  <p:endCondLst>
                    <p:cond evt="onStopAudio" delay="0">
                      <p:tgtEl>
                        <p:sldTgt/>
                      </p:tgtEl>
                    </p:cond>
                  </p:endCondLst>
                </p:cTn>
                <p:tgtEl>
                  <p:spTgt spid="5"/>
                </p:tgtEl>
              </p:cMediaNode>
            </p:audio>
          </p:childTnLst>
        </p:cTn>
      </p:par>
    </p:tnLst>
    <p:bldLst>
      <p:bldP spid="69" grpId="0"/>
      <p:bldP spid="69" grpId="1"/>
      <p:bldP spid="11" grpId="0"/>
      <p:bldP spid="18" grpId="0"/>
      <p:bldP spid="18" grpId="1"/>
      <p:bldP spid="22" grpId="0"/>
      <p:bldP spid="31" grpId="0"/>
      <p:bldP spid="31" grpId="1"/>
      <p:bldP spid="32" grpId="0"/>
      <p:bldP spid="37" grpId="0"/>
      <p:bldP spid="37" grpId="1"/>
      <p:bldP spid="38"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a:spLocks noChangeArrowheads="1"/>
          </p:cNvSpPr>
          <p:nvPr/>
        </p:nvSpPr>
        <p:spPr bwMode="auto">
          <a:xfrm>
            <a:off x="5715000" y="3609975"/>
            <a:ext cx="1676400" cy="560388"/>
          </a:xfrm>
          <a:prstGeom prst="rect">
            <a:avLst/>
          </a:prstGeom>
          <a:solidFill>
            <a:srgbClr val="FFFF00">
              <a:alpha val="47842"/>
            </a:srgbClr>
          </a:solidFill>
          <a:ln w="9525">
            <a:solidFill>
              <a:srgbClr val="4A7EBB"/>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81" name="Rectangle 80"/>
          <p:cNvSpPr>
            <a:spLocks noChangeArrowheads="1"/>
          </p:cNvSpPr>
          <p:nvPr/>
        </p:nvSpPr>
        <p:spPr bwMode="auto">
          <a:xfrm>
            <a:off x="5715000" y="4421188"/>
            <a:ext cx="1676400" cy="560387"/>
          </a:xfrm>
          <a:prstGeom prst="rect">
            <a:avLst/>
          </a:prstGeom>
          <a:solidFill>
            <a:srgbClr val="FFFF00">
              <a:alpha val="47842"/>
            </a:srgbClr>
          </a:solidFill>
          <a:ln w="9525">
            <a:solidFill>
              <a:srgbClr val="4A7EBB"/>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82" name="Rectangle 81"/>
          <p:cNvSpPr>
            <a:spLocks noChangeArrowheads="1"/>
          </p:cNvSpPr>
          <p:nvPr/>
        </p:nvSpPr>
        <p:spPr bwMode="auto">
          <a:xfrm>
            <a:off x="5715000" y="5286375"/>
            <a:ext cx="1676400" cy="560388"/>
          </a:xfrm>
          <a:prstGeom prst="rect">
            <a:avLst/>
          </a:prstGeom>
          <a:solidFill>
            <a:srgbClr val="FFFF00">
              <a:alpha val="47842"/>
            </a:srgbClr>
          </a:solidFill>
          <a:ln w="9525">
            <a:solidFill>
              <a:srgbClr val="4A7EBB"/>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83" name="Rectangle 82"/>
          <p:cNvSpPr>
            <a:spLocks noChangeArrowheads="1"/>
          </p:cNvSpPr>
          <p:nvPr/>
        </p:nvSpPr>
        <p:spPr bwMode="auto">
          <a:xfrm>
            <a:off x="5715000" y="6048375"/>
            <a:ext cx="1676400" cy="560388"/>
          </a:xfrm>
          <a:prstGeom prst="rect">
            <a:avLst/>
          </a:prstGeom>
          <a:solidFill>
            <a:srgbClr val="FFFF00">
              <a:alpha val="47842"/>
            </a:srgbClr>
          </a:solidFill>
          <a:ln w="9525">
            <a:solidFill>
              <a:srgbClr val="4A7EBB"/>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76" name="Rectangle 75"/>
          <p:cNvSpPr>
            <a:spLocks noChangeArrowheads="1"/>
          </p:cNvSpPr>
          <p:nvPr/>
        </p:nvSpPr>
        <p:spPr bwMode="auto">
          <a:xfrm>
            <a:off x="3886200" y="3633788"/>
            <a:ext cx="1676400" cy="560387"/>
          </a:xfrm>
          <a:prstGeom prst="rect">
            <a:avLst/>
          </a:prstGeom>
          <a:solidFill>
            <a:srgbClr val="C6D9F1">
              <a:alpha val="47842"/>
            </a:srgbClr>
          </a:solidFill>
          <a:ln w="9525">
            <a:solidFill>
              <a:srgbClr val="4A7EBB"/>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77" name="Rectangle 76"/>
          <p:cNvSpPr>
            <a:spLocks noChangeArrowheads="1"/>
          </p:cNvSpPr>
          <p:nvPr/>
        </p:nvSpPr>
        <p:spPr bwMode="auto">
          <a:xfrm>
            <a:off x="3886200" y="4448175"/>
            <a:ext cx="1676400" cy="560388"/>
          </a:xfrm>
          <a:prstGeom prst="rect">
            <a:avLst/>
          </a:prstGeom>
          <a:solidFill>
            <a:srgbClr val="C6D9F1">
              <a:alpha val="47842"/>
            </a:srgbClr>
          </a:solidFill>
          <a:ln w="9525">
            <a:solidFill>
              <a:srgbClr val="4A7EBB"/>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78" name="Rectangle 77"/>
          <p:cNvSpPr>
            <a:spLocks noChangeArrowheads="1"/>
          </p:cNvSpPr>
          <p:nvPr/>
        </p:nvSpPr>
        <p:spPr bwMode="auto">
          <a:xfrm>
            <a:off x="3886200" y="5259388"/>
            <a:ext cx="1676400" cy="560387"/>
          </a:xfrm>
          <a:prstGeom prst="rect">
            <a:avLst/>
          </a:prstGeom>
          <a:solidFill>
            <a:srgbClr val="C6D9F1">
              <a:alpha val="47842"/>
            </a:srgbClr>
          </a:solidFill>
          <a:ln w="9525">
            <a:solidFill>
              <a:srgbClr val="4A7EBB"/>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79" name="Rectangle 78"/>
          <p:cNvSpPr>
            <a:spLocks noChangeArrowheads="1"/>
          </p:cNvSpPr>
          <p:nvPr/>
        </p:nvSpPr>
        <p:spPr bwMode="auto">
          <a:xfrm>
            <a:off x="3886200" y="6021388"/>
            <a:ext cx="1676400" cy="560387"/>
          </a:xfrm>
          <a:prstGeom prst="rect">
            <a:avLst/>
          </a:prstGeom>
          <a:solidFill>
            <a:srgbClr val="C6D9F1">
              <a:alpha val="47842"/>
            </a:srgbClr>
          </a:solidFill>
          <a:ln w="9525">
            <a:solidFill>
              <a:srgbClr val="4A7EBB"/>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0490" name="TextBox 34"/>
          <p:cNvSpPr txBox="1">
            <a:spLocks noChangeArrowheads="1"/>
          </p:cNvSpPr>
          <p:nvPr/>
        </p:nvSpPr>
        <p:spPr bwMode="auto">
          <a:xfrm>
            <a:off x="2667000" y="0"/>
            <a:ext cx="2682145"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Half-Adder</a:t>
            </a:r>
          </a:p>
        </p:txBody>
      </p:sp>
      <p:grpSp>
        <p:nvGrpSpPr>
          <p:cNvPr id="20491" name="Group 33"/>
          <p:cNvGrpSpPr>
            <a:grpSpLocks/>
          </p:cNvGrpSpPr>
          <p:nvPr/>
        </p:nvGrpSpPr>
        <p:grpSpPr bwMode="auto">
          <a:xfrm>
            <a:off x="381000" y="762000"/>
            <a:ext cx="3505200" cy="1063625"/>
            <a:chOff x="5486400" y="370440"/>
            <a:chExt cx="3505200" cy="1063967"/>
          </a:xfrm>
        </p:grpSpPr>
        <p:cxnSp>
          <p:nvCxnSpPr>
            <p:cNvPr id="4" name="Straight Connector 3"/>
            <p:cNvCxnSpPr>
              <a:cxnSpLocks noChangeShapeType="1"/>
            </p:cNvCxnSpPr>
            <p:nvPr/>
          </p:nvCxnSpPr>
          <p:spPr bwMode="auto">
            <a:xfrm rot="5400000">
              <a:off x="6197449" y="916716"/>
              <a:ext cx="940102"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5" name="Freeform 4"/>
            <p:cNvSpPr>
              <a:spLocks noChangeArrowheads="1"/>
            </p:cNvSpPr>
            <p:nvPr/>
          </p:nvSpPr>
          <p:spPr bwMode="auto">
            <a:xfrm>
              <a:off x="6616700" y="370440"/>
              <a:ext cx="1049338" cy="1063967"/>
            </a:xfrm>
            <a:custGeom>
              <a:avLst/>
              <a:gdLst>
                <a:gd name="T0" fmla="*/ 66836 w 1049882"/>
                <a:gd name="T1" fmla="*/ 47349 h 1063967"/>
                <a:gd name="T2" fmla="*/ 467852 w 1049882"/>
                <a:gd name="T3" fmla="*/ 13926 h 1063967"/>
                <a:gd name="T4" fmla="*/ 818741 w 1049882"/>
                <a:gd name="T5" fmla="*/ 130906 h 1063967"/>
                <a:gd name="T6" fmla="*/ 1019249 w 1049882"/>
                <a:gd name="T7" fmla="*/ 415003 h 1063967"/>
                <a:gd name="T8" fmla="*/ 1002540 w 1049882"/>
                <a:gd name="T9" fmla="*/ 765945 h 1063967"/>
                <a:gd name="T10" fmla="*/ 751905 w 1049882"/>
                <a:gd name="T11" fmla="*/ 1016618 h 1063967"/>
                <a:gd name="T12" fmla="*/ 0 w 1049882"/>
                <a:gd name="T13" fmla="*/ 105004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6" name="Straight Connector 5"/>
            <p:cNvCxnSpPr>
              <a:cxnSpLocks noChangeShapeType="1"/>
            </p:cNvCxnSpPr>
            <p:nvPr/>
          </p:nvCxnSpPr>
          <p:spPr bwMode="auto">
            <a:xfrm>
              <a:off x="5486400" y="610230"/>
              <a:ext cx="1181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 name="Straight Connector 6"/>
            <p:cNvCxnSpPr>
              <a:cxnSpLocks noChangeShapeType="1"/>
            </p:cNvCxnSpPr>
            <p:nvPr/>
          </p:nvCxnSpPr>
          <p:spPr bwMode="auto">
            <a:xfrm>
              <a:off x="5486400" y="1218438"/>
              <a:ext cx="1181100" cy="158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8" name="Straight Connector 7"/>
            <p:cNvCxnSpPr>
              <a:cxnSpLocks noChangeShapeType="1"/>
            </p:cNvCxnSpPr>
            <p:nvPr/>
          </p:nvCxnSpPr>
          <p:spPr bwMode="auto">
            <a:xfrm>
              <a:off x="7666038" y="873840"/>
              <a:ext cx="132556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grpSp>
      <p:sp>
        <p:nvSpPr>
          <p:cNvPr id="20492" name="TextBox 8"/>
          <p:cNvSpPr txBox="1">
            <a:spLocks noChangeArrowheads="1"/>
          </p:cNvSpPr>
          <p:nvPr/>
        </p:nvSpPr>
        <p:spPr bwMode="auto">
          <a:xfrm>
            <a:off x="3654610" y="881535"/>
            <a:ext cx="3389069"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CARRY = AND = A ⋂</a:t>
            </a:r>
            <a:r>
              <a:rPr lang="en-US" sz="2400" dirty="0">
                <a:latin typeface="Comic Sans MS" charset="0"/>
              </a:rPr>
              <a:t> </a:t>
            </a:r>
            <a:r>
              <a:rPr lang="en-US" sz="2400" dirty="0">
                <a:solidFill>
                  <a:srgbClr val="FF0000"/>
                </a:solidFill>
                <a:latin typeface="Comic Sans MS" charset="0"/>
              </a:rPr>
              <a:t>B</a:t>
            </a:r>
          </a:p>
        </p:txBody>
      </p:sp>
      <p:cxnSp>
        <p:nvCxnSpPr>
          <p:cNvPr id="20" name="Straight Connector 19"/>
          <p:cNvCxnSpPr>
            <a:cxnSpLocks noChangeShapeType="1"/>
          </p:cNvCxnSpPr>
          <p:nvPr/>
        </p:nvCxnSpPr>
        <p:spPr bwMode="auto">
          <a:xfrm rot="5400000">
            <a:off x="229394" y="1721644"/>
            <a:ext cx="1370013" cy="3175"/>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3" name="Straight Connector 22"/>
          <p:cNvCxnSpPr>
            <a:cxnSpLocks noChangeShapeType="1"/>
          </p:cNvCxnSpPr>
          <p:nvPr/>
        </p:nvCxnSpPr>
        <p:spPr bwMode="auto">
          <a:xfrm rot="5400000">
            <a:off x="514351" y="2314575"/>
            <a:ext cx="1408112"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4" name="Straight Connector 23"/>
          <p:cNvCxnSpPr>
            <a:cxnSpLocks noChangeShapeType="1"/>
          </p:cNvCxnSpPr>
          <p:nvPr/>
        </p:nvCxnSpPr>
        <p:spPr bwMode="auto">
          <a:xfrm>
            <a:off x="533400" y="2408238"/>
            <a:ext cx="11811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5" name="Straight Connector 24"/>
          <p:cNvCxnSpPr>
            <a:cxnSpLocks noChangeShapeType="1"/>
          </p:cNvCxnSpPr>
          <p:nvPr/>
        </p:nvCxnSpPr>
        <p:spPr bwMode="auto">
          <a:xfrm>
            <a:off x="533400" y="3017838"/>
            <a:ext cx="11811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0497" name="TextBox 37"/>
          <p:cNvSpPr txBox="1">
            <a:spLocks noChangeArrowheads="1"/>
          </p:cNvSpPr>
          <p:nvPr/>
        </p:nvSpPr>
        <p:spPr bwMode="auto">
          <a:xfrm>
            <a:off x="3517276" y="2464183"/>
            <a:ext cx="3198311"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SUM = XOR = A ⨁ B </a:t>
            </a:r>
          </a:p>
        </p:txBody>
      </p:sp>
      <p:cxnSp>
        <p:nvCxnSpPr>
          <p:cNvPr id="39" name="Straight Connector 38"/>
          <p:cNvCxnSpPr>
            <a:cxnSpLocks noChangeShapeType="1"/>
          </p:cNvCxnSpPr>
          <p:nvPr/>
        </p:nvCxnSpPr>
        <p:spPr bwMode="auto">
          <a:xfrm>
            <a:off x="2590800" y="2720975"/>
            <a:ext cx="80486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41" name="Oval 40"/>
          <p:cNvSpPr>
            <a:spLocks noChangeArrowheads="1"/>
          </p:cNvSpPr>
          <p:nvPr/>
        </p:nvSpPr>
        <p:spPr bwMode="auto">
          <a:xfrm>
            <a:off x="838200" y="885825"/>
            <a:ext cx="153988" cy="157163"/>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2" name="Oval 41"/>
          <p:cNvSpPr>
            <a:spLocks noChangeArrowheads="1"/>
          </p:cNvSpPr>
          <p:nvPr/>
        </p:nvSpPr>
        <p:spPr bwMode="auto">
          <a:xfrm>
            <a:off x="836613" y="2328863"/>
            <a:ext cx="153987" cy="157162"/>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3" name="Oval 42"/>
          <p:cNvSpPr>
            <a:spLocks noChangeArrowheads="1"/>
          </p:cNvSpPr>
          <p:nvPr/>
        </p:nvSpPr>
        <p:spPr bwMode="auto">
          <a:xfrm>
            <a:off x="1141413" y="2938463"/>
            <a:ext cx="153987" cy="157162"/>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4" name="Oval 43"/>
          <p:cNvSpPr>
            <a:spLocks noChangeArrowheads="1"/>
          </p:cNvSpPr>
          <p:nvPr/>
        </p:nvSpPr>
        <p:spPr bwMode="auto">
          <a:xfrm>
            <a:off x="1143000" y="1571625"/>
            <a:ext cx="153988" cy="157163"/>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grpSp>
        <p:nvGrpSpPr>
          <p:cNvPr id="20503" name="Group 21"/>
          <p:cNvGrpSpPr>
            <a:grpSpLocks/>
          </p:cNvGrpSpPr>
          <p:nvPr/>
        </p:nvGrpSpPr>
        <p:grpSpPr bwMode="auto">
          <a:xfrm>
            <a:off x="3886200" y="3481388"/>
            <a:ext cx="3352800" cy="3200400"/>
            <a:chOff x="1676400" y="838200"/>
            <a:chExt cx="3352800" cy="3200400"/>
          </a:xfrm>
        </p:grpSpPr>
        <p:sp>
          <p:nvSpPr>
            <p:cNvPr id="46" name="Rectangle 45"/>
            <p:cNvSpPr>
              <a:spLocks noChangeArrowheads="1"/>
            </p:cNvSpPr>
            <p:nvPr/>
          </p:nvSpPr>
          <p:spPr bwMode="auto">
            <a:xfrm>
              <a:off x="16764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7" name="Rectangle 46"/>
            <p:cNvSpPr>
              <a:spLocks noChangeArrowheads="1"/>
            </p:cNvSpPr>
            <p:nvPr/>
          </p:nvSpPr>
          <p:spPr bwMode="auto">
            <a:xfrm>
              <a:off x="25146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8" name="Rectangle 47"/>
            <p:cNvSpPr>
              <a:spLocks noChangeArrowheads="1"/>
            </p:cNvSpPr>
            <p:nvPr/>
          </p:nvSpPr>
          <p:spPr bwMode="auto">
            <a:xfrm>
              <a:off x="33528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9" name="Rectangle 48"/>
            <p:cNvSpPr>
              <a:spLocks noChangeArrowheads="1"/>
            </p:cNvSpPr>
            <p:nvPr/>
          </p:nvSpPr>
          <p:spPr bwMode="auto">
            <a:xfrm>
              <a:off x="1676400" y="8382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50" name="Rectangle 49"/>
            <p:cNvSpPr>
              <a:spLocks noChangeArrowheads="1"/>
            </p:cNvSpPr>
            <p:nvPr/>
          </p:nvSpPr>
          <p:spPr bwMode="auto">
            <a:xfrm>
              <a:off x="1676400" y="1676400"/>
              <a:ext cx="33528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51" name="Rectangle 50"/>
            <p:cNvSpPr>
              <a:spLocks noChangeArrowheads="1"/>
            </p:cNvSpPr>
            <p:nvPr/>
          </p:nvSpPr>
          <p:spPr bwMode="auto">
            <a:xfrm>
              <a:off x="1676400" y="2514600"/>
              <a:ext cx="33528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0528" name="TextBox 51"/>
            <p:cNvSpPr txBox="1">
              <a:spLocks noChangeArrowheads="1"/>
            </p:cNvSpPr>
            <p:nvPr/>
          </p:nvSpPr>
          <p:spPr bwMode="auto">
            <a:xfrm>
              <a:off x="1829001"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20529" name="TextBox 52"/>
            <p:cNvSpPr txBox="1">
              <a:spLocks noChangeArrowheads="1"/>
            </p:cNvSpPr>
            <p:nvPr/>
          </p:nvSpPr>
          <p:spPr bwMode="auto">
            <a:xfrm>
              <a:off x="2689266"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20530" name="TextBox 53"/>
            <p:cNvSpPr txBox="1">
              <a:spLocks noChangeArrowheads="1"/>
            </p:cNvSpPr>
            <p:nvPr/>
          </p:nvSpPr>
          <p:spPr bwMode="auto">
            <a:xfrm>
              <a:off x="3527466"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20531" name="TextBox 54"/>
            <p:cNvSpPr txBox="1">
              <a:spLocks noChangeArrowheads="1"/>
            </p:cNvSpPr>
            <p:nvPr/>
          </p:nvSpPr>
          <p:spPr bwMode="auto">
            <a:xfrm>
              <a:off x="1829001" y="17774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20532" name="TextBox 55"/>
            <p:cNvSpPr txBox="1">
              <a:spLocks noChangeArrowheads="1"/>
            </p:cNvSpPr>
            <p:nvPr/>
          </p:nvSpPr>
          <p:spPr bwMode="auto">
            <a:xfrm>
              <a:off x="2722126" y="17774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20533" name="TextBox 56"/>
            <p:cNvSpPr txBox="1">
              <a:spLocks noChangeArrowheads="1"/>
            </p:cNvSpPr>
            <p:nvPr/>
          </p:nvSpPr>
          <p:spPr bwMode="auto">
            <a:xfrm>
              <a:off x="3527466" y="17774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20534" name="TextBox 57"/>
            <p:cNvSpPr txBox="1">
              <a:spLocks noChangeArrowheads="1"/>
            </p:cNvSpPr>
            <p:nvPr/>
          </p:nvSpPr>
          <p:spPr bwMode="auto">
            <a:xfrm>
              <a:off x="1861861" y="26670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20535" name="TextBox 58"/>
            <p:cNvSpPr txBox="1">
              <a:spLocks noChangeArrowheads="1"/>
            </p:cNvSpPr>
            <p:nvPr/>
          </p:nvSpPr>
          <p:spPr bwMode="auto">
            <a:xfrm>
              <a:off x="2689266" y="26670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20536" name="TextBox 59"/>
            <p:cNvSpPr txBox="1">
              <a:spLocks noChangeArrowheads="1"/>
            </p:cNvSpPr>
            <p:nvPr/>
          </p:nvSpPr>
          <p:spPr bwMode="auto">
            <a:xfrm>
              <a:off x="3527466" y="26670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20537" name="TextBox 60"/>
            <p:cNvSpPr txBox="1">
              <a:spLocks noChangeArrowheads="1"/>
            </p:cNvSpPr>
            <p:nvPr/>
          </p:nvSpPr>
          <p:spPr bwMode="auto">
            <a:xfrm>
              <a:off x="1861861"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20538" name="TextBox 61"/>
            <p:cNvSpPr txBox="1">
              <a:spLocks noChangeArrowheads="1"/>
            </p:cNvSpPr>
            <p:nvPr/>
          </p:nvSpPr>
          <p:spPr bwMode="auto">
            <a:xfrm>
              <a:off x="2722126"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20539" name="TextBox 62"/>
            <p:cNvSpPr txBox="1">
              <a:spLocks noChangeArrowheads="1"/>
            </p:cNvSpPr>
            <p:nvPr/>
          </p:nvSpPr>
          <p:spPr bwMode="auto">
            <a:xfrm>
              <a:off x="3560326"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grpSp>
      <p:sp>
        <p:nvSpPr>
          <p:cNvPr id="20504" name="TextBox 63"/>
          <p:cNvSpPr txBox="1">
            <a:spLocks noChangeArrowheads="1"/>
          </p:cNvSpPr>
          <p:nvPr/>
        </p:nvSpPr>
        <p:spPr bwMode="auto">
          <a:xfrm>
            <a:off x="244" y="685800"/>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sp>
        <p:nvSpPr>
          <p:cNvPr id="20505" name="TextBox 64"/>
          <p:cNvSpPr txBox="1">
            <a:spLocks noChangeArrowheads="1"/>
          </p:cNvSpPr>
          <p:nvPr/>
        </p:nvSpPr>
        <p:spPr bwMode="auto">
          <a:xfrm>
            <a:off x="-76250" y="1295400"/>
            <a:ext cx="47000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 B</a:t>
            </a:r>
          </a:p>
        </p:txBody>
      </p:sp>
      <p:sp>
        <p:nvSpPr>
          <p:cNvPr id="20506" name="TextBox 65"/>
          <p:cNvSpPr txBox="1">
            <a:spLocks noChangeArrowheads="1"/>
          </p:cNvSpPr>
          <p:nvPr/>
        </p:nvSpPr>
        <p:spPr bwMode="auto">
          <a:xfrm>
            <a:off x="4064244" y="3048000"/>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sp>
        <p:nvSpPr>
          <p:cNvPr id="20507" name="TextBox 66"/>
          <p:cNvSpPr txBox="1">
            <a:spLocks noChangeArrowheads="1"/>
          </p:cNvSpPr>
          <p:nvPr/>
        </p:nvSpPr>
        <p:spPr bwMode="auto">
          <a:xfrm>
            <a:off x="4800550" y="3071813"/>
            <a:ext cx="47000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 B</a:t>
            </a:r>
          </a:p>
        </p:txBody>
      </p:sp>
      <p:sp>
        <p:nvSpPr>
          <p:cNvPr id="20508" name="TextBox 67"/>
          <p:cNvSpPr txBox="1">
            <a:spLocks noChangeArrowheads="1"/>
          </p:cNvSpPr>
          <p:nvPr/>
        </p:nvSpPr>
        <p:spPr bwMode="auto">
          <a:xfrm>
            <a:off x="5257850" y="3076575"/>
            <a:ext cx="1269899"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 CARRY</a:t>
            </a:r>
          </a:p>
        </p:txBody>
      </p:sp>
      <p:sp>
        <p:nvSpPr>
          <p:cNvPr id="20509" name="TextBox 68"/>
          <p:cNvSpPr txBox="1">
            <a:spLocks noChangeArrowheads="1"/>
          </p:cNvSpPr>
          <p:nvPr/>
        </p:nvSpPr>
        <p:spPr bwMode="auto">
          <a:xfrm>
            <a:off x="6326809" y="3076575"/>
            <a:ext cx="987771"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 SUM</a:t>
            </a:r>
          </a:p>
        </p:txBody>
      </p:sp>
      <p:sp>
        <p:nvSpPr>
          <p:cNvPr id="71" name="Rectangle 70"/>
          <p:cNvSpPr>
            <a:spLocks noChangeArrowheads="1"/>
          </p:cNvSpPr>
          <p:nvPr/>
        </p:nvSpPr>
        <p:spPr bwMode="auto">
          <a:xfrm>
            <a:off x="6400800" y="3457575"/>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0511" name="TextBox 71"/>
          <p:cNvSpPr txBox="1">
            <a:spLocks noChangeArrowheads="1"/>
          </p:cNvSpPr>
          <p:nvPr/>
        </p:nvSpPr>
        <p:spPr bwMode="auto">
          <a:xfrm>
            <a:off x="6575546" y="3609975"/>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20512" name="TextBox 72"/>
          <p:cNvSpPr txBox="1">
            <a:spLocks noChangeArrowheads="1"/>
          </p:cNvSpPr>
          <p:nvPr/>
        </p:nvSpPr>
        <p:spPr bwMode="auto">
          <a:xfrm>
            <a:off x="6608406" y="4397375"/>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20513" name="TextBox 73"/>
          <p:cNvSpPr txBox="1">
            <a:spLocks noChangeArrowheads="1"/>
          </p:cNvSpPr>
          <p:nvPr/>
        </p:nvSpPr>
        <p:spPr bwMode="auto">
          <a:xfrm>
            <a:off x="6608406" y="5286375"/>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20514" name="TextBox 74"/>
          <p:cNvSpPr txBox="1">
            <a:spLocks noChangeArrowheads="1"/>
          </p:cNvSpPr>
          <p:nvPr/>
        </p:nvSpPr>
        <p:spPr bwMode="auto">
          <a:xfrm>
            <a:off x="6575546" y="5997575"/>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20515" name="TextBox 84"/>
          <p:cNvSpPr txBox="1">
            <a:spLocks noChangeArrowheads="1"/>
          </p:cNvSpPr>
          <p:nvPr/>
        </p:nvSpPr>
        <p:spPr bwMode="auto">
          <a:xfrm>
            <a:off x="7543921" y="3609975"/>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solidFill>
                  <a:srgbClr val="C3C401"/>
                </a:solidFill>
                <a:latin typeface="Comic Sans MS" charset="0"/>
              </a:rPr>
              <a:t>0</a:t>
            </a:r>
          </a:p>
        </p:txBody>
      </p:sp>
      <p:sp>
        <p:nvSpPr>
          <p:cNvPr id="20516" name="TextBox 85"/>
          <p:cNvSpPr txBox="1">
            <a:spLocks noChangeArrowheads="1"/>
          </p:cNvSpPr>
          <p:nvPr/>
        </p:nvSpPr>
        <p:spPr bwMode="auto">
          <a:xfrm>
            <a:off x="7576781" y="4397375"/>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solidFill>
                  <a:srgbClr val="C3C401"/>
                </a:solidFill>
                <a:latin typeface="Comic Sans MS" charset="0"/>
              </a:rPr>
              <a:t>1</a:t>
            </a:r>
          </a:p>
        </p:txBody>
      </p:sp>
      <p:sp>
        <p:nvSpPr>
          <p:cNvPr id="20517" name="TextBox 86"/>
          <p:cNvSpPr txBox="1">
            <a:spLocks noChangeArrowheads="1"/>
          </p:cNvSpPr>
          <p:nvPr/>
        </p:nvSpPr>
        <p:spPr bwMode="auto">
          <a:xfrm>
            <a:off x="7576781" y="5235575"/>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solidFill>
                  <a:srgbClr val="C3C401"/>
                </a:solidFill>
                <a:latin typeface="Comic Sans MS" charset="0"/>
              </a:rPr>
              <a:t>1</a:t>
            </a:r>
          </a:p>
        </p:txBody>
      </p:sp>
      <p:sp>
        <p:nvSpPr>
          <p:cNvPr id="20518" name="TextBox 87"/>
          <p:cNvSpPr txBox="1">
            <a:spLocks noChangeArrowheads="1"/>
          </p:cNvSpPr>
          <p:nvPr/>
        </p:nvSpPr>
        <p:spPr bwMode="auto">
          <a:xfrm>
            <a:off x="7543921" y="5997575"/>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solidFill>
                  <a:srgbClr val="C3C401"/>
                </a:solidFill>
                <a:latin typeface="Comic Sans MS" charset="0"/>
              </a:rPr>
              <a:t>2</a:t>
            </a:r>
          </a:p>
        </p:txBody>
      </p:sp>
      <p:sp>
        <p:nvSpPr>
          <p:cNvPr id="70" name="Freeform 69"/>
          <p:cNvSpPr>
            <a:spLocks noChangeArrowheads="1"/>
          </p:cNvSpPr>
          <p:nvPr/>
        </p:nvSpPr>
        <p:spPr bwMode="auto">
          <a:xfrm>
            <a:off x="1487488" y="2160588"/>
            <a:ext cx="1049337" cy="1063625"/>
          </a:xfrm>
          <a:custGeom>
            <a:avLst/>
            <a:gdLst>
              <a:gd name="T0" fmla="*/ 66801 w 1049882"/>
              <a:gd name="T1" fmla="*/ 47334 h 1063967"/>
              <a:gd name="T2" fmla="*/ 467609 w 1049882"/>
              <a:gd name="T3" fmla="*/ 13922 h 1063967"/>
              <a:gd name="T4" fmla="*/ 818316 w 1049882"/>
              <a:gd name="T5" fmla="*/ 130864 h 1063967"/>
              <a:gd name="T6" fmla="*/ 1018720 w 1049882"/>
              <a:gd name="T7" fmla="*/ 414870 h 1063967"/>
              <a:gd name="T8" fmla="*/ 1002020 w 1049882"/>
              <a:gd name="T9" fmla="*/ 765699 h 1063967"/>
              <a:gd name="T10" fmla="*/ 751515 w 1049882"/>
              <a:gd name="T11" fmla="*/ 1016291 h 1063967"/>
              <a:gd name="T12" fmla="*/ 0 w 1049882"/>
              <a:gd name="T13" fmla="*/ 1049703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84" name="Freeform 83"/>
          <p:cNvSpPr>
            <a:spLocks noChangeArrowheads="1"/>
          </p:cNvSpPr>
          <p:nvPr/>
        </p:nvSpPr>
        <p:spPr bwMode="auto">
          <a:xfrm>
            <a:off x="1547813" y="2235200"/>
            <a:ext cx="273050" cy="985838"/>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89" name="Freeform 88"/>
          <p:cNvSpPr>
            <a:spLocks noChangeArrowheads="1"/>
          </p:cNvSpPr>
          <p:nvPr/>
        </p:nvSpPr>
        <p:spPr bwMode="auto">
          <a:xfrm>
            <a:off x="1371600" y="2209800"/>
            <a:ext cx="273050" cy="985838"/>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3" name="Slide Number Placeholder 2"/>
          <p:cNvSpPr>
            <a:spLocks noGrp="1"/>
          </p:cNvSpPr>
          <p:nvPr>
            <p:ph type="sldNum" sz="quarter" idx="12"/>
          </p:nvPr>
        </p:nvSpPr>
        <p:spPr/>
        <p:txBody>
          <a:bodyPr/>
          <a:lstStyle/>
          <a:p>
            <a:pPr>
              <a:defRPr/>
            </a:pPr>
            <a:fld id="{0F4E21E8-E98A-5642-BFE8-2DAD7EC709D7}" type="slidenum">
              <a:rPr lang="en-US" smtClean="0"/>
              <a:pPr>
                <a:defRPr/>
              </a:pPr>
              <a:t>31</a:t>
            </a:fld>
            <a:endParaRPr lang="en-US"/>
          </a:p>
        </p:txBody>
      </p:sp>
      <p:pic>
        <p:nvPicPr>
          <p:cNvPr id="2" name="Audio 1">
            <a:hlinkClick r:id="" action="ppaction://media"/>
            <a:extLst>
              <a:ext uri="{FF2B5EF4-FFF2-40B4-BE49-F238E27FC236}">
                <a16:creationId xmlns:a16="http://schemas.microsoft.com/office/drawing/2014/main" id="{51F33F9D-A73E-8F4E-6E59-6CAD85415A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25618194"/>
      </p:ext>
    </p:extLst>
  </p:cSld>
  <p:clrMapOvr>
    <a:masterClrMapping/>
  </p:clrMapOvr>
  <mc:AlternateContent xmlns:mc="http://schemas.openxmlformats.org/markup-compatibility/2006" xmlns:p14="http://schemas.microsoft.com/office/powerpoint/2010/main">
    <mc:Choice Requires="p14">
      <p:transition spd="slow" p14:dur="2000" advTm="78853"/>
    </mc:Choice>
    <mc:Fallback xmlns="">
      <p:transition spd="slow" advTm="78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4"/>
          <p:cNvSpPr txBox="1">
            <a:spLocks noChangeArrowheads="1"/>
          </p:cNvSpPr>
          <p:nvPr/>
        </p:nvSpPr>
        <p:spPr bwMode="auto">
          <a:xfrm>
            <a:off x="762228" y="-58877"/>
            <a:ext cx="3558987" cy="1532727"/>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Full-Adder </a:t>
            </a:r>
          </a:p>
          <a:p>
            <a:pPr algn="ctr">
              <a:buNone/>
            </a:pPr>
            <a:r>
              <a:rPr lang="en-US" sz="2400" dirty="0">
                <a:solidFill>
                  <a:srgbClr val="0000FF"/>
                </a:solidFill>
                <a:latin typeface="Comic Sans MS" charset="0"/>
                <a:sym typeface="Wingdings" charset="2"/>
              </a:rPr>
              <a:t>(include previous carry</a:t>
            </a:r>
          </a:p>
          <a:p>
            <a:pPr algn="ctr">
              <a:buNone/>
            </a:pPr>
            <a:r>
              <a:rPr lang="en-US" sz="2400" dirty="0">
                <a:solidFill>
                  <a:srgbClr val="0000FF"/>
                </a:solidFill>
                <a:latin typeface="Comic Sans MS" charset="0"/>
                <a:sym typeface="Wingdings" charset="2"/>
              </a:rPr>
              <a:t>as extra input)</a:t>
            </a:r>
          </a:p>
        </p:txBody>
      </p:sp>
      <p:sp>
        <p:nvSpPr>
          <p:cNvPr id="90" name="Rectangle 89"/>
          <p:cNvSpPr>
            <a:spLocks noChangeArrowheads="1"/>
          </p:cNvSpPr>
          <p:nvPr/>
        </p:nvSpPr>
        <p:spPr bwMode="auto">
          <a:xfrm>
            <a:off x="1171575" y="1447800"/>
            <a:ext cx="1905000" cy="2971800"/>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1508" name="TextBox 90"/>
          <p:cNvSpPr txBox="1">
            <a:spLocks noChangeArrowheads="1"/>
          </p:cNvSpPr>
          <p:nvPr/>
        </p:nvSpPr>
        <p:spPr bwMode="auto">
          <a:xfrm>
            <a:off x="47869" y="1447800"/>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cxnSp>
        <p:nvCxnSpPr>
          <p:cNvPr id="92" name="Straight Connector 91"/>
          <p:cNvCxnSpPr>
            <a:cxnSpLocks noChangeShapeType="1"/>
          </p:cNvCxnSpPr>
          <p:nvPr/>
        </p:nvCxnSpPr>
        <p:spPr bwMode="auto">
          <a:xfrm>
            <a:off x="373063" y="1695450"/>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1510" name="TextBox 92"/>
          <p:cNvSpPr txBox="1">
            <a:spLocks noChangeArrowheads="1"/>
          </p:cNvSpPr>
          <p:nvPr/>
        </p:nvSpPr>
        <p:spPr bwMode="auto">
          <a:xfrm>
            <a:off x="76592" y="2606675"/>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B</a:t>
            </a:r>
          </a:p>
        </p:txBody>
      </p:sp>
      <p:cxnSp>
        <p:nvCxnSpPr>
          <p:cNvPr id="94" name="Straight Connector 93"/>
          <p:cNvCxnSpPr>
            <a:cxnSpLocks noChangeShapeType="1"/>
          </p:cNvCxnSpPr>
          <p:nvPr/>
        </p:nvCxnSpPr>
        <p:spPr bwMode="auto">
          <a:xfrm>
            <a:off x="401638" y="2854325"/>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95" name="Straight Connector 94"/>
          <p:cNvCxnSpPr>
            <a:cxnSpLocks noChangeShapeType="1"/>
          </p:cNvCxnSpPr>
          <p:nvPr/>
        </p:nvCxnSpPr>
        <p:spPr bwMode="auto">
          <a:xfrm>
            <a:off x="3076575" y="2373313"/>
            <a:ext cx="798513"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96" name="Straight Connector 95"/>
          <p:cNvCxnSpPr>
            <a:cxnSpLocks noChangeShapeType="1"/>
          </p:cNvCxnSpPr>
          <p:nvPr/>
        </p:nvCxnSpPr>
        <p:spPr bwMode="auto">
          <a:xfrm>
            <a:off x="3076575" y="3286125"/>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1514" name="TextBox 98"/>
          <p:cNvSpPr txBox="1">
            <a:spLocks noChangeArrowheads="1"/>
          </p:cNvSpPr>
          <p:nvPr/>
        </p:nvSpPr>
        <p:spPr bwMode="auto">
          <a:xfrm>
            <a:off x="3875838" y="1914525"/>
            <a:ext cx="797013" cy="904863"/>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Sum</a:t>
            </a:r>
          </a:p>
          <a:p>
            <a:pPr>
              <a:buNone/>
            </a:pPr>
            <a:r>
              <a:rPr lang="en-US" sz="2400">
                <a:solidFill>
                  <a:srgbClr val="FF0000"/>
                </a:solidFill>
                <a:latin typeface="Comic Sans MS" charset="0"/>
              </a:rPr>
              <a:t>S</a:t>
            </a:r>
          </a:p>
        </p:txBody>
      </p:sp>
      <p:sp>
        <p:nvSpPr>
          <p:cNvPr id="21515" name="TextBox 99"/>
          <p:cNvSpPr txBox="1">
            <a:spLocks noChangeArrowheads="1"/>
          </p:cNvSpPr>
          <p:nvPr/>
        </p:nvSpPr>
        <p:spPr bwMode="auto">
          <a:xfrm>
            <a:off x="3963044" y="3055938"/>
            <a:ext cx="982961" cy="904863"/>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Carry</a:t>
            </a:r>
          </a:p>
          <a:p>
            <a:pPr>
              <a:buNone/>
            </a:pPr>
            <a:r>
              <a:rPr lang="en-US" sz="2400" dirty="0" err="1">
                <a:solidFill>
                  <a:srgbClr val="FF0000"/>
                </a:solidFill>
                <a:latin typeface="Comic Sans MS" charset="0"/>
              </a:rPr>
              <a:t>C</a:t>
            </a:r>
            <a:r>
              <a:rPr lang="en-US" sz="2400" baseline="-25000" dirty="0" err="1">
                <a:solidFill>
                  <a:srgbClr val="FF0000"/>
                </a:solidFill>
                <a:latin typeface="Comic Sans MS" charset="0"/>
              </a:rPr>
              <a:t>out</a:t>
            </a:r>
            <a:endParaRPr lang="en-US" sz="2400" baseline="-25000" dirty="0">
              <a:solidFill>
                <a:srgbClr val="FF0000"/>
              </a:solidFill>
              <a:latin typeface="Comic Sans MS" charset="0"/>
            </a:endParaRPr>
          </a:p>
        </p:txBody>
      </p:sp>
      <p:sp>
        <p:nvSpPr>
          <p:cNvPr id="21516" name="TextBox 104"/>
          <p:cNvSpPr txBox="1">
            <a:spLocks noChangeArrowheads="1"/>
          </p:cNvSpPr>
          <p:nvPr/>
        </p:nvSpPr>
        <p:spPr bwMode="auto">
          <a:xfrm>
            <a:off x="117107" y="3881438"/>
            <a:ext cx="535724" cy="461665"/>
          </a:xfrm>
          <a:prstGeom prst="rect">
            <a:avLst/>
          </a:prstGeom>
          <a:noFill/>
          <a:ln w="9525">
            <a:noFill/>
            <a:miter lim="800000"/>
            <a:headEnd/>
            <a:tailEnd/>
          </a:ln>
        </p:spPr>
        <p:txBody>
          <a:bodyPr wrap="none">
            <a:prstTxWarp prst="textNoShape">
              <a:avLst/>
            </a:prstTxWarp>
            <a:spAutoFit/>
          </a:bodyPr>
          <a:lstStyle/>
          <a:p>
            <a:pPr>
              <a:buNone/>
            </a:pPr>
            <a:r>
              <a:rPr lang="en-US" sz="2400" dirty="0" err="1">
                <a:solidFill>
                  <a:srgbClr val="FF0000"/>
                </a:solidFill>
                <a:latin typeface="Comic Sans MS" charset="0"/>
              </a:rPr>
              <a:t>C</a:t>
            </a:r>
            <a:r>
              <a:rPr lang="en-US" sz="2400" baseline="-25000" dirty="0" err="1">
                <a:solidFill>
                  <a:srgbClr val="FF0000"/>
                </a:solidFill>
                <a:latin typeface="Comic Sans MS" charset="0"/>
              </a:rPr>
              <a:t>in</a:t>
            </a:r>
            <a:endParaRPr lang="en-US" sz="2400" baseline="-25000" dirty="0">
              <a:solidFill>
                <a:srgbClr val="FF0000"/>
              </a:solidFill>
              <a:latin typeface="Comic Sans MS" charset="0"/>
            </a:endParaRPr>
          </a:p>
        </p:txBody>
      </p:sp>
      <p:cxnSp>
        <p:nvCxnSpPr>
          <p:cNvPr id="106" name="Straight Connector 105"/>
          <p:cNvCxnSpPr>
            <a:cxnSpLocks noChangeShapeType="1"/>
          </p:cNvCxnSpPr>
          <p:nvPr/>
        </p:nvCxnSpPr>
        <p:spPr bwMode="auto">
          <a:xfrm>
            <a:off x="401638" y="3905250"/>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graphicFrame>
        <p:nvGraphicFramePr>
          <p:cNvPr id="107" name="Table 106"/>
          <p:cNvGraphicFramePr>
            <a:graphicFrameLocks noGrp="1"/>
          </p:cNvGraphicFramePr>
          <p:nvPr>
            <p:extLst>
              <p:ext uri="{D42A27DB-BD31-4B8C-83A1-F6EECF244321}">
                <p14:modId xmlns:p14="http://schemas.microsoft.com/office/powerpoint/2010/main" val="3013781729"/>
              </p:ext>
            </p:extLst>
          </p:nvPr>
        </p:nvGraphicFramePr>
        <p:xfrm>
          <a:off x="5172075" y="492916"/>
          <a:ext cx="3743325" cy="5586417"/>
        </p:xfrm>
        <a:graphic>
          <a:graphicData uri="http://schemas.openxmlformats.org/drawingml/2006/table">
            <a:tbl>
              <a:tblPr/>
              <a:tblGrid>
                <a:gridCol w="749300">
                  <a:extLst>
                    <a:ext uri="{9D8B030D-6E8A-4147-A177-3AD203B41FA5}">
                      <a16:colId xmlns:a16="http://schemas.microsoft.com/office/drawing/2014/main" val="20000"/>
                    </a:ext>
                  </a:extLst>
                </a:gridCol>
                <a:gridCol w="747713">
                  <a:extLst>
                    <a:ext uri="{9D8B030D-6E8A-4147-A177-3AD203B41FA5}">
                      <a16:colId xmlns:a16="http://schemas.microsoft.com/office/drawing/2014/main" val="20001"/>
                    </a:ext>
                  </a:extLst>
                </a:gridCol>
                <a:gridCol w="749300">
                  <a:extLst>
                    <a:ext uri="{9D8B030D-6E8A-4147-A177-3AD203B41FA5}">
                      <a16:colId xmlns:a16="http://schemas.microsoft.com/office/drawing/2014/main" val="20002"/>
                    </a:ext>
                  </a:extLst>
                </a:gridCol>
                <a:gridCol w="747712">
                  <a:extLst>
                    <a:ext uri="{9D8B030D-6E8A-4147-A177-3AD203B41FA5}">
                      <a16:colId xmlns:a16="http://schemas.microsoft.com/office/drawing/2014/main" val="20003"/>
                    </a:ext>
                  </a:extLst>
                </a:gridCol>
                <a:gridCol w="749300">
                  <a:extLst>
                    <a:ext uri="{9D8B030D-6E8A-4147-A177-3AD203B41FA5}">
                      <a16:colId xmlns:a16="http://schemas.microsoft.com/office/drawing/2014/main" val="20004"/>
                    </a:ext>
                  </a:extLst>
                </a:gridCol>
              </a:tblGrid>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Comic Sans MS" pitchFamily="30" charset="0"/>
                          <a:ea typeface="ＭＳ Ｐゴシック" pitchFamily="30" charset="-128"/>
                          <a:cs typeface="ＭＳ Ｐゴシック" pitchFamily="30" charset="-128"/>
                        </a:rPr>
                        <a:t>C</a:t>
                      </a:r>
                      <a:r>
                        <a:rPr kumimoji="0" lang="en-US" sz="2000" b="1" i="0" u="none" strike="noStrike" cap="none" normalizeH="0" baseline="-25000" dirty="0" err="1">
                          <a:ln>
                            <a:noFill/>
                          </a:ln>
                          <a:solidFill>
                            <a:srgbClr val="FFFFFF"/>
                          </a:solidFill>
                          <a:effectLst/>
                          <a:latin typeface="Comic Sans MS" pitchFamily="30" charset="0"/>
                          <a:ea typeface="ＭＳ Ｐゴシック" pitchFamily="30" charset="-128"/>
                          <a:cs typeface="ＭＳ Ｐゴシック" pitchFamily="30" charset="-128"/>
                        </a:rPr>
                        <a:t>in</a:t>
                      </a:r>
                      <a:endParaRPr kumimoji="0" lang="en-US" sz="2000" b="1" i="0" u="none" strike="noStrike" cap="none" normalizeH="0" baseline="-25000" dirty="0">
                        <a:ln>
                          <a:noFill/>
                        </a:ln>
                        <a:solidFill>
                          <a:srgbClr val="FFFFFF"/>
                        </a:solidFill>
                        <a:effectLst/>
                        <a:latin typeface="Comic Sans MS" pitchFamily="30" charset="0"/>
                        <a:ea typeface="ＭＳ Ｐゴシック" pitchFamily="30" charset="-128"/>
                        <a:cs typeface="ＭＳ Ｐゴシック" pitchFamily="3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Comic Sans MS" pitchFamily="30" charset="0"/>
                          <a:ea typeface="ＭＳ Ｐゴシック" pitchFamily="30" charset="-128"/>
                          <a:cs typeface="ＭＳ Ｐゴシック" pitchFamily="30" charset="-128"/>
                        </a:rPr>
                        <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Comic Sans MS" pitchFamily="30" charset="0"/>
                          <a:ea typeface="ＭＳ Ｐゴシック" pitchFamily="30" charset="-128"/>
                          <a:cs typeface="ＭＳ Ｐゴシック" pitchFamily="30" charset="-128"/>
                        </a:rPr>
                        <a:t>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FFFF"/>
                          </a:solidFill>
                          <a:effectLst/>
                          <a:latin typeface="Comic Sans MS" pitchFamily="30" charset="0"/>
                          <a:ea typeface="ＭＳ Ｐゴシック" pitchFamily="30" charset="-128"/>
                          <a:cs typeface="ＭＳ Ｐゴシック" pitchFamily="30" charset="-128"/>
                        </a:rPr>
                        <a:t>C</a:t>
                      </a:r>
                      <a:r>
                        <a:rPr kumimoji="0" lang="en-US" sz="2000" b="1" i="0" u="none" strike="noStrike" cap="none" normalizeH="0" baseline="-25000" dirty="0" err="1">
                          <a:ln>
                            <a:noFill/>
                          </a:ln>
                          <a:solidFill>
                            <a:srgbClr val="FFFFFF"/>
                          </a:solidFill>
                          <a:effectLst/>
                          <a:latin typeface="Comic Sans MS" pitchFamily="30" charset="0"/>
                          <a:ea typeface="ＭＳ Ｐゴシック" pitchFamily="30" charset="-128"/>
                          <a:cs typeface="ＭＳ Ｐゴシック" pitchFamily="30" charset="-128"/>
                        </a:rPr>
                        <a:t>out</a:t>
                      </a:r>
                      <a:endParaRPr kumimoji="0" lang="en-US" sz="2000" b="1" i="0" u="none" strike="noStrike" cap="none" normalizeH="0" baseline="-25000" dirty="0">
                        <a:ln>
                          <a:noFill/>
                        </a:ln>
                        <a:solidFill>
                          <a:srgbClr val="FFFFFF"/>
                        </a:solidFill>
                        <a:effectLst/>
                        <a:latin typeface="Comic Sans MS" pitchFamily="30" charset="0"/>
                        <a:ea typeface="ＭＳ Ｐゴシック" pitchFamily="30" charset="-128"/>
                        <a:cs typeface="ＭＳ Ｐゴシック" pitchFamily="30"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Comic Sans MS" pitchFamily="30" charset="0"/>
                          <a:ea typeface="ＭＳ Ｐゴシック" pitchFamily="30" charset="-128"/>
                          <a:cs typeface="ＭＳ Ｐゴシック" pitchFamily="30" charset="-128"/>
                        </a:rPr>
                        <a: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bl>
          </a:graphicData>
        </a:graphic>
      </p:graphicFrame>
      <p:grpSp>
        <p:nvGrpSpPr>
          <p:cNvPr id="21580" name="Group 19"/>
          <p:cNvGrpSpPr>
            <a:grpSpLocks/>
          </p:cNvGrpSpPr>
          <p:nvPr/>
        </p:nvGrpSpPr>
        <p:grpSpPr bwMode="auto">
          <a:xfrm>
            <a:off x="475408" y="4773612"/>
            <a:ext cx="2603598" cy="707886"/>
            <a:chOff x="937154" y="5638800"/>
            <a:chExt cx="2603718" cy="707747"/>
          </a:xfrm>
        </p:grpSpPr>
        <p:sp>
          <p:nvSpPr>
            <p:cNvPr id="21582" name="TextBox 16"/>
            <p:cNvSpPr txBox="1">
              <a:spLocks noChangeArrowheads="1"/>
            </p:cNvSpPr>
            <p:nvPr/>
          </p:nvSpPr>
          <p:spPr bwMode="auto">
            <a:xfrm>
              <a:off x="937154" y="5638800"/>
              <a:ext cx="2603718" cy="707747"/>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S = A </a:t>
              </a:r>
              <a:r>
                <a:rPr lang="en-US" sz="4000" dirty="0">
                  <a:latin typeface="Comic Sans MS" charset="0"/>
                </a:rPr>
                <a:t>+</a:t>
              </a:r>
              <a:r>
                <a:rPr lang="en-US" sz="2400" dirty="0">
                  <a:latin typeface="Comic Sans MS" charset="0"/>
                </a:rPr>
                <a:t> B </a:t>
              </a:r>
              <a:r>
                <a:rPr lang="en-US" sz="4000" dirty="0">
                  <a:latin typeface="Comic Sans MS" charset="0"/>
                </a:rPr>
                <a:t>+ </a:t>
              </a:r>
              <a:r>
                <a:rPr lang="en-US" sz="2400" dirty="0" err="1">
                  <a:latin typeface="Comic Sans MS" charset="0"/>
                </a:rPr>
                <a:t>C</a:t>
              </a:r>
              <a:r>
                <a:rPr lang="en-US" sz="2400" baseline="-25000" dirty="0" err="1">
                  <a:latin typeface="Comic Sans MS" charset="0"/>
                </a:rPr>
                <a:t>in</a:t>
              </a:r>
              <a:r>
                <a:rPr lang="en-US" sz="2400" dirty="0">
                  <a:latin typeface="Comic Sans MS" charset="0"/>
                </a:rPr>
                <a:t> </a:t>
              </a:r>
            </a:p>
          </p:txBody>
        </p:sp>
        <p:sp>
          <p:nvSpPr>
            <p:cNvPr id="18" name="Oval 17"/>
            <p:cNvSpPr>
              <a:spLocks noChangeAspect="1"/>
            </p:cNvSpPr>
            <p:nvPr/>
          </p:nvSpPr>
          <p:spPr bwMode="auto">
            <a:xfrm>
              <a:off x="1909591" y="5876878"/>
              <a:ext cx="195272" cy="295217"/>
            </a:xfrm>
            <a:prstGeom prst="ellipse">
              <a:avLst/>
            </a:prstGeom>
            <a:noFill/>
            <a:ln w="19050">
              <a:solidFill>
                <a:schemeClr val="tx1"/>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9" name="Oval 18"/>
            <p:cNvSpPr>
              <a:spLocks noChangeAspect="1"/>
            </p:cNvSpPr>
            <p:nvPr/>
          </p:nvSpPr>
          <p:spPr bwMode="auto">
            <a:xfrm>
              <a:off x="2519219" y="5876878"/>
              <a:ext cx="196859" cy="295217"/>
            </a:xfrm>
            <a:prstGeom prst="ellipse">
              <a:avLst/>
            </a:prstGeom>
            <a:noFill/>
            <a:ln w="19050">
              <a:solidFill>
                <a:schemeClr val="tx1"/>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grpSp>
      <p:sp>
        <p:nvSpPr>
          <p:cNvPr id="21581" name="TextBox 20"/>
          <p:cNvSpPr txBox="1">
            <a:spLocks noChangeArrowheads="1"/>
          </p:cNvSpPr>
          <p:nvPr/>
        </p:nvSpPr>
        <p:spPr bwMode="auto">
          <a:xfrm>
            <a:off x="78189" y="5741378"/>
            <a:ext cx="4980851" cy="461665"/>
          </a:xfrm>
          <a:prstGeom prst="rect">
            <a:avLst/>
          </a:prstGeom>
          <a:noFill/>
          <a:ln w="9525">
            <a:noFill/>
            <a:miter lim="800000"/>
            <a:headEnd/>
            <a:tailEnd/>
          </a:ln>
        </p:spPr>
        <p:txBody>
          <a:bodyPr wrap="none">
            <a:prstTxWarp prst="textNoShape">
              <a:avLst/>
            </a:prstTxWarp>
            <a:spAutoFit/>
          </a:bodyPr>
          <a:lstStyle/>
          <a:p>
            <a:pPr>
              <a:buNone/>
            </a:pPr>
            <a:r>
              <a:rPr lang="en-US" sz="2400" dirty="0" err="1">
                <a:latin typeface="Comic Sans MS" charset="0"/>
              </a:rPr>
              <a:t>C</a:t>
            </a:r>
            <a:r>
              <a:rPr lang="en-US" sz="2400" baseline="-25000" dirty="0" err="1">
                <a:latin typeface="Comic Sans MS" charset="0"/>
              </a:rPr>
              <a:t>out</a:t>
            </a:r>
            <a:r>
              <a:rPr lang="en-US" sz="2400" dirty="0">
                <a:latin typeface="Comic Sans MS" charset="0"/>
              </a:rPr>
              <a:t> = (A ⋂ B) U (B ⋂ </a:t>
            </a:r>
            <a:r>
              <a:rPr lang="en-US" dirty="0"/>
              <a:t>C) U (A</a:t>
            </a:r>
            <a:r>
              <a:rPr lang="en-US" sz="2400" dirty="0">
                <a:latin typeface="Comic Sans MS" charset="0"/>
              </a:rPr>
              <a:t> ⋂ </a:t>
            </a:r>
            <a:r>
              <a:rPr lang="en-US" dirty="0"/>
              <a:t>C)</a:t>
            </a:r>
            <a:endParaRPr lang="en-US" sz="2400" dirty="0">
              <a:latin typeface="Comic Sans MS" charset="0"/>
            </a:endParaRPr>
          </a:p>
        </p:txBody>
      </p:sp>
      <p:sp>
        <p:nvSpPr>
          <p:cNvPr id="3" name="Slide Number Placeholder 2"/>
          <p:cNvSpPr>
            <a:spLocks noGrp="1"/>
          </p:cNvSpPr>
          <p:nvPr>
            <p:ph type="sldNum" sz="quarter" idx="12"/>
          </p:nvPr>
        </p:nvSpPr>
        <p:spPr/>
        <p:txBody>
          <a:bodyPr/>
          <a:lstStyle/>
          <a:p>
            <a:pPr>
              <a:defRPr/>
            </a:pPr>
            <a:fld id="{0F4E21E8-E98A-5642-BFE8-2DAD7EC709D7}" type="slidenum">
              <a:rPr lang="en-US" smtClean="0"/>
              <a:pPr>
                <a:defRPr/>
              </a:pPr>
              <a:t>32</a:t>
            </a:fld>
            <a:endParaRPr lang="en-US"/>
          </a:p>
        </p:txBody>
      </p:sp>
      <p:pic>
        <p:nvPicPr>
          <p:cNvPr id="2" name="Audio 1">
            <a:hlinkClick r:id="" action="ppaction://media"/>
            <a:extLst>
              <a:ext uri="{FF2B5EF4-FFF2-40B4-BE49-F238E27FC236}">
                <a16:creationId xmlns:a16="http://schemas.microsoft.com/office/drawing/2014/main" id="{C09B6A37-9120-7A55-F0E0-B8482C4880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626"/>
    </mc:Choice>
    <mc:Fallback xmlns="">
      <p:transition spd="slow" advTm="16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TextBox 34"/>
          <p:cNvSpPr txBox="1">
            <a:spLocks noChangeArrowheads="1"/>
          </p:cNvSpPr>
          <p:nvPr/>
        </p:nvSpPr>
        <p:spPr bwMode="auto">
          <a:xfrm>
            <a:off x="2667000" y="0"/>
            <a:ext cx="2736647"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2 Bit Adder</a:t>
            </a:r>
          </a:p>
        </p:txBody>
      </p:sp>
      <p:cxnSp>
        <p:nvCxnSpPr>
          <p:cNvPr id="4" name="Straight Connector 3"/>
          <p:cNvCxnSpPr>
            <a:cxnSpLocks noChangeShapeType="1"/>
          </p:cNvCxnSpPr>
          <p:nvPr/>
        </p:nvCxnSpPr>
        <p:spPr bwMode="auto">
          <a:xfrm rot="5400000">
            <a:off x="1420335" y="3143243"/>
            <a:ext cx="939800"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5" name="Freeform 4"/>
          <p:cNvSpPr>
            <a:spLocks noChangeArrowheads="1"/>
          </p:cNvSpPr>
          <p:nvPr/>
        </p:nvSpPr>
        <p:spPr bwMode="auto">
          <a:xfrm>
            <a:off x="1854066" y="2598889"/>
            <a:ext cx="1049338" cy="1063625"/>
          </a:xfrm>
          <a:custGeom>
            <a:avLst/>
            <a:gdLst>
              <a:gd name="T0" fmla="*/ 66836 w 1049882"/>
              <a:gd name="T1" fmla="*/ 47349 h 1063967"/>
              <a:gd name="T2" fmla="*/ 467852 w 1049882"/>
              <a:gd name="T3" fmla="*/ 13926 h 1063967"/>
              <a:gd name="T4" fmla="*/ 818741 w 1049882"/>
              <a:gd name="T5" fmla="*/ 130906 h 1063967"/>
              <a:gd name="T6" fmla="*/ 1019249 w 1049882"/>
              <a:gd name="T7" fmla="*/ 415003 h 1063967"/>
              <a:gd name="T8" fmla="*/ 1002540 w 1049882"/>
              <a:gd name="T9" fmla="*/ 765945 h 1063967"/>
              <a:gd name="T10" fmla="*/ 751905 w 1049882"/>
              <a:gd name="T11" fmla="*/ 1016618 h 1063967"/>
              <a:gd name="T12" fmla="*/ 0 w 1049882"/>
              <a:gd name="T13" fmla="*/ 105004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6" name="Straight Connector 5"/>
          <p:cNvCxnSpPr>
            <a:cxnSpLocks noChangeShapeType="1"/>
          </p:cNvCxnSpPr>
          <p:nvPr/>
        </p:nvCxnSpPr>
        <p:spPr bwMode="auto">
          <a:xfrm flipV="1">
            <a:off x="946028" y="1003302"/>
            <a:ext cx="616072" cy="1508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 name="Straight Connector 6"/>
          <p:cNvCxnSpPr>
            <a:cxnSpLocks noChangeShapeType="1"/>
          </p:cNvCxnSpPr>
          <p:nvPr/>
        </p:nvCxnSpPr>
        <p:spPr bwMode="auto">
          <a:xfrm>
            <a:off x="381000" y="1609727"/>
            <a:ext cx="1181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8" name="Straight Connector 7"/>
          <p:cNvCxnSpPr>
            <a:cxnSpLocks noChangeShapeType="1"/>
          </p:cNvCxnSpPr>
          <p:nvPr/>
        </p:nvCxnSpPr>
        <p:spPr bwMode="auto">
          <a:xfrm flipV="1">
            <a:off x="2684315" y="1266822"/>
            <a:ext cx="516085" cy="1944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0492" name="TextBox 8"/>
          <p:cNvSpPr txBox="1">
            <a:spLocks noChangeArrowheads="1"/>
          </p:cNvSpPr>
          <p:nvPr/>
        </p:nvSpPr>
        <p:spPr bwMode="auto">
          <a:xfrm>
            <a:off x="4921800" y="5148137"/>
            <a:ext cx="4108817" cy="904863"/>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CARRY = </a:t>
            </a:r>
          </a:p>
          <a:p>
            <a:pPr>
              <a:buNone/>
            </a:pPr>
            <a:r>
              <a:rPr lang="en-US" sz="2400" dirty="0">
                <a:solidFill>
                  <a:srgbClr val="FF0000"/>
                </a:solidFill>
                <a:latin typeface="Comic Sans MS" charset="0"/>
              </a:rPr>
              <a:t>(A ⋂ B)U(B ⋂ </a:t>
            </a:r>
            <a:r>
              <a:rPr lang="en-US" sz="2400" dirty="0" err="1">
                <a:solidFill>
                  <a:srgbClr val="FF0000"/>
                </a:solidFill>
                <a:latin typeface="Comic Sans MS" charset="0"/>
              </a:rPr>
              <a:t>C</a:t>
            </a:r>
            <a:r>
              <a:rPr lang="en-US" sz="2400" baseline="-25000" dirty="0" err="1">
                <a:solidFill>
                  <a:srgbClr val="FF0000"/>
                </a:solidFill>
                <a:latin typeface="Comic Sans MS" charset="0"/>
              </a:rPr>
              <a:t>in</a:t>
            </a:r>
            <a:r>
              <a:rPr lang="en-US" sz="2400" dirty="0">
                <a:solidFill>
                  <a:srgbClr val="FF0000"/>
                </a:solidFill>
                <a:latin typeface="Comic Sans MS" charset="0"/>
              </a:rPr>
              <a:t>)U(A ⋂ </a:t>
            </a:r>
            <a:r>
              <a:rPr lang="en-US" sz="2400" dirty="0" err="1">
                <a:solidFill>
                  <a:srgbClr val="FF0000"/>
                </a:solidFill>
                <a:latin typeface="Comic Sans MS" charset="0"/>
              </a:rPr>
              <a:t>C</a:t>
            </a:r>
            <a:r>
              <a:rPr lang="en-US" sz="2400" baseline="-25000" dirty="0" err="1">
                <a:solidFill>
                  <a:srgbClr val="FF0000"/>
                </a:solidFill>
                <a:latin typeface="Comic Sans MS" charset="0"/>
              </a:rPr>
              <a:t>in</a:t>
            </a:r>
            <a:r>
              <a:rPr lang="en-US" sz="2400" dirty="0">
                <a:solidFill>
                  <a:srgbClr val="FF0000"/>
                </a:solidFill>
                <a:latin typeface="Comic Sans MS" charset="0"/>
              </a:rPr>
              <a:t>)</a:t>
            </a:r>
          </a:p>
        </p:txBody>
      </p:sp>
      <p:cxnSp>
        <p:nvCxnSpPr>
          <p:cNvPr id="20" name="Straight Connector 19"/>
          <p:cNvCxnSpPr>
            <a:cxnSpLocks noChangeShapeType="1"/>
          </p:cNvCxnSpPr>
          <p:nvPr/>
        </p:nvCxnSpPr>
        <p:spPr bwMode="auto">
          <a:xfrm>
            <a:off x="964493" y="1578412"/>
            <a:ext cx="0" cy="1850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3" name="Straight Connector 22"/>
          <p:cNvCxnSpPr>
            <a:cxnSpLocks noChangeShapeType="1"/>
          </p:cNvCxnSpPr>
          <p:nvPr/>
        </p:nvCxnSpPr>
        <p:spPr bwMode="auto">
          <a:xfrm flipH="1">
            <a:off x="1175299" y="1060533"/>
            <a:ext cx="18901" cy="189581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4" name="Straight Connector 23"/>
          <p:cNvCxnSpPr>
            <a:cxnSpLocks noChangeShapeType="1"/>
            <a:endCxn id="26" idx="3"/>
          </p:cNvCxnSpPr>
          <p:nvPr/>
        </p:nvCxnSpPr>
        <p:spPr bwMode="auto">
          <a:xfrm>
            <a:off x="439737" y="2073771"/>
            <a:ext cx="3655775" cy="11606"/>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5" name="Straight Connector 24"/>
          <p:cNvCxnSpPr>
            <a:cxnSpLocks noChangeShapeType="1"/>
          </p:cNvCxnSpPr>
          <p:nvPr/>
        </p:nvCxnSpPr>
        <p:spPr bwMode="auto">
          <a:xfrm>
            <a:off x="1184749" y="2909013"/>
            <a:ext cx="705486"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0497" name="TextBox 37"/>
          <p:cNvSpPr txBox="1">
            <a:spLocks noChangeArrowheads="1"/>
          </p:cNvSpPr>
          <p:nvPr/>
        </p:nvSpPr>
        <p:spPr bwMode="auto">
          <a:xfrm>
            <a:off x="6038205" y="1468239"/>
            <a:ext cx="2499402" cy="904863"/>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SUM = A XOR B</a:t>
            </a:r>
          </a:p>
          <a:p>
            <a:pPr>
              <a:buNone/>
            </a:pPr>
            <a:r>
              <a:rPr lang="en-US" sz="2400" dirty="0">
                <a:solidFill>
                  <a:srgbClr val="FF0000"/>
                </a:solidFill>
                <a:latin typeface="Comic Sans MS" charset="0"/>
              </a:rPr>
              <a:t>            XOR C</a:t>
            </a:r>
            <a:r>
              <a:rPr lang="en-US" sz="2400" baseline="-25000" dirty="0">
                <a:solidFill>
                  <a:srgbClr val="FF0000"/>
                </a:solidFill>
                <a:latin typeface="Comic Sans MS" charset="0"/>
              </a:rPr>
              <a:t>i</a:t>
            </a:r>
          </a:p>
        </p:txBody>
      </p:sp>
      <p:cxnSp>
        <p:nvCxnSpPr>
          <p:cNvPr id="39" name="Straight Connector 38"/>
          <p:cNvCxnSpPr>
            <a:cxnSpLocks noChangeShapeType="1"/>
          </p:cNvCxnSpPr>
          <p:nvPr/>
        </p:nvCxnSpPr>
        <p:spPr bwMode="auto">
          <a:xfrm>
            <a:off x="5136679" y="1728788"/>
            <a:ext cx="80486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42" name="Oval 41"/>
          <p:cNvSpPr>
            <a:spLocks noChangeArrowheads="1"/>
          </p:cNvSpPr>
          <p:nvPr/>
        </p:nvSpPr>
        <p:spPr bwMode="auto">
          <a:xfrm>
            <a:off x="869034" y="1514209"/>
            <a:ext cx="153987" cy="157162"/>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3" name="Oval 42"/>
          <p:cNvSpPr>
            <a:spLocks noChangeArrowheads="1"/>
          </p:cNvSpPr>
          <p:nvPr/>
        </p:nvSpPr>
        <p:spPr bwMode="auto">
          <a:xfrm>
            <a:off x="1117206" y="2799181"/>
            <a:ext cx="153987" cy="157162"/>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4" name="Oval 43"/>
          <p:cNvSpPr>
            <a:spLocks noChangeArrowheads="1"/>
          </p:cNvSpPr>
          <p:nvPr/>
        </p:nvSpPr>
        <p:spPr bwMode="auto">
          <a:xfrm>
            <a:off x="1143983" y="923040"/>
            <a:ext cx="153988" cy="157163"/>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0504" name="TextBox 63"/>
          <p:cNvSpPr txBox="1">
            <a:spLocks noChangeArrowheads="1"/>
          </p:cNvSpPr>
          <p:nvPr/>
        </p:nvSpPr>
        <p:spPr bwMode="auto">
          <a:xfrm>
            <a:off x="31748" y="1272423"/>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A</a:t>
            </a:r>
          </a:p>
        </p:txBody>
      </p:sp>
      <p:sp>
        <p:nvSpPr>
          <p:cNvPr id="20505" name="TextBox 64"/>
          <p:cNvSpPr txBox="1">
            <a:spLocks noChangeArrowheads="1"/>
          </p:cNvSpPr>
          <p:nvPr/>
        </p:nvSpPr>
        <p:spPr bwMode="auto">
          <a:xfrm>
            <a:off x="-30213" y="2136926"/>
            <a:ext cx="470000"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 B</a:t>
            </a:r>
          </a:p>
        </p:txBody>
      </p:sp>
      <p:sp>
        <p:nvSpPr>
          <p:cNvPr id="70" name="Freeform 69"/>
          <p:cNvSpPr>
            <a:spLocks noChangeArrowheads="1"/>
          </p:cNvSpPr>
          <p:nvPr/>
        </p:nvSpPr>
        <p:spPr bwMode="auto">
          <a:xfrm>
            <a:off x="1624484" y="722313"/>
            <a:ext cx="1049337" cy="1063625"/>
          </a:xfrm>
          <a:custGeom>
            <a:avLst/>
            <a:gdLst>
              <a:gd name="T0" fmla="*/ 66801 w 1049882"/>
              <a:gd name="T1" fmla="*/ 47334 h 1063967"/>
              <a:gd name="T2" fmla="*/ 467609 w 1049882"/>
              <a:gd name="T3" fmla="*/ 13922 h 1063967"/>
              <a:gd name="T4" fmla="*/ 818316 w 1049882"/>
              <a:gd name="T5" fmla="*/ 130864 h 1063967"/>
              <a:gd name="T6" fmla="*/ 1018720 w 1049882"/>
              <a:gd name="T7" fmla="*/ 414870 h 1063967"/>
              <a:gd name="T8" fmla="*/ 1002020 w 1049882"/>
              <a:gd name="T9" fmla="*/ 765699 h 1063967"/>
              <a:gd name="T10" fmla="*/ 751515 w 1049882"/>
              <a:gd name="T11" fmla="*/ 1016291 h 1063967"/>
              <a:gd name="T12" fmla="*/ 0 w 1049882"/>
              <a:gd name="T13" fmla="*/ 1049703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84" name="Freeform 83"/>
          <p:cNvSpPr>
            <a:spLocks noChangeArrowheads="1"/>
          </p:cNvSpPr>
          <p:nvPr/>
        </p:nvSpPr>
        <p:spPr bwMode="auto">
          <a:xfrm>
            <a:off x="1688865" y="779504"/>
            <a:ext cx="273050" cy="985838"/>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89" name="Freeform 88"/>
          <p:cNvSpPr>
            <a:spLocks noChangeArrowheads="1"/>
          </p:cNvSpPr>
          <p:nvPr/>
        </p:nvSpPr>
        <p:spPr bwMode="auto">
          <a:xfrm>
            <a:off x="1448671" y="814387"/>
            <a:ext cx="273050" cy="985838"/>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10" name="Straight Connector 9">
            <a:extLst>
              <a:ext uri="{FF2B5EF4-FFF2-40B4-BE49-F238E27FC236}">
                <a16:creationId xmlns:a16="http://schemas.microsoft.com/office/drawing/2014/main" id="{A2CC188E-79AD-0642-8638-2BC85BD70A40}"/>
              </a:ext>
            </a:extLst>
          </p:cNvPr>
          <p:cNvCxnSpPr>
            <a:cxnSpLocks noChangeShapeType="1"/>
          </p:cNvCxnSpPr>
          <p:nvPr/>
        </p:nvCxnSpPr>
        <p:spPr bwMode="auto">
          <a:xfrm flipH="1">
            <a:off x="914165" y="242095"/>
            <a:ext cx="1" cy="794543"/>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4" name="TextBox 63">
            <a:extLst>
              <a:ext uri="{FF2B5EF4-FFF2-40B4-BE49-F238E27FC236}">
                <a16:creationId xmlns:a16="http://schemas.microsoft.com/office/drawing/2014/main" id="{68626BB8-D7D8-20FE-2D0E-6AE11321D050}"/>
              </a:ext>
            </a:extLst>
          </p:cNvPr>
          <p:cNvSpPr txBox="1">
            <a:spLocks noChangeArrowheads="1"/>
          </p:cNvSpPr>
          <p:nvPr/>
        </p:nvSpPr>
        <p:spPr bwMode="auto">
          <a:xfrm>
            <a:off x="832124" y="45810"/>
            <a:ext cx="535724" cy="461665"/>
          </a:xfrm>
          <a:prstGeom prst="rect">
            <a:avLst/>
          </a:prstGeom>
          <a:noFill/>
          <a:ln w="9525">
            <a:noFill/>
            <a:miter lim="800000"/>
            <a:headEnd/>
            <a:tailEnd/>
          </a:ln>
        </p:spPr>
        <p:txBody>
          <a:bodyPr wrap="none">
            <a:prstTxWarp prst="textNoShape">
              <a:avLst/>
            </a:prstTxWarp>
            <a:spAutoFit/>
          </a:bodyPr>
          <a:lstStyle/>
          <a:p>
            <a:pPr>
              <a:buNone/>
            </a:pPr>
            <a:r>
              <a:rPr lang="en-US" sz="2400" dirty="0" err="1">
                <a:solidFill>
                  <a:srgbClr val="FF0000"/>
                </a:solidFill>
                <a:latin typeface="Comic Sans MS" charset="0"/>
              </a:rPr>
              <a:t>C</a:t>
            </a:r>
            <a:r>
              <a:rPr lang="en-US" sz="2400" baseline="-25000" dirty="0" err="1">
                <a:solidFill>
                  <a:srgbClr val="FF0000"/>
                </a:solidFill>
                <a:latin typeface="Comic Sans MS" charset="0"/>
              </a:rPr>
              <a:t>in</a:t>
            </a:r>
            <a:endParaRPr lang="en-US" sz="2400" baseline="-25000" dirty="0">
              <a:solidFill>
                <a:srgbClr val="FF0000"/>
              </a:solidFill>
              <a:latin typeface="Comic Sans MS" charset="0"/>
            </a:endParaRPr>
          </a:p>
        </p:txBody>
      </p:sp>
      <p:cxnSp>
        <p:nvCxnSpPr>
          <p:cNvPr id="16" name="Straight Connector 15">
            <a:extLst>
              <a:ext uri="{FF2B5EF4-FFF2-40B4-BE49-F238E27FC236}">
                <a16:creationId xmlns:a16="http://schemas.microsoft.com/office/drawing/2014/main" id="{CA34BCFB-8088-3C20-D3D2-15425DE9D9C2}"/>
              </a:ext>
            </a:extLst>
          </p:cNvPr>
          <p:cNvCxnSpPr>
            <a:cxnSpLocks noChangeShapeType="1"/>
          </p:cNvCxnSpPr>
          <p:nvPr/>
        </p:nvCxnSpPr>
        <p:spPr bwMode="auto">
          <a:xfrm>
            <a:off x="3205498" y="1286272"/>
            <a:ext cx="0" cy="363934"/>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8" name="Straight Connector 17">
            <a:extLst>
              <a:ext uri="{FF2B5EF4-FFF2-40B4-BE49-F238E27FC236}">
                <a16:creationId xmlns:a16="http://schemas.microsoft.com/office/drawing/2014/main" id="{DA822CF7-701F-E7A0-8A90-D97F43D2B84F}"/>
              </a:ext>
            </a:extLst>
          </p:cNvPr>
          <p:cNvCxnSpPr>
            <a:cxnSpLocks noChangeShapeType="1"/>
          </p:cNvCxnSpPr>
          <p:nvPr/>
        </p:nvCxnSpPr>
        <p:spPr bwMode="auto">
          <a:xfrm>
            <a:off x="3200400" y="1650206"/>
            <a:ext cx="940829"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1" name="Freeform 20">
            <a:extLst>
              <a:ext uri="{FF2B5EF4-FFF2-40B4-BE49-F238E27FC236}">
                <a16:creationId xmlns:a16="http://schemas.microsoft.com/office/drawing/2014/main" id="{BE750EDB-AAAB-F9E3-4F9C-E06E050FD455}"/>
              </a:ext>
            </a:extLst>
          </p:cNvPr>
          <p:cNvSpPr>
            <a:spLocks noChangeArrowheads="1"/>
          </p:cNvSpPr>
          <p:nvPr/>
        </p:nvSpPr>
        <p:spPr bwMode="auto">
          <a:xfrm>
            <a:off x="4087342" y="1214897"/>
            <a:ext cx="1049337" cy="1063625"/>
          </a:xfrm>
          <a:custGeom>
            <a:avLst/>
            <a:gdLst>
              <a:gd name="T0" fmla="*/ 66801 w 1049882"/>
              <a:gd name="T1" fmla="*/ 47334 h 1063967"/>
              <a:gd name="T2" fmla="*/ 467609 w 1049882"/>
              <a:gd name="T3" fmla="*/ 13922 h 1063967"/>
              <a:gd name="T4" fmla="*/ 818316 w 1049882"/>
              <a:gd name="T5" fmla="*/ 130864 h 1063967"/>
              <a:gd name="T6" fmla="*/ 1018720 w 1049882"/>
              <a:gd name="T7" fmla="*/ 414870 h 1063967"/>
              <a:gd name="T8" fmla="*/ 1002020 w 1049882"/>
              <a:gd name="T9" fmla="*/ 765699 h 1063967"/>
              <a:gd name="T10" fmla="*/ 751515 w 1049882"/>
              <a:gd name="T11" fmla="*/ 1016291 h 1063967"/>
              <a:gd name="T12" fmla="*/ 0 w 1049882"/>
              <a:gd name="T13" fmla="*/ 1049703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22" name="Freeform 21">
            <a:extLst>
              <a:ext uri="{FF2B5EF4-FFF2-40B4-BE49-F238E27FC236}">
                <a16:creationId xmlns:a16="http://schemas.microsoft.com/office/drawing/2014/main" id="{80A7A0B8-4493-957D-9E3F-5C249C1628C7}"/>
              </a:ext>
            </a:extLst>
          </p:cNvPr>
          <p:cNvSpPr>
            <a:spLocks noChangeArrowheads="1"/>
          </p:cNvSpPr>
          <p:nvPr/>
        </p:nvSpPr>
        <p:spPr bwMode="auto">
          <a:xfrm>
            <a:off x="4151723" y="1272088"/>
            <a:ext cx="273050" cy="985838"/>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26" name="Freeform 25">
            <a:extLst>
              <a:ext uri="{FF2B5EF4-FFF2-40B4-BE49-F238E27FC236}">
                <a16:creationId xmlns:a16="http://schemas.microsoft.com/office/drawing/2014/main" id="{E7F3F033-29CF-5D16-C055-27D24852D160}"/>
              </a:ext>
            </a:extLst>
          </p:cNvPr>
          <p:cNvSpPr>
            <a:spLocks noChangeArrowheads="1"/>
          </p:cNvSpPr>
          <p:nvPr/>
        </p:nvSpPr>
        <p:spPr bwMode="auto">
          <a:xfrm>
            <a:off x="3911529" y="1300162"/>
            <a:ext cx="273050" cy="985838"/>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30" name="Straight Connector 29">
            <a:extLst>
              <a:ext uri="{FF2B5EF4-FFF2-40B4-BE49-F238E27FC236}">
                <a16:creationId xmlns:a16="http://schemas.microsoft.com/office/drawing/2014/main" id="{B46EA757-0FDE-3164-C769-BFA0132A4636}"/>
              </a:ext>
            </a:extLst>
          </p:cNvPr>
          <p:cNvCxnSpPr>
            <a:cxnSpLocks noChangeShapeType="1"/>
          </p:cNvCxnSpPr>
          <p:nvPr/>
        </p:nvCxnSpPr>
        <p:spPr bwMode="auto">
          <a:xfrm rot="5400000">
            <a:off x="1420335" y="4570335"/>
            <a:ext cx="939800"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31" name="Freeform 30">
            <a:extLst>
              <a:ext uri="{FF2B5EF4-FFF2-40B4-BE49-F238E27FC236}">
                <a16:creationId xmlns:a16="http://schemas.microsoft.com/office/drawing/2014/main" id="{468B9025-A93A-EE42-E5D7-1E463263404C}"/>
              </a:ext>
            </a:extLst>
          </p:cNvPr>
          <p:cNvSpPr>
            <a:spLocks noChangeArrowheads="1"/>
          </p:cNvSpPr>
          <p:nvPr/>
        </p:nvSpPr>
        <p:spPr bwMode="auto">
          <a:xfrm>
            <a:off x="1854066" y="4025981"/>
            <a:ext cx="1049338" cy="1063625"/>
          </a:xfrm>
          <a:custGeom>
            <a:avLst/>
            <a:gdLst>
              <a:gd name="T0" fmla="*/ 66836 w 1049882"/>
              <a:gd name="T1" fmla="*/ 47349 h 1063967"/>
              <a:gd name="T2" fmla="*/ 467852 w 1049882"/>
              <a:gd name="T3" fmla="*/ 13926 h 1063967"/>
              <a:gd name="T4" fmla="*/ 818741 w 1049882"/>
              <a:gd name="T5" fmla="*/ 130906 h 1063967"/>
              <a:gd name="T6" fmla="*/ 1019249 w 1049882"/>
              <a:gd name="T7" fmla="*/ 415003 h 1063967"/>
              <a:gd name="T8" fmla="*/ 1002540 w 1049882"/>
              <a:gd name="T9" fmla="*/ 765945 h 1063967"/>
              <a:gd name="T10" fmla="*/ 751905 w 1049882"/>
              <a:gd name="T11" fmla="*/ 1016618 h 1063967"/>
              <a:gd name="T12" fmla="*/ 0 w 1049882"/>
              <a:gd name="T13" fmla="*/ 105004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32" name="Straight Connector 31">
            <a:extLst>
              <a:ext uri="{FF2B5EF4-FFF2-40B4-BE49-F238E27FC236}">
                <a16:creationId xmlns:a16="http://schemas.microsoft.com/office/drawing/2014/main" id="{0A436B48-A202-852F-F092-0FE31B19656B}"/>
              </a:ext>
            </a:extLst>
          </p:cNvPr>
          <p:cNvCxnSpPr>
            <a:cxnSpLocks noChangeShapeType="1"/>
          </p:cNvCxnSpPr>
          <p:nvPr/>
        </p:nvCxnSpPr>
        <p:spPr bwMode="auto">
          <a:xfrm rot="5400000">
            <a:off x="1456504" y="5988911"/>
            <a:ext cx="939800"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33" name="Freeform 32">
            <a:extLst>
              <a:ext uri="{FF2B5EF4-FFF2-40B4-BE49-F238E27FC236}">
                <a16:creationId xmlns:a16="http://schemas.microsoft.com/office/drawing/2014/main" id="{EF9ED20A-76FA-7264-0A63-B27555547926}"/>
              </a:ext>
            </a:extLst>
          </p:cNvPr>
          <p:cNvSpPr>
            <a:spLocks noChangeArrowheads="1"/>
          </p:cNvSpPr>
          <p:nvPr/>
        </p:nvSpPr>
        <p:spPr bwMode="auto">
          <a:xfrm>
            <a:off x="1890235" y="5444557"/>
            <a:ext cx="1049338" cy="1063625"/>
          </a:xfrm>
          <a:custGeom>
            <a:avLst/>
            <a:gdLst>
              <a:gd name="T0" fmla="*/ 66836 w 1049882"/>
              <a:gd name="T1" fmla="*/ 47349 h 1063967"/>
              <a:gd name="T2" fmla="*/ 467852 w 1049882"/>
              <a:gd name="T3" fmla="*/ 13926 h 1063967"/>
              <a:gd name="T4" fmla="*/ 818741 w 1049882"/>
              <a:gd name="T5" fmla="*/ 130906 h 1063967"/>
              <a:gd name="T6" fmla="*/ 1019249 w 1049882"/>
              <a:gd name="T7" fmla="*/ 415003 h 1063967"/>
              <a:gd name="T8" fmla="*/ 1002540 w 1049882"/>
              <a:gd name="T9" fmla="*/ 765945 h 1063967"/>
              <a:gd name="T10" fmla="*/ 751905 w 1049882"/>
              <a:gd name="T11" fmla="*/ 1016618 h 1063967"/>
              <a:gd name="T12" fmla="*/ 0 w 1049882"/>
              <a:gd name="T13" fmla="*/ 105004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37" name="Straight Connector 36">
            <a:extLst>
              <a:ext uri="{FF2B5EF4-FFF2-40B4-BE49-F238E27FC236}">
                <a16:creationId xmlns:a16="http://schemas.microsoft.com/office/drawing/2014/main" id="{728BF064-F449-A12F-AAB1-0DFA0EE48FB0}"/>
              </a:ext>
            </a:extLst>
          </p:cNvPr>
          <p:cNvCxnSpPr>
            <a:cxnSpLocks noChangeShapeType="1"/>
          </p:cNvCxnSpPr>
          <p:nvPr/>
        </p:nvCxnSpPr>
        <p:spPr bwMode="auto">
          <a:xfrm>
            <a:off x="964493" y="3389445"/>
            <a:ext cx="937778" cy="3913"/>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40" name="Straight Connector 39">
            <a:extLst>
              <a:ext uri="{FF2B5EF4-FFF2-40B4-BE49-F238E27FC236}">
                <a16:creationId xmlns:a16="http://schemas.microsoft.com/office/drawing/2014/main" id="{4FF06824-132F-932B-082A-3CFA0F08966A}"/>
              </a:ext>
            </a:extLst>
          </p:cNvPr>
          <p:cNvCxnSpPr>
            <a:cxnSpLocks noChangeShapeType="1"/>
          </p:cNvCxnSpPr>
          <p:nvPr/>
        </p:nvCxnSpPr>
        <p:spPr bwMode="auto">
          <a:xfrm>
            <a:off x="1204492" y="2953753"/>
            <a:ext cx="16485" cy="143024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2" name="Straight Connector 51">
            <a:extLst>
              <a:ext uri="{FF2B5EF4-FFF2-40B4-BE49-F238E27FC236}">
                <a16:creationId xmlns:a16="http://schemas.microsoft.com/office/drawing/2014/main" id="{F4874899-7DCF-6C68-2ECE-B1F806FB3EA8}"/>
              </a:ext>
            </a:extLst>
          </p:cNvPr>
          <p:cNvCxnSpPr>
            <a:cxnSpLocks noChangeShapeType="1"/>
          </p:cNvCxnSpPr>
          <p:nvPr/>
        </p:nvCxnSpPr>
        <p:spPr bwMode="auto">
          <a:xfrm>
            <a:off x="1196785" y="4403132"/>
            <a:ext cx="705486"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53" name="Oval 52">
            <a:extLst>
              <a:ext uri="{FF2B5EF4-FFF2-40B4-BE49-F238E27FC236}">
                <a16:creationId xmlns:a16="http://schemas.microsoft.com/office/drawing/2014/main" id="{83F28974-6448-9AB5-028C-A938A5B9A3A8}"/>
              </a:ext>
            </a:extLst>
          </p:cNvPr>
          <p:cNvSpPr>
            <a:spLocks noChangeArrowheads="1"/>
          </p:cNvSpPr>
          <p:nvPr/>
        </p:nvSpPr>
        <p:spPr bwMode="auto">
          <a:xfrm>
            <a:off x="684213" y="1981200"/>
            <a:ext cx="153987" cy="157162"/>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cxnSp>
        <p:nvCxnSpPr>
          <p:cNvPr id="54" name="Straight Connector 53">
            <a:extLst>
              <a:ext uri="{FF2B5EF4-FFF2-40B4-BE49-F238E27FC236}">
                <a16:creationId xmlns:a16="http://schemas.microsoft.com/office/drawing/2014/main" id="{CA437971-1F82-AC89-1C2F-23E07CFCC67B}"/>
              </a:ext>
            </a:extLst>
          </p:cNvPr>
          <p:cNvCxnSpPr>
            <a:cxnSpLocks noChangeShapeType="1"/>
          </p:cNvCxnSpPr>
          <p:nvPr/>
        </p:nvCxnSpPr>
        <p:spPr bwMode="auto">
          <a:xfrm>
            <a:off x="777719" y="2136926"/>
            <a:ext cx="0" cy="4187674"/>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6" name="Straight Connector 55">
            <a:extLst>
              <a:ext uri="{FF2B5EF4-FFF2-40B4-BE49-F238E27FC236}">
                <a16:creationId xmlns:a16="http://schemas.microsoft.com/office/drawing/2014/main" id="{825CAEF6-6859-77AA-30B2-D24E4D1CBFCA}"/>
              </a:ext>
            </a:extLst>
          </p:cNvPr>
          <p:cNvCxnSpPr>
            <a:cxnSpLocks noChangeShapeType="1"/>
          </p:cNvCxnSpPr>
          <p:nvPr/>
        </p:nvCxnSpPr>
        <p:spPr bwMode="auto">
          <a:xfrm>
            <a:off x="761206" y="4851311"/>
            <a:ext cx="1165198"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58" name="Oval 57">
            <a:extLst>
              <a:ext uri="{FF2B5EF4-FFF2-40B4-BE49-F238E27FC236}">
                <a16:creationId xmlns:a16="http://schemas.microsoft.com/office/drawing/2014/main" id="{6946561C-E78C-4EBF-893E-D96A00BFA1D9}"/>
              </a:ext>
            </a:extLst>
          </p:cNvPr>
          <p:cNvSpPr>
            <a:spLocks noChangeArrowheads="1"/>
          </p:cNvSpPr>
          <p:nvPr/>
        </p:nvSpPr>
        <p:spPr bwMode="auto">
          <a:xfrm>
            <a:off x="912813" y="3352800"/>
            <a:ext cx="153987" cy="157162"/>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cxnSp>
        <p:nvCxnSpPr>
          <p:cNvPr id="59" name="Straight Connector 58">
            <a:extLst>
              <a:ext uri="{FF2B5EF4-FFF2-40B4-BE49-F238E27FC236}">
                <a16:creationId xmlns:a16="http://schemas.microsoft.com/office/drawing/2014/main" id="{8399CBCF-D284-B990-416D-CCCF7EC1ADB2}"/>
              </a:ext>
            </a:extLst>
          </p:cNvPr>
          <p:cNvCxnSpPr>
            <a:cxnSpLocks noChangeShapeType="1"/>
          </p:cNvCxnSpPr>
          <p:nvPr/>
        </p:nvCxnSpPr>
        <p:spPr bwMode="auto">
          <a:xfrm>
            <a:off x="993537" y="3175141"/>
            <a:ext cx="0" cy="253985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62" name="Straight Connector 61">
            <a:extLst>
              <a:ext uri="{FF2B5EF4-FFF2-40B4-BE49-F238E27FC236}">
                <a16:creationId xmlns:a16="http://schemas.microsoft.com/office/drawing/2014/main" id="{9260D700-735F-9C7C-1F07-A0C738073025}"/>
              </a:ext>
            </a:extLst>
          </p:cNvPr>
          <p:cNvCxnSpPr>
            <a:cxnSpLocks noChangeShapeType="1"/>
          </p:cNvCxnSpPr>
          <p:nvPr/>
        </p:nvCxnSpPr>
        <p:spPr bwMode="auto">
          <a:xfrm>
            <a:off x="1002597" y="5715000"/>
            <a:ext cx="923807"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64" name="Oval 63">
            <a:extLst>
              <a:ext uri="{FF2B5EF4-FFF2-40B4-BE49-F238E27FC236}">
                <a16:creationId xmlns:a16="http://schemas.microsoft.com/office/drawing/2014/main" id="{F78B1EEE-055B-DF0C-3CCB-342EFC8B7941}"/>
              </a:ext>
            </a:extLst>
          </p:cNvPr>
          <p:cNvSpPr>
            <a:spLocks noChangeArrowheads="1"/>
          </p:cNvSpPr>
          <p:nvPr/>
        </p:nvSpPr>
        <p:spPr bwMode="auto">
          <a:xfrm>
            <a:off x="685800" y="4724400"/>
            <a:ext cx="153987" cy="157162"/>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cxnSp>
        <p:nvCxnSpPr>
          <p:cNvPr id="66" name="Straight Connector 65">
            <a:extLst>
              <a:ext uri="{FF2B5EF4-FFF2-40B4-BE49-F238E27FC236}">
                <a16:creationId xmlns:a16="http://schemas.microsoft.com/office/drawing/2014/main" id="{9340E9AF-FB78-F94A-67FE-3F9CFF7995AC}"/>
              </a:ext>
            </a:extLst>
          </p:cNvPr>
          <p:cNvCxnSpPr>
            <a:cxnSpLocks noChangeShapeType="1"/>
          </p:cNvCxnSpPr>
          <p:nvPr/>
        </p:nvCxnSpPr>
        <p:spPr bwMode="auto">
          <a:xfrm>
            <a:off x="789317" y="6322358"/>
            <a:ext cx="1165198"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67" name="Straight Connector 66">
            <a:extLst>
              <a:ext uri="{FF2B5EF4-FFF2-40B4-BE49-F238E27FC236}">
                <a16:creationId xmlns:a16="http://schemas.microsoft.com/office/drawing/2014/main" id="{47860621-5881-E6EF-1AE8-AF2329F9D601}"/>
              </a:ext>
            </a:extLst>
          </p:cNvPr>
          <p:cNvCxnSpPr>
            <a:cxnSpLocks noChangeShapeType="1"/>
            <a:endCxn id="92" idx="2"/>
          </p:cNvCxnSpPr>
          <p:nvPr/>
        </p:nvCxnSpPr>
        <p:spPr bwMode="auto">
          <a:xfrm flipV="1">
            <a:off x="2939573" y="4559013"/>
            <a:ext cx="1639305" cy="2453"/>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2" name="Straight Connector 71">
            <a:extLst>
              <a:ext uri="{FF2B5EF4-FFF2-40B4-BE49-F238E27FC236}">
                <a16:creationId xmlns:a16="http://schemas.microsoft.com/office/drawing/2014/main" id="{854AD521-FCA7-0971-26E9-5611378C700F}"/>
              </a:ext>
            </a:extLst>
          </p:cNvPr>
          <p:cNvCxnSpPr>
            <a:cxnSpLocks noChangeShapeType="1"/>
          </p:cNvCxnSpPr>
          <p:nvPr/>
        </p:nvCxnSpPr>
        <p:spPr bwMode="auto">
          <a:xfrm flipV="1">
            <a:off x="3200400" y="3971011"/>
            <a:ext cx="1264556" cy="34282"/>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4" name="Straight Connector 73">
            <a:extLst>
              <a:ext uri="{FF2B5EF4-FFF2-40B4-BE49-F238E27FC236}">
                <a16:creationId xmlns:a16="http://schemas.microsoft.com/office/drawing/2014/main" id="{11E520BE-F0CF-7B61-A953-DCD0997EBC23}"/>
              </a:ext>
            </a:extLst>
          </p:cNvPr>
          <p:cNvCxnSpPr>
            <a:cxnSpLocks noChangeShapeType="1"/>
          </p:cNvCxnSpPr>
          <p:nvPr/>
        </p:nvCxnSpPr>
        <p:spPr bwMode="auto">
          <a:xfrm flipV="1">
            <a:off x="3204359" y="5115186"/>
            <a:ext cx="1260597" cy="24621"/>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5" name="Straight Connector 74">
            <a:extLst>
              <a:ext uri="{FF2B5EF4-FFF2-40B4-BE49-F238E27FC236}">
                <a16:creationId xmlns:a16="http://schemas.microsoft.com/office/drawing/2014/main" id="{4D5FEE6A-DA10-33AA-C577-EE3C59C21BAD}"/>
              </a:ext>
            </a:extLst>
          </p:cNvPr>
          <p:cNvCxnSpPr>
            <a:cxnSpLocks noChangeShapeType="1"/>
          </p:cNvCxnSpPr>
          <p:nvPr/>
        </p:nvCxnSpPr>
        <p:spPr bwMode="auto">
          <a:xfrm>
            <a:off x="3200400" y="3124200"/>
            <a:ext cx="0" cy="83169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86" name="Straight Connector 85">
            <a:extLst>
              <a:ext uri="{FF2B5EF4-FFF2-40B4-BE49-F238E27FC236}">
                <a16:creationId xmlns:a16="http://schemas.microsoft.com/office/drawing/2014/main" id="{C69C7D31-5AC3-42AB-A286-DD79E433DB32}"/>
              </a:ext>
            </a:extLst>
          </p:cNvPr>
          <p:cNvCxnSpPr>
            <a:cxnSpLocks noChangeShapeType="1"/>
          </p:cNvCxnSpPr>
          <p:nvPr/>
        </p:nvCxnSpPr>
        <p:spPr bwMode="auto">
          <a:xfrm>
            <a:off x="3200400" y="5139807"/>
            <a:ext cx="0" cy="83169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87" name="Straight Connector 86">
            <a:extLst>
              <a:ext uri="{FF2B5EF4-FFF2-40B4-BE49-F238E27FC236}">
                <a16:creationId xmlns:a16="http://schemas.microsoft.com/office/drawing/2014/main" id="{76888CA3-2330-4C7B-E3B1-12FE8876CFDF}"/>
              </a:ext>
            </a:extLst>
          </p:cNvPr>
          <p:cNvCxnSpPr>
            <a:cxnSpLocks noChangeShapeType="1"/>
          </p:cNvCxnSpPr>
          <p:nvPr/>
        </p:nvCxnSpPr>
        <p:spPr bwMode="auto">
          <a:xfrm flipV="1">
            <a:off x="2893902" y="3124200"/>
            <a:ext cx="306498" cy="1665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90" name="Straight Connector 89">
            <a:extLst>
              <a:ext uri="{FF2B5EF4-FFF2-40B4-BE49-F238E27FC236}">
                <a16:creationId xmlns:a16="http://schemas.microsoft.com/office/drawing/2014/main" id="{075E7B6E-D19B-9E1B-C619-194CA953E32B}"/>
              </a:ext>
            </a:extLst>
          </p:cNvPr>
          <p:cNvCxnSpPr>
            <a:cxnSpLocks noChangeShapeType="1"/>
          </p:cNvCxnSpPr>
          <p:nvPr/>
        </p:nvCxnSpPr>
        <p:spPr bwMode="auto">
          <a:xfrm flipV="1">
            <a:off x="2895600" y="5926941"/>
            <a:ext cx="306498" cy="1665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91" name="Freeform 90">
            <a:extLst>
              <a:ext uri="{FF2B5EF4-FFF2-40B4-BE49-F238E27FC236}">
                <a16:creationId xmlns:a16="http://schemas.microsoft.com/office/drawing/2014/main" id="{72B4C586-76B8-A1A1-BC5E-10FF105A99C9}"/>
              </a:ext>
            </a:extLst>
          </p:cNvPr>
          <p:cNvSpPr>
            <a:spLocks noChangeArrowheads="1"/>
          </p:cNvSpPr>
          <p:nvPr/>
        </p:nvSpPr>
        <p:spPr bwMode="auto">
          <a:xfrm>
            <a:off x="4237517" y="3688752"/>
            <a:ext cx="1049337" cy="1577590"/>
          </a:xfrm>
          <a:custGeom>
            <a:avLst/>
            <a:gdLst>
              <a:gd name="T0" fmla="*/ 66801 w 1049882"/>
              <a:gd name="T1" fmla="*/ 47334 h 1063967"/>
              <a:gd name="T2" fmla="*/ 467609 w 1049882"/>
              <a:gd name="T3" fmla="*/ 13922 h 1063967"/>
              <a:gd name="T4" fmla="*/ 818316 w 1049882"/>
              <a:gd name="T5" fmla="*/ 130864 h 1063967"/>
              <a:gd name="T6" fmla="*/ 1018720 w 1049882"/>
              <a:gd name="T7" fmla="*/ 414870 h 1063967"/>
              <a:gd name="T8" fmla="*/ 1002020 w 1049882"/>
              <a:gd name="T9" fmla="*/ 765699 h 1063967"/>
              <a:gd name="T10" fmla="*/ 751515 w 1049882"/>
              <a:gd name="T11" fmla="*/ 1016291 h 1063967"/>
              <a:gd name="T12" fmla="*/ 0 w 1049882"/>
              <a:gd name="T13" fmla="*/ 1049703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92" name="Freeform 91">
            <a:extLst>
              <a:ext uri="{FF2B5EF4-FFF2-40B4-BE49-F238E27FC236}">
                <a16:creationId xmlns:a16="http://schemas.microsoft.com/office/drawing/2014/main" id="{E4466077-F472-494A-A80B-BF64300F8BC6}"/>
              </a:ext>
            </a:extLst>
          </p:cNvPr>
          <p:cNvSpPr>
            <a:spLocks noChangeArrowheads="1"/>
          </p:cNvSpPr>
          <p:nvPr/>
        </p:nvSpPr>
        <p:spPr bwMode="auto">
          <a:xfrm>
            <a:off x="4265772" y="3720966"/>
            <a:ext cx="319471" cy="1545375"/>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96" name="Straight Connector 95">
            <a:extLst>
              <a:ext uri="{FF2B5EF4-FFF2-40B4-BE49-F238E27FC236}">
                <a16:creationId xmlns:a16="http://schemas.microsoft.com/office/drawing/2014/main" id="{2BF575B9-C7E2-3324-8AB4-D2873CFC973B}"/>
              </a:ext>
            </a:extLst>
          </p:cNvPr>
          <p:cNvCxnSpPr>
            <a:cxnSpLocks noChangeShapeType="1"/>
          </p:cNvCxnSpPr>
          <p:nvPr/>
        </p:nvCxnSpPr>
        <p:spPr bwMode="auto">
          <a:xfrm>
            <a:off x="5268240" y="4453051"/>
            <a:ext cx="80486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pic>
        <p:nvPicPr>
          <p:cNvPr id="2" name="Audio 1">
            <a:hlinkClick r:id="" action="ppaction://media"/>
            <a:extLst>
              <a:ext uri="{FF2B5EF4-FFF2-40B4-BE49-F238E27FC236}">
                <a16:creationId xmlns:a16="http://schemas.microsoft.com/office/drawing/2014/main" id="{970B2CB6-660A-8334-E905-86E40474C9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53545457"/>
      </p:ext>
    </p:extLst>
  </p:cSld>
  <p:clrMapOvr>
    <a:masterClrMapping/>
  </p:clrMapOvr>
  <mc:AlternateContent xmlns:mc="http://schemas.openxmlformats.org/markup-compatibility/2006" xmlns:p14="http://schemas.microsoft.com/office/powerpoint/2010/main">
    <mc:Choice Requires="p14">
      <p:transition spd="slow" p14:dur="2000" advTm="47930"/>
    </mc:Choice>
    <mc:Fallback xmlns="">
      <p:transition spd="slow" advTm="47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34">
            <a:extLst>
              <a:ext uri="{FF2B5EF4-FFF2-40B4-BE49-F238E27FC236}">
                <a16:creationId xmlns:a16="http://schemas.microsoft.com/office/drawing/2014/main" id="{7B159138-B5CD-B643-8795-2E4780B6FF66}"/>
              </a:ext>
            </a:extLst>
          </p:cNvPr>
          <p:cNvSpPr txBox="1">
            <a:spLocks noChangeArrowheads="1"/>
          </p:cNvSpPr>
          <p:nvPr/>
        </p:nvSpPr>
        <p:spPr bwMode="auto">
          <a:xfrm>
            <a:off x="2667000" y="0"/>
            <a:ext cx="3018775"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32 Bit Adder</a:t>
            </a:r>
          </a:p>
        </p:txBody>
      </p:sp>
      <p:grpSp>
        <p:nvGrpSpPr>
          <p:cNvPr id="202" name="Group 201">
            <a:extLst>
              <a:ext uri="{FF2B5EF4-FFF2-40B4-BE49-F238E27FC236}">
                <a16:creationId xmlns:a16="http://schemas.microsoft.com/office/drawing/2014/main" id="{97ABC031-8C7C-3CEE-875E-642884AA8A85}"/>
              </a:ext>
            </a:extLst>
          </p:cNvPr>
          <p:cNvGrpSpPr/>
          <p:nvPr/>
        </p:nvGrpSpPr>
        <p:grpSpPr>
          <a:xfrm>
            <a:off x="4373433" y="829320"/>
            <a:ext cx="3564062" cy="5754055"/>
            <a:chOff x="4055938" y="660747"/>
            <a:chExt cx="3564062" cy="5754055"/>
          </a:xfrm>
        </p:grpSpPr>
        <p:sp>
          <p:nvSpPr>
            <p:cNvPr id="174" name="Rectangle 173">
              <a:extLst>
                <a:ext uri="{FF2B5EF4-FFF2-40B4-BE49-F238E27FC236}">
                  <a16:creationId xmlns:a16="http://schemas.microsoft.com/office/drawing/2014/main" id="{5AAA17A4-53C2-725D-422B-43A1EA1086E5}"/>
                </a:ext>
              </a:extLst>
            </p:cNvPr>
            <p:cNvSpPr/>
            <p:nvPr/>
          </p:nvSpPr>
          <p:spPr>
            <a:xfrm>
              <a:off x="4055938" y="1226667"/>
              <a:ext cx="592262" cy="4357440"/>
            </a:xfrm>
            <a:prstGeom prst="rect">
              <a:avLst/>
            </a:prstGeom>
            <a:solidFill>
              <a:srgbClr val="FF0000">
                <a:alpha val="25000"/>
              </a:srgbClr>
            </a:solidFill>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p14="http://schemas.microsoft.com/office/powerpoint/2010/main">
          <mc:Choice Requires="p14">
            <p:contentPart p14:bwMode="auto" r:id="rId5">
              <p14:nvContentPartPr>
                <p14:cNvPr id="53" name="Ink 52">
                  <a:extLst>
                    <a:ext uri="{FF2B5EF4-FFF2-40B4-BE49-F238E27FC236}">
                      <a16:creationId xmlns:a16="http://schemas.microsoft.com/office/drawing/2014/main" id="{478FB647-2A74-DA12-A8A2-E2BEE2659030}"/>
                    </a:ext>
                  </a:extLst>
                </p14:cNvPr>
                <p14:cNvContentPartPr/>
                <p14:nvPr/>
              </p14:nvContentPartPr>
              <p14:xfrm>
                <a:off x="4289218" y="3525987"/>
                <a:ext cx="360" cy="9360"/>
              </p14:xfrm>
            </p:contentPart>
          </mc:Choice>
          <mc:Fallback xmlns="">
            <p:pic>
              <p:nvPicPr>
                <p:cNvPr id="53" name="Ink 52">
                  <a:extLst>
                    <a:ext uri="{FF2B5EF4-FFF2-40B4-BE49-F238E27FC236}">
                      <a16:creationId xmlns:a16="http://schemas.microsoft.com/office/drawing/2014/main" id="{478FB647-2A74-DA12-A8A2-E2BEE2659030}"/>
                    </a:ext>
                  </a:extLst>
                </p:cNvPr>
                <p:cNvPicPr/>
                <p:nvPr/>
              </p:nvPicPr>
              <p:blipFill>
                <a:blip r:embed="rId6"/>
                <a:stretch>
                  <a:fillRect/>
                </a:stretch>
              </p:blipFill>
              <p:spPr>
                <a:xfrm>
                  <a:off x="4280218" y="3516987"/>
                  <a:ext cx="180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7" name="Ink 56">
                  <a:extLst>
                    <a:ext uri="{FF2B5EF4-FFF2-40B4-BE49-F238E27FC236}">
                      <a16:creationId xmlns:a16="http://schemas.microsoft.com/office/drawing/2014/main" id="{85F8AD18-3C63-26E2-9202-AE2087F54432}"/>
                    </a:ext>
                  </a:extLst>
                </p14:cNvPr>
                <p14:cNvContentPartPr/>
                <p14:nvPr/>
              </p14:nvContentPartPr>
              <p14:xfrm>
                <a:off x="4297138" y="4046547"/>
                <a:ext cx="360" cy="12240"/>
              </p14:xfrm>
            </p:contentPart>
          </mc:Choice>
          <mc:Fallback xmlns="">
            <p:pic>
              <p:nvPicPr>
                <p:cNvPr id="57" name="Ink 56">
                  <a:extLst>
                    <a:ext uri="{FF2B5EF4-FFF2-40B4-BE49-F238E27FC236}">
                      <a16:creationId xmlns:a16="http://schemas.microsoft.com/office/drawing/2014/main" id="{85F8AD18-3C63-26E2-9202-AE2087F54432}"/>
                    </a:ext>
                  </a:extLst>
                </p:cNvPr>
                <p:cNvPicPr/>
                <p:nvPr/>
              </p:nvPicPr>
              <p:blipFill>
                <a:blip r:embed="rId8"/>
                <a:stretch>
                  <a:fillRect/>
                </a:stretch>
              </p:blipFill>
              <p:spPr>
                <a:xfrm>
                  <a:off x="4288138" y="4037547"/>
                  <a:ext cx="18000" cy="29880"/>
                </a:xfrm>
                <a:prstGeom prst="rect">
                  <a:avLst/>
                </a:prstGeom>
              </p:spPr>
            </p:pic>
          </mc:Fallback>
        </mc:AlternateContent>
        <p:grpSp>
          <p:nvGrpSpPr>
            <p:cNvPr id="135" name="Group 134">
              <a:extLst>
                <a:ext uri="{FF2B5EF4-FFF2-40B4-BE49-F238E27FC236}">
                  <a16:creationId xmlns:a16="http://schemas.microsoft.com/office/drawing/2014/main" id="{92160594-77D1-8FDF-A9EF-DCB3203DCEC6}"/>
                </a:ext>
              </a:extLst>
            </p:cNvPr>
            <p:cNvGrpSpPr/>
            <p:nvPr/>
          </p:nvGrpSpPr>
          <p:grpSpPr>
            <a:xfrm>
              <a:off x="4055938" y="660747"/>
              <a:ext cx="3351600" cy="2478240"/>
              <a:chOff x="4741738" y="875345"/>
              <a:chExt cx="3351600" cy="2478240"/>
            </a:xfrm>
          </p:grpSpPr>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0639BEB3-A4B0-91CC-A7F0-06F084050D7D}"/>
                      </a:ext>
                    </a:extLst>
                  </p14:cNvPr>
                  <p14:cNvContentPartPr/>
                  <p14:nvPr/>
                </p14:nvContentPartPr>
                <p14:xfrm>
                  <a:off x="4822018" y="944105"/>
                  <a:ext cx="111600" cy="191880"/>
                </p14:xfrm>
              </p:contentPart>
            </mc:Choice>
            <mc:Fallback xmlns="">
              <p:pic>
                <p:nvPicPr>
                  <p:cNvPr id="2" name="Ink 1">
                    <a:extLst>
                      <a:ext uri="{FF2B5EF4-FFF2-40B4-BE49-F238E27FC236}">
                        <a16:creationId xmlns:a16="http://schemas.microsoft.com/office/drawing/2014/main" id="{0639BEB3-A4B0-91CC-A7F0-06F084050D7D}"/>
                      </a:ext>
                    </a:extLst>
                  </p:cNvPr>
                  <p:cNvPicPr/>
                  <p:nvPr/>
                </p:nvPicPr>
                <p:blipFill>
                  <a:blip r:embed="rId10"/>
                  <a:stretch>
                    <a:fillRect/>
                  </a:stretch>
                </p:blipFill>
                <p:spPr>
                  <a:xfrm>
                    <a:off x="4813018" y="935105"/>
                    <a:ext cx="12924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47160A55-40C5-BACA-DDDC-57EA590ED9BF}"/>
                      </a:ext>
                    </a:extLst>
                  </p14:cNvPr>
                  <p14:cNvContentPartPr/>
                  <p14:nvPr/>
                </p14:nvContentPartPr>
                <p14:xfrm>
                  <a:off x="4842178" y="1083425"/>
                  <a:ext cx="69120" cy="360"/>
                </p14:xfrm>
              </p:contentPart>
            </mc:Choice>
            <mc:Fallback xmlns="">
              <p:pic>
                <p:nvPicPr>
                  <p:cNvPr id="3" name="Ink 2">
                    <a:extLst>
                      <a:ext uri="{FF2B5EF4-FFF2-40B4-BE49-F238E27FC236}">
                        <a16:creationId xmlns:a16="http://schemas.microsoft.com/office/drawing/2014/main" id="{47160A55-40C5-BACA-DDDC-57EA590ED9BF}"/>
                      </a:ext>
                    </a:extLst>
                  </p:cNvPr>
                  <p:cNvPicPr/>
                  <p:nvPr/>
                </p:nvPicPr>
                <p:blipFill>
                  <a:blip r:embed="rId12"/>
                  <a:stretch>
                    <a:fillRect/>
                  </a:stretch>
                </p:blipFill>
                <p:spPr>
                  <a:xfrm>
                    <a:off x="4833538" y="1074785"/>
                    <a:ext cx="86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Ink 28">
                    <a:extLst>
                      <a:ext uri="{FF2B5EF4-FFF2-40B4-BE49-F238E27FC236}">
                        <a16:creationId xmlns:a16="http://schemas.microsoft.com/office/drawing/2014/main" id="{6DE6C910-F62B-547F-4DF8-272A8A2A566A}"/>
                      </a:ext>
                    </a:extLst>
                  </p14:cNvPr>
                  <p14:cNvContentPartPr/>
                  <p14:nvPr/>
                </p14:nvContentPartPr>
                <p14:xfrm>
                  <a:off x="5058178" y="1743665"/>
                  <a:ext cx="64080" cy="119520"/>
                </p14:xfrm>
              </p:contentPart>
            </mc:Choice>
            <mc:Fallback xmlns="">
              <p:pic>
                <p:nvPicPr>
                  <p:cNvPr id="29" name="Ink 28">
                    <a:extLst>
                      <a:ext uri="{FF2B5EF4-FFF2-40B4-BE49-F238E27FC236}">
                        <a16:creationId xmlns:a16="http://schemas.microsoft.com/office/drawing/2014/main" id="{6DE6C910-F62B-547F-4DF8-272A8A2A566A}"/>
                      </a:ext>
                    </a:extLst>
                  </p:cNvPr>
                  <p:cNvPicPr/>
                  <p:nvPr/>
                </p:nvPicPr>
                <p:blipFill>
                  <a:blip r:embed="rId14"/>
                  <a:stretch>
                    <a:fillRect/>
                  </a:stretch>
                </p:blipFill>
                <p:spPr>
                  <a:xfrm>
                    <a:off x="5049178" y="1735025"/>
                    <a:ext cx="817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9" name="Ink 48">
                    <a:extLst>
                      <a:ext uri="{FF2B5EF4-FFF2-40B4-BE49-F238E27FC236}">
                        <a16:creationId xmlns:a16="http://schemas.microsoft.com/office/drawing/2014/main" id="{536E73DE-7004-CA28-F859-07D64845255B}"/>
                      </a:ext>
                    </a:extLst>
                  </p14:cNvPr>
                  <p14:cNvContentPartPr/>
                  <p14:nvPr/>
                </p14:nvContentPartPr>
                <p14:xfrm>
                  <a:off x="4975018" y="3081785"/>
                  <a:ext cx="360" cy="14040"/>
                </p14:xfrm>
              </p:contentPart>
            </mc:Choice>
            <mc:Fallback xmlns="">
              <p:pic>
                <p:nvPicPr>
                  <p:cNvPr id="49" name="Ink 48">
                    <a:extLst>
                      <a:ext uri="{FF2B5EF4-FFF2-40B4-BE49-F238E27FC236}">
                        <a16:creationId xmlns:a16="http://schemas.microsoft.com/office/drawing/2014/main" id="{536E73DE-7004-CA28-F859-07D64845255B}"/>
                      </a:ext>
                    </a:extLst>
                  </p:cNvPr>
                  <p:cNvPicPr/>
                  <p:nvPr/>
                </p:nvPicPr>
                <p:blipFill>
                  <a:blip r:embed="rId8"/>
                  <a:stretch>
                    <a:fillRect/>
                  </a:stretch>
                </p:blipFill>
                <p:spPr>
                  <a:xfrm>
                    <a:off x="4966018" y="3073145"/>
                    <a:ext cx="1800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0" name="Ink 49">
                    <a:extLst>
                      <a:ext uri="{FF2B5EF4-FFF2-40B4-BE49-F238E27FC236}">
                        <a16:creationId xmlns:a16="http://schemas.microsoft.com/office/drawing/2014/main" id="{A5F1D1A6-898A-C68C-BF49-39982206DAEF}"/>
                      </a:ext>
                    </a:extLst>
                  </p14:cNvPr>
                  <p14:cNvContentPartPr/>
                  <p14:nvPr/>
                </p14:nvContentPartPr>
                <p14:xfrm>
                  <a:off x="4975018" y="3353225"/>
                  <a:ext cx="360" cy="360"/>
                </p14:xfrm>
              </p:contentPart>
            </mc:Choice>
            <mc:Fallback xmlns="">
              <p:pic>
                <p:nvPicPr>
                  <p:cNvPr id="50" name="Ink 49">
                    <a:extLst>
                      <a:ext uri="{FF2B5EF4-FFF2-40B4-BE49-F238E27FC236}">
                        <a16:creationId xmlns:a16="http://schemas.microsoft.com/office/drawing/2014/main" id="{A5F1D1A6-898A-C68C-BF49-39982206DAEF}"/>
                      </a:ext>
                    </a:extLst>
                  </p:cNvPr>
                  <p:cNvPicPr/>
                  <p:nvPr/>
                </p:nvPicPr>
                <p:blipFill>
                  <a:blip r:embed="rId17"/>
                  <a:stretch>
                    <a:fillRect/>
                  </a:stretch>
                </p:blipFill>
                <p:spPr>
                  <a:xfrm>
                    <a:off x="4966018" y="33445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1" name="Ink 100">
                    <a:extLst>
                      <a:ext uri="{FF2B5EF4-FFF2-40B4-BE49-F238E27FC236}">
                        <a16:creationId xmlns:a16="http://schemas.microsoft.com/office/drawing/2014/main" id="{865023A4-95AC-5BFF-797C-85B99A398F7C}"/>
                      </a:ext>
                    </a:extLst>
                  </p14:cNvPr>
                  <p14:cNvContentPartPr/>
                  <p14:nvPr/>
                </p14:nvContentPartPr>
                <p14:xfrm>
                  <a:off x="5708338" y="2618465"/>
                  <a:ext cx="115200" cy="221760"/>
                </p14:xfrm>
              </p:contentPart>
            </mc:Choice>
            <mc:Fallback xmlns="">
              <p:pic>
                <p:nvPicPr>
                  <p:cNvPr id="101" name="Ink 100">
                    <a:extLst>
                      <a:ext uri="{FF2B5EF4-FFF2-40B4-BE49-F238E27FC236}">
                        <a16:creationId xmlns:a16="http://schemas.microsoft.com/office/drawing/2014/main" id="{865023A4-95AC-5BFF-797C-85B99A398F7C}"/>
                      </a:ext>
                    </a:extLst>
                  </p:cNvPr>
                  <p:cNvPicPr/>
                  <p:nvPr/>
                </p:nvPicPr>
                <p:blipFill>
                  <a:blip r:embed="rId19"/>
                  <a:stretch>
                    <a:fillRect/>
                  </a:stretch>
                </p:blipFill>
                <p:spPr>
                  <a:xfrm>
                    <a:off x="5699698" y="2609825"/>
                    <a:ext cx="13284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2" name="Ink 101">
                    <a:extLst>
                      <a:ext uri="{FF2B5EF4-FFF2-40B4-BE49-F238E27FC236}">
                        <a16:creationId xmlns:a16="http://schemas.microsoft.com/office/drawing/2014/main" id="{AD84FE8D-4BD1-795F-A0B0-5835E3330FFE}"/>
                      </a:ext>
                    </a:extLst>
                  </p14:cNvPr>
                  <p14:cNvContentPartPr/>
                  <p14:nvPr/>
                </p14:nvContentPartPr>
                <p14:xfrm>
                  <a:off x="5911378" y="2750945"/>
                  <a:ext cx="360" cy="200520"/>
                </p14:xfrm>
              </p:contentPart>
            </mc:Choice>
            <mc:Fallback xmlns="">
              <p:pic>
                <p:nvPicPr>
                  <p:cNvPr id="102" name="Ink 101">
                    <a:extLst>
                      <a:ext uri="{FF2B5EF4-FFF2-40B4-BE49-F238E27FC236}">
                        <a16:creationId xmlns:a16="http://schemas.microsoft.com/office/drawing/2014/main" id="{AD84FE8D-4BD1-795F-A0B0-5835E3330FFE}"/>
                      </a:ext>
                    </a:extLst>
                  </p:cNvPr>
                  <p:cNvPicPr/>
                  <p:nvPr/>
                </p:nvPicPr>
                <p:blipFill>
                  <a:blip r:embed="rId21"/>
                  <a:stretch>
                    <a:fillRect/>
                  </a:stretch>
                </p:blipFill>
                <p:spPr>
                  <a:xfrm>
                    <a:off x="5902738" y="2742305"/>
                    <a:ext cx="180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 name="Ink 7">
                    <a:extLst>
                      <a:ext uri="{FF2B5EF4-FFF2-40B4-BE49-F238E27FC236}">
                        <a16:creationId xmlns:a16="http://schemas.microsoft.com/office/drawing/2014/main" id="{4F1D6F23-8FCF-B8F3-457C-DFDF507539B8}"/>
                      </a:ext>
                    </a:extLst>
                  </p14:cNvPr>
                  <p14:cNvContentPartPr/>
                  <p14:nvPr/>
                </p14:nvContentPartPr>
                <p14:xfrm>
                  <a:off x="4741738" y="1253705"/>
                  <a:ext cx="369720" cy="54000"/>
                </p14:xfrm>
              </p:contentPart>
            </mc:Choice>
            <mc:Fallback xmlns="">
              <p:pic>
                <p:nvPicPr>
                  <p:cNvPr id="8" name="Ink 7">
                    <a:extLst>
                      <a:ext uri="{FF2B5EF4-FFF2-40B4-BE49-F238E27FC236}">
                        <a16:creationId xmlns:a16="http://schemas.microsoft.com/office/drawing/2014/main" id="{4F1D6F23-8FCF-B8F3-457C-DFDF507539B8}"/>
                      </a:ext>
                    </a:extLst>
                  </p:cNvPr>
                  <p:cNvPicPr/>
                  <p:nvPr/>
                </p:nvPicPr>
                <p:blipFill>
                  <a:blip r:embed="rId23"/>
                  <a:stretch>
                    <a:fillRect/>
                  </a:stretch>
                </p:blipFill>
                <p:spPr>
                  <a:xfrm>
                    <a:off x="4732738" y="1244705"/>
                    <a:ext cx="38736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 name="Ink 8">
                    <a:extLst>
                      <a:ext uri="{FF2B5EF4-FFF2-40B4-BE49-F238E27FC236}">
                        <a16:creationId xmlns:a16="http://schemas.microsoft.com/office/drawing/2014/main" id="{AEB6C383-7869-98DC-FD36-AF2C1EAE791B}"/>
                      </a:ext>
                    </a:extLst>
                  </p14:cNvPr>
                  <p14:cNvContentPartPr/>
                  <p14:nvPr/>
                </p14:nvContentPartPr>
                <p14:xfrm>
                  <a:off x="4865938" y="1522625"/>
                  <a:ext cx="79920" cy="208800"/>
                </p14:xfrm>
              </p:contentPart>
            </mc:Choice>
            <mc:Fallback xmlns="">
              <p:pic>
                <p:nvPicPr>
                  <p:cNvPr id="9" name="Ink 8">
                    <a:extLst>
                      <a:ext uri="{FF2B5EF4-FFF2-40B4-BE49-F238E27FC236}">
                        <a16:creationId xmlns:a16="http://schemas.microsoft.com/office/drawing/2014/main" id="{AEB6C383-7869-98DC-FD36-AF2C1EAE791B}"/>
                      </a:ext>
                    </a:extLst>
                  </p:cNvPr>
                  <p:cNvPicPr/>
                  <p:nvPr/>
                </p:nvPicPr>
                <p:blipFill>
                  <a:blip r:embed="rId25"/>
                  <a:stretch>
                    <a:fillRect/>
                  </a:stretch>
                </p:blipFill>
                <p:spPr>
                  <a:xfrm>
                    <a:off x="4857298" y="1513625"/>
                    <a:ext cx="9756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 name="Ink 12">
                    <a:extLst>
                      <a:ext uri="{FF2B5EF4-FFF2-40B4-BE49-F238E27FC236}">
                        <a16:creationId xmlns:a16="http://schemas.microsoft.com/office/drawing/2014/main" id="{B6468281-5883-93E7-8FAE-86A833F06DCA}"/>
                      </a:ext>
                    </a:extLst>
                  </p14:cNvPr>
                  <p14:cNvContentPartPr/>
                  <p14:nvPr/>
                </p14:nvContentPartPr>
                <p14:xfrm>
                  <a:off x="4864498" y="1647545"/>
                  <a:ext cx="92160" cy="5040"/>
                </p14:xfrm>
              </p:contentPart>
            </mc:Choice>
            <mc:Fallback xmlns="">
              <p:pic>
                <p:nvPicPr>
                  <p:cNvPr id="13" name="Ink 12">
                    <a:extLst>
                      <a:ext uri="{FF2B5EF4-FFF2-40B4-BE49-F238E27FC236}">
                        <a16:creationId xmlns:a16="http://schemas.microsoft.com/office/drawing/2014/main" id="{B6468281-5883-93E7-8FAE-86A833F06DCA}"/>
                      </a:ext>
                    </a:extLst>
                  </p:cNvPr>
                  <p:cNvPicPr/>
                  <p:nvPr/>
                </p:nvPicPr>
                <p:blipFill>
                  <a:blip r:embed="rId27"/>
                  <a:stretch>
                    <a:fillRect/>
                  </a:stretch>
                </p:blipFill>
                <p:spPr>
                  <a:xfrm>
                    <a:off x="4855498" y="1638545"/>
                    <a:ext cx="1098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8" name="Ink 97">
                    <a:extLst>
                      <a:ext uri="{FF2B5EF4-FFF2-40B4-BE49-F238E27FC236}">
                        <a16:creationId xmlns:a16="http://schemas.microsoft.com/office/drawing/2014/main" id="{6FA67038-EE5E-40EB-A3F9-22319E04C40C}"/>
                      </a:ext>
                    </a:extLst>
                  </p14:cNvPr>
                  <p14:cNvContentPartPr/>
                  <p14:nvPr/>
                </p14:nvContentPartPr>
                <p14:xfrm>
                  <a:off x="5610778" y="1868225"/>
                  <a:ext cx="85680" cy="199440"/>
                </p14:xfrm>
              </p:contentPart>
            </mc:Choice>
            <mc:Fallback xmlns="">
              <p:pic>
                <p:nvPicPr>
                  <p:cNvPr id="98" name="Ink 97">
                    <a:extLst>
                      <a:ext uri="{FF2B5EF4-FFF2-40B4-BE49-F238E27FC236}">
                        <a16:creationId xmlns:a16="http://schemas.microsoft.com/office/drawing/2014/main" id="{6FA67038-EE5E-40EB-A3F9-22319E04C40C}"/>
                      </a:ext>
                    </a:extLst>
                  </p:cNvPr>
                  <p:cNvPicPr/>
                  <p:nvPr/>
                </p:nvPicPr>
                <p:blipFill>
                  <a:blip r:embed="rId29"/>
                  <a:stretch>
                    <a:fillRect/>
                  </a:stretch>
                </p:blipFill>
                <p:spPr>
                  <a:xfrm>
                    <a:off x="5601778" y="1859585"/>
                    <a:ext cx="10332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9" name="Ink 98">
                    <a:extLst>
                      <a:ext uri="{FF2B5EF4-FFF2-40B4-BE49-F238E27FC236}">
                        <a16:creationId xmlns:a16="http://schemas.microsoft.com/office/drawing/2014/main" id="{FDE52C36-640E-7A11-FCF8-847459FFB92A}"/>
                      </a:ext>
                    </a:extLst>
                  </p14:cNvPr>
                  <p14:cNvContentPartPr/>
                  <p14:nvPr/>
                </p14:nvContentPartPr>
                <p14:xfrm>
                  <a:off x="5811658" y="1993145"/>
                  <a:ext cx="109440" cy="57240"/>
                </p14:xfrm>
              </p:contentPart>
            </mc:Choice>
            <mc:Fallback xmlns="">
              <p:pic>
                <p:nvPicPr>
                  <p:cNvPr id="99" name="Ink 98">
                    <a:extLst>
                      <a:ext uri="{FF2B5EF4-FFF2-40B4-BE49-F238E27FC236}">
                        <a16:creationId xmlns:a16="http://schemas.microsoft.com/office/drawing/2014/main" id="{FDE52C36-640E-7A11-FCF8-847459FFB92A}"/>
                      </a:ext>
                    </a:extLst>
                  </p:cNvPr>
                  <p:cNvPicPr/>
                  <p:nvPr/>
                </p:nvPicPr>
                <p:blipFill>
                  <a:blip r:embed="rId31"/>
                  <a:stretch>
                    <a:fillRect/>
                  </a:stretch>
                </p:blipFill>
                <p:spPr>
                  <a:xfrm>
                    <a:off x="5803018" y="1984505"/>
                    <a:ext cx="12708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7" name="Ink 86">
                    <a:extLst>
                      <a:ext uri="{FF2B5EF4-FFF2-40B4-BE49-F238E27FC236}">
                        <a16:creationId xmlns:a16="http://schemas.microsoft.com/office/drawing/2014/main" id="{6CA325FD-2324-3081-8BA2-B6F66214D0BA}"/>
                      </a:ext>
                    </a:extLst>
                  </p14:cNvPr>
                  <p14:cNvContentPartPr/>
                  <p14:nvPr/>
                </p14:nvContentPartPr>
                <p14:xfrm>
                  <a:off x="5733178" y="875345"/>
                  <a:ext cx="158040" cy="200880"/>
                </p14:xfrm>
              </p:contentPart>
            </mc:Choice>
            <mc:Fallback xmlns="">
              <p:pic>
                <p:nvPicPr>
                  <p:cNvPr id="87" name="Ink 86">
                    <a:extLst>
                      <a:ext uri="{FF2B5EF4-FFF2-40B4-BE49-F238E27FC236}">
                        <a16:creationId xmlns:a16="http://schemas.microsoft.com/office/drawing/2014/main" id="{6CA325FD-2324-3081-8BA2-B6F66214D0BA}"/>
                      </a:ext>
                    </a:extLst>
                  </p:cNvPr>
                  <p:cNvPicPr/>
                  <p:nvPr/>
                </p:nvPicPr>
                <p:blipFill>
                  <a:blip r:embed="rId33"/>
                  <a:stretch>
                    <a:fillRect/>
                  </a:stretch>
                </p:blipFill>
                <p:spPr>
                  <a:xfrm>
                    <a:off x="5724178" y="866345"/>
                    <a:ext cx="17568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7" name="Ink 96">
                    <a:extLst>
                      <a:ext uri="{FF2B5EF4-FFF2-40B4-BE49-F238E27FC236}">
                        <a16:creationId xmlns:a16="http://schemas.microsoft.com/office/drawing/2014/main" id="{A169F051-1953-9803-83EC-E8C98D4A1A44}"/>
                      </a:ext>
                    </a:extLst>
                  </p14:cNvPr>
                  <p14:cNvContentPartPr/>
                  <p14:nvPr/>
                </p14:nvContentPartPr>
                <p14:xfrm>
                  <a:off x="5706538" y="1148225"/>
                  <a:ext cx="271800" cy="9360"/>
                </p14:xfrm>
              </p:contentPart>
            </mc:Choice>
            <mc:Fallback xmlns="">
              <p:pic>
                <p:nvPicPr>
                  <p:cNvPr id="97" name="Ink 96">
                    <a:extLst>
                      <a:ext uri="{FF2B5EF4-FFF2-40B4-BE49-F238E27FC236}">
                        <a16:creationId xmlns:a16="http://schemas.microsoft.com/office/drawing/2014/main" id="{A169F051-1953-9803-83EC-E8C98D4A1A44}"/>
                      </a:ext>
                    </a:extLst>
                  </p:cNvPr>
                  <p:cNvPicPr/>
                  <p:nvPr/>
                </p:nvPicPr>
                <p:blipFill>
                  <a:blip r:embed="rId35"/>
                  <a:stretch>
                    <a:fillRect/>
                  </a:stretch>
                </p:blipFill>
                <p:spPr>
                  <a:xfrm>
                    <a:off x="5697898" y="1139585"/>
                    <a:ext cx="2894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11" name="Ink 110">
                    <a:extLst>
                      <a:ext uri="{FF2B5EF4-FFF2-40B4-BE49-F238E27FC236}">
                        <a16:creationId xmlns:a16="http://schemas.microsoft.com/office/drawing/2014/main" id="{C8C36565-52BC-4AD4-649D-06AA6F7422BC}"/>
                      </a:ext>
                    </a:extLst>
                  </p14:cNvPr>
                  <p14:cNvContentPartPr/>
                  <p14:nvPr/>
                </p14:nvContentPartPr>
                <p14:xfrm>
                  <a:off x="5208298" y="1461065"/>
                  <a:ext cx="1233720" cy="63720"/>
                </p14:xfrm>
              </p:contentPart>
            </mc:Choice>
            <mc:Fallback xmlns="">
              <p:pic>
                <p:nvPicPr>
                  <p:cNvPr id="111" name="Ink 110">
                    <a:extLst>
                      <a:ext uri="{FF2B5EF4-FFF2-40B4-BE49-F238E27FC236}">
                        <a16:creationId xmlns:a16="http://schemas.microsoft.com/office/drawing/2014/main" id="{C8C36565-52BC-4AD4-649D-06AA6F7422BC}"/>
                      </a:ext>
                    </a:extLst>
                  </p:cNvPr>
                  <p:cNvPicPr/>
                  <p:nvPr/>
                </p:nvPicPr>
                <p:blipFill>
                  <a:blip r:embed="rId37"/>
                  <a:stretch>
                    <a:fillRect/>
                  </a:stretch>
                </p:blipFill>
                <p:spPr>
                  <a:xfrm>
                    <a:off x="5199298" y="1452065"/>
                    <a:ext cx="125136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12" name="Ink 111">
                    <a:extLst>
                      <a:ext uri="{FF2B5EF4-FFF2-40B4-BE49-F238E27FC236}">
                        <a16:creationId xmlns:a16="http://schemas.microsoft.com/office/drawing/2014/main" id="{F5E96805-54D8-F27A-F28E-85FC49B28128}"/>
                      </a:ext>
                    </a:extLst>
                  </p14:cNvPr>
                  <p14:cNvContentPartPr/>
                  <p14:nvPr/>
                </p14:nvContentPartPr>
                <p14:xfrm>
                  <a:off x="6049258" y="1969385"/>
                  <a:ext cx="495000" cy="10800"/>
                </p14:xfrm>
              </p:contentPart>
            </mc:Choice>
            <mc:Fallback xmlns="">
              <p:pic>
                <p:nvPicPr>
                  <p:cNvPr id="112" name="Ink 111">
                    <a:extLst>
                      <a:ext uri="{FF2B5EF4-FFF2-40B4-BE49-F238E27FC236}">
                        <a16:creationId xmlns:a16="http://schemas.microsoft.com/office/drawing/2014/main" id="{F5E96805-54D8-F27A-F28E-85FC49B28128}"/>
                      </a:ext>
                    </a:extLst>
                  </p:cNvPr>
                  <p:cNvPicPr/>
                  <p:nvPr/>
                </p:nvPicPr>
                <p:blipFill>
                  <a:blip r:embed="rId39"/>
                  <a:stretch>
                    <a:fillRect/>
                  </a:stretch>
                </p:blipFill>
                <p:spPr>
                  <a:xfrm>
                    <a:off x="6040258" y="1960745"/>
                    <a:ext cx="5126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13" name="Ink 112">
                    <a:extLst>
                      <a:ext uri="{FF2B5EF4-FFF2-40B4-BE49-F238E27FC236}">
                        <a16:creationId xmlns:a16="http://schemas.microsoft.com/office/drawing/2014/main" id="{A6B02414-7EA6-453E-95FF-D370DA45CE02}"/>
                      </a:ext>
                    </a:extLst>
                  </p14:cNvPr>
                  <p14:cNvContentPartPr/>
                  <p14:nvPr/>
                </p14:nvContentPartPr>
                <p14:xfrm>
                  <a:off x="6488098" y="1215545"/>
                  <a:ext cx="54720" cy="972000"/>
                </p14:xfrm>
              </p:contentPart>
            </mc:Choice>
            <mc:Fallback xmlns="">
              <p:pic>
                <p:nvPicPr>
                  <p:cNvPr id="113" name="Ink 112">
                    <a:extLst>
                      <a:ext uri="{FF2B5EF4-FFF2-40B4-BE49-F238E27FC236}">
                        <a16:creationId xmlns:a16="http://schemas.microsoft.com/office/drawing/2014/main" id="{A6B02414-7EA6-453E-95FF-D370DA45CE02}"/>
                      </a:ext>
                    </a:extLst>
                  </p:cNvPr>
                  <p:cNvPicPr/>
                  <p:nvPr/>
                </p:nvPicPr>
                <p:blipFill>
                  <a:blip r:embed="rId41"/>
                  <a:stretch>
                    <a:fillRect/>
                  </a:stretch>
                </p:blipFill>
                <p:spPr>
                  <a:xfrm>
                    <a:off x="6479098" y="1206905"/>
                    <a:ext cx="72360" cy="989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15" name="Ink 114">
                    <a:extLst>
                      <a:ext uri="{FF2B5EF4-FFF2-40B4-BE49-F238E27FC236}">
                        <a16:creationId xmlns:a16="http://schemas.microsoft.com/office/drawing/2014/main" id="{69B4CA51-6D6B-AAFD-5836-43E174F8318B}"/>
                      </a:ext>
                    </a:extLst>
                  </p14:cNvPr>
                  <p14:cNvContentPartPr/>
                  <p14:nvPr/>
                </p14:nvContentPartPr>
                <p14:xfrm>
                  <a:off x="6513298" y="1197905"/>
                  <a:ext cx="736560" cy="1098000"/>
                </p14:xfrm>
              </p:contentPart>
            </mc:Choice>
            <mc:Fallback xmlns="">
              <p:pic>
                <p:nvPicPr>
                  <p:cNvPr id="115" name="Ink 114">
                    <a:extLst>
                      <a:ext uri="{FF2B5EF4-FFF2-40B4-BE49-F238E27FC236}">
                        <a16:creationId xmlns:a16="http://schemas.microsoft.com/office/drawing/2014/main" id="{69B4CA51-6D6B-AAFD-5836-43E174F8318B}"/>
                      </a:ext>
                    </a:extLst>
                  </p:cNvPr>
                  <p:cNvPicPr/>
                  <p:nvPr/>
                </p:nvPicPr>
                <p:blipFill>
                  <a:blip r:embed="rId43"/>
                  <a:stretch>
                    <a:fillRect/>
                  </a:stretch>
                </p:blipFill>
                <p:spPr>
                  <a:xfrm>
                    <a:off x="6504298" y="1189265"/>
                    <a:ext cx="754200" cy="1115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17" name="Ink 116">
                    <a:extLst>
                      <a:ext uri="{FF2B5EF4-FFF2-40B4-BE49-F238E27FC236}">
                        <a16:creationId xmlns:a16="http://schemas.microsoft.com/office/drawing/2014/main" id="{7FA89805-4EA5-C064-14FF-3C1E966CE28B}"/>
                      </a:ext>
                    </a:extLst>
                  </p14:cNvPr>
                  <p14:cNvContentPartPr/>
                  <p14:nvPr/>
                </p14:nvContentPartPr>
                <p14:xfrm>
                  <a:off x="6849538" y="1608305"/>
                  <a:ext cx="2520" cy="325440"/>
                </p14:xfrm>
              </p:contentPart>
            </mc:Choice>
            <mc:Fallback xmlns="">
              <p:pic>
                <p:nvPicPr>
                  <p:cNvPr id="117" name="Ink 116">
                    <a:extLst>
                      <a:ext uri="{FF2B5EF4-FFF2-40B4-BE49-F238E27FC236}">
                        <a16:creationId xmlns:a16="http://schemas.microsoft.com/office/drawing/2014/main" id="{7FA89805-4EA5-C064-14FF-3C1E966CE28B}"/>
                      </a:ext>
                    </a:extLst>
                  </p:cNvPr>
                  <p:cNvPicPr/>
                  <p:nvPr/>
                </p:nvPicPr>
                <p:blipFill>
                  <a:blip r:embed="rId45"/>
                  <a:stretch>
                    <a:fillRect/>
                  </a:stretch>
                </p:blipFill>
                <p:spPr>
                  <a:xfrm>
                    <a:off x="6840538" y="1599665"/>
                    <a:ext cx="2016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18" name="Ink 117">
                    <a:extLst>
                      <a:ext uri="{FF2B5EF4-FFF2-40B4-BE49-F238E27FC236}">
                        <a16:creationId xmlns:a16="http://schemas.microsoft.com/office/drawing/2014/main" id="{1AB9B501-2946-3279-A7D8-DF0A47BFAD69}"/>
                      </a:ext>
                    </a:extLst>
                  </p14:cNvPr>
                  <p14:cNvContentPartPr/>
                  <p14:nvPr/>
                </p14:nvContentPartPr>
                <p14:xfrm>
                  <a:off x="6728218" y="1723865"/>
                  <a:ext cx="268920" cy="14040"/>
                </p14:xfrm>
              </p:contentPart>
            </mc:Choice>
            <mc:Fallback xmlns="">
              <p:pic>
                <p:nvPicPr>
                  <p:cNvPr id="118" name="Ink 117">
                    <a:extLst>
                      <a:ext uri="{FF2B5EF4-FFF2-40B4-BE49-F238E27FC236}">
                        <a16:creationId xmlns:a16="http://schemas.microsoft.com/office/drawing/2014/main" id="{1AB9B501-2946-3279-A7D8-DF0A47BFAD69}"/>
                      </a:ext>
                    </a:extLst>
                  </p:cNvPr>
                  <p:cNvPicPr/>
                  <p:nvPr/>
                </p:nvPicPr>
                <p:blipFill>
                  <a:blip r:embed="rId47"/>
                  <a:stretch>
                    <a:fillRect/>
                  </a:stretch>
                </p:blipFill>
                <p:spPr>
                  <a:xfrm>
                    <a:off x="6719578" y="1715225"/>
                    <a:ext cx="28656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19" name="Ink 118">
                    <a:extLst>
                      <a:ext uri="{FF2B5EF4-FFF2-40B4-BE49-F238E27FC236}">
                        <a16:creationId xmlns:a16="http://schemas.microsoft.com/office/drawing/2014/main" id="{3D6319E7-9D83-F442-856D-26DB55D3DFC4}"/>
                      </a:ext>
                    </a:extLst>
                  </p14:cNvPr>
                  <p14:cNvContentPartPr/>
                  <p14:nvPr/>
                </p14:nvContentPartPr>
                <p14:xfrm>
                  <a:off x="7261018" y="1467545"/>
                  <a:ext cx="501120" cy="6480"/>
                </p14:xfrm>
              </p:contentPart>
            </mc:Choice>
            <mc:Fallback xmlns="">
              <p:pic>
                <p:nvPicPr>
                  <p:cNvPr id="119" name="Ink 118">
                    <a:extLst>
                      <a:ext uri="{FF2B5EF4-FFF2-40B4-BE49-F238E27FC236}">
                        <a16:creationId xmlns:a16="http://schemas.microsoft.com/office/drawing/2014/main" id="{3D6319E7-9D83-F442-856D-26DB55D3DFC4}"/>
                      </a:ext>
                    </a:extLst>
                  </p:cNvPr>
                  <p:cNvPicPr/>
                  <p:nvPr/>
                </p:nvPicPr>
                <p:blipFill>
                  <a:blip r:embed="rId49"/>
                  <a:stretch>
                    <a:fillRect/>
                  </a:stretch>
                </p:blipFill>
                <p:spPr>
                  <a:xfrm>
                    <a:off x="7252378" y="1458545"/>
                    <a:ext cx="5187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20" name="Ink 119">
                    <a:extLst>
                      <a:ext uri="{FF2B5EF4-FFF2-40B4-BE49-F238E27FC236}">
                        <a16:creationId xmlns:a16="http://schemas.microsoft.com/office/drawing/2014/main" id="{8E3B97D5-1A9F-53C8-A94E-825BF03DA542}"/>
                      </a:ext>
                    </a:extLst>
                  </p14:cNvPr>
                  <p14:cNvContentPartPr/>
                  <p14:nvPr/>
                </p14:nvContentPartPr>
                <p14:xfrm>
                  <a:off x="7810018" y="1290785"/>
                  <a:ext cx="103320" cy="231840"/>
                </p14:xfrm>
              </p:contentPart>
            </mc:Choice>
            <mc:Fallback xmlns="">
              <p:pic>
                <p:nvPicPr>
                  <p:cNvPr id="120" name="Ink 119">
                    <a:extLst>
                      <a:ext uri="{FF2B5EF4-FFF2-40B4-BE49-F238E27FC236}">
                        <a16:creationId xmlns:a16="http://schemas.microsoft.com/office/drawing/2014/main" id="{8E3B97D5-1A9F-53C8-A94E-825BF03DA542}"/>
                      </a:ext>
                    </a:extLst>
                  </p:cNvPr>
                  <p:cNvPicPr/>
                  <p:nvPr/>
                </p:nvPicPr>
                <p:blipFill>
                  <a:blip r:embed="rId51"/>
                  <a:stretch>
                    <a:fillRect/>
                  </a:stretch>
                </p:blipFill>
                <p:spPr>
                  <a:xfrm>
                    <a:off x="7801018" y="1281785"/>
                    <a:ext cx="12096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21" name="Ink 120">
                    <a:extLst>
                      <a:ext uri="{FF2B5EF4-FFF2-40B4-BE49-F238E27FC236}">
                        <a16:creationId xmlns:a16="http://schemas.microsoft.com/office/drawing/2014/main" id="{9C4BC9EF-E858-D611-77E9-AB5AB51080FC}"/>
                      </a:ext>
                    </a:extLst>
                  </p14:cNvPr>
                  <p14:cNvContentPartPr/>
                  <p14:nvPr/>
                </p14:nvContentPartPr>
                <p14:xfrm>
                  <a:off x="7980658" y="1441265"/>
                  <a:ext cx="112680" cy="104400"/>
                </p14:xfrm>
              </p:contentPart>
            </mc:Choice>
            <mc:Fallback xmlns="">
              <p:pic>
                <p:nvPicPr>
                  <p:cNvPr id="121" name="Ink 120">
                    <a:extLst>
                      <a:ext uri="{FF2B5EF4-FFF2-40B4-BE49-F238E27FC236}">
                        <a16:creationId xmlns:a16="http://schemas.microsoft.com/office/drawing/2014/main" id="{9C4BC9EF-E858-D611-77E9-AB5AB51080FC}"/>
                      </a:ext>
                    </a:extLst>
                  </p:cNvPr>
                  <p:cNvPicPr/>
                  <p:nvPr/>
                </p:nvPicPr>
                <p:blipFill>
                  <a:blip r:embed="rId53"/>
                  <a:stretch>
                    <a:fillRect/>
                  </a:stretch>
                </p:blipFill>
                <p:spPr>
                  <a:xfrm>
                    <a:off x="7972018" y="1432265"/>
                    <a:ext cx="13032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23" name="Ink 122">
                    <a:extLst>
                      <a:ext uri="{FF2B5EF4-FFF2-40B4-BE49-F238E27FC236}">
                        <a16:creationId xmlns:a16="http://schemas.microsoft.com/office/drawing/2014/main" id="{32D23DF4-02DA-54BB-638E-93D345F7466E}"/>
                      </a:ext>
                    </a:extLst>
                  </p14:cNvPr>
                  <p14:cNvContentPartPr/>
                  <p14:nvPr/>
                </p14:nvContentPartPr>
                <p14:xfrm>
                  <a:off x="6938458" y="2298785"/>
                  <a:ext cx="360" cy="148320"/>
                </p14:xfrm>
              </p:contentPart>
            </mc:Choice>
            <mc:Fallback xmlns="">
              <p:pic>
                <p:nvPicPr>
                  <p:cNvPr id="123" name="Ink 122">
                    <a:extLst>
                      <a:ext uri="{FF2B5EF4-FFF2-40B4-BE49-F238E27FC236}">
                        <a16:creationId xmlns:a16="http://schemas.microsoft.com/office/drawing/2014/main" id="{32D23DF4-02DA-54BB-638E-93D345F7466E}"/>
                      </a:ext>
                    </a:extLst>
                  </p:cNvPr>
                  <p:cNvPicPr/>
                  <p:nvPr/>
                </p:nvPicPr>
                <p:blipFill>
                  <a:blip r:embed="rId55"/>
                  <a:stretch>
                    <a:fillRect/>
                  </a:stretch>
                </p:blipFill>
                <p:spPr>
                  <a:xfrm>
                    <a:off x="6929458" y="2290145"/>
                    <a:ext cx="180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24" name="Ink 123">
                    <a:extLst>
                      <a:ext uri="{FF2B5EF4-FFF2-40B4-BE49-F238E27FC236}">
                        <a16:creationId xmlns:a16="http://schemas.microsoft.com/office/drawing/2014/main" id="{7B65221B-B250-5FCD-30C2-9B7F449EACA5}"/>
                      </a:ext>
                    </a:extLst>
                  </p14:cNvPr>
                  <p14:cNvContentPartPr/>
                  <p14:nvPr/>
                </p14:nvContentPartPr>
                <p14:xfrm>
                  <a:off x="7010818" y="2379785"/>
                  <a:ext cx="204120" cy="183600"/>
                </p14:xfrm>
              </p:contentPart>
            </mc:Choice>
            <mc:Fallback xmlns="">
              <p:pic>
                <p:nvPicPr>
                  <p:cNvPr id="124" name="Ink 123">
                    <a:extLst>
                      <a:ext uri="{FF2B5EF4-FFF2-40B4-BE49-F238E27FC236}">
                        <a16:creationId xmlns:a16="http://schemas.microsoft.com/office/drawing/2014/main" id="{7B65221B-B250-5FCD-30C2-9B7F449EACA5}"/>
                      </a:ext>
                    </a:extLst>
                  </p:cNvPr>
                  <p:cNvPicPr/>
                  <p:nvPr/>
                </p:nvPicPr>
                <p:blipFill>
                  <a:blip r:embed="rId57"/>
                  <a:stretch>
                    <a:fillRect/>
                  </a:stretch>
                </p:blipFill>
                <p:spPr>
                  <a:xfrm>
                    <a:off x="7002178" y="2370785"/>
                    <a:ext cx="22176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4" name="Ink 33">
                    <a:extLst>
                      <a:ext uri="{FF2B5EF4-FFF2-40B4-BE49-F238E27FC236}">
                        <a16:creationId xmlns:a16="http://schemas.microsoft.com/office/drawing/2014/main" id="{87BBCEE8-D84C-0A01-2A44-0051445C51D7}"/>
                      </a:ext>
                    </a:extLst>
                  </p14:cNvPr>
                  <p14:cNvContentPartPr/>
                  <p14:nvPr/>
                </p14:nvContentPartPr>
                <p14:xfrm>
                  <a:off x="4915978" y="2409305"/>
                  <a:ext cx="99360" cy="167040"/>
                </p14:xfrm>
              </p:contentPart>
            </mc:Choice>
            <mc:Fallback xmlns="">
              <p:pic>
                <p:nvPicPr>
                  <p:cNvPr id="34" name="Ink 33">
                    <a:extLst>
                      <a:ext uri="{FF2B5EF4-FFF2-40B4-BE49-F238E27FC236}">
                        <a16:creationId xmlns:a16="http://schemas.microsoft.com/office/drawing/2014/main" id="{87BBCEE8-D84C-0A01-2A44-0051445C51D7}"/>
                      </a:ext>
                    </a:extLst>
                  </p:cNvPr>
                  <p:cNvPicPr/>
                  <p:nvPr/>
                </p:nvPicPr>
                <p:blipFill>
                  <a:blip r:embed="rId59"/>
                  <a:stretch>
                    <a:fillRect/>
                  </a:stretch>
                </p:blipFill>
                <p:spPr>
                  <a:xfrm>
                    <a:off x="4906978" y="2400305"/>
                    <a:ext cx="11700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5" name="Ink 34">
                    <a:extLst>
                      <a:ext uri="{FF2B5EF4-FFF2-40B4-BE49-F238E27FC236}">
                        <a16:creationId xmlns:a16="http://schemas.microsoft.com/office/drawing/2014/main" id="{D625068C-6A76-F5AE-E4D1-2457D0445D78}"/>
                      </a:ext>
                    </a:extLst>
                  </p14:cNvPr>
                  <p14:cNvContentPartPr/>
                  <p14:nvPr/>
                </p14:nvContentPartPr>
                <p14:xfrm>
                  <a:off x="4938298" y="2511905"/>
                  <a:ext cx="83880" cy="360"/>
                </p14:xfrm>
              </p:contentPart>
            </mc:Choice>
            <mc:Fallback xmlns="">
              <p:pic>
                <p:nvPicPr>
                  <p:cNvPr id="35" name="Ink 34">
                    <a:extLst>
                      <a:ext uri="{FF2B5EF4-FFF2-40B4-BE49-F238E27FC236}">
                        <a16:creationId xmlns:a16="http://schemas.microsoft.com/office/drawing/2014/main" id="{D625068C-6A76-F5AE-E4D1-2457D0445D78}"/>
                      </a:ext>
                    </a:extLst>
                  </p:cNvPr>
                  <p:cNvPicPr/>
                  <p:nvPr/>
                </p:nvPicPr>
                <p:blipFill>
                  <a:blip r:embed="rId61"/>
                  <a:stretch>
                    <a:fillRect/>
                  </a:stretch>
                </p:blipFill>
                <p:spPr>
                  <a:xfrm>
                    <a:off x="4929298" y="2503265"/>
                    <a:ext cx="101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7" name="Ink 36">
                    <a:extLst>
                      <a:ext uri="{FF2B5EF4-FFF2-40B4-BE49-F238E27FC236}">
                        <a16:creationId xmlns:a16="http://schemas.microsoft.com/office/drawing/2014/main" id="{D126335D-DB7E-31D8-7AC5-88CACFF5DE5D}"/>
                      </a:ext>
                    </a:extLst>
                  </p14:cNvPr>
                  <p14:cNvContentPartPr/>
                  <p14:nvPr/>
                </p14:nvContentPartPr>
                <p14:xfrm>
                  <a:off x="5074738" y="2511185"/>
                  <a:ext cx="2520" cy="128880"/>
                </p14:xfrm>
              </p:contentPart>
            </mc:Choice>
            <mc:Fallback xmlns="">
              <p:pic>
                <p:nvPicPr>
                  <p:cNvPr id="37" name="Ink 36">
                    <a:extLst>
                      <a:ext uri="{FF2B5EF4-FFF2-40B4-BE49-F238E27FC236}">
                        <a16:creationId xmlns:a16="http://schemas.microsoft.com/office/drawing/2014/main" id="{D126335D-DB7E-31D8-7AC5-88CACFF5DE5D}"/>
                      </a:ext>
                    </a:extLst>
                  </p:cNvPr>
                  <p:cNvPicPr/>
                  <p:nvPr/>
                </p:nvPicPr>
                <p:blipFill>
                  <a:blip r:embed="rId63"/>
                  <a:stretch>
                    <a:fillRect/>
                  </a:stretch>
                </p:blipFill>
                <p:spPr>
                  <a:xfrm>
                    <a:off x="5065738" y="2502545"/>
                    <a:ext cx="2016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26" name="Ink 125">
                    <a:extLst>
                      <a:ext uri="{FF2B5EF4-FFF2-40B4-BE49-F238E27FC236}">
                        <a16:creationId xmlns:a16="http://schemas.microsoft.com/office/drawing/2014/main" id="{781F4B8A-2C87-8B7E-4267-5B7F5CC97D59}"/>
                      </a:ext>
                    </a:extLst>
                  </p14:cNvPr>
                  <p14:cNvContentPartPr/>
                  <p14:nvPr/>
                </p14:nvContentPartPr>
                <p14:xfrm>
                  <a:off x="5205058" y="2562665"/>
                  <a:ext cx="1024560" cy="12240"/>
                </p14:xfrm>
              </p:contentPart>
            </mc:Choice>
            <mc:Fallback xmlns="">
              <p:pic>
                <p:nvPicPr>
                  <p:cNvPr id="126" name="Ink 125">
                    <a:extLst>
                      <a:ext uri="{FF2B5EF4-FFF2-40B4-BE49-F238E27FC236}">
                        <a16:creationId xmlns:a16="http://schemas.microsoft.com/office/drawing/2014/main" id="{781F4B8A-2C87-8B7E-4267-5B7F5CC97D59}"/>
                      </a:ext>
                    </a:extLst>
                  </p:cNvPr>
                  <p:cNvPicPr/>
                  <p:nvPr/>
                </p:nvPicPr>
                <p:blipFill>
                  <a:blip r:embed="rId65"/>
                  <a:stretch>
                    <a:fillRect/>
                  </a:stretch>
                </p:blipFill>
                <p:spPr>
                  <a:xfrm>
                    <a:off x="5196058" y="2554025"/>
                    <a:ext cx="10422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28" name="Ink 127">
                    <a:extLst>
                      <a:ext uri="{FF2B5EF4-FFF2-40B4-BE49-F238E27FC236}">
                        <a16:creationId xmlns:a16="http://schemas.microsoft.com/office/drawing/2014/main" id="{73C37799-722C-B444-2BD2-B5307E81141C}"/>
                      </a:ext>
                    </a:extLst>
                  </p14:cNvPr>
                  <p14:cNvContentPartPr/>
                  <p14:nvPr/>
                </p14:nvContentPartPr>
                <p14:xfrm>
                  <a:off x="6025858" y="2881985"/>
                  <a:ext cx="290520" cy="360"/>
                </p14:xfrm>
              </p:contentPart>
            </mc:Choice>
            <mc:Fallback xmlns="">
              <p:pic>
                <p:nvPicPr>
                  <p:cNvPr id="128" name="Ink 127">
                    <a:extLst>
                      <a:ext uri="{FF2B5EF4-FFF2-40B4-BE49-F238E27FC236}">
                        <a16:creationId xmlns:a16="http://schemas.microsoft.com/office/drawing/2014/main" id="{73C37799-722C-B444-2BD2-B5307E81141C}"/>
                      </a:ext>
                    </a:extLst>
                  </p:cNvPr>
                  <p:cNvPicPr/>
                  <p:nvPr/>
                </p:nvPicPr>
                <p:blipFill>
                  <a:blip r:embed="rId67"/>
                  <a:stretch>
                    <a:fillRect/>
                  </a:stretch>
                </p:blipFill>
                <p:spPr>
                  <a:xfrm>
                    <a:off x="6017218" y="2873345"/>
                    <a:ext cx="308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9" name="Ink 128">
                    <a:extLst>
                      <a:ext uri="{FF2B5EF4-FFF2-40B4-BE49-F238E27FC236}">
                        <a16:creationId xmlns:a16="http://schemas.microsoft.com/office/drawing/2014/main" id="{48EB24A2-1836-F88C-AC21-1F2C736863AF}"/>
                      </a:ext>
                    </a:extLst>
                  </p14:cNvPr>
                  <p14:cNvContentPartPr/>
                  <p14:nvPr/>
                </p14:nvContentPartPr>
                <p14:xfrm>
                  <a:off x="6271738" y="2521985"/>
                  <a:ext cx="21600" cy="829440"/>
                </p14:xfrm>
              </p:contentPart>
            </mc:Choice>
            <mc:Fallback xmlns="">
              <p:pic>
                <p:nvPicPr>
                  <p:cNvPr id="129" name="Ink 128">
                    <a:extLst>
                      <a:ext uri="{FF2B5EF4-FFF2-40B4-BE49-F238E27FC236}">
                        <a16:creationId xmlns:a16="http://schemas.microsoft.com/office/drawing/2014/main" id="{48EB24A2-1836-F88C-AC21-1F2C736863AF}"/>
                      </a:ext>
                    </a:extLst>
                  </p:cNvPr>
                  <p:cNvPicPr/>
                  <p:nvPr/>
                </p:nvPicPr>
                <p:blipFill>
                  <a:blip r:embed="rId69"/>
                  <a:stretch>
                    <a:fillRect/>
                  </a:stretch>
                </p:blipFill>
                <p:spPr>
                  <a:xfrm>
                    <a:off x="6262738" y="2513345"/>
                    <a:ext cx="39240" cy="8470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30" name="Ink 129">
                    <a:extLst>
                      <a:ext uri="{FF2B5EF4-FFF2-40B4-BE49-F238E27FC236}">
                        <a16:creationId xmlns:a16="http://schemas.microsoft.com/office/drawing/2014/main" id="{95FB2F28-ECC5-2D82-1663-A35930B0869E}"/>
                      </a:ext>
                    </a:extLst>
                  </p14:cNvPr>
                  <p14:cNvContentPartPr/>
                  <p14:nvPr/>
                </p14:nvContentPartPr>
                <p14:xfrm>
                  <a:off x="6252658" y="2600825"/>
                  <a:ext cx="1184040" cy="739080"/>
                </p14:xfrm>
              </p:contentPart>
            </mc:Choice>
            <mc:Fallback xmlns="">
              <p:pic>
                <p:nvPicPr>
                  <p:cNvPr id="130" name="Ink 129">
                    <a:extLst>
                      <a:ext uri="{FF2B5EF4-FFF2-40B4-BE49-F238E27FC236}">
                        <a16:creationId xmlns:a16="http://schemas.microsoft.com/office/drawing/2014/main" id="{95FB2F28-ECC5-2D82-1663-A35930B0869E}"/>
                      </a:ext>
                    </a:extLst>
                  </p:cNvPr>
                  <p:cNvPicPr/>
                  <p:nvPr/>
                </p:nvPicPr>
                <p:blipFill>
                  <a:blip r:embed="rId71"/>
                  <a:stretch>
                    <a:fillRect/>
                  </a:stretch>
                </p:blipFill>
                <p:spPr>
                  <a:xfrm>
                    <a:off x="6243658" y="2592185"/>
                    <a:ext cx="1201680" cy="7567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31" name="Ink 130">
                    <a:extLst>
                      <a:ext uri="{FF2B5EF4-FFF2-40B4-BE49-F238E27FC236}">
                        <a16:creationId xmlns:a16="http://schemas.microsoft.com/office/drawing/2014/main" id="{6B670643-2F49-CEB7-3CE6-F54652A259E0}"/>
                      </a:ext>
                    </a:extLst>
                  </p14:cNvPr>
                  <p14:cNvContentPartPr/>
                  <p14:nvPr/>
                </p14:nvContentPartPr>
                <p14:xfrm>
                  <a:off x="6787618" y="2917625"/>
                  <a:ext cx="2520" cy="159120"/>
                </p14:xfrm>
              </p:contentPart>
            </mc:Choice>
            <mc:Fallback xmlns="">
              <p:pic>
                <p:nvPicPr>
                  <p:cNvPr id="131" name="Ink 130">
                    <a:extLst>
                      <a:ext uri="{FF2B5EF4-FFF2-40B4-BE49-F238E27FC236}">
                        <a16:creationId xmlns:a16="http://schemas.microsoft.com/office/drawing/2014/main" id="{6B670643-2F49-CEB7-3CE6-F54652A259E0}"/>
                      </a:ext>
                    </a:extLst>
                  </p:cNvPr>
                  <p:cNvPicPr/>
                  <p:nvPr/>
                </p:nvPicPr>
                <p:blipFill>
                  <a:blip r:embed="rId73"/>
                  <a:stretch>
                    <a:fillRect/>
                  </a:stretch>
                </p:blipFill>
                <p:spPr>
                  <a:xfrm>
                    <a:off x="6778618" y="2908625"/>
                    <a:ext cx="201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32" name="Ink 131">
                    <a:extLst>
                      <a:ext uri="{FF2B5EF4-FFF2-40B4-BE49-F238E27FC236}">
                        <a16:creationId xmlns:a16="http://schemas.microsoft.com/office/drawing/2014/main" id="{F5D89B91-AFA1-C7B9-58B4-42005E73268C}"/>
                      </a:ext>
                    </a:extLst>
                  </p14:cNvPr>
                  <p14:cNvContentPartPr/>
                  <p14:nvPr/>
                </p14:nvContentPartPr>
                <p14:xfrm>
                  <a:off x="6732898" y="2994305"/>
                  <a:ext cx="109800" cy="360"/>
                </p14:xfrm>
              </p:contentPart>
            </mc:Choice>
            <mc:Fallback xmlns="">
              <p:pic>
                <p:nvPicPr>
                  <p:cNvPr id="132" name="Ink 131">
                    <a:extLst>
                      <a:ext uri="{FF2B5EF4-FFF2-40B4-BE49-F238E27FC236}">
                        <a16:creationId xmlns:a16="http://schemas.microsoft.com/office/drawing/2014/main" id="{F5D89B91-AFA1-C7B9-58B4-42005E73268C}"/>
                      </a:ext>
                    </a:extLst>
                  </p:cNvPr>
                  <p:cNvPicPr/>
                  <p:nvPr/>
                </p:nvPicPr>
                <p:blipFill>
                  <a:blip r:embed="rId75"/>
                  <a:stretch>
                    <a:fillRect/>
                  </a:stretch>
                </p:blipFill>
                <p:spPr>
                  <a:xfrm>
                    <a:off x="6723898" y="2985305"/>
                    <a:ext cx="127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34" name="Ink 133">
                    <a:extLst>
                      <a:ext uri="{FF2B5EF4-FFF2-40B4-BE49-F238E27FC236}">
                        <a16:creationId xmlns:a16="http://schemas.microsoft.com/office/drawing/2014/main" id="{3727625B-11C0-3F33-0803-1A21C1B6C8E0}"/>
                      </a:ext>
                    </a:extLst>
                  </p14:cNvPr>
                  <p14:cNvContentPartPr/>
                  <p14:nvPr/>
                </p14:nvContentPartPr>
                <p14:xfrm>
                  <a:off x="6935938" y="2431625"/>
                  <a:ext cx="360" cy="148680"/>
                </p14:xfrm>
              </p:contentPart>
            </mc:Choice>
            <mc:Fallback xmlns="">
              <p:pic>
                <p:nvPicPr>
                  <p:cNvPr id="134" name="Ink 133">
                    <a:extLst>
                      <a:ext uri="{FF2B5EF4-FFF2-40B4-BE49-F238E27FC236}">
                        <a16:creationId xmlns:a16="http://schemas.microsoft.com/office/drawing/2014/main" id="{3727625B-11C0-3F33-0803-1A21C1B6C8E0}"/>
                      </a:ext>
                    </a:extLst>
                  </p:cNvPr>
                  <p:cNvPicPr/>
                  <p:nvPr/>
                </p:nvPicPr>
                <p:blipFill>
                  <a:blip r:embed="rId77"/>
                  <a:stretch>
                    <a:fillRect/>
                  </a:stretch>
                </p:blipFill>
                <p:spPr>
                  <a:xfrm>
                    <a:off x="6927298" y="2422985"/>
                    <a:ext cx="18000" cy="166320"/>
                  </a:xfrm>
                  <a:prstGeom prst="rect">
                    <a:avLst/>
                  </a:prstGeom>
                </p:spPr>
              </p:pic>
            </mc:Fallback>
          </mc:AlternateContent>
        </p:grpSp>
        <p:grpSp>
          <p:nvGrpSpPr>
            <p:cNvPr id="139" name="Group 138">
              <a:extLst>
                <a:ext uri="{FF2B5EF4-FFF2-40B4-BE49-F238E27FC236}">
                  <a16:creationId xmlns:a16="http://schemas.microsoft.com/office/drawing/2014/main" id="{608CC44C-4C28-0110-13C2-3A5D4D91096B}"/>
                </a:ext>
              </a:extLst>
            </p:cNvPr>
            <p:cNvGrpSpPr/>
            <p:nvPr/>
          </p:nvGrpSpPr>
          <p:grpSpPr>
            <a:xfrm>
              <a:off x="6748378" y="2373987"/>
              <a:ext cx="704520" cy="344160"/>
              <a:chOff x="7434178" y="2588585"/>
              <a:chExt cx="704520" cy="344160"/>
            </a:xfrm>
          </p:grpSpPr>
          <mc:AlternateContent xmlns:mc="http://schemas.openxmlformats.org/markup-compatibility/2006" xmlns:p14="http://schemas.microsoft.com/office/powerpoint/2010/main">
            <mc:Choice Requires="p14">
              <p:contentPart p14:bwMode="auto" r:id="rId78">
                <p14:nvContentPartPr>
                  <p14:cNvPr id="136" name="Ink 135">
                    <a:extLst>
                      <a:ext uri="{FF2B5EF4-FFF2-40B4-BE49-F238E27FC236}">
                        <a16:creationId xmlns:a16="http://schemas.microsoft.com/office/drawing/2014/main" id="{828348B9-9EF0-A38A-C27C-907DEEF79C88}"/>
                      </a:ext>
                    </a:extLst>
                  </p14:cNvPr>
                  <p14:cNvContentPartPr/>
                  <p14:nvPr/>
                </p14:nvContentPartPr>
                <p14:xfrm>
                  <a:off x="7434178" y="2719625"/>
                  <a:ext cx="414720" cy="34920"/>
                </p14:xfrm>
              </p:contentPart>
            </mc:Choice>
            <mc:Fallback xmlns="">
              <p:pic>
                <p:nvPicPr>
                  <p:cNvPr id="136" name="Ink 135">
                    <a:extLst>
                      <a:ext uri="{FF2B5EF4-FFF2-40B4-BE49-F238E27FC236}">
                        <a16:creationId xmlns:a16="http://schemas.microsoft.com/office/drawing/2014/main" id="{828348B9-9EF0-A38A-C27C-907DEEF79C88}"/>
                      </a:ext>
                    </a:extLst>
                  </p:cNvPr>
                  <p:cNvPicPr/>
                  <p:nvPr/>
                </p:nvPicPr>
                <p:blipFill>
                  <a:blip r:embed="rId79"/>
                  <a:stretch>
                    <a:fillRect/>
                  </a:stretch>
                </p:blipFill>
                <p:spPr>
                  <a:xfrm>
                    <a:off x="7425178" y="2710985"/>
                    <a:ext cx="43236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7" name="Ink 136">
                    <a:extLst>
                      <a:ext uri="{FF2B5EF4-FFF2-40B4-BE49-F238E27FC236}">
                        <a16:creationId xmlns:a16="http://schemas.microsoft.com/office/drawing/2014/main" id="{33E2057E-25E3-20EF-3025-EA87BCFA41AE}"/>
                      </a:ext>
                    </a:extLst>
                  </p14:cNvPr>
                  <p14:cNvContentPartPr/>
                  <p14:nvPr/>
                </p14:nvContentPartPr>
                <p14:xfrm>
                  <a:off x="7901458" y="2588585"/>
                  <a:ext cx="142200" cy="233280"/>
                </p14:xfrm>
              </p:contentPart>
            </mc:Choice>
            <mc:Fallback xmlns="">
              <p:pic>
                <p:nvPicPr>
                  <p:cNvPr id="137" name="Ink 136">
                    <a:extLst>
                      <a:ext uri="{FF2B5EF4-FFF2-40B4-BE49-F238E27FC236}">
                        <a16:creationId xmlns:a16="http://schemas.microsoft.com/office/drawing/2014/main" id="{33E2057E-25E3-20EF-3025-EA87BCFA41AE}"/>
                      </a:ext>
                    </a:extLst>
                  </p:cNvPr>
                  <p:cNvPicPr/>
                  <p:nvPr/>
                </p:nvPicPr>
                <p:blipFill>
                  <a:blip r:embed="rId81"/>
                  <a:stretch>
                    <a:fillRect/>
                  </a:stretch>
                </p:blipFill>
                <p:spPr>
                  <a:xfrm>
                    <a:off x="7892458" y="2579945"/>
                    <a:ext cx="15984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8" name="Ink 137">
                    <a:extLst>
                      <a:ext uri="{FF2B5EF4-FFF2-40B4-BE49-F238E27FC236}">
                        <a16:creationId xmlns:a16="http://schemas.microsoft.com/office/drawing/2014/main" id="{6A69C2C7-7A31-2B21-1221-82E3AB7B271A}"/>
                      </a:ext>
                    </a:extLst>
                  </p14:cNvPr>
                  <p14:cNvContentPartPr/>
                  <p14:nvPr/>
                </p14:nvContentPartPr>
                <p14:xfrm>
                  <a:off x="8134018" y="2750945"/>
                  <a:ext cx="4680" cy="181800"/>
                </p14:xfrm>
              </p:contentPart>
            </mc:Choice>
            <mc:Fallback xmlns="">
              <p:pic>
                <p:nvPicPr>
                  <p:cNvPr id="138" name="Ink 137">
                    <a:extLst>
                      <a:ext uri="{FF2B5EF4-FFF2-40B4-BE49-F238E27FC236}">
                        <a16:creationId xmlns:a16="http://schemas.microsoft.com/office/drawing/2014/main" id="{6A69C2C7-7A31-2B21-1221-82E3AB7B271A}"/>
                      </a:ext>
                    </a:extLst>
                  </p:cNvPr>
                  <p:cNvPicPr/>
                  <p:nvPr/>
                </p:nvPicPr>
                <p:blipFill>
                  <a:blip r:embed="rId83"/>
                  <a:stretch>
                    <a:fillRect/>
                  </a:stretch>
                </p:blipFill>
                <p:spPr>
                  <a:xfrm>
                    <a:off x="8125378" y="2741945"/>
                    <a:ext cx="22320" cy="199440"/>
                  </a:xfrm>
                  <a:prstGeom prst="rect">
                    <a:avLst/>
                  </a:prstGeom>
                </p:spPr>
              </p:pic>
            </mc:Fallback>
          </mc:AlternateContent>
        </p:grpSp>
        <p:grpSp>
          <p:nvGrpSpPr>
            <p:cNvPr id="147" name="Group 146">
              <a:extLst>
                <a:ext uri="{FF2B5EF4-FFF2-40B4-BE49-F238E27FC236}">
                  <a16:creationId xmlns:a16="http://schemas.microsoft.com/office/drawing/2014/main" id="{AEF6551B-5334-EF34-58A1-591E26845B92}"/>
                </a:ext>
              </a:extLst>
            </p:cNvPr>
            <p:cNvGrpSpPr/>
            <p:nvPr/>
          </p:nvGrpSpPr>
          <p:grpSpPr>
            <a:xfrm>
              <a:off x="6274618" y="3132147"/>
              <a:ext cx="222840" cy="363600"/>
              <a:chOff x="6960418" y="3346745"/>
              <a:chExt cx="222840" cy="363600"/>
            </a:xfrm>
          </p:grpSpPr>
          <mc:AlternateContent xmlns:mc="http://schemas.openxmlformats.org/markup-compatibility/2006" xmlns:p14="http://schemas.microsoft.com/office/powerpoint/2010/main">
            <mc:Choice Requires="p14">
              <p:contentPart p14:bwMode="auto" r:id="rId84">
                <p14:nvContentPartPr>
                  <p14:cNvPr id="140" name="Ink 139">
                    <a:extLst>
                      <a:ext uri="{FF2B5EF4-FFF2-40B4-BE49-F238E27FC236}">
                        <a16:creationId xmlns:a16="http://schemas.microsoft.com/office/drawing/2014/main" id="{F83C5282-F4A3-C60E-295D-914D422D9659}"/>
                      </a:ext>
                    </a:extLst>
                  </p14:cNvPr>
                  <p14:cNvContentPartPr/>
                  <p14:nvPr/>
                </p14:nvContentPartPr>
                <p14:xfrm>
                  <a:off x="6960418" y="3346745"/>
                  <a:ext cx="2160" cy="322200"/>
                </p14:xfrm>
              </p:contentPart>
            </mc:Choice>
            <mc:Fallback xmlns="">
              <p:pic>
                <p:nvPicPr>
                  <p:cNvPr id="140" name="Ink 139">
                    <a:extLst>
                      <a:ext uri="{FF2B5EF4-FFF2-40B4-BE49-F238E27FC236}">
                        <a16:creationId xmlns:a16="http://schemas.microsoft.com/office/drawing/2014/main" id="{F83C5282-F4A3-C60E-295D-914D422D9659}"/>
                      </a:ext>
                    </a:extLst>
                  </p:cNvPr>
                  <p:cNvPicPr/>
                  <p:nvPr/>
                </p:nvPicPr>
                <p:blipFill>
                  <a:blip r:embed="rId85"/>
                  <a:stretch>
                    <a:fillRect/>
                  </a:stretch>
                </p:blipFill>
                <p:spPr>
                  <a:xfrm>
                    <a:off x="6951778" y="3337745"/>
                    <a:ext cx="19800" cy="3398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1" name="Ink 140">
                    <a:extLst>
                      <a:ext uri="{FF2B5EF4-FFF2-40B4-BE49-F238E27FC236}">
                        <a16:creationId xmlns:a16="http://schemas.microsoft.com/office/drawing/2014/main" id="{C7FB266B-BD99-C94D-A97A-4D514023E42B}"/>
                      </a:ext>
                    </a:extLst>
                  </p14:cNvPr>
                  <p14:cNvContentPartPr/>
                  <p14:nvPr/>
                </p14:nvContentPartPr>
                <p14:xfrm>
                  <a:off x="7051858" y="3470585"/>
                  <a:ext cx="99000" cy="118440"/>
                </p14:xfrm>
              </p:contentPart>
            </mc:Choice>
            <mc:Fallback xmlns="">
              <p:pic>
                <p:nvPicPr>
                  <p:cNvPr id="141" name="Ink 140">
                    <a:extLst>
                      <a:ext uri="{FF2B5EF4-FFF2-40B4-BE49-F238E27FC236}">
                        <a16:creationId xmlns:a16="http://schemas.microsoft.com/office/drawing/2014/main" id="{C7FB266B-BD99-C94D-A97A-4D514023E42B}"/>
                      </a:ext>
                    </a:extLst>
                  </p:cNvPr>
                  <p:cNvPicPr/>
                  <p:nvPr/>
                </p:nvPicPr>
                <p:blipFill>
                  <a:blip r:embed="rId87"/>
                  <a:stretch>
                    <a:fillRect/>
                  </a:stretch>
                </p:blipFill>
                <p:spPr>
                  <a:xfrm>
                    <a:off x="7043218" y="3461585"/>
                    <a:ext cx="1166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42" name="Ink 141">
                    <a:extLst>
                      <a:ext uri="{FF2B5EF4-FFF2-40B4-BE49-F238E27FC236}">
                        <a16:creationId xmlns:a16="http://schemas.microsoft.com/office/drawing/2014/main" id="{4AEE8353-AD71-2392-765A-22B5C4AACBC9}"/>
                      </a:ext>
                    </a:extLst>
                  </p14:cNvPr>
                  <p14:cNvContentPartPr/>
                  <p14:nvPr/>
                </p14:nvContentPartPr>
                <p14:xfrm>
                  <a:off x="7181098" y="3588305"/>
                  <a:ext cx="2160" cy="122040"/>
                </p14:xfrm>
              </p:contentPart>
            </mc:Choice>
            <mc:Fallback xmlns="">
              <p:pic>
                <p:nvPicPr>
                  <p:cNvPr id="142" name="Ink 141">
                    <a:extLst>
                      <a:ext uri="{FF2B5EF4-FFF2-40B4-BE49-F238E27FC236}">
                        <a16:creationId xmlns:a16="http://schemas.microsoft.com/office/drawing/2014/main" id="{4AEE8353-AD71-2392-765A-22B5C4AACBC9}"/>
                      </a:ext>
                    </a:extLst>
                  </p:cNvPr>
                  <p:cNvPicPr/>
                  <p:nvPr/>
                </p:nvPicPr>
                <p:blipFill>
                  <a:blip r:embed="rId89"/>
                  <a:stretch>
                    <a:fillRect/>
                  </a:stretch>
                </p:blipFill>
                <p:spPr>
                  <a:xfrm>
                    <a:off x="7172098" y="3579665"/>
                    <a:ext cx="19800" cy="13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0">
              <p14:nvContentPartPr>
                <p14:cNvPr id="143" name="Ink 142">
                  <a:extLst>
                    <a:ext uri="{FF2B5EF4-FFF2-40B4-BE49-F238E27FC236}">
                      <a16:creationId xmlns:a16="http://schemas.microsoft.com/office/drawing/2014/main" id="{21538902-5879-2580-5AEF-7204C732B2E0}"/>
                    </a:ext>
                  </a:extLst>
                </p14:cNvPr>
                <p14:cNvContentPartPr/>
                <p14:nvPr/>
              </p14:nvContentPartPr>
              <p14:xfrm>
                <a:off x="6248338" y="3706347"/>
                <a:ext cx="2520" cy="360"/>
              </p14:xfrm>
            </p:contentPart>
          </mc:Choice>
          <mc:Fallback xmlns="">
            <p:pic>
              <p:nvPicPr>
                <p:cNvPr id="143" name="Ink 142">
                  <a:extLst>
                    <a:ext uri="{FF2B5EF4-FFF2-40B4-BE49-F238E27FC236}">
                      <a16:creationId xmlns:a16="http://schemas.microsoft.com/office/drawing/2014/main" id="{21538902-5879-2580-5AEF-7204C732B2E0}"/>
                    </a:ext>
                  </a:extLst>
                </p:cNvPr>
                <p:cNvPicPr/>
                <p:nvPr/>
              </p:nvPicPr>
              <p:blipFill>
                <a:blip r:embed="rId91"/>
                <a:stretch>
                  <a:fillRect/>
                </a:stretch>
              </p:blipFill>
              <p:spPr>
                <a:xfrm>
                  <a:off x="6239338" y="3697347"/>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44" name="Ink 143">
                  <a:extLst>
                    <a:ext uri="{FF2B5EF4-FFF2-40B4-BE49-F238E27FC236}">
                      <a16:creationId xmlns:a16="http://schemas.microsoft.com/office/drawing/2014/main" id="{F4890F0D-1D22-A9D3-BB19-977C4B71AEBC}"/>
                    </a:ext>
                  </a:extLst>
                </p14:cNvPr>
                <p14:cNvContentPartPr/>
                <p14:nvPr/>
              </p14:nvContentPartPr>
              <p14:xfrm>
                <a:off x="6248338" y="3918027"/>
                <a:ext cx="360" cy="2520"/>
              </p14:xfrm>
            </p:contentPart>
          </mc:Choice>
          <mc:Fallback xmlns="">
            <p:pic>
              <p:nvPicPr>
                <p:cNvPr id="144" name="Ink 143">
                  <a:extLst>
                    <a:ext uri="{FF2B5EF4-FFF2-40B4-BE49-F238E27FC236}">
                      <a16:creationId xmlns:a16="http://schemas.microsoft.com/office/drawing/2014/main" id="{F4890F0D-1D22-A9D3-BB19-977C4B71AEBC}"/>
                    </a:ext>
                  </a:extLst>
                </p:cNvPr>
                <p:cNvPicPr/>
                <p:nvPr/>
              </p:nvPicPr>
              <p:blipFill>
                <a:blip r:embed="rId93"/>
                <a:stretch>
                  <a:fillRect/>
                </a:stretch>
              </p:blipFill>
              <p:spPr>
                <a:xfrm>
                  <a:off x="6239338" y="3909387"/>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5" name="Ink 144">
                  <a:extLst>
                    <a:ext uri="{FF2B5EF4-FFF2-40B4-BE49-F238E27FC236}">
                      <a16:creationId xmlns:a16="http://schemas.microsoft.com/office/drawing/2014/main" id="{283BD3CB-80EF-A4AE-67B2-527024D5249D}"/>
                    </a:ext>
                  </a:extLst>
                </p14:cNvPr>
                <p14:cNvContentPartPr/>
                <p14:nvPr/>
              </p14:nvContentPartPr>
              <p14:xfrm>
                <a:off x="6253738" y="4114587"/>
                <a:ext cx="360" cy="2520"/>
              </p14:xfrm>
            </p:contentPart>
          </mc:Choice>
          <mc:Fallback xmlns="">
            <p:pic>
              <p:nvPicPr>
                <p:cNvPr id="145" name="Ink 144">
                  <a:extLst>
                    <a:ext uri="{FF2B5EF4-FFF2-40B4-BE49-F238E27FC236}">
                      <a16:creationId xmlns:a16="http://schemas.microsoft.com/office/drawing/2014/main" id="{283BD3CB-80EF-A4AE-67B2-527024D5249D}"/>
                    </a:ext>
                  </a:extLst>
                </p:cNvPr>
                <p:cNvPicPr/>
                <p:nvPr/>
              </p:nvPicPr>
              <p:blipFill>
                <a:blip r:embed="rId93"/>
                <a:stretch>
                  <a:fillRect/>
                </a:stretch>
              </p:blipFill>
              <p:spPr>
                <a:xfrm>
                  <a:off x="6244738" y="4105947"/>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46" name="Ink 145">
                  <a:extLst>
                    <a:ext uri="{FF2B5EF4-FFF2-40B4-BE49-F238E27FC236}">
                      <a16:creationId xmlns:a16="http://schemas.microsoft.com/office/drawing/2014/main" id="{C2AC60A3-6F80-B6A4-A87B-E6F48EAD952E}"/>
                    </a:ext>
                  </a:extLst>
                </p14:cNvPr>
                <p14:cNvContentPartPr/>
                <p14:nvPr/>
              </p14:nvContentPartPr>
              <p14:xfrm>
                <a:off x="6215218" y="4616427"/>
                <a:ext cx="360" cy="223560"/>
              </p14:xfrm>
            </p:contentPart>
          </mc:Choice>
          <mc:Fallback xmlns="">
            <p:pic>
              <p:nvPicPr>
                <p:cNvPr id="146" name="Ink 145">
                  <a:extLst>
                    <a:ext uri="{FF2B5EF4-FFF2-40B4-BE49-F238E27FC236}">
                      <a16:creationId xmlns:a16="http://schemas.microsoft.com/office/drawing/2014/main" id="{C2AC60A3-6F80-B6A4-A87B-E6F48EAD952E}"/>
                    </a:ext>
                  </a:extLst>
                </p:cNvPr>
                <p:cNvPicPr/>
                <p:nvPr/>
              </p:nvPicPr>
              <p:blipFill>
                <a:blip r:embed="rId96"/>
                <a:stretch>
                  <a:fillRect/>
                </a:stretch>
              </p:blipFill>
              <p:spPr>
                <a:xfrm>
                  <a:off x="6206578" y="4607787"/>
                  <a:ext cx="18000" cy="241200"/>
                </a:xfrm>
                <a:prstGeom prst="rect">
                  <a:avLst/>
                </a:prstGeom>
              </p:spPr>
            </p:pic>
          </mc:Fallback>
        </mc:AlternateContent>
        <p:grpSp>
          <p:nvGrpSpPr>
            <p:cNvPr id="157" name="Group 156">
              <a:extLst>
                <a:ext uri="{FF2B5EF4-FFF2-40B4-BE49-F238E27FC236}">
                  <a16:creationId xmlns:a16="http://schemas.microsoft.com/office/drawing/2014/main" id="{908672EC-E54C-7889-0212-B8D774A62BB6}"/>
                </a:ext>
              </a:extLst>
            </p:cNvPr>
            <p:cNvGrpSpPr/>
            <p:nvPr/>
          </p:nvGrpSpPr>
          <p:grpSpPr>
            <a:xfrm>
              <a:off x="4907338" y="4490427"/>
              <a:ext cx="1746360" cy="1292040"/>
              <a:chOff x="5593138" y="4705025"/>
              <a:chExt cx="1746360" cy="1292040"/>
            </a:xfrm>
          </p:grpSpPr>
          <mc:AlternateContent xmlns:mc="http://schemas.openxmlformats.org/markup-compatibility/2006" xmlns:p14="http://schemas.microsoft.com/office/powerpoint/2010/main">
            <mc:Choice Requires="p14">
              <p:contentPart p14:bwMode="auto" r:id="rId97">
                <p14:nvContentPartPr>
                  <p14:cNvPr id="104" name="Ink 103">
                    <a:extLst>
                      <a:ext uri="{FF2B5EF4-FFF2-40B4-BE49-F238E27FC236}">
                        <a16:creationId xmlns:a16="http://schemas.microsoft.com/office/drawing/2014/main" id="{F89C03D7-1C69-A524-22FF-AD22C85D2080}"/>
                      </a:ext>
                    </a:extLst>
                  </p14:cNvPr>
                  <p14:cNvContentPartPr/>
                  <p14:nvPr/>
                </p14:nvContentPartPr>
                <p14:xfrm>
                  <a:off x="5688538" y="5555705"/>
                  <a:ext cx="97560" cy="243000"/>
                </p14:xfrm>
              </p:contentPart>
            </mc:Choice>
            <mc:Fallback xmlns="">
              <p:pic>
                <p:nvPicPr>
                  <p:cNvPr id="104" name="Ink 103">
                    <a:extLst>
                      <a:ext uri="{FF2B5EF4-FFF2-40B4-BE49-F238E27FC236}">
                        <a16:creationId xmlns:a16="http://schemas.microsoft.com/office/drawing/2014/main" id="{F89C03D7-1C69-A524-22FF-AD22C85D2080}"/>
                      </a:ext>
                    </a:extLst>
                  </p:cNvPr>
                  <p:cNvPicPr/>
                  <p:nvPr/>
                </p:nvPicPr>
                <p:blipFill>
                  <a:blip r:embed="rId98"/>
                  <a:stretch>
                    <a:fillRect/>
                  </a:stretch>
                </p:blipFill>
                <p:spPr>
                  <a:xfrm>
                    <a:off x="5679538" y="5547065"/>
                    <a:ext cx="1152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05" name="Ink 104">
                    <a:extLst>
                      <a:ext uri="{FF2B5EF4-FFF2-40B4-BE49-F238E27FC236}">
                        <a16:creationId xmlns:a16="http://schemas.microsoft.com/office/drawing/2014/main" id="{3B6B03F4-F4E7-0D16-F53F-7E3E95954515}"/>
                      </a:ext>
                    </a:extLst>
                  </p14:cNvPr>
                  <p14:cNvContentPartPr/>
                  <p14:nvPr/>
                </p14:nvContentPartPr>
                <p14:xfrm>
                  <a:off x="5840098" y="5755865"/>
                  <a:ext cx="83160" cy="210240"/>
                </p14:xfrm>
              </p:contentPart>
            </mc:Choice>
            <mc:Fallback xmlns="">
              <p:pic>
                <p:nvPicPr>
                  <p:cNvPr id="105" name="Ink 104">
                    <a:extLst>
                      <a:ext uri="{FF2B5EF4-FFF2-40B4-BE49-F238E27FC236}">
                        <a16:creationId xmlns:a16="http://schemas.microsoft.com/office/drawing/2014/main" id="{3B6B03F4-F4E7-0D16-F53F-7E3E95954515}"/>
                      </a:ext>
                    </a:extLst>
                  </p:cNvPr>
                  <p:cNvPicPr/>
                  <p:nvPr/>
                </p:nvPicPr>
                <p:blipFill>
                  <a:blip r:embed="rId100"/>
                  <a:stretch>
                    <a:fillRect/>
                  </a:stretch>
                </p:blipFill>
                <p:spPr>
                  <a:xfrm>
                    <a:off x="5831458" y="5747225"/>
                    <a:ext cx="10080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06" name="Ink 105">
                    <a:extLst>
                      <a:ext uri="{FF2B5EF4-FFF2-40B4-BE49-F238E27FC236}">
                        <a16:creationId xmlns:a16="http://schemas.microsoft.com/office/drawing/2014/main" id="{ECAE51D1-BCBC-EF96-221F-E4B1E2B0F81C}"/>
                      </a:ext>
                    </a:extLst>
                  </p14:cNvPr>
                  <p14:cNvContentPartPr/>
                  <p14:nvPr/>
                </p14:nvContentPartPr>
                <p14:xfrm>
                  <a:off x="6021538" y="5760545"/>
                  <a:ext cx="2520" cy="236520"/>
                </p14:xfrm>
              </p:contentPart>
            </mc:Choice>
            <mc:Fallback xmlns="">
              <p:pic>
                <p:nvPicPr>
                  <p:cNvPr id="106" name="Ink 105">
                    <a:extLst>
                      <a:ext uri="{FF2B5EF4-FFF2-40B4-BE49-F238E27FC236}">
                        <a16:creationId xmlns:a16="http://schemas.microsoft.com/office/drawing/2014/main" id="{ECAE51D1-BCBC-EF96-221F-E4B1E2B0F81C}"/>
                      </a:ext>
                    </a:extLst>
                  </p:cNvPr>
                  <p:cNvPicPr/>
                  <p:nvPr/>
                </p:nvPicPr>
                <p:blipFill>
                  <a:blip r:embed="rId102"/>
                  <a:stretch>
                    <a:fillRect/>
                  </a:stretch>
                </p:blipFill>
                <p:spPr>
                  <a:xfrm>
                    <a:off x="6012898" y="5751905"/>
                    <a:ext cx="201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49" name="Ink 148">
                    <a:extLst>
                      <a:ext uri="{FF2B5EF4-FFF2-40B4-BE49-F238E27FC236}">
                        <a16:creationId xmlns:a16="http://schemas.microsoft.com/office/drawing/2014/main" id="{77668263-1AC2-6DEC-0DFB-834E65551F54}"/>
                      </a:ext>
                    </a:extLst>
                  </p14:cNvPr>
                  <p14:cNvContentPartPr/>
                  <p14:nvPr/>
                </p14:nvContentPartPr>
                <p14:xfrm>
                  <a:off x="5593138" y="5234945"/>
                  <a:ext cx="893520" cy="13680"/>
                </p14:xfrm>
              </p:contentPart>
            </mc:Choice>
            <mc:Fallback xmlns="">
              <p:pic>
                <p:nvPicPr>
                  <p:cNvPr id="149" name="Ink 148">
                    <a:extLst>
                      <a:ext uri="{FF2B5EF4-FFF2-40B4-BE49-F238E27FC236}">
                        <a16:creationId xmlns:a16="http://schemas.microsoft.com/office/drawing/2014/main" id="{77668263-1AC2-6DEC-0DFB-834E65551F54}"/>
                      </a:ext>
                    </a:extLst>
                  </p:cNvPr>
                  <p:cNvPicPr/>
                  <p:nvPr/>
                </p:nvPicPr>
                <p:blipFill>
                  <a:blip r:embed="rId104"/>
                  <a:stretch>
                    <a:fillRect/>
                  </a:stretch>
                </p:blipFill>
                <p:spPr>
                  <a:xfrm>
                    <a:off x="5584138" y="5225945"/>
                    <a:ext cx="91116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50" name="Ink 149">
                    <a:extLst>
                      <a:ext uri="{FF2B5EF4-FFF2-40B4-BE49-F238E27FC236}">
                        <a16:creationId xmlns:a16="http://schemas.microsoft.com/office/drawing/2014/main" id="{E70C48D4-5BCB-3629-B710-E7586436C993}"/>
                      </a:ext>
                    </a:extLst>
                  </p14:cNvPr>
                  <p14:cNvContentPartPr/>
                  <p14:nvPr/>
                </p14:nvContentPartPr>
                <p14:xfrm>
                  <a:off x="6480178" y="5120465"/>
                  <a:ext cx="4320" cy="750960"/>
                </p14:xfrm>
              </p:contentPart>
            </mc:Choice>
            <mc:Fallback xmlns="">
              <p:pic>
                <p:nvPicPr>
                  <p:cNvPr id="150" name="Ink 149">
                    <a:extLst>
                      <a:ext uri="{FF2B5EF4-FFF2-40B4-BE49-F238E27FC236}">
                        <a16:creationId xmlns:a16="http://schemas.microsoft.com/office/drawing/2014/main" id="{E70C48D4-5BCB-3629-B710-E7586436C993}"/>
                      </a:ext>
                    </a:extLst>
                  </p:cNvPr>
                  <p:cNvPicPr/>
                  <p:nvPr/>
                </p:nvPicPr>
                <p:blipFill>
                  <a:blip r:embed="rId106"/>
                  <a:stretch>
                    <a:fillRect/>
                  </a:stretch>
                </p:blipFill>
                <p:spPr>
                  <a:xfrm>
                    <a:off x="6471538" y="5111465"/>
                    <a:ext cx="21960" cy="7686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51" name="Ink 150">
                    <a:extLst>
                      <a:ext uri="{FF2B5EF4-FFF2-40B4-BE49-F238E27FC236}">
                        <a16:creationId xmlns:a16="http://schemas.microsoft.com/office/drawing/2014/main" id="{5418B546-4561-5D21-69A1-C1E6FF8A5DDB}"/>
                      </a:ext>
                    </a:extLst>
                  </p14:cNvPr>
                  <p14:cNvContentPartPr/>
                  <p14:nvPr/>
                </p14:nvContentPartPr>
                <p14:xfrm>
                  <a:off x="6455338" y="5180585"/>
                  <a:ext cx="884160" cy="782640"/>
                </p14:xfrm>
              </p:contentPart>
            </mc:Choice>
            <mc:Fallback xmlns="">
              <p:pic>
                <p:nvPicPr>
                  <p:cNvPr id="151" name="Ink 150">
                    <a:extLst>
                      <a:ext uri="{FF2B5EF4-FFF2-40B4-BE49-F238E27FC236}">
                        <a16:creationId xmlns:a16="http://schemas.microsoft.com/office/drawing/2014/main" id="{5418B546-4561-5D21-69A1-C1E6FF8A5DDB}"/>
                      </a:ext>
                    </a:extLst>
                  </p:cNvPr>
                  <p:cNvPicPr/>
                  <p:nvPr/>
                </p:nvPicPr>
                <p:blipFill>
                  <a:blip r:embed="rId108"/>
                  <a:stretch>
                    <a:fillRect/>
                  </a:stretch>
                </p:blipFill>
                <p:spPr>
                  <a:xfrm>
                    <a:off x="6446698" y="5171585"/>
                    <a:ext cx="901800" cy="8002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53" name="Ink 152">
                    <a:extLst>
                      <a:ext uri="{FF2B5EF4-FFF2-40B4-BE49-F238E27FC236}">
                        <a16:creationId xmlns:a16="http://schemas.microsoft.com/office/drawing/2014/main" id="{B4D77256-D315-6396-62D0-141F0E6A5F56}"/>
                      </a:ext>
                    </a:extLst>
                  </p14:cNvPr>
                  <p14:cNvContentPartPr/>
                  <p14:nvPr/>
                </p14:nvContentPartPr>
                <p14:xfrm>
                  <a:off x="6894898" y="5063945"/>
                  <a:ext cx="360" cy="107280"/>
                </p14:xfrm>
              </p:contentPart>
            </mc:Choice>
            <mc:Fallback xmlns="">
              <p:pic>
                <p:nvPicPr>
                  <p:cNvPr id="153" name="Ink 152">
                    <a:extLst>
                      <a:ext uri="{FF2B5EF4-FFF2-40B4-BE49-F238E27FC236}">
                        <a16:creationId xmlns:a16="http://schemas.microsoft.com/office/drawing/2014/main" id="{B4D77256-D315-6396-62D0-141F0E6A5F56}"/>
                      </a:ext>
                    </a:extLst>
                  </p:cNvPr>
                  <p:cNvPicPr/>
                  <p:nvPr/>
                </p:nvPicPr>
                <p:blipFill>
                  <a:blip r:embed="rId110"/>
                  <a:stretch>
                    <a:fillRect/>
                  </a:stretch>
                </p:blipFill>
                <p:spPr>
                  <a:xfrm>
                    <a:off x="6885898" y="5055305"/>
                    <a:ext cx="180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54" name="Ink 153">
                    <a:extLst>
                      <a:ext uri="{FF2B5EF4-FFF2-40B4-BE49-F238E27FC236}">
                        <a16:creationId xmlns:a16="http://schemas.microsoft.com/office/drawing/2014/main" id="{F18590F5-C1A5-7D6C-7149-9A93632C07A3}"/>
                      </a:ext>
                    </a:extLst>
                  </p14:cNvPr>
                  <p14:cNvContentPartPr/>
                  <p14:nvPr/>
                </p14:nvContentPartPr>
                <p14:xfrm>
                  <a:off x="6994618" y="4705025"/>
                  <a:ext cx="119880" cy="226440"/>
                </p14:xfrm>
              </p:contentPart>
            </mc:Choice>
            <mc:Fallback xmlns="">
              <p:pic>
                <p:nvPicPr>
                  <p:cNvPr id="154" name="Ink 153">
                    <a:extLst>
                      <a:ext uri="{FF2B5EF4-FFF2-40B4-BE49-F238E27FC236}">
                        <a16:creationId xmlns:a16="http://schemas.microsoft.com/office/drawing/2014/main" id="{F18590F5-C1A5-7D6C-7149-9A93632C07A3}"/>
                      </a:ext>
                    </a:extLst>
                  </p:cNvPr>
                  <p:cNvPicPr/>
                  <p:nvPr/>
                </p:nvPicPr>
                <p:blipFill>
                  <a:blip r:embed="rId112"/>
                  <a:stretch>
                    <a:fillRect/>
                  </a:stretch>
                </p:blipFill>
                <p:spPr>
                  <a:xfrm>
                    <a:off x="6985618" y="4696025"/>
                    <a:ext cx="13752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55" name="Ink 154">
                    <a:extLst>
                      <a:ext uri="{FF2B5EF4-FFF2-40B4-BE49-F238E27FC236}">
                        <a16:creationId xmlns:a16="http://schemas.microsoft.com/office/drawing/2014/main" id="{24ED046F-EC25-70B9-EABB-6DAD7D66D376}"/>
                      </a:ext>
                    </a:extLst>
                  </p14:cNvPr>
                  <p14:cNvContentPartPr/>
                  <p14:nvPr/>
                </p14:nvContentPartPr>
                <p14:xfrm>
                  <a:off x="7092898" y="4922465"/>
                  <a:ext cx="80280" cy="156240"/>
                </p14:xfrm>
              </p:contentPart>
            </mc:Choice>
            <mc:Fallback xmlns="">
              <p:pic>
                <p:nvPicPr>
                  <p:cNvPr id="155" name="Ink 154">
                    <a:extLst>
                      <a:ext uri="{FF2B5EF4-FFF2-40B4-BE49-F238E27FC236}">
                        <a16:creationId xmlns:a16="http://schemas.microsoft.com/office/drawing/2014/main" id="{24ED046F-EC25-70B9-EABB-6DAD7D66D376}"/>
                      </a:ext>
                    </a:extLst>
                  </p:cNvPr>
                  <p:cNvPicPr/>
                  <p:nvPr/>
                </p:nvPicPr>
                <p:blipFill>
                  <a:blip r:embed="rId114"/>
                  <a:stretch>
                    <a:fillRect/>
                  </a:stretch>
                </p:blipFill>
                <p:spPr>
                  <a:xfrm>
                    <a:off x="7083898" y="4913825"/>
                    <a:ext cx="9792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56" name="Ink 155">
                    <a:extLst>
                      <a:ext uri="{FF2B5EF4-FFF2-40B4-BE49-F238E27FC236}">
                        <a16:creationId xmlns:a16="http://schemas.microsoft.com/office/drawing/2014/main" id="{80B03932-0015-70BB-1411-EDB455C05479}"/>
                      </a:ext>
                    </a:extLst>
                  </p14:cNvPr>
                  <p14:cNvContentPartPr/>
                  <p14:nvPr/>
                </p14:nvContentPartPr>
                <p14:xfrm>
                  <a:off x="7212778" y="4954145"/>
                  <a:ext cx="95400" cy="120600"/>
                </p14:xfrm>
              </p:contentPart>
            </mc:Choice>
            <mc:Fallback xmlns="">
              <p:pic>
                <p:nvPicPr>
                  <p:cNvPr id="156" name="Ink 155">
                    <a:extLst>
                      <a:ext uri="{FF2B5EF4-FFF2-40B4-BE49-F238E27FC236}">
                        <a16:creationId xmlns:a16="http://schemas.microsoft.com/office/drawing/2014/main" id="{80B03932-0015-70BB-1411-EDB455C05479}"/>
                      </a:ext>
                    </a:extLst>
                  </p:cNvPr>
                  <p:cNvPicPr/>
                  <p:nvPr/>
                </p:nvPicPr>
                <p:blipFill>
                  <a:blip r:embed="rId116"/>
                  <a:stretch>
                    <a:fillRect/>
                  </a:stretch>
                </p:blipFill>
                <p:spPr>
                  <a:xfrm>
                    <a:off x="7203778" y="4945145"/>
                    <a:ext cx="113040" cy="138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7">
              <p14:nvContentPartPr>
                <p14:cNvPr id="158" name="Ink 157">
                  <a:extLst>
                    <a:ext uri="{FF2B5EF4-FFF2-40B4-BE49-F238E27FC236}">
                      <a16:creationId xmlns:a16="http://schemas.microsoft.com/office/drawing/2014/main" id="{9B068CC5-999C-CDB7-0D72-B49B2054D4D1}"/>
                    </a:ext>
                  </a:extLst>
                </p14:cNvPr>
                <p14:cNvContentPartPr/>
                <p14:nvPr/>
              </p14:nvContentPartPr>
              <p14:xfrm>
                <a:off x="5275618" y="5390067"/>
                <a:ext cx="515520" cy="21240"/>
              </p14:xfrm>
            </p:contentPart>
          </mc:Choice>
          <mc:Fallback xmlns="">
            <p:pic>
              <p:nvPicPr>
                <p:cNvPr id="158" name="Ink 157">
                  <a:extLst>
                    <a:ext uri="{FF2B5EF4-FFF2-40B4-BE49-F238E27FC236}">
                      <a16:creationId xmlns:a16="http://schemas.microsoft.com/office/drawing/2014/main" id="{9B068CC5-999C-CDB7-0D72-B49B2054D4D1}"/>
                    </a:ext>
                  </a:extLst>
                </p:cNvPr>
                <p:cNvPicPr/>
                <p:nvPr/>
              </p:nvPicPr>
              <p:blipFill>
                <a:blip r:embed="rId118"/>
                <a:stretch>
                  <a:fillRect/>
                </a:stretch>
              </p:blipFill>
              <p:spPr>
                <a:xfrm>
                  <a:off x="5266618" y="5381067"/>
                  <a:ext cx="533160" cy="38880"/>
                </a:xfrm>
                <a:prstGeom prst="rect">
                  <a:avLst/>
                </a:prstGeom>
              </p:spPr>
            </p:pic>
          </mc:Fallback>
        </mc:AlternateContent>
        <p:grpSp>
          <p:nvGrpSpPr>
            <p:cNvPr id="160" name="Group 159">
              <a:extLst>
                <a:ext uri="{FF2B5EF4-FFF2-40B4-BE49-F238E27FC236}">
                  <a16:creationId xmlns:a16="http://schemas.microsoft.com/office/drawing/2014/main" id="{56FFB5CC-ABB2-7FBF-9FCA-E6E302265F81}"/>
                </a:ext>
              </a:extLst>
            </p:cNvPr>
            <p:cNvGrpSpPr/>
            <p:nvPr/>
          </p:nvGrpSpPr>
          <p:grpSpPr>
            <a:xfrm>
              <a:off x="4198138" y="4797507"/>
              <a:ext cx="717120" cy="537840"/>
              <a:chOff x="4883938" y="5012105"/>
              <a:chExt cx="717120" cy="537840"/>
            </a:xfrm>
          </p:grpSpPr>
          <mc:AlternateContent xmlns:mc="http://schemas.openxmlformats.org/markup-compatibility/2006" xmlns:p14="http://schemas.microsoft.com/office/powerpoint/2010/main">
            <mc:Choice Requires="p14">
              <p:contentPart p14:bwMode="auto" r:id="rId119">
                <p14:nvContentPartPr>
                  <p14:cNvPr id="69" name="Ink 68">
                    <a:extLst>
                      <a:ext uri="{FF2B5EF4-FFF2-40B4-BE49-F238E27FC236}">
                        <a16:creationId xmlns:a16="http://schemas.microsoft.com/office/drawing/2014/main" id="{900F9D14-AC22-8AC1-391F-72959D81097F}"/>
                      </a:ext>
                    </a:extLst>
                  </p14:cNvPr>
                  <p14:cNvContentPartPr/>
                  <p14:nvPr/>
                </p14:nvContentPartPr>
                <p14:xfrm>
                  <a:off x="4883938" y="5012105"/>
                  <a:ext cx="146160" cy="379080"/>
                </p14:xfrm>
              </p:contentPart>
            </mc:Choice>
            <mc:Fallback xmlns="">
              <p:pic>
                <p:nvPicPr>
                  <p:cNvPr id="69" name="Ink 68">
                    <a:extLst>
                      <a:ext uri="{FF2B5EF4-FFF2-40B4-BE49-F238E27FC236}">
                        <a16:creationId xmlns:a16="http://schemas.microsoft.com/office/drawing/2014/main" id="{900F9D14-AC22-8AC1-391F-72959D81097F}"/>
                      </a:ext>
                    </a:extLst>
                  </p:cNvPr>
                  <p:cNvPicPr/>
                  <p:nvPr/>
                </p:nvPicPr>
                <p:blipFill>
                  <a:blip r:embed="rId120"/>
                  <a:stretch>
                    <a:fillRect/>
                  </a:stretch>
                </p:blipFill>
                <p:spPr>
                  <a:xfrm>
                    <a:off x="4874938" y="5003105"/>
                    <a:ext cx="163800" cy="39672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0" name="Ink 69">
                    <a:extLst>
                      <a:ext uri="{FF2B5EF4-FFF2-40B4-BE49-F238E27FC236}">
                        <a16:creationId xmlns:a16="http://schemas.microsoft.com/office/drawing/2014/main" id="{3C99425D-A819-905F-4664-2F1CC8A2CA1C}"/>
                      </a:ext>
                    </a:extLst>
                  </p14:cNvPr>
                  <p14:cNvContentPartPr/>
                  <p14:nvPr/>
                </p14:nvContentPartPr>
                <p14:xfrm>
                  <a:off x="4892938" y="5314865"/>
                  <a:ext cx="122760" cy="360"/>
                </p14:xfrm>
              </p:contentPart>
            </mc:Choice>
            <mc:Fallback xmlns="">
              <p:pic>
                <p:nvPicPr>
                  <p:cNvPr id="70" name="Ink 69">
                    <a:extLst>
                      <a:ext uri="{FF2B5EF4-FFF2-40B4-BE49-F238E27FC236}">
                        <a16:creationId xmlns:a16="http://schemas.microsoft.com/office/drawing/2014/main" id="{3C99425D-A819-905F-4664-2F1CC8A2CA1C}"/>
                      </a:ext>
                    </a:extLst>
                  </p:cNvPr>
                  <p:cNvPicPr/>
                  <p:nvPr/>
                </p:nvPicPr>
                <p:blipFill>
                  <a:blip r:embed="rId122"/>
                  <a:stretch>
                    <a:fillRect/>
                  </a:stretch>
                </p:blipFill>
                <p:spPr>
                  <a:xfrm>
                    <a:off x="4883938" y="5305865"/>
                    <a:ext cx="140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71" name="Ink 70">
                    <a:extLst>
                      <a:ext uri="{FF2B5EF4-FFF2-40B4-BE49-F238E27FC236}">
                        <a16:creationId xmlns:a16="http://schemas.microsoft.com/office/drawing/2014/main" id="{564DC31F-B2DC-D5BA-758F-E068E5B9F6C6}"/>
                      </a:ext>
                    </a:extLst>
                  </p14:cNvPr>
                  <p14:cNvContentPartPr/>
                  <p14:nvPr/>
                </p14:nvContentPartPr>
                <p14:xfrm>
                  <a:off x="5079778" y="5305505"/>
                  <a:ext cx="62280" cy="208800"/>
                </p14:xfrm>
              </p:contentPart>
            </mc:Choice>
            <mc:Fallback xmlns="">
              <p:pic>
                <p:nvPicPr>
                  <p:cNvPr id="71" name="Ink 70">
                    <a:extLst>
                      <a:ext uri="{FF2B5EF4-FFF2-40B4-BE49-F238E27FC236}">
                        <a16:creationId xmlns:a16="http://schemas.microsoft.com/office/drawing/2014/main" id="{564DC31F-B2DC-D5BA-758F-E068E5B9F6C6}"/>
                      </a:ext>
                    </a:extLst>
                  </p:cNvPr>
                  <p:cNvPicPr/>
                  <p:nvPr/>
                </p:nvPicPr>
                <p:blipFill>
                  <a:blip r:embed="rId124"/>
                  <a:stretch>
                    <a:fillRect/>
                  </a:stretch>
                </p:blipFill>
                <p:spPr>
                  <a:xfrm>
                    <a:off x="5071138" y="5296865"/>
                    <a:ext cx="7992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72" name="Ink 71">
                    <a:extLst>
                      <a:ext uri="{FF2B5EF4-FFF2-40B4-BE49-F238E27FC236}">
                        <a16:creationId xmlns:a16="http://schemas.microsoft.com/office/drawing/2014/main" id="{F87ACCB4-83A5-C388-A5AA-F4EED88DC229}"/>
                      </a:ext>
                    </a:extLst>
                  </p14:cNvPr>
                  <p14:cNvContentPartPr/>
                  <p14:nvPr/>
                </p14:nvContentPartPr>
                <p14:xfrm>
                  <a:off x="5234938" y="5332505"/>
                  <a:ext cx="10080" cy="217440"/>
                </p14:xfrm>
              </p:contentPart>
            </mc:Choice>
            <mc:Fallback xmlns="">
              <p:pic>
                <p:nvPicPr>
                  <p:cNvPr id="72" name="Ink 71">
                    <a:extLst>
                      <a:ext uri="{FF2B5EF4-FFF2-40B4-BE49-F238E27FC236}">
                        <a16:creationId xmlns:a16="http://schemas.microsoft.com/office/drawing/2014/main" id="{F87ACCB4-83A5-C388-A5AA-F4EED88DC229}"/>
                      </a:ext>
                    </a:extLst>
                  </p:cNvPr>
                  <p:cNvPicPr/>
                  <p:nvPr/>
                </p:nvPicPr>
                <p:blipFill>
                  <a:blip r:embed="rId126"/>
                  <a:stretch>
                    <a:fillRect/>
                  </a:stretch>
                </p:blipFill>
                <p:spPr>
                  <a:xfrm>
                    <a:off x="5225938" y="5323505"/>
                    <a:ext cx="277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59" name="Ink 158">
                    <a:extLst>
                      <a:ext uri="{FF2B5EF4-FFF2-40B4-BE49-F238E27FC236}">
                        <a16:creationId xmlns:a16="http://schemas.microsoft.com/office/drawing/2014/main" id="{E82A5503-69AF-4617-9F64-F6FEAFB3BFE1}"/>
                      </a:ext>
                    </a:extLst>
                  </p14:cNvPr>
                  <p14:cNvContentPartPr/>
                  <p14:nvPr/>
                </p14:nvContentPartPr>
                <p14:xfrm>
                  <a:off x="5256178" y="5255465"/>
                  <a:ext cx="344880" cy="19440"/>
                </p14:xfrm>
              </p:contentPart>
            </mc:Choice>
            <mc:Fallback xmlns="">
              <p:pic>
                <p:nvPicPr>
                  <p:cNvPr id="159" name="Ink 158">
                    <a:extLst>
                      <a:ext uri="{FF2B5EF4-FFF2-40B4-BE49-F238E27FC236}">
                        <a16:creationId xmlns:a16="http://schemas.microsoft.com/office/drawing/2014/main" id="{E82A5503-69AF-4617-9F64-F6FEAFB3BFE1}"/>
                      </a:ext>
                    </a:extLst>
                  </p:cNvPr>
                  <p:cNvPicPr/>
                  <p:nvPr/>
                </p:nvPicPr>
                <p:blipFill>
                  <a:blip r:embed="rId128"/>
                  <a:stretch>
                    <a:fillRect/>
                  </a:stretch>
                </p:blipFill>
                <p:spPr>
                  <a:xfrm>
                    <a:off x="5247538" y="5246465"/>
                    <a:ext cx="362520" cy="37080"/>
                  </a:xfrm>
                  <a:prstGeom prst="rect">
                    <a:avLst/>
                  </a:prstGeom>
                </p:spPr>
              </p:pic>
            </mc:Fallback>
          </mc:AlternateContent>
        </p:grpSp>
        <p:grpSp>
          <p:nvGrpSpPr>
            <p:cNvPr id="168" name="Group 167">
              <a:extLst>
                <a:ext uri="{FF2B5EF4-FFF2-40B4-BE49-F238E27FC236}">
                  <a16:creationId xmlns:a16="http://schemas.microsoft.com/office/drawing/2014/main" id="{C6704043-FED8-9551-5681-E238F9F52DAD}"/>
                </a:ext>
              </a:extLst>
            </p:cNvPr>
            <p:cNvGrpSpPr/>
            <p:nvPr/>
          </p:nvGrpSpPr>
          <p:grpSpPr>
            <a:xfrm>
              <a:off x="6200458" y="5262627"/>
              <a:ext cx="194040" cy="174240"/>
              <a:chOff x="6886258" y="5477225"/>
              <a:chExt cx="194040" cy="174240"/>
            </a:xfrm>
          </p:grpSpPr>
          <mc:AlternateContent xmlns:mc="http://schemas.openxmlformats.org/markup-compatibility/2006" xmlns:p14="http://schemas.microsoft.com/office/powerpoint/2010/main">
            <mc:Choice Requires="p14">
              <p:contentPart p14:bwMode="auto" r:id="rId129">
                <p14:nvContentPartPr>
                  <p14:cNvPr id="161" name="Ink 160">
                    <a:extLst>
                      <a:ext uri="{FF2B5EF4-FFF2-40B4-BE49-F238E27FC236}">
                        <a16:creationId xmlns:a16="http://schemas.microsoft.com/office/drawing/2014/main" id="{3A5EAF76-C8EB-B2F6-AD5D-B7CC0F43EDCA}"/>
                      </a:ext>
                    </a:extLst>
                  </p14:cNvPr>
                  <p14:cNvContentPartPr/>
                  <p14:nvPr/>
                </p14:nvContentPartPr>
                <p14:xfrm>
                  <a:off x="6983458" y="5477225"/>
                  <a:ext cx="14040" cy="174240"/>
                </p14:xfrm>
              </p:contentPart>
            </mc:Choice>
            <mc:Fallback xmlns="">
              <p:pic>
                <p:nvPicPr>
                  <p:cNvPr id="161" name="Ink 160">
                    <a:extLst>
                      <a:ext uri="{FF2B5EF4-FFF2-40B4-BE49-F238E27FC236}">
                        <a16:creationId xmlns:a16="http://schemas.microsoft.com/office/drawing/2014/main" id="{3A5EAF76-C8EB-B2F6-AD5D-B7CC0F43EDCA}"/>
                      </a:ext>
                    </a:extLst>
                  </p:cNvPr>
                  <p:cNvPicPr/>
                  <p:nvPr/>
                </p:nvPicPr>
                <p:blipFill>
                  <a:blip r:embed="rId130"/>
                  <a:stretch>
                    <a:fillRect/>
                  </a:stretch>
                </p:blipFill>
                <p:spPr>
                  <a:xfrm>
                    <a:off x="6974818" y="5468585"/>
                    <a:ext cx="3168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62" name="Ink 161">
                    <a:extLst>
                      <a:ext uri="{FF2B5EF4-FFF2-40B4-BE49-F238E27FC236}">
                        <a16:creationId xmlns:a16="http://schemas.microsoft.com/office/drawing/2014/main" id="{4F896301-ABC5-C57D-4E7E-B64AE8C7A985}"/>
                      </a:ext>
                    </a:extLst>
                  </p14:cNvPr>
                  <p14:cNvContentPartPr/>
                  <p14:nvPr/>
                </p14:nvContentPartPr>
                <p14:xfrm>
                  <a:off x="6886258" y="5534465"/>
                  <a:ext cx="194040" cy="2520"/>
                </p14:xfrm>
              </p:contentPart>
            </mc:Choice>
            <mc:Fallback xmlns="">
              <p:pic>
                <p:nvPicPr>
                  <p:cNvPr id="162" name="Ink 161">
                    <a:extLst>
                      <a:ext uri="{FF2B5EF4-FFF2-40B4-BE49-F238E27FC236}">
                        <a16:creationId xmlns:a16="http://schemas.microsoft.com/office/drawing/2014/main" id="{4F896301-ABC5-C57D-4E7E-B64AE8C7A985}"/>
                      </a:ext>
                    </a:extLst>
                  </p:cNvPr>
                  <p:cNvPicPr/>
                  <p:nvPr/>
                </p:nvPicPr>
                <p:blipFill>
                  <a:blip r:embed="rId132"/>
                  <a:stretch>
                    <a:fillRect/>
                  </a:stretch>
                </p:blipFill>
                <p:spPr>
                  <a:xfrm>
                    <a:off x="6877618" y="5525825"/>
                    <a:ext cx="211680" cy="20160"/>
                  </a:xfrm>
                  <a:prstGeom prst="rect">
                    <a:avLst/>
                  </a:prstGeom>
                </p:spPr>
              </p:pic>
            </mc:Fallback>
          </mc:AlternateContent>
        </p:grpSp>
        <p:grpSp>
          <p:nvGrpSpPr>
            <p:cNvPr id="167" name="Group 166">
              <a:extLst>
                <a:ext uri="{FF2B5EF4-FFF2-40B4-BE49-F238E27FC236}">
                  <a16:creationId xmlns:a16="http://schemas.microsoft.com/office/drawing/2014/main" id="{E034B933-41A3-2388-59D4-EFAFFC3159BF}"/>
                </a:ext>
              </a:extLst>
            </p:cNvPr>
            <p:cNvGrpSpPr/>
            <p:nvPr/>
          </p:nvGrpSpPr>
          <p:grpSpPr>
            <a:xfrm>
              <a:off x="6640738" y="5129787"/>
              <a:ext cx="891000" cy="293760"/>
              <a:chOff x="7326538" y="5344385"/>
              <a:chExt cx="891000" cy="293760"/>
            </a:xfrm>
          </p:grpSpPr>
          <mc:AlternateContent xmlns:mc="http://schemas.openxmlformats.org/markup-compatibility/2006" xmlns:p14="http://schemas.microsoft.com/office/powerpoint/2010/main">
            <mc:Choice Requires="p14">
              <p:contentPart p14:bwMode="auto" r:id="rId133">
                <p14:nvContentPartPr>
                  <p14:cNvPr id="163" name="Ink 162">
                    <a:extLst>
                      <a:ext uri="{FF2B5EF4-FFF2-40B4-BE49-F238E27FC236}">
                        <a16:creationId xmlns:a16="http://schemas.microsoft.com/office/drawing/2014/main" id="{11D90816-343C-2A59-7BEC-F4BEDB7E1B54}"/>
                      </a:ext>
                    </a:extLst>
                  </p14:cNvPr>
                  <p14:cNvContentPartPr/>
                  <p14:nvPr/>
                </p14:nvContentPartPr>
                <p14:xfrm>
                  <a:off x="7326538" y="5534465"/>
                  <a:ext cx="410760" cy="360"/>
                </p14:xfrm>
              </p:contentPart>
            </mc:Choice>
            <mc:Fallback xmlns="">
              <p:pic>
                <p:nvPicPr>
                  <p:cNvPr id="163" name="Ink 162">
                    <a:extLst>
                      <a:ext uri="{FF2B5EF4-FFF2-40B4-BE49-F238E27FC236}">
                        <a16:creationId xmlns:a16="http://schemas.microsoft.com/office/drawing/2014/main" id="{11D90816-343C-2A59-7BEC-F4BEDB7E1B54}"/>
                      </a:ext>
                    </a:extLst>
                  </p:cNvPr>
                  <p:cNvPicPr/>
                  <p:nvPr/>
                </p:nvPicPr>
                <p:blipFill>
                  <a:blip r:embed="rId134"/>
                  <a:stretch>
                    <a:fillRect/>
                  </a:stretch>
                </p:blipFill>
                <p:spPr>
                  <a:xfrm>
                    <a:off x="7317538" y="5525825"/>
                    <a:ext cx="428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64" name="Ink 163">
                    <a:extLst>
                      <a:ext uri="{FF2B5EF4-FFF2-40B4-BE49-F238E27FC236}">
                        <a16:creationId xmlns:a16="http://schemas.microsoft.com/office/drawing/2014/main" id="{2A1BE59F-8304-6560-38C6-C27CC9CAD640}"/>
                      </a:ext>
                    </a:extLst>
                  </p14:cNvPr>
                  <p14:cNvContentPartPr/>
                  <p14:nvPr/>
                </p14:nvContentPartPr>
                <p14:xfrm>
                  <a:off x="7876978" y="5344385"/>
                  <a:ext cx="150120" cy="206640"/>
                </p14:xfrm>
              </p:contentPart>
            </mc:Choice>
            <mc:Fallback xmlns="">
              <p:pic>
                <p:nvPicPr>
                  <p:cNvPr id="164" name="Ink 163">
                    <a:extLst>
                      <a:ext uri="{FF2B5EF4-FFF2-40B4-BE49-F238E27FC236}">
                        <a16:creationId xmlns:a16="http://schemas.microsoft.com/office/drawing/2014/main" id="{2A1BE59F-8304-6560-38C6-C27CC9CAD640}"/>
                      </a:ext>
                    </a:extLst>
                  </p:cNvPr>
                  <p:cNvPicPr/>
                  <p:nvPr/>
                </p:nvPicPr>
                <p:blipFill>
                  <a:blip r:embed="rId136"/>
                  <a:stretch>
                    <a:fillRect/>
                  </a:stretch>
                </p:blipFill>
                <p:spPr>
                  <a:xfrm>
                    <a:off x="7867978" y="5335385"/>
                    <a:ext cx="16776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65" name="Ink 164">
                    <a:extLst>
                      <a:ext uri="{FF2B5EF4-FFF2-40B4-BE49-F238E27FC236}">
                        <a16:creationId xmlns:a16="http://schemas.microsoft.com/office/drawing/2014/main" id="{C824F445-4CE2-082B-B738-F4B785868D79}"/>
                      </a:ext>
                    </a:extLst>
                  </p14:cNvPr>
                  <p14:cNvContentPartPr/>
                  <p14:nvPr/>
                </p14:nvContentPartPr>
                <p14:xfrm>
                  <a:off x="8074258" y="5471105"/>
                  <a:ext cx="81000" cy="135000"/>
                </p14:xfrm>
              </p:contentPart>
            </mc:Choice>
            <mc:Fallback xmlns="">
              <p:pic>
                <p:nvPicPr>
                  <p:cNvPr id="165" name="Ink 164">
                    <a:extLst>
                      <a:ext uri="{FF2B5EF4-FFF2-40B4-BE49-F238E27FC236}">
                        <a16:creationId xmlns:a16="http://schemas.microsoft.com/office/drawing/2014/main" id="{C824F445-4CE2-082B-B738-F4B785868D79}"/>
                      </a:ext>
                    </a:extLst>
                  </p:cNvPr>
                  <p:cNvPicPr/>
                  <p:nvPr/>
                </p:nvPicPr>
                <p:blipFill>
                  <a:blip r:embed="rId138"/>
                  <a:stretch>
                    <a:fillRect/>
                  </a:stretch>
                </p:blipFill>
                <p:spPr>
                  <a:xfrm>
                    <a:off x="8065618" y="5462105"/>
                    <a:ext cx="986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66" name="Ink 165">
                    <a:extLst>
                      <a:ext uri="{FF2B5EF4-FFF2-40B4-BE49-F238E27FC236}">
                        <a16:creationId xmlns:a16="http://schemas.microsoft.com/office/drawing/2014/main" id="{04F95DFA-F63F-5D50-ED46-A8DCE5E8A4AD}"/>
                      </a:ext>
                    </a:extLst>
                  </p14:cNvPr>
                  <p14:cNvContentPartPr/>
                  <p14:nvPr/>
                </p14:nvContentPartPr>
                <p14:xfrm>
                  <a:off x="8215018" y="5486945"/>
                  <a:ext cx="2520" cy="151200"/>
                </p14:xfrm>
              </p:contentPart>
            </mc:Choice>
            <mc:Fallback xmlns="">
              <p:pic>
                <p:nvPicPr>
                  <p:cNvPr id="166" name="Ink 165">
                    <a:extLst>
                      <a:ext uri="{FF2B5EF4-FFF2-40B4-BE49-F238E27FC236}">
                        <a16:creationId xmlns:a16="http://schemas.microsoft.com/office/drawing/2014/main" id="{04F95DFA-F63F-5D50-ED46-A8DCE5E8A4AD}"/>
                      </a:ext>
                    </a:extLst>
                  </p:cNvPr>
                  <p:cNvPicPr/>
                  <p:nvPr/>
                </p:nvPicPr>
                <p:blipFill>
                  <a:blip r:embed="rId140"/>
                  <a:stretch>
                    <a:fillRect/>
                  </a:stretch>
                </p:blipFill>
                <p:spPr>
                  <a:xfrm>
                    <a:off x="8206378" y="5478305"/>
                    <a:ext cx="20160" cy="168840"/>
                  </a:xfrm>
                  <a:prstGeom prst="rect">
                    <a:avLst/>
                  </a:prstGeom>
                </p:spPr>
              </p:pic>
            </mc:Fallback>
          </mc:AlternateContent>
        </p:grpSp>
        <p:grpSp>
          <p:nvGrpSpPr>
            <p:cNvPr id="173" name="Group 172">
              <a:extLst>
                <a:ext uri="{FF2B5EF4-FFF2-40B4-BE49-F238E27FC236}">
                  <a16:creationId xmlns:a16="http://schemas.microsoft.com/office/drawing/2014/main" id="{E6149FE6-4267-84F3-6581-2C05FB3E980F}"/>
                </a:ext>
              </a:extLst>
            </p:cNvPr>
            <p:cNvGrpSpPr/>
            <p:nvPr/>
          </p:nvGrpSpPr>
          <p:grpSpPr>
            <a:xfrm>
              <a:off x="6214498" y="5757267"/>
              <a:ext cx="1214280" cy="516600"/>
              <a:chOff x="6900298" y="5971865"/>
              <a:chExt cx="1214280" cy="516600"/>
            </a:xfrm>
          </p:grpSpPr>
          <mc:AlternateContent xmlns:mc="http://schemas.openxmlformats.org/markup-compatibility/2006" xmlns:p14="http://schemas.microsoft.com/office/powerpoint/2010/main">
            <mc:Choice Requires="p14">
              <p:contentPart p14:bwMode="auto" r:id="rId141">
                <p14:nvContentPartPr>
                  <p14:cNvPr id="169" name="Ink 168">
                    <a:extLst>
                      <a:ext uri="{FF2B5EF4-FFF2-40B4-BE49-F238E27FC236}">
                        <a16:creationId xmlns:a16="http://schemas.microsoft.com/office/drawing/2014/main" id="{0DC014BE-7C7B-111B-1B5B-F1AC6E7B9956}"/>
                      </a:ext>
                    </a:extLst>
                  </p14:cNvPr>
                  <p14:cNvContentPartPr/>
                  <p14:nvPr/>
                </p14:nvContentPartPr>
                <p14:xfrm>
                  <a:off x="6900298" y="5971865"/>
                  <a:ext cx="802440" cy="380160"/>
                </p14:xfrm>
              </p:contentPart>
            </mc:Choice>
            <mc:Fallback xmlns="">
              <p:pic>
                <p:nvPicPr>
                  <p:cNvPr id="169" name="Ink 168">
                    <a:extLst>
                      <a:ext uri="{FF2B5EF4-FFF2-40B4-BE49-F238E27FC236}">
                        <a16:creationId xmlns:a16="http://schemas.microsoft.com/office/drawing/2014/main" id="{0DC014BE-7C7B-111B-1B5B-F1AC6E7B9956}"/>
                      </a:ext>
                    </a:extLst>
                  </p:cNvPr>
                  <p:cNvPicPr/>
                  <p:nvPr/>
                </p:nvPicPr>
                <p:blipFill>
                  <a:blip r:embed="rId142"/>
                  <a:stretch>
                    <a:fillRect/>
                  </a:stretch>
                </p:blipFill>
                <p:spPr>
                  <a:xfrm>
                    <a:off x="6891658" y="5962865"/>
                    <a:ext cx="82008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70" name="Ink 169">
                    <a:extLst>
                      <a:ext uri="{FF2B5EF4-FFF2-40B4-BE49-F238E27FC236}">
                        <a16:creationId xmlns:a16="http://schemas.microsoft.com/office/drawing/2014/main" id="{E5176AF7-C8DB-15BF-1D63-ECB5E0258340}"/>
                      </a:ext>
                    </a:extLst>
                  </p14:cNvPr>
                  <p14:cNvContentPartPr/>
                  <p14:nvPr/>
                </p14:nvContentPartPr>
                <p14:xfrm>
                  <a:off x="7819018" y="6159065"/>
                  <a:ext cx="97560" cy="194400"/>
                </p14:xfrm>
              </p:contentPart>
            </mc:Choice>
            <mc:Fallback xmlns="">
              <p:pic>
                <p:nvPicPr>
                  <p:cNvPr id="170" name="Ink 169">
                    <a:extLst>
                      <a:ext uri="{FF2B5EF4-FFF2-40B4-BE49-F238E27FC236}">
                        <a16:creationId xmlns:a16="http://schemas.microsoft.com/office/drawing/2014/main" id="{E5176AF7-C8DB-15BF-1D63-ECB5E0258340}"/>
                      </a:ext>
                    </a:extLst>
                  </p:cNvPr>
                  <p:cNvPicPr/>
                  <p:nvPr/>
                </p:nvPicPr>
                <p:blipFill>
                  <a:blip r:embed="rId144"/>
                  <a:stretch>
                    <a:fillRect/>
                  </a:stretch>
                </p:blipFill>
                <p:spPr>
                  <a:xfrm>
                    <a:off x="7810018" y="6150065"/>
                    <a:ext cx="115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71" name="Ink 170">
                    <a:extLst>
                      <a:ext uri="{FF2B5EF4-FFF2-40B4-BE49-F238E27FC236}">
                        <a16:creationId xmlns:a16="http://schemas.microsoft.com/office/drawing/2014/main" id="{74A086C8-63F0-8B79-2F4D-8A7118321B6A}"/>
                      </a:ext>
                    </a:extLst>
                  </p14:cNvPr>
                  <p14:cNvContentPartPr/>
                  <p14:nvPr/>
                </p14:nvContentPartPr>
                <p14:xfrm>
                  <a:off x="7976338" y="6298745"/>
                  <a:ext cx="73800" cy="153360"/>
                </p14:xfrm>
              </p:contentPart>
            </mc:Choice>
            <mc:Fallback xmlns="">
              <p:pic>
                <p:nvPicPr>
                  <p:cNvPr id="171" name="Ink 170">
                    <a:extLst>
                      <a:ext uri="{FF2B5EF4-FFF2-40B4-BE49-F238E27FC236}">
                        <a16:creationId xmlns:a16="http://schemas.microsoft.com/office/drawing/2014/main" id="{74A086C8-63F0-8B79-2F4D-8A7118321B6A}"/>
                      </a:ext>
                    </a:extLst>
                  </p:cNvPr>
                  <p:cNvPicPr/>
                  <p:nvPr/>
                </p:nvPicPr>
                <p:blipFill>
                  <a:blip r:embed="rId146"/>
                  <a:stretch>
                    <a:fillRect/>
                  </a:stretch>
                </p:blipFill>
                <p:spPr>
                  <a:xfrm>
                    <a:off x="7967338" y="6289745"/>
                    <a:ext cx="9144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72" name="Ink 171">
                    <a:extLst>
                      <a:ext uri="{FF2B5EF4-FFF2-40B4-BE49-F238E27FC236}">
                        <a16:creationId xmlns:a16="http://schemas.microsoft.com/office/drawing/2014/main" id="{820B20E6-3102-C0D9-56FB-66518C843682}"/>
                      </a:ext>
                    </a:extLst>
                  </p14:cNvPr>
                  <p14:cNvContentPartPr/>
                  <p14:nvPr/>
                </p14:nvContentPartPr>
                <p14:xfrm>
                  <a:off x="8114218" y="6313865"/>
                  <a:ext cx="360" cy="174600"/>
                </p14:xfrm>
              </p:contentPart>
            </mc:Choice>
            <mc:Fallback xmlns="">
              <p:pic>
                <p:nvPicPr>
                  <p:cNvPr id="172" name="Ink 171">
                    <a:extLst>
                      <a:ext uri="{FF2B5EF4-FFF2-40B4-BE49-F238E27FC236}">
                        <a16:creationId xmlns:a16="http://schemas.microsoft.com/office/drawing/2014/main" id="{820B20E6-3102-C0D9-56FB-66518C843682}"/>
                      </a:ext>
                    </a:extLst>
                  </p:cNvPr>
                  <p:cNvPicPr/>
                  <p:nvPr/>
                </p:nvPicPr>
                <p:blipFill>
                  <a:blip r:embed="rId148"/>
                  <a:stretch>
                    <a:fillRect/>
                  </a:stretch>
                </p:blipFill>
                <p:spPr>
                  <a:xfrm>
                    <a:off x="8105218" y="6305225"/>
                    <a:ext cx="18000" cy="192240"/>
                  </a:xfrm>
                  <a:prstGeom prst="rect">
                    <a:avLst/>
                  </a:prstGeom>
                </p:spPr>
              </p:pic>
            </mc:Fallback>
          </mc:AlternateContent>
        </p:grpSp>
        <p:sp>
          <p:nvSpPr>
            <p:cNvPr id="175" name="Rectangle 174">
              <a:extLst>
                <a:ext uri="{FF2B5EF4-FFF2-40B4-BE49-F238E27FC236}">
                  <a16:creationId xmlns:a16="http://schemas.microsoft.com/office/drawing/2014/main" id="{1E83B0FA-D583-2958-DAB5-C5095829C38A}"/>
                </a:ext>
              </a:extLst>
            </p:cNvPr>
            <p:cNvSpPr/>
            <p:nvPr/>
          </p:nvSpPr>
          <p:spPr>
            <a:xfrm>
              <a:off x="4809518" y="1453503"/>
              <a:ext cx="592262" cy="4357440"/>
            </a:xfrm>
            <a:prstGeom prst="rect">
              <a:avLst/>
            </a:prstGeom>
            <a:solidFill>
              <a:srgbClr val="FF0000">
                <a:alpha val="25000"/>
              </a:srgbClr>
            </a:solidFill>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
          <p:nvSpPr>
            <p:cNvPr id="178" name="Rectangle 177">
              <a:extLst>
                <a:ext uri="{FF2B5EF4-FFF2-40B4-BE49-F238E27FC236}">
                  <a16:creationId xmlns:a16="http://schemas.microsoft.com/office/drawing/2014/main" id="{7FA0BE51-EEFB-E832-991E-602C128C64BC}"/>
                </a:ext>
              </a:extLst>
            </p:cNvPr>
            <p:cNvSpPr/>
            <p:nvPr/>
          </p:nvSpPr>
          <p:spPr>
            <a:xfrm>
              <a:off x="6934200" y="983307"/>
              <a:ext cx="685800" cy="5431495"/>
            </a:xfrm>
            <a:prstGeom prst="rect">
              <a:avLst/>
            </a:prstGeom>
            <a:solidFill>
              <a:srgbClr val="FFC000">
                <a:alpha val="33512"/>
              </a:srgbClr>
            </a:solidFill>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grpSp>
      <p:pic>
        <p:nvPicPr>
          <p:cNvPr id="180" name="Picture 179" descr="A diagram of a diagram&#10;&#10;Description automatically generated">
            <a:extLst>
              <a:ext uri="{FF2B5EF4-FFF2-40B4-BE49-F238E27FC236}">
                <a16:creationId xmlns:a16="http://schemas.microsoft.com/office/drawing/2014/main" id="{4096FF34-10ED-4B74-2366-33EDF28D1D28}"/>
              </a:ext>
            </a:extLst>
          </p:cNvPr>
          <p:cNvPicPr>
            <a:picLocks noChangeAspect="1"/>
          </p:cNvPicPr>
          <p:nvPr/>
        </p:nvPicPr>
        <p:blipFill>
          <a:blip r:embed="rId149">
            <a:extLst>
              <a:ext uri="{28A0092B-C50C-407E-A947-70E740481C1C}">
                <a14:useLocalDpi xmlns:a14="http://schemas.microsoft.com/office/drawing/2010/main" val="0"/>
              </a:ext>
            </a:extLst>
          </a:blip>
          <a:stretch>
            <a:fillRect/>
          </a:stretch>
        </p:blipFill>
        <p:spPr>
          <a:xfrm>
            <a:off x="796198" y="2425467"/>
            <a:ext cx="1975135" cy="2122533"/>
          </a:xfrm>
          <a:prstGeom prst="rect">
            <a:avLst/>
          </a:prstGeom>
        </p:spPr>
      </p:pic>
      <p:grpSp>
        <p:nvGrpSpPr>
          <p:cNvPr id="184" name="Group 183">
            <a:extLst>
              <a:ext uri="{FF2B5EF4-FFF2-40B4-BE49-F238E27FC236}">
                <a16:creationId xmlns:a16="http://schemas.microsoft.com/office/drawing/2014/main" id="{4E78E709-8C79-D304-CBE1-9CF40D308E7F}"/>
              </a:ext>
            </a:extLst>
          </p:cNvPr>
          <p:cNvGrpSpPr/>
          <p:nvPr/>
        </p:nvGrpSpPr>
        <p:grpSpPr>
          <a:xfrm>
            <a:off x="707938" y="2776933"/>
            <a:ext cx="180720" cy="262080"/>
            <a:chOff x="707938" y="2776933"/>
            <a:chExt cx="180720" cy="262080"/>
          </a:xfrm>
        </p:grpSpPr>
        <mc:AlternateContent xmlns:mc="http://schemas.openxmlformats.org/markup-compatibility/2006" xmlns:p14="http://schemas.microsoft.com/office/powerpoint/2010/main">
          <mc:Choice Requires="p14">
            <p:contentPart p14:bwMode="auto" r:id="rId150">
              <p14:nvContentPartPr>
                <p14:cNvPr id="181" name="Ink 180">
                  <a:extLst>
                    <a:ext uri="{FF2B5EF4-FFF2-40B4-BE49-F238E27FC236}">
                      <a16:creationId xmlns:a16="http://schemas.microsoft.com/office/drawing/2014/main" id="{E6C7BA17-527F-4254-4B23-59295C493296}"/>
                    </a:ext>
                  </a:extLst>
                </p14:cNvPr>
                <p14:cNvContentPartPr/>
                <p14:nvPr/>
              </p14:nvContentPartPr>
              <p14:xfrm>
                <a:off x="715498" y="2776933"/>
                <a:ext cx="173160" cy="262080"/>
              </p14:xfrm>
            </p:contentPart>
          </mc:Choice>
          <mc:Fallback xmlns="">
            <p:pic>
              <p:nvPicPr>
                <p:cNvPr id="181" name="Ink 180">
                  <a:extLst>
                    <a:ext uri="{FF2B5EF4-FFF2-40B4-BE49-F238E27FC236}">
                      <a16:creationId xmlns:a16="http://schemas.microsoft.com/office/drawing/2014/main" id="{E6C7BA17-527F-4254-4B23-59295C493296}"/>
                    </a:ext>
                  </a:extLst>
                </p:cNvPr>
                <p:cNvPicPr/>
                <p:nvPr/>
              </p:nvPicPr>
              <p:blipFill>
                <a:blip r:embed="rId151"/>
                <a:stretch>
                  <a:fillRect/>
                </a:stretch>
              </p:blipFill>
              <p:spPr>
                <a:xfrm>
                  <a:off x="706858" y="2768293"/>
                  <a:ext cx="19080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82" name="Ink 181">
                  <a:extLst>
                    <a:ext uri="{FF2B5EF4-FFF2-40B4-BE49-F238E27FC236}">
                      <a16:creationId xmlns:a16="http://schemas.microsoft.com/office/drawing/2014/main" id="{34D942B3-3A27-37C5-F9C8-A086093855B1}"/>
                    </a:ext>
                  </a:extLst>
                </p14:cNvPr>
                <p14:cNvContentPartPr/>
                <p14:nvPr/>
              </p14:nvContentPartPr>
              <p14:xfrm>
                <a:off x="707938" y="2928133"/>
                <a:ext cx="150480" cy="2160"/>
              </p14:xfrm>
            </p:contentPart>
          </mc:Choice>
          <mc:Fallback xmlns="">
            <p:pic>
              <p:nvPicPr>
                <p:cNvPr id="182" name="Ink 181">
                  <a:extLst>
                    <a:ext uri="{FF2B5EF4-FFF2-40B4-BE49-F238E27FC236}">
                      <a16:creationId xmlns:a16="http://schemas.microsoft.com/office/drawing/2014/main" id="{34D942B3-3A27-37C5-F9C8-A086093855B1}"/>
                    </a:ext>
                  </a:extLst>
                </p:cNvPr>
                <p:cNvPicPr/>
                <p:nvPr/>
              </p:nvPicPr>
              <p:blipFill>
                <a:blip r:embed="rId153"/>
                <a:stretch>
                  <a:fillRect/>
                </a:stretch>
              </p:blipFill>
              <p:spPr>
                <a:xfrm>
                  <a:off x="698938" y="2919493"/>
                  <a:ext cx="168120" cy="19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4">
            <p14:nvContentPartPr>
              <p14:cNvPr id="183" name="Ink 182">
                <a:extLst>
                  <a:ext uri="{FF2B5EF4-FFF2-40B4-BE49-F238E27FC236}">
                    <a16:creationId xmlns:a16="http://schemas.microsoft.com/office/drawing/2014/main" id="{75541372-0728-2F9B-6D54-1FBAC7353855}"/>
                  </a:ext>
                </a:extLst>
              </p14:cNvPr>
              <p14:cNvContentPartPr/>
              <p14:nvPr/>
            </p14:nvContentPartPr>
            <p14:xfrm>
              <a:off x="685258" y="3117853"/>
              <a:ext cx="193320" cy="273600"/>
            </p14:xfrm>
          </p:contentPart>
        </mc:Choice>
        <mc:Fallback xmlns="">
          <p:pic>
            <p:nvPicPr>
              <p:cNvPr id="183" name="Ink 182">
                <a:extLst>
                  <a:ext uri="{FF2B5EF4-FFF2-40B4-BE49-F238E27FC236}">
                    <a16:creationId xmlns:a16="http://schemas.microsoft.com/office/drawing/2014/main" id="{75541372-0728-2F9B-6D54-1FBAC7353855}"/>
                  </a:ext>
                </a:extLst>
              </p:cNvPr>
              <p:cNvPicPr/>
              <p:nvPr/>
            </p:nvPicPr>
            <p:blipFill>
              <a:blip r:embed="rId155"/>
              <a:stretch>
                <a:fillRect/>
              </a:stretch>
            </p:blipFill>
            <p:spPr>
              <a:xfrm>
                <a:off x="676618" y="3109213"/>
                <a:ext cx="21096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85" name="Ink 184">
                <a:extLst>
                  <a:ext uri="{FF2B5EF4-FFF2-40B4-BE49-F238E27FC236}">
                    <a16:creationId xmlns:a16="http://schemas.microsoft.com/office/drawing/2014/main" id="{B7E95269-3E31-CD2C-D525-06A0053683AF}"/>
                  </a:ext>
                </a:extLst>
              </p14:cNvPr>
              <p14:cNvContentPartPr/>
              <p14:nvPr/>
            </p14:nvContentPartPr>
            <p14:xfrm>
              <a:off x="2726458" y="2820133"/>
              <a:ext cx="129240" cy="264600"/>
            </p14:xfrm>
          </p:contentPart>
        </mc:Choice>
        <mc:Fallback xmlns="">
          <p:pic>
            <p:nvPicPr>
              <p:cNvPr id="185" name="Ink 184">
                <a:extLst>
                  <a:ext uri="{FF2B5EF4-FFF2-40B4-BE49-F238E27FC236}">
                    <a16:creationId xmlns:a16="http://schemas.microsoft.com/office/drawing/2014/main" id="{B7E95269-3E31-CD2C-D525-06A0053683AF}"/>
                  </a:ext>
                </a:extLst>
              </p:cNvPr>
              <p:cNvPicPr/>
              <p:nvPr/>
            </p:nvPicPr>
            <p:blipFill>
              <a:blip r:embed="rId157"/>
              <a:stretch>
                <a:fillRect/>
              </a:stretch>
            </p:blipFill>
            <p:spPr>
              <a:xfrm>
                <a:off x="2717818" y="2811133"/>
                <a:ext cx="14688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86" name="Ink 185">
                <a:extLst>
                  <a:ext uri="{FF2B5EF4-FFF2-40B4-BE49-F238E27FC236}">
                    <a16:creationId xmlns:a16="http://schemas.microsoft.com/office/drawing/2014/main" id="{35A39AC5-EBF5-0259-88EC-4B5B4F8C67CF}"/>
                  </a:ext>
                </a:extLst>
              </p14:cNvPr>
              <p14:cNvContentPartPr/>
              <p14:nvPr/>
            </p14:nvContentPartPr>
            <p14:xfrm>
              <a:off x="2862898" y="3720133"/>
              <a:ext cx="125640" cy="252720"/>
            </p14:xfrm>
          </p:contentPart>
        </mc:Choice>
        <mc:Fallback xmlns="">
          <p:pic>
            <p:nvPicPr>
              <p:cNvPr id="186" name="Ink 185">
                <a:extLst>
                  <a:ext uri="{FF2B5EF4-FFF2-40B4-BE49-F238E27FC236}">
                    <a16:creationId xmlns:a16="http://schemas.microsoft.com/office/drawing/2014/main" id="{35A39AC5-EBF5-0259-88EC-4B5B4F8C67CF}"/>
                  </a:ext>
                </a:extLst>
              </p:cNvPr>
              <p:cNvPicPr/>
              <p:nvPr/>
            </p:nvPicPr>
            <p:blipFill>
              <a:blip r:embed="rId159"/>
              <a:stretch>
                <a:fillRect/>
              </a:stretch>
            </p:blipFill>
            <p:spPr>
              <a:xfrm>
                <a:off x="2854258" y="3711493"/>
                <a:ext cx="143280" cy="270360"/>
              </a:xfrm>
              <a:prstGeom prst="rect">
                <a:avLst/>
              </a:prstGeom>
            </p:spPr>
          </p:pic>
        </mc:Fallback>
      </mc:AlternateContent>
      <p:grpSp>
        <p:nvGrpSpPr>
          <p:cNvPr id="201" name="Group 200">
            <a:extLst>
              <a:ext uri="{FF2B5EF4-FFF2-40B4-BE49-F238E27FC236}">
                <a16:creationId xmlns:a16="http://schemas.microsoft.com/office/drawing/2014/main" id="{58CC3160-9F63-8FC1-81F1-9AC9714D7BDD}"/>
              </a:ext>
            </a:extLst>
          </p:cNvPr>
          <p:cNvGrpSpPr/>
          <p:nvPr/>
        </p:nvGrpSpPr>
        <p:grpSpPr>
          <a:xfrm>
            <a:off x="949724" y="2655076"/>
            <a:ext cx="1774574" cy="2655177"/>
            <a:chOff x="949724" y="2655076"/>
            <a:chExt cx="1774574" cy="2655177"/>
          </a:xfrm>
        </p:grpSpPr>
        <p:grpSp>
          <p:nvGrpSpPr>
            <p:cNvPr id="193" name="Group 192">
              <a:extLst>
                <a:ext uri="{FF2B5EF4-FFF2-40B4-BE49-F238E27FC236}">
                  <a16:creationId xmlns:a16="http://schemas.microsoft.com/office/drawing/2014/main" id="{E03FC88E-04B4-613D-A5D7-D683BE818FBE}"/>
                </a:ext>
              </a:extLst>
            </p:cNvPr>
            <p:cNvGrpSpPr/>
            <p:nvPr/>
          </p:nvGrpSpPr>
          <p:grpSpPr>
            <a:xfrm>
              <a:off x="949724" y="2655076"/>
              <a:ext cx="1588095" cy="2103120"/>
              <a:chOff x="575688" y="846970"/>
              <a:chExt cx="945162" cy="1444914"/>
            </a:xfrm>
          </p:grpSpPr>
          <p:sp>
            <p:nvSpPr>
              <p:cNvPr id="194" name="Rectangle 193">
                <a:extLst>
                  <a:ext uri="{FF2B5EF4-FFF2-40B4-BE49-F238E27FC236}">
                    <a16:creationId xmlns:a16="http://schemas.microsoft.com/office/drawing/2014/main" id="{D6297E49-704E-BFDE-7316-C4EEBFAD7E05}"/>
                  </a:ext>
                </a:extLst>
              </p:cNvPr>
              <p:cNvSpPr/>
              <p:nvPr/>
            </p:nvSpPr>
            <p:spPr>
              <a:xfrm>
                <a:off x="575688" y="846970"/>
                <a:ext cx="945162" cy="1444914"/>
              </a:xfrm>
              <a:prstGeom prst="rect">
                <a:avLst/>
              </a:prstGeom>
              <a:solidFill>
                <a:schemeClr val="bg1"/>
              </a:soli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
            <p:nvSpPr>
              <p:cNvPr id="195" name="TextBox 194">
                <a:extLst>
                  <a:ext uri="{FF2B5EF4-FFF2-40B4-BE49-F238E27FC236}">
                    <a16:creationId xmlns:a16="http://schemas.microsoft.com/office/drawing/2014/main" id="{236D9881-F6AF-BBAA-624A-2F4BF17FA677}"/>
                  </a:ext>
                </a:extLst>
              </p:cNvPr>
              <p:cNvSpPr txBox="1"/>
              <p:nvPr/>
            </p:nvSpPr>
            <p:spPr>
              <a:xfrm>
                <a:off x="962821" y="1153730"/>
                <a:ext cx="481222" cy="830997"/>
              </a:xfrm>
              <a:prstGeom prst="rect">
                <a:avLst/>
              </a:prstGeom>
              <a:noFill/>
            </p:spPr>
            <p:txBody>
              <a:bodyPr wrap="none" rtlCol="0">
                <a:spAutoFit/>
              </a:bodyPr>
              <a:lstStyle/>
              <a:p>
                <a:pPr>
                  <a:buNone/>
                </a:pPr>
                <a:r>
                  <a:rPr lang="en-US" sz="4800" dirty="0"/>
                  <a:t>+</a:t>
                </a:r>
              </a:p>
            </p:txBody>
          </p:sp>
        </p:grpSp>
        <mc:AlternateContent xmlns:mc="http://schemas.openxmlformats.org/markup-compatibility/2006" xmlns:p14="http://schemas.microsoft.com/office/powerpoint/2010/main">
          <mc:Choice Requires="p14">
            <p:contentPart p14:bwMode="auto" r:id="rId160">
              <p14:nvContentPartPr>
                <p14:cNvPr id="196" name="Ink 195">
                  <a:extLst>
                    <a:ext uri="{FF2B5EF4-FFF2-40B4-BE49-F238E27FC236}">
                      <a16:creationId xmlns:a16="http://schemas.microsoft.com/office/drawing/2014/main" id="{C61CA93B-9C51-1CC7-6D29-19F8D766452A}"/>
                    </a:ext>
                  </a:extLst>
                </p14:cNvPr>
                <p14:cNvContentPartPr/>
                <p14:nvPr/>
              </p14:nvContentPartPr>
              <p14:xfrm>
                <a:off x="1853458" y="3864133"/>
                <a:ext cx="865080" cy="1446120"/>
              </p14:xfrm>
            </p:contentPart>
          </mc:Choice>
          <mc:Fallback xmlns="">
            <p:pic>
              <p:nvPicPr>
                <p:cNvPr id="196" name="Ink 195">
                  <a:extLst>
                    <a:ext uri="{FF2B5EF4-FFF2-40B4-BE49-F238E27FC236}">
                      <a16:creationId xmlns:a16="http://schemas.microsoft.com/office/drawing/2014/main" id="{C61CA93B-9C51-1CC7-6D29-19F8D766452A}"/>
                    </a:ext>
                  </a:extLst>
                </p:cNvPr>
                <p:cNvPicPr/>
                <p:nvPr/>
              </p:nvPicPr>
              <p:blipFill>
                <a:blip r:embed="rId161"/>
                <a:stretch>
                  <a:fillRect/>
                </a:stretch>
              </p:blipFill>
              <p:spPr>
                <a:xfrm>
                  <a:off x="1844458" y="3855493"/>
                  <a:ext cx="882720" cy="1463760"/>
                </a:xfrm>
                <a:prstGeom prst="rect">
                  <a:avLst/>
                </a:prstGeom>
              </p:spPr>
            </p:pic>
          </mc:Fallback>
        </mc:AlternateContent>
        <p:grpSp>
          <p:nvGrpSpPr>
            <p:cNvPr id="197" name="Group 196">
              <a:extLst>
                <a:ext uri="{FF2B5EF4-FFF2-40B4-BE49-F238E27FC236}">
                  <a16:creationId xmlns:a16="http://schemas.microsoft.com/office/drawing/2014/main" id="{963ADC64-67B2-AD02-875A-70725E2DBFEE}"/>
                </a:ext>
              </a:extLst>
            </p:cNvPr>
            <p:cNvGrpSpPr/>
            <p:nvPr/>
          </p:nvGrpSpPr>
          <p:grpSpPr>
            <a:xfrm>
              <a:off x="2548258" y="2919853"/>
              <a:ext cx="176040" cy="143280"/>
              <a:chOff x="2548258" y="2919853"/>
              <a:chExt cx="176040" cy="143280"/>
            </a:xfrm>
          </p:grpSpPr>
          <mc:AlternateContent xmlns:mc="http://schemas.openxmlformats.org/markup-compatibility/2006" xmlns:p14="http://schemas.microsoft.com/office/powerpoint/2010/main">
            <mc:Choice Requires="p14">
              <p:contentPart p14:bwMode="auto" r:id="rId162">
                <p14:nvContentPartPr>
                  <p14:cNvPr id="198" name="Ink 197">
                    <a:extLst>
                      <a:ext uri="{FF2B5EF4-FFF2-40B4-BE49-F238E27FC236}">
                        <a16:creationId xmlns:a16="http://schemas.microsoft.com/office/drawing/2014/main" id="{9EEE2B26-AF23-B631-0FCA-74F467AD8228}"/>
                      </a:ext>
                    </a:extLst>
                  </p14:cNvPr>
                  <p14:cNvContentPartPr/>
                  <p14:nvPr/>
                </p14:nvContentPartPr>
                <p14:xfrm>
                  <a:off x="2614138" y="3008053"/>
                  <a:ext cx="360" cy="360"/>
                </p14:xfrm>
              </p:contentPart>
            </mc:Choice>
            <mc:Fallback xmlns="">
              <p:pic>
                <p:nvPicPr>
                  <p:cNvPr id="198" name="Ink 197">
                    <a:extLst>
                      <a:ext uri="{FF2B5EF4-FFF2-40B4-BE49-F238E27FC236}">
                        <a16:creationId xmlns:a16="http://schemas.microsoft.com/office/drawing/2014/main" id="{9EEE2B26-AF23-B631-0FCA-74F467AD8228}"/>
                      </a:ext>
                    </a:extLst>
                  </p:cNvPr>
                  <p:cNvPicPr/>
                  <p:nvPr/>
                </p:nvPicPr>
                <p:blipFill>
                  <a:blip r:embed="rId163"/>
                  <a:stretch>
                    <a:fillRect/>
                  </a:stretch>
                </p:blipFill>
                <p:spPr>
                  <a:xfrm>
                    <a:off x="2605498" y="29990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99" name="Ink 198">
                    <a:extLst>
                      <a:ext uri="{FF2B5EF4-FFF2-40B4-BE49-F238E27FC236}">
                        <a16:creationId xmlns:a16="http://schemas.microsoft.com/office/drawing/2014/main" id="{02D4651A-F9A3-1ECE-1B63-0D8476C70CCA}"/>
                      </a:ext>
                    </a:extLst>
                  </p14:cNvPr>
                  <p14:cNvContentPartPr/>
                  <p14:nvPr/>
                </p14:nvContentPartPr>
                <p14:xfrm>
                  <a:off x="2548258" y="3008053"/>
                  <a:ext cx="176040" cy="360"/>
                </p14:xfrm>
              </p:contentPart>
            </mc:Choice>
            <mc:Fallback xmlns="">
              <p:pic>
                <p:nvPicPr>
                  <p:cNvPr id="199" name="Ink 198">
                    <a:extLst>
                      <a:ext uri="{FF2B5EF4-FFF2-40B4-BE49-F238E27FC236}">
                        <a16:creationId xmlns:a16="http://schemas.microsoft.com/office/drawing/2014/main" id="{02D4651A-F9A3-1ECE-1B63-0D8476C70CCA}"/>
                      </a:ext>
                    </a:extLst>
                  </p:cNvPr>
                  <p:cNvPicPr/>
                  <p:nvPr/>
                </p:nvPicPr>
                <p:blipFill>
                  <a:blip r:embed="rId165"/>
                  <a:stretch>
                    <a:fillRect/>
                  </a:stretch>
                </p:blipFill>
                <p:spPr>
                  <a:xfrm>
                    <a:off x="2539258" y="2999053"/>
                    <a:ext cx="193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00" name="Ink 199">
                    <a:extLst>
                      <a:ext uri="{FF2B5EF4-FFF2-40B4-BE49-F238E27FC236}">
                        <a16:creationId xmlns:a16="http://schemas.microsoft.com/office/drawing/2014/main" id="{1C1E8412-6914-6969-5A4A-911859C4AB83}"/>
                      </a:ext>
                    </a:extLst>
                  </p14:cNvPr>
                  <p14:cNvContentPartPr/>
                  <p14:nvPr/>
                </p14:nvContentPartPr>
                <p14:xfrm>
                  <a:off x="2636458" y="2919853"/>
                  <a:ext cx="70200" cy="143280"/>
                </p14:xfrm>
              </p:contentPart>
            </mc:Choice>
            <mc:Fallback xmlns="">
              <p:pic>
                <p:nvPicPr>
                  <p:cNvPr id="200" name="Ink 199">
                    <a:extLst>
                      <a:ext uri="{FF2B5EF4-FFF2-40B4-BE49-F238E27FC236}">
                        <a16:creationId xmlns:a16="http://schemas.microsoft.com/office/drawing/2014/main" id="{1C1E8412-6914-6969-5A4A-911859C4AB83}"/>
                      </a:ext>
                    </a:extLst>
                  </p:cNvPr>
                  <p:cNvPicPr/>
                  <p:nvPr/>
                </p:nvPicPr>
                <p:blipFill>
                  <a:blip r:embed="rId167"/>
                  <a:stretch>
                    <a:fillRect/>
                  </a:stretch>
                </p:blipFill>
                <p:spPr>
                  <a:xfrm>
                    <a:off x="2627818" y="2910853"/>
                    <a:ext cx="87840" cy="160920"/>
                  </a:xfrm>
                  <a:prstGeom prst="rect">
                    <a:avLst/>
                  </a:prstGeom>
                </p:spPr>
              </p:pic>
            </mc:Fallback>
          </mc:AlternateContent>
        </p:grpSp>
      </p:grpSp>
      <p:pic>
        <p:nvPicPr>
          <p:cNvPr id="203" name="Audio 202">
            <a:hlinkClick r:id="" action="ppaction://media"/>
            <a:extLst>
              <a:ext uri="{FF2B5EF4-FFF2-40B4-BE49-F238E27FC236}">
                <a16:creationId xmlns:a16="http://schemas.microsoft.com/office/drawing/2014/main" id="{0E94172D-E630-41F8-D0FB-7CAEB632C54C}"/>
              </a:ext>
            </a:extLst>
          </p:cNvPr>
          <p:cNvPicPr>
            <a:picLocks noChangeAspect="1"/>
          </p:cNvPicPr>
          <p:nvPr>
            <a:audioFile r:link="rId3"/>
            <p:extLst>
              <p:ext uri="{DAA4B4D4-6D71-4841-9C94-3DE7FCFB9230}">
                <p14:media xmlns:p14="http://schemas.microsoft.com/office/powerpoint/2010/main" r:embed="rId2"/>
              </p:ext>
            </p:extLst>
          </p:nvPr>
        </p:nvPicPr>
        <p:blipFill>
          <a:blip r:embed="rId168"/>
          <a:stretch>
            <a:fillRect/>
          </a:stretch>
        </p:blipFill>
        <p:spPr>
          <a:xfrm>
            <a:off x="8178800" y="5892800"/>
            <a:ext cx="812800" cy="812800"/>
          </a:xfrm>
          <a:prstGeom prst="rect">
            <a:avLst/>
          </a:prstGeom>
        </p:spPr>
      </p:pic>
      <p:grpSp>
        <p:nvGrpSpPr>
          <p:cNvPr id="206" name="Group 205">
            <a:extLst>
              <a:ext uri="{FF2B5EF4-FFF2-40B4-BE49-F238E27FC236}">
                <a16:creationId xmlns:a16="http://schemas.microsoft.com/office/drawing/2014/main" id="{C145F7D8-54F1-3B14-C818-FFB8BC9AE93D}"/>
              </a:ext>
            </a:extLst>
          </p:cNvPr>
          <p:cNvGrpSpPr/>
          <p:nvPr/>
        </p:nvGrpSpPr>
        <p:grpSpPr>
          <a:xfrm>
            <a:off x="6406378" y="498493"/>
            <a:ext cx="129600" cy="647640"/>
            <a:chOff x="6406378" y="498493"/>
            <a:chExt cx="129600" cy="647640"/>
          </a:xfrm>
        </p:grpSpPr>
        <mc:AlternateContent xmlns:mc="http://schemas.openxmlformats.org/markup-compatibility/2006" xmlns:p14="http://schemas.microsoft.com/office/powerpoint/2010/main">
          <mc:Choice Requires="p14">
            <p:contentPart p14:bwMode="auto" r:id="rId169">
              <p14:nvContentPartPr>
                <p14:cNvPr id="204" name="Ink 203">
                  <a:extLst>
                    <a:ext uri="{FF2B5EF4-FFF2-40B4-BE49-F238E27FC236}">
                      <a16:creationId xmlns:a16="http://schemas.microsoft.com/office/drawing/2014/main" id="{D3C81F85-2481-90D7-6154-F1ECB89A0660}"/>
                    </a:ext>
                  </a:extLst>
                </p14:cNvPr>
                <p14:cNvContentPartPr/>
                <p14:nvPr/>
              </p14:nvContentPartPr>
              <p14:xfrm>
                <a:off x="6406378" y="498493"/>
                <a:ext cx="129600" cy="158040"/>
              </p14:xfrm>
            </p:contentPart>
          </mc:Choice>
          <mc:Fallback xmlns="">
            <p:pic>
              <p:nvPicPr>
                <p:cNvPr id="204" name="Ink 203">
                  <a:extLst>
                    <a:ext uri="{FF2B5EF4-FFF2-40B4-BE49-F238E27FC236}">
                      <a16:creationId xmlns:a16="http://schemas.microsoft.com/office/drawing/2014/main" id="{D3C81F85-2481-90D7-6154-F1ECB89A0660}"/>
                    </a:ext>
                  </a:extLst>
                </p:cNvPr>
                <p:cNvPicPr/>
                <p:nvPr/>
              </p:nvPicPr>
              <p:blipFill>
                <a:blip r:embed="rId170"/>
                <a:stretch>
                  <a:fillRect/>
                </a:stretch>
              </p:blipFill>
              <p:spPr>
                <a:xfrm>
                  <a:off x="6397738" y="489853"/>
                  <a:ext cx="1472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205" name="Ink 204">
                  <a:extLst>
                    <a:ext uri="{FF2B5EF4-FFF2-40B4-BE49-F238E27FC236}">
                      <a16:creationId xmlns:a16="http://schemas.microsoft.com/office/drawing/2014/main" id="{4AA08E2A-AD3B-5456-34D1-6988D58F6673}"/>
                    </a:ext>
                  </a:extLst>
                </p14:cNvPr>
                <p14:cNvContentPartPr/>
                <p14:nvPr/>
              </p14:nvContentPartPr>
              <p14:xfrm>
                <a:off x="6475138" y="737173"/>
                <a:ext cx="360" cy="408960"/>
              </p14:xfrm>
            </p:contentPart>
          </mc:Choice>
          <mc:Fallback xmlns="">
            <p:pic>
              <p:nvPicPr>
                <p:cNvPr id="205" name="Ink 204">
                  <a:extLst>
                    <a:ext uri="{FF2B5EF4-FFF2-40B4-BE49-F238E27FC236}">
                      <a16:creationId xmlns:a16="http://schemas.microsoft.com/office/drawing/2014/main" id="{4AA08E2A-AD3B-5456-34D1-6988D58F6673}"/>
                    </a:ext>
                  </a:extLst>
                </p:cNvPr>
                <p:cNvPicPr/>
                <p:nvPr/>
              </p:nvPicPr>
              <p:blipFill>
                <a:blip r:embed="rId172"/>
                <a:stretch>
                  <a:fillRect/>
                </a:stretch>
              </p:blipFill>
              <p:spPr>
                <a:xfrm>
                  <a:off x="6466498" y="728173"/>
                  <a:ext cx="18000" cy="426600"/>
                </a:xfrm>
                <a:prstGeom prst="rect">
                  <a:avLst/>
                </a:prstGeom>
              </p:spPr>
            </p:pic>
          </mc:Fallback>
        </mc:AlternateContent>
      </p:grpSp>
      <p:grpSp>
        <p:nvGrpSpPr>
          <p:cNvPr id="209" name="Group 208">
            <a:extLst>
              <a:ext uri="{FF2B5EF4-FFF2-40B4-BE49-F238E27FC236}">
                <a16:creationId xmlns:a16="http://schemas.microsoft.com/office/drawing/2014/main" id="{6CF60534-B8BD-DD45-A902-152FAFC1E91A}"/>
              </a:ext>
            </a:extLst>
          </p:cNvPr>
          <p:cNvGrpSpPr/>
          <p:nvPr/>
        </p:nvGrpSpPr>
        <p:grpSpPr>
          <a:xfrm>
            <a:off x="2951098" y="3905449"/>
            <a:ext cx="300600" cy="182160"/>
            <a:chOff x="2951098" y="3905449"/>
            <a:chExt cx="300600" cy="182160"/>
          </a:xfrm>
        </p:grpSpPr>
        <mc:AlternateContent xmlns:mc="http://schemas.openxmlformats.org/markup-compatibility/2006" xmlns:p14="http://schemas.microsoft.com/office/powerpoint/2010/main">
          <mc:Choice Requires="p14">
            <p:contentPart p14:bwMode="auto" r:id="rId173">
              <p14:nvContentPartPr>
                <p14:cNvPr id="207" name="Ink 206">
                  <a:extLst>
                    <a:ext uri="{FF2B5EF4-FFF2-40B4-BE49-F238E27FC236}">
                      <a16:creationId xmlns:a16="http://schemas.microsoft.com/office/drawing/2014/main" id="{87AE15D1-43F3-2A86-C3AC-17C27B1AA30F}"/>
                    </a:ext>
                  </a:extLst>
                </p14:cNvPr>
                <p14:cNvContentPartPr/>
                <p14:nvPr/>
              </p14:nvContentPartPr>
              <p14:xfrm>
                <a:off x="2951098" y="3905449"/>
                <a:ext cx="300600" cy="182160"/>
              </p14:xfrm>
            </p:contentPart>
          </mc:Choice>
          <mc:Fallback xmlns="">
            <p:pic>
              <p:nvPicPr>
                <p:cNvPr id="207" name="Ink 206">
                  <a:extLst>
                    <a:ext uri="{FF2B5EF4-FFF2-40B4-BE49-F238E27FC236}">
                      <a16:creationId xmlns:a16="http://schemas.microsoft.com/office/drawing/2014/main" id="{87AE15D1-43F3-2A86-C3AC-17C27B1AA30F}"/>
                    </a:ext>
                  </a:extLst>
                </p:cNvPr>
                <p:cNvPicPr/>
                <p:nvPr/>
              </p:nvPicPr>
              <p:blipFill>
                <a:blip r:embed="rId174"/>
                <a:stretch>
                  <a:fillRect/>
                </a:stretch>
              </p:blipFill>
              <p:spPr>
                <a:xfrm>
                  <a:off x="2942458" y="3896809"/>
                  <a:ext cx="31824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208" name="Ink 207">
                  <a:extLst>
                    <a:ext uri="{FF2B5EF4-FFF2-40B4-BE49-F238E27FC236}">
                      <a16:creationId xmlns:a16="http://schemas.microsoft.com/office/drawing/2014/main" id="{70B8FBDC-D93A-B0FD-7AA3-541C2FD934B8}"/>
                    </a:ext>
                  </a:extLst>
                </p14:cNvPr>
                <p14:cNvContentPartPr/>
                <p14:nvPr/>
              </p14:nvContentPartPr>
              <p14:xfrm>
                <a:off x="3109498" y="3982489"/>
                <a:ext cx="76320" cy="18000"/>
              </p14:xfrm>
            </p:contentPart>
          </mc:Choice>
          <mc:Fallback xmlns="">
            <p:pic>
              <p:nvPicPr>
                <p:cNvPr id="208" name="Ink 207">
                  <a:extLst>
                    <a:ext uri="{FF2B5EF4-FFF2-40B4-BE49-F238E27FC236}">
                      <a16:creationId xmlns:a16="http://schemas.microsoft.com/office/drawing/2014/main" id="{70B8FBDC-D93A-B0FD-7AA3-541C2FD934B8}"/>
                    </a:ext>
                  </a:extLst>
                </p:cNvPr>
                <p:cNvPicPr/>
                <p:nvPr/>
              </p:nvPicPr>
              <p:blipFill>
                <a:blip r:embed="rId176"/>
                <a:stretch>
                  <a:fillRect/>
                </a:stretch>
              </p:blipFill>
              <p:spPr>
                <a:xfrm>
                  <a:off x="3100498" y="3973489"/>
                  <a:ext cx="93960" cy="35640"/>
                </a:xfrm>
                <a:prstGeom prst="rect">
                  <a:avLst/>
                </a:prstGeom>
              </p:spPr>
            </p:pic>
          </mc:Fallback>
        </mc:AlternateContent>
      </p:grpSp>
      <p:grpSp>
        <p:nvGrpSpPr>
          <p:cNvPr id="213" name="Group 212">
            <a:extLst>
              <a:ext uri="{FF2B5EF4-FFF2-40B4-BE49-F238E27FC236}">
                <a16:creationId xmlns:a16="http://schemas.microsoft.com/office/drawing/2014/main" id="{E5293FC8-6524-122A-CEA6-9E22CF36E5F2}"/>
              </a:ext>
            </a:extLst>
          </p:cNvPr>
          <p:cNvGrpSpPr/>
          <p:nvPr/>
        </p:nvGrpSpPr>
        <p:grpSpPr>
          <a:xfrm>
            <a:off x="1063479" y="2294809"/>
            <a:ext cx="260640" cy="257400"/>
            <a:chOff x="1063479" y="2294809"/>
            <a:chExt cx="260640" cy="257400"/>
          </a:xfrm>
        </p:grpSpPr>
        <mc:AlternateContent xmlns:mc="http://schemas.openxmlformats.org/markup-compatibility/2006" xmlns:p14="http://schemas.microsoft.com/office/powerpoint/2010/main">
          <mc:Choice Requires="p14">
            <p:contentPart p14:bwMode="auto" r:id="rId177">
              <p14:nvContentPartPr>
                <p14:cNvPr id="210" name="Ink 209">
                  <a:extLst>
                    <a:ext uri="{FF2B5EF4-FFF2-40B4-BE49-F238E27FC236}">
                      <a16:creationId xmlns:a16="http://schemas.microsoft.com/office/drawing/2014/main" id="{86FD0D41-9DCB-A679-82D2-4331256132B9}"/>
                    </a:ext>
                  </a:extLst>
                </p14:cNvPr>
                <p14:cNvContentPartPr/>
                <p14:nvPr/>
              </p14:nvContentPartPr>
              <p14:xfrm>
                <a:off x="1063479" y="2294809"/>
                <a:ext cx="71280" cy="257400"/>
              </p14:xfrm>
            </p:contentPart>
          </mc:Choice>
          <mc:Fallback xmlns="">
            <p:pic>
              <p:nvPicPr>
                <p:cNvPr id="210" name="Ink 209">
                  <a:extLst>
                    <a:ext uri="{FF2B5EF4-FFF2-40B4-BE49-F238E27FC236}">
                      <a16:creationId xmlns:a16="http://schemas.microsoft.com/office/drawing/2014/main" id="{86FD0D41-9DCB-A679-82D2-4331256132B9}"/>
                    </a:ext>
                  </a:extLst>
                </p:cNvPr>
                <p:cNvPicPr/>
                <p:nvPr/>
              </p:nvPicPr>
              <p:blipFill>
                <a:blip r:embed="rId178"/>
                <a:stretch>
                  <a:fillRect/>
                </a:stretch>
              </p:blipFill>
              <p:spPr>
                <a:xfrm>
                  <a:off x="1054839" y="2285809"/>
                  <a:ext cx="8892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211" name="Ink 210">
                  <a:extLst>
                    <a:ext uri="{FF2B5EF4-FFF2-40B4-BE49-F238E27FC236}">
                      <a16:creationId xmlns:a16="http://schemas.microsoft.com/office/drawing/2014/main" id="{5B374133-F9E8-3D62-0EA9-6C8423938358}"/>
                    </a:ext>
                  </a:extLst>
                </p14:cNvPr>
                <p14:cNvContentPartPr/>
                <p14:nvPr/>
              </p14:nvContentPartPr>
              <p14:xfrm>
                <a:off x="1163199" y="2469409"/>
                <a:ext cx="160920" cy="82080"/>
              </p14:xfrm>
            </p:contentPart>
          </mc:Choice>
          <mc:Fallback xmlns="">
            <p:pic>
              <p:nvPicPr>
                <p:cNvPr id="211" name="Ink 210">
                  <a:extLst>
                    <a:ext uri="{FF2B5EF4-FFF2-40B4-BE49-F238E27FC236}">
                      <a16:creationId xmlns:a16="http://schemas.microsoft.com/office/drawing/2014/main" id="{5B374133-F9E8-3D62-0EA9-6C8423938358}"/>
                    </a:ext>
                  </a:extLst>
                </p:cNvPr>
                <p:cNvPicPr/>
                <p:nvPr/>
              </p:nvPicPr>
              <p:blipFill>
                <a:blip r:embed="rId180"/>
                <a:stretch>
                  <a:fillRect/>
                </a:stretch>
              </p:blipFill>
              <p:spPr>
                <a:xfrm>
                  <a:off x="1154199" y="2460769"/>
                  <a:ext cx="17856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212" name="Ink 211">
                  <a:extLst>
                    <a:ext uri="{FF2B5EF4-FFF2-40B4-BE49-F238E27FC236}">
                      <a16:creationId xmlns:a16="http://schemas.microsoft.com/office/drawing/2014/main" id="{8819CC42-EC7F-AA1A-0370-4D8578125F69}"/>
                    </a:ext>
                  </a:extLst>
                </p14:cNvPr>
                <p14:cNvContentPartPr/>
                <p14:nvPr/>
              </p14:nvContentPartPr>
              <p14:xfrm>
                <a:off x="1199559" y="2352049"/>
                <a:ext cx="24480" cy="37800"/>
              </p14:xfrm>
            </p:contentPart>
          </mc:Choice>
          <mc:Fallback xmlns="">
            <p:pic>
              <p:nvPicPr>
                <p:cNvPr id="212" name="Ink 211">
                  <a:extLst>
                    <a:ext uri="{FF2B5EF4-FFF2-40B4-BE49-F238E27FC236}">
                      <a16:creationId xmlns:a16="http://schemas.microsoft.com/office/drawing/2014/main" id="{8819CC42-EC7F-AA1A-0370-4D8578125F69}"/>
                    </a:ext>
                  </a:extLst>
                </p:cNvPr>
                <p:cNvPicPr/>
                <p:nvPr/>
              </p:nvPicPr>
              <p:blipFill>
                <a:blip r:embed="rId182"/>
                <a:stretch>
                  <a:fillRect/>
                </a:stretch>
              </p:blipFill>
              <p:spPr>
                <a:xfrm>
                  <a:off x="1190919" y="2343409"/>
                  <a:ext cx="42120" cy="55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3">
            <p14:nvContentPartPr>
              <p14:cNvPr id="214" name="Ink 213">
                <a:extLst>
                  <a:ext uri="{FF2B5EF4-FFF2-40B4-BE49-F238E27FC236}">
                    <a16:creationId xmlns:a16="http://schemas.microsoft.com/office/drawing/2014/main" id="{E44D758D-04A6-C626-7A83-CB18F18D12DA}"/>
                  </a:ext>
                </a:extLst>
              </p14:cNvPr>
              <p14:cNvContentPartPr/>
              <p14:nvPr/>
            </p14:nvContentPartPr>
            <p14:xfrm>
              <a:off x="1063839" y="2493169"/>
              <a:ext cx="360" cy="177480"/>
            </p14:xfrm>
          </p:contentPart>
        </mc:Choice>
        <mc:Fallback xmlns="">
          <p:pic>
            <p:nvPicPr>
              <p:cNvPr id="214" name="Ink 213">
                <a:extLst>
                  <a:ext uri="{FF2B5EF4-FFF2-40B4-BE49-F238E27FC236}">
                    <a16:creationId xmlns:a16="http://schemas.microsoft.com/office/drawing/2014/main" id="{E44D758D-04A6-C626-7A83-CB18F18D12DA}"/>
                  </a:ext>
                </a:extLst>
              </p:cNvPr>
              <p:cNvPicPr/>
              <p:nvPr/>
            </p:nvPicPr>
            <p:blipFill>
              <a:blip r:embed="rId184"/>
              <a:stretch>
                <a:fillRect/>
              </a:stretch>
            </p:blipFill>
            <p:spPr>
              <a:xfrm>
                <a:off x="1054839" y="2484529"/>
                <a:ext cx="18000" cy="195120"/>
              </a:xfrm>
              <a:prstGeom prst="rect">
                <a:avLst/>
              </a:prstGeom>
            </p:spPr>
          </p:pic>
        </mc:Fallback>
      </mc:AlternateContent>
    </p:spTree>
    <p:custDataLst>
      <p:tags r:id="rId1"/>
    </p:custDataLst>
    <p:extLst>
      <p:ext uri="{BB962C8B-B14F-4D97-AF65-F5344CB8AC3E}">
        <p14:creationId xmlns:p14="http://schemas.microsoft.com/office/powerpoint/2010/main" val="2759751596"/>
      </p:ext>
    </p:extLst>
  </p:cSld>
  <p:clrMapOvr>
    <a:masterClrMapping/>
  </p:clrMapOvr>
  <mc:AlternateContent xmlns:mc="http://schemas.openxmlformats.org/markup-compatibility/2006" xmlns:p14="http://schemas.microsoft.com/office/powerpoint/2010/main">
    <mc:Choice Requires="p14">
      <p:transition spd="slow" p14:dur="2000" advTm="75349"/>
    </mc:Choice>
    <mc:Fallback xmlns="">
      <p:transition spd="slow" advTm="75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01"/>
                                        </p:tgtEl>
                                        <p:attrNameLst>
                                          <p:attrName>style.visibility</p:attrName>
                                        </p:attrNameLst>
                                      </p:cBhvr>
                                      <p:to>
                                        <p:strVal val="visible"/>
                                      </p:to>
                                    </p:set>
                                    <p:animEffect transition="in" filter="dissolve">
                                      <p:cBhvr>
                                        <p:cTn id="11" dur="500"/>
                                        <p:tgtEl>
                                          <p:spTgt spid="20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02"/>
                                        </p:tgtEl>
                                        <p:attrNameLst>
                                          <p:attrName>style.visibility</p:attrName>
                                        </p:attrNameLst>
                                      </p:cBhvr>
                                      <p:to>
                                        <p:strVal val="visible"/>
                                      </p:to>
                                    </p:set>
                                    <p:animEffect transition="in" filter="dissolve">
                                      <p:cBhvr>
                                        <p:cTn id="16" dur="500"/>
                                        <p:tgtEl>
                                          <p:spTgt spid="202"/>
                                        </p:tgtEl>
                                      </p:cBhvr>
                                    </p:animEffect>
                                  </p:childTnLst>
                                </p:cTn>
                              </p:par>
                              <p:par>
                                <p:cTn id="17" presetID="9" presetClass="entr" presetSubtype="0" fill="hold" nodeType="withEffect">
                                  <p:stCondLst>
                                    <p:cond delay="0"/>
                                  </p:stCondLst>
                                  <p:childTnLst>
                                    <p:set>
                                      <p:cBhvr>
                                        <p:cTn id="18" dur="1" fill="hold">
                                          <p:stCondLst>
                                            <p:cond delay="0"/>
                                          </p:stCondLst>
                                        </p:cTn>
                                        <p:tgtEl>
                                          <p:spTgt spid="206"/>
                                        </p:tgtEl>
                                        <p:attrNameLst>
                                          <p:attrName>style.visibility</p:attrName>
                                        </p:attrNameLst>
                                      </p:cBhvr>
                                      <p:to>
                                        <p:strVal val="visible"/>
                                      </p:to>
                                    </p:set>
                                    <p:animEffect transition="in" filter="dissolve">
                                      <p:cBhvr>
                                        <p:cTn id="19"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0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4E0ECC-573E-87F7-1B8E-B46B3D1AF90A}"/>
              </a:ext>
            </a:extLst>
          </p:cNvPr>
          <p:cNvSpPr txBox="1"/>
          <p:nvPr/>
        </p:nvSpPr>
        <p:spPr>
          <a:xfrm>
            <a:off x="1752600" y="71735"/>
            <a:ext cx="4572000" cy="1200329"/>
          </a:xfrm>
          <a:prstGeom prst="rect">
            <a:avLst/>
          </a:prstGeom>
          <a:noFill/>
        </p:spPr>
        <p:txBody>
          <a:bodyPr wrap="square">
            <a:spAutoFit/>
          </a:bodyPr>
          <a:lstStyle/>
          <a:p>
            <a:pPr>
              <a:buNone/>
            </a:pPr>
            <a:r>
              <a:rPr lang="en-US" dirty="0"/>
              <a:t>https://</a:t>
            </a:r>
            <a:r>
              <a:rPr lang="en-US" dirty="0" err="1"/>
              <a:t>www.youtube.com</a:t>
            </a:r>
            <a:r>
              <a:rPr lang="en-US" dirty="0"/>
              <a:t>/</a:t>
            </a:r>
            <a:r>
              <a:rPr lang="en-US" dirty="0" err="1"/>
              <a:t>watch?time_continue</a:t>
            </a:r>
            <a:r>
              <a:rPr lang="en-US" dirty="0"/>
              <a:t>=818&amp;v=wvJc9CZcvBc&amp;feature=</a:t>
            </a:r>
            <a:r>
              <a:rPr lang="en-US" dirty="0" err="1"/>
              <a:t>emb_logo</a:t>
            </a:r>
            <a:endParaRPr lang="en-US" dirty="0"/>
          </a:p>
        </p:txBody>
      </p:sp>
      <p:pic>
        <p:nvPicPr>
          <p:cNvPr id="8" name="Picture 7" descr="Diagram&#10;&#10;Description automatically generated">
            <a:extLst>
              <a:ext uri="{FF2B5EF4-FFF2-40B4-BE49-F238E27FC236}">
                <a16:creationId xmlns:a16="http://schemas.microsoft.com/office/drawing/2014/main" id="{E352EAFA-EE9F-BBF3-DFC0-7DF282159E87}"/>
              </a:ext>
            </a:extLst>
          </p:cNvPr>
          <p:cNvPicPr>
            <a:picLocks noChangeAspect="1"/>
          </p:cNvPicPr>
          <p:nvPr/>
        </p:nvPicPr>
        <p:blipFill>
          <a:blip r:embed="rId5"/>
          <a:stretch>
            <a:fillRect/>
          </a:stretch>
        </p:blipFill>
        <p:spPr>
          <a:xfrm>
            <a:off x="170695" y="1524000"/>
            <a:ext cx="8802609" cy="4953000"/>
          </a:xfrm>
          <a:prstGeom prst="rect">
            <a:avLst/>
          </a:prstGeom>
        </p:spPr>
      </p:pic>
      <p:pic>
        <p:nvPicPr>
          <p:cNvPr id="2" name="Audio 1">
            <a:hlinkClick r:id="" action="ppaction://media"/>
            <a:extLst>
              <a:ext uri="{FF2B5EF4-FFF2-40B4-BE49-F238E27FC236}">
                <a16:creationId xmlns:a16="http://schemas.microsoft.com/office/drawing/2014/main" id="{12C98C18-BBC8-D838-528F-46A40ECEB6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13270909"/>
      </p:ext>
    </p:extLst>
  </p:cSld>
  <p:clrMapOvr>
    <a:masterClrMapping/>
  </p:clrMapOvr>
  <mc:AlternateContent xmlns:mc="http://schemas.openxmlformats.org/markup-compatibility/2006" xmlns:p14="http://schemas.microsoft.com/office/powerpoint/2010/main">
    <mc:Choice Requires="p14">
      <p:transition spd="slow" p14:dur="2000" advTm="100453"/>
    </mc:Choice>
    <mc:Fallback xmlns="">
      <p:transition spd="slow" advTm="100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99516C-723F-01D9-5E21-207130FA2F2B}"/>
              </a:ext>
            </a:extLst>
          </p:cNvPr>
          <p:cNvSpPr txBox="1"/>
          <p:nvPr/>
        </p:nvSpPr>
        <p:spPr>
          <a:xfrm>
            <a:off x="2496223" y="1676400"/>
            <a:ext cx="4402167" cy="1200329"/>
          </a:xfrm>
          <a:prstGeom prst="rect">
            <a:avLst/>
          </a:prstGeom>
          <a:noFill/>
        </p:spPr>
        <p:txBody>
          <a:bodyPr wrap="none" lIns="91440" tIns="45720" rIns="91440" bIns="45720" rtlCol="0" anchor="t">
            <a:spAutoFit/>
          </a:bodyPr>
          <a:lstStyle/>
          <a:p>
            <a:pPr>
              <a:buNone/>
            </a:pPr>
            <a:r>
              <a:rPr lang="en-US" sz="3600" dirty="0">
                <a:solidFill>
                  <a:schemeClr val="bg1"/>
                </a:solidFill>
                <a:latin typeface="Comic Sans MS"/>
                <a:ea typeface="ＭＳ Ｐゴシック"/>
              </a:rPr>
              <a:t>2C Signed addition </a:t>
            </a:r>
            <a:br>
              <a:rPr lang="en-US" sz="3600" dirty="0">
                <a:solidFill>
                  <a:schemeClr val="bg1"/>
                </a:solidFill>
                <a:latin typeface="Comic Sans MS"/>
                <a:ea typeface="ＭＳ Ｐゴシック"/>
              </a:rPr>
            </a:br>
            <a:r>
              <a:rPr lang="en-US" sz="3600" dirty="0">
                <a:solidFill>
                  <a:schemeClr val="bg1"/>
                </a:solidFill>
                <a:latin typeface="Comic Sans MS"/>
                <a:ea typeface="ＭＳ Ｐゴシック"/>
              </a:rPr>
              <a:t>(Negative numbers)</a:t>
            </a:r>
          </a:p>
        </p:txBody>
      </p:sp>
      <p:grpSp>
        <p:nvGrpSpPr>
          <p:cNvPr id="6" name="Group 5">
            <a:extLst>
              <a:ext uri="{FF2B5EF4-FFF2-40B4-BE49-F238E27FC236}">
                <a16:creationId xmlns:a16="http://schemas.microsoft.com/office/drawing/2014/main" id="{17E95237-7FAD-7528-2EF0-37C750B1B757}"/>
              </a:ext>
            </a:extLst>
          </p:cNvPr>
          <p:cNvGrpSpPr/>
          <p:nvPr/>
        </p:nvGrpSpPr>
        <p:grpSpPr>
          <a:xfrm>
            <a:off x="1575538" y="3570775"/>
            <a:ext cx="825120" cy="494640"/>
            <a:chOff x="1575538" y="3570775"/>
            <a:chExt cx="825120" cy="49464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E09BEDF-628C-69C7-85CD-5E8DD9EF058E}"/>
                    </a:ext>
                  </a:extLst>
                </p14:cNvPr>
                <p14:cNvContentPartPr/>
                <p14:nvPr/>
              </p14:nvContentPartPr>
              <p14:xfrm>
                <a:off x="1575538" y="3917095"/>
                <a:ext cx="227160" cy="360"/>
              </p14:xfrm>
            </p:contentPart>
          </mc:Choice>
          <mc:Fallback xmlns="">
            <p:pic>
              <p:nvPicPr>
                <p:cNvPr id="2" name="Ink 1">
                  <a:extLst>
                    <a:ext uri="{FF2B5EF4-FFF2-40B4-BE49-F238E27FC236}">
                      <a16:creationId xmlns:a16="http://schemas.microsoft.com/office/drawing/2014/main" id="{EE09BEDF-628C-69C7-85CD-5E8DD9EF058E}"/>
                    </a:ext>
                  </a:extLst>
                </p:cNvPr>
                <p:cNvPicPr/>
                <p:nvPr/>
              </p:nvPicPr>
              <p:blipFill>
                <a:blip r:embed="rId5"/>
                <a:stretch>
                  <a:fillRect/>
                </a:stretch>
              </p:blipFill>
              <p:spPr>
                <a:xfrm>
                  <a:off x="1566898" y="3908455"/>
                  <a:ext cx="244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4A00CC9A-ED16-07EC-9844-0CE6B97BD033}"/>
                    </a:ext>
                  </a:extLst>
                </p14:cNvPr>
                <p14:cNvContentPartPr/>
                <p14:nvPr/>
              </p14:nvContentPartPr>
              <p14:xfrm>
                <a:off x="1954978" y="3629455"/>
                <a:ext cx="240840" cy="435960"/>
              </p14:xfrm>
            </p:contentPart>
          </mc:Choice>
          <mc:Fallback xmlns="">
            <p:pic>
              <p:nvPicPr>
                <p:cNvPr id="3" name="Ink 2">
                  <a:extLst>
                    <a:ext uri="{FF2B5EF4-FFF2-40B4-BE49-F238E27FC236}">
                      <a16:creationId xmlns:a16="http://schemas.microsoft.com/office/drawing/2014/main" id="{4A00CC9A-ED16-07EC-9844-0CE6B97BD033}"/>
                    </a:ext>
                  </a:extLst>
                </p:cNvPr>
                <p:cNvPicPr/>
                <p:nvPr/>
              </p:nvPicPr>
              <p:blipFill>
                <a:blip r:embed="rId7"/>
                <a:stretch>
                  <a:fillRect/>
                </a:stretch>
              </p:blipFill>
              <p:spPr>
                <a:xfrm>
                  <a:off x="1946338" y="3620815"/>
                  <a:ext cx="258480" cy="453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A939BC88-3511-9C67-4067-46D18984D6F3}"/>
                    </a:ext>
                  </a:extLst>
                </p14:cNvPr>
                <p14:cNvContentPartPr/>
                <p14:nvPr/>
              </p14:nvContentPartPr>
              <p14:xfrm>
                <a:off x="2271778" y="3570775"/>
                <a:ext cx="128880" cy="437040"/>
              </p14:xfrm>
            </p:contentPart>
          </mc:Choice>
          <mc:Fallback xmlns="">
            <p:pic>
              <p:nvPicPr>
                <p:cNvPr id="4" name="Ink 3">
                  <a:extLst>
                    <a:ext uri="{FF2B5EF4-FFF2-40B4-BE49-F238E27FC236}">
                      <a16:creationId xmlns:a16="http://schemas.microsoft.com/office/drawing/2014/main" id="{A939BC88-3511-9C67-4067-46D18984D6F3}"/>
                    </a:ext>
                  </a:extLst>
                </p:cNvPr>
                <p:cNvPicPr/>
                <p:nvPr/>
              </p:nvPicPr>
              <p:blipFill>
                <a:blip r:embed="rId9"/>
                <a:stretch>
                  <a:fillRect/>
                </a:stretch>
              </p:blipFill>
              <p:spPr>
                <a:xfrm>
                  <a:off x="2263138" y="3561775"/>
                  <a:ext cx="146520" cy="454680"/>
                </a:xfrm>
                <a:prstGeom prst="rect">
                  <a:avLst/>
                </a:prstGeom>
              </p:spPr>
            </p:pic>
          </mc:Fallback>
        </mc:AlternateContent>
      </p:grpSp>
      <p:grpSp>
        <p:nvGrpSpPr>
          <p:cNvPr id="13" name="Group 12">
            <a:extLst>
              <a:ext uri="{FF2B5EF4-FFF2-40B4-BE49-F238E27FC236}">
                <a16:creationId xmlns:a16="http://schemas.microsoft.com/office/drawing/2014/main" id="{F672F253-E474-D56B-36AB-0588ACBDFB1E}"/>
              </a:ext>
            </a:extLst>
          </p:cNvPr>
          <p:cNvGrpSpPr/>
          <p:nvPr/>
        </p:nvGrpSpPr>
        <p:grpSpPr>
          <a:xfrm>
            <a:off x="1558258" y="4338295"/>
            <a:ext cx="885240" cy="496080"/>
            <a:chOff x="1558258" y="4338295"/>
            <a:chExt cx="885240" cy="496080"/>
          </a:xfrm>
        </p:grpSpPr>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B643661E-5383-41DC-48BE-6284C1A9415A}"/>
                    </a:ext>
                  </a:extLst>
                </p14:cNvPr>
                <p14:cNvContentPartPr/>
                <p14:nvPr/>
              </p14:nvContentPartPr>
              <p14:xfrm>
                <a:off x="1681738" y="4469335"/>
                <a:ext cx="360" cy="365040"/>
              </p14:xfrm>
            </p:contentPart>
          </mc:Choice>
          <mc:Fallback xmlns="">
            <p:pic>
              <p:nvPicPr>
                <p:cNvPr id="7" name="Ink 6">
                  <a:extLst>
                    <a:ext uri="{FF2B5EF4-FFF2-40B4-BE49-F238E27FC236}">
                      <a16:creationId xmlns:a16="http://schemas.microsoft.com/office/drawing/2014/main" id="{B643661E-5383-41DC-48BE-6284C1A9415A}"/>
                    </a:ext>
                  </a:extLst>
                </p:cNvPr>
                <p:cNvPicPr/>
                <p:nvPr/>
              </p:nvPicPr>
              <p:blipFill>
                <a:blip r:embed="rId11"/>
                <a:stretch>
                  <a:fillRect/>
                </a:stretch>
              </p:blipFill>
              <p:spPr>
                <a:xfrm>
                  <a:off x="1672738" y="4460335"/>
                  <a:ext cx="1800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4052AEE2-32C9-2240-893B-509963992FA0}"/>
                    </a:ext>
                  </a:extLst>
                </p14:cNvPr>
                <p14:cNvContentPartPr/>
                <p14:nvPr/>
              </p14:nvContentPartPr>
              <p14:xfrm>
                <a:off x="1558258" y="4607215"/>
                <a:ext cx="271800" cy="59040"/>
              </p14:xfrm>
            </p:contentPart>
          </mc:Choice>
          <mc:Fallback xmlns="">
            <p:pic>
              <p:nvPicPr>
                <p:cNvPr id="8" name="Ink 7">
                  <a:extLst>
                    <a:ext uri="{FF2B5EF4-FFF2-40B4-BE49-F238E27FC236}">
                      <a16:creationId xmlns:a16="http://schemas.microsoft.com/office/drawing/2014/main" id="{4052AEE2-32C9-2240-893B-509963992FA0}"/>
                    </a:ext>
                  </a:extLst>
                </p:cNvPr>
                <p:cNvPicPr/>
                <p:nvPr/>
              </p:nvPicPr>
              <p:blipFill>
                <a:blip r:embed="rId13"/>
                <a:stretch>
                  <a:fillRect/>
                </a:stretch>
              </p:blipFill>
              <p:spPr>
                <a:xfrm>
                  <a:off x="1549258" y="4598215"/>
                  <a:ext cx="2894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C518E592-AB3B-18FE-CCDD-F88994F564EB}"/>
                    </a:ext>
                  </a:extLst>
                </p14:cNvPr>
                <p14:cNvContentPartPr/>
                <p14:nvPr/>
              </p14:nvContentPartPr>
              <p14:xfrm>
                <a:off x="1995658" y="4460695"/>
                <a:ext cx="177120" cy="333360"/>
              </p14:xfrm>
            </p:contentPart>
          </mc:Choice>
          <mc:Fallback xmlns="">
            <p:pic>
              <p:nvPicPr>
                <p:cNvPr id="9" name="Ink 8">
                  <a:extLst>
                    <a:ext uri="{FF2B5EF4-FFF2-40B4-BE49-F238E27FC236}">
                      <a16:creationId xmlns:a16="http://schemas.microsoft.com/office/drawing/2014/main" id="{C518E592-AB3B-18FE-CCDD-F88994F564EB}"/>
                    </a:ext>
                  </a:extLst>
                </p:cNvPr>
                <p:cNvPicPr/>
                <p:nvPr/>
              </p:nvPicPr>
              <p:blipFill>
                <a:blip r:embed="rId15"/>
                <a:stretch>
                  <a:fillRect/>
                </a:stretch>
              </p:blipFill>
              <p:spPr>
                <a:xfrm>
                  <a:off x="1986658" y="4451695"/>
                  <a:ext cx="19476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1BF4E30C-E347-2FDC-9B75-5DB529B2BA6D}"/>
                    </a:ext>
                  </a:extLst>
                </p14:cNvPr>
                <p14:cNvContentPartPr/>
                <p14:nvPr/>
              </p14:nvContentPartPr>
              <p14:xfrm>
                <a:off x="2265298" y="4338295"/>
                <a:ext cx="178200" cy="445320"/>
              </p14:xfrm>
            </p:contentPart>
          </mc:Choice>
          <mc:Fallback xmlns="">
            <p:pic>
              <p:nvPicPr>
                <p:cNvPr id="10" name="Ink 9">
                  <a:extLst>
                    <a:ext uri="{FF2B5EF4-FFF2-40B4-BE49-F238E27FC236}">
                      <a16:creationId xmlns:a16="http://schemas.microsoft.com/office/drawing/2014/main" id="{1BF4E30C-E347-2FDC-9B75-5DB529B2BA6D}"/>
                    </a:ext>
                  </a:extLst>
                </p:cNvPr>
                <p:cNvPicPr/>
                <p:nvPr/>
              </p:nvPicPr>
              <p:blipFill>
                <a:blip r:embed="rId17"/>
                <a:stretch>
                  <a:fillRect/>
                </a:stretch>
              </p:blipFill>
              <p:spPr>
                <a:xfrm>
                  <a:off x="2256298" y="4329655"/>
                  <a:ext cx="195840" cy="462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5ADD1CF9-F3D1-5E0F-342B-03B7F05FA169}"/>
                  </a:ext>
                </a:extLst>
              </p14:cNvPr>
              <p14:cNvContentPartPr/>
              <p14:nvPr/>
            </p14:nvContentPartPr>
            <p14:xfrm>
              <a:off x="1391218" y="5067295"/>
              <a:ext cx="1269360" cy="44280"/>
            </p14:xfrm>
          </p:contentPart>
        </mc:Choice>
        <mc:Fallback xmlns="">
          <p:pic>
            <p:nvPicPr>
              <p:cNvPr id="11" name="Ink 10">
                <a:extLst>
                  <a:ext uri="{FF2B5EF4-FFF2-40B4-BE49-F238E27FC236}">
                    <a16:creationId xmlns:a16="http://schemas.microsoft.com/office/drawing/2014/main" id="{5ADD1CF9-F3D1-5E0F-342B-03B7F05FA169}"/>
                  </a:ext>
                </a:extLst>
              </p:cNvPr>
              <p:cNvPicPr/>
              <p:nvPr/>
            </p:nvPicPr>
            <p:blipFill>
              <a:blip r:embed="rId19"/>
              <a:stretch>
                <a:fillRect/>
              </a:stretch>
            </p:blipFill>
            <p:spPr>
              <a:xfrm>
                <a:off x="1382578" y="5058295"/>
                <a:ext cx="12870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05B124D3-A951-F51A-BB19-4601C40C2A03}"/>
                  </a:ext>
                </a:extLst>
              </p14:cNvPr>
              <p14:cNvContentPartPr/>
              <p14:nvPr/>
            </p14:nvContentPartPr>
            <p14:xfrm>
              <a:off x="2143978" y="5269255"/>
              <a:ext cx="207360" cy="282600"/>
            </p14:xfrm>
          </p:contentPart>
        </mc:Choice>
        <mc:Fallback xmlns="">
          <p:pic>
            <p:nvPicPr>
              <p:cNvPr id="12" name="Ink 11">
                <a:extLst>
                  <a:ext uri="{FF2B5EF4-FFF2-40B4-BE49-F238E27FC236}">
                    <a16:creationId xmlns:a16="http://schemas.microsoft.com/office/drawing/2014/main" id="{05B124D3-A951-F51A-BB19-4601C40C2A03}"/>
                  </a:ext>
                </a:extLst>
              </p:cNvPr>
              <p:cNvPicPr/>
              <p:nvPr/>
            </p:nvPicPr>
            <p:blipFill>
              <a:blip r:embed="rId21"/>
              <a:stretch>
                <a:fillRect/>
              </a:stretch>
            </p:blipFill>
            <p:spPr>
              <a:xfrm>
                <a:off x="2135338" y="5260255"/>
                <a:ext cx="225000" cy="300240"/>
              </a:xfrm>
              <a:prstGeom prst="rect">
                <a:avLst/>
              </a:prstGeom>
            </p:spPr>
          </p:pic>
        </mc:Fallback>
      </mc:AlternateContent>
      <p:grpSp>
        <p:nvGrpSpPr>
          <p:cNvPr id="27" name="Group 26">
            <a:extLst>
              <a:ext uri="{FF2B5EF4-FFF2-40B4-BE49-F238E27FC236}">
                <a16:creationId xmlns:a16="http://schemas.microsoft.com/office/drawing/2014/main" id="{8757D658-8F27-9A4D-E796-800DBFF029ED}"/>
              </a:ext>
            </a:extLst>
          </p:cNvPr>
          <p:cNvGrpSpPr/>
          <p:nvPr/>
        </p:nvGrpSpPr>
        <p:grpSpPr>
          <a:xfrm>
            <a:off x="4596298" y="3741055"/>
            <a:ext cx="2011680" cy="1000440"/>
            <a:chOff x="4596298" y="3741055"/>
            <a:chExt cx="2011680" cy="1000440"/>
          </a:xfrm>
        </p:grpSpPr>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7530897B-D00F-6361-6274-A83683181FEC}"/>
                    </a:ext>
                  </a:extLst>
                </p14:cNvPr>
                <p14:cNvContentPartPr/>
                <p14:nvPr/>
              </p14:nvContentPartPr>
              <p14:xfrm>
                <a:off x="4810858" y="3998095"/>
                <a:ext cx="219960" cy="360"/>
              </p14:xfrm>
            </p:contentPart>
          </mc:Choice>
          <mc:Fallback xmlns="">
            <p:pic>
              <p:nvPicPr>
                <p:cNvPr id="14" name="Ink 13">
                  <a:extLst>
                    <a:ext uri="{FF2B5EF4-FFF2-40B4-BE49-F238E27FC236}">
                      <a16:creationId xmlns:a16="http://schemas.microsoft.com/office/drawing/2014/main" id="{7530897B-D00F-6361-6274-A83683181FEC}"/>
                    </a:ext>
                  </a:extLst>
                </p:cNvPr>
                <p:cNvPicPr/>
                <p:nvPr/>
              </p:nvPicPr>
              <p:blipFill>
                <a:blip r:embed="rId23"/>
                <a:stretch>
                  <a:fillRect/>
                </a:stretch>
              </p:blipFill>
              <p:spPr>
                <a:xfrm>
                  <a:off x="4801858" y="3989455"/>
                  <a:ext cx="2376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354E1753-2858-E99C-8EEA-7A45BC9D7819}"/>
                    </a:ext>
                  </a:extLst>
                </p14:cNvPr>
                <p14:cNvContentPartPr/>
                <p14:nvPr/>
              </p14:nvContentPartPr>
              <p14:xfrm>
                <a:off x="4909138" y="4202935"/>
                <a:ext cx="13320" cy="222120"/>
              </p14:xfrm>
            </p:contentPart>
          </mc:Choice>
          <mc:Fallback xmlns="">
            <p:pic>
              <p:nvPicPr>
                <p:cNvPr id="15" name="Ink 14">
                  <a:extLst>
                    <a:ext uri="{FF2B5EF4-FFF2-40B4-BE49-F238E27FC236}">
                      <a16:creationId xmlns:a16="http://schemas.microsoft.com/office/drawing/2014/main" id="{354E1753-2858-E99C-8EEA-7A45BC9D7819}"/>
                    </a:ext>
                  </a:extLst>
                </p:cNvPr>
                <p:cNvPicPr/>
                <p:nvPr/>
              </p:nvPicPr>
              <p:blipFill>
                <a:blip r:embed="rId25"/>
                <a:stretch>
                  <a:fillRect/>
                </a:stretch>
              </p:blipFill>
              <p:spPr>
                <a:xfrm>
                  <a:off x="4900498" y="4193935"/>
                  <a:ext cx="3096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373B0F2-CB88-CBFD-8351-0C99E2DA4CB4}"/>
                    </a:ext>
                  </a:extLst>
                </p14:cNvPr>
                <p14:cNvContentPartPr/>
                <p14:nvPr/>
              </p14:nvContentPartPr>
              <p14:xfrm>
                <a:off x="4818058" y="4321375"/>
                <a:ext cx="256320" cy="41040"/>
              </p14:xfrm>
            </p:contentPart>
          </mc:Choice>
          <mc:Fallback xmlns="">
            <p:pic>
              <p:nvPicPr>
                <p:cNvPr id="16" name="Ink 15">
                  <a:extLst>
                    <a:ext uri="{FF2B5EF4-FFF2-40B4-BE49-F238E27FC236}">
                      <a16:creationId xmlns:a16="http://schemas.microsoft.com/office/drawing/2014/main" id="{9373B0F2-CB88-CBFD-8351-0C99E2DA4CB4}"/>
                    </a:ext>
                  </a:extLst>
                </p:cNvPr>
                <p:cNvPicPr/>
                <p:nvPr/>
              </p:nvPicPr>
              <p:blipFill>
                <a:blip r:embed="rId27"/>
                <a:stretch>
                  <a:fillRect/>
                </a:stretch>
              </p:blipFill>
              <p:spPr>
                <a:xfrm>
                  <a:off x="4809058" y="4312735"/>
                  <a:ext cx="27396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C4E50B9A-03B9-36D7-FEB5-E273EB67EFDF}"/>
                    </a:ext>
                  </a:extLst>
                </p14:cNvPr>
                <p14:cNvContentPartPr/>
                <p14:nvPr/>
              </p14:nvContentPartPr>
              <p14:xfrm>
                <a:off x="5315218" y="4117615"/>
                <a:ext cx="221040" cy="360"/>
              </p14:xfrm>
            </p:contentPart>
          </mc:Choice>
          <mc:Fallback xmlns="">
            <p:pic>
              <p:nvPicPr>
                <p:cNvPr id="17" name="Ink 16">
                  <a:extLst>
                    <a:ext uri="{FF2B5EF4-FFF2-40B4-BE49-F238E27FC236}">
                      <a16:creationId xmlns:a16="http://schemas.microsoft.com/office/drawing/2014/main" id="{C4E50B9A-03B9-36D7-FEB5-E273EB67EFDF}"/>
                    </a:ext>
                  </a:extLst>
                </p:cNvPr>
                <p:cNvPicPr/>
                <p:nvPr/>
              </p:nvPicPr>
              <p:blipFill>
                <a:blip r:embed="rId29"/>
                <a:stretch>
                  <a:fillRect/>
                </a:stretch>
              </p:blipFill>
              <p:spPr>
                <a:xfrm>
                  <a:off x="5306578" y="4108975"/>
                  <a:ext cx="238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6946614D-B8D3-73C3-3D01-0A0ED02D1E85}"/>
                    </a:ext>
                  </a:extLst>
                </p14:cNvPr>
                <p14:cNvContentPartPr/>
                <p14:nvPr/>
              </p14:nvContentPartPr>
              <p14:xfrm>
                <a:off x="5341858" y="4215535"/>
                <a:ext cx="243360" cy="360"/>
              </p14:xfrm>
            </p:contentPart>
          </mc:Choice>
          <mc:Fallback xmlns="">
            <p:pic>
              <p:nvPicPr>
                <p:cNvPr id="18" name="Ink 17">
                  <a:extLst>
                    <a:ext uri="{FF2B5EF4-FFF2-40B4-BE49-F238E27FC236}">
                      <a16:creationId xmlns:a16="http://schemas.microsoft.com/office/drawing/2014/main" id="{6946614D-B8D3-73C3-3D01-0A0ED02D1E85}"/>
                    </a:ext>
                  </a:extLst>
                </p:cNvPr>
                <p:cNvPicPr/>
                <p:nvPr/>
              </p:nvPicPr>
              <p:blipFill>
                <a:blip r:embed="rId31"/>
                <a:stretch>
                  <a:fillRect/>
                </a:stretch>
              </p:blipFill>
              <p:spPr>
                <a:xfrm>
                  <a:off x="5333218" y="4206535"/>
                  <a:ext cx="261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9" name="Ink 18">
                  <a:extLst>
                    <a:ext uri="{FF2B5EF4-FFF2-40B4-BE49-F238E27FC236}">
                      <a16:creationId xmlns:a16="http://schemas.microsoft.com/office/drawing/2014/main" id="{85B9F645-8F3B-6484-A1CF-1C2ACD2FE1AB}"/>
                    </a:ext>
                  </a:extLst>
                </p14:cNvPr>
                <p14:cNvContentPartPr/>
                <p14:nvPr/>
              </p14:nvContentPartPr>
              <p14:xfrm>
                <a:off x="5454898" y="4032655"/>
                <a:ext cx="187920" cy="385920"/>
              </p14:xfrm>
            </p:contentPart>
          </mc:Choice>
          <mc:Fallback xmlns="">
            <p:pic>
              <p:nvPicPr>
                <p:cNvPr id="19" name="Ink 18">
                  <a:extLst>
                    <a:ext uri="{FF2B5EF4-FFF2-40B4-BE49-F238E27FC236}">
                      <a16:creationId xmlns:a16="http://schemas.microsoft.com/office/drawing/2014/main" id="{85B9F645-8F3B-6484-A1CF-1C2ACD2FE1AB}"/>
                    </a:ext>
                  </a:extLst>
                </p:cNvPr>
                <p:cNvPicPr/>
                <p:nvPr/>
              </p:nvPicPr>
              <p:blipFill>
                <a:blip r:embed="rId33"/>
                <a:stretch>
                  <a:fillRect/>
                </a:stretch>
              </p:blipFill>
              <p:spPr>
                <a:xfrm>
                  <a:off x="5445898" y="4023655"/>
                  <a:ext cx="205560" cy="403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 name="Ink 19">
                  <a:extLst>
                    <a:ext uri="{FF2B5EF4-FFF2-40B4-BE49-F238E27FC236}">
                      <a16:creationId xmlns:a16="http://schemas.microsoft.com/office/drawing/2014/main" id="{D5D7411F-D5CE-613E-8588-A313EC5A90B5}"/>
                    </a:ext>
                  </a:extLst>
                </p14:cNvPr>
                <p14:cNvContentPartPr/>
                <p14:nvPr/>
              </p14:nvContentPartPr>
              <p14:xfrm>
                <a:off x="5821738" y="4033735"/>
                <a:ext cx="221040" cy="239760"/>
              </p14:xfrm>
            </p:contentPart>
          </mc:Choice>
          <mc:Fallback xmlns="">
            <p:pic>
              <p:nvPicPr>
                <p:cNvPr id="20" name="Ink 19">
                  <a:extLst>
                    <a:ext uri="{FF2B5EF4-FFF2-40B4-BE49-F238E27FC236}">
                      <a16:creationId xmlns:a16="http://schemas.microsoft.com/office/drawing/2014/main" id="{D5D7411F-D5CE-613E-8588-A313EC5A90B5}"/>
                    </a:ext>
                  </a:extLst>
                </p:cNvPr>
                <p:cNvPicPr/>
                <p:nvPr/>
              </p:nvPicPr>
              <p:blipFill>
                <a:blip r:embed="rId35"/>
                <a:stretch>
                  <a:fillRect/>
                </a:stretch>
              </p:blipFill>
              <p:spPr>
                <a:xfrm>
                  <a:off x="5812738" y="4024735"/>
                  <a:ext cx="23868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1" name="Ink 20">
                  <a:extLst>
                    <a:ext uri="{FF2B5EF4-FFF2-40B4-BE49-F238E27FC236}">
                      <a16:creationId xmlns:a16="http://schemas.microsoft.com/office/drawing/2014/main" id="{C257906F-50B5-C611-2405-024272128A6F}"/>
                    </a:ext>
                  </a:extLst>
                </p14:cNvPr>
                <p14:cNvContentPartPr/>
                <p14:nvPr/>
              </p14:nvContentPartPr>
              <p14:xfrm>
                <a:off x="6100378" y="4305535"/>
                <a:ext cx="36720" cy="178560"/>
              </p14:xfrm>
            </p:contentPart>
          </mc:Choice>
          <mc:Fallback xmlns="">
            <p:pic>
              <p:nvPicPr>
                <p:cNvPr id="21" name="Ink 20">
                  <a:extLst>
                    <a:ext uri="{FF2B5EF4-FFF2-40B4-BE49-F238E27FC236}">
                      <a16:creationId xmlns:a16="http://schemas.microsoft.com/office/drawing/2014/main" id="{C257906F-50B5-C611-2405-024272128A6F}"/>
                    </a:ext>
                  </a:extLst>
                </p:cNvPr>
                <p:cNvPicPr/>
                <p:nvPr/>
              </p:nvPicPr>
              <p:blipFill>
                <a:blip r:embed="rId37"/>
                <a:stretch>
                  <a:fillRect/>
                </a:stretch>
              </p:blipFill>
              <p:spPr>
                <a:xfrm>
                  <a:off x="6091738" y="4296895"/>
                  <a:ext cx="5436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 name="Ink 23">
                  <a:extLst>
                    <a:ext uri="{FF2B5EF4-FFF2-40B4-BE49-F238E27FC236}">
                      <a16:creationId xmlns:a16="http://schemas.microsoft.com/office/drawing/2014/main" id="{AC09F49D-AFE8-F027-F033-BED50B974FD9}"/>
                    </a:ext>
                  </a:extLst>
                </p14:cNvPr>
                <p14:cNvContentPartPr/>
                <p14:nvPr/>
              </p14:nvContentPartPr>
              <p14:xfrm>
                <a:off x="6290098" y="4007095"/>
                <a:ext cx="27000" cy="405720"/>
              </p14:xfrm>
            </p:contentPart>
          </mc:Choice>
          <mc:Fallback xmlns="">
            <p:pic>
              <p:nvPicPr>
                <p:cNvPr id="24" name="Ink 23">
                  <a:extLst>
                    <a:ext uri="{FF2B5EF4-FFF2-40B4-BE49-F238E27FC236}">
                      <a16:creationId xmlns:a16="http://schemas.microsoft.com/office/drawing/2014/main" id="{AC09F49D-AFE8-F027-F033-BED50B974FD9}"/>
                    </a:ext>
                  </a:extLst>
                </p:cNvPr>
                <p:cNvPicPr/>
                <p:nvPr/>
              </p:nvPicPr>
              <p:blipFill>
                <a:blip r:embed="rId39"/>
                <a:stretch>
                  <a:fillRect/>
                </a:stretch>
              </p:blipFill>
              <p:spPr>
                <a:xfrm>
                  <a:off x="6281098" y="3998455"/>
                  <a:ext cx="4464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8DB938C1-8001-6895-1202-BC7F0D85DC87}"/>
                    </a:ext>
                  </a:extLst>
                </p14:cNvPr>
                <p14:cNvContentPartPr/>
                <p14:nvPr/>
              </p14:nvContentPartPr>
              <p14:xfrm>
                <a:off x="4596298" y="3741055"/>
                <a:ext cx="2011680" cy="1000440"/>
              </p14:xfrm>
            </p:contentPart>
          </mc:Choice>
          <mc:Fallback xmlns="">
            <p:pic>
              <p:nvPicPr>
                <p:cNvPr id="26" name="Ink 25">
                  <a:extLst>
                    <a:ext uri="{FF2B5EF4-FFF2-40B4-BE49-F238E27FC236}">
                      <a16:creationId xmlns:a16="http://schemas.microsoft.com/office/drawing/2014/main" id="{8DB938C1-8001-6895-1202-BC7F0D85DC87}"/>
                    </a:ext>
                  </a:extLst>
                </p:cNvPr>
                <p:cNvPicPr/>
                <p:nvPr/>
              </p:nvPicPr>
              <p:blipFill>
                <a:blip r:embed="rId41"/>
                <a:stretch>
                  <a:fillRect/>
                </a:stretch>
              </p:blipFill>
              <p:spPr>
                <a:xfrm>
                  <a:off x="4587298" y="3732415"/>
                  <a:ext cx="2029320" cy="1018080"/>
                </a:xfrm>
                <a:prstGeom prst="rect">
                  <a:avLst/>
                </a:prstGeom>
              </p:spPr>
            </p:pic>
          </mc:Fallback>
        </mc:AlternateContent>
      </p:grpSp>
      <p:pic>
        <p:nvPicPr>
          <p:cNvPr id="28" name="Audio 27">
            <a:hlinkClick r:id="" action="ppaction://media"/>
            <a:extLst>
              <a:ext uri="{FF2B5EF4-FFF2-40B4-BE49-F238E27FC236}">
                <a16:creationId xmlns:a16="http://schemas.microsoft.com/office/drawing/2014/main" id="{C9A002A4-5496-0F71-2987-124D1F3D0649}"/>
              </a:ext>
            </a:extLst>
          </p:cNvPr>
          <p:cNvPicPr>
            <a:picLocks noChangeAspect="1"/>
          </p:cNvPicPr>
          <p:nvPr>
            <a:audioFile r:link="rId2"/>
            <p:extLst>
              <p:ext uri="{DAA4B4D4-6D71-4841-9C94-3DE7FCFB9230}">
                <p14:media xmlns:p14="http://schemas.microsoft.com/office/powerpoint/2010/main" r:embed="rId1"/>
              </p:ext>
            </p:extLst>
          </p:nvPr>
        </p:nvPicPr>
        <p:blipFill>
          <a:blip r:embed="rId42"/>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04970032"/>
      </p:ext>
    </p:extLst>
  </p:cSld>
  <p:clrMapOvr>
    <a:masterClrMapping/>
  </p:clrMapOvr>
  <mc:AlternateContent xmlns:mc="http://schemas.openxmlformats.org/markup-compatibility/2006" xmlns:p14="http://schemas.microsoft.com/office/powerpoint/2010/main">
    <mc:Choice Requires="p14">
      <p:transition spd="slow" p14:dur="2000" advTm="45413"/>
    </mc:Choice>
    <mc:Fallback xmlns="">
      <p:transition spd="slow" advTm="45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99516C-723F-01D9-5E21-207130FA2F2B}"/>
              </a:ext>
            </a:extLst>
          </p:cNvPr>
          <p:cNvSpPr txBox="1"/>
          <p:nvPr/>
        </p:nvSpPr>
        <p:spPr>
          <a:xfrm>
            <a:off x="2438400" y="152400"/>
            <a:ext cx="3603872" cy="415498"/>
          </a:xfrm>
          <a:prstGeom prst="rect">
            <a:avLst/>
          </a:prstGeom>
          <a:noFill/>
        </p:spPr>
        <p:txBody>
          <a:bodyPr wrap="none" lIns="91440" tIns="45720" rIns="91440" bIns="45720" rtlCol="0" anchor="t">
            <a:spAutoFit/>
          </a:bodyPr>
          <a:lstStyle/>
          <a:p>
            <a:pPr>
              <a:buNone/>
            </a:pPr>
            <a:r>
              <a:rPr lang="en-US" sz="2100" dirty="0">
                <a:solidFill>
                  <a:srgbClr val="042EF7"/>
                </a:solidFill>
                <a:latin typeface="Comic Sans MS"/>
                <a:ea typeface="ＭＳ Ｐゴシック"/>
              </a:rPr>
              <a:t>Designate a bit as ‘sign bit’ </a:t>
            </a:r>
          </a:p>
        </p:txBody>
      </p:sp>
      <p:pic>
        <p:nvPicPr>
          <p:cNvPr id="5126" name="Picture 6" descr="LIN Message Frame - Developer Help">
            <a:extLst>
              <a:ext uri="{FF2B5EF4-FFF2-40B4-BE49-F238E27FC236}">
                <a16:creationId xmlns:a16="http://schemas.microsoft.com/office/drawing/2014/main" id="{EF15F035-C79D-6C9B-FC6F-B8F7850B2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946538"/>
            <a:ext cx="4119556" cy="2482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5B4870-C3B8-08C9-7253-1C4BF7DC07E5}"/>
              </a:ext>
            </a:extLst>
          </p:cNvPr>
          <p:cNvSpPr txBox="1"/>
          <p:nvPr/>
        </p:nvSpPr>
        <p:spPr>
          <a:xfrm>
            <a:off x="2743200" y="6400800"/>
            <a:ext cx="4572000" cy="246221"/>
          </a:xfrm>
          <a:prstGeom prst="rect">
            <a:avLst/>
          </a:prstGeom>
          <a:noFill/>
        </p:spPr>
        <p:txBody>
          <a:bodyPr wrap="square">
            <a:spAutoFit/>
          </a:bodyPr>
          <a:lstStyle/>
          <a:p>
            <a:r>
              <a:rPr lang="en-US" sz="1000" dirty="0"/>
              <a:t>https://</a:t>
            </a:r>
            <a:r>
              <a:rPr lang="en-US" sz="1000" dirty="0" err="1"/>
              <a:t>microchipdeveloper.com</a:t>
            </a:r>
            <a:r>
              <a:rPr lang="en-US" sz="1000" dirty="0"/>
              <a:t>/</a:t>
            </a:r>
            <a:r>
              <a:rPr lang="en-US" sz="1000" dirty="0" err="1"/>
              <a:t>lin:protocol-dll-lin-message-frame</a:t>
            </a:r>
            <a:endParaRPr lang="en-US" sz="1000" dirty="0"/>
          </a:p>
        </p:txBody>
      </p:sp>
      <p:sp>
        <p:nvSpPr>
          <p:cNvPr id="9" name="TextBox 8">
            <a:extLst>
              <a:ext uri="{FF2B5EF4-FFF2-40B4-BE49-F238E27FC236}">
                <a16:creationId xmlns:a16="http://schemas.microsoft.com/office/drawing/2014/main" id="{C6210F3C-E12A-CD0C-258A-ED995AF78E0C}"/>
              </a:ext>
            </a:extLst>
          </p:cNvPr>
          <p:cNvSpPr txBox="1"/>
          <p:nvPr/>
        </p:nvSpPr>
        <p:spPr>
          <a:xfrm>
            <a:off x="1295400" y="4114800"/>
            <a:ext cx="4572000" cy="461665"/>
          </a:xfrm>
          <a:prstGeom prst="rect">
            <a:avLst/>
          </a:prstGeom>
          <a:noFill/>
        </p:spPr>
        <p:txBody>
          <a:bodyPr wrap="square">
            <a:spAutoFit/>
          </a:bodyPr>
          <a:lstStyle/>
          <a:p>
            <a:pPr>
              <a:buNone/>
            </a:pPr>
            <a:r>
              <a:rPr lang="en-US" sz="2400" b="1" dirty="0">
                <a:solidFill>
                  <a:srgbClr val="130CE7"/>
                </a:solidFill>
                <a:latin typeface="Comic Sans MS"/>
                <a:ea typeface="ＭＳ Ｐゴシック"/>
              </a:rPr>
              <a:t>28 = </a:t>
            </a:r>
            <a:r>
              <a:rPr lang="en-US" sz="2400" b="1" dirty="0">
                <a:solidFill>
                  <a:srgbClr val="130CE7"/>
                </a:solidFill>
                <a:highlight>
                  <a:srgbClr val="FFFF00"/>
                </a:highlight>
                <a:latin typeface="Comic Sans MS"/>
                <a:ea typeface="ＭＳ Ｐゴシック"/>
              </a:rPr>
              <a:t>0</a:t>
            </a:r>
            <a:r>
              <a:rPr lang="en-US" sz="2400" b="1" dirty="0">
                <a:solidFill>
                  <a:srgbClr val="130CE7"/>
                </a:solidFill>
                <a:latin typeface="Comic Sans MS"/>
                <a:ea typeface="ＭＳ Ｐゴシック"/>
              </a:rPr>
              <a:t>0011100</a:t>
            </a:r>
          </a:p>
        </p:txBody>
      </p:sp>
      <p:sp>
        <p:nvSpPr>
          <p:cNvPr id="10" name="TextBox 9">
            <a:extLst>
              <a:ext uri="{FF2B5EF4-FFF2-40B4-BE49-F238E27FC236}">
                <a16:creationId xmlns:a16="http://schemas.microsoft.com/office/drawing/2014/main" id="{C69FF4E4-A085-1967-E020-8813CF8B51BB}"/>
              </a:ext>
            </a:extLst>
          </p:cNvPr>
          <p:cNvSpPr txBox="1"/>
          <p:nvPr/>
        </p:nvSpPr>
        <p:spPr>
          <a:xfrm>
            <a:off x="1143000" y="5058855"/>
            <a:ext cx="7251357" cy="904863"/>
          </a:xfrm>
          <a:prstGeom prst="rect">
            <a:avLst/>
          </a:prstGeom>
          <a:noFill/>
        </p:spPr>
        <p:txBody>
          <a:bodyPr wrap="square">
            <a:spAutoFit/>
          </a:bodyPr>
          <a:lstStyle/>
          <a:p>
            <a:pPr>
              <a:buNone/>
            </a:pPr>
            <a:r>
              <a:rPr lang="en-US" b="1" dirty="0">
                <a:solidFill>
                  <a:srgbClr val="130CE7"/>
                </a:solidFill>
                <a:latin typeface="Comic Sans MS"/>
                <a:ea typeface="ＭＳ Ｐゴシック"/>
              </a:rPr>
              <a:t>-</a:t>
            </a:r>
            <a:r>
              <a:rPr lang="en-US" sz="2400" b="1" dirty="0">
                <a:solidFill>
                  <a:srgbClr val="130CE7"/>
                </a:solidFill>
                <a:latin typeface="Comic Sans MS"/>
                <a:ea typeface="ＭＳ Ｐゴシック"/>
              </a:rPr>
              <a:t>28 = </a:t>
            </a:r>
            <a:r>
              <a:rPr lang="en-US" sz="2400" b="1" dirty="0">
                <a:solidFill>
                  <a:srgbClr val="130CE7"/>
                </a:solidFill>
                <a:highlight>
                  <a:srgbClr val="FFFF00"/>
                </a:highlight>
                <a:latin typeface="Comic Sans MS"/>
                <a:ea typeface="ＭＳ Ｐゴシック"/>
              </a:rPr>
              <a:t>1</a:t>
            </a:r>
            <a:r>
              <a:rPr lang="en-US" sz="2400" b="1" dirty="0">
                <a:solidFill>
                  <a:srgbClr val="130CE7"/>
                </a:solidFill>
                <a:latin typeface="Comic Sans MS"/>
                <a:ea typeface="ＭＳ Ｐゴシック"/>
              </a:rPr>
              <a:t>0011100 ????</a:t>
            </a:r>
          </a:p>
          <a:p>
            <a:pPr>
              <a:buNone/>
            </a:pPr>
            <a:r>
              <a:rPr lang="en-US" b="1" dirty="0">
                <a:solidFill>
                  <a:srgbClr val="130CE7"/>
                </a:solidFill>
                <a:latin typeface="Comic Sans MS"/>
                <a:ea typeface="ＭＳ Ｐゴシック"/>
              </a:rPr>
              <a:t>No because sum does not give 00000000 !!!</a:t>
            </a:r>
            <a:r>
              <a:rPr lang="en-US" sz="2400" b="1" dirty="0">
                <a:solidFill>
                  <a:srgbClr val="130CE7"/>
                </a:solidFill>
                <a:latin typeface="Comic Sans MS"/>
                <a:ea typeface="ＭＳ Ｐゴシック"/>
              </a:rPr>
              <a:t> </a:t>
            </a:r>
          </a:p>
        </p:txBody>
      </p:sp>
      <p:pic>
        <p:nvPicPr>
          <p:cNvPr id="11" name="Audio 10">
            <a:hlinkClick r:id="" action="ppaction://media"/>
            <a:extLst>
              <a:ext uri="{FF2B5EF4-FFF2-40B4-BE49-F238E27FC236}">
                <a16:creationId xmlns:a16="http://schemas.microsoft.com/office/drawing/2014/main" id="{00F67F2B-FDEB-3E86-8765-07DCEA05402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565771203"/>
      </p:ext>
    </p:extLst>
  </p:cSld>
  <p:clrMapOvr>
    <a:masterClrMapping/>
  </p:clrMapOvr>
  <mc:AlternateContent xmlns:mc="http://schemas.openxmlformats.org/markup-compatibility/2006" xmlns:p14="http://schemas.microsoft.com/office/powerpoint/2010/main">
    <mc:Choice Requires="p14">
      <p:transition spd="slow" p14:dur="2000" advTm="112192"/>
    </mc:Choice>
    <mc:Fallback xmlns="">
      <p:transition spd="slow" advTm="11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741B3E-62A9-75F6-97BD-8A111979A64C}"/>
              </a:ext>
            </a:extLst>
          </p:cNvPr>
          <p:cNvSpPr txBox="1"/>
          <p:nvPr/>
        </p:nvSpPr>
        <p:spPr>
          <a:xfrm>
            <a:off x="2982028" y="809897"/>
            <a:ext cx="2004075" cy="415498"/>
          </a:xfrm>
          <a:prstGeom prst="rect">
            <a:avLst/>
          </a:prstGeom>
          <a:noFill/>
        </p:spPr>
        <p:txBody>
          <a:bodyPr wrap="none" lIns="91440" tIns="45720" rIns="91440" bIns="45720" rtlCol="0" anchor="t">
            <a:spAutoFit/>
          </a:bodyPr>
          <a:lstStyle/>
          <a:p>
            <a:pPr>
              <a:buNone/>
            </a:pPr>
            <a:r>
              <a:rPr lang="en-US" sz="2100" b="1" dirty="0">
                <a:solidFill>
                  <a:srgbClr val="130CE7"/>
                </a:solidFill>
                <a:latin typeface="Comic Sans MS"/>
                <a:ea typeface="ＭＳ Ｐゴシック"/>
              </a:rPr>
              <a:t>28 = 00011100</a:t>
            </a:r>
          </a:p>
        </p:txBody>
      </p:sp>
      <p:sp>
        <p:nvSpPr>
          <p:cNvPr id="7" name="TextBox 6">
            <a:extLst>
              <a:ext uri="{FF2B5EF4-FFF2-40B4-BE49-F238E27FC236}">
                <a16:creationId xmlns:a16="http://schemas.microsoft.com/office/drawing/2014/main" id="{B1757377-7F53-5F8A-FF87-1665AC5ABA90}"/>
              </a:ext>
            </a:extLst>
          </p:cNvPr>
          <p:cNvSpPr txBox="1"/>
          <p:nvPr/>
        </p:nvSpPr>
        <p:spPr>
          <a:xfrm>
            <a:off x="2068797" y="1783790"/>
            <a:ext cx="4854214" cy="803297"/>
          </a:xfrm>
          <a:prstGeom prst="rect">
            <a:avLst/>
          </a:prstGeom>
          <a:noFill/>
        </p:spPr>
        <p:txBody>
          <a:bodyPr wrap="none" lIns="91440" tIns="45720" rIns="91440" bIns="45720" rtlCol="0" anchor="t">
            <a:spAutoFit/>
          </a:bodyPr>
          <a:lstStyle/>
          <a:p>
            <a:pPr>
              <a:buNone/>
            </a:pPr>
            <a:r>
              <a:rPr lang="en-US" sz="2100" dirty="0">
                <a:latin typeface="Comic Sans MS"/>
                <a:ea typeface="ＭＳ Ｐゴシック"/>
              </a:rPr>
              <a:t>TO GET NEGATIVE of ABCDEFGH, </a:t>
            </a:r>
            <a:endParaRPr lang="en-US"/>
          </a:p>
          <a:p>
            <a:pPr>
              <a:buNone/>
            </a:pPr>
            <a:r>
              <a:rPr lang="en-US" sz="2100" dirty="0">
                <a:latin typeface="Comic Sans MS"/>
                <a:ea typeface="ＭＳ Ｐゴシック"/>
              </a:rPr>
              <a:t>WE NEED TO SUBTRACT FROM 0</a:t>
            </a:r>
            <a:endParaRPr lang="en-US" dirty="0"/>
          </a:p>
        </p:txBody>
      </p:sp>
      <p:sp>
        <p:nvSpPr>
          <p:cNvPr id="8" name="TextBox 7">
            <a:extLst>
              <a:ext uri="{FF2B5EF4-FFF2-40B4-BE49-F238E27FC236}">
                <a16:creationId xmlns:a16="http://schemas.microsoft.com/office/drawing/2014/main" id="{5D0BCEBB-91CF-DD1B-F307-CE35BEA88024}"/>
              </a:ext>
            </a:extLst>
          </p:cNvPr>
          <p:cNvSpPr txBox="1"/>
          <p:nvPr/>
        </p:nvSpPr>
        <p:spPr>
          <a:xfrm>
            <a:off x="3138074" y="3087539"/>
            <a:ext cx="1741182" cy="803297"/>
          </a:xfrm>
          <a:prstGeom prst="rect">
            <a:avLst/>
          </a:prstGeom>
          <a:noFill/>
        </p:spPr>
        <p:txBody>
          <a:bodyPr wrap="none" lIns="91440" tIns="45720" rIns="91440" bIns="45720" rtlCol="0" anchor="t">
            <a:spAutoFit/>
          </a:bodyPr>
          <a:lstStyle/>
          <a:p>
            <a:pPr>
              <a:buNone/>
            </a:pPr>
            <a:r>
              <a:rPr lang="en-US" sz="2100" dirty="0">
                <a:latin typeface="Comic Sans MS"/>
                <a:ea typeface="ＭＳ Ｐゴシック"/>
              </a:rPr>
              <a:t>  00000000</a:t>
            </a:r>
          </a:p>
          <a:p>
            <a:pPr>
              <a:buNone/>
            </a:pPr>
            <a:r>
              <a:rPr lang="en-US" sz="2100" b="1" dirty="0">
                <a:solidFill>
                  <a:srgbClr val="130CE7"/>
                </a:solidFill>
                <a:latin typeface="Comic Sans MS"/>
                <a:ea typeface="ＭＳ Ｐゴシック"/>
              </a:rPr>
              <a:t>-ABCDEFGH</a:t>
            </a:r>
          </a:p>
        </p:txBody>
      </p:sp>
      <p:sp>
        <p:nvSpPr>
          <p:cNvPr id="9" name="TextBox 8">
            <a:extLst>
              <a:ext uri="{FF2B5EF4-FFF2-40B4-BE49-F238E27FC236}">
                <a16:creationId xmlns:a16="http://schemas.microsoft.com/office/drawing/2014/main" id="{23EF66DE-2DB4-1EA6-B550-7C2E50B59180}"/>
              </a:ext>
            </a:extLst>
          </p:cNvPr>
          <p:cNvSpPr txBox="1"/>
          <p:nvPr/>
        </p:nvSpPr>
        <p:spPr>
          <a:xfrm>
            <a:off x="1305210" y="4803715"/>
            <a:ext cx="7000634" cy="415498"/>
          </a:xfrm>
          <a:prstGeom prst="rect">
            <a:avLst/>
          </a:prstGeom>
          <a:noFill/>
        </p:spPr>
        <p:txBody>
          <a:bodyPr wrap="none" lIns="91440" tIns="45720" rIns="91440" bIns="45720" rtlCol="0" anchor="t">
            <a:spAutoFit/>
          </a:bodyPr>
          <a:lstStyle/>
          <a:p>
            <a:pPr>
              <a:buNone/>
            </a:pPr>
            <a:r>
              <a:rPr lang="en-US" sz="2100" dirty="0">
                <a:latin typeface="Comic Sans MS"/>
                <a:ea typeface="ＭＳ Ｐゴシック"/>
              </a:rPr>
              <a:t>SINCE WE DROP 9</a:t>
            </a:r>
            <a:r>
              <a:rPr lang="en-US" sz="2100" baseline="30000" dirty="0">
                <a:latin typeface="Comic Sans MS"/>
                <a:ea typeface="ＭＳ Ｐゴシック"/>
              </a:rPr>
              <a:t>TH</a:t>
            </a:r>
            <a:r>
              <a:rPr lang="en-US" sz="2100" dirty="0">
                <a:latin typeface="Comic Sans MS"/>
                <a:ea typeface="ＭＳ Ｐゴシック"/>
              </a:rPr>
              <a:t> BIT, WE MIGHT AS WELL DO</a:t>
            </a:r>
          </a:p>
        </p:txBody>
      </p:sp>
      <p:sp>
        <p:nvSpPr>
          <p:cNvPr id="10" name="TextBox 9">
            <a:extLst>
              <a:ext uri="{FF2B5EF4-FFF2-40B4-BE49-F238E27FC236}">
                <a16:creationId xmlns:a16="http://schemas.microsoft.com/office/drawing/2014/main" id="{6AB25239-D954-F200-007C-E16E2B1FA36B}"/>
              </a:ext>
            </a:extLst>
          </p:cNvPr>
          <p:cNvSpPr txBox="1"/>
          <p:nvPr/>
        </p:nvSpPr>
        <p:spPr>
          <a:xfrm>
            <a:off x="2604439" y="5458677"/>
            <a:ext cx="1821332" cy="803297"/>
          </a:xfrm>
          <a:prstGeom prst="rect">
            <a:avLst/>
          </a:prstGeom>
          <a:noFill/>
        </p:spPr>
        <p:txBody>
          <a:bodyPr wrap="none" lIns="91440" tIns="45720" rIns="91440" bIns="45720" rtlCol="0" anchor="t">
            <a:spAutoFit/>
          </a:bodyPr>
          <a:lstStyle/>
          <a:p>
            <a:pPr>
              <a:buNone/>
            </a:pPr>
            <a:r>
              <a:rPr lang="en-US" sz="2100" dirty="0">
                <a:latin typeface="Comic Sans MS"/>
                <a:ea typeface="ＭＳ Ｐゴシック"/>
              </a:rPr>
              <a:t> </a:t>
            </a:r>
            <a:r>
              <a:rPr lang="en-US" sz="2100" dirty="0">
                <a:solidFill>
                  <a:srgbClr val="FF0000"/>
                </a:solidFill>
                <a:latin typeface="Comic Sans MS"/>
                <a:ea typeface="ＭＳ Ｐゴシック"/>
              </a:rPr>
              <a:t>1</a:t>
            </a:r>
            <a:r>
              <a:rPr lang="en-US" sz="2100" dirty="0">
                <a:latin typeface="Comic Sans MS"/>
                <a:ea typeface="ＭＳ Ｐゴシック"/>
              </a:rPr>
              <a:t>00000000</a:t>
            </a:r>
          </a:p>
          <a:p>
            <a:pPr>
              <a:buNone/>
            </a:pPr>
            <a:r>
              <a:rPr lang="en-US" sz="2100" b="1" dirty="0">
                <a:solidFill>
                  <a:srgbClr val="130CE7"/>
                </a:solidFill>
                <a:latin typeface="Comic Sans MS"/>
                <a:ea typeface="ＭＳ Ｐゴシック"/>
              </a:rPr>
              <a:t> -ABCDEFGH</a:t>
            </a:r>
          </a:p>
        </p:txBody>
      </p:sp>
      <p:pic>
        <p:nvPicPr>
          <p:cNvPr id="2" name="Audio 1">
            <a:hlinkClick r:id="" action="ppaction://media"/>
            <a:extLst>
              <a:ext uri="{FF2B5EF4-FFF2-40B4-BE49-F238E27FC236}">
                <a16:creationId xmlns:a16="http://schemas.microsoft.com/office/drawing/2014/main" id="{949162EE-BD37-AF21-7E98-90940548F72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522151506"/>
      </p:ext>
    </p:extLst>
  </p:cSld>
  <p:clrMapOvr>
    <a:masterClrMapping/>
  </p:clrMapOvr>
  <mc:AlternateContent xmlns:mc="http://schemas.openxmlformats.org/markup-compatibility/2006" xmlns:p14="http://schemas.microsoft.com/office/powerpoint/2010/main">
    <mc:Choice Requires="p14">
      <p:transition spd="slow" p14:dur="2000" advTm="54554"/>
    </mc:Choice>
    <mc:Fallback xmlns="">
      <p:transition spd="slow" advTm="54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AB25239-D954-F200-007C-E16E2B1FA36B}"/>
              </a:ext>
            </a:extLst>
          </p:cNvPr>
          <p:cNvSpPr txBox="1"/>
          <p:nvPr/>
        </p:nvSpPr>
        <p:spPr>
          <a:xfrm>
            <a:off x="3124200" y="838200"/>
            <a:ext cx="2350323" cy="803297"/>
          </a:xfrm>
          <a:prstGeom prst="rect">
            <a:avLst/>
          </a:prstGeom>
          <a:noFill/>
        </p:spPr>
        <p:txBody>
          <a:bodyPr wrap="none" rtlCol="0">
            <a:spAutoFit/>
          </a:bodyPr>
          <a:lstStyle/>
          <a:p>
            <a:pPr>
              <a:buNone/>
            </a:pPr>
            <a:r>
              <a:rPr lang="en-US" sz="2100" dirty="0">
                <a:latin typeface="Comic Sans MS" panose="030F0902030302020204" pitchFamily="66" charset="0"/>
              </a:rPr>
              <a:t> But </a:t>
            </a:r>
            <a:r>
              <a:rPr lang="en-US" sz="2100" dirty="0">
                <a:solidFill>
                  <a:srgbClr val="FF0000"/>
                </a:solidFill>
                <a:latin typeface="Comic Sans MS" panose="030F0902030302020204" pitchFamily="66" charset="0"/>
              </a:rPr>
              <a:t>1</a:t>
            </a:r>
            <a:r>
              <a:rPr lang="en-US" sz="2100" dirty="0">
                <a:latin typeface="Comic Sans MS" panose="030F0902030302020204" pitchFamily="66" charset="0"/>
              </a:rPr>
              <a:t>00000000</a:t>
            </a:r>
          </a:p>
          <a:p>
            <a:pPr>
              <a:buNone/>
            </a:pPr>
            <a:r>
              <a:rPr lang="en-US" sz="2100" dirty="0">
                <a:latin typeface="Comic Sans MS" panose="030F0902030302020204" pitchFamily="66" charset="0"/>
              </a:rPr>
              <a:t>=        11111111 + 1</a:t>
            </a:r>
          </a:p>
        </p:txBody>
      </p:sp>
      <p:sp>
        <p:nvSpPr>
          <p:cNvPr id="2" name="TextBox 1">
            <a:extLst>
              <a:ext uri="{FF2B5EF4-FFF2-40B4-BE49-F238E27FC236}">
                <a16:creationId xmlns:a16="http://schemas.microsoft.com/office/drawing/2014/main" id="{EEC87BA3-A019-0CCF-B42B-9B813FDF5377}"/>
              </a:ext>
            </a:extLst>
          </p:cNvPr>
          <p:cNvSpPr txBox="1"/>
          <p:nvPr/>
        </p:nvSpPr>
        <p:spPr>
          <a:xfrm>
            <a:off x="2374155" y="2667000"/>
            <a:ext cx="6200736" cy="3517886"/>
          </a:xfrm>
          <a:prstGeom prst="rect">
            <a:avLst/>
          </a:prstGeom>
          <a:noFill/>
        </p:spPr>
        <p:txBody>
          <a:bodyPr wrap="none" rtlCol="0">
            <a:spAutoFit/>
          </a:bodyPr>
          <a:lstStyle/>
          <a:p>
            <a:pPr>
              <a:buNone/>
            </a:pPr>
            <a:r>
              <a:rPr lang="en-US" sz="2100" dirty="0">
                <a:latin typeface="Comic Sans MS" panose="030F0902030302020204" pitchFamily="66" charset="0"/>
              </a:rPr>
              <a:t> AND</a:t>
            </a:r>
          </a:p>
          <a:p>
            <a:pPr>
              <a:buNone/>
            </a:pPr>
            <a:endParaRPr lang="en-US" sz="2100" dirty="0">
              <a:latin typeface="Comic Sans MS" panose="030F0902030302020204" pitchFamily="66" charset="0"/>
            </a:endParaRPr>
          </a:p>
          <a:p>
            <a:pPr>
              <a:buNone/>
            </a:pPr>
            <a:r>
              <a:rPr lang="en-US" sz="2100" dirty="0">
                <a:solidFill>
                  <a:srgbClr val="FF0000"/>
                </a:solidFill>
                <a:latin typeface="Comic Sans MS" panose="030F0902030302020204" pitchFamily="66" charset="0"/>
              </a:rPr>
              <a:t>   11111111</a:t>
            </a:r>
            <a:endParaRPr lang="en-US" sz="2100" dirty="0">
              <a:latin typeface="Comic Sans MS" panose="030F0902030302020204" pitchFamily="66" charset="0"/>
            </a:endParaRPr>
          </a:p>
          <a:p>
            <a:pPr>
              <a:buNone/>
            </a:pPr>
            <a:r>
              <a:rPr lang="en-US" sz="2100" dirty="0">
                <a:latin typeface="Comic Sans MS" panose="030F0902030302020204" pitchFamily="66" charset="0"/>
              </a:rPr>
              <a:t> </a:t>
            </a:r>
            <a:r>
              <a:rPr lang="en-US" sz="2100" b="1" dirty="0">
                <a:solidFill>
                  <a:srgbClr val="130CE7"/>
                </a:solidFill>
                <a:latin typeface="Comic Sans MS" panose="030F0902030302020204" pitchFamily="66" charset="0"/>
              </a:rPr>
              <a:t>-ABCDEFGH</a:t>
            </a:r>
          </a:p>
          <a:p>
            <a:pPr>
              <a:buNone/>
            </a:pPr>
            <a:endParaRPr lang="en-US" sz="2100" dirty="0">
              <a:latin typeface="Comic Sans MS" panose="030F0902030302020204" pitchFamily="66" charset="0"/>
            </a:endParaRPr>
          </a:p>
          <a:p>
            <a:pPr>
              <a:buNone/>
            </a:pPr>
            <a:r>
              <a:rPr lang="en-US" sz="2100" dirty="0">
                <a:latin typeface="Comic Sans MS" panose="030F0902030302020204" pitchFamily="66" charset="0"/>
              </a:rPr>
              <a:t>IS SIMPLY FLIPPING DIGITS OF </a:t>
            </a:r>
            <a:r>
              <a:rPr lang="en-US" sz="2100" b="1" dirty="0">
                <a:solidFill>
                  <a:srgbClr val="130CE7"/>
                </a:solidFill>
                <a:latin typeface="Comic Sans MS" panose="030F0902030302020204" pitchFamily="66" charset="0"/>
              </a:rPr>
              <a:t>ABCDEFGH</a:t>
            </a:r>
          </a:p>
          <a:p>
            <a:pPr>
              <a:buNone/>
            </a:pPr>
            <a:endParaRPr lang="en-US" sz="2100" dirty="0">
              <a:latin typeface="Comic Sans MS" panose="030F0902030302020204" pitchFamily="66" charset="0"/>
            </a:endParaRPr>
          </a:p>
          <a:p>
            <a:pPr>
              <a:buNone/>
            </a:pPr>
            <a:r>
              <a:rPr lang="en-US" sz="2100" dirty="0">
                <a:latin typeface="Comic Sans MS" panose="030F0902030302020204" pitchFamily="66" charset="0"/>
              </a:rPr>
              <a:t>e.g. 1-</a:t>
            </a:r>
            <a:r>
              <a:rPr lang="en-US" sz="2100" b="1" dirty="0">
                <a:solidFill>
                  <a:srgbClr val="130CE7"/>
                </a:solidFill>
                <a:latin typeface="Comic Sans MS" panose="030F0902030302020204" pitchFamily="66" charset="0"/>
              </a:rPr>
              <a:t>0</a:t>
            </a:r>
            <a:r>
              <a:rPr lang="en-US" sz="2100" dirty="0">
                <a:latin typeface="Comic Sans MS" panose="030F0902030302020204" pitchFamily="66" charset="0"/>
              </a:rPr>
              <a:t> = 1</a:t>
            </a:r>
          </a:p>
          <a:p>
            <a:pPr>
              <a:buNone/>
            </a:pPr>
            <a:r>
              <a:rPr lang="en-US" sz="2100" dirty="0">
                <a:latin typeface="Comic Sans MS" panose="030F0902030302020204" pitchFamily="66" charset="0"/>
              </a:rPr>
              <a:t>       1-</a:t>
            </a:r>
            <a:r>
              <a:rPr lang="en-US" sz="2100" b="1" dirty="0">
                <a:solidFill>
                  <a:srgbClr val="130CE7"/>
                </a:solidFill>
                <a:latin typeface="Comic Sans MS" panose="030F0902030302020204" pitchFamily="66" charset="0"/>
              </a:rPr>
              <a:t>1</a:t>
            </a:r>
            <a:r>
              <a:rPr lang="en-US" sz="2100" dirty="0">
                <a:latin typeface="Comic Sans MS" panose="030F0902030302020204" pitchFamily="66" charset="0"/>
              </a:rPr>
              <a:t> = 0</a:t>
            </a:r>
          </a:p>
        </p:txBody>
      </p:sp>
      <p:pic>
        <p:nvPicPr>
          <p:cNvPr id="3" name="Audio 2">
            <a:hlinkClick r:id="" action="ppaction://media"/>
            <a:extLst>
              <a:ext uri="{FF2B5EF4-FFF2-40B4-BE49-F238E27FC236}">
                <a16:creationId xmlns:a16="http://schemas.microsoft.com/office/drawing/2014/main" id="{3E4910DA-358E-F9AD-BC70-0AB7F69F77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098349588"/>
      </p:ext>
    </p:extLst>
  </p:cSld>
  <p:clrMapOvr>
    <a:masterClrMapping/>
  </p:clrMapOvr>
  <mc:AlternateContent xmlns:mc="http://schemas.openxmlformats.org/markup-compatibility/2006" xmlns:p14="http://schemas.microsoft.com/office/powerpoint/2010/main">
    <mc:Choice Requires="p14">
      <p:transition spd="slow" p14:dur="2000" advTm="61552"/>
    </mc:Choice>
    <mc:Fallback xmlns="">
      <p:transition spd="slow" advTm="61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D1D1-FECA-3E11-8CC3-764983ADB724}"/>
              </a:ext>
            </a:extLst>
          </p:cNvPr>
          <p:cNvSpPr txBox="1"/>
          <p:nvPr/>
        </p:nvSpPr>
        <p:spPr>
          <a:xfrm>
            <a:off x="3699720" y="4343400"/>
            <a:ext cx="1962397" cy="1348061"/>
          </a:xfrm>
          <a:prstGeom prst="rect">
            <a:avLst/>
          </a:prstGeom>
          <a:noFill/>
        </p:spPr>
        <p:txBody>
          <a:bodyPr wrap="none" rtlCol="0">
            <a:spAutoFit/>
          </a:bodyPr>
          <a:lstStyle/>
          <a:p>
            <a:pPr>
              <a:buNone/>
            </a:pPr>
            <a:r>
              <a:rPr lang="en-US" dirty="0">
                <a:solidFill>
                  <a:srgbClr val="FF0000"/>
                </a:solidFill>
              </a:rPr>
              <a:t>     </a:t>
            </a:r>
            <a:r>
              <a:rPr lang="en-US" dirty="0" err="1">
                <a:solidFill>
                  <a:srgbClr val="FF0000"/>
                </a:solidFill>
              </a:rPr>
              <a:t>W.x</a:t>
            </a:r>
            <a:r>
              <a:rPr lang="en-US" dirty="0">
                <a:solidFill>
                  <a:srgbClr val="FF0000"/>
                </a:solidFill>
              </a:rPr>
              <a:t> </a:t>
            </a:r>
          </a:p>
          <a:p>
            <a:pPr>
              <a:buNone/>
            </a:pPr>
            <a:endParaRPr lang="en-US" dirty="0"/>
          </a:p>
          <a:p>
            <a:pPr>
              <a:buNone/>
            </a:pPr>
            <a:r>
              <a:rPr lang="en-US" dirty="0"/>
              <a:t>How to add?</a:t>
            </a:r>
          </a:p>
        </p:txBody>
      </p:sp>
      <p:sp>
        <p:nvSpPr>
          <p:cNvPr id="2" name="Oval 1">
            <a:extLst>
              <a:ext uri="{FF2B5EF4-FFF2-40B4-BE49-F238E27FC236}">
                <a16:creationId xmlns:a16="http://schemas.microsoft.com/office/drawing/2014/main" id="{2FF3A819-0A1C-8ED0-6406-AF9DEFA7C973}"/>
              </a:ext>
            </a:extLst>
          </p:cNvPr>
          <p:cNvSpPr/>
          <p:nvPr/>
        </p:nvSpPr>
        <p:spPr>
          <a:xfrm>
            <a:off x="3037341" y="939699"/>
            <a:ext cx="914400" cy="914400"/>
          </a:xfrm>
          <a:prstGeom prst="ellipse">
            <a:avLst/>
          </a:prstGeom>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grpSp>
        <p:nvGrpSpPr>
          <p:cNvPr id="17" name="Group 16">
            <a:extLst>
              <a:ext uri="{FF2B5EF4-FFF2-40B4-BE49-F238E27FC236}">
                <a16:creationId xmlns:a16="http://schemas.microsoft.com/office/drawing/2014/main" id="{DEDC9ACD-16B5-9C1C-FA93-000AFC007671}"/>
              </a:ext>
            </a:extLst>
          </p:cNvPr>
          <p:cNvGrpSpPr/>
          <p:nvPr/>
        </p:nvGrpSpPr>
        <p:grpSpPr>
          <a:xfrm>
            <a:off x="3462480" y="2077800"/>
            <a:ext cx="237240" cy="385560"/>
            <a:chOff x="2863539" y="2128701"/>
            <a:chExt cx="237240" cy="385560"/>
          </a:xfrm>
        </p:grpSpPr>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BDFC97A1-33EF-A4C5-62FF-78E14E99C30A}"/>
                    </a:ext>
                  </a:extLst>
                </p14:cNvPr>
                <p14:cNvContentPartPr/>
                <p14:nvPr/>
              </p14:nvContentPartPr>
              <p14:xfrm>
                <a:off x="2864259" y="2128701"/>
                <a:ext cx="113760" cy="325800"/>
              </p14:xfrm>
            </p:contentPart>
          </mc:Choice>
          <mc:Fallback xmlns="">
            <p:pic>
              <p:nvPicPr>
                <p:cNvPr id="15" name="Ink 14">
                  <a:extLst>
                    <a:ext uri="{FF2B5EF4-FFF2-40B4-BE49-F238E27FC236}">
                      <a16:creationId xmlns:a16="http://schemas.microsoft.com/office/drawing/2014/main" id="{BDFC97A1-33EF-A4C5-62FF-78E14E99C30A}"/>
                    </a:ext>
                  </a:extLst>
                </p:cNvPr>
                <p:cNvPicPr/>
                <p:nvPr/>
              </p:nvPicPr>
              <p:blipFill>
                <a:blip r:embed="rId5"/>
                <a:stretch>
                  <a:fillRect/>
                </a:stretch>
              </p:blipFill>
              <p:spPr>
                <a:xfrm>
                  <a:off x="2855259" y="2119701"/>
                  <a:ext cx="13140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20753A01-E278-38D4-C1C9-8D5C5A57D462}"/>
                    </a:ext>
                  </a:extLst>
                </p14:cNvPr>
                <p14:cNvContentPartPr/>
                <p14:nvPr/>
              </p14:nvContentPartPr>
              <p14:xfrm>
                <a:off x="2863539" y="2440821"/>
                <a:ext cx="237240" cy="73440"/>
              </p14:xfrm>
            </p:contentPart>
          </mc:Choice>
          <mc:Fallback xmlns="">
            <p:pic>
              <p:nvPicPr>
                <p:cNvPr id="16" name="Ink 15">
                  <a:extLst>
                    <a:ext uri="{FF2B5EF4-FFF2-40B4-BE49-F238E27FC236}">
                      <a16:creationId xmlns:a16="http://schemas.microsoft.com/office/drawing/2014/main" id="{20753A01-E278-38D4-C1C9-8D5C5A57D462}"/>
                    </a:ext>
                  </a:extLst>
                </p:cNvPr>
                <p:cNvPicPr/>
                <p:nvPr/>
              </p:nvPicPr>
              <p:blipFill>
                <a:blip r:embed="rId7"/>
                <a:stretch>
                  <a:fillRect/>
                </a:stretch>
              </p:blipFill>
              <p:spPr>
                <a:xfrm>
                  <a:off x="2854899" y="2431821"/>
                  <a:ext cx="254880" cy="91080"/>
                </a:xfrm>
                <a:prstGeom prst="rect">
                  <a:avLst/>
                </a:prstGeom>
              </p:spPr>
            </p:pic>
          </mc:Fallback>
        </mc:AlternateContent>
      </p:grpSp>
      <p:grpSp>
        <p:nvGrpSpPr>
          <p:cNvPr id="39" name="Group 38">
            <a:extLst>
              <a:ext uri="{FF2B5EF4-FFF2-40B4-BE49-F238E27FC236}">
                <a16:creationId xmlns:a16="http://schemas.microsoft.com/office/drawing/2014/main" id="{05619DC0-4BCA-A624-2C2C-406DE39D2E01}"/>
              </a:ext>
            </a:extLst>
          </p:cNvPr>
          <p:cNvGrpSpPr/>
          <p:nvPr/>
        </p:nvGrpSpPr>
        <p:grpSpPr>
          <a:xfrm>
            <a:off x="1049760" y="161880"/>
            <a:ext cx="1879200" cy="2592000"/>
            <a:chOff x="450819" y="212781"/>
            <a:chExt cx="1879200" cy="2592000"/>
          </a:xfrm>
        </p:grpSpPr>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1B3E3A82-98AD-26A0-F3F2-4DA51ED513F6}"/>
                    </a:ext>
                  </a:extLst>
                </p14:cNvPr>
                <p14:cNvContentPartPr/>
                <p14:nvPr/>
              </p14:nvContentPartPr>
              <p14:xfrm>
                <a:off x="802899" y="1448301"/>
                <a:ext cx="1523160" cy="360"/>
              </p14:xfrm>
            </p:contentPart>
          </mc:Choice>
          <mc:Fallback xmlns="">
            <p:pic>
              <p:nvPicPr>
                <p:cNvPr id="4" name="Ink 3">
                  <a:extLst>
                    <a:ext uri="{FF2B5EF4-FFF2-40B4-BE49-F238E27FC236}">
                      <a16:creationId xmlns:a16="http://schemas.microsoft.com/office/drawing/2014/main" id="{1B3E3A82-98AD-26A0-F3F2-4DA51ED513F6}"/>
                    </a:ext>
                  </a:extLst>
                </p:cNvPr>
                <p:cNvPicPr/>
                <p:nvPr/>
              </p:nvPicPr>
              <p:blipFill>
                <a:blip r:embed="rId9"/>
                <a:stretch>
                  <a:fillRect/>
                </a:stretch>
              </p:blipFill>
              <p:spPr>
                <a:xfrm>
                  <a:off x="793899" y="1439301"/>
                  <a:ext cx="1540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6F38D6B0-0390-8E1F-E579-5C69BAC1AF1D}"/>
                    </a:ext>
                  </a:extLst>
                </p14:cNvPr>
                <p14:cNvContentPartPr/>
                <p14:nvPr/>
              </p14:nvContentPartPr>
              <p14:xfrm>
                <a:off x="2160819" y="1386021"/>
                <a:ext cx="169200" cy="209160"/>
              </p14:xfrm>
            </p:contentPart>
          </mc:Choice>
          <mc:Fallback xmlns="">
            <p:pic>
              <p:nvPicPr>
                <p:cNvPr id="5" name="Ink 4">
                  <a:extLst>
                    <a:ext uri="{FF2B5EF4-FFF2-40B4-BE49-F238E27FC236}">
                      <a16:creationId xmlns:a16="http://schemas.microsoft.com/office/drawing/2014/main" id="{6F38D6B0-0390-8E1F-E579-5C69BAC1AF1D}"/>
                    </a:ext>
                  </a:extLst>
                </p:cNvPr>
                <p:cNvPicPr/>
                <p:nvPr/>
              </p:nvPicPr>
              <p:blipFill>
                <a:blip r:embed="rId11"/>
                <a:stretch>
                  <a:fillRect/>
                </a:stretch>
              </p:blipFill>
              <p:spPr>
                <a:xfrm>
                  <a:off x="2152179" y="1377381"/>
                  <a:ext cx="1868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E85D6F35-5D73-20C0-BF03-BE830D8FC2D3}"/>
                    </a:ext>
                  </a:extLst>
                </p14:cNvPr>
                <p14:cNvContentPartPr/>
                <p14:nvPr/>
              </p14:nvContentPartPr>
              <p14:xfrm>
                <a:off x="1185579" y="446781"/>
                <a:ext cx="945360" cy="730080"/>
              </p14:xfrm>
            </p:contentPart>
          </mc:Choice>
          <mc:Fallback xmlns="">
            <p:pic>
              <p:nvPicPr>
                <p:cNvPr id="8" name="Ink 7">
                  <a:extLst>
                    <a:ext uri="{FF2B5EF4-FFF2-40B4-BE49-F238E27FC236}">
                      <a16:creationId xmlns:a16="http://schemas.microsoft.com/office/drawing/2014/main" id="{E85D6F35-5D73-20C0-BF03-BE830D8FC2D3}"/>
                    </a:ext>
                  </a:extLst>
                </p:cNvPr>
                <p:cNvPicPr/>
                <p:nvPr/>
              </p:nvPicPr>
              <p:blipFill>
                <a:blip r:embed="rId13"/>
                <a:stretch>
                  <a:fillRect/>
                </a:stretch>
              </p:blipFill>
              <p:spPr>
                <a:xfrm>
                  <a:off x="1176579" y="437781"/>
                  <a:ext cx="963000" cy="747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4785E882-F871-6691-392B-BD4D1CD38E08}"/>
                    </a:ext>
                  </a:extLst>
                </p14:cNvPr>
                <p14:cNvContentPartPr/>
                <p14:nvPr/>
              </p14:nvContentPartPr>
              <p14:xfrm>
                <a:off x="1968939" y="1073901"/>
                <a:ext cx="214920" cy="133200"/>
              </p14:xfrm>
            </p:contentPart>
          </mc:Choice>
          <mc:Fallback xmlns="">
            <p:pic>
              <p:nvPicPr>
                <p:cNvPr id="9" name="Ink 8">
                  <a:extLst>
                    <a:ext uri="{FF2B5EF4-FFF2-40B4-BE49-F238E27FC236}">
                      <a16:creationId xmlns:a16="http://schemas.microsoft.com/office/drawing/2014/main" id="{4785E882-F871-6691-392B-BD4D1CD38E08}"/>
                    </a:ext>
                  </a:extLst>
                </p:cNvPr>
                <p:cNvPicPr/>
                <p:nvPr/>
              </p:nvPicPr>
              <p:blipFill>
                <a:blip r:embed="rId15"/>
                <a:stretch>
                  <a:fillRect/>
                </a:stretch>
              </p:blipFill>
              <p:spPr>
                <a:xfrm>
                  <a:off x="1960299" y="1065261"/>
                  <a:ext cx="23256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554A25D6-2933-83E7-A815-6ABB96DF63BF}"/>
                    </a:ext>
                  </a:extLst>
                </p14:cNvPr>
                <p14:cNvContentPartPr/>
                <p14:nvPr/>
              </p14:nvContentPartPr>
              <p14:xfrm>
                <a:off x="1084419" y="1817301"/>
                <a:ext cx="1163520" cy="638280"/>
              </p14:xfrm>
            </p:contentPart>
          </mc:Choice>
          <mc:Fallback xmlns="">
            <p:pic>
              <p:nvPicPr>
                <p:cNvPr id="11" name="Ink 10">
                  <a:extLst>
                    <a:ext uri="{FF2B5EF4-FFF2-40B4-BE49-F238E27FC236}">
                      <a16:creationId xmlns:a16="http://schemas.microsoft.com/office/drawing/2014/main" id="{554A25D6-2933-83E7-A815-6ABB96DF63BF}"/>
                    </a:ext>
                  </a:extLst>
                </p:cNvPr>
                <p:cNvPicPr/>
                <p:nvPr/>
              </p:nvPicPr>
              <p:blipFill>
                <a:blip r:embed="rId17"/>
                <a:stretch>
                  <a:fillRect/>
                </a:stretch>
              </p:blipFill>
              <p:spPr>
                <a:xfrm>
                  <a:off x="1075419" y="1808301"/>
                  <a:ext cx="1181160" cy="655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A1D44F08-BE86-6B69-FB47-42090C628526}"/>
                    </a:ext>
                  </a:extLst>
                </p14:cNvPr>
                <p14:cNvContentPartPr/>
                <p14:nvPr/>
              </p14:nvContentPartPr>
              <p14:xfrm>
                <a:off x="2034459" y="1817301"/>
                <a:ext cx="254160" cy="205920"/>
              </p14:xfrm>
            </p:contentPart>
          </mc:Choice>
          <mc:Fallback xmlns="">
            <p:pic>
              <p:nvPicPr>
                <p:cNvPr id="12" name="Ink 11">
                  <a:extLst>
                    <a:ext uri="{FF2B5EF4-FFF2-40B4-BE49-F238E27FC236}">
                      <a16:creationId xmlns:a16="http://schemas.microsoft.com/office/drawing/2014/main" id="{A1D44F08-BE86-6B69-FB47-42090C628526}"/>
                    </a:ext>
                  </a:extLst>
                </p:cNvPr>
                <p:cNvPicPr/>
                <p:nvPr/>
              </p:nvPicPr>
              <p:blipFill>
                <a:blip r:embed="rId19"/>
                <a:stretch>
                  <a:fillRect/>
                </a:stretch>
              </p:blipFill>
              <p:spPr>
                <a:xfrm>
                  <a:off x="2025819" y="1808301"/>
                  <a:ext cx="27180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396E78EC-02DA-8876-FAE8-CBB039CD71DD}"/>
                    </a:ext>
                  </a:extLst>
                </p14:cNvPr>
                <p14:cNvContentPartPr/>
                <p14:nvPr/>
              </p14:nvContentPartPr>
              <p14:xfrm>
                <a:off x="1718739" y="382701"/>
                <a:ext cx="258480" cy="135000"/>
              </p14:xfrm>
            </p:contentPart>
          </mc:Choice>
          <mc:Fallback xmlns="">
            <p:pic>
              <p:nvPicPr>
                <p:cNvPr id="14" name="Ink 13">
                  <a:extLst>
                    <a:ext uri="{FF2B5EF4-FFF2-40B4-BE49-F238E27FC236}">
                      <a16:creationId xmlns:a16="http://schemas.microsoft.com/office/drawing/2014/main" id="{396E78EC-02DA-8876-FAE8-CBB039CD71DD}"/>
                    </a:ext>
                  </a:extLst>
                </p:cNvPr>
                <p:cNvPicPr/>
                <p:nvPr/>
              </p:nvPicPr>
              <p:blipFill>
                <a:blip r:embed="rId21"/>
                <a:stretch>
                  <a:fillRect/>
                </a:stretch>
              </p:blipFill>
              <p:spPr>
                <a:xfrm>
                  <a:off x="1710099" y="373701"/>
                  <a:ext cx="27612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143F7523-6E26-08BD-ABF7-19E99489AF00}"/>
                    </a:ext>
                  </a:extLst>
                </p14:cNvPr>
                <p14:cNvContentPartPr/>
                <p14:nvPr/>
              </p14:nvContentPartPr>
              <p14:xfrm>
                <a:off x="788859" y="233661"/>
                <a:ext cx="154080" cy="235800"/>
              </p14:xfrm>
            </p:contentPart>
          </mc:Choice>
          <mc:Fallback xmlns="">
            <p:pic>
              <p:nvPicPr>
                <p:cNvPr id="18" name="Ink 17">
                  <a:extLst>
                    <a:ext uri="{FF2B5EF4-FFF2-40B4-BE49-F238E27FC236}">
                      <a16:creationId xmlns:a16="http://schemas.microsoft.com/office/drawing/2014/main" id="{143F7523-6E26-08BD-ABF7-19E99489AF00}"/>
                    </a:ext>
                  </a:extLst>
                </p:cNvPr>
                <p:cNvPicPr/>
                <p:nvPr/>
              </p:nvPicPr>
              <p:blipFill>
                <a:blip r:embed="rId23"/>
                <a:stretch>
                  <a:fillRect/>
                </a:stretch>
              </p:blipFill>
              <p:spPr>
                <a:xfrm>
                  <a:off x="780219" y="224661"/>
                  <a:ext cx="17172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9016C4DC-5964-ED2D-8A30-8FB25F45268F}"/>
                    </a:ext>
                  </a:extLst>
                </p14:cNvPr>
                <p14:cNvContentPartPr/>
                <p14:nvPr/>
              </p14:nvContentPartPr>
              <p14:xfrm>
                <a:off x="746019" y="212781"/>
                <a:ext cx="207000" cy="317160"/>
              </p14:xfrm>
            </p:contentPart>
          </mc:Choice>
          <mc:Fallback xmlns="">
            <p:pic>
              <p:nvPicPr>
                <p:cNvPr id="19" name="Ink 18">
                  <a:extLst>
                    <a:ext uri="{FF2B5EF4-FFF2-40B4-BE49-F238E27FC236}">
                      <a16:creationId xmlns:a16="http://schemas.microsoft.com/office/drawing/2014/main" id="{9016C4DC-5964-ED2D-8A30-8FB25F45268F}"/>
                    </a:ext>
                  </a:extLst>
                </p:cNvPr>
                <p:cNvPicPr/>
                <p:nvPr/>
              </p:nvPicPr>
              <p:blipFill>
                <a:blip r:embed="rId25"/>
                <a:stretch>
                  <a:fillRect/>
                </a:stretch>
              </p:blipFill>
              <p:spPr>
                <a:xfrm>
                  <a:off x="737019" y="204141"/>
                  <a:ext cx="22464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2CB9EF9E-6EFF-BAE0-5A97-C325C8BF7ECF}"/>
                    </a:ext>
                  </a:extLst>
                </p14:cNvPr>
                <p14:cNvContentPartPr/>
                <p14:nvPr/>
              </p14:nvContentPartPr>
              <p14:xfrm>
                <a:off x="1085499" y="398541"/>
                <a:ext cx="2520" cy="282960"/>
              </p14:xfrm>
            </p:contentPart>
          </mc:Choice>
          <mc:Fallback xmlns="">
            <p:pic>
              <p:nvPicPr>
                <p:cNvPr id="20" name="Ink 19">
                  <a:extLst>
                    <a:ext uri="{FF2B5EF4-FFF2-40B4-BE49-F238E27FC236}">
                      <a16:creationId xmlns:a16="http://schemas.microsoft.com/office/drawing/2014/main" id="{2CB9EF9E-6EFF-BAE0-5A97-C325C8BF7ECF}"/>
                    </a:ext>
                  </a:extLst>
                </p:cNvPr>
                <p:cNvPicPr/>
                <p:nvPr/>
              </p:nvPicPr>
              <p:blipFill>
                <a:blip r:embed="rId27"/>
                <a:stretch>
                  <a:fillRect/>
                </a:stretch>
              </p:blipFill>
              <p:spPr>
                <a:xfrm>
                  <a:off x="1076499" y="389901"/>
                  <a:ext cx="2016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C74BADE6-7D8C-35DB-2F68-941434F2D111}"/>
                    </a:ext>
                  </a:extLst>
                </p14:cNvPr>
                <p14:cNvContentPartPr/>
                <p14:nvPr/>
              </p14:nvContentPartPr>
              <p14:xfrm>
                <a:off x="450819" y="1281981"/>
                <a:ext cx="180360" cy="336600"/>
              </p14:xfrm>
            </p:contentPart>
          </mc:Choice>
          <mc:Fallback xmlns="">
            <p:pic>
              <p:nvPicPr>
                <p:cNvPr id="21" name="Ink 20">
                  <a:extLst>
                    <a:ext uri="{FF2B5EF4-FFF2-40B4-BE49-F238E27FC236}">
                      <a16:creationId xmlns:a16="http://schemas.microsoft.com/office/drawing/2014/main" id="{C74BADE6-7D8C-35DB-2F68-941434F2D111}"/>
                    </a:ext>
                  </a:extLst>
                </p:cNvPr>
                <p:cNvPicPr/>
                <p:nvPr/>
              </p:nvPicPr>
              <p:blipFill>
                <a:blip r:embed="rId29"/>
                <a:stretch>
                  <a:fillRect/>
                </a:stretch>
              </p:blipFill>
              <p:spPr>
                <a:xfrm>
                  <a:off x="442179" y="1272981"/>
                  <a:ext cx="19800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19BEB281-01F2-A8FA-78F6-335DE1437266}"/>
                    </a:ext>
                  </a:extLst>
                </p14:cNvPr>
                <p14:cNvContentPartPr/>
                <p14:nvPr/>
              </p14:nvContentPartPr>
              <p14:xfrm>
                <a:off x="482499" y="1326621"/>
                <a:ext cx="151200" cy="240120"/>
              </p14:xfrm>
            </p:contentPart>
          </mc:Choice>
          <mc:Fallback xmlns="">
            <p:pic>
              <p:nvPicPr>
                <p:cNvPr id="22" name="Ink 21">
                  <a:extLst>
                    <a:ext uri="{FF2B5EF4-FFF2-40B4-BE49-F238E27FC236}">
                      <a16:creationId xmlns:a16="http://schemas.microsoft.com/office/drawing/2014/main" id="{19BEB281-01F2-A8FA-78F6-335DE1437266}"/>
                    </a:ext>
                  </a:extLst>
                </p:cNvPr>
                <p:cNvPicPr/>
                <p:nvPr/>
              </p:nvPicPr>
              <p:blipFill>
                <a:blip r:embed="rId31"/>
                <a:stretch>
                  <a:fillRect/>
                </a:stretch>
              </p:blipFill>
              <p:spPr>
                <a:xfrm>
                  <a:off x="473859" y="1317621"/>
                  <a:ext cx="16884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1CD7BC1A-CB06-EE19-9335-F402748396BB}"/>
                    </a:ext>
                  </a:extLst>
                </p14:cNvPr>
                <p14:cNvContentPartPr/>
                <p14:nvPr/>
              </p14:nvContentPartPr>
              <p14:xfrm>
                <a:off x="717579" y="1562781"/>
                <a:ext cx="122040" cy="170280"/>
              </p14:xfrm>
            </p:contentPart>
          </mc:Choice>
          <mc:Fallback xmlns="">
            <p:pic>
              <p:nvPicPr>
                <p:cNvPr id="23" name="Ink 22">
                  <a:extLst>
                    <a:ext uri="{FF2B5EF4-FFF2-40B4-BE49-F238E27FC236}">
                      <a16:creationId xmlns:a16="http://schemas.microsoft.com/office/drawing/2014/main" id="{1CD7BC1A-CB06-EE19-9335-F402748396BB}"/>
                    </a:ext>
                  </a:extLst>
                </p:cNvPr>
                <p:cNvPicPr/>
                <p:nvPr/>
              </p:nvPicPr>
              <p:blipFill>
                <a:blip r:embed="rId33"/>
                <a:stretch>
                  <a:fillRect/>
                </a:stretch>
              </p:blipFill>
              <p:spPr>
                <a:xfrm>
                  <a:off x="708939" y="1554141"/>
                  <a:ext cx="13968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D03A195F-51D1-30AD-A3D5-AB91C0B4762B}"/>
                    </a:ext>
                  </a:extLst>
                </p14:cNvPr>
                <p14:cNvContentPartPr/>
                <p14:nvPr/>
              </p14:nvContentPartPr>
              <p14:xfrm>
                <a:off x="597339" y="2339301"/>
                <a:ext cx="207720" cy="232200"/>
              </p14:xfrm>
            </p:contentPart>
          </mc:Choice>
          <mc:Fallback xmlns="">
            <p:pic>
              <p:nvPicPr>
                <p:cNvPr id="24" name="Ink 23">
                  <a:extLst>
                    <a:ext uri="{FF2B5EF4-FFF2-40B4-BE49-F238E27FC236}">
                      <a16:creationId xmlns:a16="http://schemas.microsoft.com/office/drawing/2014/main" id="{D03A195F-51D1-30AD-A3D5-AB91C0B4762B}"/>
                    </a:ext>
                  </a:extLst>
                </p:cNvPr>
                <p:cNvPicPr/>
                <p:nvPr/>
              </p:nvPicPr>
              <p:blipFill>
                <a:blip r:embed="rId35"/>
                <a:stretch>
                  <a:fillRect/>
                </a:stretch>
              </p:blipFill>
              <p:spPr>
                <a:xfrm>
                  <a:off x="588339" y="2330661"/>
                  <a:ext cx="22536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 name="Ink 24">
                  <a:extLst>
                    <a:ext uri="{FF2B5EF4-FFF2-40B4-BE49-F238E27FC236}">
                      <a16:creationId xmlns:a16="http://schemas.microsoft.com/office/drawing/2014/main" id="{9F7549A7-F20C-BA22-D642-18437558C5DF}"/>
                    </a:ext>
                  </a:extLst>
                </p14:cNvPr>
                <p14:cNvContentPartPr/>
                <p14:nvPr/>
              </p14:nvContentPartPr>
              <p14:xfrm>
                <a:off x="666819" y="2363781"/>
                <a:ext cx="98280" cy="182880"/>
              </p14:xfrm>
            </p:contentPart>
          </mc:Choice>
          <mc:Fallback xmlns="">
            <p:pic>
              <p:nvPicPr>
                <p:cNvPr id="25" name="Ink 24">
                  <a:extLst>
                    <a:ext uri="{FF2B5EF4-FFF2-40B4-BE49-F238E27FC236}">
                      <a16:creationId xmlns:a16="http://schemas.microsoft.com/office/drawing/2014/main" id="{9F7549A7-F20C-BA22-D642-18437558C5DF}"/>
                    </a:ext>
                  </a:extLst>
                </p:cNvPr>
                <p:cNvPicPr/>
                <p:nvPr/>
              </p:nvPicPr>
              <p:blipFill>
                <a:blip r:embed="rId37"/>
                <a:stretch>
                  <a:fillRect/>
                </a:stretch>
              </p:blipFill>
              <p:spPr>
                <a:xfrm>
                  <a:off x="657819" y="2355141"/>
                  <a:ext cx="11592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FAE683CC-80B2-B30E-7677-1D0839509543}"/>
                    </a:ext>
                  </a:extLst>
                </p14:cNvPr>
                <p14:cNvContentPartPr/>
                <p14:nvPr/>
              </p14:nvContentPartPr>
              <p14:xfrm>
                <a:off x="861939" y="2580861"/>
                <a:ext cx="78480" cy="223920"/>
              </p14:xfrm>
            </p:contentPart>
          </mc:Choice>
          <mc:Fallback xmlns="">
            <p:pic>
              <p:nvPicPr>
                <p:cNvPr id="26" name="Ink 25">
                  <a:extLst>
                    <a:ext uri="{FF2B5EF4-FFF2-40B4-BE49-F238E27FC236}">
                      <a16:creationId xmlns:a16="http://schemas.microsoft.com/office/drawing/2014/main" id="{FAE683CC-80B2-B30E-7677-1D0839509543}"/>
                    </a:ext>
                  </a:extLst>
                </p:cNvPr>
                <p:cNvPicPr/>
                <p:nvPr/>
              </p:nvPicPr>
              <p:blipFill>
                <a:blip r:embed="rId39"/>
                <a:stretch>
                  <a:fillRect/>
                </a:stretch>
              </p:blipFill>
              <p:spPr>
                <a:xfrm>
                  <a:off x="853299" y="2572221"/>
                  <a:ext cx="9612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 name="Ink 28">
                  <a:extLst>
                    <a:ext uri="{FF2B5EF4-FFF2-40B4-BE49-F238E27FC236}">
                      <a16:creationId xmlns:a16="http://schemas.microsoft.com/office/drawing/2014/main" id="{4DDBEF6B-487A-027F-E6A2-5EBAD1F31B01}"/>
                    </a:ext>
                  </a:extLst>
                </p14:cNvPr>
                <p14:cNvContentPartPr/>
                <p14:nvPr/>
              </p14:nvContentPartPr>
              <p14:xfrm>
                <a:off x="2063259" y="515181"/>
                <a:ext cx="360" cy="190800"/>
              </p14:xfrm>
            </p:contentPart>
          </mc:Choice>
          <mc:Fallback xmlns="">
            <p:pic>
              <p:nvPicPr>
                <p:cNvPr id="29" name="Ink 28">
                  <a:extLst>
                    <a:ext uri="{FF2B5EF4-FFF2-40B4-BE49-F238E27FC236}">
                      <a16:creationId xmlns:a16="http://schemas.microsoft.com/office/drawing/2014/main" id="{4DDBEF6B-487A-027F-E6A2-5EBAD1F31B01}"/>
                    </a:ext>
                  </a:extLst>
                </p:cNvPr>
                <p:cNvPicPr/>
                <p:nvPr/>
              </p:nvPicPr>
              <p:blipFill>
                <a:blip r:embed="rId41"/>
                <a:stretch>
                  <a:fillRect/>
                </a:stretch>
              </p:blipFill>
              <p:spPr>
                <a:xfrm>
                  <a:off x="2054619" y="506541"/>
                  <a:ext cx="180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 name="Ink 29">
                  <a:extLst>
                    <a:ext uri="{FF2B5EF4-FFF2-40B4-BE49-F238E27FC236}">
                      <a16:creationId xmlns:a16="http://schemas.microsoft.com/office/drawing/2014/main" id="{A6173BA3-60DC-907A-705A-03D75E79314B}"/>
                    </a:ext>
                  </a:extLst>
                </p14:cNvPr>
                <p14:cNvContentPartPr/>
                <p14:nvPr/>
              </p14:nvContentPartPr>
              <p14:xfrm>
                <a:off x="2141019" y="597981"/>
                <a:ext cx="360" cy="159840"/>
              </p14:xfrm>
            </p:contentPart>
          </mc:Choice>
          <mc:Fallback xmlns="">
            <p:pic>
              <p:nvPicPr>
                <p:cNvPr id="30" name="Ink 29">
                  <a:extLst>
                    <a:ext uri="{FF2B5EF4-FFF2-40B4-BE49-F238E27FC236}">
                      <a16:creationId xmlns:a16="http://schemas.microsoft.com/office/drawing/2014/main" id="{A6173BA3-60DC-907A-705A-03D75E79314B}"/>
                    </a:ext>
                  </a:extLst>
                </p:cNvPr>
                <p:cNvPicPr/>
                <p:nvPr/>
              </p:nvPicPr>
              <p:blipFill>
                <a:blip r:embed="rId43"/>
                <a:stretch>
                  <a:fillRect/>
                </a:stretch>
              </p:blipFill>
              <p:spPr>
                <a:xfrm>
                  <a:off x="2132379" y="588981"/>
                  <a:ext cx="1800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F8886A25-8CDA-ECB2-A055-7B876B7052A5}"/>
                    </a:ext>
                  </a:extLst>
                </p14:cNvPr>
                <p14:cNvContentPartPr/>
                <p14:nvPr/>
              </p14:nvContentPartPr>
              <p14:xfrm>
                <a:off x="1201059" y="1154901"/>
                <a:ext cx="175680" cy="240840"/>
              </p14:xfrm>
            </p:contentPart>
          </mc:Choice>
          <mc:Fallback xmlns="">
            <p:pic>
              <p:nvPicPr>
                <p:cNvPr id="32" name="Ink 31">
                  <a:extLst>
                    <a:ext uri="{FF2B5EF4-FFF2-40B4-BE49-F238E27FC236}">
                      <a16:creationId xmlns:a16="http://schemas.microsoft.com/office/drawing/2014/main" id="{F8886A25-8CDA-ECB2-A055-7B876B7052A5}"/>
                    </a:ext>
                  </a:extLst>
                </p:cNvPr>
                <p:cNvPicPr/>
                <p:nvPr/>
              </p:nvPicPr>
              <p:blipFill>
                <a:blip r:embed="rId45"/>
                <a:stretch>
                  <a:fillRect/>
                </a:stretch>
              </p:blipFill>
              <p:spPr>
                <a:xfrm>
                  <a:off x="1192059" y="1146261"/>
                  <a:ext cx="19332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Ink 32">
                  <a:extLst>
                    <a:ext uri="{FF2B5EF4-FFF2-40B4-BE49-F238E27FC236}">
                      <a16:creationId xmlns:a16="http://schemas.microsoft.com/office/drawing/2014/main" id="{A0ADE0EE-CBCA-1D89-1DC1-E15B96BFBBDF}"/>
                    </a:ext>
                  </a:extLst>
                </p14:cNvPr>
                <p14:cNvContentPartPr/>
                <p14:nvPr/>
              </p14:nvContentPartPr>
              <p14:xfrm>
                <a:off x="1475019" y="1246701"/>
                <a:ext cx="2520" cy="117000"/>
              </p14:xfrm>
            </p:contentPart>
          </mc:Choice>
          <mc:Fallback xmlns="">
            <p:pic>
              <p:nvPicPr>
                <p:cNvPr id="33" name="Ink 32">
                  <a:extLst>
                    <a:ext uri="{FF2B5EF4-FFF2-40B4-BE49-F238E27FC236}">
                      <a16:creationId xmlns:a16="http://schemas.microsoft.com/office/drawing/2014/main" id="{A0ADE0EE-CBCA-1D89-1DC1-E15B96BFBBDF}"/>
                    </a:ext>
                  </a:extLst>
                </p:cNvPr>
                <p:cNvPicPr/>
                <p:nvPr/>
              </p:nvPicPr>
              <p:blipFill>
                <a:blip r:embed="rId47"/>
                <a:stretch>
                  <a:fillRect/>
                </a:stretch>
              </p:blipFill>
              <p:spPr>
                <a:xfrm>
                  <a:off x="1466019" y="1237701"/>
                  <a:ext cx="2016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4" name="Ink 33">
                  <a:extLst>
                    <a:ext uri="{FF2B5EF4-FFF2-40B4-BE49-F238E27FC236}">
                      <a16:creationId xmlns:a16="http://schemas.microsoft.com/office/drawing/2014/main" id="{89226655-4227-980F-271F-0E34CD14EB1D}"/>
                    </a:ext>
                  </a:extLst>
                </p14:cNvPr>
                <p14:cNvContentPartPr/>
                <p14:nvPr/>
              </p14:nvContentPartPr>
              <p14:xfrm>
                <a:off x="1533339" y="1277661"/>
                <a:ext cx="166320" cy="68400"/>
              </p14:xfrm>
            </p:contentPart>
          </mc:Choice>
          <mc:Fallback xmlns="">
            <p:pic>
              <p:nvPicPr>
                <p:cNvPr id="34" name="Ink 33">
                  <a:extLst>
                    <a:ext uri="{FF2B5EF4-FFF2-40B4-BE49-F238E27FC236}">
                      <a16:creationId xmlns:a16="http://schemas.microsoft.com/office/drawing/2014/main" id="{89226655-4227-980F-271F-0E34CD14EB1D}"/>
                    </a:ext>
                  </a:extLst>
                </p:cNvPr>
                <p:cNvPicPr/>
                <p:nvPr/>
              </p:nvPicPr>
              <p:blipFill>
                <a:blip r:embed="rId49"/>
                <a:stretch>
                  <a:fillRect/>
                </a:stretch>
              </p:blipFill>
              <p:spPr>
                <a:xfrm>
                  <a:off x="1524699" y="1269021"/>
                  <a:ext cx="1839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5" name="Ink 34">
                  <a:extLst>
                    <a:ext uri="{FF2B5EF4-FFF2-40B4-BE49-F238E27FC236}">
                      <a16:creationId xmlns:a16="http://schemas.microsoft.com/office/drawing/2014/main" id="{DAF8C15E-7F97-D69B-BA09-405DA29E12BC}"/>
                    </a:ext>
                  </a:extLst>
                </p14:cNvPr>
                <p14:cNvContentPartPr/>
                <p14:nvPr/>
              </p14:nvContentPartPr>
              <p14:xfrm>
                <a:off x="1203579" y="1950861"/>
                <a:ext cx="214200" cy="245520"/>
              </p14:xfrm>
            </p:contentPart>
          </mc:Choice>
          <mc:Fallback xmlns="">
            <p:pic>
              <p:nvPicPr>
                <p:cNvPr id="35" name="Ink 34">
                  <a:extLst>
                    <a:ext uri="{FF2B5EF4-FFF2-40B4-BE49-F238E27FC236}">
                      <a16:creationId xmlns:a16="http://schemas.microsoft.com/office/drawing/2014/main" id="{DAF8C15E-7F97-D69B-BA09-405DA29E12BC}"/>
                    </a:ext>
                  </a:extLst>
                </p:cNvPr>
                <p:cNvPicPr/>
                <p:nvPr/>
              </p:nvPicPr>
              <p:blipFill>
                <a:blip r:embed="rId51"/>
                <a:stretch>
                  <a:fillRect/>
                </a:stretch>
              </p:blipFill>
              <p:spPr>
                <a:xfrm>
                  <a:off x="1194939" y="1941861"/>
                  <a:ext cx="23184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6" name="Ink 35">
                  <a:extLst>
                    <a:ext uri="{FF2B5EF4-FFF2-40B4-BE49-F238E27FC236}">
                      <a16:creationId xmlns:a16="http://schemas.microsoft.com/office/drawing/2014/main" id="{BEC8FF4F-70E5-0CF2-C732-2C9855AD14D3}"/>
                    </a:ext>
                  </a:extLst>
                </p14:cNvPr>
                <p14:cNvContentPartPr/>
                <p14:nvPr/>
              </p14:nvContentPartPr>
              <p14:xfrm>
                <a:off x="1495899" y="1970661"/>
                <a:ext cx="25920" cy="72360"/>
              </p14:xfrm>
            </p:contentPart>
          </mc:Choice>
          <mc:Fallback xmlns="">
            <p:pic>
              <p:nvPicPr>
                <p:cNvPr id="36" name="Ink 35">
                  <a:extLst>
                    <a:ext uri="{FF2B5EF4-FFF2-40B4-BE49-F238E27FC236}">
                      <a16:creationId xmlns:a16="http://schemas.microsoft.com/office/drawing/2014/main" id="{BEC8FF4F-70E5-0CF2-C732-2C9855AD14D3}"/>
                    </a:ext>
                  </a:extLst>
                </p:cNvPr>
                <p:cNvPicPr/>
                <p:nvPr/>
              </p:nvPicPr>
              <p:blipFill>
                <a:blip r:embed="rId53"/>
                <a:stretch>
                  <a:fillRect/>
                </a:stretch>
              </p:blipFill>
              <p:spPr>
                <a:xfrm>
                  <a:off x="1487259" y="1961661"/>
                  <a:ext cx="4356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7" name="Ink 36">
                  <a:extLst>
                    <a:ext uri="{FF2B5EF4-FFF2-40B4-BE49-F238E27FC236}">
                      <a16:creationId xmlns:a16="http://schemas.microsoft.com/office/drawing/2014/main" id="{F1C497F1-44FE-CF23-D7EA-BA7B19D42CA8}"/>
                    </a:ext>
                  </a:extLst>
                </p14:cNvPr>
                <p14:cNvContentPartPr/>
                <p14:nvPr/>
              </p14:nvContentPartPr>
              <p14:xfrm>
                <a:off x="1549899" y="1930341"/>
                <a:ext cx="142560" cy="143640"/>
              </p14:xfrm>
            </p:contentPart>
          </mc:Choice>
          <mc:Fallback xmlns="">
            <p:pic>
              <p:nvPicPr>
                <p:cNvPr id="37" name="Ink 36">
                  <a:extLst>
                    <a:ext uri="{FF2B5EF4-FFF2-40B4-BE49-F238E27FC236}">
                      <a16:creationId xmlns:a16="http://schemas.microsoft.com/office/drawing/2014/main" id="{F1C497F1-44FE-CF23-D7EA-BA7B19D42CA8}"/>
                    </a:ext>
                  </a:extLst>
                </p:cNvPr>
                <p:cNvPicPr/>
                <p:nvPr/>
              </p:nvPicPr>
              <p:blipFill>
                <a:blip r:embed="rId55"/>
                <a:stretch>
                  <a:fillRect/>
                </a:stretch>
              </p:blipFill>
              <p:spPr>
                <a:xfrm>
                  <a:off x="1541259" y="1921341"/>
                  <a:ext cx="160200" cy="161280"/>
                </a:xfrm>
                <a:prstGeom prst="rect">
                  <a:avLst/>
                </a:prstGeom>
              </p:spPr>
            </p:pic>
          </mc:Fallback>
        </mc:AlternateContent>
      </p:grpSp>
      <p:grpSp>
        <p:nvGrpSpPr>
          <p:cNvPr id="55" name="Group 54">
            <a:extLst>
              <a:ext uri="{FF2B5EF4-FFF2-40B4-BE49-F238E27FC236}">
                <a16:creationId xmlns:a16="http://schemas.microsoft.com/office/drawing/2014/main" id="{E0326BD5-9696-3275-79B8-6FB9AB05E85B}"/>
              </a:ext>
            </a:extLst>
          </p:cNvPr>
          <p:cNvGrpSpPr/>
          <p:nvPr/>
        </p:nvGrpSpPr>
        <p:grpSpPr>
          <a:xfrm>
            <a:off x="3871440" y="540960"/>
            <a:ext cx="1374840" cy="446040"/>
            <a:chOff x="3272499" y="591861"/>
            <a:chExt cx="1374840" cy="446040"/>
          </a:xfrm>
        </p:grpSpPr>
        <mc:AlternateContent xmlns:mc="http://schemas.openxmlformats.org/markup-compatibility/2006" xmlns:p14="http://schemas.microsoft.com/office/powerpoint/2010/main">
          <mc:Choice Requires="p14">
            <p:contentPart p14:bwMode="auto" r:id="rId56">
              <p14:nvContentPartPr>
                <p14:cNvPr id="40" name="Ink 39">
                  <a:extLst>
                    <a:ext uri="{FF2B5EF4-FFF2-40B4-BE49-F238E27FC236}">
                      <a16:creationId xmlns:a16="http://schemas.microsoft.com/office/drawing/2014/main" id="{556627F3-E9D1-83BD-5267-1094DB01D3AD}"/>
                    </a:ext>
                  </a:extLst>
                </p14:cNvPr>
                <p14:cNvContentPartPr/>
                <p14:nvPr/>
              </p14:nvContentPartPr>
              <p14:xfrm>
                <a:off x="3359619" y="707781"/>
                <a:ext cx="205560" cy="200880"/>
              </p14:xfrm>
            </p:contentPart>
          </mc:Choice>
          <mc:Fallback xmlns="">
            <p:pic>
              <p:nvPicPr>
                <p:cNvPr id="40" name="Ink 39">
                  <a:extLst>
                    <a:ext uri="{FF2B5EF4-FFF2-40B4-BE49-F238E27FC236}">
                      <a16:creationId xmlns:a16="http://schemas.microsoft.com/office/drawing/2014/main" id="{556627F3-E9D1-83BD-5267-1094DB01D3AD}"/>
                    </a:ext>
                  </a:extLst>
                </p:cNvPr>
                <p:cNvPicPr/>
                <p:nvPr/>
              </p:nvPicPr>
              <p:blipFill>
                <a:blip r:embed="rId57"/>
                <a:stretch>
                  <a:fillRect/>
                </a:stretch>
              </p:blipFill>
              <p:spPr>
                <a:xfrm>
                  <a:off x="3350619" y="698781"/>
                  <a:ext cx="22320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1" name="Ink 40">
                  <a:extLst>
                    <a:ext uri="{FF2B5EF4-FFF2-40B4-BE49-F238E27FC236}">
                      <a16:creationId xmlns:a16="http://schemas.microsoft.com/office/drawing/2014/main" id="{C8F2BEB5-56BC-F745-082E-64CF27F4D414}"/>
                    </a:ext>
                  </a:extLst>
                </p14:cNvPr>
                <p14:cNvContentPartPr/>
                <p14:nvPr/>
              </p14:nvContentPartPr>
              <p14:xfrm>
                <a:off x="3648339" y="889941"/>
                <a:ext cx="27000" cy="16200"/>
              </p14:xfrm>
            </p:contentPart>
          </mc:Choice>
          <mc:Fallback xmlns="">
            <p:pic>
              <p:nvPicPr>
                <p:cNvPr id="41" name="Ink 40">
                  <a:extLst>
                    <a:ext uri="{FF2B5EF4-FFF2-40B4-BE49-F238E27FC236}">
                      <a16:creationId xmlns:a16="http://schemas.microsoft.com/office/drawing/2014/main" id="{C8F2BEB5-56BC-F745-082E-64CF27F4D414}"/>
                    </a:ext>
                  </a:extLst>
                </p:cNvPr>
                <p:cNvPicPr/>
                <p:nvPr/>
              </p:nvPicPr>
              <p:blipFill>
                <a:blip r:embed="rId59"/>
                <a:stretch>
                  <a:fillRect/>
                </a:stretch>
              </p:blipFill>
              <p:spPr>
                <a:xfrm>
                  <a:off x="3639699" y="880941"/>
                  <a:ext cx="446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 name="Ink 41">
                  <a:extLst>
                    <a:ext uri="{FF2B5EF4-FFF2-40B4-BE49-F238E27FC236}">
                      <a16:creationId xmlns:a16="http://schemas.microsoft.com/office/drawing/2014/main" id="{745BC732-5F92-9AB2-1861-6428E88E901A}"/>
                    </a:ext>
                  </a:extLst>
                </p14:cNvPr>
                <p14:cNvContentPartPr/>
                <p14:nvPr/>
              </p14:nvContentPartPr>
              <p14:xfrm>
                <a:off x="3778659" y="776181"/>
                <a:ext cx="104040" cy="102960"/>
              </p14:xfrm>
            </p:contentPart>
          </mc:Choice>
          <mc:Fallback xmlns="">
            <p:pic>
              <p:nvPicPr>
                <p:cNvPr id="42" name="Ink 41">
                  <a:extLst>
                    <a:ext uri="{FF2B5EF4-FFF2-40B4-BE49-F238E27FC236}">
                      <a16:creationId xmlns:a16="http://schemas.microsoft.com/office/drawing/2014/main" id="{745BC732-5F92-9AB2-1861-6428E88E901A}"/>
                    </a:ext>
                  </a:extLst>
                </p:cNvPr>
                <p:cNvPicPr/>
                <p:nvPr/>
              </p:nvPicPr>
              <p:blipFill>
                <a:blip r:embed="rId61"/>
                <a:stretch>
                  <a:fillRect/>
                </a:stretch>
              </p:blipFill>
              <p:spPr>
                <a:xfrm>
                  <a:off x="3769659" y="767541"/>
                  <a:ext cx="12168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8E56FECC-233E-652E-377E-513BC0C38E12}"/>
                    </a:ext>
                  </a:extLst>
                </p14:cNvPr>
                <p14:cNvContentPartPr/>
                <p14:nvPr/>
              </p14:nvContentPartPr>
              <p14:xfrm>
                <a:off x="3817539" y="773661"/>
                <a:ext cx="65160" cy="93960"/>
              </p14:xfrm>
            </p:contentPart>
          </mc:Choice>
          <mc:Fallback xmlns="">
            <p:pic>
              <p:nvPicPr>
                <p:cNvPr id="43" name="Ink 42">
                  <a:extLst>
                    <a:ext uri="{FF2B5EF4-FFF2-40B4-BE49-F238E27FC236}">
                      <a16:creationId xmlns:a16="http://schemas.microsoft.com/office/drawing/2014/main" id="{8E56FECC-233E-652E-377E-513BC0C38E12}"/>
                    </a:ext>
                  </a:extLst>
                </p:cNvPr>
                <p:cNvPicPr/>
                <p:nvPr/>
              </p:nvPicPr>
              <p:blipFill>
                <a:blip r:embed="rId63"/>
                <a:stretch>
                  <a:fillRect/>
                </a:stretch>
              </p:blipFill>
              <p:spPr>
                <a:xfrm>
                  <a:off x="3808539" y="764661"/>
                  <a:ext cx="8280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5" name="Ink 44">
                  <a:extLst>
                    <a:ext uri="{FF2B5EF4-FFF2-40B4-BE49-F238E27FC236}">
                      <a16:creationId xmlns:a16="http://schemas.microsoft.com/office/drawing/2014/main" id="{564C1C22-9A58-E707-49D4-7DB1A7FDE921}"/>
                    </a:ext>
                  </a:extLst>
                </p14:cNvPr>
                <p14:cNvContentPartPr/>
                <p14:nvPr/>
              </p14:nvContentPartPr>
              <p14:xfrm>
                <a:off x="3272499" y="600141"/>
                <a:ext cx="146880" cy="417960"/>
              </p14:xfrm>
            </p:contentPart>
          </mc:Choice>
          <mc:Fallback xmlns="">
            <p:pic>
              <p:nvPicPr>
                <p:cNvPr id="45" name="Ink 44">
                  <a:extLst>
                    <a:ext uri="{FF2B5EF4-FFF2-40B4-BE49-F238E27FC236}">
                      <a16:creationId xmlns:a16="http://schemas.microsoft.com/office/drawing/2014/main" id="{564C1C22-9A58-E707-49D4-7DB1A7FDE921}"/>
                    </a:ext>
                  </a:extLst>
                </p:cNvPr>
                <p:cNvPicPr/>
                <p:nvPr/>
              </p:nvPicPr>
              <p:blipFill>
                <a:blip r:embed="rId65"/>
                <a:stretch>
                  <a:fillRect/>
                </a:stretch>
              </p:blipFill>
              <p:spPr>
                <a:xfrm>
                  <a:off x="3263499" y="591141"/>
                  <a:ext cx="164520" cy="4356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7" name="Ink 46">
                  <a:extLst>
                    <a:ext uri="{FF2B5EF4-FFF2-40B4-BE49-F238E27FC236}">
                      <a16:creationId xmlns:a16="http://schemas.microsoft.com/office/drawing/2014/main" id="{0A5388E0-0C36-3677-D9D3-417634AC5A92}"/>
                    </a:ext>
                  </a:extLst>
                </p14:cNvPr>
                <p14:cNvContentPartPr/>
                <p14:nvPr/>
              </p14:nvContentPartPr>
              <p14:xfrm>
                <a:off x="3878739" y="591861"/>
                <a:ext cx="170280" cy="387720"/>
              </p14:xfrm>
            </p:contentPart>
          </mc:Choice>
          <mc:Fallback xmlns="">
            <p:pic>
              <p:nvPicPr>
                <p:cNvPr id="47" name="Ink 46">
                  <a:extLst>
                    <a:ext uri="{FF2B5EF4-FFF2-40B4-BE49-F238E27FC236}">
                      <a16:creationId xmlns:a16="http://schemas.microsoft.com/office/drawing/2014/main" id="{0A5388E0-0C36-3677-D9D3-417634AC5A92}"/>
                    </a:ext>
                  </a:extLst>
                </p:cNvPr>
                <p:cNvPicPr/>
                <p:nvPr/>
              </p:nvPicPr>
              <p:blipFill>
                <a:blip r:embed="rId67"/>
                <a:stretch>
                  <a:fillRect/>
                </a:stretch>
              </p:blipFill>
              <p:spPr>
                <a:xfrm>
                  <a:off x="3870099" y="582861"/>
                  <a:ext cx="18792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9" name="Ink 48">
                  <a:extLst>
                    <a:ext uri="{FF2B5EF4-FFF2-40B4-BE49-F238E27FC236}">
                      <a16:creationId xmlns:a16="http://schemas.microsoft.com/office/drawing/2014/main" id="{CF729B95-1FB1-04DB-AB99-28D178D460D5}"/>
                    </a:ext>
                  </a:extLst>
                </p14:cNvPr>
                <p14:cNvContentPartPr/>
                <p14:nvPr/>
              </p14:nvContentPartPr>
              <p14:xfrm>
                <a:off x="4140459" y="728301"/>
                <a:ext cx="89280" cy="2520"/>
              </p14:xfrm>
            </p:contentPart>
          </mc:Choice>
          <mc:Fallback xmlns="">
            <p:pic>
              <p:nvPicPr>
                <p:cNvPr id="49" name="Ink 48">
                  <a:extLst>
                    <a:ext uri="{FF2B5EF4-FFF2-40B4-BE49-F238E27FC236}">
                      <a16:creationId xmlns:a16="http://schemas.microsoft.com/office/drawing/2014/main" id="{CF729B95-1FB1-04DB-AB99-28D178D460D5}"/>
                    </a:ext>
                  </a:extLst>
                </p:cNvPr>
                <p:cNvPicPr/>
                <p:nvPr/>
              </p:nvPicPr>
              <p:blipFill>
                <a:blip r:embed="rId69"/>
                <a:stretch>
                  <a:fillRect/>
                </a:stretch>
              </p:blipFill>
              <p:spPr>
                <a:xfrm>
                  <a:off x="4131819" y="719661"/>
                  <a:ext cx="1069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0" name="Ink 49">
                  <a:extLst>
                    <a:ext uri="{FF2B5EF4-FFF2-40B4-BE49-F238E27FC236}">
                      <a16:creationId xmlns:a16="http://schemas.microsoft.com/office/drawing/2014/main" id="{CFF9E40D-5A4F-86CF-BFE8-19CC0E8CDA43}"/>
                    </a:ext>
                  </a:extLst>
                </p14:cNvPr>
                <p14:cNvContentPartPr/>
                <p14:nvPr/>
              </p14:nvContentPartPr>
              <p14:xfrm>
                <a:off x="4141899" y="828021"/>
                <a:ext cx="83160" cy="360"/>
              </p14:xfrm>
            </p:contentPart>
          </mc:Choice>
          <mc:Fallback xmlns="">
            <p:pic>
              <p:nvPicPr>
                <p:cNvPr id="50" name="Ink 49">
                  <a:extLst>
                    <a:ext uri="{FF2B5EF4-FFF2-40B4-BE49-F238E27FC236}">
                      <a16:creationId xmlns:a16="http://schemas.microsoft.com/office/drawing/2014/main" id="{CFF9E40D-5A4F-86CF-BFE8-19CC0E8CDA43}"/>
                    </a:ext>
                  </a:extLst>
                </p:cNvPr>
                <p:cNvPicPr/>
                <p:nvPr/>
              </p:nvPicPr>
              <p:blipFill>
                <a:blip r:embed="rId71"/>
                <a:stretch>
                  <a:fillRect/>
                </a:stretch>
              </p:blipFill>
              <p:spPr>
                <a:xfrm>
                  <a:off x="4133259" y="819021"/>
                  <a:ext cx="100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1" name="Ink 50">
                  <a:extLst>
                    <a:ext uri="{FF2B5EF4-FFF2-40B4-BE49-F238E27FC236}">
                      <a16:creationId xmlns:a16="http://schemas.microsoft.com/office/drawing/2014/main" id="{5D95E930-3C74-CE4F-796C-25D56EE530C7}"/>
                    </a:ext>
                  </a:extLst>
                </p14:cNvPr>
                <p14:cNvContentPartPr/>
                <p14:nvPr/>
              </p14:nvContentPartPr>
              <p14:xfrm>
                <a:off x="4378779" y="654501"/>
                <a:ext cx="201600" cy="334440"/>
              </p14:xfrm>
            </p:contentPart>
          </mc:Choice>
          <mc:Fallback xmlns="">
            <p:pic>
              <p:nvPicPr>
                <p:cNvPr id="51" name="Ink 50">
                  <a:extLst>
                    <a:ext uri="{FF2B5EF4-FFF2-40B4-BE49-F238E27FC236}">
                      <a16:creationId xmlns:a16="http://schemas.microsoft.com/office/drawing/2014/main" id="{5D95E930-3C74-CE4F-796C-25D56EE530C7}"/>
                    </a:ext>
                  </a:extLst>
                </p:cNvPr>
                <p:cNvPicPr/>
                <p:nvPr/>
              </p:nvPicPr>
              <p:blipFill>
                <a:blip r:embed="rId73"/>
                <a:stretch>
                  <a:fillRect/>
                </a:stretch>
              </p:blipFill>
              <p:spPr>
                <a:xfrm>
                  <a:off x="4369779" y="645861"/>
                  <a:ext cx="21924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3" name="Ink 52">
                  <a:extLst>
                    <a:ext uri="{FF2B5EF4-FFF2-40B4-BE49-F238E27FC236}">
                      <a16:creationId xmlns:a16="http://schemas.microsoft.com/office/drawing/2014/main" id="{6D713DFA-6118-4078-471B-4894F74BAB98}"/>
                    </a:ext>
                  </a:extLst>
                </p14:cNvPr>
                <p14:cNvContentPartPr/>
                <p14:nvPr/>
              </p14:nvContentPartPr>
              <p14:xfrm>
                <a:off x="4642659" y="894981"/>
                <a:ext cx="4680" cy="142920"/>
              </p14:xfrm>
            </p:contentPart>
          </mc:Choice>
          <mc:Fallback xmlns="">
            <p:pic>
              <p:nvPicPr>
                <p:cNvPr id="53" name="Ink 52">
                  <a:extLst>
                    <a:ext uri="{FF2B5EF4-FFF2-40B4-BE49-F238E27FC236}">
                      <a16:creationId xmlns:a16="http://schemas.microsoft.com/office/drawing/2014/main" id="{6D713DFA-6118-4078-471B-4894F74BAB98}"/>
                    </a:ext>
                  </a:extLst>
                </p:cNvPr>
                <p:cNvPicPr/>
                <p:nvPr/>
              </p:nvPicPr>
              <p:blipFill>
                <a:blip r:embed="rId75"/>
                <a:stretch>
                  <a:fillRect/>
                </a:stretch>
              </p:blipFill>
              <p:spPr>
                <a:xfrm>
                  <a:off x="4633659" y="885981"/>
                  <a:ext cx="2232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4" name="Ink 53">
                  <a:extLst>
                    <a:ext uri="{FF2B5EF4-FFF2-40B4-BE49-F238E27FC236}">
                      <a16:creationId xmlns:a16="http://schemas.microsoft.com/office/drawing/2014/main" id="{54797D72-98DE-E07B-669F-43B6C73BBDEB}"/>
                    </a:ext>
                  </a:extLst>
                </p14:cNvPr>
                <p14:cNvContentPartPr/>
                <p14:nvPr/>
              </p14:nvContentPartPr>
              <p14:xfrm>
                <a:off x="3566979" y="951501"/>
                <a:ext cx="360" cy="83520"/>
              </p14:xfrm>
            </p:contentPart>
          </mc:Choice>
          <mc:Fallback xmlns="">
            <p:pic>
              <p:nvPicPr>
                <p:cNvPr id="54" name="Ink 53">
                  <a:extLst>
                    <a:ext uri="{FF2B5EF4-FFF2-40B4-BE49-F238E27FC236}">
                      <a16:creationId xmlns:a16="http://schemas.microsoft.com/office/drawing/2014/main" id="{54797D72-98DE-E07B-669F-43B6C73BBDEB}"/>
                    </a:ext>
                  </a:extLst>
                </p:cNvPr>
                <p:cNvPicPr/>
                <p:nvPr/>
              </p:nvPicPr>
              <p:blipFill>
                <a:blip r:embed="rId77"/>
                <a:stretch>
                  <a:fillRect/>
                </a:stretch>
              </p:blipFill>
              <p:spPr>
                <a:xfrm>
                  <a:off x="3557979" y="942861"/>
                  <a:ext cx="18000" cy="101160"/>
                </a:xfrm>
                <a:prstGeom prst="rect">
                  <a:avLst/>
                </a:prstGeom>
              </p:spPr>
            </p:pic>
          </mc:Fallback>
        </mc:AlternateContent>
      </p:grpSp>
      <p:grpSp>
        <p:nvGrpSpPr>
          <p:cNvPr id="58" name="Group 57">
            <a:extLst>
              <a:ext uri="{FF2B5EF4-FFF2-40B4-BE49-F238E27FC236}">
                <a16:creationId xmlns:a16="http://schemas.microsoft.com/office/drawing/2014/main" id="{6E21B624-C7A9-48A1-90E5-D3297C02D79C}"/>
              </a:ext>
            </a:extLst>
          </p:cNvPr>
          <p:cNvGrpSpPr/>
          <p:nvPr/>
        </p:nvGrpSpPr>
        <p:grpSpPr>
          <a:xfrm>
            <a:off x="4007520" y="1316400"/>
            <a:ext cx="1547280" cy="254520"/>
            <a:chOff x="3408579" y="1367301"/>
            <a:chExt cx="1547280" cy="254520"/>
          </a:xfrm>
        </p:grpSpPr>
        <mc:AlternateContent xmlns:mc="http://schemas.openxmlformats.org/markup-compatibility/2006" xmlns:p14="http://schemas.microsoft.com/office/powerpoint/2010/main">
          <mc:Choice Requires="p14">
            <p:contentPart p14:bwMode="auto" r:id="rId78">
              <p14:nvContentPartPr>
                <p14:cNvPr id="56" name="Ink 55">
                  <a:extLst>
                    <a:ext uri="{FF2B5EF4-FFF2-40B4-BE49-F238E27FC236}">
                      <a16:creationId xmlns:a16="http://schemas.microsoft.com/office/drawing/2014/main" id="{E06A2D9B-A4A8-4FC7-8C25-2A4BEDB36DB4}"/>
                    </a:ext>
                  </a:extLst>
                </p14:cNvPr>
                <p14:cNvContentPartPr/>
                <p14:nvPr/>
              </p14:nvContentPartPr>
              <p14:xfrm>
                <a:off x="3408579" y="1432101"/>
                <a:ext cx="1490400" cy="24120"/>
              </p14:xfrm>
            </p:contentPart>
          </mc:Choice>
          <mc:Fallback xmlns="">
            <p:pic>
              <p:nvPicPr>
                <p:cNvPr id="56" name="Ink 55">
                  <a:extLst>
                    <a:ext uri="{FF2B5EF4-FFF2-40B4-BE49-F238E27FC236}">
                      <a16:creationId xmlns:a16="http://schemas.microsoft.com/office/drawing/2014/main" id="{E06A2D9B-A4A8-4FC7-8C25-2A4BEDB36DB4}"/>
                    </a:ext>
                  </a:extLst>
                </p:cNvPr>
                <p:cNvPicPr/>
                <p:nvPr/>
              </p:nvPicPr>
              <p:blipFill>
                <a:blip r:embed="rId79"/>
                <a:stretch>
                  <a:fillRect/>
                </a:stretch>
              </p:blipFill>
              <p:spPr>
                <a:xfrm>
                  <a:off x="3399939" y="1423461"/>
                  <a:ext cx="150804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7" name="Ink 56">
                  <a:extLst>
                    <a:ext uri="{FF2B5EF4-FFF2-40B4-BE49-F238E27FC236}">
                      <a16:creationId xmlns:a16="http://schemas.microsoft.com/office/drawing/2014/main" id="{3CE16256-B183-2FF2-5534-3AF03E27D95F}"/>
                    </a:ext>
                  </a:extLst>
                </p14:cNvPr>
                <p14:cNvContentPartPr/>
                <p14:nvPr/>
              </p14:nvContentPartPr>
              <p14:xfrm>
                <a:off x="4803579" y="1367301"/>
                <a:ext cx="152280" cy="254520"/>
              </p14:xfrm>
            </p:contentPart>
          </mc:Choice>
          <mc:Fallback xmlns="">
            <p:pic>
              <p:nvPicPr>
                <p:cNvPr id="57" name="Ink 56">
                  <a:extLst>
                    <a:ext uri="{FF2B5EF4-FFF2-40B4-BE49-F238E27FC236}">
                      <a16:creationId xmlns:a16="http://schemas.microsoft.com/office/drawing/2014/main" id="{3CE16256-B183-2FF2-5534-3AF03E27D95F}"/>
                    </a:ext>
                  </a:extLst>
                </p:cNvPr>
                <p:cNvPicPr/>
                <p:nvPr/>
              </p:nvPicPr>
              <p:blipFill>
                <a:blip r:embed="rId81"/>
                <a:stretch>
                  <a:fillRect/>
                </a:stretch>
              </p:blipFill>
              <p:spPr>
                <a:xfrm>
                  <a:off x="4794939" y="1358661"/>
                  <a:ext cx="169920" cy="272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2">
            <p14:nvContentPartPr>
              <p14:cNvPr id="80" name="Ink 79">
                <a:extLst>
                  <a:ext uri="{FF2B5EF4-FFF2-40B4-BE49-F238E27FC236}">
                    <a16:creationId xmlns:a16="http://schemas.microsoft.com/office/drawing/2014/main" id="{2DB34F94-288A-2A50-A88F-365174934B0F}"/>
                  </a:ext>
                </a:extLst>
              </p14:cNvPr>
              <p14:cNvContentPartPr/>
              <p14:nvPr/>
            </p14:nvContentPartPr>
            <p14:xfrm>
              <a:off x="6345000" y="748680"/>
              <a:ext cx="1032840" cy="459000"/>
            </p14:xfrm>
          </p:contentPart>
        </mc:Choice>
        <mc:Fallback xmlns="">
          <p:pic>
            <p:nvPicPr>
              <p:cNvPr id="80" name="Ink 79">
                <a:extLst>
                  <a:ext uri="{FF2B5EF4-FFF2-40B4-BE49-F238E27FC236}">
                    <a16:creationId xmlns:a16="http://schemas.microsoft.com/office/drawing/2014/main" id="{2DB34F94-288A-2A50-A88F-365174934B0F}"/>
                  </a:ext>
                </a:extLst>
              </p:cNvPr>
              <p:cNvPicPr/>
              <p:nvPr/>
            </p:nvPicPr>
            <p:blipFill>
              <a:blip r:embed="rId83"/>
              <a:stretch>
                <a:fillRect/>
              </a:stretch>
            </p:blipFill>
            <p:spPr>
              <a:xfrm>
                <a:off x="6336000" y="739680"/>
                <a:ext cx="1050480" cy="476640"/>
              </a:xfrm>
              <a:prstGeom prst="rect">
                <a:avLst/>
              </a:prstGeom>
            </p:spPr>
          </p:pic>
        </mc:Fallback>
      </mc:AlternateContent>
      <p:grpSp>
        <p:nvGrpSpPr>
          <p:cNvPr id="85" name="Group 84">
            <a:extLst>
              <a:ext uri="{FF2B5EF4-FFF2-40B4-BE49-F238E27FC236}">
                <a16:creationId xmlns:a16="http://schemas.microsoft.com/office/drawing/2014/main" id="{CEA6B258-BC29-69C0-5B03-42305539A7D4}"/>
              </a:ext>
            </a:extLst>
          </p:cNvPr>
          <p:cNvGrpSpPr/>
          <p:nvPr/>
        </p:nvGrpSpPr>
        <p:grpSpPr>
          <a:xfrm>
            <a:off x="5943600" y="76200"/>
            <a:ext cx="1726200" cy="1745280"/>
            <a:chOff x="5344659" y="127101"/>
            <a:chExt cx="1726200" cy="1745280"/>
          </a:xfrm>
        </p:grpSpPr>
        <mc:AlternateContent xmlns:mc="http://schemas.openxmlformats.org/markup-compatibility/2006" xmlns:p14="http://schemas.microsoft.com/office/powerpoint/2010/main">
          <mc:Choice Requires="p14">
            <p:contentPart p14:bwMode="auto" r:id="rId84">
              <p14:nvContentPartPr>
                <p14:cNvPr id="59" name="Ink 58">
                  <a:extLst>
                    <a:ext uri="{FF2B5EF4-FFF2-40B4-BE49-F238E27FC236}">
                      <a16:creationId xmlns:a16="http://schemas.microsoft.com/office/drawing/2014/main" id="{BABE5EE1-2F72-1A48-E2D8-F8DE0A0080FF}"/>
                    </a:ext>
                  </a:extLst>
                </p14:cNvPr>
                <p14:cNvContentPartPr/>
                <p14:nvPr/>
              </p14:nvContentPartPr>
              <p14:xfrm>
                <a:off x="5614299" y="482421"/>
                <a:ext cx="131040" cy="120600"/>
              </p14:xfrm>
            </p:contentPart>
          </mc:Choice>
          <mc:Fallback xmlns="">
            <p:pic>
              <p:nvPicPr>
                <p:cNvPr id="59" name="Ink 58">
                  <a:extLst>
                    <a:ext uri="{FF2B5EF4-FFF2-40B4-BE49-F238E27FC236}">
                      <a16:creationId xmlns:a16="http://schemas.microsoft.com/office/drawing/2014/main" id="{BABE5EE1-2F72-1A48-E2D8-F8DE0A0080FF}"/>
                    </a:ext>
                  </a:extLst>
                </p:cNvPr>
                <p:cNvPicPr/>
                <p:nvPr/>
              </p:nvPicPr>
              <p:blipFill>
                <a:blip r:embed="rId85"/>
                <a:stretch>
                  <a:fillRect/>
                </a:stretch>
              </p:blipFill>
              <p:spPr>
                <a:xfrm>
                  <a:off x="5605659" y="473781"/>
                  <a:ext cx="1486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0" name="Ink 59">
                  <a:extLst>
                    <a:ext uri="{FF2B5EF4-FFF2-40B4-BE49-F238E27FC236}">
                      <a16:creationId xmlns:a16="http://schemas.microsoft.com/office/drawing/2014/main" id="{99546E26-1BC8-DD82-5F81-714F43B6136B}"/>
                    </a:ext>
                  </a:extLst>
                </p14:cNvPr>
                <p14:cNvContentPartPr/>
                <p14:nvPr/>
              </p14:nvContentPartPr>
              <p14:xfrm>
                <a:off x="5674059" y="538581"/>
                <a:ext cx="2520" cy="817920"/>
              </p14:xfrm>
            </p:contentPart>
          </mc:Choice>
          <mc:Fallback xmlns="">
            <p:pic>
              <p:nvPicPr>
                <p:cNvPr id="60" name="Ink 59">
                  <a:extLst>
                    <a:ext uri="{FF2B5EF4-FFF2-40B4-BE49-F238E27FC236}">
                      <a16:creationId xmlns:a16="http://schemas.microsoft.com/office/drawing/2014/main" id="{99546E26-1BC8-DD82-5F81-714F43B6136B}"/>
                    </a:ext>
                  </a:extLst>
                </p:cNvPr>
                <p:cNvPicPr/>
                <p:nvPr/>
              </p:nvPicPr>
              <p:blipFill>
                <a:blip r:embed="rId87"/>
                <a:stretch>
                  <a:fillRect/>
                </a:stretch>
              </p:blipFill>
              <p:spPr>
                <a:xfrm>
                  <a:off x="5665419" y="529581"/>
                  <a:ext cx="20160" cy="8355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1" name="Ink 60">
                  <a:extLst>
                    <a:ext uri="{FF2B5EF4-FFF2-40B4-BE49-F238E27FC236}">
                      <a16:creationId xmlns:a16="http://schemas.microsoft.com/office/drawing/2014/main" id="{10FC3F75-057C-FB3D-ACB1-F113245053DF}"/>
                    </a:ext>
                  </a:extLst>
                </p14:cNvPr>
                <p14:cNvContentPartPr/>
                <p14:nvPr/>
              </p14:nvContentPartPr>
              <p14:xfrm>
                <a:off x="5344659" y="1301421"/>
                <a:ext cx="1334160" cy="29880"/>
              </p14:xfrm>
            </p:contentPart>
          </mc:Choice>
          <mc:Fallback xmlns="">
            <p:pic>
              <p:nvPicPr>
                <p:cNvPr id="61" name="Ink 60">
                  <a:extLst>
                    <a:ext uri="{FF2B5EF4-FFF2-40B4-BE49-F238E27FC236}">
                      <a16:creationId xmlns:a16="http://schemas.microsoft.com/office/drawing/2014/main" id="{10FC3F75-057C-FB3D-ACB1-F113245053DF}"/>
                    </a:ext>
                  </a:extLst>
                </p:cNvPr>
                <p:cNvPicPr/>
                <p:nvPr/>
              </p:nvPicPr>
              <p:blipFill>
                <a:blip r:embed="rId89"/>
                <a:stretch>
                  <a:fillRect/>
                </a:stretch>
              </p:blipFill>
              <p:spPr>
                <a:xfrm>
                  <a:off x="5335659" y="1292421"/>
                  <a:ext cx="135180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2" name="Ink 61">
                  <a:extLst>
                    <a:ext uri="{FF2B5EF4-FFF2-40B4-BE49-F238E27FC236}">
                      <a16:creationId xmlns:a16="http://schemas.microsoft.com/office/drawing/2014/main" id="{1055A910-4A31-89A8-C026-5FDA84676A1A}"/>
                    </a:ext>
                  </a:extLst>
                </p14:cNvPr>
                <p14:cNvContentPartPr/>
                <p14:nvPr/>
              </p14:nvContentPartPr>
              <p14:xfrm>
                <a:off x="6578019" y="1240581"/>
                <a:ext cx="177840" cy="212760"/>
              </p14:xfrm>
            </p:contentPart>
          </mc:Choice>
          <mc:Fallback xmlns="">
            <p:pic>
              <p:nvPicPr>
                <p:cNvPr id="62" name="Ink 61">
                  <a:extLst>
                    <a:ext uri="{FF2B5EF4-FFF2-40B4-BE49-F238E27FC236}">
                      <a16:creationId xmlns:a16="http://schemas.microsoft.com/office/drawing/2014/main" id="{1055A910-4A31-89A8-C026-5FDA84676A1A}"/>
                    </a:ext>
                  </a:extLst>
                </p:cNvPr>
                <p:cNvPicPr/>
                <p:nvPr/>
              </p:nvPicPr>
              <p:blipFill>
                <a:blip r:embed="rId91"/>
                <a:stretch>
                  <a:fillRect/>
                </a:stretch>
              </p:blipFill>
              <p:spPr>
                <a:xfrm>
                  <a:off x="6569379" y="1231941"/>
                  <a:ext cx="19548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4" name="Ink 63">
                  <a:extLst>
                    <a:ext uri="{FF2B5EF4-FFF2-40B4-BE49-F238E27FC236}">
                      <a16:creationId xmlns:a16="http://schemas.microsoft.com/office/drawing/2014/main" id="{3F00EE73-EC98-7CF8-0E4B-49A3F2EC33C4}"/>
                    </a:ext>
                  </a:extLst>
                </p14:cNvPr>
                <p14:cNvContentPartPr/>
                <p14:nvPr/>
              </p14:nvContentPartPr>
              <p14:xfrm>
                <a:off x="5758299" y="132861"/>
                <a:ext cx="185040" cy="312840"/>
              </p14:xfrm>
            </p:contentPart>
          </mc:Choice>
          <mc:Fallback xmlns="">
            <p:pic>
              <p:nvPicPr>
                <p:cNvPr id="64" name="Ink 63">
                  <a:extLst>
                    <a:ext uri="{FF2B5EF4-FFF2-40B4-BE49-F238E27FC236}">
                      <a16:creationId xmlns:a16="http://schemas.microsoft.com/office/drawing/2014/main" id="{3F00EE73-EC98-7CF8-0E4B-49A3F2EC33C4}"/>
                    </a:ext>
                  </a:extLst>
                </p:cNvPr>
                <p:cNvPicPr/>
                <p:nvPr/>
              </p:nvPicPr>
              <p:blipFill>
                <a:blip r:embed="rId93"/>
                <a:stretch>
                  <a:fillRect/>
                </a:stretch>
              </p:blipFill>
              <p:spPr>
                <a:xfrm>
                  <a:off x="5749299" y="123861"/>
                  <a:ext cx="20268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5" name="Ink 64">
                  <a:extLst>
                    <a:ext uri="{FF2B5EF4-FFF2-40B4-BE49-F238E27FC236}">
                      <a16:creationId xmlns:a16="http://schemas.microsoft.com/office/drawing/2014/main" id="{F6271D28-0968-2B7A-00AB-D97DF7A25A4B}"/>
                    </a:ext>
                  </a:extLst>
                </p14:cNvPr>
                <p14:cNvContentPartPr/>
                <p14:nvPr/>
              </p14:nvContentPartPr>
              <p14:xfrm>
                <a:off x="5725899" y="309621"/>
                <a:ext cx="265320" cy="19800"/>
              </p14:xfrm>
            </p:contentPart>
          </mc:Choice>
          <mc:Fallback xmlns="">
            <p:pic>
              <p:nvPicPr>
                <p:cNvPr id="65" name="Ink 64">
                  <a:extLst>
                    <a:ext uri="{FF2B5EF4-FFF2-40B4-BE49-F238E27FC236}">
                      <a16:creationId xmlns:a16="http://schemas.microsoft.com/office/drawing/2014/main" id="{F6271D28-0968-2B7A-00AB-D97DF7A25A4B}"/>
                    </a:ext>
                  </a:extLst>
                </p:cNvPr>
                <p:cNvPicPr/>
                <p:nvPr/>
              </p:nvPicPr>
              <p:blipFill>
                <a:blip r:embed="rId95"/>
                <a:stretch>
                  <a:fillRect/>
                </a:stretch>
              </p:blipFill>
              <p:spPr>
                <a:xfrm>
                  <a:off x="5717259" y="300981"/>
                  <a:ext cx="2829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6" name="Ink 65">
                  <a:extLst>
                    <a:ext uri="{FF2B5EF4-FFF2-40B4-BE49-F238E27FC236}">
                      <a16:creationId xmlns:a16="http://schemas.microsoft.com/office/drawing/2014/main" id="{91AE3DCC-FEA1-AD50-07B8-672FEA2BDB40}"/>
                    </a:ext>
                  </a:extLst>
                </p14:cNvPr>
                <p14:cNvContentPartPr/>
                <p14:nvPr/>
              </p14:nvContentPartPr>
              <p14:xfrm>
                <a:off x="6037659" y="127101"/>
                <a:ext cx="95760" cy="381600"/>
              </p14:xfrm>
            </p:contentPart>
          </mc:Choice>
          <mc:Fallback xmlns="">
            <p:pic>
              <p:nvPicPr>
                <p:cNvPr id="66" name="Ink 65">
                  <a:extLst>
                    <a:ext uri="{FF2B5EF4-FFF2-40B4-BE49-F238E27FC236}">
                      <a16:creationId xmlns:a16="http://schemas.microsoft.com/office/drawing/2014/main" id="{91AE3DCC-FEA1-AD50-07B8-672FEA2BDB40}"/>
                    </a:ext>
                  </a:extLst>
                </p:cNvPr>
                <p:cNvPicPr/>
                <p:nvPr/>
              </p:nvPicPr>
              <p:blipFill>
                <a:blip r:embed="rId97"/>
                <a:stretch>
                  <a:fillRect/>
                </a:stretch>
              </p:blipFill>
              <p:spPr>
                <a:xfrm>
                  <a:off x="6028659" y="118101"/>
                  <a:ext cx="113400"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8" name="Ink 67">
                  <a:extLst>
                    <a:ext uri="{FF2B5EF4-FFF2-40B4-BE49-F238E27FC236}">
                      <a16:creationId xmlns:a16="http://schemas.microsoft.com/office/drawing/2014/main" id="{0DAEA45F-58AF-E405-95E7-ECAEE4D757BB}"/>
                    </a:ext>
                  </a:extLst>
                </p14:cNvPr>
                <p14:cNvContentPartPr/>
                <p14:nvPr/>
              </p14:nvContentPartPr>
              <p14:xfrm>
                <a:off x="6148899" y="1201341"/>
                <a:ext cx="360" cy="106200"/>
              </p14:xfrm>
            </p:contentPart>
          </mc:Choice>
          <mc:Fallback xmlns="">
            <p:pic>
              <p:nvPicPr>
                <p:cNvPr id="68" name="Ink 67">
                  <a:extLst>
                    <a:ext uri="{FF2B5EF4-FFF2-40B4-BE49-F238E27FC236}">
                      <a16:creationId xmlns:a16="http://schemas.microsoft.com/office/drawing/2014/main" id="{0DAEA45F-58AF-E405-95E7-ECAEE4D757BB}"/>
                    </a:ext>
                  </a:extLst>
                </p:cNvPr>
                <p:cNvPicPr/>
                <p:nvPr/>
              </p:nvPicPr>
              <p:blipFill>
                <a:blip r:embed="rId99"/>
                <a:stretch>
                  <a:fillRect/>
                </a:stretch>
              </p:blipFill>
              <p:spPr>
                <a:xfrm>
                  <a:off x="6139899" y="1192701"/>
                  <a:ext cx="1800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9" name="Ink 68">
                  <a:extLst>
                    <a:ext uri="{FF2B5EF4-FFF2-40B4-BE49-F238E27FC236}">
                      <a16:creationId xmlns:a16="http://schemas.microsoft.com/office/drawing/2014/main" id="{1117DC95-5B96-72FB-FFA5-85A1885EC802}"/>
                    </a:ext>
                  </a:extLst>
                </p14:cNvPr>
                <p14:cNvContentPartPr/>
                <p14:nvPr/>
              </p14:nvContentPartPr>
              <p14:xfrm>
                <a:off x="6148899" y="1366221"/>
                <a:ext cx="107280" cy="227880"/>
              </p14:xfrm>
            </p:contentPart>
          </mc:Choice>
          <mc:Fallback xmlns="">
            <p:pic>
              <p:nvPicPr>
                <p:cNvPr id="69" name="Ink 68">
                  <a:extLst>
                    <a:ext uri="{FF2B5EF4-FFF2-40B4-BE49-F238E27FC236}">
                      <a16:creationId xmlns:a16="http://schemas.microsoft.com/office/drawing/2014/main" id="{1117DC95-5B96-72FB-FFA5-85A1885EC802}"/>
                    </a:ext>
                  </a:extLst>
                </p:cNvPr>
                <p:cNvPicPr/>
                <p:nvPr/>
              </p:nvPicPr>
              <p:blipFill>
                <a:blip r:embed="rId101"/>
                <a:stretch>
                  <a:fillRect/>
                </a:stretch>
              </p:blipFill>
              <p:spPr>
                <a:xfrm>
                  <a:off x="6139899" y="1357581"/>
                  <a:ext cx="1249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1" name="Ink 70">
                  <a:extLst>
                    <a:ext uri="{FF2B5EF4-FFF2-40B4-BE49-F238E27FC236}">
                      <a16:creationId xmlns:a16="http://schemas.microsoft.com/office/drawing/2014/main" id="{EE3063AD-12C4-F087-8679-163053E667DA}"/>
                    </a:ext>
                  </a:extLst>
                </p14:cNvPr>
                <p14:cNvContentPartPr/>
                <p14:nvPr/>
              </p14:nvContentPartPr>
              <p14:xfrm>
                <a:off x="6787899" y="1440021"/>
                <a:ext cx="166680" cy="338400"/>
              </p14:xfrm>
            </p:contentPart>
          </mc:Choice>
          <mc:Fallback xmlns="">
            <p:pic>
              <p:nvPicPr>
                <p:cNvPr id="71" name="Ink 70">
                  <a:extLst>
                    <a:ext uri="{FF2B5EF4-FFF2-40B4-BE49-F238E27FC236}">
                      <a16:creationId xmlns:a16="http://schemas.microsoft.com/office/drawing/2014/main" id="{EE3063AD-12C4-F087-8679-163053E667DA}"/>
                    </a:ext>
                  </a:extLst>
                </p:cNvPr>
                <p:cNvPicPr/>
                <p:nvPr/>
              </p:nvPicPr>
              <p:blipFill>
                <a:blip r:embed="rId103"/>
                <a:stretch>
                  <a:fillRect/>
                </a:stretch>
              </p:blipFill>
              <p:spPr>
                <a:xfrm>
                  <a:off x="6779259" y="1431381"/>
                  <a:ext cx="18432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2" name="Ink 71">
                  <a:extLst>
                    <a:ext uri="{FF2B5EF4-FFF2-40B4-BE49-F238E27FC236}">
                      <a16:creationId xmlns:a16="http://schemas.microsoft.com/office/drawing/2014/main" id="{FBFC0C10-3CA5-0A41-4C62-8CD7267535AD}"/>
                    </a:ext>
                  </a:extLst>
                </p14:cNvPr>
                <p14:cNvContentPartPr/>
                <p14:nvPr/>
              </p14:nvContentPartPr>
              <p14:xfrm>
                <a:off x="7054659" y="1666101"/>
                <a:ext cx="16200" cy="206280"/>
              </p14:xfrm>
            </p:contentPart>
          </mc:Choice>
          <mc:Fallback xmlns="">
            <p:pic>
              <p:nvPicPr>
                <p:cNvPr id="72" name="Ink 71">
                  <a:extLst>
                    <a:ext uri="{FF2B5EF4-FFF2-40B4-BE49-F238E27FC236}">
                      <a16:creationId xmlns:a16="http://schemas.microsoft.com/office/drawing/2014/main" id="{FBFC0C10-3CA5-0A41-4C62-8CD7267535AD}"/>
                    </a:ext>
                  </a:extLst>
                </p:cNvPr>
                <p:cNvPicPr/>
                <p:nvPr/>
              </p:nvPicPr>
              <p:blipFill>
                <a:blip r:embed="rId105"/>
                <a:stretch>
                  <a:fillRect/>
                </a:stretch>
              </p:blipFill>
              <p:spPr>
                <a:xfrm>
                  <a:off x="7046019" y="1657101"/>
                  <a:ext cx="3384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4" name="Ink 73">
                  <a:extLst>
                    <a:ext uri="{FF2B5EF4-FFF2-40B4-BE49-F238E27FC236}">
                      <a16:creationId xmlns:a16="http://schemas.microsoft.com/office/drawing/2014/main" id="{D0524077-72DF-381E-2FD9-1A5F88DA7F8D}"/>
                    </a:ext>
                  </a:extLst>
                </p14:cNvPr>
                <p14:cNvContentPartPr/>
                <p14:nvPr/>
              </p14:nvContentPartPr>
              <p14:xfrm>
                <a:off x="6200019" y="219261"/>
                <a:ext cx="108720" cy="374760"/>
              </p14:xfrm>
            </p:contentPart>
          </mc:Choice>
          <mc:Fallback xmlns="">
            <p:pic>
              <p:nvPicPr>
                <p:cNvPr id="74" name="Ink 73">
                  <a:extLst>
                    <a:ext uri="{FF2B5EF4-FFF2-40B4-BE49-F238E27FC236}">
                      <a16:creationId xmlns:a16="http://schemas.microsoft.com/office/drawing/2014/main" id="{D0524077-72DF-381E-2FD9-1A5F88DA7F8D}"/>
                    </a:ext>
                  </a:extLst>
                </p:cNvPr>
                <p:cNvPicPr/>
                <p:nvPr/>
              </p:nvPicPr>
              <p:blipFill>
                <a:blip r:embed="rId107"/>
                <a:stretch>
                  <a:fillRect/>
                </a:stretch>
              </p:blipFill>
              <p:spPr>
                <a:xfrm>
                  <a:off x="6191379" y="210261"/>
                  <a:ext cx="126360" cy="3924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5" name="Ink 74">
                  <a:extLst>
                    <a:ext uri="{FF2B5EF4-FFF2-40B4-BE49-F238E27FC236}">
                      <a16:creationId xmlns:a16="http://schemas.microsoft.com/office/drawing/2014/main" id="{9C69517C-D3C8-7D12-D425-B4B16EAACD01}"/>
                    </a:ext>
                  </a:extLst>
                </p14:cNvPr>
                <p14:cNvContentPartPr/>
                <p14:nvPr/>
              </p14:nvContentPartPr>
              <p14:xfrm>
                <a:off x="6411339" y="465861"/>
                <a:ext cx="360" cy="158040"/>
              </p14:xfrm>
            </p:contentPart>
          </mc:Choice>
          <mc:Fallback xmlns="">
            <p:pic>
              <p:nvPicPr>
                <p:cNvPr id="75" name="Ink 74">
                  <a:extLst>
                    <a:ext uri="{FF2B5EF4-FFF2-40B4-BE49-F238E27FC236}">
                      <a16:creationId xmlns:a16="http://schemas.microsoft.com/office/drawing/2014/main" id="{9C69517C-D3C8-7D12-D425-B4B16EAACD01}"/>
                    </a:ext>
                  </a:extLst>
                </p:cNvPr>
                <p:cNvPicPr/>
                <p:nvPr/>
              </p:nvPicPr>
              <p:blipFill>
                <a:blip r:embed="rId109"/>
                <a:stretch>
                  <a:fillRect/>
                </a:stretch>
              </p:blipFill>
              <p:spPr>
                <a:xfrm>
                  <a:off x="6402699" y="457221"/>
                  <a:ext cx="1800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6" name="Ink 75">
                  <a:extLst>
                    <a:ext uri="{FF2B5EF4-FFF2-40B4-BE49-F238E27FC236}">
                      <a16:creationId xmlns:a16="http://schemas.microsoft.com/office/drawing/2014/main" id="{0140D056-0BB9-36AB-EC0E-88C4DCE2BE31}"/>
                    </a:ext>
                  </a:extLst>
                </p14:cNvPr>
                <p14:cNvContentPartPr/>
                <p14:nvPr/>
              </p14:nvContentPartPr>
              <p14:xfrm>
                <a:off x="6504219" y="376581"/>
                <a:ext cx="122400" cy="360"/>
              </p14:xfrm>
            </p:contentPart>
          </mc:Choice>
          <mc:Fallback xmlns="">
            <p:pic>
              <p:nvPicPr>
                <p:cNvPr id="76" name="Ink 75">
                  <a:extLst>
                    <a:ext uri="{FF2B5EF4-FFF2-40B4-BE49-F238E27FC236}">
                      <a16:creationId xmlns:a16="http://schemas.microsoft.com/office/drawing/2014/main" id="{0140D056-0BB9-36AB-EC0E-88C4DCE2BE31}"/>
                    </a:ext>
                  </a:extLst>
                </p:cNvPr>
                <p:cNvPicPr/>
                <p:nvPr/>
              </p:nvPicPr>
              <p:blipFill>
                <a:blip r:embed="rId111"/>
                <a:stretch>
                  <a:fillRect/>
                </a:stretch>
              </p:blipFill>
              <p:spPr>
                <a:xfrm>
                  <a:off x="6495219" y="367941"/>
                  <a:ext cx="140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7" name="Ink 76">
                  <a:extLst>
                    <a:ext uri="{FF2B5EF4-FFF2-40B4-BE49-F238E27FC236}">
                      <a16:creationId xmlns:a16="http://schemas.microsoft.com/office/drawing/2014/main" id="{944A8C53-64BF-3B8D-ABE8-6E6EF626A005}"/>
                    </a:ext>
                  </a:extLst>
                </p14:cNvPr>
                <p14:cNvContentPartPr/>
                <p14:nvPr/>
              </p14:nvContentPartPr>
              <p14:xfrm>
                <a:off x="6716619" y="176781"/>
                <a:ext cx="137160" cy="272520"/>
              </p14:xfrm>
            </p:contentPart>
          </mc:Choice>
          <mc:Fallback xmlns="">
            <p:pic>
              <p:nvPicPr>
                <p:cNvPr id="77" name="Ink 76">
                  <a:extLst>
                    <a:ext uri="{FF2B5EF4-FFF2-40B4-BE49-F238E27FC236}">
                      <a16:creationId xmlns:a16="http://schemas.microsoft.com/office/drawing/2014/main" id="{944A8C53-64BF-3B8D-ABE8-6E6EF626A005}"/>
                    </a:ext>
                  </a:extLst>
                </p:cNvPr>
                <p:cNvPicPr/>
                <p:nvPr/>
              </p:nvPicPr>
              <p:blipFill>
                <a:blip r:embed="rId113"/>
                <a:stretch>
                  <a:fillRect/>
                </a:stretch>
              </p:blipFill>
              <p:spPr>
                <a:xfrm>
                  <a:off x="6707619" y="167781"/>
                  <a:ext cx="15480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8" name="Ink 77">
                  <a:extLst>
                    <a:ext uri="{FF2B5EF4-FFF2-40B4-BE49-F238E27FC236}">
                      <a16:creationId xmlns:a16="http://schemas.microsoft.com/office/drawing/2014/main" id="{736CA108-8624-36C5-ED93-88BA3865273B}"/>
                    </a:ext>
                  </a:extLst>
                </p14:cNvPr>
                <p14:cNvContentPartPr/>
                <p14:nvPr/>
              </p14:nvContentPartPr>
              <p14:xfrm>
                <a:off x="6864939" y="181821"/>
                <a:ext cx="156960" cy="283680"/>
              </p14:xfrm>
            </p:contentPart>
          </mc:Choice>
          <mc:Fallback xmlns="">
            <p:pic>
              <p:nvPicPr>
                <p:cNvPr id="78" name="Ink 77">
                  <a:extLst>
                    <a:ext uri="{FF2B5EF4-FFF2-40B4-BE49-F238E27FC236}">
                      <a16:creationId xmlns:a16="http://schemas.microsoft.com/office/drawing/2014/main" id="{736CA108-8624-36C5-ED93-88BA3865273B}"/>
                    </a:ext>
                  </a:extLst>
                </p:cNvPr>
                <p:cNvPicPr/>
                <p:nvPr/>
              </p:nvPicPr>
              <p:blipFill>
                <a:blip r:embed="rId115"/>
                <a:stretch>
                  <a:fillRect/>
                </a:stretch>
              </p:blipFill>
              <p:spPr>
                <a:xfrm>
                  <a:off x="6856299" y="173181"/>
                  <a:ext cx="17460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2" name="Ink 81">
                  <a:extLst>
                    <a:ext uri="{FF2B5EF4-FFF2-40B4-BE49-F238E27FC236}">
                      <a16:creationId xmlns:a16="http://schemas.microsoft.com/office/drawing/2014/main" id="{37833E3F-920E-7FE2-78E1-5B7A515FE980}"/>
                    </a:ext>
                  </a:extLst>
                </p14:cNvPr>
                <p14:cNvContentPartPr/>
                <p14:nvPr/>
              </p14:nvContentPartPr>
              <p14:xfrm>
                <a:off x="5712579" y="787341"/>
                <a:ext cx="1100520" cy="507240"/>
              </p14:xfrm>
            </p:contentPart>
          </mc:Choice>
          <mc:Fallback xmlns="">
            <p:pic>
              <p:nvPicPr>
                <p:cNvPr id="82" name="Ink 81">
                  <a:extLst>
                    <a:ext uri="{FF2B5EF4-FFF2-40B4-BE49-F238E27FC236}">
                      <a16:creationId xmlns:a16="http://schemas.microsoft.com/office/drawing/2014/main" id="{37833E3F-920E-7FE2-78E1-5B7A515FE980}"/>
                    </a:ext>
                  </a:extLst>
                </p:cNvPr>
                <p:cNvPicPr/>
                <p:nvPr/>
              </p:nvPicPr>
              <p:blipFill>
                <a:blip r:embed="rId117"/>
                <a:stretch>
                  <a:fillRect/>
                </a:stretch>
              </p:blipFill>
              <p:spPr>
                <a:xfrm>
                  <a:off x="5703939" y="778701"/>
                  <a:ext cx="1118160" cy="5248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4" name="Ink 83">
                  <a:extLst>
                    <a:ext uri="{FF2B5EF4-FFF2-40B4-BE49-F238E27FC236}">
                      <a16:creationId xmlns:a16="http://schemas.microsoft.com/office/drawing/2014/main" id="{73546649-434E-DEAE-880C-45A272CE6939}"/>
                    </a:ext>
                  </a:extLst>
                </p14:cNvPr>
                <p14:cNvContentPartPr/>
                <p14:nvPr/>
              </p14:nvContentPartPr>
              <p14:xfrm>
                <a:off x="6728499" y="837021"/>
                <a:ext cx="360" cy="2520"/>
              </p14:xfrm>
            </p:contentPart>
          </mc:Choice>
          <mc:Fallback xmlns="">
            <p:pic>
              <p:nvPicPr>
                <p:cNvPr id="84" name="Ink 83">
                  <a:extLst>
                    <a:ext uri="{FF2B5EF4-FFF2-40B4-BE49-F238E27FC236}">
                      <a16:creationId xmlns:a16="http://schemas.microsoft.com/office/drawing/2014/main" id="{73546649-434E-DEAE-880C-45A272CE6939}"/>
                    </a:ext>
                  </a:extLst>
                </p:cNvPr>
                <p:cNvPicPr/>
                <p:nvPr/>
              </p:nvPicPr>
              <p:blipFill>
                <a:blip r:embed="rId119"/>
                <a:stretch>
                  <a:fillRect/>
                </a:stretch>
              </p:blipFill>
              <p:spPr>
                <a:xfrm>
                  <a:off x="6719499" y="828381"/>
                  <a:ext cx="18000" cy="20160"/>
                </a:xfrm>
                <a:prstGeom prst="rect">
                  <a:avLst/>
                </a:prstGeom>
              </p:spPr>
            </p:pic>
          </mc:Fallback>
        </mc:AlternateContent>
      </p:grpSp>
      <p:sp>
        <p:nvSpPr>
          <p:cNvPr id="86" name="TextBox 85">
            <a:extLst>
              <a:ext uri="{FF2B5EF4-FFF2-40B4-BE49-F238E27FC236}">
                <a16:creationId xmlns:a16="http://schemas.microsoft.com/office/drawing/2014/main" id="{78323F9A-0358-A3D0-F891-75DB56035E84}"/>
              </a:ext>
            </a:extLst>
          </p:cNvPr>
          <p:cNvSpPr txBox="1"/>
          <p:nvPr/>
        </p:nvSpPr>
        <p:spPr>
          <a:xfrm>
            <a:off x="2729880" y="2613836"/>
            <a:ext cx="1359668" cy="461665"/>
          </a:xfrm>
          <a:prstGeom prst="rect">
            <a:avLst/>
          </a:prstGeom>
          <a:noFill/>
        </p:spPr>
        <p:txBody>
          <a:bodyPr wrap="none" rtlCol="0">
            <a:spAutoFit/>
          </a:bodyPr>
          <a:lstStyle/>
          <a:p>
            <a:pPr>
              <a:buNone/>
            </a:pPr>
            <a:r>
              <a:rPr lang="en-US" dirty="0">
                <a:highlight>
                  <a:srgbClr val="FFFF00"/>
                </a:highlight>
              </a:rPr>
              <a:t>Synapse</a:t>
            </a:r>
          </a:p>
        </p:txBody>
      </p:sp>
      <p:sp>
        <p:nvSpPr>
          <p:cNvPr id="87" name="TextBox 86">
            <a:extLst>
              <a:ext uri="{FF2B5EF4-FFF2-40B4-BE49-F238E27FC236}">
                <a16:creationId xmlns:a16="http://schemas.microsoft.com/office/drawing/2014/main" id="{BCCC66EF-2188-9428-6F27-989F75D79C9C}"/>
              </a:ext>
            </a:extLst>
          </p:cNvPr>
          <p:cNvSpPr txBox="1"/>
          <p:nvPr/>
        </p:nvSpPr>
        <p:spPr>
          <a:xfrm>
            <a:off x="6050953" y="1914647"/>
            <a:ext cx="1229824" cy="461665"/>
          </a:xfrm>
          <a:prstGeom prst="rect">
            <a:avLst/>
          </a:prstGeom>
          <a:noFill/>
        </p:spPr>
        <p:txBody>
          <a:bodyPr wrap="none" rtlCol="0">
            <a:spAutoFit/>
          </a:bodyPr>
          <a:lstStyle/>
          <a:p>
            <a:pPr>
              <a:buNone/>
            </a:pPr>
            <a:r>
              <a:rPr lang="en-US" dirty="0">
                <a:highlight>
                  <a:srgbClr val="FFFF00"/>
                </a:highlight>
              </a:rPr>
              <a:t>Neuron</a:t>
            </a:r>
          </a:p>
        </p:txBody>
      </p:sp>
      <p:sp>
        <p:nvSpPr>
          <p:cNvPr id="88" name="Rectangle 87">
            <a:extLst>
              <a:ext uri="{FF2B5EF4-FFF2-40B4-BE49-F238E27FC236}">
                <a16:creationId xmlns:a16="http://schemas.microsoft.com/office/drawing/2014/main" id="{ECA408CD-4EE8-D08A-CDD7-652AC1038C25}"/>
              </a:ext>
            </a:extLst>
          </p:cNvPr>
          <p:cNvSpPr/>
          <p:nvPr/>
        </p:nvSpPr>
        <p:spPr>
          <a:xfrm>
            <a:off x="3276600" y="4038600"/>
            <a:ext cx="2774353" cy="1905000"/>
          </a:xfrm>
          <a:prstGeom prst="rect">
            <a:avLst/>
          </a:prstGeom>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pic>
        <p:nvPicPr>
          <p:cNvPr id="3" name="Audio 2">
            <a:hlinkClick r:id="" action="ppaction://media"/>
            <a:extLst>
              <a:ext uri="{FF2B5EF4-FFF2-40B4-BE49-F238E27FC236}">
                <a16:creationId xmlns:a16="http://schemas.microsoft.com/office/drawing/2014/main" id="{958A18B9-10BA-2318-1A7C-49E7FB252547}"/>
              </a:ext>
            </a:extLst>
          </p:cNvPr>
          <p:cNvPicPr>
            <a:picLocks noChangeAspect="1"/>
          </p:cNvPicPr>
          <p:nvPr>
            <a:audioFile r:link="rId2"/>
            <p:extLst>
              <p:ext uri="{DAA4B4D4-6D71-4841-9C94-3DE7FCFB9230}">
                <p14:media xmlns:p14="http://schemas.microsoft.com/office/powerpoint/2010/main" r:embed="rId1"/>
              </p:ext>
            </p:extLst>
          </p:nvPr>
        </p:nvPicPr>
        <p:blipFill>
          <a:blip r:embed="rId12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24350067"/>
      </p:ext>
    </p:extLst>
  </p:cSld>
  <p:clrMapOvr>
    <a:masterClrMapping/>
  </p:clrMapOvr>
  <mc:AlternateContent xmlns:mc="http://schemas.openxmlformats.org/markup-compatibility/2006" xmlns:p14="http://schemas.microsoft.com/office/powerpoint/2010/main">
    <mc:Choice Requires="p14">
      <p:transition spd="slow" p14:dur="2000" advTm="76474"/>
    </mc:Choice>
    <mc:Fallback xmlns="">
      <p:transition spd="slow" advTm="7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AB25239-D954-F200-007C-E16E2B1FA36B}"/>
              </a:ext>
            </a:extLst>
          </p:cNvPr>
          <p:cNvSpPr txBox="1"/>
          <p:nvPr/>
        </p:nvSpPr>
        <p:spPr>
          <a:xfrm>
            <a:off x="2851218" y="1258061"/>
            <a:ext cx="4418197" cy="1837426"/>
          </a:xfrm>
          <a:prstGeom prst="rect">
            <a:avLst/>
          </a:prstGeom>
          <a:noFill/>
        </p:spPr>
        <p:txBody>
          <a:bodyPr wrap="none" rtlCol="0">
            <a:spAutoFit/>
          </a:bodyPr>
          <a:lstStyle/>
          <a:p>
            <a:pPr>
              <a:buNone/>
            </a:pPr>
            <a:r>
              <a:rPr lang="en-US" sz="2100" dirty="0">
                <a:latin typeface="Comic Sans MS" panose="030F0902030302020204" pitchFamily="66" charset="0"/>
              </a:rPr>
              <a:t> THUS TWO’S COMPLEMENT:</a:t>
            </a:r>
            <a:br>
              <a:rPr lang="en-US" sz="2100" dirty="0">
                <a:latin typeface="Comic Sans MS" panose="030F0902030302020204" pitchFamily="66" charset="0"/>
              </a:rPr>
            </a:br>
            <a:br>
              <a:rPr lang="en-US" sz="2100" dirty="0">
                <a:latin typeface="Comic Sans MS" panose="030F0902030302020204" pitchFamily="66" charset="0"/>
              </a:rPr>
            </a:br>
            <a:r>
              <a:rPr lang="en-US" sz="2100" dirty="0">
                <a:latin typeface="Comic Sans MS" panose="030F0902030302020204" pitchFamily="66" charset="0"/>
              </a:rPr>
              <a:t>FLIP AND ADD 1</a:t>
            </a:r>
          </a:p>
          <a:p>
            <a:pPr>
              <a:buNone/>
            </a:pPr>
            <a:endParaRPr lang="en-US" sz="2100" dirty="0">
              <a:latin typeface="Comic Sans MS" panose="030F0902030302020204" pitchFamily="66" charset="0"/>
            </a:endParaRPr>
          </a:p>
          <a:p>
            <a:pPr>
              <a:buNone/>
            </a:pPr>
            <a:r>
              <a:rPr lang="en-US" sz="2100" dirty="0">
                <a:latin typeface="Comic Sans MS" panose="030F0902030302020204" pitchFamily="66" charset="0"/>
              </a:rPr>
              <a:t>(1</a:t>
            </a:r>
            <a:r>
              <a:rPr lang="en-US" sz="2100" baseline="30000" dirty="0">
                <a:latin typeface="Comic Sans MS" panose="030F0902030302020204" pitchFamily="66" charset="0"/>
              </a:rPr>
              <a:t>st</a:t>
            </a:r>
            <a:r>
              <a:rPr lang="en-US" sz="2100" dirty="0">
                <a:latin typeface="Comic Sans MS" panose="030F0902030302020204" pitchFamily="66" charset="0"/>
              </a:rPr>
              <a:t> DIGIT 0 </a:t>
            </a:r>
            <a:r>
              <a:rPr lang="en-US" sz="2100" dirty="0">
                <a:latin typeface="Comic Sans MS" panose="030F0902030302020204" pitchFamily="66" charset="0"/>
                <a:sym typeface="Wingdings" pitchFamily="2" charset="2"/>
              </a:rPr>
              <a:t>means +, 1 means -)</a:t>
            </a:r>
            <a:r>
              <a:rPr lang="en-US" sz="2100" dirty="0">
                <a:latin typeface="Comic Sans MS" panose="030F0902030302020204" pitchFamily="66" charset="0"/>
              </a:rPr>
              <a:t> </a:t>
            </a:r>
          </a:p>
        </p:txBody>
      </p:sp>
      <p:sp>
        <p:nvSpPr>
          <p:cNvPr id="3" name="TextBox 2">
            <a:extLst>
              <a:ext uri="{FF2B5EF4-FFF2-40B4-BE49-F238E27FC236}">
                <a16:creationId xmlns:a16="http://schemas.microsoft.com/office/drawing/2014/main" id="{FAEAC895-7007-3FB2-7C50-A6AF74FF5688}"/>
              </a:ext>
            </a:extLst>
          </p:cNvPr>
          <p:cNvSpPr txBox="1"/>
          <p:nvPr/>
        </p:nvSpPr>
        <p:spPr>
          <a:xfrm>
            <a:off x="2595464" y="4122965"/>
            <a:ext cx="2281394" cy="803297"/>
          </a:xfrm>
          <a:prstGeom prst="rect">
            <a:avLst/>
          </a:prstGeom>
          <a:noFill/>
        </p:spPr>
        <p:txBody>
          <a:bodyPr wrap="none" rtlCol="0">
            <a:spAutoFit/>
          </a:bodyPr>
          <a:lstStyle/>
          <a:p>
            <a:pPr>
              <a:buNone/>
            </a:pPr>
            <a:r>
              <a:rPr lang="en-US" sz="2100" b="1" dirty="0">
                <a:solidFill>
                  <a:srgbClr val="130CE7"/>
                </a:solidFill>
                <a:latin typeface="Comic Sans MS" panose="030F0902030302020204" pitchFamily="66" charset="0"/>
              </a:rPr>
              <a:t>-28 = 11100011+1</a:t>
            </a:r>
          </a:p>
          <a:p>
            <a:pPr>
              <a:buNone/>
            </a:pPr>
            <a:r>
              <a:rPr lang="en-US" sz="2100" b="1" dirty="0">
                <a:solidFill>
                  <a:srgbClr val="130CE7"/>
                </a:solidFill>
                <a:latin typeface="Comic Sans MS" panose="030F0902030302020204" pitchFamily="66" charset="0"/>
              </a:rPr>
              <a:t>       = </a:t>
            </a:r>
            <a:r>
              <a:rPr lang="en-US" sz="2100" b="1" dirty="0">
                <a:solidFill>
                  <a:srgbClr val="130CE7"/>
                </a:solidFill>
                <a:highlight>
                  <a:srgbClr val="FFFF00"/>
                </a:highlight>
                <a:latin typeface="Comic Sans MS" panose="030F0902030302020204" pitchFamily="66" charset="0"/>
              </a:rPr>
              <a:t>1</a:t>
            </a:r>
            <a:r>
              <a:rPr lang="en-US" sz="2100" b="1" dirty="0">
                <a:solidFill>
                  <a:srgbClr val="130CE7"/>
                </a:solidFill>
                <a:latin typeface="Comic Sans MS" panose="030F0902030302020204" pitchFamily="66" charset="0"/>
              </a:rPr>
              <a:t>1100100</a:t>
            </a:r>
          </a:p>
        </p:txBody>
      </p:sp>
      <p:grpSp>
        <p:nvGrpSpPr>
          <p:cNvPr id="9" name="Group 8">
            <a:extLst>
              <a:ext uri="{FF2B5EF4-FFF2-40B4-BE49-F238E27FC236}">
                <a16:creationId xmlns:a16="http://schemas.microsoft.com/office/drawing/2014/main" id="{25783921-C2D8-47D5-73A3-E9B7EB83D04D}"/>
              </a:ext>
            </a:extLst>
          </p:cNvPr>
          <p:cNvGrpSpPr/>
          <p:nvPr/>
        </p:nvGrpSpPr>
        <p:grpSpPr>
          <a:xfrm>
            <a:off x="2598374" y="4794259"/>
            <a:ext cx="812999" cy="805680"/>
            <a:chOff x="3464499" y="5249345"/>
            <a:chExt cx="1083998" cy="107424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7990C585-3DBB-EC42-97B3-43B90E7002C3}"/>
                    </a:ext>
                  </a:extLst>
                </p14:cNvPr>
                <p14:cNvContentPartPr/>
                <p14:nvPr/>
              </p14:nvContentPartPr>
              <p14:xfrm>
                <a:off x="3464499" y="5249345"/>
                <a:ext cx="994320" cy="1074240"/>
              </p14:xfrm>
            </p:contentPart>
          </mc:Choice>
          <mc:Fallback xmlns="">
            <p:pic>
              <p:nvPicPr>
                <p:cNvPr id="4" name="Ink 3">
                  <a:extLst>
                    <a:ext uri="{FF2B5EF4-FFF2-40B4-BE49-F238E27FC236}">
                      <a16:creationId xmlns:a16="http://schemas.microsoft.com/office/drawing/2014/main" id="{7990C585-3DBB-EC42-97B3-43B90E7002C3}"/>
                    </a:ext>
                  </a:extLst>
                </p:cNvPr>
                <p:cNvPicPr/>
                <p:nvPr/>
              </p:nvPicPr>
              <p:blipFill>
                <a:blip r:embed="rId6"/>
                <a:stretch>
                  <a:fillRect/>
                </a:stretch>
              </p:blipFill>
              <p:spPr>
                <a:xfrm>
                  <a:off x="3455859" y="5240705"/>
                  <a:ext cx="1011960" cy="1091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E7BBE469-42A7-9334-C5A8-34AA637C0864}"/>
                    </a:ext>
                  </a:extLst>
                </p14:cNvPr>
                <p14:cNvContentPartPr/>
                <p14:nvPr/>
              </p14:nvContentPartPr>
              <p14:xfrm>
                <a:off x="3852617" y="6044657"/>
                <a:ext cx="105840" cy="2880"/>
              </p14:xfrm>
            </p:contentPart>
          </mc:Choice>
          <mc:Fallback xmlns="">
            <p:pic>
              <p:nvPicPr>
                <p:cNvPr id="5" name="Ink 4">
                  <a:extLst>
                    <a:ext uri="{FF2B5EF4-FFF2-40B4-BE49-F238E27FC236}">
                      <a16:creationId xmlns:a16="http://schemas.microsoft.com/office/drawing/2014/main" id="{E7BBE469-42A7-9334-C5A8-34AA637C0864}"/>
                    </a:ext>
                  </a:extLst>
                </p:cNvPr>
                <p:cNvPicPr/>
                <p:nvPr/>
              </p:nvPicPr>
              <p:blipFill>
                <a:blip r:embed="rId8"/>
                <a:stretch>
                  <a:fillRect/>
                </a:stretch>
              </p:blipFill>
              <p:spPr>
                <a:xfrm>
                  <a:off x="3843977" y="6035657"/>
                  <a:ext cx="12348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CD1B73CF-B3F8-D0DC-493F-2DA719135EAA}"/>
                    </a:ext>
                  </a:extLst>
                </p14:cNvPr>
                <p14:cNvContentPartPr/>
                <p14:nvPr/>
              </p14:nvContentPartPr>
              <p14:xfrm>
                <a:off x="4067897" y="5883017"/>
                <a:ext cx="480600" cy="285480"/>
              </p14:xfrm>
            </p:contentPart>
          </mc:Choice>
          <mc:Fallback xmlns="">
            <p:pic>
              <p:nvPicPr>
                <p:cNvPr id="6" name="Ink 5">
                  <a:extLst>
                    <a:ext uri="{FF2B5EF4-FFF2-40B4-BE49-F238E27FC236}">
                      <a16:creationId xmlns:a16="http://schemas.microsoft.com/office/drawing/2014/main" id="{CD1B73CF-B3F8-D0DC-493F-2DA719135EAA}"/>
                    </a:ext>
                  </a:extLst>
                </p:cNvPr>
                <p:cNvPicPr/>
                <p:nvPr/>
              </p:nvPicPr>
              <p:blipFill>
                <a:blip r:embed="rId10"/>
                <a:stretch>
                  <a:fillRect/>
                </a:stretch>
              </p:blipFill>
              <p:spPr>
                <a:xfrm>
                  <a:off x="4058897" y="5874017"/>
                  <a:ext cx="498240" cy="303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68635F26-38B4-4515-7987-9A94585D79E4}"/>
                  </a:ext>
                </a:extLst>
              </p14:cNvPr>
              <p14:cNvContentPartPr/>
              <p14:nvPr/>
            </p14:nvContentPartPr>
            <p14:xfrm>
              <a:off x="2079193" y="4132003"/>
              <a:ext cx="2160" cy="270"/>
            </p14:xfrm>
          </p:contentPart>
        </mc:Choice>
        <mc:Fallback xmlns="">
          <p:pic>
            <p:nvPicPr>
              <p:cNvPr id="7" name="Ink 6">
                <a:extLst>
                  <a:ext uri="{FF2B5EF4-FFF2-40B4-BE49-F238E27FC236}">
                    <a16:creationId xmlns:a16="http://schemas.microsoft.com/office/drawing/2014/main" id="{68635F26-38B4-4515-7987-9A94585D79E4}"/>
                  </a:ext>
                </a:extLst>
              </p:cNvPr>
              <p:cNvPicPr/>
              <p:nvPr/>
            </p:nvPicPr>
            <p:blipFill>
              <a:blip r:embed="rId12"/>
              <a:stretch>
                <a:fillRect/>
              </a:stretch>
            </p:blipFill>
            <p:spPr>
              <a:xfrm>
                <a:off x="2071479" y="4125253"/>
                <a:ext cx="17280" cy="13500"/>
              </a:xfrm>
              <a:prstGeom prst="rect">
                <a:avLst/>
              </a:prstGeom>
            </p:spPr>
          </p:pic>
        </mc:Fallback>
      </mc:AlternateContent>
      <p:pic>
        <p:nvPicPr>
          <p:cNvPr id="2" name="Audio 1">
            <a:hlinkClick r:id="" action="ppaction://media"/>
            <a:extLst>
              <a:ext uri="{FF2B5EF4-FFF2-40B4-BE49-F238E27FC236}">
                <a16:creationId xmlns:a16="http://schemas.microsoft.com/office/drawing/2014/main" id="{257E77F2-413F-1CFE-F1A9-535B11F38CD4}"/>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463067833"/>
      </p:ext>
    </p:extLst>
  </p:cSld>
  <p:clrMapOvr>
    <a:masterClrMapping/>
  </p:clrMapOvr>
  <mc:AlternateContent xmlns:mc="http://schemas.openxmlformats.org/markup-compatibility/2006" xmlns:p14="http://schemas.microsoft.com/office/powerpoint/2010/main">
    <mc:Choice Requires="p14">
      <p:transition spd="slow" p14:dur="2000" advTm="35941"/>
    </mc:Choice>
    <mc:Fallback xmlns="">
      <p:transition spd="slow" advTm="35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par>
                                <p:cTn id="12" presetID="9"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par>
                                <p:cTn id="15" presetID="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AB25239-D954-F200-007C-E16E2B1FA36B}"/>
              </a:ext>
            </a:extLst>
          </p:cNvPr>
          <p:cNvSpPr txBox="1"/>
          <p:nvPr/>
        </p:nvSpPr>
        <p:spPr>
          <a:xfrm>
            <a:off x="1305357" y="1006770"/>
            <a:ext cx="7015062" cy="803297"/>
          </a:xfrm>
          <a:prstGeom prst="rect">
            <a:avLst/>
          </a:prstGeom>
          <a:noFill/>
        </p:spPr>
        <p:txBody>
          <a:bodyPr wrap="none" rtlCol="0">
            <a:spAutoFit/>
          </a:bodyPr>
          <a:lstStyle/>
          <a:p>
            <a:pPr>
              <a:buNone/>
            </a:pPr>
            <a:r>
              <a:rPr lang="en-US" sz="2100" dirty="0">
                <a:latin typeface="Comic Sans MS" panose="030F0902030302020204" pitchFamily="66" charset="0"/>
              </a:rPr>
              <a:t> TO READ</a:t>
            </a:r>
          </a:p>
          <a:p>
            <a:pPr>
              <a:buNone/>
            </a:pPr>
            <a:r>
              <a:rPr lang="en-US" sz="2100" dirty="0">
                <a:latin typeface="Comic Sans MS" panose="030F0902030302020204" pitchFamily="66" charset="0"/>
              </a:rPr>
              <a:t>Just binary </a:t>
            </a:r>
            <a:r>
              <a:rPr lang="en-US" sz="2100" dirty="0">
                <a:latin typeface="Comic Sans MS" panose="030F0902030302020204" pitchFamily="66" charset="0"/>
                <a:sym typeface="Wingdings" pitchFamily="2" charset="2"/>
              </a:rPr>
              <a:t> decimal, </a:t>
            </a:r>
            <a:r>
              <a:rPr lang="en-US" sz="2100" dirty="0">
                <a:solidFill>
                  <a:srgbClr val="FF0000"/>
                </a:solidFill>
                <a:latin typeface="Comic Sans MS" panose="030F0902030302020204" pitchFamily="66" charset="0"/>
                <a:sym typeface="Wingdings" pitchFamily="2" charset="2"/>
              </a:rPr>
              <a:t>except first unit is subtracted</a:t>
            </a:r>
            <a:endParaRPr lang="en-US" sz="2100" dirty="0">
              <a:solidFill>
                <a:srgbClr val="FF0000"/>
              </a:solidFill>
              <a:latin typeface="Comic Sans MS" panose="030F0902030302020204" pitchFamily="66" charset="0"/>
            </a:endParaRPr>
          </a:p>
        </p:txBody>
      </p:sp>
      <p:sp>
        <p:nvSpPr>
          <p:cNvPr id="3" name="TextBox 2">
            <a:extLst>
              <a:ext uri="{FF2B5EF4-FFF2-40B4-BE49-F238E27FC236}">
                <a16:creationId xmlns:a16="http://schemas.microsoft.com/office/drawing/2014/main" id="{FAEAC895-7007-3FB2-7C50-A6AF74FF5688}"/>
              </a:ext>
            </a:extLst>
          </p:cNvPr>
          <p:cNvSpPr txBox="1"/>
          <p:nvPr/>
        </p:nvSpPr>
        <p:spPr>
          <a:xfrm>
            <a:off x="3469155" y="2197604"/>
            <a:ext cx="1332416" cy="415498"/>
          </a:xfrm>
          <a:prstGeom prst="rect">
            <a:avLst/>
          </a:prstGeom>
          <a:noFill/>
        </p:spPr>
        <p:txBody>
          <a:bodyPr wrap="none" rtlCol="0">
            <a:spAutoFit/>
          </a:bodyPr>
          <a:lstStyle/>
          <a:p>
            <a:pPr>
              <a:buNone/>
            </a:pPr>
            <a:r>
              <a:rPr lang="en-US" sz="2100" b="1" dirty="0">
                <a:solidFill>
                  <a:srgbClr val="130CE7"/>
                </a:solidFill>
                <a:highlight>
                  <a:srgbClr val="FFFF00"/>
                </a:highlight>
                <a:latin typeface="Comic Sans MS" panose="030F0902030302020204" pitchFamily="66" charset="0"/>
              </a:rPr>
              <a:t>1</a:t>
            </a:r>
            <a:r>
              <a:rPr lang="en-US" sz="2100" b="1" dirty="0">
                <a:solidFill>
                  <a:srgbClr val="130CE7"/>
                </a:solidFill>
                <a:latin typeface="Comic Sans MS" panose="030F0902030302020204" pitchFamily="66" charset="0"/>
              </a:rPr>
              <a:t>1100100</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8635F26-38B4-4515-7987-9A94585D79E4}"/>
                  </a:ext>
                </a:extLst>
              </p14:cNvPr>
              <p14:cNvContentPartPr/>
              <p14:nvPr/>
            </p14:nvContentPartPr>
            <p14:xfrm>
              <a:off x="2079193" y="4132003"/>
              <a:ext cx="2160" cy="270"/>
            </p14:xfrm>
          </p:contentPart>
        </mc:Choice>
        <mc:Fallback xmlns="">
          <p:pic>
            <p:nvPicPr>
              <p:cNvPr id="7" name="Ink 6">
                <a:extLst>
                  <a:ext uri="{FF2B5EF4-FFF2-40B4-BE49-F238E27FC236}">
                    <a16:creationId xmlns:a16="http://schemas.microsoft.com/office/drawing/2014/main" id="{68635F26-38B4-4515-7987-9A94585D79E4}"/>
                  </a:ext>
                </a:extLst>
              </p:cNvPr>
              <p:cNvPicPr/>
              <p:nvPr/>
            </p:nvPicPr>
            <p:blipFill>
              <a:blip r:embed="rId5"/>
              <a:stretch>
                <a:fillRect/>
              </a:stretch>
            </p:blipFill>
            <p:spPr>
              <a:xfrm>
                <a:off x="2071479" y="4125253"/>
                <a:ext cx="17280" cy="13500"/>
              </a:xfrm>
              <a:prstGeom prst="rect">
                <a:avLst/>
              </a:prstGeom>
            </p:spPr>
          </p:pic>
        </mc:Fallback>
      </mc:AlternateContent>
      <p:sp>
        <p:nvSpPr>
          <p:cNvPr id="4" name="TextBox 3">
            <a:extLst>
              <a:ext uri="{FF2B5EF4-FFF2-40B4-BE49-F238E27FC236}">
                <a16:creationId xmlns:a16="http://schemas.microsoft.com/office/drawing/2014/main" id="{4F2D3F77-5292-AED6-6EA1-7FB39D4B8BEE}"/>
              </a:ext>
            </a:extLst>
          </p:cNvPr>
          <p:cNvSpPr txBox="1"/>
          <p:nvPr/>
        </p:nvSpPr>
        <p:spPr>
          <a:xfrm>
            <a:off x="264101" y="4495800"/>
            <a:ext cx="8271816" cy="1191095"/>
          </a:xfrm>
          <a:prstGeom prst="rect">
            <a:avLst/>
          </a:prstGeom>
          <a:noFill/>
        </p:spPr>
        <p:txBody>
          <a:bodyPr wrap="none" rtlCol="0">
            <a:spAutoFit/>
          </a:bodyPr>
          <a:lstStyle/>
          <a:p>
            <a:pPr>
              <a:buNone/>
            </a:pPr>
            <a:r>
              <a:rPr lang="en-US" sz="2100" b="1" dirty="0">
                <a:solidFill>
                  <a:srgbClr val="FF0000"/>
                </a:solidFill>
                <a:highlight>
                  <a:srgbClr val="FFFF00"/>
                </a:highlight>
                <a:latin typeface="Comic Sans MS" panose="030F0902030302020204" pitchFamily="66" charset="0"/>
              </a:rPr>
              <a:t>-</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2</a:t>
            </a:r>
            <a:r>
              <a:rPr lang="en-US" sz="2100" b="1" baseline="30000" dirty="0">
                <a:latin typeface="Comic Sans MS" panose="030F0902030302020204" pitchFamily="66" charset="0"/>
              </a:rPr>
              <a:t>7</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x</a:t>
            </a:r>
            <a:r>
              <a:rPr lang="en-US" sz="2100" b="1" dirty="0">
                <a:solidFill>
                  <a:srgbClr val="130CE7"/>
                </a:solidFill>
                <a:latin typeface="Comic Sans MS" panose="030F0902030302020204" pitchFamily="66" charset="0"/>
              </a:rPr>
              <a:t> 1</a:t>
            </a:r>
            <a:r>
              <a:rPr lang="en-US" sz="2100" b="1" dirty="0">
                <a:latin typeface="Comic Sans MS" panose="030F0902030302020204" pitchFamily="66" charset="0"/>
              </a:rPr>
              <a:t> +</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2</a:t>
            </a:r>
            <a:r>
              <a:rPr lang="en-US" sz="2100" b="1" baseline="30000" dirty="0">
                <a:latin typeface="Comic Sans MS" panose="030F0902030302020204" pitchFamily="66" charset="0"/>
              </a:rPr>
              <a:t>6</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x</a:t>
            </a:r>
            <a:r>
              <a:rPr lang="en-US" sz="2100" b="1" dirty="0">
                <a:solidFill>
                  <a:srgbClr val="130CE7"/>
                </a:solidFill>
                <a:latin typeface="Comic Sans MS" panose="030F0902030302020204" pitchFamily="66" charset="0"/>
              </a:rPr>
              <a:t> 1</a:t>
            </a:r>
            <a:r>
              <a:rPr lang="en-US" sz="2100" b="1" dirty="0">
                <a:latin typeface="Comic Sans MS" panose="030F0902030302020204" pitchFamily="66" charset="0"/>
              </a:rPr>
              <a:t> +</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2</a:t>
            </a:r>
            <a:r>
              <a:rPr lang="en-US" sz="2100" b="1" baseline="30000" dirty="0">
                <a:latin typeface="Comic Sans MS" panose="030F0902030302020204" pitchFamily="66" charset="0"/>
              </a:rPr>
              <a:t>5</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x</a:t>
            </a:r>
            <a:r>
              <a:rPr lang="en-US" sz="2100" b="1" dirty="0">
                <a:solidFill>
                  <a:srgbClr val="130CE7"/>
                </a:solidFill>
                <a:latin typeface="Comic Sans MS" panose="030F0902030302020204" pitchFamily="66" charset="0"/>
              </a:rPr>
              <a:t> 1</a:t>
            </a:r>
            <a:r>
              <a:rPr lang="en-US" sz="2100" b="1" dirty="0">
                <a:latin typeface="Comic Sans MS" panose="030F0902030302020204" pitchFamily="66" charset="0"/>
              </a:rPr>
              <a:t> +</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2</a:t>
            </a:r>
            <a:r>
              <a:rPr lang="en-US" sz="2100" b="1" baseline="30000" dirty="0">
                <a:latin typeface="Comic Sans MS" panose="030F0902030302020204" pitchFamily="66" charset="0"/>
              </a:rPr>
              <a:t>4</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x</a:t>
            </a:r>
            <a:r>
              <a:rPr lang="en-US" sz="2100" b="1" dirty="0">
                <a:solidFill>
                  <a:srgbClr val="130CE7"/>
                </a:solidFill>
                <a:latin typeface="Comic Sans MS" panose="030F0902030302020204" pitchFamily="66" charset="0"/>
              </a:rPr>
              <a:t> 0</a:t>
            </a:r>
            <a:r>
              <a:rPr lang="en-US" sz="2100" b="1" dirty="0">
                <a:latin typeface="Comic Sans MS" panose="030F0902030302020204" pitchFamily="66" charset="0"/>
              </a:rPr>
              <a:t> +</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2</a:t>
            </a:r>
            <a:r>
              <a:rPr lang="en-US" sz="2100" b="1" baseline="30000" dirty="0">
                <a:latin typeface="Comic Sans MS" panose="030F0902030302020204" pitchFamily="66" charset="0"/>
              </a:rPr>
              <a:t>3</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x</a:t>
            </a:r>
            <a:r>
              <a:rPr lang="en-US" sz="2100" b="1" dirty="0">
                <a:solidFill>
                  <a:srgbClr val="130CE7"/>
                </a:solidFill>
                <a:latin typeface="Comic Sans MS" panose="030F0902030302020204" pitchFamily="66" charset="0"/>
              </a:rPr>
              <a:t> 0</a:t>
            </a:r>
            <a:r>
              <a:rPr lang="en-US" sz="2100" b="1" dirty="0">
                <a:latin typeface="Comic Sans MS" panose="030F0902030302020204" pitchFamily="66" charset="0"/>
              </a:rPr>
              <a:t> +</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2</a:t>
            </a:r>
            <a:r>
              <a:rPr lang="en-US" sz="2100" b="1" baseline="30000" dirty="0">
                <a:latin typeface="Comic Sans MS" panose="030F0902030302020204" pitchFamily="66" charset="0"/>
              </a:rPr>
              <a:t>2</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x</a:t>
            </a:r>
            <a:r>
              <a:rPr lang="en-US" sz="2100" b="1" dirty="0">
                <a:solidFill>
                  <a:srgbClr val="130CE7"/>
                </a:solidFill>
                <a:latin typeface="Comic Sans MS" panose="030F0902030302020204" pitchFamily="66" charset="0"/>
              </a:rPr>
              <a:t> 1</a:t>
            </a:r>
            <a:r>
              <a:rPr lang="en-US" sz="2100" b="1" dirty="0">
                <a:latin typeface="Comic Sans MS" panose="030F0902030302020204" pitchFamily="66" charset="0"/>
              </a:rPr>
              <a:t> +</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2</a:t>
            </a:r>
            <a:r>
              <a:rPr lang="en-US" sz="2100" b="1" baseline="30000" dirty="0">
                <a:latin typeface="Comic Sans MS" panose="030F0902030302020204" pitchFamily="66" charset="0"/>
              </a:rPr>
              <a:t>1</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x</a:t>
            </a:r>
            <a:r>
              <a:rPr lang="en-US" sz="2100" b="1" dirty="0">
                <a:solidFill>
                  <a:srgbClr val="130CE7"/>
                </a:solidFill>
                <a:latin typeface="Comic Sans MS" panose="030F0902030302020204" pitchFamily="66" charset="0"/>
              </a:rPr>
              <a:t> 0 </a:t>
            </a:r>
            <a:r>
              <a:rPr lang="en-US" sz="2100" b="1" dirty="0">
                <a:latin typeface="Comic Sans MS" panose="030F0902030302020204" pitchFamily="66" charset="0"/>
              </a:rPr>
              <a:t>+</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2</a:t>
            </a:r>
            <a:r>
              <a:rPr lang="en-US" sz="2100" b="1" baseline="30000" dirty="0">
                <a:latin typeface="Comic Sans MS" panose="030F0902030302020204" pitchFamily="66" charset="0"/>
              </a:rPr>
              <a:t>0</a:t>
            </a:r>
            <a:r>
              <a:rPr lang="en-US" sz="2100" b="1" dirty="0">
                <a:solidFill>
                  <a:srgbClr val="130CE7"/>
                </a:solidFill>
                <a:latin typeface="Comic Sans MS" panose="030F0902030302020204" pitchFamily="66" charset="0"/>
              </a:rPr>
              <a:t> </a:t>
            </a:r>
            <a:r>
              <a:rPr lang="en-US" sz="2100" b="1" dirty="0">
                <a:latin typeface="Comic Sans MS" panose="030F0902030302020204" pitchFamily="66" charset="0"/>
              </a:rPr>
              <a:t>x</a:t>
            </a:r>
            <a:r>
              <a:rPr lang="en-US" sz="2100" b="1" dirty="0">
                <a:solidFill>
                  <a:srgbClr val="130CE7"/>
                </a:solidFill>
                <a:latin typeface="Comic Sans MS" panose="030F0902030302020204" pitchFamily="66" charset="0"/>
              </a:rPr>
              <a:t> 0</a:t>
            </a:r>
          </a:p>
          <a:p>
            <a:pPr>
              <a:buNone/>
            </a:pPr>
            <a:endParaRPr lang="en-US" sz="2100" b="1" dirty="0">
              <a:solidFill>
                <a:srgbClr val="130CE7"/>
              </a:solidFill>
              <a:latin typeface="Comic Sans MS" panose="030F0902030302020204" pitchFamily="66" charset="0"/>
            </a:endParaRPr>
          </a:p>
          <a:p>
            <a:pPr>
              <a:buNone/>
            </a:pPr>
            <a:r>
              <a:rPr lang="en-US" sz="2100" b="1" dirty="0">
                <a:latin typeface="Comic Sans MS" panose="030F0902030302020204" pitchFamily="66" charset="0"/>
              </a:rPr>
              <a:t>= -128 + 64 + 32 + 0 + 0 + 4 + 0 + 0 = -28</a:t>
            </a:r>
          </a:p>
        </p:txBody>
      </p:sp>
      <p:pic>
        <p:nvPicPr>
          <p:cNvPr id="2" name="Audio 1">
            <a:hlinkClick r:id="" action="ppaction://media"/>
            <a:extLst>
              <a:ext uri="{FF2B5EF4-FFF2-40B4-BE49-F238E27FC236}">
                <a16:creationId xmlns:a16="http://schemas.microsoft.com/office/drawing/2014/main" id="{94D09DE0-666A-541B-2BEE-51E95F7320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11177769"/>
      </p:ext>
    </p:extLst>
  </p:cSld>
  <p:clrMapOvr>
    <a:masterClrMapping/>
  </p:clrMapOvr>
  <mc:AlternateContent xmlns:mc="http://schemas.openxmlformats.org/markup-compatibility/2006" xmlns:p14="http://schemas.microsoft.com/office/powerpoint/2010/main">
    <mc:Choice Requires="p14">
      <p:transition spd="slow" p14:dur="2000" advTm="64762"/>
    </mc:Choice>
    <mc:Fallback xmlns="">
      <p:transition spd="slow" advTm="6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AB25239-D954-F200-007C-E16E2B1FA36B}"/>
              </a:ext>
            </a:extLst>
          </p:cNvPr>
          <p:cNvSpPr txBox="1"/>
          <p:nvPr/>
        </p:nvSpPr>
        <p:spPr>
          <a:xfrm>
            <a:off x="2514600" y="533400"/>
            <a:ext cx="4511171" cy="1191095"/>
          </a:xfrm>
          <a:prstGeom prst="rect">
            <a:avLst/>
          </a:prstGeom>
          <a:noFill/>
        </p:spPr>
        <p:txBody>
          <a:bodyPr wrap="none" rtlCol="0">
            <a:spAutoFit/>
          </a:bodyPr>
          <a:lstStyle/>
          <a:p>
            <a:pPr>
              <a:buNone/>
            </a:pPr>
            <a:r>
              <a:rPr lang="en-US" sz="2100" dirty="0">
                <a:latin typeface="Comic Sans MS" panose="030F0902030302020204" pitchFamily="66" charset="0"/>
              </a:rPr>
              <a:t> TO FLIP BACK</a:t>
            </a:r>
          </a:p>
          <a:p>
            <a:pPr>
              <a:buNone/>
            </a:pPr>
            <a:r>
              <a:rPr lang="en-US" sz="2100" dirty="0">
                <a:latin typeface="Comic Sans MS" panose="030F0902030302020204" pitchFamily="66" charset="0"/>
              </a:rPr>
              <a:t>DO TWOS COMPLEMENT AGAIN</a:t>
            </a:r>
          </a:p>
          <a:p>
            <a:pPr>
              <a:buNone/>
            </a:pPr>
            <a:r>
              <a:rPr lang="en-US" sz="2100" dirty="0">
                <a:latin typeface="Comic Sans MS" panose="030F0902030302020204" pitchFamily="66" charset="0"/>
              </a:rPr>
              <a:t>LEFTMOST BIT is still sign</a:t>
            </a:r>
          </a:p>
        </p:txBody>
      </p:sp>
      <p:sp>
        <p:nvSpPr>
          <p:cNvPr id="3" name="TextBox 2">
            <a:extLst>
              <a:ext uri="{FF2B5EF4-FFF2-40B4-BE49-F238E27FC236}">
                <a16:creationId xmlns:a16="http://schemas.microsoft.com/office/drawing/2014/main" id="{FAEAC895-7007-3FB2-7C50-A6AF74FF5688}"/>
              </a:ext>
            </a:extLst>
          </p:cNvPr>
          <p:cNvSpPr txBox="1"/>
          <p:nvPr/>
        </p:nvSpPr>
        <p:spPr>
          <a:xfrm>
            <a:off x="3338508" y="2197604"/>
            <a:ext cx="1593706" cy="803297"/>
          </a:xfrm>
          <a:prstGeom prst="rect">
            <a:avLst/>
          </a:prstGeom>
          <a:noFill/>
        </p:spPr>
        <p:txBody>
          <a:bodyPr wrap="none" rtlCol="0">
            <a:spAutoFit/>
          </a:bodyPr>
          <a:lstStyle/>
          <a:p>
            <a:pPr>
              <a:buNone/>
            </a:pPr>
            <a:r>
              <a:rPr lang="en-US" sz="2100" b="1" dirty="0">
                <a:solidFill>
                  <a:srgbClr val="130CE7"/>
                </a:solidFill>
                <a:latin typeface="Comic Sans MS" panose="030F0902030302020204" pitchFamily="66" charset="0"/>
              </a:rPr>
              <a:t>00011011+1</a:t>
            </a:r>
          </a:p>
          <a:p>
            <a:pPr>
              <a:buNone/>
            </a:pPr>
            <a:r>
              <a:rPr lang="en-US" sz="2100" b="1" dirty="0">
                <a:solidFill>
                  <a:srgbClr val="130CE7"/>
                </a:solidFill>
                <a:latin typeface="Comic Sans MS" panose="030F0902030302020204" pitchFamily="66" charset="0"/>
              </a:rPr>
              <a:t>= 00011100</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8635F26-38B4-4515-7987-9A94585D79E4}"/>
                  </a:ext>
                </a:extLst>
              </p14:cNvPr>
              <p14:cNvContentPartPr/>
              <p14:nvPr/>
            </p14:nvContentPartPr>
            <p14:xfrm>
              <a:off x="2079193" y="4132003"/>
              <a:ext cx="2160" cy="270"/>
            </p14:xfrm>
          </p:contentPart>
        </mc:Choice>
        <mc:Fallback xmlns="">
          <p:pic>
            <p:nvPicPr>
              <p:cNvPr id="7" name="Ink 6">
                <a:extLst>
                  <a:ext uri="{FF2B5EF4-FFF2-40B4-BE49-F238E27FC236}">
                    <a16:creationId xmlns:a16="http://schemas.microsoft.com/office/drawing/2014/main" id="{68635F26-38B4-4515-7987-9A94585D79E4}"/>
                  </a:ext>
                </a:extLst>
              </p:cNvPr>
              <p:cNvPicPr/>
              <p:nvPr/>
            </p:nvPicPr>
            <p:blipFill>
              <a:blip r:embed="rId5"/>
              <a:stretch>
                <a:fillRect/>
              </a:stretch>
            </p:blipFill>
            <p:spPr>
              <a:xfrm>
                <a:off x="2071479" y="4125253"/>
                <a:ext cx="17280" cy="13500"/>
              </a:xfrm>
              <a:prstGeom prst="rect">
                <a:avLst/>
              </a:prstGeom>
            </p:spPr>
          </p:pic>
        </mc:Fallback>
      </mc:AlternateContent>
      <p:pic>
        <p:nvPicPr>
          <p:cNvPr id="2" name="Audio 1">
            <a:hlinkClick r:id="" action="ppaction://media"/>
            <a:extLst>
              <a:ext uri="{FF2B5EF4-FFF2-40B4-BE49-F238E27FC236}">
                <a16:creationId xmlns:a16="http://schemas.microsoft.com/office/drawing/2014/main" id="{91648977-46AC-C0B6-0406-9490750E79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47209100"/>
      </p:ext>
    </p:extLst>
  </p:cSld>
  <p:clrMapOvr>
    <a:masterClrMapping/>
  </p:clrMapOvr>
  <mc:AlternateContent xmlns:mc="http://schemas.openxmlformats.org/markup-compatibility/2006" xmlns:p14="http://schemas.microsoft.com/office/powerpoint/2010/main">
    <mc:Choice Requires="p14">
      <p:transition spd="slow" p14:dur="2000" advTm="9270"/>
    </mc:Choice>
    <mc:Fallback xmlns="">
      <p:transition spd="slow" advTm="9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925BB4-7E2A-1634-4ECF-57A2A920A60A}"/>
              </a:ext>
            </a:extLst>
          </p:cNvPr>
          <p:cNvSpPr>
            <a:spLocks noGrp="1"/>
          </p:cNvSpPr>
          <p:nvPr>
            <p:ph type="sldNum" sz="quarter" idx="12"/>
          </p:nvPr>
        </p:nvSpPr>
        <p:spPr/>
        <p:txBody>
          <a:bodyPr/>
          <a:lstStyle/>
          <a:p>
            <a:pPr>
              <a:defRPr/>
            </a:pPr>
            <a:fld id="{5BE49736-B368-C840-80FE-046B1BC27A41}" type="slidenum">
              <a:rPr lang="en-US" smtClean="0"/>
              <a:pPr>
                <a:defRPr/>
              </a:pPr>
              <a:t>43</a:t>
            </a:fld>
            <a:endParaRPr lang="en-US"/>
          </a:p>
        </p:txBody>
      </p:sp>
      <p:sp>
        <p:nvSpPr>
          <p:cNvPr id="7" name="Rectangle 6">
            <a:extLst>
              <a:ext uri="{FF2B5EF4-FFF2-40B4-BE49-F238E27FC236}">
                <a16:creationId xmlns:a16="http://schemas.microsoft.com/office/drawing/2014/main" id="{A7BD077E-03BB-919B-3638-42FF2177E4BA}"/>
              </a:ext>
            </a:extLst>
          </p:cNvPr>
          <p:cNvSpPr/>
          <p:nvPr/>
        </p:nvSpPr>
        <p:spPr>
          <a:xfrm>
            <a:off x="3533249" y="1419954"/>
            <a:ext cx="592262" cy="4357440"/>
          </a:xfrm>
          <a:prstGeom prst="rect">
            <a:avLst/>
          </a:prstGeom>
          <a:solidFill>
            <a:srgbClr val="FF0000">
              <a:alpha val="25000"/>
            </a:srgbClr>
          </a:solidFill>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6DCE3E1-2CCE-25E5-2EBF-28DAB2F43CF6}"/>
                  </a:ext>
                </a:extLst>
              </p14:cNvPr>
              <p14:cNvContentPartPr/>
              <p14:nvPr/>
            </p14:nvContentPartPr>
            <p14:xfrm>
              <a:off x="3766529" y="3719274"/>
              <a:ext cx="360" cy="9360"/>
            </p14:xfrm>
          </p:contentPart>
        </mc:Choice>
        <mc:Fallback xmlns="">
          <p:pic>
            <p:nvPicPr>
              <p:cNvPr id="8" name="Ink 7">
                <a:extLst>
                  <a:ext uri="{FF2B5EF4-FFF2-40B4-BE49-F238E27FC236}">
                    <a16:creationId xmlns:a16="http://schemas.microsoft.com/office/drawing/2014/main" id="{D6DCE3E1-2CCE-25E5-2EBF-28DAB2F43CF6}"/>
                  </a:ext>
                </a:extLst>
              </p:cNvPr>
              <p:cNvPicPr/>
              <p:nvPr/>
            </p:nvPicPr>
            <p:blipFill>
              <a:blip r:embed="rId5"/>
              <a:stretch>
                <a:fillRect/>
              </a:stretch>
            </p:blipFill>
            <p:spPr>
              <a:xfrm>
                <a:off x="3757529" y="3710274"/>
                <a:ext cx="180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D1FC6FA5-E14C-622F-3106-564A0CABD8F6}"/>
                  </a:ext>
                </a:extLst>
              </p14:cNvPr>
              <p14:cNvContentPartPr/>
              <p14:nvPr/>
            </p14:nvContentPartPr>
            <p14:xfrm>
              <a:off x="3774449" y="4239834"/>
              <a:ext cx="360" cy="12240"/>
            </p14:xfrm>
          </p:contentPart>
        </mc:Choice>
        <mc:Fallback xmlns="">
          <p:pic>
            <p:nvPicPr>
              <p:cNvPr id="9" name="Ink 8">
                <a:extLst>
                  <a:ext uri="{FF2B5EF4-FFF2-40B4-BE49-F238E27FC236}">
                    <a16:creationId xmlns:a16="http://schemas.microsoft.com/office/drawing/2014/main" id="{D1FC6FA5-E14C-622F-3106-564A0CABD8F6}"/>
                  </a:ext>
                </a:extLst>
              </p:cNvPr>
              <p:cNvPicPr/>
              <p:nvPr/>
            </p:nvPicPr>
            <p:blipFill>
              <a:blip r:embed="rId7"/>
              <a:stretch>
                <a:fillRect/>
              </a:stretch>
            </p:blipFill>
            <p:spPr>
              <a:xfrm>
                <a:off x="3765449" y="4230834"/>
                <a:ext cx="180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1" name="Ink 60">
                <a:extLst>
                  <a:ext uri="{FF2B5EF4-FFF2-40B4-BE49-F238E27FC236}">
                    <a16:creationId xmlns:a16="http://schemas.microsoft.com/office/drawing/2014/main" id="{718B35A3-51B9-93FD-30E2-E498657C94DB}"/>
                  </a:ext>
                </a:extLst>
              </p14:cNvPr>
              <p14:cNvContentPartPr/>
              <p14:nvPr/>
            </p14:nvContentPartPr>
            <p14:xfrm>
              <a:off x="4556347" y="2628204"/>
              <a:ext cx="115200" cy="221760"/>
            </p14:xfrm>
          </p:contentPart>
        </mc:Choice>
        <mc:Fallback xmlns="">
          <p:pic>
            <p:nvPicPr>
              <p:cNvPr id="61" name="Ink 60">
                <a:extLst>
                  <a:ext uri="{FF2B5EF4-FFF2-40B4-BE49-F238E27FC236}">
                    <a16:creationId xmlns:a16="http://schemas.microsoft.com/office/drawing/2014/main" id="{718B35A3-51B9-93FD-30E2-E498657C94DB}"/>
                  </a:ext>
                </a:extLst>
              </p:cNvPr>
              <p:cNvPicPr/>
              <p:nvPr/>
            </p:nvPicPr>
            <p:blipFill>
              <a:blip r:embed="rId9"/>
              <a:stretch>
                <a:fillRect/>
              </a:stretch>
            </p:blipFill>
            <p:spPr>
              <a:xfrm>
                <a:off x="4547707" y="2619564"/>
                <a:ext cx="13284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2" name="Ink 61">
                <a:extLst>
                  <a:ext uri="{FF2B5EF4-FFF2-40B4-BE49-F238E27FC236}">
                    <a16:creationId xmlns:a16="http://schemas.microsoft.com/office/drawing/2014/main" id="{BB1877C9-8522-D7AB-6531-E1DABEECB7FE}"/>
                  </a:ext>
                </a:extLst>
              </p14:cNvPr>
              <p14:cNvContentPartPr/>
              <p14:nvPr/>
            </p14:nvContentPartPr>
            <p14:xfrm>
              <a:off x="4759387" y="2760684"/>
              <a:ext cx="360" cy="200520"/>
            </p14:xfrm>
          </p:contentPart>
        </mc:Choice>
        <mc:Fallback xmlns="">
          <p:pic>
            <p:nvPicPr>
              <p:cNvPr id="62" name="Ink 61">
                <a:extLst>
                  <a:ext uri="{FF2B5EF4-FFF2-40B4-BE49-F238E27FC236}">
                    <a16:creationId xmlns:a16="http://schemas.microsoft.com/office/drawing/2014/main" id="{BB1877C9-8522-D7AB-6531-E1DABEECB7FE}"/>
                  </a:ext>
                </a:extLst>
              </p:cNvPr>
              <p:cNvPicPr/>
              <p:nvPr/>
            </p:nvPicPr>
            <p:blipFill>
              <a:blip r:embed="rId11"/>
              <a:stretch>
                <a:fillRect/>
              </a:stretch>
            </p:blipFill>
            <p:spPr>
              <a:xfrm>
                <a:off x="4750747" y="2752044"/>
                <a:ext cx="180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6" name="Ink 65">
                <a:extLst>
                  <a:ext uri="{FF2B5EF4-FFF2-40B4-BE49-F238E27FC236}">
                    <a16:creationId xmlns:a16="http://schemas.microsoft.com/office/drawing/2014/main" id="{73AB47D7-D9C2-D0C0-2137-9C69019A0DE5}"/>
                  </a:ext>
                </a:extLst>
              </p14:cNvPr>
              <p14:cNvContentPartPr/>
              <p14:nvPr/>
            </p14:nvContentPartPr>
            <p14:xfrm>
              <a:off x="4458787" y="1877964"/>
              <a:ext cx="85680" cy="199440"/>
            </p14:xfrm>
          </p:contentPart>
        </mc:Choice>
        <mc:Fallback xmlns="">
          <p:pic>
            <p:nvPicPr>
              <p:cNvPr id="66" name="Ink 65">
                <a:extLst>
                  <a:ext uri="{FF2B5EF4-FFF2-40B4-BE49-F238E27FC236}">
                    <a16:creationId xmlns:a16="http://schemas.microsoft.com/office/drawing/2014/main" id="{73AB47D7-D9C2-D0C0-2137-9C69019A0DE5}"/>
                  </a:ext>
                </a:extLst>
              </p:cNvPr>
              <p:cNvPicPr/>
              <p:nvPr/>
            </p:nvPicPr>
            <p:blipFill>
              <a:blip r:embed="rId13"/>
              <a:stretch>
                <a:fillRect/>
              </a:stretch>
            </p:blipFill>
            <p:spPr>
              <a:xfrm>
                <a:off x="4449787" y="1869324"/>
                <a:ext cx="10332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7" name="Ink 66">
                <a:extLst>
                  <a:ext uri="{FF2B5EF4-FFF2-40B4-BE49-F238E27FC236}">
                    <a16:creationId xmlns:a16="http://schemas.microsoft.com/office/drawing/2014/main" id="{419DB69D-56E8-992E-B957-3D2504C9382B}"/>
                  </a:ext>
                </a:extLst>
              </p14:cNvPr>
              <p14:cNvContentPartPr/>
              <p14:nvPr/>
            </p14:nvContentPartPr>
            <p14:xfrm>
              <a:off x="4659667" y="2002884"/>
              <a:ext cx="109440" cy="57240"/>
            </p14:xfrm>
          </p:contentPart>
        </mc:Choice>
        <mc:Fallback xmlns="">
          <p:pic>
            <p:nvPicPr>
              <p:cNvPr id="67" name="Ink 66">
                <a:extLst>
                  <a:ext uri="{FF2B5EF4-FFF2-40B4-BE49-F238E27FC236}">
                    <a16:creationId xmlns:a16="http://schemas.microsoft.com/office/drawing/2014/main" id="{419DB69D-56E8-992E-B957-3D2504C9382B}"/>
                  </a:ext>
                </a:extLst>
              </p:cNvPr>
              <p:cNvPicPr/>
              <p:nvPr/>
            </p:nvPicPr>
            <p:blipFill>
              <a:blip r:embed="rId15"/>
              <a:stretch>
                <a:fillRect/>
              </a:stretch>
            </p:blipFill>
            <p:spPr>
              <a:xfrm>
                <a:off x="4651027" y="1994244"/>
                <a:ext cx="12708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8" name="Ink 67">
                <a:extLst>
                  <a:ext uri="{FF2B5EF4-FFF2-40B4-BE49-F238E27FC236}">
                    <a16:creationId xmlns:a16="http://schemas.microsoft.com/office/drawing/2014/main" id="{748D720F-731A-6E94-07E5-C64E4FDDE83F}"/>
                  </a:ext>
                </a:extLst>
              </p14:cNvPr>
              <p14:cNvContentPartPr/>
              <p14:nvPr/>
            </p14:nvContentPartPr>
            <p14:xfrm>
              <a:off x="4581187" y="885084"/>
              <a:ext cx="158040" cy="200880"/>
            </p14:xfrm>
          </p:contentPart>
        </mc:Choice>
        <mc:Fallback xmlns="">
          <p:pic>
            <p:nvPicPr>
              <p:cNvPr id="68" name="Ink 67">
                <a:extLst>
                  <a:ext uri="{FF2B5EF4-FFF2-40B4-BE49-F238E27FC236}">
                    <a16:creationId xmlns:a16="http://schemas.microsoft.com/office/drawing/2014/main" id="{748D720F-731A-6E94-07E5-C64E4FDDE83F}"/>
                  </a:ext>
                </a:extLst>
              </p:cNvPr>
              <p:cNvPicPr/>
              <p:nvPr/>
            </p:nvPicPr>
            <p:blipFill>
              <a:blip r:embed="rId17"/>
              <a:stretch>
                <a:fillRect/>
              </a:stretch>
            </p:blipFill>
            <p:spPr>
              <a:xfrm>
                <a:off x="4572187" y="876084"/>
                <a:ext cx="17568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9" name="Ink 68">
                <a:extLst>
                  <a:ext uri="{FF2B5EF4-FFF2-40B4-BE49-F238E27FC236}">
                    <a16:creationId xmlns:a16="http://schemas.microsoft.com/office/drawing/2014/main" id="{AEE227CD-AFDA-9AC7-CEDB-7E0FE311C93C}"/>
                  </a:ext>
                </a:extLst>
              </p14:cNvPr>
              <p14:cNvContentPartPr/>
              <p14:nvPr/>
            </p14:nvContentPartPr>
            <p14:xfrm>
              <a:off x="4554547" y="1157964"/>
              <a:ext cx="271800" cy="9360"/>
            </p14:xfrm>
          </p:contentPart>
        </mc:Choice>
        <mc:Fallback xmlns="">
          <p:pic>
            <p:nvPicPr>
              <p:cNvPr id="69" name="Ink 68">
                <a:extLst>
                  <a:ext uri="{FF2B5EF4-FFF2-40B4-BE49-F238E27FC236}">
                    <a16:creationId xmlns:a16="http://schemas.microsoft.com/office/drawing/2014/main" id="{AEE227CD-AFDA-9AC7-CEDB-7E0FE311C93C}"/>
                  </a:ext>
                </a:extLst>
              </p:cNvPr>
              <p:cNvPicPr/>
              <p:nvPr/>
            </p:nvPicPr>
            <p:blipFill>
              <a:blip r:embed="rId19"/>
              <a:stretch>
                <a:fillRect/>
              </a:stretch>
            </p:blipFill>
            <p:spPr>
              <a:xfrm>
                <a:off x="4545907" y="1149324"/>
                <a:ext cx="2894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71" name="Ink 70">
                <a:extLst>
                  <a:ext uri="{FF2B5EF4-FFF2-40B4-BE49-F238E27FC236}">
                    <a16:creationId xmlns:a16="http://schemas.microsoft.com/office/drawing/2014/main" id="{328F0D6C-E130-1C32-CDDA-9EB58A8A35BD}"/>
                  </a:ext>
                </a:extLst>
              </p14:cNvPr>
              <p14:cNvContentPartPr/>
              <p14:nvPr/>
            </p14:nvContentPartPr>
            <p14:xfrm>
              <a:off x="5680953" y="1923360"/>
              <a:ext cx="495000" cy="10800"/>
            </p14:xfrm>
          </p:contentPart>
        </mc:Choice>
        <mc:Fallback xmlns="">
          <p:pic>
            <p:nvPicPr>
              <p:cNvPr id="71" name="Ink 70">
                <a:extLst>
                  <a:ext uri="{FF2B5EF4-FFF2-40B4-BE49-F238E27FC236}">
                    <a16:creationId xmlns:a16="http://schemas.microsoft.com/office/drawing/2014/main" id="{328F0D6C-E130-1C32-CDDA-9EB58A8A35BD}"/>
                  </a:ext>
                </a:extLst>
              </p:cNvPr>
              <p:cNvPicPr/>
              <p:nvPr/>
            </p:nvPicPr>
            <p:blipFill>
              <a:blip r:embed="rId21"/>
              <a:stretch>
                <a:fillRect/>
              </a:stretch>
            </p:blipFill>
            <p:spPr>
              <a:xfrm>
                <a:off x="5671953" y="1914720"/>
                <a:ext cx="5126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72" name="Ink 71">
                <a:extLst>
                  <a:ext uri="{FF2B5EF4-FFF2-40B4-BE49-F238E27FC236}">
                    <a16:creationId xmlns:a16="http://schemas.microsoft.com/office/drawing/2014/main" id="{A2994C90-1941-C7F4-819F-380ECBE34C28}"/>
                  </a:ext>
                </a:extLst>
              </p14:cNvPr>
              <p14:cNvContentPartPr/>
              <p14:nvPr/>
            </p14:nvContentPartPr>
            <p14:xfrm>
              <a:off x="6119793" y="1169520"/>
              <a:ext cx="54720" cy="972000"/>
            </p14:xfrm>
          </p:contentPart>
        </mc:Choice>
        <mc:Fallback xmlns="">
          <p:pic>
            <p:nvPicPr>
              <p:cNvPr id="72" name="Ink 71">
                <a:extLst>
                  <a:ext uri="{FF2B5EF4-FFF2-40B4-BE49-F238E27FC236}">
                    <a16:creationId xmlns:a16="http://schemas.microsoft.com/office/drawing/2014/main" id="{A2994C90-1941-C7F4-819F-380ECBE34C28}"/>
                  </a:ext>
                </a:extLst>
              </p:cNvPr>
              <p:cNvPicPr/>
              <p:nvPr/>
            </p:nvPicPr>
            <p:blipFill>
              <a:blip r:embed="rId23"/>
              <a:stretch>
                <a:fillRect/>
              </a:stretch>
            </p:blipFill>
            <p:spPr>
              <a:xfrm>
                <a:off x="6110793" y="1160880"/>
                <a:ext cx="72360" cy="989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3" name="Ink 72">
                <a:extLst>
                  <a:ext uri="{FF2B5EF4-FFF2-40B4-BE49-F238E27FC236}">
                    <a16:creationId xmlns:a16="http://schemas.microsoft.com/office/drawing/2014/main" id="{9D1051A1-F9AB-1067-3D09-9CFC3CBABDDA}"/>
                  </a:ext>
                </a:extLst>
              </p14:cNvPr>
              <p14:cNvContentPartPr/>
              <p14:nvPr/>
            </p14:nvContentPartPr>
            <p14:xfrm>
              <a:off x="6144993" y="1151880"/>
              <a:ext cx="736560" cy="1098000"/>
            </p14:xfrm>
          </p:contentPart>
        </mc:Choice>
        <mc:Fallback xmlns="">
          <p:pic>
            <p:nvPicPr>
              <p:cNvPr id="73" name="Ink 72">
                <a:extLst>
                  <a:ext uri="{FF2B5EF4-FFF2-40B4-BE49-F238E27FC236}">
                    <a16:creationId xmlns:a16="http://schemas.microsoft.com/office/drawing/2014/main" id="{9D1051A1-F9AB-1067-3D09-9CFC3CBABDDA}"/>
                  </a:ext>
                </a:extLst>
              </p:cNvPr>
              <p:cNvPicPr/>
              <p:nvPr/>
            </p:nvPicPr>
            <p:blipFill>
              <a:blip r:embed="rId25"/>
              <a:stretch>
                <a:fillRect/>
              </a:stretch>
            </p:blipFill>
            <p:spPr>
              <a:xfrm>
                <a:off x="6135993" y="1143240"/>
                <a:ext cx="754200" cy="1115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4" name="Ink 73">
                <a:extLst>
                  <a:ext uri="{FF2B5EF4-FFF2-40B4-BE49-F238E27FC236}">
                    <a16:creationId xmlns:a16="http://schemas.microsoft.com/office/drawing/2014/main" id="{6F5E2A0A-F3DE-38A7-A987-31EC8D7316B4}"/>
                  </a:ext>
                </a:extLst>
              </p14:cNvPr>
              <p14:cNvContentPartPr/>
              <p14:nvPr/>
            </p14:nvContentPartPr>
            <p14:xfrm>
              <a:off x="6481233" y="1562280"/>
              <a:ext cx="2520" cy="325440"/>
            </p14:xfrm>
          </p:contentPart>
        </mc:Choice>
        <mc:Fallback xmlns="">
          <p:pic>
            <p:nvPicPr>
              <p:cNvPr id="74" name="Ink 73">
                <a:extLst>
                  <a:ext uri="{FF2B5EF4-FFF2-40B4-BE49-F238E27FC236}">
                    <a16:creationId xmlns:a16="http://schemas.microsoft.com/office/drawing/2014/main" id="{6F5E2A0A-F3DE-38A7-A987-31EC8D7316B4}"/>
                  </a:ext>
                </a:extLst>
              </p:cNvPr>
              <p:cNvPicPr/>
              <p:nvPr/>
            </p:nvPicPr>
            <p:blipFill>
              <a:blip r:embed="rId27"/>
              <a:stretch>
                <a:fillRect/>
              </a:stretch>
            </p:blipFill>
            <p:spPr>
              <a:xfrm>
                <a:off x="6472233" y="1553640"/>
                <a:ext cx="2016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5" name="Ink 74">
                <a:extLst>
                  <a:ext uri="{FF2B5EF4-FFF2-40B4-BE49-F238E27FC236}">
                    <a16:creationId xmlns:a16="http://schemas.microsoft.com/office/drawing/2014/main" id="{0EC0B7B9-6FD0-51E9-D384-38665D687D8D}"/>
                  </a:ext>
                </a:extLst>
              </p14:cNvPr>
              <p14:cNvContentPartPr/>
              <p14:nvPr/>
            </p14:nvContentPartPr>
            <p14:xfrm>
              <a:off x="6359913" y="1677840"/>
              <a:ext cx="268920" cy="14040"/>
            </p14:xfrm>
          </p:contentPart>
        </mc:Choice>
        <mc:Fallback xmlns="">
          <p:pic>
            <p:nvPicPr>
              <p:cNvPr id="75" name="Ink 74">
                <a:extLst>
                  <a:ext uri="{FF2B5EF4-FFF2-40B4-BE49-F238E27FC236}">
                    <a16:creationId xmlns:a16="http://schemas.microsoft.com/office/drawing/2014/main" id="{0EC0B7B9-6FD0-51E9-D384-38665D687D8D}"/>
                  </a:ext>
                </a:extLst>
              </p:cNvPr>
              <p:cNvPicPr/>
              <p:nvPr/>
            </p:nvPicPr>
            <p:blipFill>
              <a:blip r:embed="rId29"/>
              <a:stretch>
                <a:fillRect/>
              </a:stretch>
            </p:blipFill>
            <p:spPr>
              <a:xfrm>
                <a:off x="6351273" y="1669200"/>
                <a:ext cx="28656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6" name="Ink 75">
                <a:extLst>
                  <a:ext uri="{FF2B5EF4-FFF2-40B4-BE49-F238E27FC236}">
                    <a16:creationId xmlns:a16="http://schemas.microsoft.com/office/drawing/2014/main" id="{A77C4DD9-38D3-D7B1-E931-1ACBE5F0F144}"/>
                  </a:ext>
                </a:extLst>
              </p14:cNvPr>
              <p14:cNvContentPartPr/>
              <p14:nvPr/>
            </p14:nvContentPartPr>
            <p14:xfrm>
              <a:off x="6892713" y="1421520"/>
              <a:ext cx="501120" cy="6480"/>
            </p14:xfrm>
          </p:contentPart>
        </mc:Choice>
        <mc:Fallback xmlns="">
          <p:pic>
            <p:nvPicPr>
              <p:cNvPr id="76" name="Ink 75">
                <a:extLst>
                  <a:ext uri="{FF2B5EF4-FFF2-40B4-BE49-F238E27FC236}">
                    <a16:creationId xmlns:a16="http://schemas.microsoft.com/office/drawing/2014/main" id="{A77C4DD9-38D3-D7B1-E931-1ACBE5F0F144}"/>
                  </a:ext>
                </a:extLst>
              </p:cNvPr>
              <p:cNvPicPr/>
              <p:nvPr/>
            </p:nvPicPr>
            <p:blipFill>
              <a:blip r:embed="rId31"/>
              <a:stretch>
                <a:fillRect/>
              </a:stretch>
            </p:blipFill>
            <p:spPr>
              <a:xfrm>
                <a:off x="6884073" y="1412520"/>
                <a:ext cx="5187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7" name="Ink 76">
                <a:extLst>
                  <a:ext uri="{FF2B5EF4-FFF2-40B4-BE49-F238E27FC236}">
                    <a16:creationId xmlns:a16="http://schemas.microsoft.com/office/drawing/2014/main" id="{CDD4D296-EB52-7B69-906D-92DC3378D65C}"/>
                  </a:ext>
                </a:extLst>
              </p14:cNvPr>
              <p14:cNvContentPartPr/>
              <p14:nvPr/>
            </p14:nvContentPartPr>
            <p14:xfrm>
              <a:off x="7441713" y="1244760"/>
              <a:ext cx="103320" cy="231840"/>
            </p14:xfrm>
          </p:contentPart>
        </mc:Choice>
        <mc:Fallback xmlns="">
          <p:pic>
            <p:nvPicPr>
              <p:cNvPr id="77" name="Ink 76">
                <a:extLst>
                  <a:ext uri="{FF2B5EF4-FFF2-40B4-BE49-F238E27FC236}">
                    <a16:creationId xmlns:a16="http://schemas.microsoft.com/office/drawing/2014/main" id="{CDD4D296-EB52-7B69-906D-92DC3378D65C}"/>
                  </a:ext>
                </a:extLst>
              </p:cNvPr>
              <p:cNvPicPr/>
              <p:nvPr/>
            </p:nvPicPr>
            <p:blipFill>
              <a:blip r:embed="rId33"/>
              <a:stretch>
                <a:fillRect/>
              </a:stretch>
            </p:blipFill>
            <p:spPr>
              <a:xfrm>
                <a:off x="7432713" y="1235760"/>
                <a:ext cx="12096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8" name="Ink 77">
                <a:extLst>
                  <a:ext uri="{FF2B5EF4-FFF2-40B4-BE49-F238E27FC236}">
                    <a16:creationId xmlns:a16="http://schemas.microsoft.com/office/drawing/2014/main" id="{295EB1EF-0848-DBDC-4662-64443658E053}"/>
                  </a:ext>
                </a:extLst>
              </p14:cNvPr>
              <p14:cNvContentPartPr/>
              <p14:nvPr/>
            </p14:nvContentPartPr>
            <p14:xfrm>
              <a:off x="7612353" y="1395240"/>
              <a:ext cx="112680" cy="104400"/>
            </p14:xfrm>
          </p:contentPart>
        </mc:Choice>
        <mc:Fallback xmlns="">
          <p:pic>
            <p:nvPicPr>
              <p:cNvPr id="78" name="Ink 77">
                <a:extLst>
                  <a:ext uri="{FF2B5EF4-FFF2-40B4-BE49-F238E27FC236}">
                    <a16:creationId xmlns:a16="http://schemas.microsoft.com/office/drawing/2014/main" id="{295EB1EF-0848-DBDC-4662-64443658E053}"/>
                  </a:ext>
                </a:extLst>
              </p:cNvPr>
              <p:cNvPicPr/>
              <p:nvPr/>
            </p:nvPicPr>
            <p:blipFill>
              <a:blip r:embed="rId35"/>
              <a:stretch>
                <a:fillRect/>
              </a:stretch>
            </p:blipFill>
            <p:spPr>
              <a:xfrm>
                <a:off x="7603713" y="1386240"/>
                <a:ext cx="13032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9" name="Ink 78">
                <a:extLst>
                  <a:ext uri="{FF2B5EF4-FFF2-40B4-BE49-F238E27FC236}">
                    <a16:creationId xmlns:a16="http://schemas.microsoft.com/office/drawing/2014/main" id="{A28FF970-039D-AE5E-5224-372C301806D1}"/>
                  </a:ext>
                </a:extLst>
              </p14:cNvPr>
              <p14:cNvContentPartPr/>
              <p14:nvPr/>
            </p14:nvContentPartPr>
            <p14:xfrm>
              <a:off x="6570153" y="2252760"/>
              <a:ext cx="360" cy="148320"/>
            </p14:xfrm>
          </p:contentPart>
        </mc:Choice>
        <mc:Fallback xmlns="">
          <p:pic>
            <p:nvPicPr>
              <p:cNvPr id="79" name="Ink 78">
                <a:extLst>
                  <a:ext uri="{FF2B5EF4-FFF2-40B4-BE49-F238E27FC236}">
                    <a16:creationId xmlns:a16="http://schemas.microsoft.com/office/drawing/2014/main" id="{A28FF970-039D-AE5E-5224-372C301806D1}"/>
                  </a:ext>
                </a:extLst>
              </p:cNvPr>
              <p:cNvPicPr/>
              <p:nvPr/>
            </p:nvPicPr>
            <p:blipFill>
              <a:blip r:embed="rId37"/>
              <a:stretch>
                <a:fillRect/>
              </a:stretch>
            </p:blipFill>
            <p:spPr>
              <a:xfrm>
                <a:off x="6561153" y="2244120"/>
                <a:ext cx="180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0" name="Ink 79">
                <a:extLst>
                  <a:ext uri="{FF2B5EF4-FFF2-40B4-BE49-F238E27FC236}">
                    <a16:creationId xmlns:a16="http://schemas.microsoft.com/office/drawing/2014/main" id="{E90A138E-32DC-DB4B-2D34-7EC9042DBD68}"/>
                  </a:ext>
                </a:extLst>
              </p14:cNvPr>
              <p14:cNvContentPartPr/>
              <p14:nvPr/>
            </p14:nvContentPartPr>
            <p14:xfrm>
              <a:off x="6642513" y="2333760"/>
              <a:ext cx="204120" cy="183600"/>
            </p14:xfrm>
          </p:contentPart>
        </mc:Choice>
        <mc:Fallback xmlns="">
          <p:pic>
            <p:nvPicPr>
              <p:cNvPr id="80" name="Ink 79">
                <a:extLst>
                  <a:ext uri="{FF2B5EF4-FFF2-40B4-BE49-F238E27FC236}">
                    <a16:creationId xmlns:a16="http://schemas.microsoft.com/office/drawing/2014/main" id="{E90A138E-32DC-DB4B-2D34-7EC9042DBD68}"/>
                  </a:ext>
                </a:extLst>
              </p:cNvPr>
              <p:cNvPicPr/>
              <p:nvPr/>
            </p:nvPicPr>
            <p:blipFill>
              <a:blip r:embed="rId39"/>
              <a:stretch>
                <a:fillRect/>
              </a:stretch>
            </p:blipFill>
            <p:spPr>
              <a:xfrm>
                <a:off x="6633873" y="2324760"/>
                <a:ext cx="22176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4" name="Ink 83">
                <a:extLst>
                  <a:ext uri="{FF2B5EF4-FFF2-40B4-BE49-F238E27FC236}">
                    <a16:creationId xmlns:a16="http://schemas.microsoft.com/office/drawing/2014/main" id="{4FC9E790-1524-98B1-C4D7-4B60D6B0D678}"/>
                  </a:ext>
                </a:extLst>
              </p14:cNvPr>
              <p14:cNvContentPartPr/>
              <p14:nvPr/>
            </p14:nvContentPartPr>
            <p14:xfrm>
              <a:off x="4053067" y="2572404"/>
              <a:ext cx="1024560" cy="12240"/>
            </p14:xfrm>
          </p:contentPart>
        </mc:Choice>
        <mc:Fallback xmlns="">
          <p:pic>
            <p:nvPicPr>
              <p:cNvPr id="84" name="Ink 83">
                <a:extLst>
                  <a:ext uri="{FF2B5EF4-FFF2-40B4-BE49-F238E27FC236}">
                    <a16:creationId xmlns:a16="http://schemas.microsoft.com/office/drawing/2014/main" id="{4FC9E790-1524-98B1-C4D7-4B60D6B0D678}"/>
                  </a:ext>
                </a:extLst>
              </p:cNvPr>
              <p:cNvPicPr/>
              <p:nvPr/>
            </p:nvPicPr>
            <p:blipFill>
              <a:blip r:embed="rId41"/>
              <a:stretch>
                <a:fillRect/>
              </a:stretch>
            </p:blipFill>
            <p:spPr>
              <a:xfrm>
                <a:off x="4044067" y="2563764"/>
                <a:ext cx="104220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85" name="Ink 84">
                <a:extLst>
                  <a:ext uri="{FF2B5EF4-FFF2-40B4-BE49-F238E27FC236}">
                    <a16:creationId xmlns:a16="http://schemas.microsoft.com/office/drawing/2014/main" id="{00037134-BE1F-E1C2-B2E6-D99BA65210B4}"/>
                  </a:ext>
                </a:extLst>
              </p14:cNvPr>
              <p14:cNvContentPartPr/>
              <p14:nvPr/>
            </p14:nvContentPartPr>
            <p14:xfrm>
              <a:off x="4873867" y="2891724"/>
              <a:ext cx="290520" cy="360"/>
            </p14:xfrm>
          </p:contentPart>
        </mc:Choice>
        <mc:Fallback xmlns="">
          <p:pic>
            <p:nvPicPr>
              <p:cNvPr id="85" name="Ink 84">
                <a:extLst>
                  <a:ext uri="{FF2B5EF4-FFF2-40B4-BE49-F238E27FC236}">
                    <a16:creationId xmlns:a16="http://schemas.microsoft.com/office/drawing/2014/main" id="{00037134-BE1F-E1C2-B2E6-D99BA65210B4}"/>
                  </a:ext>
                </a:extLst>
              </p:cNvPr>
              <p:cNvPicPr/>
              <p:nvPr/>
            </p:nvPicPr>
            <p:blipFill>
              <a:blip r:embed="rId43"/>
              <a:stretch>
                <a:fillRect/>
              </a:stretch>
            </p:blipFill>
            <p:spPr>
              <a:xfrm>
                <a:off x="4865227" y="2883084"/>
                <a:ext cx="308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7" name="Ink 86">
                <a:extLst>
                  <a:ext uri="{FF2B5EF4-FFF2-40B4-BE49-F238E27FC236}">
                    <a16:creationId xmlns:a16="http://schemas.microsoft.com/office/drawing/2014/main" id="{2F8B95B0-0652-6D2E-3C90-F97420076386}"/>
                  </a:ext>
                </a:extLst>
              </p14:cNvPr>
              <p14:cNvContentPartPr/>
              <p14:nvPr/>
            </p14:nvContentPartPr>
            <p14:xfrm>
              <a:off x="5884353" y="2554800"/>
              <a:ext cx="1184040" cy="739080"/>
            </p14:xfrm>
          </p:contentPart>
        </mc:Choice>
        <mc:Fallback xmlns="">
          <p:pic>
            <p:nvPicPr>
              <p:cNvPr id="87" name="Ink 86">
                <a:extLst>
                  <a:ext uri="{FF2B5EF4-FFF2-40B4-BE49-F238E27FC236}">
                    <a16:creationId xmlns:a16="http://schemas.microsoft.com/office/drawing/2014/main" id="{2F8B95B0-0652-6D2E-3C90-F97420076386}"/>
                  </a:ext>
                </a:extLst>
              </p:cNvPr>
              <p:cNvPicPr/>
              <p:nvPr/>
            </p:nvPicPr>
            <p:blipFill>
              <a:blip r:embed="rId45"/>
              <a:stretch>
                <a:fillRect/>
              </a:stretch>
            </p:blipFill>
            <p:spPr>
              <a:xfrm>
                <a:off x="5875353" y="2546160"/>
                <a:ext cx="1201680" cy="7567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8" name="Ink 87">
                <a:extLst>
                  <a:ext uri="{FF2B5EF4-FFF2-40B4-BE49-F238E27FC236}">
                    <a16:creationId xmlns:a16="http://schemas.microsoft.com/office/drawing/2014/main" id="{0A084B67-0DBF-D572-9DED-23025DEF2FDF}"/>
                  </a:ext>
                </a:extLst>
              </p14:cNvPr>
              <p14:cNvContentPartPr/>
              <p14:nvPr/>
            </p14:nvContentPartPr>
            <p14:xfrm>
              <a:off x="6419313" y="2871600"/>
              <a:ext cx="2520" cy="159120"/>
            </p14:xfrm>
          </p:contentPart>
        </mc:Choice>
        <mc:Fallback xmlns="">
          <p:pic>
            <p:nvPicPr>
              <p:cNvPr id="88" name="Ink 87">
                <a:extLst>
                  <a:ext uri="{FF2B5EF4-FFF2-40B4-BE49-F238E27FC236}">
                    <a16:creationId xmlns:a16="http://schemas.microsoft.com/office/drawing/2014/main" id="{0A084B67-0DBF-D572-9DED-23025DEF2FDF}"/>
                  </a:ext>
                </a:extLst>
              </p:cNvPr>
              <p:cNvPicPr/>
              <p:nvPr/>
            </p:nvPicPr>
            <p:blipFill>
              <a:blip r:embed="rId47"/>
              <a:stretch>
                <a:fillRect/>
              </a:stretch>
            </p:blipFill>
            <p:spPr>
              <a:xfrm>
                <a:off x="6410313" y="2862600"/>
                <a:ext cx="201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9" name="Ink 88">
                <a:extLst>
                  <a:ext uri="{FF2B5EF4-FFF2-40B4-BE49-F238E27FC236}">
                    <a16:creationId xmlns:a16="http://schemas.microsoft.com/office/drawing/2014/main" id="{6134E5A0-41E1-7AD1-6920-AA8AE2119675}"/>
                  </a:ext>
                </a:extLst>
              </p14:cNvPr>
              <p14:cNvContentPartPr/>
              <p14:nvPr/>
            </p14:nvContentPartPr>
            <p14:xfrm>
              <a:off x="6364593" y="2948280"/>
              <a:ext cx="109800" cy="360"/>
            </p14:xfrm>
          </p:contentPart>
        </mc:Choice>
        <mc:Fallback xmlns="">
          <p:pic>
            <p:nvPicPr>
              <p:cNvPr id="89" name="Ink 88">
                <a:extLst>
                  <a:ext uri="{FF2B5EF4-FFF2-40B4-BE49-F238E27FC236}">
                    <a16:creationId xmlns:a16="http://schemas.microsoft.com/office/drawing/2014/main" id="{6134E5A0-41E1-7AD1-6920-AA8AE2119675}"/>
                  </a:ext>
                </a:extLst>
              </p:cNvPr>
              <p:cNvPicPr/>
              <p:nvPr/>
            </p:nvPicPr>
            <p:blipFill>
              <a:blip r:embed="rId49"/>
              <a:stretch>
                <a:fillRect/>
              </a:stretch>
            </p:blipFill>
            <p:spPr>
              <a:xfrm>
                <a:off x="6355593" y="2939280"/>
                <a:ext cx="127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0" name="Ink 89">
                <a:extLst>
                  <a:ext uri="{FF2B5EF4-FFF2-40B4-BE49-F238E27FC236}">
                    <a16:creationId xmlns:a16="http://schemas.microsoft.com/office/drawing/2014/main" id="{CC85A21B-5F17-B7BE-0289-B7095227EFDB}"/>
                  </a:ext>
                </a:extLst>
              </p14:cNvPr>
              <p14:cNvContentPartPr/>
              <p14:nvPr/>
            </p14:nvContentPartPr>
            <p14:xfrm>
              <a:off x="6567633" y="2385600"/>
              <a:ext cx="360" cy="148680"/>
            </p14:xfrm>
          </p:contentPart>
        </mc:Choice>
        <mc:Fallback xmlns="">
          <p:pic>
            <p:nvPicPr>
              <p:cNvPr id="90" name="Ink 89">
                <a:extLst>
                  <a:ext uri="{FF2B5EF4-FFF2-40B4-BE49-F238E27FC236}">
                    <a16:creationId xmlns:a16="http://schemas.microsoft.com/office/drawing/2014/main" id="{CC85A21B-5F17-B7BE-0289-B7095227EFDB}"/>
                  </a:ext>
                </a:extLst>
              </p:cNvPr>
              <p:cNvPicPr/>
              <p:nvPr/>
            </p:nvPicPr>
            <p:blipFill>
              <a:blip r:embed="rId51"/>
              <a:stretch>
                <a:fillRect/>
              </a:stretch>
            </p:blipFill>
            <p:spPr>
              <a:xfrm>
                <a:off x="6558993" y="2376960"/>
                <a:ext cx="18000" cy="166320"/>
              </a:xfrm>
              <a:prstGeom prst="rect">
                <a:avLst/>
              </a:prstGeom>
            </p:spPr>
          </p:pic>
        </mc:Fallback>
      </mc:AlternateContent>
      <p:grpSp>
        <p:nvGrpSpPr>
          <p:cNvPr id="11" name="Group 10">
            <a:extLst>
              <a:ext uri="{FF2B5EF4-FFF2-40B4-BE49-F238E27FC236}">
                <a16:creationId xmlns:a16="http://schemas.microsoft.com/office/drawing/2014/main" id="{7E97DA6F-EDCD-6E09-C501-D3AB1351687C}"/>
              </a:ext>
            </a:extLst>
          </p:cNvPr>
          <p:cNvGrpSpPr/>
          <p:nvPr/>
        </p:nvGrpSpPr>
        <p:grpSpPr>
          <a:xfrm>
            <a:off x="7065873" y="2542560"/>
            <a:ext cx="704520" cy="344160"/>
            <a:chOff x="7434178" y="2588585"/>
            <a:chExt cx="704520" cy="344160"/>
          </a:xfrm>
        </p:grpSpPr>
        <mc:AlternateContent xmlns:mc="http://schemas.openxmlformats.org/markup-compatibility/2006" xmlns:p14="http://schemas.microsoft.com/office/powerpoint/2010/main">
          <mc:Choice Requires="p14">
            <p:contentPart p14:bwMode="auto" r:id="rId52">
              <p14:nvContentPartPr>
                <p14:cNvPr id="53" name="Ink 52">
                  <a:extLst>
                    <a:ext uri="{FF2B5EF4-FFF2-40B4-BE49-F238E27FC236}">
                      <a16:creationId xmlns:a16="http://schemas.microsoft.com/office/drawing/2014/main" id="{4E6B32A5-CA91-B857-480D-449236D0164A}"/>
                    </a:ext>
                  </a:extLst>
                </p14:cNvPr>
                <p14:cNvContentPartPr/>
                <p14:nvPr/>
              </p14:nvContentPartPr>
              <p14:xfrm>
                <a:off x="7434178" y="2719625"/>
                <a:ext cx="414720" cy="34920"/>
              </p14:xfrm>
            </p:contentPart>
          </mc:Choice>
          <mc:Fallback xmlns="">
            <p:pic>
              <p:nvPicPr>
                <p:cNvPr id="53" name="Ink 52">
                  <a:extLst>
                    <a:ext uri="{FF2B5EF4-FFF2-40B4-BE49-F238E27FC236}">
                      <a16:creationId xmlns:a16="http://schemas.microsoft.com/office/drawing/2014/main" id="{4E6B32A5-CA91-B857-480D-449236D0164A}"/>
                    </a:ext>
                  </a:extLst>
                </p:cNvPr>
                <p:cNvPicPr/>
                <p:nvPr/>
              </p:nvPicPr>
              <p:blipFill>
                <a:blip r:embed="rId53"/>
                <a:stretch>
                  <a:fillRect/>
                </a:stretch>
              </p:blipFill>
              <p:spPr>
                <a:xfrm>
                  <a:off x="7425178" y="2710985"/>
                  <a:ext cx="43236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4" name="Ink 53">
                  <a:extLst>
                    <a:ext uri="{FF2B5EF4-FFF2-40B4-BE49-F238E27FC236}">
                      <a16:creationId xmlns:a16="http://schemas.microsoft.com/office/drawing/2014/main" id="{7BC5B714-4A61-3CAA-1ABC-256AB5474A63}"/>
                    </a:ext>
                  </a:extLst>
                </p14:cNvPr>
                <p14:cNvContentPartPr/>
                <p14:nvPr/>
              </p14:nvContentPartPr>
              <p14:xfrm>
                <a:off x="7901458" y="2588585"/>
                <a:ext cx="142200" cy="233280"/>
              </p14:xfrm>
            </p:contentPart>
          </mc:Choice>
          <mc:Fallback xmlns="">
            <p:pic>
              <p:nvPicPr>
                <p:cNvPr id="54" name="Ink 53">
                  <a:extLst>
                    <a:ext uri="{FF2B5EF4-FFF2-40B4-BE49-F238E27FC236}">
                      <a16:creationId xmlns:a16="http://schemas.microsoft.com/office/drawing/2014/main" id="{7BC5B714-4A61-3CAA-1ABC-256AB5474A63}"/>
                    </a:ext>
                  </a:extLst>
                </p:cNvPr>
                <p:cNvPicPr/>
                <p:nvPr/>
              </p:nvPicPr>
              <p:blipFill>
                <a:blip r:embed="rId55"/>
                <a:stretch>
                  <a:fillRect/>
                </a:stretch>
              </p:blipFill>
              <p:spPr>
                <a:xfrm>
                  <a:off x="7892458" y="2579945"/>
                  <a:ext cx="15984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5" name="Ink 54">
                  <a:extLst>
                    <a:ext uri="{FF2B5EF4-FFF2-40B4-BE49-F238E27FC236}">
                      <a16:creationId xmlns:a16="http://schemas.microsoft.com/office/drawing/2014/main" id="{EE25A397-BC4A-9076-329C-8AC5C7010EE2}"/>
                    </a:ext>
                  </a:extLst>
                </p14:cNvPr>
                <p14:cNvContentPartPr/>
                <p14:nvPr/>
              </p14:nvContentPartPr>
              <p14:xfrm>
                <a:off x="8134018" y="2750945"/>
                <a:ext cx="4680" cy="181800"/>
              </p14:xfrm>
            </p:contentPart>
          </mc:Choice>
          <mc:Fallback xmlns="">
            <p:pic>
              <p:nvPicPr>
                <p:cNvPr id="55" name="Ink 54">
                  <a:extLst>
                    <a:ext uri="{FF2B5EF4-FFF2-40B4-BE49-F238E27FC236}">
                      <a16:creationId xmlns:a16="http://schemas.microsoft.com/office/drawing/2014/main" id="{EE25A397-BC4A-9076-329C-8AC5C7010EE2}"/>
                    </a:ext>
                  </a:extLst>
                </p:cNvPr>
                <p:cNvPicPr/>
                <p:nvPr/>
              </p:nvPicPr>
              <p:blipFill>
                <a:blip r:embed="rId57"/>
                <a:stretch>
                  <a:fillRect/>
                </a:stretch>
              </p:blipFill>
              <p:spPr>
                <a:xfrm>
                  <a:off x="8125378" y="2741945"/>
                  <a:ext cx="22320" cy="199440"/>
                </a:xfrm>
                <a:prstGeom prst="rect">
                  <a:avLst/>
                </a:prstGeom>
              </p:spPr>
            </p:pic>
          </mc:Fallback>
        </mc:AlternateContent>
      </p:grpSp>
      <p:grpSp>
        <p:nvGrpSpPr>
          <p:cNvPr id="12" name="Group 11">
            <a:extLst>
              <a:ext uri="{FF2B5EF4-FFF2-40B4-BE49-F238E27FC236}">
                <a16:creationId xmlns:a16="http://schemas.microsoft.com/office/drawing/2014/main" id="{4461D47C-4B4D-7244-DF4E-1B99AEC5093B}"/>
              </a:ext>
            </a:extLst>
          </p:cNvPr>
          <p:cNvGrpSpPr/>
          <p:nvPr/>
        </p:nvGrpSpPr>
        <p:grpSpPr>
          <a:xfrm>
            <a:off x="6592113" y="3300720"/>
            <a:ext cx="222840" cy="363600"/>
            <a:chOff x="6960418" y="3346745"/>
            <a:chExt cx="222840" cy="363600"/>
          </a:xfrm>
        </p:grpSpPr>
        <mc:AlternateContent xmlns:mc="http://schemas.openxmlformats.org/markup-compatibility/2006" xmlns:p14="http://schemas.microsoft.com/office/powerpoint/2010/main">
          <mc:Choice Requires="p14">
            <p:contentPart p14:bwMode="auto" r:id="rId58">
              <p14:nvContentPartPr>
                <p14:cNvPr id="50" name="Ink 49">
                  <a:extLst>
                    <a:ext uri="{FF2B5EF4-FFF2-40B4-BE49-F238E27FC236}">
                      <a16:creationId xmlns:a16="http://schemas.microsoft.com/office/drawing/2014/main" id="{2DEA99D5-A039-0841-12C2-B025E9ADD900}"/>
                    </a:ext>
                  </a:extLst>
                </p14:cNvPr>
                <p14:cNvContentPartPr/>
                <p14:nvPr/>
              </p14:nvContentPartPr>
              <p14:xfrm>
                <a:off x="6960418" y="3346745"/>
                <a:ext cx="2160" cy="322200"/>
              </p14:xfrm>
            </p:contentPart>
          </mc:Choice>
          <mc:Fallback xmlns="">
            <p:pic>
              <p:nvPicPr>
                <p:cNvPr id="50" name="Ink 49">
                  <a:extLst>
                    <a:ext uri="{FF2B5EF4-FFF2-40B4-BE49-F238E27FC236}">
                      <a16:creationId xmlns:a16="http://schemas.microsoft.com/office/drawing/2014/main" id="{2DEA99D5-A039-0841-12C2-B025E9ADD900}"/>
                    </a:ext>
                  </a:extLst>
                </p:cNvPr>
                <p:cNvPicPr/>
                <p:nvPr/>
              </p:nvPicPr>
              <p:blipFill>
                <a:blip r:embed="rId59"/>
                <a:stretch>
                  <a:fillRect/>
                </a:stretch>
              </p:blipFill>
              <p:spPr>
                <a:xfrm>
                  <a:off x="6951778" y="3337745"/>
                  <a:ext cx="19800" cy="339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1" name="Ink 50">
                  <a:extLst>
                    <a:ext uri="{FF2B5EF4-FFF2-40B4-BE49-F238E27FC236}">
                      <a16:creationId xmlns:a16="http://schemas.microsoft.com/office/drawing/2014/main" id="{B213655C-FF70-790C-6005-846EA57FC08D}"/>
                    </a:ext>
                  </a:extLst>
                </p14:cNvPr>
                <p14:cNvContentPartPr/>
                <p14:nvPr/>
              </p14:nvContentPartPr>
              <p14:xfrm>
                <a:off x="7051858" y="3470585"/>
                <a:ext cx="99000" cy="118440"/>
              </p14:xfrm>
            </p:contentPart>
          </mc:Choice>
          <mc:Fallback xmlns="">
            <p:pic>
              <p:nvPicPr>
                <p:cNvPr id="51" name="Ink 50">
                  <a:extLst>
                    <a:ext uri="{FF2B5EF4-FFF2-40B4-BE49-F238E27FC236}">
                      <a16:creationId xmlns:a16="http://schemas.microsoft.com/office/drawing/2014/main" id="{B213655C-FF70-790C-6005-846EA57FC08D}"/>
                    </a:ext>
                  </a:extLst>
                </p:cNvPr>
                <p:cNvPicPr/>
                <p:nvPr/>
              </p:nvPicPr>
              <p:blipFill>
                <a:blip r:embed="rId61"/>
                <a:stretch>
                  <a:fillRect/>
                </a:stretch>
              </p:blipFill>
              <p:spPr>
                <a:xfrm>
                  <a:off x="7043218" y="3461585"/>
                  <a:ext cx="1166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2" name="Ink 51">
                  <a:extLst>
                    <a:ext uri="{FF2B5EF4-FFF2-40B4-BE49-F238E27FC236}">
                      <a16:creationId xmlns:a16="http://schemas.microsoft.com/office/drawing/2014/main" id="{124061EC-D8F4-FBCE-020F-27F7ED9159F9}"/>
                    </a:ext>
                  </a:extLst>
                </p14:cNvPr>
                <p14:cNvContentPartPr/>
                <p14:nvPr/>
              </p14:nvContentPartPr>
              <p14:xfrm>
                <a:off x="7181098" y="3588305"/>
                <a:ext cx="2160" cy="122040"/>
              </p14:xfrm>
            </p:contentPart>
          </mc:Choice>
          <mc:Fallback xmlns="">
            <p:pic>
              <p:nvPicPr>
                <p:cNvPr id="52" name="Ink 51">
                  <a:extLst>
                    <a:ext uri="{FF2B5EF4-FFF2-40B4-BE49-F238E27FC236}">
                      <a16:creationId xmlns:a16="http://schemas.microsoft.com/office/drawing/2014/main" id="{124061EC-D8F4-FBCE-020F-27F7ED9159F9}"/>
                    </a:ext>
                  </a:extLst>
                </p:cNvPr>
                <p:cNvPicPr/>
                <p:nvPr/>
              </p:nvPicPr>
              <p:blipFill>
                <a:blip r:embed="rId63"/>
                <a:stretch>
                  <a:fillRect/>
                </a:stretch>
              </p:blipFill>
              <p:spPr>
                <a:xfrm>
                  <a:off x="7172098" y="3579665"/>
                  <a:ext cx="19800" cy="13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4">
            <p14:nvContentPartPr>
              <p14:cNvPr id="13" name="Ink 12">
                <a:extLst>
                  <a:ext uri="{FF2B5EF4-FFF2-40B4-BE49-F238E27FC236}">
                    <a16:creationId xmlns:a16="http://schemas.microsoft.com/office/drawing/2014/main" id="{FE9824B4-6BDC-3025-E42E-BF60C0CF568E}"/>
                  </a:ext>
                </a:extLst>
              </p14:cNvPr>
              <p14:cNvContentPartPr/>
              <p14:nvPr/>
            </p14:nvContentPartPr>
            <p14:xfrm>
              <a:off x="6565833" y="3874920"/>
              <a:ext cx="2520" cy="360"/>
            </p14:xfrm>
          </p:contentPart>
        </mc:Choice>
        <mc:Fallback xmlns="">
          <p:pic>
            <p:nvPicPr>
              <p:cNvPr id="13" name="Ink 12">
                <a:extLst>
                  <a:ext uri="{FF2B5EF4-FFF2-40B4-BE49-F238E27FC236}">
                    <a16:creationId xmlns:a16="http://schemas.microsoft.com/office/drawing/2014/main" id="{FE9824B4-6BDC-3025-E42E-BF60C0CF568E}"/>
                  </a:ext>
                </a:extLst>
              </p:cNvPr>
              <p:cNvPicPr/>
              <p:nvPr/>
            </p:nvPicPr>
            <p:blipFill>
              <a:blip r:embed="rId65"/>
              <a:stretch>
                <a:fillRect/>
              </a:stretch>
            </p:blipFill>
            <p:spPr>
              <a:xfrm>
                <a:off x="6556833" y="3865920"/>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4" name="Ink 13">
                <a:extLst>
                  <a:ext uri="{FF2B5EF4-FFF2-40B4-BE49-F238E27FC236}">
                    <a16:creationId xmlns:a16="http://schemas.microsoft.com/office/drawing/2014/main" id="{CEE185D1-5DE0-A756-CB61-CB675BD78BFC}"/>
                  </a:ext>
                </a:extLst>
              </p14:cNvPr>
              <p14:cNvContentPartPr/>
              <p14:nvPr/>
            </p14:nvContentPartPr>
            <p14:xfrm>
              <a:off x="6565833" y="4086600"/>
              <a:ext cx="360" cy="2520"/>
            </p14:xfrm>
          </p:contentPart>
        </mc:Choice>
        <mc:Fallback xmlns="">
          <p:pic>
            <p:nvPicPr>
              <p:cNvPr id="14" name="Ink 13">
                <a:extLst>
                  <a:ext uri="{FF2B5EF4-FFF2-40B4-BE49-F238E27FC236}">
                    <a16:creationId xmlns:a16="http://schemas.microsoft.com/office/drawing/2014/main" id="{CEE185D1-5DE0-A756-CB61-CB675BD78BFC}"/>
                  </a:ext>
                </a:extLst>
              </p:cNvPr>
              <p:cNvPicPr/>
              <p:nvPr/>
            </p:nvPicPr>
            <p:blipFill>
              <a:blip r:embed="rId67"/>
              <a:stretch>
                <a:fillRect/>
              </a:stretch>
            </p:blipFill>
            <p:spPr>
              <a:xfrm>
                <a:off x="6556833" y="4077960"/>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5" name="Ink 14">
                <a:extLst>
                  <a:ext uri="{FF2B5EF4-FFF2-40B4-BE49-F238E27FC236}">
                    <a16:creationId xmlns:a16="http://schemas.microsoft.com/office/drawing/2014/main" id="{76BB1B25-DDDD-B67A-F62C-F989650DB1F7}"/>
                  </a:ext>
                </a:extLst>
              </p14:cNvPr>
              <p14:cNvContentPartPr/>
              <p14:nvPr/>
            </p14:nvContentPartPr>
            <p14:xfrm>
              <a:off x="6571233" y="4283160"/>
              <a:ext cx="360" cy="2520"/>
            </p14:xfrm>
          </p:contentPart>
        </mc:Choice>
        <mc:Fallback xmlns="">
          <p:pic>
            <p:nvPicPr>
              <p:cNvPr id="15" name="Ink 14">
                <a:extLst>
                  <a:ext uri="{FF2B5EF4-FFF2-40B4-BE49-F238E27FC236}">
                    <a16:creationId xmlns:a16="http://schemas.microsoft.com/office/drawing/2014/main" id="{76BB1B25-DDDD-B67A-F62C-F989650DB1F7}"/>
                  </a:ext>
                </a:extLst>
              </p:cNvPr>
              <p:cNvPicPr/>
              <p:nvPr/>
            </p:nvPicPr>
            <p:blipFill>
              <a:blip r:embed="rId67"/>
              <a:stretch>
                <a:fillRect/>
              </a:stretch>
            </p:blipFill>
            <p:spPr>
              <a:xfrm>
                <a:off x="6562233" y="4274520"/>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6" name="Ink 15">
                <a:extLst>
                  <a:ext uri="{FF2B5EF4-FFF2-40B4-BE49-F238E27FC236}">
                    <a16:creationId xmlns:a16="http://schemas.microsoft.com/office/drawing/2014/main" id="{EF346F9B-C94D-1A0B-FF4F-CAA3BAC8194E}"/>
                  </a:ext>
                </a:extLst>
              </p14:cNvPr>
              <p14:cNvContentPartPr/>
              <p14:nvPr/>
            </p14:nvContentPartPr>
            <p14:xfrm>
              <a:off x="6532713" y="4785000"/>
              <a:ext cx="360" cy="223560"/>
            </p14:xfrm>
          </p:contentPart>
        </mc:Choice>
        <mc:Fallback xmlns="">
          <p:pic>
            <p:nvPicPr>
              <p:cNvPr id="16" name="Ink 15">
                <a:extLst>
                  <a:ext uri="{FF2B5EF4-FFF2-40B4-BE49-F238E27FC236}">
                    <a16:creationId xmlns:a16="http://schemas.microsoft.com/office/drawing/2014/main" id="{EF346F9B-C94D-1A0B-FF4F-CAA3BAC8194E}"/>
                  </a:ext>
                </a:extLst>
              </p:cNvPr>
              <p:cNvPicPr/>
              <p:nvPr/>
            </p:nvPicPr>
            <p:blipFill>
              <a:blip r:embed="rId70"/>
              <a:stretch>
                <a:fillRect/>
              </a:stretch>
            </p:blipFill>
            <p:spPr>
              <a:xfrm>
                <a:off x="6524073" y="4776360"/>
                <a:ext cx="18000" cy="241200"/>
              </a:xfrm>
              <a:prstGeom prst="rect">
                <a:avLst/>
              </a:prstGeom>
            </p:spPr>
          </p:pic>
        </mc:Fallback>
      </mc:AlternateContent>
      <p:grpSp>
        <p:nvGrpSpPr>
          <p:cNvPr id="17" name="Group 16">
            <a:extLst>
              <a:ext uri="{FF2B5EF4-FFF2-40B4-BE49-F238E27FC236}">
                <a16:creationId xmlns:a16="http://schemas.microsoft.com/office/drawing/2014/main" id="{C816CC49-5B80-3ADC-3BFB-DB5C64084A26}"/>
              </a:ext>
            </a:extLst>
          </p:cNvPr>
          <p:cNvGrpSpPr/>
          <p:nvPr/>
        </p:nvGrpSpPr>
        <p:grpSpPr>
          <a:xfrm>
            <a:off x="5320233" y="4659000"/>
            <a:ext cx="1650960" cy="1292040"/>
            <a:chOff x="5688538" y="4705025"/>
            <a:chExt cx="1650960" cy="1292040"/>
          </a:xfrm>
        </p:grpSpPr>
        <mc:AlternateContent xmlns:mc="http://schemas.openxmlformats.org/markup-compatibility/2006" xmlns:p14="http://schemas.microsoft.com/office/powerpoint/2010/main">
          <mc:Choice Requires="p14">
            <p:contentPart p14:bwMode="auto" r:id="rId71">
              <p14:nvContentPartPr>
                <p14:cNvPr id="40" name="Ink 39">
                  <a:extLst>
                    <a:ext uri="{FF2B5EF4-FFF2-40B4-BE49-F238E27FC236}">
                      <a16:creationId xmlns:a16="http://schemas.microsoft.com/office/drawing/2014/main" id="{3CBA5C32-982E-9353-C6E9-E45FD546CED2}"/>
                    </a:ext>
                  </a:extLst>
                </p14:cNvPr>
                <p14:cNvContentPartPr/>
                <p14:nvPr/>
              </p14:nvContentPartPr>
              <p14:xfrm>
                <a:off x="5688538" y="5555705"/>
                <a:ext cx="97560" cy="243000"/>
              </p14:xfrm>
            </p:contentPart>
          </mc:Choice>
          <mc:Fallback xmlns="">
            <p:pic>
              <p:nvPicPr>
                <p:cNvPr id="40" name="Ink 39">
                  <a:extLst>
                    <a:ext uri="{FF2B5EF4-FFF2-40B4-BE49-F238E27FC236}">
                      <a16:creationId xmlns:a16="http://schemas.microsoft.com/office/drawing/2014/main" id="{3CBA5C32-982E-9353-C6E9-E45FD546CED2}"/>
                    </a:ext>
                  </a:extLst>
                </p:cNvPr>
                <p:cNvPicPr/>
                <p:nvPr/>
              </p:nvPicPr>
              <p:blipFill>
                <a:blip r:embed="rId72"/>
                <a:stretch>
                  <a:fillRect/>
                </a:stretch>
              </p:blipFill>
              <p:spPr>
                <a:xfrm>
                  <a:off x="5679538" y="5547065"/>
                  <a:ext cx="1152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1" name="Ink 40">
                  <a:extLst>
                    <a:ext uri="{FF2B5EF4-FFF2-40B4-BE49-F238E27FC236}">
                      <a16:creationId xmlns:a16="http://schemas.microsoft.com/office/drawing/2014/main" id="{4EEEDA8E-AF99-0415-E4B5-39DB38139849}"/>
                    </a:ext>
                  </a:extLst>
                </p14:cNvPr>
                <p14:cNvContentPartPr/>
                <p14:nvPr/>
              </p14:nvContentPartPr>
              <p14:xfrm>
                <a:off x="5840098" y="5755865"/>
                <a:ext cx="83160" cy="210240"/>
              </p14:xfrm>
            </p:contentPart>
          </mc:Choice>
          <mc:Fallback xmlns="">
            <p:pic>
              <p:nvPicPr>
                <p:cNvPr id="41" name="Ink 40">
                  <a:extLst>
                    <a:ext uri="{FF2B5EF4-FFF2-40B4-BE49-F238E27FC236}">
                      <a16:creationId xmlns:a16="http://schemas.microsoft.com/office/drawing/2014/main" id="{4EEEDA8E-AF99-0415-E4B5-39DB38139849}"/>
                    </a:ext>
                  </a:extLst>
                </p:cNvPr>
                <p:cNvPicPr/>
                <p:nvPr/>
              </p:nvPicPr>
              <p:blipFill>
                <a:blip r:embed="rId74"/>
                <a:stretch>
                  <a:fillRect/>
                </a:stretch>
              </p:blipFill>
              <p:spPr>
                <a:xfrm>
                  <a:off x="5831458" y="5747225"/>
                  <a:ext cx="10080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2" name="Ink 41">
                  <a:extLst>
                    <a:ext uri="{FF2B5EF4-FFF2-40B4-BE49-F238E27FC236}">
                      <a16:creationId xmlns:a16="http://schemas.microsoft.com/office/drawing/2014/main" id="{633A24ED-9F32-DE76-33E1-D5DD6E6084AC}"/>
                    </a:ext>
                  </a:extLst>
                </p14:cNvPr>
                <p14:cNvContentPartPr/>
                <p14:nvPr/>
              </p14:nvContentPartPr>
              <p14:xfrm>
                <a:off x="6021538" y="5760545"/>
                <a:ext cx="2520" cy="236520"/>
              </p14:xfrm>
            </p:contentPart>
          </mc:Choice>
          <mc:Fallback xmlns="">
            <p:pic>
              <p:nvPicPr>
                <p:cNvPr id="42" name="Ink 41">
                  <a:extLst>
                    <a:ext uri="{FF2B5EF4-FFF2-40B4-BE49-F238E27FC236}">
                      <a16:creationId xmlns:a16="http://schemas.microsoft.com/office/drawing/2014/main" id="{633A24ED-9F32-DE76-33E1-D5DD6E6084AC}"/>
                    </a:ext>
                  </a:extLst>
                </p:cNvPr>
                <p:cNvPicPr/>
                <p:nvPr/>
              </p:nvPicPr>
              <p:blipFill>
                <a:blip r:embed="rId76"/>
                <a:stretch>
                  <a:fillRect/>
                </a:stretch>
              </p:blipFill>
              <p:spPr>
                <a:xfrm>
                  <a:off x="6012898" y="5751905"/>
                  <a:ext cx="201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4" name="Ink 43">
                  <a:extLst>
                    <a:ext uri="{FF2B5EF4-FFF2-40B4-BE49-F238E27FC236}">
                      <a16:creationId xmlns:a16="http://schemas.microsoft.com/office/drawing/2014/main" id="{ADE84E64-9FBB-6C49-8EB2-83160E9F78D8}"/>
                    </a:ext>
                  </a:extLst>
                </p14:cNvPr>
                <p14:cNvContentPartPr/>
                <p14:nvPr/>
              </p14:nvContentPartPr>
              <p14:xfrm>
                <a:off x="6480178" y="5120465"/>
                <a:ext cx="4320" cy="750960"/>
              </p14:xfrm>
            </p:contentPart>
          </mc:Choice>
          <mc:Fallback xmlns="">
            <p:pic>
              <p:nvPicPr>
                <p:cNvPr id="44" name="Ink 43">
                  <a:extLst>
                    <a:ext uri="{FF2B5EF4-FFF2-40B4-BE49-F238E27FC236}">
                      <a16:creationId xmlns:a16="http://schemas.microsoft.com/office/drawing/2014/main" id="{ADE84E64-9FBB-6C49-8EB2-83160E9F78D8}"/>
                    </a:ext>
                  </a:extLst>
                </p:cNvPr>
                <p:cNvPicPr/>
                <p:nvPr/>
              </p:nvPicPr>
              <p:blipFill>
                <a:blip r:embed="rId78"/>
                <a:stretch>
                  <a:fillRect/>
                </a:stretch>
              </p:blipFill>
              <p:spPr>
                <a:xfrm>
                  <a:off x="6471538" y="5111465"/>
                  <a:ext cx="21960" cy="7686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5" name="Ink 44">
                  <a:extLst>
                    <a:ext uri="{FF2B5EF4-FFF2-40B4-BE49-F238E27FC236}">
                      <a16:creationId xmlns:a16="http://schemas.microsoft.com/office/drawing/2014/main" id="{F862E475-95F8-AF1D-06C0-1DC1C19CC4E7}"/>
                    </a:ext>
                  </a:extLst>
                </p14:cNvPr>
                <p14:cNvContentPartPr/>
                <p14:nvPr/>
              </p14:nvContentPartPr>
              <p14:xfrm>
                <a:off x="6455338" y="5180585"/>
                <a:ext cx="884160" cy="782640"/>
              </p14:xfrm>
            </p:contentPart>
          </mc:Choice>
          <mc:Fallback xmlns="">
            <p:pic>
              <p:nvPicPr>
                <p:cNvPr id="45" name="Ink 44">
                  <a:extLst>
                    <a:ext uri="{FF2B5EF4-FFF2-40B4-BE49-F238E27FC236}">
                      <a16:creationId xmlns:a16="http://schemas.microsoft.com/office/drawing/2014/main" id="{F862E475-95F8-AF1D-06C0-1DC1C19CC4E7}"/>
                    </a:ext>
                  </a:extLst>
                </p:cNvPr>
                <p:cNvPicPr/>
                <p:nvPr/>
              </p:nvPicPr>
              <p:blipFill>
                <a:blip r:embed="rId80"/>
                <a:stretch>
                  <a:fillRect/>
                </a:stretch>
              </p:blipFill>
              <p:spPr>
                <a:xfrm>
                  <a:off x="6446698" y="5171585"/>
                  <a:ext cx="901800" cy="800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6" name="Ink 45">
                  <a:extLst>
                    <a:ext uri="{FF2B5EF4-FFF2-40B4-BE49-F238E27FC236}">
                      <a16:creationId xmlns:a16="http://schemas.microsoft.com/office/drawing/2014/main" id="{9081B777-B833-FEF6-D1BC-F205A7550E4C}"/>
                    </a:ext>
                  </a:extLst>
                </p14:cNvPr>
                <p14:cNvContentPartPr/>
                <p14:nvPr/>
              </p14:nvContentPartPr>
              <p14:xfrm>
                <a:off x="6894898" y="5063945"/>
                <a:ext cx="360" cy="107280"/>
              </p14:xfrm>
            </p:contentPart>
          </mc:Choice>
          <mc:Fallback xmlns="">
            <p:pic>
              <p:nvPicPr>
                <p:cNvPr id="46" name="Ink 45">
                  <a:extLst>
                    <a:ext uri="{FF2B5EF4-FFF2-40B4-BE49-F238E27FC236}">
                      <a16:creationId xmlns:a16="http://schemas.microsoft.com/office/drawing/2014/main" id="{9081B777-B833-FEF6-D1BC-F205A7550E4C}"/>
                    </a:ext>
                  </a:extLst>
                </p:cNvPr>
                <p:cNvPicPr/>
                <p:nvPr/>
              </p:nvPicPr>
              <p:blipFill>
                <a:blip r:embed="rId82"/>
                <a:stretch>
                  <a:fillRect/>
                </a:stretch>
              </p:blipFill>
              <p:spPr>
                <a:xfrm>
                  <a:off x="6885898" y="5055305"/>
                  <a:ext cx="180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7" name="Ink 46">
                  <a:extLst>
                    <a:ext uri="{FF2B5EF4-FFF2-40B4-BE49-F238E27FC236}">
                      <a16:creationId xmlns:a16="http://schemas.microsoft.com/office/drawing/2014/main" id="{4209EC56-7BCB-83B7-0228-AFAF4B2731AD}"/>
                    </a:ext>
                  </a:extLst>
                </p14:cNvPr>
                <p14:cNvContentPartPr/>
                <p14:nvPr/>
              </p14:nvContentPartPr>
              <p14:xfrm>
                <a:off x="6994618" y="4705025"/>
                <a:ext cx="119880" cy="226440"/>
              </p14:xfrm>
            </p:contentPart>
          </mc:Choice>
          <mc:Fallback xmlns="">
            <p:pic>
              <p:nvPicPr>
                <p:cNvPr id="47" name="Ink 46">
                  <a:extLst>
                    <a:ext uri="{FF2B5EF4-FFF2-40B4-BE49-F238E27FC236}">
                      <a16:creationId xmlns:a16="http://schemas.microsoft.com/office/drawing/2014/main" id="{4209EC56-7BCB-83B7-0228-AFAF4B2731AD}"/>
                    </a:ext>
                  </a:extLst>
                </p:cNvPr>
                <p:cNvPicPr/>
                <p:nvPr/>
              </p:nvPicPr>
              <p:blipFill>
                <a:blip r:embed="rId84"/>
                <a:stretch>
                  <a:fillRect/>
                </a:stretch>
              </p:blipFill>
              <p:spPr>
                <a:xfrm>
                  <a:off x="6985618" y="4696025"/>
                  <a:ext cx="13752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48" name="Ink 47">
                  <a:extLst>
                    <a:ext uri="{FF2B5EF4-FFF2-40B4-BE49-F238E27FC236}">
                      <a16:creationId xmlns:a16="http://schemas.microsoft.com/office/drawing/2014/main" id="{6DF7C6FB-63F4-D3AA-C869-5627458E43D9}"/>
                    </a:ext>
                  </a:extLst>
                </p14:cNvPr>
                <p14:cNvContentPartPr/>
                <p14:nvPr/>
              </p14:nvContentPartPr>
              <p14:xfrm>
                <a:off x="7092898" y="4922465"/>
                <a:ext cx="80280" cy="156240"/>
              </p14:xfrm>
            </p:contentPart>
          </mc:Choice>
          <mc:Fallback xmlns="">
            <p:pic>
              <p:nvPicPr>
                <p:cNvPr id="48" name="Ink 47">
                  <a:extLst>
                    <a:ext uri="{FF2B5EF4-FFF2-40B4-BE49-F238E27FC236}">
                      <a16:creationId xmlns:a16="http://schemas.microsoft.com/office/drawing/2014/main" id="{6DF7C6FB-63F4-D3AA-C869-5627458E43D9}"/>
                    </a:ext>
                  </a:extLst>
                </p:cNvPr>
                <p:cNvPicPr/>
                <p:nvPr/>
              </p:nvPicPr>
              <p:blipFill>
                <a:blip r:embed="rId86"/>
                <a:stretch>
                  <a:fillRect/>
                </a:stretch>
              </p:blipFill>
              <p:spPr>
                <a:xfrm>
                  <a:off x="7083898" y="4913825"/>
                  <a:ext cx="9792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49" name="Ink 48">
                  <a:extLst>
                    <a:ext uri="{FF2B5EF4-FFF2-40B4-BE49-F238E27FC236}">
                      <a16:creationId xmlns:a16="http://schemas.microsoft.com/office/drawing/2014/main" id="{9500588C-EB13-9CB0-D755-074B437BA600}"/>
                    </a:ext>
                  </a:extLst>
                </p14:cNvPr>
                <p14:cNvContentPartPr/>
                <p14:nvPr/>
              </p14:nvContentPartPr>
              <p14:xfrm>
                <a:off x="7212778" y="4954145"/>
                <a:ext cx="95400" cy="120600"/>
              </p14:xfrm>
            </p:contentPart>
          </mc:Choice>
          <mc:Fallback xmlns="">
            <p:pic>
              <p:nvPicPr>
                <p:cNvPr id="49" name="Ink 48">
                  <a:extLst>
                    <a:ext uri="{FF2B5EF4-FFF2-40B4-BE49-F238E27FC236}">
                      <a16:creationId xmlns:a16="http://schemas.microsoft.com/office/drawing/2014/main" id="{9500588C-EB13-9CB0-D755-074B437BA600}"/>
                    </a:ext>
                  </a:extLst>
                </p:cNvPr>
                <p:cNvPicPr/>
                <p:nvPr/>
              </p:nvPicPr>
              <p:blipFill>
                <a:blip r:embed="rId88"/>
                <a:stretch>
                  <a:fillRect/>
                </a:stretch>
              </p:blipFill>
              <p:spPr>
                <a:xfrm>
                  <a:off x="7203778" y="4945145"/>
                  <a:ext cx="113040" cy="138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9">
            <p14:nvContentPartPr>
              <p14:cNvPr id="18" name="Ink 17">
                <a:extLst>
                  <a:ext uri="{FF2B5EF4-FFF2-40B4-BE49-F238E27FC236}">
                    <a16:creationId xmlns:a16="http://schemas.microsoft.com/office/drawing/2014/main" id="{11D867E8-A355-0420-AB6F-811A390B1BC4}"/>
                  </a:ext>
                </a:extLst>
              </p14:cNvPr>
              <p14:cNvContentPartPr/>
              <p14:nvPr/>
            </p14:nvContentPartPr>
            <p14:xfrm>
              <a:off x="4809427" y="5614404"/>
              <a:ext cx="515520" cy="21240"/>
            </p14:xfrm>
          </p:contentPart>
        </mc:Choice>
        <mc:Fallback xmlns="">
          <p:pic>
            <p:nvPicPr>
              <p:cNvPr id="18" name="Ink 17">
                <a:extLst>
                  <a:ext uri="{FF2B5EF4-FFF2-40B4-BE49-F238E27FC236}">
                    <a16:creationId xmlns:a16="http://schemas.microsoft.com/office/drawing/2014/main" id="{11D867E8-A355-0420-AB6F-811A390B1BC4}"/>
                  </a:ext>
                </a:extLst>
              </p:cNvPr>
              <p:cNvPicPr/>
              <p:nvPr/>
            </p:nvPicPr>
            <p:blipFill>
              <a:blip r:embed="rId90"/>
              <a:stretch>
                <a:fillRect/>
              </a:stretch>
            </p:blipFill>
            <p:spPr>
              <a:xfrm>
                <a:off x="4800427" y="5605404"/>
                <a:ext cx="533160" cy="38880"/>
              </a:xfrm>
              <a:prstGeom prst="rect">
                <a:avLst/>
              </a:prstGeom>
            </p:spPr>
          </p:pic>
        </mc:Fallback>
      </mc:AlternateContent>
      <p:grpSp>
        <p:nvGrpSpPr>
          <p:cNvPr id="121" name="Group 120">
            <a:extLst>
              <a:ext uri="{FF2B5EF4-FFF2-40B4-BE49-F238E27FC236}">
                <a16:creationId xmlns:a16="http://schemas.microsoft.com/office/drawing/2014/main" id="{5D46EBBA-8D9B-B076-450F-B49F9349EA23}"/>
              </a:ext>
            </a:extLst>
          </p:cNvPr>
          <p:cNvGrpSpPr/>
          <p:nvPr/>
        </p:nvGrpSpPr>
        <p:grpSpPr>
          <a:xfrm>
            <a:off x="3638673" y="956805"/>
            <a:ext cx="859320" cy="4605840"/>
            <a:chOff x="4373433" y="898080"/>
            <a:chExt cx="859320" cy="4605840"/>
          </a:xfrm>
        </p:grpSpPr>
        <mc:AlternateContent xmlns:mc="http://schemas.openxmlformats.org/markup-compatibility/2006" xmlns:p14="http://schemas.microsoft.com/office/powerpoint/2010/main">
          <mc:Choice Requires="p14">
            <p:contentPart p14:bwMode="auto" r:id="rId91">
              <p14:nvContentPartPr>
                <p14:cNvPr id="56" name="Ink 55">
                  <a:extLst>
                    <a:ext uri="{FF2B5EF4-FFF2-40B4-BE49-F238E27FC236}">
                      <a16:creationId xmlns:a16="http://schemas.microsoft.com/office/drawing/2014/main" id="{EA9369C4-6843-C1AD-4FB5-77FF724A5F95}"/>
                    </a:ext>
                  </a:extLst>
                </p14:cNvPr>
                <p14:cNvContentPartPr/>
                <p14:nvPr/>
              </p14:nvContentPartPr>
              <p14:xfrm>
                <a:off x="4453713" y="898080"/>
                <a:ext cx="111600" cy="191880"/>
              </p14:xfrm>
            </p:contentPart>
          </mc:Choice>
          <mc:Fallback xmlns="">
            <p:pic>
              <p:nvPicPr>
                <p:cNvPr id="56" name="Ink 55">
                  <a:extLst>
                    <a:ext uri="{FF2B5EF4-FFF2-40B4-BE49-F238E27FC236}">
                      <a16:creationId xmlns:a16="http://schemas.microsoft.com/office/drawing/2014/main" id="{EA9369C4-6843-C1AD-4FB5-77FF724A5F95}"/>
                    </a:ext>
                  </a:extLst>
                </p:cNvPr>
                <p:cNvPicPr/>
                <p:nvPr/>
              </p:nvPicPr>
              <p:blipFill>
                <a:blip r:embed="rId92"/>
                <a:stretch>
                  <a:fillRect/>
                </a:stretch>
              </p:blipFill>
              <p:spPr>
                <a:xfrm>
                  <a:off x="4444713" y="889080"/>
                  <a:ext cx="12924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7" name="Ink 56">
                  <a:extLst>
                    <a:ext uri="{FF2B5EF4-FFF2-40B4-BE49-F238E27FC236}">
                      <a16:creationId xmlns:a16="http://schemas.microsoft.com/office/drawing/2014/main" id="{E241E1B2-2C21-8CAE-9CF7-0BD97F2983BD}"/>
                    </a:ext>
                  </a:extLst>
                </p14:cNvPr>
                <p14:cNvContentPartPr/>
                <p14:nvPr/>
              </p14:nvContentPartPr>
              <p14:xfrm>
                <a:off x="4473873" y="1037400"/>
                <a:ext cx="69120" cy="360"/>
              </p14:xfrm>
            </p:contentPart>
          </mc:Choice>
          <mc:Fallback xmlns="">
            <p:pic>
              <p:nvPicPr>
                <p:cNvPr id="57" name="Ink 56">
                  <a:extLst>
                    <a:ext uri="{FF2B5EF4-FFF2-40B4-BE49-F238E27FC236}">
                      <a16:creationId xmlns:a16="http://schemas.microsoft.com/office/drawing/2014/main" id="{E241E1B2-2C21-8CAE-9CF7-0BD97F2983BD}"/>
                    </a:ext>
                  </a:extLst>
                </p:cNvPr>
                <p:cNvPicPr/>
                <p:nvPr/>
              </p:nvPicPr>
              <p:blipFill>
                <a:blip r:embed="rId94"/>
                <a:stretch>
                  <a:fillRect/>
                </a:stretch>
              </p:blipFill>
              <p:spPr>
                <a:xfrm>
                  <a:off x="4465233" y="1028760"/>
                  <a:ext cx="86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58" name="Ink 57">
                  <a:extLst>
                    <a:ext uri="{FF2B5EF4-FFF2-40B4-BE49-F238E27FC236}">
                      <a16:creationId xmlns:a16="http://schemas.microsoft.com/office/drawing/2014/main" id="{8AADFA67-E56F-A764-F87E-C1B1CAA81DDD}"/>
                    </a:ext>
                  </a:extLst>
                </p14:cNvPr>
                <p14:cNvContentPartPr/>
                <p14:nvPr/>
              </p14:nvContentPartPr>
              <p14:xfrm>
                <a:off x="4689873" y="1697640"/>
                <a:ext cx="64080" cy="119520"/>
              </p14:xfrm>
            </p:contentPart>
          </mc:Choice>
          <mc:Fallback xmlns="">
            <p:pic>
              <p:nvPicPr>
                <p:cNvPr id="58" name="Ink 57">
                  <a:extLst>
                    <a:ext uri="{FF2B5EF4-FFF2-40B4-BE49-F238E27FC236}">
                      <a16:creationId xmlns:a16="http://schemas.microsoft.com/office/drawing/2014/main" id="{8AADFA67-E56F-A764-F87E-C1B1CAA81DDD}"/>
                    </a:ext>
                  </a:extLst>
                </p:cNvPr>
                <p:cNvPicPr/>
                <p:nvPr/>
              </p:nvPicPr>
              <p:blipFill>
                <a:blip r:embed="rId96"/>
                <a:stretch>
                  <a:fillRect/>
                </a:stretch>
              </p:blipFill>
              <p:spPr>
                <a:xfrm>
                  <a:off x="4680873" y="1689000"/>
                  <a:ext cx="817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59" name="Ink 58">
                  <a:extLst>
                    <a:ext uri="{FF2B5EF4-FFF2-40B4-BE49-F238E27FC236}">
                      <a16:creationId xmlns:a16="http://schemas.microsoft.com/office/drawing/2014/main" id="{6B50481D-E9E3-061E-1B2B-6ECB018A944C}"/>
                    </a:ext>
                  </a:extLst>
                </p14:cNvPr>
                <p14:cNvContentPartPr/>
                <p14:nvPr/>
              </p14:nvContentPartPr>
              <p14:xfrm>
                <a:off x="4606713" y="3035760"/>
                <a:ext cx="360" cy="14040"/>
              </p14:xfrm>
            </p:contentPart>
          </mc:Choice>
          <mc:Fallback xmlns="">
            <p:pic>
              <p:nvPicPr>
                <p:cNvPr id="59" name="Ink 58">
                  <a:extLst>
                    <a:ext uri="{FF2B5EF4-FFF2-40B4-BE49-F238E27FC236}">
                      <a16:creationId xmlns:a16="http://schemas.microsoft.com/office/drawing/2014/main" id="{6B50481D-E9E3-061E-1B2B-6ECB018A944C}"/>
                    </a:ext>
                  </a:extLst>
                </p:cNvPr>
                <p:cNvPicPr/>
                <p:nvPr/>
              </p:nvPicPr>
              <p:blipFill>
                <a:blip r:embed="rId7"/>
                <a:stretch>
                  <a:fillRect/>
                </a:stretch>
              </p:blipFill>
              <p:spPr>
                <a:xfrm>
                  <a:off x="4597713" y="3027120"/>
                  <a:ext cx="1800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0" name="Ink 59">
                  <a:extLst>
                    <a:ext uri="{FF2B5EF4-FFF2-40B4-BE49-F238E27FC236}">
                      <a16:creationId xmlns:a16="http://schemas.microsoft.com/office/drawing/2014/main" id="{9D581865-59A9-687C-91C9-D664F9EFB550}"/>
                    </a:ext>
                  </a:extLst>
                </p14:cNvPr>
                <p14:cNvContentPartPr/>
                <p14:nvPr/>
              </p14:nvContentPartPr>
              <p14:xfrm>
                <a:off x="4606713" y="3307200"/>
                <a:ext cx="360" cy="360"/>
              </p14:xfrm>
            </p:contentPart>
          </mc:Choice>
          <mc:Fallback xmlns="">
            <p:pic>
              <p:nvPicPr>
                <p:cNvPr id="60" name="Ink 59">
                  <a:extLst>
                    <a:ext uri="{FF2B5EF4-FFF2-40B4-BE49-F238E27FC236}">
                      <a16:creationId xmlns:a16="http://schemas.microsoft.com/office/drawing/2014/main" id="{9D581865-59A9-687C-91C9-D664F9EFB550}"/>
                    </a:ext>
                  </a:extLst>
                </p:cNvPr>
                <p:cNvPicPr/>
                <p:nvPr/>
              </p:nvPicPr>
              <p:blipFill>
                <a:blip r:embed="rId99"/>
                <a:stretch>
                  <a:fillRect/>
                </a:stretch>
              </p:blipFill>
              <p:spPr>
                <a:xfrm>
                  <a:off x="4597713" y="32985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3" name="Ink 62">
                  <a:extLst>
                    <a:ext uri="{FF2B5EF4-FFF2-40B4-BE49-F238E27FC236}">
                      <a16:creationId xmlns:a16="http://schemas.microsoft.com/office/drawing/2014/main" id="{41C4E82B-7C7A-C805-843C-AC2083307695}"/>
                    </a:ext>
                  </a:extLst>
                </p14:cNvPr>
                <p14:cNvContentPartPr/>
                <p14:nvPr/>
              </p14:nvContentPartPr>
              <p14:xfrm>
                <a:off x="4373433" y="1207680"/>
                <a:ext cx="369720" cy="54000"/>
              </p14:xfrm>
            </p:contentPart>
          </mc:Choice>
          <mc:Fallback xmlns="">
            <p:pic>
              <p:nvPicPr>
                <p:cNvPr id="63" name="Ink 62">
                  <a:extLst>
                    <a:ext uri="{FF2B5EF4-FFF2-40B4-BE49-F238E27FC236}">
                      <a16:creationId xmlns:a16="http://schemas.microsoft.com/office/drawing/2014/main" id="{41C4E82B-7C7A-C805-843C-AC2083307695}"/>
                    </a:ext>
                  </a:extLst>
                </p:cNvPr>
                <p:cNvPicPr/>
                <p:nvPr/>
              </p:nvPicPr>
              <p:blipFill>
                <a:blip r:embed="rId101"/>
                <a:stretch>
                  <a:fillRect/>
                </a:stretch>
              </p:blipFill>
              <p:spPr>
                <a:xfrm>
                  <a:off x="4364433" y="1198680"/>
                  <a:ext cx="38736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4" name="Ink 63">
                  <a:extLst>
                    <a:ext uri="{FF2B5EF4-FFF2-40B4-BE49-F238E27FC236}">
                      <a16:creationId xmlns:a16="http://schemas.microsoft.com/office/drawing/2014/main" id="{A30E8039-0C50-4595-A40A-7449FA670BD9}"/>
                    </a:ext>
                  </a:extLst>
                </p14:cNvPr>
                <p14:cNvContentPartPr/>
                <p14:nvPr/>
              </p14:nvContentPartPr>
              <p14:xfrm>
                <a:off x="4497633" y="1476600"/>
                <a:ext cx="79920" cy="208800"/>
              </p14:xfrm>
            </p:contentPart>
          </mc:Choice>
          <mc:Fallback xmlns="">
            <p:pic>
              <p:nvPicPr>
                <p:cNvPr id="64" name="Ink 63">
                  <a:extLst>
                    <a:ext uri="{FF2B5EF4-FFF2-40B4-BE49-F238E27FC236}">
                      <a16:creationId xmlns:a16="http://schemas.microsoft.com/office/drawing/2014/main" id="{A30E8039-0C50-4595-A40A-7449FA670BD9}"/>
                    </a:ext>
                  </a:extLst>
                </p:cNvPr>
                <p:cNvPicPr/>
                <p:nvPr/>
              </p:nvPicPr>
              <p:blipFill>
                <a:blip r:embed="rId103"/>
                <a:stretch>
                  <a:fillRect/>
                </a:stretch>
              </p:blipFill>
              <p:spPr>
                <a:xfrm>
                  <a:off x="4488993" y="1467600"/>
                  <a:ext cx="9756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5" name="Ink 64">
                  <a:extLst>
                    <a:ext uri="{FF2B5EF4-FFF2-40B4-BE49-F238E27FC236}">
                      <a16:creationId xmlns:a16="http://schemas.microsoft.com/office/drawing/2014/main" id="{FC9EF030-2447-5292-8897-327CC8BA25A3}"/>
                    </a:ext>
                  </a:extLst>
                </p14:cNvPr>
                <p14:cNvContentPartPr/>
                <p14:nvPr/>
              </p14:nvContentPartPr>
              <p14:xfrm>
                <a:off x="4496193" y="1601520"/>
                <a:ext cx="92160" cy="5040"/>
              </p14:xfrm>
            </p:contentPart>
          </mc:Choice>
          <mc:Fallback xmlns="">
            <p:pic>
              <p:nvPicPr>
                <p:cNvPr id="65" name="Ink 64">
                  <a:extLst>
                    <a:ext uri="{FF2B5EF4-FFF2-40B4-BE49-F238E27FC236}">
                      <a16:creationId xmlns:a16="http://schemas.microsoft.com/office/drawing/2014/main" id="{FC9EF030-2447-5292-8897-327CC8BA25A3}"/>
                    </a:ext>
                  </a:extLst>
                </p:cNvPr>
                <p:cNvPicPr/>
                <p:nvPr/>
              </p:nvPicPr>
              <p:blipFill>
                <a:blip r:embed="rId105"/>
                <a:stretch>
                  <a:fillRect/>
                </a:stretch>
              </p:blipFill>
              <p:spPr>
                <a:xfrm>
                  <a:off x="4487193" y="1592520"/>
                  <a:ext cx="1098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1" name="Ink 80">
                  <a:extLst>
                    <a:ext uri="{FF2B5EF4-FFF2-40B4-BE49-F238E27FC236}">
                      <a16:creationId xmlns:a16="http://schemas.microsoft.com/office/drawing/2014/main" id="{93CFC3FA-9645-D6C6-77A3-EEBE16A0D097}"/>
                    </a:ext>
                  </a:extLst>
                </p14:cNvPr>
                <p14:cNvContentPartPr/>
                <p14:nvPr/>
              </p14:nvContentPartPr>
              <p14:xfrm>
                <a:off x="4547673" y="2363280"/>
                <a:ext cx="99360" cy="167040"/>
              </p14:xfrm>
            </p:contentPart>
          </mc:Choice>
          <mc:Fallback xmlns="">
            <p:pic>
              <p:nvPicPr>
                <p:cNvPr id="81" name="Ink 80">
                  <a:extLst>
                    <a:ext uri="{FF2B5EF4-FFF2-40B4-BE49-F238E27FC236}">
                      <a16:creationId xmlns:a16="http://schemas.microsoft.com/office/drawing/2014/main" id="{93CFC3FA-9645-D6C6-77A3-EEBE16A0D097}"/>
                    </a:ext>
                  </a:extLst>
                </p:cNvPr>
                <p:cNvPicPr/>
                <p:nvPr/>
              </p:nvPicPr>
              <p:blipFill>
                <a:blip r:embed="rId107"/>
                <a:stretch>
                  <a:fillRect/>
                </a:stretch>
              </p:blipFill>
              <p:spPr>
                <a:xfrm>
                  <a:off x="4538673" y="2354280"/>
                  <a:ext cx="11700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2" name="Ink 81">
                  <a:extLst>
                    <a:ext uri="{FF2B5EF4-FFF2-40B4-BE49-F238E27FC236}">
                      <a16:creationId xmlns:a16="http://schemas.microsoft.com/office/drawing/2014/main" id="{2F317C13-5250-9BA1-8B47-32E73CFFAA19}"/>
                    </a:ext>
                  </a:extLst>
                </p14:cNvPr>
                <p14:cNvContentPartPr/>
                <p14:nvPr/>
              </p14:nvContentPartPr>
              <p14:xfrm>
                <a:off x="4569993" y="2465880"/>
                <a:ext cx="83880" cy="360"/>
              </p14:xfrm>
            </p:contentPart>
          </mc:Choice>
          <mc:Fallback xmlns="">
            <p:pic>
              <p:nvPicPr>
                <p:cNvPr id="82" name="Ink 81">
                  <a:extLst>
                    <a:ext uri="{FF2B5EF4-FFF2-40B4-BE49-F238E27FC236}">
                      <a16:creationId xmlns:a16="http://schemas.microsoft.com/office/drawing/2014/main" id="{2F317C13-5250-9BA1-8B47-32E73CFFAA19}"/>
                    </a:ext>
                  </a:extLst>
                </p:cNvPr>
                <p:cNvPicPr/>
                <p:nvPr/>
              </p:nvPicPr>
              <p:blipFill>
                <a:blip r:embed="rId109"/>
                <a:stretch>
                  <a:fillRect/>
                </a:stretch>
              </p:blipFill>
              <p:spPr>
                <a:xfrm>
                  <a:off x="4560993" y="2457240"/>
                  <a:ext cx="101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3" name="Ink 82">
                  <a:extLst>
                    <a:ext uri="{FF2B5EF4-FFF2-40B4-BE49-F238E27FC236}">
                      <a16:creationId xmlns:a16="http://schemas.microsoft.com/office/drawing/2014/main" id="{CFC21C48-1FDC-6CCB-8BD8-9CFF634CF250}"/>
                    </a:ext>
                  </a:extLst>
                </p14:cNvPr>
                <p14:cNvContentPartPr/>
                <p14:nvPr/>
              </p14:nvContentPartPr>
              <p14:xfrm>
                <a:off x="4706433" y="2465160"/>
                <a:ext cx="2520" cy="128880"/>
              </p14:xfrm>
            </p:contentPart>
          </mc:Choice>
          <mc:Fallback xmlns="">
            <p:pic>
              <p:nvPicPr>
                <p:cNvPr id="83" name="Ink 82">
                  <a:extLst>
                    <a:ext uri="{FF2B5EF4-FFF2-40B4-BE49-F238E27FC236}">
                      <a16:creationId xmlns:a16="http://schemas.microsoft.com/office/drawing/2014/main" id="{CFC21C48-1FDC-6CCB-8BD8-9CFF634CF250}"/>
                    </a:ext>
                  </a:extLst>
                </p:cNvPr>
                <p:cNvPicPr/>
                <p:nvPr/>
              </p:nvPicPr>
              <p:blipFill>
                <a:blip r:embed="rId111"/>
                <a:stretch>
                  <a:fillRect/>
                </a:stretch>
              </p:blipFill>
              <p:spPr>
                <a:xfrm>
                  <a:off x="4697433" y="2456520"/>
                  <a:ext cx="20160" cy="146520"/>
                </a:xfrm>
                <a:prstGeom prst="rect">
                  <a:avLst/>
                </a:prstGeom>
              </p:spPr>
            </p:pic>
          </mc:Fallback>
        </mc:AlternateContent>
        <p:grpSp>
          <p:nvGrpSpPr>
            <p:cNvPr id="19" name="Group 18">
              <a:extLst>
                <a:ext uri="{FF2B5EF4-FFF2-40B4-BE49-F238E27FC236}">
                  <a16:creationId xmlns:a16="http://schemas.microsoft.com/office/drawing/2014/main" id="{81AD8B9D-9687-E668-1C4D-D1EBF24DA53A}"/>
                </a:ext>
              </a:extLst>
            </p:cNvPr>
            <p:cNvGrpSpPr/>
            <p:nvPr/>
          </p:nvGrpSpPr>
          <p:grpSpPr>
            <a:xfrm>
              <a:off x="4515633" y="4966080"/>
              <a:ext cx="717120" cy="537840"/>
              <a:chOff x="4883938" y="5012105"/>
              <a:chExt cx="717120" cy="537840"/>
            </a:xfrm>
          </p:grpSpPr>
          <mc:AlternateContent xmlns:mc="http://schemas.openxmlformats.org/markup-compatibility/2006" xmlns:p14="http://schemas.microsoft.com/office/powerpoint/2010/main">
            <mc:Choice Requires="p14">
              <p:contentPart p14:bwMode="auto" r:id="rId112">
                <p14:nvContentPartPr>
                  <p14:cNvPr id="35" name="Ink 34">
                    <a:extLst>
                      <a:ext uri="{FF2B5EF4-FFF2-40B4-BE49-F238E27FC236}">
                        <a16:creationId xmlns:a16="http://schemas.microsoft.com/office/drawing/2014/main" id="{F4660F72-9A13-B4DB-B1BE-53E50A88C1E1}"/>
                      </a:ext>
                    </a:extLst>
                  </p14:cNvPr>
                  <p14:cNvContentPartPr/>
                  <p14:nvPr/>
                </p14:nvContentPartPr>
                <p14:xfrm>
                  <a:off x="4883938" y="5012105"/>
                  <a:ext cx="146160" cy="379080"/>
                </p14:xfrm>
              </p:contentPart>
            </mc:Choice>
            <mc:Fallback xmlns="">
              <p:pic>
                <p:nvPicPr>
                  <p:cNvPr id="35" name="Ink 34">
                    <a:extLst>
                      <a:ext uri="{FF2B5EF4-FFF2-40B4-BE49-F238E27FC236}">
                        <a16:creationId xmlns:a16="http://schemas.microsoft.com/office/drawing/2014/main" id="{F4660F72-9A13-B4DB-B1BE-53E50A88C1E1}"/>
                      </a:ext>
                    </a:extLst>
                  </p:cNvPr>
                  <p:cNvPicPr/>
                  <p:nvPr/>
                </p:nvPicPr>
                <p:blipFill>
                  <a:blip r:embed="rId113"/>
                  <a:stretch>
                    <a:fillRect/>
                  </a:stretch>
                </p:blipFill>
                <p:spPr>
                  <a:xfrm>
                    <a:off x="4874938" y="5003105"/>
                    <a:ext cx="163800" cy="3967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36" name="Ink 35">
                    <a:extLst>
                      <a:ext uri="{FF2B5EF4-FFF2-40B4-BE49-F238E27FC236}">
                        <a16:creationId xmlns:a16="http://schemas.microsoft.com/office/drawing/2014/main" id="{688233D2-8C90-3CDF-F6C2-C470E1DADF18}"/>
                      </a:ext>
                    </a:extLst>
                  </p14:cNvPr>
                  <p14:cNvContentPartPr/>
                  <p14:nvPr/>
                </p14:nvContentPartPr>
                <p14:xfrm>
                  <a:off x="4892938" y="5314865"/>
                  <a:ext cx="122760" cy="360"/>
                </p14:xfrm>
              </p:contentPart>
            </mc:Choice>
            <mc:Fallback xmlns="">
              <p:pic>
                <p:nvPicPr>
                  <p:cNvPr id="36" name="Ink 35">
                    <a:extLst>
                      <a:ext uri="{FF2B5EF4-FFF2-40B4-BE49-F238E27FC236}">
                        <a16:creationId xmlns:a16="http://schemas.microsoft.com/office/drawing/2014/main" id="{688233D2-8C90-3CDF-F6C2-C470E1DADF18}"/>
                      </a:ext>
                    </a:extLst>
                  </p:cNvPr>
                  <p:cNvPicPr/>
                  <p:nvPr/>
                </p:nvPicPr>
                <p:blipFill>
                  <a:blip r:embed="rId115"/>
                  <a:stretch>
                    <a:fillRect/>
                  </a:stretch>
                </p:blipFill>
                <p:spPr>
                  <a:xfrm>
                    <a:off x="4883938" y="5305865"/>
                    <a:ext cx="140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37" name="Ink 36">
                    <a:extLst>
                      <a:ext uri="{FF2B5EF4-FFF2-40B4-BE49-F238E27FC236}">
                        <a16:creationId xmlns:a16="http://schemas.microsoft.com/office/drawing/2014/main" id="{B46ACC5F-FEE2-6639-1423-230B21BCEA49}"/>
                      </a:ext>
                    </a:extLst>
                  </p14:cNvPr>
                  <p14:cNvContentPartPr/>
                  <p14:nvPr/>
                </p14:nvContentPartPr>
                <p14:xfrm>
                  <a:off x="5079778" y="5305505"/>
                  <a:ext cx="62280" cy="208800"/>
                </p14:xfrm>
              </p:contentPart>
            </mc:Choice>
            <mc:Fallback xmlns="">
              <p:pic>
                <p:nvPicPr>
                  <p:cNvPr id="37" name="Ink 36">
                    <a:extLst>
                      <a:ext uri="{FF2B5EF4-FFF2-40B4-BE49-F238E27FC236}">
                        <a16:creationId xmlns:a16="http://schemas.microsoft.com/office/drawing/2014/main" id="{B46ACC5F-FEE2-6639-1423-230B21BCEA49}"/>
                      </a:ext>
                    </a:extLst>
                  </p:cNvPr>
                  <p:cNvPicPr/>
                  <p:nvPr/>
                </p:nvPicPr>
                <p:blipFill>
                  <a:blip r:embed="rId117"/>
                  <a:stretch>
                    <a:fillRect/>
                  </a:stretch>
                </p:blipFill>
                <p:spPr>
                  <a:xfrm>
                    <a:off x="5071138" y="5296865"/>
                    <a:ext cx="7992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38" name="Ink 37">
                    <a:extLst>
                      <a:ext uri="{FF2B5EF4-FFF2-40B4-BE49-F238E27FC236}">
                        <a16:creationId xmlns:a16="http://schemas.microsoft.com/office/drawing/2014/main" id="{532836C3-B72C-F7AF-0AF7-61F7D1DF6FC3}"/>
                      </a:ext>
                    </a:extLst>
                  </p14:cNvPr>
                  <p14:cNvContentPartPr/>
                  <p14:nvPr/>
                </p14:nvContentPartPr>
                <p14:xfrm>
                  <a:off x="5234938" y="5332505"/>
                  <a:ext cx="10080" cy="217440"/>
                </p14:xfrm>
              </p:contentPart>
            </mc:Choice>
            <mc:Fallback xmlns="">
              <p:pic>
                <p:nvPicPr>
                  <p:cNvPr id="38" name="Ink 37">
                    <a:extLst>
                      <a:ext uri="{FF2B5EF4-FFF2-40B4-BE49-F238E27FC236}">
                        <a16:creationId xmlns:a16="http://schemas.microsoft.com/office/drawing/2014/main" id="{532836C3-B72C-F7AF-0AF7-61F7D1DF6FC3}"/>
                      </a:ext>
                    </a:extLst>
                  </p:cNvPr>
                  <p:cNvPicPr/>
                  <p:nvPr/>
                </p:nvPicPr>
                <p:blipFill>
                  <a:blip r:embed="rId119"/>
                  <a:stretch>
                    <a:fillRect/>
                  </a:stretch>
                </p:blipFill>
                <p:spPr>
                  <a:xfrm>
                    <a:off x="5225938" y="5323505"/>
                    <a:ext cx="277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39" name="Ink 38">
                    <a:extLst>
                      <a:ext uri="{FF2B5EF4-FFF2-40B4-BE49-F238E27FC236}">
                        <a16:creationId xmlns:a16="http://schemas.microsoft.com/office/drawing/2014/main" id="{D775D6E6-09DC-7AB9-07F6-079B0A1CD8A6}"/>
                      </a:ext>
                    </a:extLst>
                  </p14:cNvPr>
                  <p14:cNvContentPartPr/>
                  <p14:nvPr/>
                </p14:nvContentPartPr>
                <p14:xfrm>
                  <a:off x="5256178" y="5255465"/>
                  <a:ext cx="344880" cy="19440"/>
                </p14:xfrm>
              </p:contentPart>
            </mc:Choice>
            <mc:Fallback xmlns="">
              <p:pic>
                <p:nvPicPr>
                  <p:cNvPr id="39" name="Ink 38">
                    <a:extLst>
                      <a:ext uri="{FF2B5EF4-FFF2-40B4-BE49-F238E27FC236}">
                        <a16:creationId xmlns:a16="http://schemas.microsoft.com/office/drawing/2014/main" id="{D775D6E6-09DC-7AB9-07F6-079B0A1CD8A6}"/>
                      </a:ext>
                    </a:extLst>
                  </p:cNvPr>
                  <p:cNvPicPr/>
                  <p:nvPr/>
                </p:nvPicPr>
                <p:blipFill>
                  <a:blip r:embed="rId121"/>
                  <a:stretch>
                    <a:fillRect/>
                  </a:stretch>
                </p:blipFill>
                <p:spPr>
                  <a:xfrm>
                    <a:off x="5247538" y="5246465"/>
                    <a:ext cx="362520" cy="37080"/>
                  </a:xfrm>
                  <a:prstGeom prst="rect">
                    <a:avLst/>
                  </a:prstGeom>
                </p:spPr>
              </p:pic>
            </mc:Fallback>
          </mc:AlternateContent>
        </p:grpSp>
      </p:grpSp>
      <p:grpSp>
        <p:nvGrpSpPr>
          <p:cNvPr id="20" name="Group 19">
            <a:extLst>
              <a:ext uri="{FF2B5EF4-FFF2-40B4-BE49-F238E27FC236}">
                <a16:creationId xmlns:a16="http://schemas.microsoft.com/office/drawing/2014/main" id="{313C47D2-B6BF-F40A-EC88-AF455FDAF00D}"/>
              </a:ext>
            </a:extLst>
          </p:cNvPr>
          <p:cNvGrpSpPr/>
          <p:nvPr/>
        </p:nvGrpSpPr>
        <p:grpSpPr>
          <a:xfrm>
            <a:off x="6517953" y="5431200"/>
            <a:ext cx="194040" cy="174240"/>
            <a:chOff x="6886258" y="5477225"/>
            <a:chExt cx="194040" cy="174240"/>
          </a:xfrm>
        </p:grpSpPr>
        <mc:AlternateContent xmlns:mc="http://schemas.openxmlformats.org/markup-compatibility/2006" xmlns:p14="http://schemas.microsoft.com/office/powerpoint/2010/main">
          <mc:Choice Requires="p14">
            <p:contentPart p14:bwMode="auto" r:id="rId122">
              <p14:nvContentPartPr>
                <p14:cNvPr id="33" name="Ink 32">
                  <a:extLst>
                    <a:ext uri="{FF2B5EF4-FFF2-40B4-BE49-F238E27FC236}">
                      <a16:creationId xmlns:a16="http://schemas.microsoft.com/office/drawing/2014/main" id="{C911E08B-EB5E-A917-E06B-A0598EE23960}"/>
                    </a:ext>
                  </a:extLst>
                </p14:cNvPr>
                <p14:cNvContentPartPr/>
                <p14:nvPr/>
              </p14:nvContentPartPr>
              <p14:xfrm>
                <a:off x="6983458" y="5477225"/>
                <a:ext cx="14040" cy="174240"/>
              </p14:xfrm>
            </p:contentPart>
          </mc:Choice>
          <mc:Fallback xmlns="">
            <p:pic>
              <p:nvPicPr>
                <p:cNvPr id="33" name="Ink 32">
                  <a:extLst>
                    <a:ext uri="{FF2B5EF4-FFF2-40B4-BE49-F238E27FC236}">
                      <a16:creationId xmlns:a16="http://schemas.microsoft.com/office/drawing/2014/main" id="{C911E08B-EB5E-A917-E06B-A0598EE23960}"/>
                    </a:ext>
                  </a:extLst>
                </p:cNvPr>
                <p:cNvPicPr/>
                <p:nvPr/>
              </p:nvPicPr>
              <p:blipFill>
                <a:blip r:embed="rId123"/>
                <a:stretch>
                  <a:fillRect/>
                </a:stretch>
              </p:blipFill>
              <p:spPr>
                <a:xfrm>
                  <a:off x="6974818" y="5468585"/>
                  <a:ext cx="3168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34" name="Ink 33">
                  <a:extLst>
                    <a:ext uri="{FF2B5EF4-FFF2-40B4-BE49-F238E27FC236}">
                      <a16:creationId xmlns:a16="http://schemas.microsoft.com/office/drawing/2014/main" id="{243623DC-D032-A6E9-F516-A4D209B700AF}"/>
                    </a:ext>
                  </a:extLst>
                </p14:cNvPr>
                <p14:cNvContentPartPr/>
                <p14:nvPr/>
              </p14:nvContentPartPr>
              <p14:xfrm>
                <a:off x="6886258" y="5534465"/>
                <a:ext cx="194040" cy="2520"/>
              </p14:xfrm>
            </p:contentPart>
          </mc:Choice>
          <mc:Fallback xmlns="">
            <p:pic>
              <p:nvPicPr>
                <p:cNvPr id="34" name="Ink 33">
                  <a:extLst>
                    <a:ext uri="{FF2B5EF4-FFF2-40B4-BE49-F238E27FC236}">
                      <a16:creationId xmlns:a16="http://schemas.microsoft.com/office/drawing/2014/main" id="{243623DC-D032-A6E9-F516-A4D209B700AF}"/>
                    </a:ext>
                  </a:extLst>
                </p:cNvPr>
                <p:cNvPicPr/>
                <p:nvPr/>
              </p:nvPicPr>
              <p:blipFill>
                <a:blip r:embed="rId125"/>
                <a:stretch>
                  <a:fillRect/>
                </a:stretch>
              </p:blipFill>
              <p:spPr>
                <a:xfrm>
                  <a:off x="6877618" y="5525825"/>
                  <a:ext cx="211680" cy="20160"/>
                </a:xfrm>
                <a:prstGeom prst="rect">
                  <a:avLst/>
                </a:prstGeom>
              </p:spPr>
            </p:pic>
          </mc:Fallback>
        </mc:AlternateContent>
      </p:grpSp>
      <p:grpSp>
        <p:nvGrpSpPr>
          <p:cNvPr id="21" name="Group 20">
            <a:extLst>
              <a:ext uri="{FF2B5EF4-FFF2-40B4-BE49-F238E27FC236}">
                <a16:creationId xmlns:a16="http://schemas.microsoft.com/office/drawing/2014/main" id="{30157965-49B1-AC1B-D57B-874F4D1FE34B}"/>
              </a:ext>
            </a:extLst>
          </p:cNvPr>
          <p:cNvGrpSpPr/>
          <p:nvPr/>
        </p:nvGrpSpPr>
        <p:grpSpPr>
          <a:xfrm>
            <a:off x="6958233" y="5298360"/>
            <a:ext cx="891000" cy="293760"/>
            <a:chOff x="7326538" y="5344385"/>
            <a:chExt cx="891000" cy="293760"/>
          </a:xfrm>
        </p:grpSpPr>
        <mc:AlternateContent xmlns:mc="http://schemas.openxmlformats.org/markup-compatibility/2006" xmlns:p14="http://schemas.microsoft.com/office/powerpoint/2010/main">
          <mc:Choice Requires="p14">
            <p:contentPart p14:bwMode="auto" r:id="rId126">
              <p14:nvContentPartPr>
                <p14:cNvPr id="29" name="Ink 28">
                  <a:extLst>
                    <a:ext uri="{FF2B5EF4-FFF2-40B4-BE49-F238E27FC236}">
                      <a16:creationId xmlns:a16="http://schemas.microsoft.com/office/drawing/2014/main" id="{275ECF9C-91AB-43D1-516D-DC4A9B22FCDA}"/>
                    </a:ext>
                  </a:extLst>
                </p14:cNvPr>
                <p14:cNvContentPartPr/>
                <p14:nvPr/>
              </p14:nvContentPartPr>
              <p14:xfrm>
                <a:off x="7326538" y="5534465"/>
                <a:ext cx="410760" cy="360"/>
              </p14:xfrm>
            </p:contentPart>
          </mc:Choice>
          <mc:Fallback xmlns="">
            <p:pic>
              <p:nvPicPr>
                <p:cNvPr id="29" name="Ink 28">
                  <a:extLst>
                    <a:ext uri="{FF2B5EF4-FFF2-40B4-BE49-F238E27FC236}">
                      <a16:creationId xmlns:a16="http://schemas.microsoft.com/office/drawing/2014/main" id="{275ECF9C-91AB-43D1-516D-DC4A9B22FCDA}"/>
                    </a:ext>
                  </a:extLst>
                </p:cNvPr>
                <p:cNvPicPr/>
                <p:nvPr/>
              </p:nvPicPr>
              <p:blipFill>
                <a:blip r:embed="rId127"/>
                <a:stretch>
                  <a:fillRect/>
                </a:stretch>
              </p:blipFill>
              <p:spPr>
                <a:xfrm>
                  <a:off x="7317538" y="5525825"/>
                  <a:ext cx="428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30" name="Ink 29">
                  <a:extLst>
                    <a:ext uri="{FF2B5EF4-FFF2-40B4-BE49-F238E27FC236}">
                      <a16:creationId xmlns:a16="http://schemas.microsoft.com/office/drawing/2014/main" id="{534C9621-D7CE-0DA7-274D-4B3BE24B74E0}"/>
                    </a:ext>
                  </a:extLst>
                </p14:cNvPr>
                <p14:cNvContentPartPr/>
                <p14:nvPr/>
              </p14:nvContentPartPr>
              <p14:xfrm>
                <a:off x="7876978" y="5344385"/>
                <a:ext cx="150120" cy="206640"/>
              </p14:xfrm>
            </p:contentPart>
          </mc:Choice>
          <mc:Fallback xmlns="">
            <p:pic>
              <p:nvPicPr>
                <p:cNvPr id="30" name="Ink 29">
                  <a:extLst>
                    <a:ext uri="{FF2B5EF4-FFF2-40B4-BE49-F238E27FC236}">
                      <a16:creationId xmlns:a16="http://schemas.microsoft.com/office/drawing/2014/main" id="{534C9621-D7CE-0DA7-274D-4B3BE24B74E0}"/>
                    </a:ext>
                  </a:extLst>
                </p:cNvPr>
                <p:cNvPicPr/>
                <p:nvPr/>
              </p:nvPicPr>
              <p:blipFill>
                <a:blip r:embed="rId129"/>
                <a:stretch>
                  <a:fillRect/>
                </a:stretch>
              </p:blipFill>
              <p:spPr>
                <a:xfrm>
                  <a:off x="7867978" y="5335385"/>
                  <a:ext cx="16776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31" name="Ink 30">
                  <a:extLst>
                    <a:ext uri="{FF2B5EF4-FFF2-40B4-BE49-F238E27FC236}">
                      <a16:creationId xmlns:a16="http://schemas.microsoft.com/office/drawing/2014/main" id="{D55F4B54-53FE-C3D7-5446-A7F41758ED76}"/>
                    </a:ext>
                  </a:extLst>
                </p14:cNvPr>
                <p14:cNvContentPartPr/>
                <p14:nvPr/>
              </p14:nvContentPartPr>
              <p14:xfrm>
                <a:off x="8074258" y="5471105"/>
                <a:ext cx="81000" cy="135000"/>
              </p14:xfrm>
            </p:contentPart>
          </mc:Choice>
          <mc:Fallback xmlns="">
            <p:pic>
              <p:nvPicPr>
                <p:cNvPr id="31" name="Ink 30">
                  <a:extLst>
                    <a:ext uri="{FF2B5EF4-FFF2-40B4-BE49-F238E27FC236}">
                      <a16:creationId xmlns:a16="http://schemas.microsoft.com/office/drawing/2014/main" id="{D55F4B54-53FE-C3D7-5446-A7F41758ED76}"/>
                    </a:ext>
                  </a:extLst>
                </p:cNvPr>
                <p:cNvPicPr/>
                <p:nvPr/>
              </p:nvPicPr>
              <p:blipFill>
                <a:blip r:embed="rId131"/>
                <a:stretch>
                  <a:fillRect/>
                </a:stretch>
              </p:blipFill>
              <p:spPr>
                <a:xfrm>
                  <a:off x="8065618" y="5462105"/>
                  <a:ext cx="986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32" name="Ink 31">
                  <a:extLst>
                    <a:ext uri="{FF2B5EF4-FFF2-40B4-BE49-F238E27FC236}">
                      <a16:creationId xmlns:a16="http://schemas.microsoft.com/office/drawing/2014/main" id="{A6596573-153E-E348-27D2-A6B557DBAC5A}"/>
                    </a:ext>
                  </a:extLst>
                </p14:cNvPr>
                <p14:cNvContentPartPr/>
                <p14:nvPr/>
              </p14:nvContentPartPr>
              <p14:xfrm>
                <a:off x="8215018" y="5486945"/>
                <a:ext cx="2520" cy="151200"/>
              </p14:xfrm>
            </p:contentPart>
          </mc:Choice>
          <mc:Fallback xmlns="">
            <p:pic>
              <p:nvPicPr>
                <p:cNvPr id="32" name="Ink 31">
                  <a:extLst>
                    <a:ext uri="{FF2B5EF4-FFF2-40B4-BE49-F238E27FC236}">
                      <a16:creationId xmlns:a16="http://schemas.microsoft.com/office/drawing/2014/main" id="{A6596573-153E-E348-27D2-A6B557DBAC5A}"/>
                    </a:ext>
                  </a:extLst>
                </p:cNvPr>
                <p:cNvPicPr/>
                <p:nvPr/>
              </p:nvPicPr>
              <p:blipFill>
                <a:blip r:embed="rId133"/>
                <a:stretch>
                  <a:fillRect/>
                </a:stretch>
              </p:blipFill>
              <p:spPr>
                <a:xfrm>
                  <a:off x="8206378" y="5478305"/>
                  <a:ext cx="20160" cy="168840"/>
                </a:xfrm>
                <a:prstGeom prst="rect">
                  <a:avLst/>
                </a:prstGeom>
              </p:spPr>
            </p:pic>
          </mc:Fallback>
        </mc:AlternateContent>
      </p:grpSp>
      <p:grpSp>
        <p:nvGrpSpPr>
          <p:cNvPr id="22" name="Group 21">
            <a:extLst>
              <a:ext uri="{FF2B5EF4-FFF2-40B4-BE49-F238E27FC236}">
                <a16:creationId xmlns:a16="http://schemas.microsoft.com/office/drawing/2014/main" id="{1CBC24BD-2FFF-1688-F3B9-22BCC42EB2CB}"/>
              </a:ext>
            </a:extLst>
          </p:cNvPr>
          <p:cNvGrpSpPr/>
          <p:nvPr/>
        </p:nvGrpSpPr>
        <p:grpSpPr>
          <a:xfrm>
            <a:off x="6531993" y="5925840"/>
            <a:ext cx="1214280" cy="516600"/>
            <a:chOff x="6900298" y="5971865"/>
            <a:chExt cx="1214280" cy="516600"/>
          </a:xfrm>
        </p:grpSpPr>
        <mc:AlternateContent xmlns:mc="http://schemas.openxmlformats.org/markup-compatibility/2006" xmlns:p14="http://schemas.microsoft.com/office/powerpoint/2010/main">
          <mc:Choice Requires="p14">
            <p:contentPart p14:bwMode="auto" r:id="rId134">
              <p14:nvContentPartPr>
                <p14:cNvPr id="25" name="Ink 24">
                  <a:extLst>
                    <a:ext uri="{FF2B5EF4-FFF2-40B4-BE49-F238E27FC236}">
                      <a16:creationId xmlns:a16="http://schemas.microsoft.com/office/drawing/2014/main" id="{15BB8AE9-D9A5-BA47-E6CA-9534E4152780}"/>
                    </a:ext>
                  </a:extLst>
                </p14:cNvPr>
                <p14:cNvContentPartPr/>
                <p14:nvPr/>
              </p14:nvContentPartPr>
              <p14:xfrm>
                <a:off x="6900298" y="5971865"/>
                <a:ext cx="802440" cy="380160"/>
              </p14:xfrm>
            </p:contentPart>
          </mc:Choice>
          <mc:Fallback xmlns="">
            <p:pic>
              <p:nvPicPr>
                <p:cNvPr id="25" name="Ink 24">
                  <a:extLst>
                    <a:ext uri="{FF2B5EF4-FFF2-40B4-BE49-F238E27FC236}">
                      <a16:creationId xmlns:a16="http://schemas.microsoft.com/office/drawing/2014/main" id="{15BB8AE9-D9A5-BA47-E6CA-9534E4152780}"/>
                    </a:ext>
                  </a:extLst>
                </p:cNvPr>
                <p:cNvPicPr/>
                <p:nvPr/>
              </p:nvPicPr>
              <p:blipFill>
                <a:blip r:embed="rId135"/>
                <a:stretch>
                  <a:fillRect/>
                </a:stretch>
              </p:blipFill>
              <p:spPr>
                <a:xfrm>
                  <a:off x="6891658" y="5962865"/>
                  <a:ext cx="82008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6" name="Ink 25">
                  <a:extLst>
                    <a:ext uri="{FF2B5EF4-FFF2-40B4-BE49-F238E27FC236}">
                      <a16:creationId xmlns:a16="http://schemas.microsoft.com/office/drawing/2014/main" id="{D33B8BCC-7485-4C67-C645-6D00C427002A}"/>
                    </a:ext>
                  </a:extLst>
                </p14:cNvPr>
                <p14:cNvContentPartPr/>
                <p14:nvPr/>
              </p14:nvContentPartPr>
              <p14:xfrm>
                <a:off x="7819018" y="6159065"/>
                <a:ext cx="97560" cy="194400"/>
              </p14:xfrm>
            </p:contentPart>
          </mc:Choice>
          <mc:Fallback xmlns="">
            <p:pic>
              <p:nvPicPr>
                <p:cNvPr id="26" name="Ink 25">
                  <a:extLst>
                    <a:ext uri="{FF2B5EF4-FFF2-40B4-BE49-F238E27FC236}">
                      <a16:creationId xmlns:a16="http://schemas.microsoft.com/office/drawing/2014/main" id="{D33B8BCC-7485-4C67-C645-6D00C427002A}"/>
                    </a:ext>
                  </a:extLst>
                </p:cNvPr>
                <p:cNvPicPr/>
                <p:nvPr/>
              </p:nvPicPr>
              <p:blipFill>
                <a:blip r:embed="rId137"/>
                <a:stretch>
                  <a:fillRect/>
                </a:stretch>
              </p:blipFill>
              <p:spPr>
                <a:xfrm>
                  <a:off x="7810018" y="6150065"/>
                  <a:ext cx="115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27" name="Ink 26">
                  <a:extLst>
                    <a:ext uri="{FF2B5EF4-FFF2-40B4-BE49-F238E27FC236}">
                      <a16:creationId xmlns:a16="http://schemas.microsoft.com/office/drawing/2014/main" id="{B17F661D-0F7D-705A-675E-65ADF5827428}"/>
                    </a:ext>
                  </a:extLst>
                </p14:cNvPr>
                <p14:cNvContentPartPr/>
                <p14:nvPr/>
              </p14:nvContentPartPr>
              <p14:xfrm>
                <a:off x="7976338" y="6298745"/>
                <a:ext cx="73800" cy="153360"/>
              </p14:xfrm>
            </p:contentPart>
          </mc:Choice>
          <mc:Fallback xmlns="">
            <p:pic>
              <p:nvPicPr>
                <p:cNvPr id="27" name="Ink 26">
                  <a:extLst>
                    <a:ext uri="{FF2B5EF4-FFF2-40B4-BE49-F238E27FC236}">
                      <a16:creationId xmlns:a16="http://schemas.microsoft.com/office/drawing/2014/main" id="{B17F661D-0F7D-705A-675E-65ADF5827428}"/>
                    </a:ext>
                  </a:extLst>
                </p:cNvPr>
                <p:cNvPicPr/>
                <p:nvPr/>
              </p:nvPicPr>
              <p:blipFill>
                <a:blip r:embed="rId139"/>
                <a:stretch>
                  <a:fillRect/>
                </a:stretch>
              </p:blipFill>
              <p:spPr>
                <a:xfrm>
                  <a:off x="7967338" y="6289745"/>
                  <a:ext cx="9144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28" name="Ink 27">
                  <a:extLst>
                    <a:ext uri="{FF2B5EF4-FFF2-40B4-BE49-F238E27FC236}">
                      <a16:creationId xmlns:a16="http://schemas.microsoft.com/office/drawing/2014/main" id="{33A9C785-DC1F-D4CE-63BE-E63B65FC489D}"/>
                    </a:ext>
                  </a:extLst>
                </p14:cNvPr>
                <p14:cNvContentPartPr/>
                <p14:nvPr/>
              </p14:nvContentPartPr>
              <p14:xfrm>
                <a:off x="8114218" y="6313865"/>
                <a:ext cx="360" cy="174600"/>
              </p14:xfrm>
            </p:contentPart>
          </mc:Choice>
          <mc:Fallback xmlns="">
            <p:pic>
              <p:nvPicPr>
                <p:cNvPr id="28" name="Ink 27">
                  <a:extLst>
                    <a:ext uri="{FF2B5EF4-FFF2-40B4-BE49-F238E27FC236}">
                      <a16:creationId xmlns:a16="http://schemas.microsoft.com/office/drawing/2014/main" id="{33A9C785-DC1F-D4CE-63BE-E63B65FC489D}"/>
                    </a:ext>
                  </a:extLst>
                </p:cNvPr>
                <p:cNvPicPr/>
                <p:nvPr/>
              </p:nvPicPr>
              <p:blipFill>
                <a:blip r:embed="rId141"/>
                <a:stretch>
                  <a:fillRect/>
                </a:stretch>
              </p:blipFill>
              <p:spPr>
                <a:xfrm>
                  <a:off x="8105218" y="6305225"/>
                  <a:ext cx="18000" cy="192240"/>
                </a:xfrm>
                <a:prstGeom prst="rect">
                  <a:avLst/>
                </a:prstGeom>
              </p:spPr>
            </p:pic>
          </mc:Fallback>
        </mc:AlternateContent>
      </p:grpSp>
      <p:sp>
        <p:nvSpPr>
          <p:cNvPr id="23" name="Rectangle 22">
            <a:extLst>
              <a:ext uri="{FF2B5EF4-FFF2-40B4-BE49-F238E27FC236}">
                <a16:creationId xmlns:a16="http://schemas.microsoft.com/office/drawing/2014/main" id="{F627674E-75FC-91BC-F5B7-15B1765217F6}"/>
              </a:ext>
            </a:extLst>
          </p:cNvPr>
          <p:cNvSpPr/>
          <p:nvPr/>
        </p:nvSpPr>
        <p:spPr>
          <a:xfrm>
            <a:off x="4343327" y="1677840"/>
            <a:ext cx="592262" cy="4357440"/>
          </a:xfrm>
          <a:prstGeom prst="rect">
            <a:avLst/>
          </a:prstGeom>
          <a:solidFill>
            <a:srgbClr val="FF0000">
              <a:alpha val="25000"/>
            </a:srgbClr>
          </a:solidFill>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
        <p:nvSpPr>
          <p:cNvPr id="24" name="Rectangle 23">
            <a:extLst>
              <a:ext uri="{FF2B5EF4-FFF2-40B4-BE49-F238E27FC236}">
                <a16:creationId xmlns:a16="http://schemas.microsoft.com/office/drawing/2014/main" id="{6493B33A-2260-8B92-EDD6-F2E007EF740D}"/>
              </a:ext>
            </a:extLst>
          </p:cNvPr>
          <p:cNvSpPr/>
          <p:nvPr/>
        </p:nvSpPr>
        <p:spPr>
          <a:xfrm>
            <a:off x="7251695" y="1151880"/>
            <a:ext cx="685800" cy="5431495"/>
          </a:xfrm>
          <a:prstGeom prst="rect">
            <a:avLst/>
          </a:prstGeom>
          <a:solidFill>
            <a:srgbClr val="FFC000">
              <a:alpha val="33512"/>
            </a:srgbClr>
          </a:solidFill>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p14="http://schemas.microsoft.com/office/powerpoint/2010/main">
        <mc:Choice Requires="p14">
          <p:contentPart p14:bwMode="auto" r:id="rId142">
            <p14:nvContentPartPr>
              <p14:cNvPr id="92" name="Ink 91">
                <a:extLst>
                  <a:ext uri="{FF2B5EF4-FFF2-40B4-BE49-F238E27FC236}">
                    <a16:creationId xmlns:a16="http://schemas.microsoft.com/office/drawing/2014/main" id="{705B6F32-6111-7553-12CC-EB91044B0634}"/>
                  </a:ext>
                </a:extLst>
              </p14:cNvPr>
              <p14:cNvContentPartPr/>
              <p14:nvPr/>
            </p14:nvContentPartPr>
            <p14:xfrm>
              <a:off x="6406378" y="498493"/>
              <a:ext cx="129600" cy="158040"/>
            </p14:xfrm>
          </p:contentPart>
        </mc:Choice>
        <mc:Fallback xmlns="">
          <p:pic>
            <p:nvPicPr>
              <p:cNvPr id="92" name="Ink 91">
                <a:extLst>
                  <a:ext uri="{FF2B5EF4-FFF2-40B4-BE49-F238E27FC236}">
                    <a16:creationId xmlns:a16="http://schemas.microsoft.com/office/drawing/2014/main" id="{705B6F32-6111-7553-12CC-EB91044B0634}"/>
                  </a:ext>
                </a:extLst>
              </p:cNvPr>
              <p:cNvPicPr/>
              <p:nvPr/>
            </p:nvPicPr>
            <p:blipFill>
              <a:blip r:embed="rId143"/>
              <a:stretch>
                <a:fillRect/>
              </a:stretch>
            </p:blipFill>
            <p:spPr>
              <a:xfrm>
                <a:off x="6397738" y="489853"/>
                <a:ext cx="14724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4" name="Ink 93">
                <a:extLst>
                  <a:ext uri="{FF2B5EF4-FFF2-40B4-BE49-F238E27FC236}">
                    <a16:creationId xmlns:a16="http://schemas.microsoft.com/office/drawing/2014/main" id="{9E134D61-EBD6-CE35-50E8-10FAB1486C95}"/>
                  </a:ext>
                </a:extLst>
              </p14:cNvPr>
              <p14:cNvContentPartPr/>
              <p14:nvPr/>
            </p14:nvContentPartPr>
            <p14:xfrm>
              <a:off x="2864698" y="1065029"/>
              <a:ext cx="146520" cy="5361120"/>
            </p14:xfrm>
          </p:contentPart>
        </mc:Choice>
        <mc:Fallback xmlns="">
          <p:pic>
            <p:nvPicPr>
              <p:cNvPr id="94" name="Ink 93">
                <a:extLst>
                  <a:ext uri="{FF2B5EF4-FFF2-40B4-BE49-F238E27FC236}">
                    <a16:creationId xmlns:a16="http://schemas.microsoft.com/office/drawing/2014/main" id="{9E134D61-EBD6-CE35-50E8-10FAB1486C95}"/>
                  </a:ext>
                </a:extLst>
              </p:cNvPr>
              <p:cNvPicPr/>
              <p:nvPr/>
            </p:nvPicPr>
            <p:blipFill>
              <a:blip r:embed="rId145"/>
              <a:stretch>
                <a:fillRect/>
              </a:stretch>
            </p:blipFill>
            <p:spPr>
              <a:xfrm>
                <a:off x="2846698" y="1047389"/>
                <a:ext cx="182160" cy="53967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22" name="Ink 121">
                <a:extLst>
                  <a:ext uri="{FF2B5EF4-FFF2-40B4-BE49-F238E27FC236}">
                    <a16:creationId xmlns:a16="http://schemas.microsoft.com/office/drawing/2014/main" id="{72519E8A-23A8-D357-3C14-ADF749661697}"/>
                  </a:ext>
                </a:extLst>
              </p14:cNvPr>
              <p14:cNvContentPartPr/>
              <p14:nvPr/>
            </p14:nvContentPartPr>
            <p14:xfrm>
              <a:off x="5903098" y="2555069"/>
              <a:ext cx="19080" cy="683280"/>
            </p14:xfrm>
          </p:contentPart>
        </mc:Choice>
        <mc:Fallback xmlns="">
          <p:pic>
            <p:nvPicPr>
              <p:cNvPr id="122" name="Ink 121">
                <a:extLst>
                  <a:ext uri="{FF2B5EF4-FFF2-40B4-BE49-F238E27FC236}">
                    <a16:creationId xmlns:a16="http://schemas.microsoft.com/office/drawing/2014/main" id="{72519E8A-23A8-D357-3C14-ADF749661697}"/>
                  </a:ext>
                </a:extLst>
              </p:cNvPr>
              <p:cNvPicPr/>
              <p:nvPr/>
            </p:nvPicPr>
            <p:blipFill>
              <a:blip r:embed="rId147"/>
              <a:stretch>
                <a:fillRect/>
              </a:stretch>
            </p:blipFill>
            <p:spPr>
              <a:xfrm>
                <a:off x="5894458" y="2546429"/>
                <a:ext cx="36720" cy="7009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52" name="Ink 151">
                <a:extLst>
                  <a:ext uri="{FF2B5EF4-FFF2-40B4-BE49-F238E27FC236}">
                    <a16:creationId xmlns:a16="http://schemas.microsoft.com/office/drawing/2014/main" id="{9553655F-5C5E-0104-0AAB-201F63E350B0}"/>
                  </a:ext>
                </a:extLst>
              </p14:cNvPr>
              <p14:cNvContentPartPr/>
              <p14:nvPr/>
            </p14:nvContentPartPr>
            <p14:xfrm>
              <a:off x="4852618" y="2001029"/>
              <a:ext cx="289800" cy="360"/>
            </p14:xfrm>
          </p:contentPart>
        </mc:Choice>
        <mc:Fallback xmlns="">
          <p:pic>
            <p:nvPicPr>
              <p:cNvPr id="152" name="Ink 151">
                <a:extLst>
                  <a:ext uri="{FF2B5EF4-FFF2-40B4-BE49-F238E27FC236}">
                    <a16:creationId xmlns:a16="http://schemas.microsoft.com/office/drawing/2014/main" id="{9553655F-5C5E-0104-0AAB-201F63E350B0}"/>
                  </a:ext>
                </a:extLst>
              </p:cNvPr>
              <p:cNvPicPr/>
              <p:nvPr/>
            </p:nvPicPr>
            <p:blipFill>
              <a:blip r:embed="rId149"/>
              <a:stretch>
                <a:fillRect/>
              </a:stretch>
            </p:blipFill>
            <p:spPr>
              <a:xfrm>
                <a:off x="4843978" y="1992029"/>
                <a:ext cx="307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53" name="Ink 152">
                <a:extLst>
                  <a:ext uri="{FF2B5EF4-FFF2-40B4-BE49-F238E27FC236}">
                    <a16:creationId xmlns:a16="http://schemas.microsoft.com/office/drawing/2014/main" id="{121611B9-2144-93FA-BC86-A98E4EB9B8E1}"/>
                  </a:ext>
                </a:extLst>
              </p14:cNvPr>
              <p14:cNvContentPartPr/>
              <p14:nvPr/>
            </p14:nvContentPartPr>
            <p14:xfrm>
              <a:off x="4132618" y="1445189"/>
              <a:ext cx="2010960" cy="78120"/>
            </p14:xfrm>
          </p:contentPart>
        </mc:Choice>
        <mc:Fallback xmlns="">
          <p:pic>
            <p:nvPicPr>
              <p:cNvPr id="153" name="Ink 152">
                <a:extLst>
                  <a:ext uri="{FF2B5EF4-FFF2-40B4-BE49-F238E27FC236}">
                    <a16:creationId xmlns:a16="http://schemas.microsoft.com/office/drawing/2014/main" id="{121611B9-2144-93FA-BC86-A98E4EB9B8E1}"/>
                  </a:ext>
                </a:extLst>
              </p:cNvPr>
              <p:cNvPicPr/>
              <p:nvPr/>
            </p:nvPicPr>
            <p:blipFill>
              <a:blip r:embed="rId151"/>
              <a:stretch>
                <a:fillRect/>
              </a:stretch>
            </p:blipFill>
            <p:spPr>
              <a:xfrm>
                <a:off x="4123978" y="1436189"/>
                <a:ext cx="202860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54" name="Ink 153">
                <a:extLst>
                  <a:ext uri="{FF2B5EF4-FFF2-40B4-BE49-F238E27FC236}">
                    <a16:creationId xmlns:a16="http://schemas.microsoft.com/office/drawing/2014/main" id="{1B21E0AB-6D6A-2305-2B8E-8F88041F5176}"/>
                  </a:ext>
                </a:extLst>
              </p14:cNvPr>
              <p14:cNvContentPartPr/>
              <p14:nvPr/>
            </p14:nvContentPartPr>
            <p14:xfrm>
              <a:off x="5067178" y="2586389"/>
              <a:ext cx="865800" cy="61560"/>
            </p14:xfrm>
          </p:contentPart>
        </mc:Choice>
        <mc:Fallback xmlns="">
          <p:pic>
            <p:nvPicPr>
              <p:cNvPr id="154" name="Ink 153">
                <a:extLst>
                  <a:ext uri="{FF2B5EF4-FFF2-40B4-BE49-F238E27FC236}">
                    <a16:creationId xmlns:a16="http://schemas.microsoft.com/office/drawing/2014/main" id="{1B21E0AB-6D6A-2305-2B8E-8F88041F5176}"/>
                  </a:ext>
                </a:extLst>
              </p:cNvPr>
              <p:cNvPicPr/>
              <p:nvPr/>
            </p:nvPicPr>
            <p:blipFill>
              <a:blip r:embed="rId153"/>
              <a:stretch>
                <a:fillRect/>
              </a:stretch>
            </p:blipFill>
            <p:spPr>
              <a:xfrm>
                <a:off x="5058538" y="2577749"/>
                <a:ext cx="88344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55" name="Ink 154">
                <a:extLst>
                  <a:ext uri="{FF2B5EF4-FFF2-40B4-BE49-F238E27FC236}">
                    <a16:creationId xmlns:a16="http://schemas.microsoft.com/office/drawing/2014/main" id="{4A2BD3E4-94B5-0BEA-11F7-3203D322C1E6}"/>
                  </a:ext>
                </a:extLst>
              </p14:cNvPr>
              <p14:cNvContentPartPr/>
              <p14:nvPr/>
            </p14:nvContentPartPr>
            <p14:xfrm>
              <a:off x="4437538" y="5294309"/>
              <a:ext cx="1683360" cy="39600"/>
            </p14:xfrm>
          </p:contentPart>
        </mc:Choice>
        <mc:Fallback xmlns="">
          <p:pic>
            <p:nvPicPr>
              <p:cNvPr id="155" name="Ink 154">
                <a:extLst>
                  <a:ext uri="{FF2B5EF4-FFF2-40B4-BE49-F238E27FC236}">
                    <a16:creationId xmlns:a16="http://schemas.microsoft.com/office/drawing/2014/main" id="{4A2BD3E4-94B5-0BEA-11F7-3203D322C1E6}"/>
                  </a:ext>
                </a:extLst>
              </p:cNvPr>
              <p:cNvPicPr/>
              <p:nvPr/>
            </p:nvPicPr>
            <p:blipFill>
              <a:blip r:embed="rId155"/>
              <a:stretch>
                <a:fillRect/>
              </a:stretch>
            </p:blipFill>
            <p:spPr>
              <a:xfrm>
                <a:off x="4428538" y="5285669"/>
                <a:ext cx="170100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56" name="Ink 155">
                <a:extLst>
                  <a:ext uri="{FF2B5EF4-FFF2-40B4-BE49-F238E27FC236}">
                    <a16:creationId xmlns:a16="http://schemas.microsoft.com/office/drawing/2014/main" id="{212F4EF4-9BD6-1E1A-546B-3AC4D5E63B02}"/>
                  </a:ext>
                </a:extLst>
              </p14:cNvPr>
              <p14:cNvContentPartPr/>
              <p14:nvPr/>
            </p14:nvContentPartPr>
            <p14:xfrm>
              <a:off x="2890618" y="2062949"/>
              <a:ext cx="2287800" cy="48240"/>
            </p14:xfrm>
          </p:contentPart>
        </mc:Choice>
        <mc:Fallback xmlns="">
          <p:pic>
            <p:nvPicPr>
              <p:cNvPr id="156" name="Ink 155">
                <a:extLst>
                  <a:ext uri="{FF2B5EF4-FFF2-40B4-BE49-F238E27FC236}">
                    <a16:creationId xmlns:a16="http://schemas.microsoft.com/office/drawing/2014/main" id="{212F4EF4-9BD6-1E1A-546B-3AC4D5E63B02}"/>
                  </a:ext>
                </a:extLst>
              </p:cNvPr>
              <p:cNvPicPr/>
              <p:nvPr/>
            </p:nvPicPr>
            <p:blipFill>
              <a:blip r:embed="rId157"/>
              <a:stretch>
                <a:fillRect/>
              </a:stretch>
            </p:blipFill>
            <p:spPr>
              <a:xfrm>
                <a:off x="2881978" y="2053949"/>
                <a:ext cx="230544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57" name="Ink 156">
                <a:extLst>
                  <a:ext uri="{FF2B5EF4-FFF2-40B4-BE49-F238E27FC236}">
                    <a16:creationId xmlns:a16="http://schemas.microsoft.com/office/drawing/2014/main" id="{8A8996CD-142A-0B7B-CC8F-928993FCDC82}"/>
                  </a:ext>
                </a:extLst>
              </p14:cNvPr>
              <p14:cNvContentPartPr/>
              <p14:nvPr/>
            </p14:nvContentPartPr>
            <p14:xfrm>
              <a:off x="2915098" y="3036389"/>
              <a:ext cx="2220120" cy="92160"/>
            </p14:xfrm>
          </p:contentPart>
        </mc:Choice>
        <mc:Fallback xmlns="">
          <p:pic>
            <p:nvPicPr>
              <p:cNvPr id="157" name="Ink 156">
                <a:extLst>
                  <a:ext uri="{FF2B5EF4-FFF2-40B4-BE49-F238E27FC236}">
                    <a16:creationId xmlns:a16="http://schemas.microsoft.com/office/drawing/2014/main" id="{8A8996CD-142A-0B7B-CC8F-928993FCDC82}"/>
                  </a:ext>
                </a:extLst>
              </p:cNvPr>
              <p:cNvPicPr/>
              <p:nvPr/>
            </p:nvPicPr>
            <p:blipFill>
              <a:blip r:embed="rId159"/>
              <a:stretch>
                <a:fillRect/>
              </a:stretch>
            </p:blipFill>
            <p:spPr>
              <a:xfrm>
                <a:off x="2906458" y="3027389"/>
                <a:ext cx="2237760" cy="109800"/>
              </a:xfrm>
              <a:prstGeom prst="rect">
                <a:avLst/>
              </a:prstGeom>
            </p:spPr>
          </p:pic>
        </mc:Fallback>
      </mc:AlternateContent>
      <p:grpSp>
        <p:nvGrpSpPr>
          <p:cNvPr id="175" name="Group 174">
            <a:extLst>
              <a:ext uri="{FF2B5EF4-FFF2-40B4-BE49-F238E27FC236}">
                <a16:creationId xmlns:a16="http://schemas.microsoft.com/office/drawing/2014/main" id="{039B0CEB-E9BB-E652-10DF-0B3A8CFCC311}"/>
              </a:ext>
            </a:extLst>
          </p:cNvPr>
          <p:cNvGrpSpPr/>
          <p:nvPr/>
        </p:nvGrpSpPr>
        <p:grpSpPr>
          <a:xfrm>
            <a:off x="5104978" y="2766749"/>
            <a:ext cx="803880" cy="366840"/>
            <a:chOff x="5104978" y="2766749"/>
            <a:chExt cx="803880" cy="366840"/>
          </a:xfrm>
        </p:grpSpPr>
        <mc:AlternateContent xmlns:mc="http://schemas.openxmlformats.org/markup-compatibility/2006" xmlns:p14="http://schemas.microsoft.com/office/powerpoint/2010/main">
          <mc:Choice Requires="p14">
            <p:contentPart p14:bwMode="auto" r:id="rId160">
              <p14:nvContentPartPr>
                <p14:cNvPr id="165" name="Ink 164">
                  <a:extLst>
                    <a:ext uri="{FF2B5EF4-FFF2-40B4-BE49-F238E27FC236}">
                      <a16:creationId xmlns:a16="http://schemas.microsoft.com/office/drawing/2014/main" id="{F1BBA7CE-1BCB-A359-72A4-CCD83A4486D8}"/>
                    </a:ext>
                  </a:extLst>
                </p14:cNvPr>
                <p14:cNvContentPartPr/>
                <p14:nvPr/>
              </p14:nvContentPartPr>
              <p14:xfrm>
                <a:off x="5104978" y="2811749"/>
                <a:ext cx="51840" cy="299880"/>
              </p14:xfrm>
            </p:contentPart>
          </mc:Choice>
          <mc:Fallback xmlns="">
            <p:pic>
              <p:nvPicPr>
                <p:cNvPr id="165" name="Ink 164">
                  <a:extLst>
                    <a:ext uri="{FF2B5EF4-FFF2-40B4-BE49-F238E27FC236}">
                      <a16:creationId xmlns:a16="http://schemas.microsoft.com/office/drawing/2014/main" id="{F1BBA7CE-1BCB-A359-72A4-CCD83A4486D8}"/>
                    </a:ext>
                  </a:extLst>
                </p:cNvPr>
                <p:cNvPicPr/>
                <p:nvPr/>
              </p:nvPicPr>
              <p:blipFill>
                <a:blip r:embed="rId161"/>
                <a:stretch>
                  <a:fillRect/>
                </a:stretch>
              </p:blipFill>
              <p:spPr>
                <a:xfrm>
                  <a:off x="5096338" y="2803109"/>
                  <a:ext cx="6948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66" name="Ink 165">
                  <a:extLst>
                    <a:ext uri="{FF2B5EF4-FFF2-40B4-BE49-F238E27FC236}">
                      <a16:creationId xmlns:a16="http://schemas.microsoft.com/office/drawing/2014/main" id="{A2ECF388-FF22-D93D-12B1-B695B84AB230}"/>
                    </a:ext>
                  </a:extLst>
                </p14:cNvPr>
                <p14:cNvContentPartPr/>
                <p14:nvPr/>
              </p14:nvContentPartPr>
              <p14:xfrm>
                <a:off x="5173018" y="2773949"/>
                <a:ext cx="75240" cy="359640"/>
              </p14:xfrm>
            </p:contentPart>
          </mc:Choice>
          <mc:Fallback xmlns="">
            <p:pic>
              <p:nvPicPr>
                <p:cNvPr id="166" name="Ink 165">
                  <a:extLst>
                    <a:ext uri="{FF2B5EF4-FFF2-40B4-BE49-F238E27FC236}">
                      <a16:creationId xmlns:a16="http://schemas.microsoft.com/office/drawing/2014/main" id="{A2ECF388-FF22-D93D-12B1-B695B84AB230}"/>
                    </a:ext>
                  </a:extLst>
                </p:cNvPr>
                <p:cNvPicPr/>
                <p:nvPr/>
              </p:nvPicPr>
              <p:blipFill>
                <a:blip r:embed="rId163"/>
                <a:stretch>
                  <a:fillRect/>
                </a:stretch>
              </p:blipFill>
              <p:spPr>
                <a:xfrm>
                  <a:off x="5164378" y="2765309"/>
                  <a:ext cx="92880" cy="37728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67" name="Ink 166">
                  <a:extLst>
                    <a:ext uri="{FF2B5EF4-FFF2-40B4-BE49-F238E27FC236}">
                      <a16:creationId xmlns:a16="http://schemas.microsoft.com/office/drawing/2014/main" id="{1B1C8931-872B-A137-B5A7-4147CCA9A15B}"/>
                    </a:ext>
                  </a:extLst>
                </p14:cNvPr>
                <p14:cNvContentPartPr/>
                <p14:nvPr/>
              </p14:nvContentPartPr>
              <p14:xfrm>
                <a:off x="5179858" y="2766749"/>
                <a:ext cx="313920" cy="362160"/>
              </p14:xfrm>
            </p:contentPart>
          </mc:Choice>
          <mc:Fallback xmlns="">
            <p:pic>
              <p:nvPicPr>
                <p:cNvPr id="167" name="Ink 166">
                  <a:extLst>
                    <a:ext uri="{FF2B5EF4-FFF2-40B4-BE49-F238E27FC236}">
                      <a16:creationId xmlns:a16="http://schemas.microsoft.com/office/drawing/2014/main" id="{1B1C8931-872B-A137-B5A7-4147CCA9A15B}"/>
                    </a:ext>
                  </a:extLst>
                </p:cNvPr>
                <p:cNvPicPr/>
                <p:nvPr/>
              </p:nvPicPr>
              <p:blipFill>
                <a:blip r:embed="rId165"/>
                <a:stretch>
                  <a:fillRect/>
                </a:stretch>
              </p:blipFill>
              <p:spPr>
                <a:xfrm>
                  <a:off x="5171218" y="2757749"/>
                  <a:ext cx="33156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74" name="Ink 173">
                  <a:extLst>
                    <a:ext uri="{FF2B5EF4-FFF2-40B4-BE49-F238E27FC236}">
                      <a16:creationId xmlns:a16="http://schemas.microsoft.com/office/drawing/2014/main" id="{F9835CCB-A64E-11F2-3EE0-1A4264BD419A}"/>
                    </a:ext>
                  </a:extLst>
                </p14:cNvPr>
                <p14:cNvContentPartPr/>
                <p14:nvPr/>
              </p14:nvContentPartPr>
              <p14:xfrm>
                <a:off x="5512858" y="2956469"/>
                <a:ext cx="396000" cy="8640"/>
              </p14:xfrm>
            </p:contentPart>
          </mc:Choice>
          <mc:Fallback xmlns="">
            <p:pic>
              <p:nvPicPr>
                <p:cNvPr id="174" name="Ink 173">
                  <a:extLst>
                    <a:ext uri="{FF2B5EF4-FFF2-40B4-BE49-F238E27FC236}">
                      <a16:creationId xmlns:a16="http://schemas.microsoft.com/office/drawing/2014/main" id="{F9835CCB-A64E-11F2-3EE0-1A4264BD419A}"/>
                    </a:ext>
                  </a:extLst>
                </p:cNvPr>
                <p:cNvPicPr/>
                <p:nvPr/>
              </p:nvPicPr>
              <p:blipFill>
                <a:blip r:embed="rId167"/>
                <a:stretch>
                  <a:fillRect/>
                </a:stretch>
              </p:blipFill>
              <p:spPr>
                <a:xfrm>
                  <a:off x="5503858" y="2947469"/>
                  <a:ext cx="413640" cy="26280"/>
                </a:xfrm>
                <a:prstGeom prst="rect">
                  <a:avLst/>
                </a:prstGeom>
              </p:spPr>
            </p:pic>
          </mc:Fallback>
        </mc:AlternateContent>
      </p:grpSp>
      <p:grpSp>
        <p:nvGrpSpPr>
          <p:cNvPr id="177" name="Group 176">
            <a:extLst>
              <a:ext uri="{FF2B5EF4-FFF2-40B4-BE49-F238E27FC236}">
                <a16:creationId xmlns:a16="http://schemas.microsoft.com/office/drawing/2014/main" id="{DB28218D-2543-C3B8-033E-5886E86A68FC}"/>
              </a:ext>
            </a:extLst>
          </p:cNvPr>
          <p:cNvGrpSpPr/>
          <p:nvPr/>
        </p:nvGrpSpPr>
        <p:grpSpPr>
          <a:xfrm>
            <a:off x="2954698" y="5556389"/>
            <a:ext cx="3184560" cy="434880"/>
            <a:chOff x="2954698" y="5556389"/>
            <a:chExt cx="3184560" cy="434880"/>
          </a:xfrm>
        </p:grpSpPr>
        <mc:AlternateContent xmlns:mc="http://schemas.openxmlformats.org/markup-compatibility/2006" xmlns:p14="http://schemas.microsoft.com/office/powerpoint/2010/main">
          <mc:Choice Requires="p14">
            <p:contentPart p14:bwMode="auto" r:id="rId168">
              <p14:nvContentPartPr>
                <p14:cNvPr id="158" name="Ink 157">
                  <a:extLst>
                    <a:ext uri="{FF2B5EF4-FFF2-40B4-BE49-F238E27FC236}">
                      <a16:creationId xmlns:a16="http://schemas.microsoft.com/office/drawing/2014/main" id="{0E8F3381-FAE4-D438-BBFE-6067F9391A77}"/>
                    </a:ext>
                  </a:extLst>
                </p14:cNvPr>
                <p14:cNvContentPartPr/>
                <p14:nvPr/>
              </p14:nvContentPartPr>
              <p14:xfrm>
                <a:off x="2954698" y="5826029"/>
                <a:ext cx="2302200" cy="66600"/>
              </p14:xfrm>
            </p:contentPart>
          </mc:Choice>
          <mc:Fallback xmlns="">
            <p:pic>
              <p:nvPicPr>
                <p:cNvPr id="158" name="Ink 157">
                  <a:extLst>
                    <a:ext uri="{FF2B5EF4-FFF2-40B4-BE49-F238E27FC236}">
                      <a16:creationId xmlns:a16="http://schemas.microsoft.com/office/drawing/2014/main" id="{0E8F3381-FAE4-D438-BBFE-6067F9391A77}"/>
                    </a:ext>
                  </a:extLst>
                </p:cNvPr>
                <p:cNvPicPr/>
                <p:nvPr/>
              </p:nvPicPr>
              <p:blipFill>
                <a:blip r:embed="rId169"/>
                <a:stretch>
                  <a:fillRect/>
                </a:stretch>
              </p:blipFill>
              <p:spPr>
                <a:xfrm>
                  <a:off x="2945698" y="5817389"/>
                  <a:ext cx="231984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59" name="Ink 158">
                  <a:extLst>
                    <a:ext uri="{FF2B5EF4-FFF2-40B4-BE49-F238E27FC236}">
                      <a16:creationId xmlns:a16="http://schemas.microsoft.com/office/drawing/2014/main" id="{DFB463C3-78B3-117D-E07D-B85BACFEC820}"/>
                    </a:ext>
                  </a:extLst>
                </p14:cNvPr>
                <p14:cNvContentPartPr/>
                <p14:nvPr/>
              </p14:nvContentPartPr>
              <p14:xfrm>
                <a:off x="5264458" y="5836109"/>
                <a:ext cx="435960" cy="71280"/>
              </p14:xfrm>
            </p:contentPart>
          </mc:Choice>
          <mc:Fallback xmlns="">
            <p:pic>
              <p:nvPicPr>
                <p:cNvPr id="159" name="Ink 158">
                  <a:extLst>
                    <a:ext uri="{FF2B5EF4-FFF2-40B4-BE49-F238E27FC236}">
                      <a16:creationId xmlns:a16="http://schemas.microsoft.com/office/drawing/2014/main" id="{DFB463C3-78B3-117D-E07D-B85BACFEC820}"/>
                    </a:ext>
                  </a:extLst>
                </p:cNvPr>
                <p:cNvPicPr/>
                <p:nvPr/>
              </p:nvPicPr>
              <p:blipFill>
                <a:blip r:embed="rId171"/>
                <a:stretch>
                  <a:fillRect/>
                </a:stretch>
              </p:blipFill>
              <p:spPr>
                <a:xfrm>
                  <a:off x="5255818" y="5827109"/>
                  <a:ext cx="45360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69" name="Ink 168">
                  <a:extLst>
                    <a:ext uri="{FF2B5EF4-FFF2-40B4-BE49-F238E27FC236}">
                      <a16:creationId xmlns:a16="http://schemas.microsoft.com/office/drawing/2014/main" id="{860B826E-1F81-287E-7ECF-AFBFBB8CFA2C}"/>
                    </a:ext>
                  </a:extLst>
                </p14:cNvPr>
                <p14:cNvContentPartPr/>
                <p14:nvPr/>
              </p14:nvContentPartPr>
              <p14:xfrm>
                <a:off x="5503138" y="5630909"/>
                <a:ext cx="212400" cy="2520"/>
              </p14:xfrm>
            </p:contentPart>
          </mc:Choice>
          <mc:Fallback xmlns="">
            <p:pic>
              <p:nvPicPr>
                <p:cNvPr id="169" name="Ink 168">
                  <a:extLst>
                    <a:ext uri="{FF2B5EF4-FFF2-40B4-BE49-F238E27FC236}">
                      <a16:creationId xmlns:a16="http://schemas.microsoft.com/office/drawing/2014/main" id="{860B826E-1F81-287E-7ECF-AFBFBB8CFA2C}"/>
                    </a:ext>
                  </a:extLst>
                </p:cNvPr>
                <p:cNvPicPr/>
                <p:nvPr/>
              </p:nvPicPr>
              <p:blipFill>
                <a:blip r:embed="rId173"/>
                <a:stretch>
                  <a:fillRect/>
                </a:stretch>
              </p:blipFill>
              <p:spPr>
                <a:xfrm>
                  <a:off x="5494138" y="5621909"/>
                  <a:ext cx="2300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70" name="Ink 169">
                  <a:extLst>
                    <a:ext uri="{FF2B5EF4-FFF2-40B4-BE49-F238E27FC236}">
                      <a16:creationId xmlns:a16="http://schemas.microsoft.com/office/drawing/2014/main" id="{12499201-687C-8A27-074A-E6ECC263719B}"/>
                    </a:ext>
                  </a:extLst>
                </p14:cNvPr>
                <p14:cNvContentPartPr/>
                <p14:nvPr/>
              </p14:nvContentPartPr>
              <p14:xfrm>
                <a:off x="5693578" y="5556389"/>
                <a:ext cx="76320" cy="434880"/>
              </p14:xfrm>
            </p:contentPart>
          </mc:Choice>
          <mc:Fallback xmlns="">
            <p:pic>
              <p:nvPicPr>
                <p:cNvPr id="170" name="Ink 169">
                  <a:extLst>
                    <a:ext uri="{FF2B5EF4-FFF2-40B4-BE49-F238E27FC236}">
                      <a16:creationId xmlns:a16="http://schemas.microsoft.com/office/drawing/2014/main" id="{12499201-687C-8A27-074A-E6ECC263719B}"/>
                    </a:ext>
                  </a:extLst>
                </p:cNvPr>
                <p:cNvPicPr/>
                <p:nvPr/>
              </p:nvPicPr>
              <p:blipFill>
                <a:blip r:embed="rId175"/>
                <a:stretch>
                  <a:fillRect/>
                </a:stretch>
              </p:blipFill>
              <p:spPr>
                <a:xfrm>
                  <a:off x="5684938" y="5547749"/>
                  <a:ext cx="9396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71" name="Ink 170">
                  <a:extLst>
                    <a:ext uri="{FF2B5EF4-FFF2-40B4-BE49-F238E27FC236}">
                      <a16:creationId xmlns:a16="http://schemas.microsoft.com/office/drawing/2014/main" id="{FA771B63-6B89-678C-1802-A25291A9F417}"/>
                    </a:ext>
                  </a:extLst>
                </p14:cNvPr>
                <p14:cNvContentPartPr/>
                <p14:nvPr/>
              </p14:nvContentPartPr>
              <p14:xfrm>
                <a:off x="5780698" y="5587709"/>
                <a:ext cx="43920" cy="383400"/>
              </p14:xfrm>
            </p:contentPart>
          </mc:Choice>
          <mc:Fallback xmlns="">
            <p:pic>
              <p:nvPicPr>
                <p:cNvPr id="171" name="Ink 170">
                  <a:extLst>
                    <a:ext uri="{FF2B5EF4-FFF2-40B4-BE49-F238E27FC236}">
                      <a16:creationId xmlns:a16="http://schemas.microsoft.com/office/drawing/2014/main" id="{FA771B63-6B89-678C-1802-A25291A9F417}"/>
                    </a:ext>
                  </a:extLst>
                </p:cNvPr>
                <p:cNvPicPr/>
                <p:nvPr/>
              </p:nvPicPr>
              <p:blipFill>
                <a:blip r:embed="rId177"/>
                <a:stretch>
                  <a:fillRect/>
                </a:stretch>
              </p:blipFill>
              <p:spPr>
                <a:xfrm>
                  <a:off x="5771698" y="5579069"/>
                  <a:ext cx="61560" cy="4010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72" name="Ink 171">
                  <a:extLst>
                    <a:ext uri="{FF2B5EF4-FFF2-40B4-BE49-F238E27FC236}">
                      <a16:creationId xmlns:a16="http://schemas.microsoft.com/office/drawing/2014/main" id="{0F5FB6FB-F9AB-722A-EC70-6A4FB5DE9632}"/>
                    </a:ext>
                  </a:extLst>
                </p14:cNvPr>
                <p14:cNvContentPartPr/>
                <p14:nvPr/>
              </p14:nvContentPartPr>
              <p14:xfrm>
                <a:off x="5797618" y="5570069"/>
                <a:ext cx="141120" cy="400680"/>
              </p14:xfrm>
            </p:contentPart>
          </mc:Choice>
          <mc:Fallback xmlns="">
            <p:pic>
              <p:nvPicPr>
                <p:cNvPr id="172" name="Ink 171">
                  <a:extLst>
                    <a:ext uri="{FF2B5EF4-FFF2-40B4-BE49-F238E27FC236}">
                      <a16:creationId xmlns:a16="http://schemas.microsoft.com/office/drawing/2014/main" id="{0F5FB6FB-F9AB-722A-EC70-6A4FB5DE9632}"/>
                    </a:ext>
                  </a:extLst>
                </p:cNvPr>
                <p:cNvPicPr/>
                <p:nvPr/>
              </p:nvPicPr>
              <p:blipFill>
                <a:blip r:embed="rId179"/>
                <a:stretch>
                  <a:fillRect/>
                </a:stretch>
              </p:blipFill>
              <p:spPr>
                <a:xfrm>
                  <a:off x="5788618" y="5561429"/>
                  <a:ext cx="158760" cy="4183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76" name="Ink 175">
                  <a:extLst>
                    <a:ext uri="{FF2B5EF4-FFF2-40B4-BE49-F238E27FC236}">
                      <a16:creationId xmlns:a16="http://schemas.microsoft.com/office/drawing/2014/main" id="{F8DE2AFE-23F0-B575-4533-965378B02EB7}"/>
                    </a:ext>
                  </a:extLst>
                </p14:cNvPr>
                <p14:cNvContentPartPr/>
                <p14:nvPr/>
              </p14:nvContentPartPr>
              <p14:xfrm>
                <a:off x="5939098" y="5720189"/>
                <a:ext cx="200160" cy="360"/>
              </p14:xfrm>
            </p:contentPart>
          </mc:Choice>
          <mc:Fallback xmlns="">
            <p:pic>
              <p:nvPicPr>
                <p:cNvPr id="176" name="Ink 175">
                  <a:extLst>
                    <a:ext uri="{FF2B5EF4-FFF2-40B4-BE49-F238E27FC236}">
                      <a16:creationId xmlns:a16="http://schemas.microsoft.com/office/drawing/2014/main" id="{F8DE2AFE-23F0-B575-4533-965378B02EB7}"/>
                    </a:ext>
                  </a:extLst>
                </p:cNvPr>
                <p:cNvPicPr/>
                <p:nvPr/>
              </p:nvPicPr>
              <p:blipFill>
                <a:blip r:embed="rId181"/>
                <a:stretch>
                  <a:fillRect/>
                </a:stretch>
              </p:blipFill>
              <p:spPr>
                <a:xfrm>
                  <a:off x="5930458" y="5711549"/>
                  <a:ext cx="217800" cy="18000"/>
                </a:xfrm>
                <a:prstGeom prst="rect">
                  <a:avLst/>
                </a:prstGeom>
              </p:spPr>
            </p:pic>
          </mc:Fallback>
        </mc:AlternateContent>
      </p:grpSp>
      <p:grpSp>
        <p:nvGrpSpPr>
          <p:cNvPr id="179" name="Group 178">
            <a:extLst>
              <a:ext uri="{FF2B5EF4-FFF2-40B4-BE49-F238E27FC236}">
                <a16:creationId xmlns:a16="http://schemas.microsoft.com/office/drawing/2014/main" id="{1113B097-C911-ED0C-3D57-030B2BB5D0A8}"/>
              </a:ext>
            </a:extLst>
          </p:cNvPr>
          <p:cNvGrpSpPr/>
          <p:nvPr/>
        </p:nvGrpSpPr>
        <p:grpSpPr>
          <a:xfrm>
            <a:off x="5091298" y="1830029"/>
            <a:ext cx="617400" cy="383400"/>
            <a:chOff x="5091298" y="1830029"/>
            <a:chExt cx="617400" cy="383400"/>
          </a:xfrm>
        </p:grpSpPr>
        <mc:AlternateContent xmlns:mc="http://schemas.openxmlformats.org/markup-compatibility/2006" xmlns:p14="http://schemas.microsoft.com/office/powerpoint/2010/main">
          <mc:Choice Requires="p14">
            <p:contentPart p14:bwMode="auto" r:id="rId182">
              <p14:nvContentPartPr>
                <p14:cNvPr id="161" name="Ink 160">
                  <a:extLst>
                    <a:ext uri="{FF2B5EF4-FFF2-40B4-BE49-F238E27FC236}">
                      <a16:creationId xmlns:a16="http://schemas.microsoft.com/office/drawing/2014/main" id="{EA276DA2-5B88-F573-DA9E-783D9791C9C5}"/>
                    </a:ext>
                  </a:extLst>
                </p14:cNvPr>
                <p14:cNvContentPartPr/>
                <p14:nvPr/>
              </p14:nvContentPartPr>
              <p14:xfrm>
                <a:off x="5091298" y="1888709"/>
                <a:ext cx="47880" cy="302760"/>
              </p14:xfrm>
            </p:contentPart>
          </mc:Choice>
          <mc:Fallback xmlns="">
            <p:pic>
              <p:nvPicPr>
                <p:cNvPr id="161" name="Ink 160">
                  <a:extLst>
                    <a:ext uri="{FF2B5EF4-FFF2-40B4-BE49-F238E27FC236}">
                      <a16:creationId xmlns:a16="http://schemas.microsoft.com/office/drawing/2014/main" id="{EA276DA2-5B88-F573-DA9E-783D9791C9C5}"/>
                    </a:ext>
                  </a:extLst>
                </p:cNvPr>
                <p:cNvPicPr/>
                <p:nvPr/>
              </p:nvPicPr>
              <p:blipFill>
                <a:blip r:embed="rId183"/>
                <a:stretch>
                  <a:fillRect/>
                </a:stretch>
              </p:blipFill>
              <p:spPr>
                <a:xfrm>
                  <a:off x="5082298" y="1880069"/>
                  <a:ext cx="6552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62" name="Ink 161">
                  <a:extLst>
                    <a:ext uri="{FF2B5EF4-FFF2-40B4-BE49-F238E27FC236}">
                      <a16:creationId xmlns:a16="http://schemas.microsoft.com/office/drawing/2014/main" id="{789F20BF-8E72-0A67-CC97-DA40C4165C45}"/>
                    </a:ext>
                  </a:extLst>
                </p14:cNvPr>
                <p14:cNvContentPartPr/>
                <p14:nvPr/>
              </p14:nvContentPartPr>
              <p14:xfrm>
                <a:off x="5185978" y="1908149"/>
                <a:ext cx="28800" cy="288000"/>
              </p14:xfrm>
            </p:contentPart>
          </mc:Choice>
          <mc:Fallback xmlns="">
            <p:pic>
              <p:nvPicPr>
                <p:cNvPr id="162" name="Ink 161">
                  <a:extLst>
                    <a:ext uri="{FF2B5EF4-FFF2-40B4-BE49-F238E27FC236}">
                      <a16:creationId xmlns:a16="http://schemas.microsoft.com/office/drawing/2014/main" id="{789F20BF-8E72-0A67-CC97-DA40C4165C45}"/>
                    </a:ext>
                  </a:extLst>
                </p:cNvPr>
                <p:cNvPicPr/>
                <p:nvPr/>
              </p:nvPicPr>
              <p:blipFill>
                <a:blip r:embed="rId185"/>
                <a:stretch>
                  <a:fillRect/>
                </a:stretch>
              </p:blipFill>
              <p:spPr>
                <a:xfrm>
                  <a:off x="5177338" y="1899149"/>
                  <a:ext cx="4644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63" name="Ink 162">
                  <a:extLst>
                    <a:ext uri="{FF2B5EF4-FFF2-40B4-BE49-F238E27FC236}">
                      <a16:creationId xmlns:a16="http://schemas.microsoft.com/office/drawing/2014/main" id="{453CCCA6-2126-4B3D-61E0-6782CEC860EC}"/>
                    </a:ext>
                  </a:extLst>
                </p14:cNvPr>
                <p14:cNvContentPartPr/>
                <p14:nvPr/>
              </p14:nvContentPartPr>
              <p14:xfrm>
                <a:off x="5170138" y="1830029"/>
                <a:ext cx="346680" cy="383400"/>
              </p14:xfrm>
            </p:contentPart>
          </mc:Choice>
          <mc:Fallback xmlns="">
            <p:pic>
              <p:nvPicPr>
                <p:cNvPr id="163" name="Ink 162">
                  <a:extLst>
                    <a:ext uri="{FF2B5EF4-FFF2-40B4-BE49-F238E27FC236}">
                      <a16:creationId xmlns:a16="http://schemas.microsoft.com/office/drawing/2014/main" id="{453CCCA6-2126-4B3D-61E0-6782CEC860EC}"/>
                    </a:ext>
                  </a:extLst>
                </p:cNvPr>
                <p:cNvPicPr/>
                <p:nvPr/>
              </p:nvPicPr>
              <p:blipFill>
                <a:blip r:embed="rId187"/>
                <a:stretch>
                  <a:fillRect/>
                </a:stretch>
              </p:blipFill>
              <p:spPr>
                <a:xfrm>
                  <a:off x="5161138" y="1821029"/>
                  <a:ext cx="364320" cy="4010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78" name="Ink 177">
                  <a:extLst>
                    <a:ext uri="{FF2B5EF4-FFF2-40B4-BE49-F238E27FC236}">
                      <a16:creationId xmlns:a16="http://schemas.microsoft.com/office/drawing/2014/main" id="{0DD8C8C2-5111-9CB2-3BA4-C261463CA675}"/>
                    </a:ext>
                  </a:extLst>
                </p14:cNvPr>
                <p14:cNvContentPartPr/>
                <p14:nvPr/>
              </p14:nvContentPartPr>
              <p14:xfrm>
                <a:off x="5515378" y="1919669"/>
                <a:ext cx="193320" cy="8640"/>
              </p14:xfrm>
            </p:contentPart>
          </mc:Choice>
          <mc:Fallback xmlns="">
            <p:pic>
              <p:nvPicPr>
                <p:cNvPr id="178" name="Ink 177">
                  <a:extLst>
                    <a:ext uri="{FF2B5EF4-FFF2-40B4-BE49-F238E27FC236}">
                      <a16:creationId xmlns:a16="http://schemas.microsoft.com/office/drawing/2014/main" id="{0DD8C8C2-5111-9CB2-3BA4-C261463CA675}"/>
                    </a:ext>
                  </a:extLst>
                </p:cNvPr>
                <p:cNvPicPr/>
                <p:nvPr/>
              </p:nvPicPr>
              <p:blipFill>
                <a:blip r:embed="rId189"/>
                <a:stretch>
                  <a:fillRect/>
                </a:stretch>
              </p:blipFill>
              <p:spPr>
                <a:xfrm>
                  <a:off x="5506738" y="1910669"/>
                  <a:ext cx="210960" cy="26280"/>
                </a:xfrm>
                <a:prstGeom prst="rect">
                  <a:avLst/>
                </a:prstGeom>
              </p:spPr>
            </p:pic>
          </mc:Fallback>
        </mc:AlternateContent>
      </p:grpSp>
      <p:grpSp>
        <p:nvGrpSpPr>
          <p:cNvPr id="192" name="Group 191">
            <a:extLst>
              <a:ext uri="{FF2B5EF4-FFF2-40B4-BE49-F238E27FC236}">
                <a16:creationId xmlns:a16="http://schemas.microsoft.com/office/drawing/2014/main" id="{8D132DA3-8D98-3735-6941-3EFB3838B82D}"/>
              </a:ext>
            </a:extLst>
          </p:cNvPr>
          <p:cNvGrpSpPr/>
          <p:nvPr/>
        </p:nvGrpSpPr>
        <p:grpSpPr>
          <a:xfrm>
            <a:off x="2888458" y="101309"/>
            <a:ext cx="3654720" cy="1073520"/>
            <a:chOff x="2888458" y="101309"/>
            <a:chExt cx="3654720" cy="1073520"/>
          </a:xfrm>
        </p:grpSpPr>
        <mc:AlternateContent xmlns:mc="http://schemas.openxmlformats.org/markup-compatibility/2006" xmlns:p14="http://schemas.microsoft.com/office/powerpoint/2010/main">
          <mc:Choice Requires="p14">
            <p:contentPart p14:bwMode="auto" r:id="rId190">
              <p14:nvContentPartPr>
                <p14:cNvPr id="181" name="Ink 180">
                  <a:extLst>
                    <a:ext uri="{FF2B5EF4-FFF2-40B4-BE49-F238E27FC236}">
                      <a16:creationId xmlns:a16="http://schemas.microsoft.com/office/drawing/2014/main" id="{C6E91C48-3DC7-B302-ED48-28409173461D}"/>
                    </a:ext>
                  </a:extLst>
                </p14:cNvPr>
                <p14:cNvContentPartPr/>
                <p14:nvPr/>
              </p14:nvContentPartPr>
              <p14:xfrm>
                <a:off x="2888458" y="522869"/>
                <a:ext cx="41400" cy="651960"/>
              </p14:xfrm>
            </p:contentPart>
          </mc:Choice>
          <mc:Fallback xmlns="">
            <p:pic>
              <p:nvPicPr>
                <p:cNvPr id="181" name="Ink 180">
                  <a:extLst>
                    <a:ext uri="{FF2B5EF4-FFF2-40B4-BE49-F238E27FC236}">
                      <a16:creationId xmlns:a16="http://schemas.microsoft.com/office/drawing/2014/main" id="{C6E91C48-3DC7-B302-ED48-28409173461D}"/>
                    </a:ext>
                  </a:extLst>
                </p:cNvPr>
                <p:cNvPicPr/>
                <p:nvPr/>
              </p:nvPicPr>
              <p:blipFill>
                <a:blip r:embed="rId191"/>
                <a:stretch>
                  <a:fillRect/>
                </a:stretch>
              </p:blipFill>
              <p:spPr>
                <a:xfrm>
                  <a:off x="2879458" y="514229"/>
                  <a:ext cx="59040" cy="6696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82" name="Ink 181">
                  <a:extLst>
                    <a:ext uri="{FF2B5EF4-FFF2-40B4-BE49-F238E27FC236}">
                      <a16:creationId xmlns:a16="http://schemas.microsoft.com/office/drawing/2014/main" id="{FE60062D-D19E-D8C8-4803-D60C88C89FFA}"/>
                    </a:ext>
                  </a:extLst>
                </p14:cNvPr>
                <p14:cNvContentPartPr/>
                <p14:nvPr/>
              </p14:nvContentPartPr>
              <p14:xfrm>
                <a:off x="2978098" y="101309"/>
                <a:ext cx="147240" cy="331560"/>
              </p14:xfrm>
            </p:contentPart>
          </mc:Choice>
          <mc:Fallback xmlns="">
            <p:pic>
              <p:nvPicPr>
                <p:cNvPr id="182" name="Ink 181">
                  <a:extLst>
                    <a:ext uri="{FF2B5EF4-FFF2-40B4-BE49-F238E27FC236}">
                      <a16:creationId xmlns:a16="http://schemas.microsoft.com/office/drawing/2014/main" id="{FE60062D-D19E-D8C8-4803-D60C88C89FFA}"/>
                    </a:ext>
                  </a:extLst>
                </p:cNvPr>
                <p:cNvPicPr/>
                <p:nvPr/>
              </p:nvPicPr>
              <p:blipFill>
                <a:blip r:embed="rId193"/>
                <a:stretch>
                  <a:fillRect/>
                </a:stretch>
              </p:blipFill>
              <p:spPr>
                <a:xfrm>
                  <a:off x="2969098" y="92309"/>
                  <a:ext cx="16488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83" name="Ink 182">
                  <a:extLst>
                    <a:ext uri="{FF2B5EF4-FFF2-40B4-BE49-F238E27FC236}">
                      <a16:creationId xmlns:a16="http://schemas.microsoft.com/office/drawing/2014/main" id="{01252D23-4B77-2FFF-1202-6127AFDC0E75}"/>
                    </a:ext>
                  </a:extLst>
                </p14:cNvPr>
                <p14:cNvContentPartPr/>
                <p14:nvPr/>
              </p14:nvContentPartPr>
              <p14:xfrm>
                <a:off x="3151618" y="310829"/>
                <a:ext cx="142920" cy="308880"/>
              </p14:xfrm>
            </p:contentPart>
          </mc:Choice>
          <mc:Fallback xmlns="">
            <p:pic>
              <p:nvPicPr>
                <p:cNvPr id="183" name="Ink 182">
                  <a:extLst>
                    <a:ext uri="{FF2B5EF4-FFF2-40B4-BE49-F238E27FC236}">
                      <a16:creationId xmlns:a16="http://schemas.microsoft.com/office/drawing/2014/main" id="{01252D23-4B77-2FFF-1202-6127AFDC0E75}"/>
                    </a:ext>
                  </a:extLst>
                </p:cNvPr>
                <p:cNvPicPr/>
                <p:nvPr/>
              </p:nvPicPr>
              <p:blipFill>
                <a:blip r:embed="rId195"/>
                <a:stretch>
                  <a:fillRect/>
                </a:stretch>
              </p:blipFill>
              <p:spPr>
                <a:xfrm>
                  <a:off x="3142618" y="301829"/>
                  <a:ext cx="16056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84" name="Ink 183">
                  <a:extLst>
                    <a:ext uri="{FF2B5EF4-FFF2-40B4-BE49-F238E27FC236}">
                      <a16:creationId xmlns:a16="http://schemas.microsoft.com/office/drawing/2014/main" id="{372F1112-3001-50BE-DF9A-A20A77588358}"/>
                    </a:ext>
                  </a:extLst>
                </p14:cNvPr>
                <p14:cNvContentPartPr/>
                <p14:nvPr/>
              </p14:nvContentPartPr>
              <p14:xfrm>
                <a:off x="3144418" y="275549"/>
                <a:ext cx="352800" cy="212040"/>
              </p14:xfrm>
            </p:contentPart>
          </mc:Choice>
          <mc:Fallback xmlns="">
            <p:pic>
              <p:nvPicPr>
                <p:cNvPr id="184" name="Ink 183">
                  <a:extLst>
                    <a:ext uri="{FF2B5EF4-FFF2-40B4-BE49-F238E27FC236}">
                      <a16:creationId xmlns:a16="http://schemas.microsoft.com/office/drawing/2014/main" id="{372F1112-3001-50BE-DF9A-A20A77588358}"/>
                    </a:ext>
                  </a:extLst>
                </p:cNvPr>
                <p:cNvPicPr/>
                <p:nvPr/>
              </p:nvPicPr>
              <p:blipFill>
                <a:blip r:embed="rId197"/>
                <a:stretch>
                  <a:fillRect/>
                </a:stretch>
              </p:blipFill>
              <p:spPr>
                <a:xfrm>
                  <a:off x="3135778" y="266549"/>
                  <a:ext cx="37044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85" name="Ink 184">
                  <a:extLst>
                    <a:ext uri="{FF2B5EF4-FFF2-40B4-BE49-F238E27FC236}">
                      <a16:creationId xmlns:a16="http://schemas.microsoft.com/office/drawing/2014/main" id="{4C4F3569-367E-B2E5-7C5B-0B2452A7CC47}"/>
                    </a:ext>
                  </a:extLst>
                </p14:cNvPr>
                <p14:cNvContentPartPr/>
                <p14:nvPr/>
              </p14:nvContentPartPr>
              <p14:xfrm>
                <a:off x="3496858" y="368429"/>
                <a:ext cx="92520" cy="226080"/>
              </p14:xfrm>
            </p:contentPart>
          </mc:Choice>
          <mc:Fallback xmlns="">
            <p:pic>
              <p:nvPicPr>
                <p:cNvPr id="185" name="Ink 184">
                  <a:extLst>
                    <a:ext uri="{FF2B5EF4-FFF2-40B4-BE49-F238E27FC236}">
                      <a16:creationId xmlns:a16="http://schemas.microsoft.com/office/drawing/2014/main" id="{4C4F3569-367E-B2E5-7C5B-0B2452A7CC47}"/>
                    </a:ext>
                  </a:extLst>
                </p:cNvPr>
                <p:cNvPicPr/>
                <p:nvPr/>
              </p:nvPicPr>
              <p:blipFill>
                <a:blip r:embed="rId199"/>
                <a:stretch>
                  <a:fillRect/>
                </a:stretch>
              </p:blipFill>
              <p:spPr>
                <a:xfrm>
                  <a:off x="3488218" y="359429"/>
                  <a:ext cx="11016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86" name="Ink 185">
                  <a:extLst>
                    <a:ext uri="{FF2B5EF4-FFF2-40B4-BE49-F238E27FC236}">
                      <a16:creationId xmlns:a16="http://schemas.microsoft.com/office/drawing/2014/main" id="{8B938219-1317-943F-8743-5288038D9B0F}"/>
                    </a:ext>
                  </a:extLst>
                </p14:cNvPr>
                <p14:cNvContentPartPr/>
                <p14:nvPr/>
              </p14:nvContentPartPr>
              <p14:xfrm>
                <a:off x="3462298" y="275909"/>
                <a:ext cx="27720" cy="29880"/>
              </p14:xfrm>
            </p:contentPart>
          </mc:Choice>
          <mc:Fallback xmlns="">
            <p:pic>
              <p:nvPicPr>
                <p:cNvPr id="186" name="Ink 185">
                  <a:extLst>
                    <a:ext uri="{FF2B5EF4-FFF2-40B4-BE49-F238E27FC236}">
                      <a16:creationId xmlns:a16="http://schemas.microsoft.com/office/drawing/2014/main" id="{8B938219-1317-943F-8743-5288038D9B0F}"/>
                    </a:ext>
                  </a:extLst>
                </p:cNvPr>
                <p:cNvPicPr/>
                <p:nvPr/>
              </p:nvPicPr>
              <p:blipFill>
                <a:blip r:embed="rId201"/>
                <a:stretch>
                  <a:fillRect/>
                </a:stretch>
              </p:blipFill>
              <p:spPr>
                <a:xfrm>
                  <a:off x="3453658" y="267269"/>
                  <a:ext cx="4536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88" name="Ink 187">
                  <a:extLst>
                    <a:ext uri="{FF2B5EF4-FFF2-40B4-BE49-F238E27FC236}">
                      <a16:creationId xmlns:a16="http://schemas.microsoft.com/office/drawing/2014/main" id="{DCEC7FC9-7A5D-D204-20F9-CD1B5443EB78}"/>
                    </a:ext>
                  </a:extLst>
                </p14:cNvPr>
                <p14:cNvContentPartPr/>
                <p14:nvPr/>
              </p14:nvContentPartPr>
              <p14:xfrm>
                <a:off x="2904298" y="636629"/>
                <a:ext cx="3258720" cy="173520"/>
              </p14:xfrm>
            </p:contentPart>
          </mc:Choice>
          <mc:Fallback xmlns="">
            <p:pic>
              <p:nvPicPr>
                <p:cNvPr id="188" name="Ink 187">
                  <a:extLst>
                    <a:ext uri="{FF2B5EF4-FFF2-40B4-BE49-F238E27FC236}">
                      <a16:creationId xmlns:a16="http://schemas.microsoft.com/office/drawing/2014/main" id="{DCEC7FC9-7A5D-D204-20F9-CD1B5443EB78}"/>
                    </a:ext>
                  </a:extLst>
                </p:cNvPr>
                <p:cNvPicPr/>
                <p:nvPr/>
              </p:nvPicPr>
              <p:blipFill>
                <a:blip r:embed="rId203"/>
                <a:stretch>
                  <a:fillRect/>
                </a:stretch>
              </p:blipFill>
              <p:spPr>
                <a:xfrm>
                  <a:off x="2895298" y="627629"/>
                  <a:ext cx="327636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89" name="Ink 188">
                  <a:extLst>
                    <a:ext uri="{FF2B5EF4-FFF2-40B4-BE49-F238E27FC236}">
                      <a16:creationId xmlns:a16="http://schemas.microsoft.com/office/drawing/2014/main" id="{FF28383B-DE29-B227-B091-F602B6A57E25}"/>
                    </a:ext>
                  </a:extLst>
                </p14:cNvPr>
                <p14:cNvContentPartPr/>
                <p14:nvPr/>
              </p14:nvContentPartPr>
              <p14:xfrm>
                <a:off x="6058258" y="692069"/>
                <a:ext cx="441360" cy="153360"/>
              </p14:xfrm>
            </p:contentPart>
          </mc:Choice>
          <mc:Fallback xmlns="">
            <p:pic>
              <p:nvPicPr>
                <p:cNvPr id="189" name="Ink 188">
                  <a:extLst>
                    <a:ext uri="{FF2B5EF4-FFF2-40B4-BE49-F238E27FC236}">
                      <a16:creationId xmlns:a16="http://schemas.microsoft.com/office/drawing/2014/main" id="{FF28383B-DE29-B227-B091-F602B6A57E25}"/>
                    </a:ext>
                  </a:extLst>
                </p:cNvPr>
                <p:cNvPicPr/>
                <p:nvPr/>
              </p:nvPicPr>
              <p:blipFill>
                <a:blip r:embed="rId205"/>
                <a:stretch>
                  <a:fillRect/>
                </a:stretch>
              </p:blipFill>
              <p:spPr>
                <a:xfrm>
                  <a:off x="6049258" y="683069"/>
                  <a:ext cx="4590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90" name="Ink 189">
                  <a:extLst>
                    <a:ext uri="{FF2B5EF4-FFF2-40B4-BE49-F238E27FC236}">
                      <a16:creationId xmlns:a16="http://schemas.microsoft.com/office/drawing/2014/main" id="{E3DE7987-3196-853E-E655-932BF244FFFE}"/>
                    </a:ext>
                  </a:extLst>
                </p14:cNvPr>
                <p14:cNvContentPartPr/>
                <p14:nvPr/>
              </p14:nvContentPartPr>
              <p14:xfrm>
                <a:off x="6001378" y="727349"/>
                <a:ext cx="541800" cy="203400"/>
              </p14:xfrm>
            </p:contentPart>
          </mc:Choice>
          <mc:Fallback xmlns="">
            <p:pic>
              <p:nvPicPr>
                <p:cNvPr id="190" name="Ink 189">
                  <a:extLst>
                    <a:ext uri="{FF2B5EF4-FFF2-40B4-BE49-F238E27FC236}">
                      <a16:creationId xmlns:a16="http://schemas.microsoft.com/office/drawing/2014/main" id="{E3DE7987-3196-853E-E655-932BF244FFFE}"/>
                    </a:ext>
                  </a:extLst>
                </p:cNvPr>
                <p:cNvPicPr/>
                <p:nvPr/>
              </p:nvPicPr>
              <p:blipFill>
                <a:blip r:embed="rId207"/>
                <a:stretch>
                  <a:fillRect/>
                </a:stretch>
              </p:blipFill>
              <p:spPr>
                <a:xfrm>
                  <a:off x="5992378" y="718349"/>
                  <a:ext cx="55944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91" name="Ink 190">
                  <a:extLst>
                    <a:ext uri="{FF2B5EF4-FFF2-40B4-BE49-F238E27FC236}">
                      <a16:creationId xmlns:a16="http://schemas.microsoft.com/office/drawing/2014/main" id="{EA46B73F-279B-D39C-BCF2-E513B2F1095A}"/>
                    </a:ext>
                  </a:extLst>
                </p14:cNvPr>
                <p14:cNvContentPartPr/>
                <p14:nvPr/>
              </p14:nvContentPartPr>
              <p14:xfrm>
                <a:off x="6021538" y="807269"/>
                <a:ext cx="502560" cy="237240"/>
              </p14:xfrm>
            </p:contentPart>
          </mc:Choice>
          <mc:Fallback xmlns="">
            <p:pic>
              <p:nvPicPr>
                <p:cNvPr id="191" name="Ink 190">
                  <a:extLst>
                    <a:ext uri="{FF2B5EF4-FFF2-40B4-BE49-F238E27FC236}">
                      <a16:creationId xmlns:a16="http://schemas.microsoft.com/office/drawing/2014/main" id="{EA46B73F-279B-D39C-BCF2-E513B2F1095A}"/>
                    </a:ext>
                  </a:extLst>
                </p:cNvPr>
                <p:cNvPicPr/>
                <p:nvPr/>
              </p:nvPicPr>
              <p:blipFill>
                <a:blip r:embed="rId209"/>
                <a:stretch>
                  <a:fillRect/>
                </a:stretch>
              </p:blipFill>
              <p:spPr>
                <a:xfrm>
                  <a:off x="6012898" y="798629"/>
                  <a:ext cx="520200" cy="254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0">
            <p14:nvContentPartPr>
              <p14:cNvPr id="193" name="Ink 192">
                <a:extLst>
                  <a:ext uri="{FF2B5EF4-FFF2-40B4-BE49-F238E27FC236}">
                    <a16:creationId xmlns:a16="http://schemas.microsoft.com/office/drawing/2014/main" id="{6ADA3060-C488-5D73-8331-7934A9166FCC}"/>
                  </a:ext>
                </a:extLst>
              </p14:cNvPr>
              <p14:cNvContentPartPr/>
              <p14:nvPr/>
            </p14:nvContentPartPr>
            <p14:xfrm>
              <a:off x="6341218" y="1017509"/>
              <a:ext cx="2520" cy="143640"/>
            </p14:xfrm>
          </p:contentPart>
        </mc:Choice>
        <mc:Fallback xmlns="">
          <p:pic>
            <p:nvPicPr>
              <p:cNvPr id="193" name="Ink 192">
                <a:extLst>
                  <a:ext uri="{FF2B5EF4-FFF2-40B4-BE49-F238E27FC236}">
                    <a16:creationId xmlns:a16="http://schemas.microsoft.com/office/drawing/2014/main" id="{6ADA3060-C488-5D73-8331-7934A9166FCC}"/>
                  </a:ext>
                </a:extLst>
              </p:cNvPr>
              <p:cNvPicPr/>
              <p:nvPr/>
            </p:nvPicPr>
            <p:blipFill>
              <a:blip r:embed="rId211"/>
              <a:stretch>
                <a:fillRect/>
              </a:stretch>
            </p:blipFill>
            <p:spPr>
              <a:xfrm>
                <a:off x="6332578" y="1008869"/>
                <a:ext cx="2016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94" name="Ink 193">
                <a:extLst>
                  <a:ext uri="{FF2B5EF4-FFF2-40B4-BE49-F238E27FC236}">
                    <a16:creationId xmlns:a16="http://schemas.microsoft.com/office/drawing/2014/main" id="{10FA006B-4402-DC36-926F-31757728B415}"/>
                  </a:ext>
                </a:extLst>
              </p14:cNvPr>
              <p14:cNvContentPartPr/>
              <p14:nvPr/>
            </p14:nvContentPartPr>
            <p14:xfrm>
              <a:off x="6315658" y="500549"/>
              <a:ext cx="15840" cy="346680"/>
            </p14:xfrm>
          </p:contentPart>
        </mc:Choice>
        <mc:Fallback xmlns="">
          <p:pic>
            <p:nvPicPr>
              <p:cNvPr id="194" name="Ink 193">
                <a:extLst>
                  <a:ext uri="{FF2B5EF4-FFF2-40B4-BE49-F238E27FC236}">
                    <a16:creationId xmlns:a16="http://schemas.microsoft.com/office/drawing/2014/main" id="{10FA006B-4402-DC36-926F-31757728B415}"/>
                  </a:ext>
                </a:extLst>
              </p:cNvPr>
              <p:cNvPicPr/>
              <p:nvPr/>
            </p:nvPicPr>
            <p:blipFill>
              <a:blip r:embed="rId213"/>
              <a:stretch>
                <a:fillRect/>
              </a:stretch>
            </p:blipFill>
            <p:spPr>
              <a:xfrm>
                <a:off x="6306658" y="491549"/>
                <a:ext cx="33480" cy="364320"/>
              </a:xfrm>
              <a:prstGeom prst="rect">
                <a:avLst/>
              </a:prstGeom>
            </p:spPr>
          </p:pic>
        </mc:Fallback>
      </mc:AlternateContent>
      <p:sp>
        <p:nvSpPr>
          <p:cNvPr id="195" name="TextBox 34">
            <a:extLst>
              <a:ext uri="{FF2B5EF4-FFF2-40B4-BE49-F238E27FC236}">
                <a16:creationId xmlns:a16="http://schemas.microsoft.com/office/drawing/2014/main" id="{2B1283BB-6C5B-14D6-E2D5-701B341AB816}"/>
              </a:ext>
            </a:extLst>
          </p:cNvPr>
          <p:cNvSpPr txBox="1">
            <a:spLocks noChangeArrowheads="1"/>
          </p:cNvSpPr>
          <p:nvPr/>
        </p:nvSpPr>
        <p:spPr bwMode="auto">
          <a:xfrm>
            <a:off x="446832" y="1476600"/>
            <a:ext cx="1784463" cy="1975926"/>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32 Bit </a:t>
            </a:r>
          </a:p>
          <a:p>
            <a:pPr>
              <a:buNone/>
            </a:pPr>
            <a:r>
              <a:rPr lang="en-US" sz="3600" dirty="0">
                <a:solidFill>
                  <a:srgbClr val="0000FF"/>
                </a:solidFill>
                <a:latin typeface="Comic Sans MS" charset="0"/>
                <a:sym typeface="Wingdings" charset="2"/>
              </a:rPr>
              <a:t>Signed </a:t>
            </a:r>
          </a:p>
          <a:p>
            <a:pPr>
              <a:buNone/>
            </a:pPr>
            <a:r>
              <a:rPr lang="en-US" sz="3600" dirty="0">
                <a:solidFill>
                  <a:srgbClr val="0000FF"/>
                </a:solidFill>
                <a:latin typeface="Comic Sans MS" charset="0"/>
                <a:sym typeface="Wingdings" charset="2"/>
              </a:rPr>
              <a:t>Adder</a:t>
            </a:r>
          </a:p>
        </p:txBody>
      </p:sp>
      <p:pic>
        <p:nvPicPr>
          <p:cNvPr id="196" name="Audio 195">
            <a:hlinkClick r:id="" action="ppaction://media"/>
            <a:extLst>
              <a:ext uri="{FF2B5EF4-FFF2-40B4-BE49-F238E27FC236}">
                <a16:creationId xmlns:a16="http://schemas.microsoft.com/office/drawing/2014/main" id="{271E3E14-F95B-580E-4503-D1956CC9C8BE}"/>
              </a:ext>
            </a:extLst>
          </p:cNvPr>
          <p:cNvPicPr>
            <a:picLocks noChangeAspect="1"/>
          </p:cNvPicPr>
          <p:nvPr>
            <a:audioFile r:link="rId2"/>
            <p:extLst>
              <p:ext uri="{DAA4B4D4-6D71-4841-9C94-3DE7FCFB9230}">
                <p14:media xmlns:p14="http://schemas.microsoft.com/office/powerpoint/2010/main" r:embed="rId1"/>
              </p:ext>
            </p:extLst>
          </p:nvPr>
        </p:nvPicPr>
        <p:blipFill>
          <a:blip r:embed="rId21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66274661"/>
      </p:ext>
    </p:extLst>
  </p:cSld>
  <p:clrMapOvr>
    <a:masterClrMapping/>
  </p:clrMapOvr>
  <mc:AlternateContent xmlns:mc="http://schemas.openxmlformats.org/markup-compatibility/2006" xmlns:p14="http://schemas.microsoft.com/office/powerpoint/2010/main">
    <mc:Choice Requires="p14">
      <p:transition spd="slow" p14:dur="2000" advTm="92848"/>
    </mc:Choice>
    <mc:Fallback xmlns="">
      <p:transition spd="slow" advTm="9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212537B-4FB5-191A-F3A9-898A7EFBB9F5}"/>
              </a:ext>
            </a:extLst>
          </p:cNvPr>
          <p:cNvSpPr txBox="1"/>
          <p:nvPr/>
        </p:nvSpPr>
        <p:spPr>
          <a:xfrm>
            <a:off x="2179935" y="3380507"/>
            <a:ext cx="4572000" cy="584775"/>
          </a:xfrm>
          <a:prstGeom prst="rect">
            <a:avLst/>
          </a:prstGeom>
          <a:noFill/>
        </p:spPr>
        <p:txBody>
          <a:bodyPr wrap="square">
            <a:spAutoFit/>
          </a:bodyPr>
          <a:lstStyle/>
          <a:p>
            <a:pPr>
              <a:buNone/>
            </a:pPr>
            <a:r>
              <a:rPr lang="en-US" sz="3200" dirty="0">
                <a:latin typeface="Comic Sans MS"/>
                <a:cs typeface="Comic Sans MS"/>
              </a:rPr>
              <a:t>+</a:t>
            </a:r>
            <a:endParaRPr lang="en-US" sz="3200" dirty="0"/>
          </a:p>
        </p:txBody>
      </p:sp>
      <p:sp>
        <p:nvSpPr>
          <p:cNvPr id="20490" name="TextBox 34"/>
          <p:cNvSpPr txBox="1">
            <a:spLocks noChangeArrowheads="1"/>
          </p:cNvSpPr>
          <p:nvPr/>
        </p:nvSpPr>
        <p:spPr bwMode="auto">
          <a:xfrm>
            <a:off x="1142547" y="0"/>
            <a:ext cx="4969630"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Aside: Digital Multiply</a:t>
            </a:r>
          </a:p>
        </p:txBody>
      </p:sp>
      <p:sp>
        <p:nvSpPr>
          <p:cNvPr id="39" name="Slide Number Placeholder 38"/>
          <p:cNvSpPr>
            <a:spLocks noGrp="1"/>
          </p:cNvSpPr>
          <p:nvPr>
            <p:ph type="sldNum" sz="quarter" idx="12"/>
          </p:nvPr>
        </p:nvSpPr>
        <p:spPr/>
        <p:txBody>
          <a:bodyPr/>
          <a:lstStyle/>
          <a:p>
            <a:pPr>
              <a:defRPr/>
            </a:pPr>
            <a:fld id="{0F4E21E8-E98A-5642-BFE8-2DAD7EC709D7}" type="slidenum">
              <a:rPr lang="en-US" smtClean="0"/>
              <a:pPr>
                <a:defRPr/>
              </a:pPr>
              <a:t>44</a:t>
            </a:fld>
            <a:endParaRPr lang="en-US"/>
          </a:p>
        </p:txBody>
      </p:sp>
      <p:sp>
        <p:nvSpPr>
          <p:cNvPr id="19" name="TextBox 18">
            <a:extLst>
              <a:ext uri="{FF2B5EF4-FFF2-40B4-BE49-F238E27FC236}">
                <a16:creationId xmlns:a16="http://schemas.microsoft.com/office/drawing/2014/main" id="{D25C0ECC-F8DB-7F72-754F-7A641BF649DE}"/>
              </a:ext>
            </a:extLst>
          </p:cNvPr>
          <p:cNvSpPr txBox="1"/>
          <p:nvPr/>
        </p:nvSpPr>
        <p:spPr>
          <a:xfrm>
            <a:off x="1240194" y="1219200"/>
            <a:ext cx="6663612" cy="3564053"/>
          </a:xfrm>
          <a:prstGeom prst="rect">
            <a:avLst/>
          </a:prstGeom>
          <a:noFill/>
        </p:spPr>
        <p:txBody>
          <a:bodyPr wrap="square" rtlCol="0">
            <a:spAutoFit/>
          </a:bodyPr>
          <a:lstStyle/>
          <a:p>
            <a:pPr>
              <a:buNone/>
            </a:pPr>
            <a:r>
              <a:rPr lang="en-US" sz="2400" dirty="0">
                <a:latin typeface="Comic Sans MS"/>
                <a:cs typeface="Comic Sans MS"/>
              </a:rPr>
              <a:t>   					11010 </a:t>
            </a:r>
          </a:p>
          <a:p>
            <a:pPr>
              <a:buNone/>
            </a:pPr>
            <a:r>
              <a:rPr lang="en-US" sz="2400" dirty="0">
                <a:latin typeface="Comic Sans MS"/>
                <a:cs typeface="Comic Sans MS"/>
              </a:rPr>
              <a:t>				X          1111</a:t>
            </a:r>
          </a:p>
          <a:p>
            <a:pPr>
              <a:buNone/>
            </a:pPr>
            <a:r>
              <a:rPr lang="en-US" sz="2400" dirty="0">
                <a:latin typeface="Comic Sans MS"/>
                <a:cs typeface="Comic Sans MS"/>
              </a:rPr>
              <a:t>				  -----------</a:t>
            </a:r>
          </a:p>
          <a:p>
            <a:pPr>
              <a:buNone/>
            </a:pPr>
            <a:r>
              <a:rPr lang="en-US" sz="2400" dirty="0">
                <a:latin typeface="Comic Sans MS"/>
                <a:cs typeface="Comic Sans MS"/>
              </a:rPr>
              <a:t>  					11010</a:t>
            </a:r>
          </a:p>
          <a:p>
            <a:pPr>
              <a:buNone/>
            </a:pPr>
            <a:r>
              <a:rPr lang="en-US" sz="2400" dirty="0">
                <a:latin typeface="Comic Sans MS"/>
                <a:cs typeface="Comic Sans MS"/>
              </a:rPr>
              <a:t>				        11010</a:t>
            </a:r>
          </a:p>
          <a:p>
            <a:pPr>
              <a:buNone/>
            </a:pPr>
            <a:r>
              <a:rPr lang="en-US" sz="2400" dirty="0">
                <a:latin typeface="Comic Sans MS"/>
                <a:cs typeface="Comic Sans MS"/>
              </a:rPr>
              <a:t>				      11010</a:t>
            </a:r>
          </a:p>
          <a:p>
            <a:pPr>
              <a:buNone/>
            </a:pPr>
            <a:r>
              <a:rPr lang="en-US" sz="2400" dirty="0">
                <a:latin typeface="Comic Sans MS"/>
                <a:cs typeface="Comic Sans MS"/>
              </a:rPr>
              <a:t>			              11010</a:t>
            </a:r>
          </a:p>
          <a:p>
            <a:pPr>
              <a:buNone/>
            </a:pPr>
            <a:r>
              <a:rPr lang="en-US" sz="2400" dirty="0">
                <a:latin typeface="Comic Sans MS"/>
                <a:cs typeface="Comic Sans MS"/>
              </a:rPr>
              <a:t>				  -----------</a:t>
            </a:r>
          </a:p>
        </p:txBody>
      </p:sp>
      <p:sp>
        <p:nvSpPr>
          <p:cNvPr id="2" name="TextBox 1">
            <a:extLst>
              <a:ext uri="{FF2B5EF4-FFF2-40B4-BE49-F238E27FC236}">
                <a16:creationId xmlns:a16="http://schemas.microsoft.com/office/drawing/2014/main" id="{D3AAA541-8F5D-9C22-51EF-AC2D302992F7}"/>
              </a:ext>
            </a:extLst>
          </p:cNvPr>
          <p:cNvSpPr txBox="1"/>
          <p:nvPr/>
        </p:nvSpPr>
        <p:spPr>
          <a:xfrm>
            <a:off x="6978667" y="2558855"/>
            <a:ext cx="1775791" cy="830997"/>
          </a:xfrm>
          <a:prstGeom prst="rect">
            <a:avLst/>
          </a:prstGeom>
          <a:noFill/>
        </p:spPr>
        <p:txBody>
          <a:bodyPr wrap="square" rtlCol="0">
            <a:spAutoFit/>
          </a:bodyPr>
          <a:lstStyle/>
          <a:p>
            <a:pPr>
              <a:buNone/>
            </a:pPr>
            <a:r>
              <a:rPr lang="en-US" sz="2400" dirty="0">
                <a:latin typeface="Comic Sans MS"/>
                <a:cs typeface="Comic Sans MS"/>
              </a:rPr>
              <a:t>COPY &amp; SHIFT</a:t>
            </a:r>
          </a:p>
        </p:txBody>
      </p:sp>
      <p:sp>
        <p:nvSpPr>
          <p:cNvPr id="14" name="TextBox 13">
            <a:extLst>
              <a:ext uri="{FF2B5EF4-FFF2-40B4-BE49-F238E27FC236}">
                <a16:creationId xmlns:a16="http://schemas.microsoft.com/office/drawing/2014/main" id="{35FBF58C-9D24-7A87-5F04-E393C92FA2FA}"/>
              </a:ext>
            </a:extLst>
          </p:cNvPr>
          <p:cNvSpPr txBox="1"/>
          <p:nvPr/>
        </p:nvSpPr>
        <p:spPr>
          <a:xfrm>
            <a:off x="5105400" y="4586706"/>
            <a:ext cx="1676400" cy="461665"/>
          </a:xfrm>
          <a:prstGeom prst="rect">
            <a:avLst/>
          </a:prstGeom>
          <a:noFill/>
        </p:spPr>
        <p:txBody>
          <a:bodyPr wrap="square">
            <a:spAutoFit/>
          </a:bodyPr>
          <a:lstStyle/>
          <a:p>
            <a:pPr>
              <a:buNone/>
            </a:pPr>
            <a:r>
              <a:rPr lang="en-US" sz="2400" dirty="0">
                <a:latin typeface="Comic Sans MS"/>
                <a:cs typeface="Comic Sans MS"/>
              </a:rPr>
              <a:t>101110110</a:t>
            </a:r>
            <a:endParaRPr lang="en-US" sz="2400" dirty="0"/>
          </a:p>
        </p:txBody>
      </p:sp>
      <p:pic>
        <p:nvPicPr>
          <p:cNvPr id="3" name="Audio 2">
            <a:hlinkClick r:id="" action="ppaction://media"/>
            <a:extLst>
              <a:ext uri="{FF2B5EF4-FFF2-40B4-BE49-F238E27FC236}">
                <a16:creationId xmlns:a16="http://schemas.microsoft.com/office/drawing/2014/main" id="{59CB8A08-393C-A9FD-E04D-4349F0E95C7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519753642"/>
      </p:ext>
    </p:extLst>
  </p:cSld>
  <p:clrMapOvr>
    <a:masterClrMapping/>
  </p:clrMapOvr>
  <mc:AlternateContent xmlns:mc="http://schemas.openxmlformats.org/markup-compatibility/2006" xmlns:p14="http://schemas.microsoft.com/office/powerpoint/2010/main">
    <mc:Choice Requires="p14">
      <p:transition spd="slow" p14:dur="2000" advTm="45776"/>
    </mc:Choice>
    <mc:Fallback xmlns="">
      <p:transition spd="slow" advTm="4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animEffect transition="in" filter="dissolve">
                                      <p:cBhvr>
                                        <p:cTn id="11" dur="500"/>
                                        <p:tgtEl>
                                          <p:spTgt spid="19">
                                            <p:txEl>
                                              <p:pRg st="3" end="3"/>
                                            </p:txEl>
                                          </p:spTgt>
                                        </p:tgtEl>
                                      </p:cBhvr>
                                    </p:animEffect>
                                  </p:childTnLst>
                                </p:cTn>
                              </p:par>
                            </p:childTnLst>
                          </p:cTn>
                        </p:par>
                        <p:par>
                          <p:cTn id="12" fill="hold">
                            <p:stCondLst>
                              <p:cond delay="500"/>
                            </p:stCondLst>
                            <p:childTnLst>
                              <p:par>
                                <p:cTn id="13" presetID="9" presetClass="entr" presetSubtype="0" fill="hold" nodeType="after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animEffect transition="in" filter="dissolve">
                                      <p:cBhvr>
                                        <p:cTn id="15" dur="500"/>
                                        <p:tgtEl>
                                          <p:spTgt spid="19">
                                            <p:txEl>
                                              <p:pRg st="4" end="4"/>
                                            </p:txEl>
                                          </p:spTgt>
                                        </p:tgtEl>
                                      </p:cBhvr>
                                    </p:animEffect>
                                  </p:childTnLst>
                                </p:cTn>
                              </p:par>
                            </p:childTnLst>
                          </p:cTn>
                        </p:par>
                        <p:par>
                          <p:cTn id="16" fill="hold">
                            <p:stCondLst>
                              <p:cond delay="1000"/>
                            </p:stCondLst>
                            <p:childTnLst>
                              <p:par>
                                <p:cTn id="17" presetID="9" presetClass="entr" presetSubtype="0" fill="hold" nodeType="after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animEffect transition="in" filter="dissolve">
                                      <p:cBhvr>
                                        <p:cTn id="19" dur="500"/>
                                        <p:tgtEl>
                                          <p:spTgt spid="19">
                                            <p:txEl>
                                              <p:pRg st="5" end="5"/>
                                            </p:txEl>
                                          </p:spTgt>
                                        </p:tgtEl>
                                      </p:cBhvr>
                                    </p:animEffect>
                                  </p:childTnLst>
                                </p:cTn>
                              </p:par>
                            </p:childTnLst>
                          </p:cTn>
                        </p:par>
                        <p:par>
                          <p:cTn id="20" fill="hold">
                            <p:stCondLst>
                              <p:cond delay="1500"/>
                            </p:stCondLst>
                            <p:childTnLst>
                              <p:par>
                                <p:cTn id="21" presetID="9" presetClass="entr" presetSubtype="0" fill="hold" nodeType="afterEffect">
                                  <p:stCondLst>
                                    <p:cond delay="0"/>
                                  </p:stCondLst>
                                  <p:childTnLst>
                                    <p:set>
                                      <p:cBhvr>
                                        <p:cTn id="22" dur="1" fill="hold">
                                          <p:stCondLst>
                                            <p:cond delay="0"/>
                                          </p:stCondLst>
                                        </p:cTn>
                                        <p:tgtEl>
                                          <p:spTgt spid="19">
                                            <p:txEl>
                                              <p:pRg st="6" end="6"/>
                                            </p:txEl>
                                          </p:spTgt>
                                        </p:tgtEl>
                                        <p:attrNameLst>
                                          <p:attrName>style.visibility</p:attrName>
                                        </p:attrNameLst>
                                      </p:cBhvr>
                                      <p:to>
                                        <p:strVal val="visible"/>
                                      </p:to>
                                    </p:set>
                                    <p:animEffect transition="in" filter="dissolve">
                                      <p:cBhvr>
                                        <p:cTn id="23" dur="500"/>
                                        <p:tgtEl>
                                          <p:spTgt spid="19">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12"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 name="TextBox 34"/>
          <p:cNvSpPr txBox="1">
            <a:spLocks noChangeArrowheads="1"/>
          </p:cNvSpPr>
          <p:nvPr/>
        </p:nvSpPr>
        <p:spPr bwMode="auto">
          <a:xfrm>
            <a:off x="2667000" y="0"/>
            <a:ext cx="1920719"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Multiply</a:t>
            </a:r>
          </a:p>
        </p:txBody>
      </p:sp>
      <p:sp>
        <p:nvSpPr>
          <p:cNvPr id="39" name="Slide Number Placeholder 38"/>
          <p:cNvSpPr>
            <a:spLocks noGrp="1"/>
          </p:cNvSpPr>
          <p:nvPr>
            <p:ph type="sldNum" sz="quarter" idx="12"/>
          </p:nvPr>
        </p:nvSpPr>
        <p:spPr/>
        <p:txBody>
          <a:bodyPr/>
          <a:lstStyle/>
          <a:p>
            <a:pPr>
              <a:defRPr/>
            </a:pPr>
            <a:fld id="{0F4E21E8-E98A-5642-BFE8-2DAD7EC709D7}" type="slidenum">
              <a:rPr lang="en-US" smtClean="0"/>
              <a:pPr>
                <a:defRPr/>
              </a:pPr>
              <a:t>45</a:t>
            </a:fld>
            <a:endParaRPr lang="en-US"/>
          </a:p>
        </p:txBody>
      </p:sp>
      <p:sp>
        <p:nvSpPr>
          <p:cNvPr id="19" name="TextBox 18">
            <a:extLst>
              <a:ext uri="{FF2B5EF4-FFF2-40B4-BE49-F238E27FC236}">
                <a16:creationId xmlns:a16="http://schemas.microsoft.com/office/drawing/2014/main" id="{D25C0ECC-F8DB-7F72-754F-7A641BF649DE}"/>
              </a:ext>
            </a:extLst>
          </p:cNvPr>
          <p:cNvSpPr txBox="1"/>
          <p:nvPr/>
        </p:nvSpPr>
        <p:spPr>
          <a:xfrm>
            <a:off x="1240194" y="1219200"/>
            <a:ext cx="6663612" cy="3564053"/>
          </a:xfrm>
          <a:prstGeom prst="rect">
            <a:avLst/>
          </a:prstGeom>
          <a:noFill/>
        </p:spPr>
        <p:txBody>
          <a:bodyPr wrap="square" rtlCol="0">
            <a:spAutoFit/>
          </a:bodyPr>
          <a:lstStyle/>
          <a:p>
            <a:pPr>
              <a:buNone/>
            </a:pPr>
            <a:r>
              <a:rPr lang="en-US" sz="2400" dirty="0">
                <a:latin typeface="Comic Sans MS"/>
                <a:cs typeface="Comic Sans MS"/>
              </a:rPr>
              <a:t>   					11010 </a:t>
            </a:r>
          </a:p>
          <a:p>
            <a:pPr>
              <a:buNone/>
            </a:pPr>
            <a:r>
              <a:rPr lang="en-US" sz="2400" dirty="0">
                <a:latin typeface="Comic Sans MS"/>
                <a:cs typeface="Comic Sans MS"/>
              </a:rPr>
              <a:t>				X         1</a:t>
            </a:r>
            <a:r>
              <a:rPr lang="en-US" sz="2400" dirty="0">
                <a:highlight>
                  <a:srgbClr val="FFFF00"/>
                </a:highlight>
                <a:latin typeface="Comic Sans MS"/>
                <a:cs typeface="Comic Sans MS"/>
              </a:rPr>
              <a:t>00</a:t>
            </a:r>
            <a:r>
              <a:rPr lang="en-US" sz="2400" dirty="0">
                <a:latin typeface="Comic Sans MS"/>
                <a:cs typeface="Comic Sans MS"/>
              </a:rPr>
              <a:t>1</a:t>
            </a:r>
          </a:p>
          <a:p>
            <a:pPr>
              <a:buNone/>
            </a:pPr>
            <a:r>
              <a:rPr lang="en-US" sz="2400" dirty="0">
                <a:latin typeface="Comic Sans MS"/>
                <a:cs typeface="Comic Sans MS"/>
              </a:rPr>
              <a:t>				     -----------</a:t>
            </a:r>
          </a:p>
          <a:p>
            <a:pPr>
              <a:buNone/>
            </a:pPr>
            <a:r>
              <a:rPr lang="en-US" sz="2400" dirty="0">
                <a:latin typeface="Comic Sans MS"/>
                <a:cs typeface="Comic Sans MS"/>
              </a:rPr>
              <a:t>  					11010</a:t>
            </a:r>
          </a:p>
          <a:p>
            <a:pPr>
              <a:buNone/>
            </a:pPr>
            <a:r>
              <a:rPr lang="en-US" sz="2400" dirty="0">
                <a:latin typeface="Comic Sans MS"/>
                <a:cs typeface="Comic Sans MS"/>
              </a:rPr>
              <a:t>				      </a:t>
            </a:r>
            <a:r>
              <a:rPr lang="en-US" sz="2400" dirty="0">
                <a:highlight>
                  <a:srgbClr val="FFFF00"/>
                </a:highlight>
                <a:latin typeface="Comic Sans MS"/>
                <a:cs typeface="Comic Sans MS"/>
              </a:rPr>
              <a:t>00000</a:t>
            </a:r>
          </a:p>
          <a:p>
            <a:pPr>
              <a:buNone/>
            </a:pPr>
            <a:r>
              <a:rPr lang="en-US" sz="2400" dirty="0">
                <a:latin typeface="Comic Sans MS"/>
                <a:cs typeface="Comic Sans MS"/>
              </a:rPr>
              <a:t>				    </a:t>
            </a:r>
            <a:r>
              <a:rPr lang="en-US" sz="2400" dirty="0">
                <a:highlight>
                  <a:srgbClr val="FFFF00"/>
                </a:highlight>
                <a:latin typeface="Comic Sans MS"/>
                <a:cs typeface="Comic Sans MS"/>
              </a:rPr>
              <a:t>00000</a:t>
            </a:r>
          </a:p>
          <a:p>
            <a:pPr>
              <a:buNone/>
            </a:pPr>
            <a:r>
              <a:rPr lang="en-US" sz="2400" dirty="0">
                <a:latin typeface="Comic Sans MS"/>
                <a:cs typeface="Comic Sans MS"/>
              </a:rPr>
              <a:t>			             11010</a:t>
            </a:r>
          </a:p>
          <a:p>
            <a:pPr>
              <a:buNone/>
            </a:pPr>
            <a:r>
              <a:rPr lang="en-US" sz="2400" dirty="0">
                <a:latin typeface="Comic Sans MS"/>
                <a:cs typeface="Comic Sans MS"/>
              </a:rPr>
              <a:t>				   -----------</a:t>
            </a:r>
          </a:p>
        </p:txBody>
      </p:sp>
      <p:sp>
        <p:nvSpPr>
          <p:cNvPr id="2" name="TextBox 1">
            <a:extLst>
              <a:ext uri="{FF2B5EF4-FFF2-40B4-BE49-F238E27FC236}">
                <a16:creationId xmlns:a16="http://schemas.microsoft.com/office/drawing/2014/main" id="{D3AAA541-8F5D-9C22-51EF-AC2D302992F7}"/>
              </a:ext>
            </a:extLst>
          </p:cNvPr>
          <p:cNvSpPr txBox="1"/>
          <p:nvPr/>
        </p:nvSpPr>
        <p:spPr>
          <a:xfrm>
            <a:off x="7851094" y="2392201"/>
            <a:ext cx="1775791" cy="461665"/>
          </a:xfrm>
          <a:prstGeom prst="rect">
            <a:avLst/>
          </a:prstGeom>
          <a:noFill/>
        </p:spPr>
        <p:txBody>
          <a:bodyPr wrap="square" rtlCol="0">
            <a:spAutoFit/>
          </a:bodyPr>
          <a:lstStyle/>
          <a:p>
            <a:pPr>
              <a:buNone/>
            </a:pPr>
            <a:r>
              <a:rPr lang="en-US" sz="2400" dirty="0">
                <a:latin typeface="Comic Sans MS"/>
                <a:cs typeface="Comic Sans MS"/>
              </a:rPr>
              <a:t>COPY</a:t>
            </a:r>
          </a:p>
        </p:txBody>
      </p:sp>
      <p:cxnSp>
        <p:nvCxnSpPr>
          <p:cNvPr id="3" name="Straight Arrow Connector 2">
            <a:extLst>
              <a:ext uri="{FF2B5EF4-FFF2-40B4-BE49-F238E27FC236}">
                <a16:creationId xmlns:a16="http://schemas.microsoft.com/office/drawing/2014/main" id="{1A74575C-D51F-3813-DBA4-068DF113F6A9}"/>
              </a:ext>
            </a:extLst>
          </p:cNvPr>
          <p:cNvCxnSpPr>
            <a:cxnSpLocks/>
            <a:stCxn id="2" idx="1"/>
          </p:cNvCxnSpPr>
          <p:nvPr/>
        </p:nvCxnSpPr>
        <p:spPr>
          <a:xfrm flipH="1">
            <a:off x="6760900" y="2623034"/>
            <a:ext cx="1090194" cy="105306"/>
          </a:xfrm>
          <a:prstGeom prst="straightConnector1">
            <a:avLst/>
          </a:prstGeom>
          <a:ln w="317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E54848F4-7366-1579-DDE5-FBB85E747D0B}"/>
              </a:ext>
            </a:extLst>
          </p:cNvPr>
          <p:cNvCxnSpPr>
            <a:cxnSpLocks/>
          </p:cNvCxnSpPr>
          <p:nvPr/>
        </p:nvCxnSpPr>
        <p:spPr>
          <a:xfrm flipH="1">
            <a:off x="6547800" y="3209045"/>
            <a:ext cx="858654" cy="0"/>
          </a:xfrm>
          <a:prstGeom prst="straightConnector1">
            <a:avLst/>
          </a:prstGeom>
          <a:ln w="317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FE34776-BE6F-FDF7-D5B2-C10EC4D000EC}"/>
              </a:ext>
            </a:extLst>
          </p:cNvPr>
          <p:cNvCxnSpPr>
            <a:cxnSpLocks/>
          </p:cNvCxnSpPr>
          <p:nvPr/>
        </p:nvCxnSpPr>
        <p:spPr>
          <a:xfrm flipH="1">
            <a:off x="6374091" y="3425196"/>
            <a:ext cx="1529715" cy="204239"/>
          </a:xfrm>
          <a:prstGeom prst="straightConnector1">
            <a:avLst/>
          </a:prstGeom>
          <a:ln w="317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212537B-4FB5-191A-F3A9-898A7EFBB9F5}"/>
              </a:ext>
            </a:extLst>
          </p:cNvPr>
          <p:cNvSpPr txBox="1"/>
          <p:nvPr/>
        </p:nvSpPr>
        <p:spPr>
          <a:xfrm>
            <a:off x="2179935" y="3473805"/>
            <a:ext cx="4572000" cy="584775"/>
          </a:xfrm>
          <a:prstGeom prst="rect">
            <a:avLst/>
          </a:prstGeom>
          <a:noFill/>
        </p:spPr>
        <p:txBody>
          <a:bodyPr wrap="square">
            <a:spAutoFit/>
          </a:bodyPr>
          <a:lstStyle/>
          <a:p>
            <a:pPr>
              <a:buNone/>
            </a:pPr>
            <a:r>
              <a:rPr lang="en-US" sz="3200" dirty="0">
                <a:latin typeface="Comic Sans MS"/>
                <a:cs typeface="Comic Sans MS"/>
              </a:rPr>
              <a:t>+</a:t>
            </a:r>
            <a:endParaRPr lang="en-US" sz="3200" dirty="0"/>
          </a:p>
        </p:txBody>
      </p:sp>
      <p:sp>
        <p:nvSpPr>
          <p:cNvPr id="14" name="TextBox 13">
            <a:extLst>
              <a:ext uri="{FF2B5EF4-FFF2-40B4-BE49-F238E27FC236}">
                <a16:creationId xmlns:a16="http://schemas.microsoft.com/office/drawing/2014/main" id="{35FBF58C-9D24-7A87-5F04-E393C92FA2FA}"/>
              </a:ext>
            </a:extLst>
          </p:cNvPr>
          <p:cNvSpPr txBox="1"/>
          <p:nvPr/>
        </p:nvSpPr>
        <p:spPr>
          <a:xfrm>
            <a:off x="5135265" y="4643735"/>
            <a:ext cx="1570335" cy="461665"/>
          </a:xfrm>
          <a:prstGeom prst="rect">
            <a:avLst/>
          </a:prstGeom>
          <a:noFill/>
        </p:spPr>
        <p:txBody>
          <a:bodyPr wrap="square">
            <a:spAutoFit/>
          </a:bodyPr>
          <a:lstStyle/>
          <a:p>
            <a:pPr>
              <a:buNone/>
            </a:pPr>
            <a:r>
              <a:rPr lang="en-US" sz="2400" dirty="0">
                <a:latin typeface="Comic Sans MS"/>
                <a:cs typeface="Comic Sans MS"/>
              </a:rPr>
              <a:t>101110110</a:t>
            </a:r>
            <a:endParaRPr lang="en-US" sz="2400" dirty="0"/>
          </a:p>
        </p:txBody>
      </p:sp>
      <p:sp>
        <p:nvSpPr>
          <p:cNvPr id="11" name="TextBox 10">
            <a:extLst>
              <a:ext uri="{FF2B5EF4-FFF2-40B4-BE49-F238E27FC236}">
                <a16:creationId xmlns:a16="http://schemas.microsoft.com/office/drawing/2014/main" id="{2DAA8FBF-A25B-9E5F-9382-62A07959E095}"/>
              </a:ext>
            </a:extLst>
          </p:cNvPr>
          <p:cNvSpPr txBox="1"/>
          <p:nvPr/>
        </p:nvSpPr>
        <p:spPr>
          <a:xfrm>
            <a:off x="7406454" y="2948055"/>
            <a:ext cx="1775791" cy="461665"/>
          </a:xfrm>
          <a:prstGeom prst="rect">
            <a:avLst/>
          </a:prstGeom>
          <a:noFill/>
        </p:spPr>
        <p:txBody>
          <a:bodyPr wrap="square" rtlCol="0">
            <a:spAutoFit/>
          </a:bodyPr>
          <a:lstStyle/>
          <a:p>
            <a:pPr>
              <a:buNone/>
            </a:pPr>
            <a:r>
              <a:rPr lang="en-US" sz="2400" dirty="0">
                <a:latin typeface="Comic Sans MS"/>
                <a:cs typeface="Comic Sans MS"/>
              </a:rPr>
              <a:t>NO COPY</a:t>
            </a:r>
          </a:p>
        </p:txBody>
      </p:sp>
      <p:sp>
        <p:nvSpPr>
          <p:cNvPr id="13" name="TextBox 34">
            <a:extLst>
              <a:ext uri="{FF2B5EF4-FFF2-40B4-BE49-F238E27FC236}">
                <a16:creationId xmlns:a16="http://schemas.microsoft.com/office/drawing/2014/main" id="{ACB1D5B9-F996-E244-8292-AB3762E0D769}"/>
              </a:ext>
            </a:extLst>
          </p:cNvPr>
          <p:cNvSpPr txBox="1">
            <a:spLocks noChangeArrowheads="1"/>
          </p:cNvSpPr>
          <p:nvPr/>
        </p:nvSpPr>
        <p:spPr bwMode="auto">
          <a:xfrm>
            <a:off x="1173773" y="6209499"/>
            <a:ext cx="6232681" cy="400110"/>
          </a:xfrm>
          <a:prstGeom prst="rect">
            <a:avLst/>
          </a:prstGeom>
          <a:noFill/>
          <a:ln w="9525">
            <a:noFill/>
            <a:miter lim="800000"/>
            <a:headEnd/>
            <a:tailEnd/>
          </a:ln>
        </p:spPr>
        <p:txBody>
          <a:bodyPr wrap="square">
            <a:prstTxWarp prst="textNoShape">
              <a:avLst/>
            </a:prstTxWarp>
            <a:spAutoFit/>
          </a:bodyPr>
          <a:lstStyle/>
          <a:p>
            <a:pPr>
              <a:buNone/>
            </a:pPr>
            <a:r>
              <a:rPr lang="en-US" sz="2000" dirty="0">
                <a:solidFill>
                  <a:srgbClr val="0000FF"/>
                </a:solidFill>
                <a:latin typeface="Comic Sans MS" charset="0"/>
                <a:sym typeface="Wingdings" charset="2"/>
              </a:rPr>
              <a:t>In practice, Booth algorithm to minimize copies</a:t>
            </a:r>
          </a:p>
        </p:txBody>
      </p:sp>
      <p:pic>
        <p:nvPicPr>
          <p:cNvPr id="4" name="Audio 3">
            <a:hlinkClick r:id="" action="ppaction://media"/>
            <a:extLst>
              <a:ext uri="{FF2B5EF4-FFF2-40B4-BE49-F238E27FC236}">
                <a16:creationId xmlns:a16="http://schemas.microsoft.com/office/drawing/2014/main" id="{4BFA32A3-AF1A-EDE3-521F-F2E0C940FB1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001523812"/>
      </p:ext>
    </p:extLst>
  </p:cSld>
  <p:clrMapOvr>
    <a:masterClrMapping/>
  </p:clrMapOvr>
  <mc:AlternateContent xmlns:mc="http://schemas.openxmlformats.org/markup-compatibility/2006" xmlns:p14="http://schemas.microsoft.com/office/powerpoint/2010/main">
    <mc:Choice Requires="p14">
      <p:transition spd="slow" p14:dur="2000" advTm="91914"/>
    </mc:Choice>
    <mc:Fallback xmlns="">
      <p:transition spd="slow" advTm="9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5"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41E40638-2E0E-364B-99FD-DE06BD1F928E}" type="slidenum">
              <a:rPr lang="en-US" sz="1400">
                <a:latin typeface="Arial" charset="0"/>
              </a:rPr>
              <a:pPr eaLnBrk="1" hangingPunct="1"/>
              <a:t>46</a:t>
            </a:fld>
            <a:endParaRPr lang="en-US" sz="1400">
              <a:latin typeface="Arial" charset="0"/>
            </a:endParaRPr>
          </a:p>
        </p:txBody>
      </p:sp>
      <p:sp>
        <p:nvSpPr>
          <p:cNvPr id="2" name="TextBox 1">
            <a:extLst>
              <a:ext uri="{FF2B5EF4-FFF2-40B4-BE49-F238E27FC236}">
                <a16:creationId xmlns:a16="http://schemas.microsoft.com/office/drawing/2014/main" id="{6152A25C-7E27-2B44-8FBB-18188DA666FF}"/>
              </a:ext>
            </a:extLst>
          </p:cNvPr>
          <p:cNvSpPr txBox="1"/>
          <p:nvPr/>
        </p:nvSpPr>
        <p:spPr>
          <a:xfrm>
            <a:off x="2057400" y="1600200"/>
            <a:ext cx="5335115" cy="3305520"/>
          </a:xfrm>
          <a:prstGeom prst="rect">
            <a:avLst/>
          </a:prstGeom>
          <a:noFill/>
        </p:spPr>
        <p:txBody>
          <a:bodyPr wrap="none" rtlCol="0">
            <a:spAutoFit/>
          </a:bodyPr>
          <a:lstStyle/>
          <a:p>
            <a:pPr>
              <a:buNone/>
            </a:pPr>
            <a:r>
              <a:rPr lang="en-US" sz="3600" b="1" dirty="0">
                <a:solidFill>
                  <a:schemeClr val="bg1"/>
                </a:solidFill>
              </a:rPr>
              <a:t>2D. </a:t>
            </a:r>
          </a:p>
          <a:p>
            <a:pPr>
              <a:buNone/>
            </a:pPr>
            <a:r>
              <a:rPr lang="en-US" sz="3600" b="1" dirty="0">
                <a:solidFill>
                  <a:schemeClr val="bg1"/>
                </a:solidFill>
              </a:rPr>
              <a:t>Interfaces and Routing:</a:t>
            </a:r>
          </a:p>
          <a:p>
            <a:pPr>
              <a:buNone/>
            </a:pPr>
            <a:endParaRPr lang="en-US" sz="3600" b="1" dirty="0">
              <a:solidFill>
                <a:schemeClr val="bg1"/>
              </a:solidFill>
            </a:endParaRPr>
          </a:p>
          <a:p>
            <a:pPr>
              <a:buNone/>
            </a:pPr>
            <a:r>
              <a:rPr lang="en-US" sz="3600" b="1" dirty="0">
                <a:solidFill>
                  <a:schemeClr val="bg1"/>
                </a:solidFill>
              </a:rPr>
              <a:t>Encoder-Decoder</a:t>
            </a:r>
          </a:p>
          <a:p>
            <a:pPr>
              <a:buNone/>
            </a:pPr>
            <a:r>
              <a:rPr lang="en-US" sz="3600" b="1" dirty="0">
                <a:solidFill>
                  <a:schemeClr val="bg1"/>
                </a:solidFill>
              </a:rPr>
              <a:t>MUX-DEMUX</a:t>
            </a:r>
          </a:p>
        </p:txBody>
      </p:sp>
      <p:pic>
        <p:nvPicPr>
          <p:cNvPr id="3" name="Audio 2">
            <a:hlinkClick r:id="" action="ppaction://media"/>
            <a:extLst>
              <a:ext uri="{FF2B5EF4-FFF2-40B4-BE49-F238E27FC236}">
                <a16:creationId xmlns:a16="http://schemas.microsoft.com/office/drawing/2014/main" id="{DB0979CC-B004-94E2-0371-911F32272CB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032744577"/>
      </p:ext>
    </p:extLst>
  </p:cSld>
  <p:clrMapOvr>
    <a:masterClrMapping/>
  </p:clrMapOvr>
  <p:transition spd="slow" advTm="20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138735" y="1111442"/>
            <a:ext cx="8866530" cy="4635115"/>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OK, so we know how to add in binary.</a:t>
            </a:r>
          </a:p>
          <a:p>
            <a:pPr algn="ctr">
              <a:buNone/>
            </a:pPr>
            <a:r>
              <a:rPr lang="en-US" sz="3600" dirty="0">
                <a:solidFill>
                  <a:srgbClr val="0000FF"/>
                </a:solidFill>
                <a:latin typeface="Comic Sans MS" charset="0"/>
                <a:sym typeface="Wingdings" charset="2"/>
              </a:rPr>
              <a:t>But how do we convert between decimal </a:t>
            </a:r>
          </a:p>
          <a:p>
            <a:pPr algn="ctr">
              <a:buNone/>
            </a:pPr>
            <a:r>
              <a:rPr lang="en-US" sz="3600" dirty="0">
                <a:solidFill>
                  <a:srgbClr val="0000FF"/>
                </a:solidFill>
                <a:latin typeface="Comic Sans MS" charset="0"/>
                <a:sym typeface="Wingdings" charset="2"/>
              </a:rPr>
              <a:t>&amp; binary in the first place?</a:t>
            </a:r>
          </a:p>
          <a:p>
            <a:pPr algn="ctr">
              <a:buNone/>
            </a:pPr>
            <a:endParaRPr lang="en-US" sz="3600" dirty="0">
              <a:solidFill>
                <a:srgbClr val="0000FF"/>
              </a:solidFill>
              <a:sym typeface="Wingdings" charset="2"/>
            </a:endParaRPr>
          </a:p>
          <a:p>
            <a:pPr algn="ctr">
              <a:buNone/>
            </a:pPr>
            <a:r>
              <a:rPr lang="en-US" sz="3600" dirty="0">
                <a:solidFill>
                  <a:srgbClr val="0000FF"/>
                </a:solidFill>
                <a:latin typeface="Comic Sans MS" charset="0"/>
                <a:sym typeface="Wingdings" charset="2"/>
              </a:rPr>
              <a:t>And how do we send multiple answers</a:t>
            </a:r>
          </a:p>
          <a:p>
            <a:pPr algn="ctr">
              <a:buNone/>
            </a:pPr>
            <a:r>
              <a:rPr lang="en-US" sz="3600" dirty="0">
                <a:solidFill>
                  <a:srgbClr val="0000FF"/>
                </a:solidFill>
                <a:sym typeface="Wingdings" charset="2"/>
              </a:rPr>
              <a:t>on the same line without blowing up</a:t>
            </a:r>
          </a:p>
          <a:p>
            <a:pPr algn="ctr">
              <a:buNone/>
            </a:pPr>
            <a:r>
              <a:rPr lang="en-US" sz="3600" dirty="0">
                <a:solidFill>
                  <a:srgbClr val="0000FF"/>
                </a:solidFill>
                <a:sym typeface="Wingdings" charset="2"/>
              </a:rPr>
              <a:t>I/O ports? </a:t>
            </a:r>
            <a:endParaRPr lang="en-US" sz="3600" dirty="0">
              <a:solidFill>
                <a:srgbClr val="0000FF"/>
              </a:solidFill>
              <a:latin typeface="Comic Sans MS" charset="0"/>
              <a:sym typeface="Wingdings" charset="2"/>
            </a:endParaRP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47</a:t>
            </a:fld>
            <a:endParaRPr lang="en-US"/>
          </a:p>
        </p:txBody>
      </p:sp>
      <p:pic>
        <p:nvPicPr>
          <p:cNvPr id="3" name="Audio 2">
            <a:hlinkClick r:id="" action="ppaction://media"/>
            <a:extLst>
              <a:ext uri="{FF2B5EF4-FFF2-40B4-BE49-F238E27FC236}">
                <a16:creationId xmlns:a16="http://schemas.microsoft.com/office/drawing/2014/main" id="{4298BA6E-E2C9-0FB1-A993-D862F81CA7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73717495"/>
      </p:ext>
    </p:extLst>
  </p:cSld>
  <p:clrMapOvr>
    <a:masterClrMapping/>
  </p:clrMapOvr>
  <mc:AlternateContent xmlns:mc="http://schemas.openxmlformats.org/markup-compatibility/2006" xmlns:p14="http://schemas.microsoft.com/office/powerpoint/2010/main">
    <mc:Choice Requires="p14">
      <p:transition spd="slow" p14:dur="2000" advTm="22064"/>
    </mc:Choice>
    <mc:Fallback xmlns="">
      <p:transition spd="slow" advTm="22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1165912" y="0"/>
            <a:ext cx="6555000" cy="1311128"/>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Encoder: 2</a:t>
            </a:r>
            <a:r>
              <a:rPr lang="en-US" sz="3600" baseline="30000" dirty="0">
                <a:solidFill>
                  <a:srgbClr val="0000FF"/>
                </a:solidFill>
                <a:latin typeface="Comic Sans MS" charset="0"/>
                <a:sym typeface="Wingdings" charset="2"/>
              </a:rPr>
              <a:t>n</a:t>
            </a:r>
            <a:r>
              <a:rPr lang="en-US" sz="3600" dirty="0">
                <a:solidFill>
                  <a:srgbClr val="0000FF"/>
                </a:solidFill>
                <a:latin typeface="Comic Sans MS" charset="0"/>
                <a:sym typeface="Wingdings" charset="2"/>
              </a:rPr>
              <a:t> inputs, n outputs</a:t>
            </a:r>
          </a:p>
          <a:p>
            <a:pPr algn="ctr">
              <a:buNone/>
            </a:pPr>
            <a:r>
              <a:rPr lang="en-US" sz="3600" dirty="0">
                <a:solidFill>
                  <a:srgbClr val="FF0000"/>
                </a:solidFill>
                <a:latin typeface="Comic Sans MS" charset="0"/>
                <a:sym typeface="Wingdings" charset="2"/>
              </a:rPr>
              <a:t>Decimal to binary</a:t>
            </a:r>
          </a:p>
        </p:txBody>
      </p:sp>
      <p:sp>
        <p:nvSpPr>
          <p:cNvPr id="5" name="Rectangle 4"/>
          <p:cNvSpPr>
            <a:spLocks noChangeArrowheads="1"/>
          </p:cNvSpPr>
          <p:nvPr/>
        </p:nvSpPr>
        <p:spPr bwMode="auto">
          <a:xfrm>
            <a:off x="6400800" y="1456950"/>
            <a:ext cx="1228828" cy="839787"/>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latin typeface="Calibri" pitchFamily="30" charset="0"/>
              <a:ea typeface="ＭＳ Ｐゴシック" pitchFamily="30" charset="-128"/>
              <a:cs typeface="ＭＳ Ｐゴシック" pitchFamily="30" charset="-128"/>
            </a:endParaRPr>
          </a:p>
        </p:txBody>
      </p:sp>
      <p:sp>
        <p:nvSpPr>
          <p:cNvPr id="23556" name="TextBox 5"/>
          <p:cNvSpPr txBox="1">
            <a:spLocks noChangeArrowheads="1"/>
          </p:cNvSpPr>
          <p:nvPr/>
        </p:nvSpPr>
        <p:spPr bwMode="auto">
          <a:xfrm>
            <a:off x="4238869" y="3405188"/>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latin typeface="Comic Sans MS" charset="0"/>
              </a:rPr>
              <a:t>A</a:t>
            </a:r>
          </a:p>
        </p:txBody>
      </p:sp>
      <p:cxnSp>
        <p:nvCxnSpPr>
          <p:cNvPr id="7" name="Straight Connector 6"/>
          <p:cNvCxnSpPr>
            <a:cxnSpLocks noChangeShapeType="1"/>
          </p:cNvCxnSpPr>
          <p:nvPr/>
        </p:nvCxnSpPr>
        <p:spPr bwMode="auto">
          <a:xfrm>
            <a:off x="3409950" y="3636963"/>
            <a:ext cx="8001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3558" name="TextBox 7"/>
          <p:cNvSpPr txBox="1">
            <a:spLocks noChangeArrowheads="1"/>
          </p:cNvSpPr>
          <p:nvPr/>
        </p:nvSpPr>
        <p:spPr bwMode="auto">
          <a:xfrm>
            <a:off x="4267592" y="4564063"/>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a:latin typeface="Comic Sans MS" charset="0"/>
              </a:rPr>
              <a:t>B</a:t>
            </a:r>
          </a:p>
        </p:txBody>
      </p:sp>
      <p:cxnSp>
        <p:nvCxnSpPr>
          <p:cNvPr id="9" name="Straight Connector 8"/>
          <p:cNvCxnSpPr>
            <a:cxnSpLocks noChangeShapeType="1"/>
          </p:cNvCxnSpPr>
          <p:nvPr/>
        </p:nvCxnSpPr>
        <p:spPr bwMode="auto">
          <a:xfrm>
            <a:off x="3440113" y="4794250"/>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0" name="Straight Connector 9"/>
          <p:cNvCxnSpPr>
            <a:cxnSpLocks noChangeShapeType="1"/>
          </p:cNvCxnSpPr>
          <p:nvPr/>
        </p:nvCxnSpPr>
        <p:spPr bwMode="auto">
          <a:xfrm>
            <a:off x="735013" y="3032125"/>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1" name="Straight Connector 10"/>
          <p:cNvCxnSpPr>
            <a:cxnSpLocks noChangeShapeType="1"/>
          </p:cNvCxnSpPr>
          <p:nvPr/>
        </p:nvCxnSpPr>
        <p:spPr bwMode="auto">
          <a:xfrm>
            <a:off x="735013" y="3944938"/>
            <a:ext cx="8001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2" name="Straight Connector 11"/>
          <p:cNvCxnSpPr>
            <a:cxnSpLocks noChangeShapeType="1"/>
          </p:cNvCxnSpPr>
          <p:nvPr/>
        </p:nvCxnSpPr>
        <p:spPr bwMode="auto">
          <a:xfrm>
            <a:off x="698500" y="4937125"/>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3" name="Straight Connector 12"/>
          <p:cNvCxnSpPr>
            <a:cxnSpLocks noChangeShapeType="1"/>
          </p:cNvCxnSpPr>
          <p:nvPr/>
        </p:nvCxnSpPr>
        <p:spPr bwMode="auto">
          <a:xfrm>
            <a:off x="698500" y="5773738"/>
            <a:ext cx="798513"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3564" name="TextBox 13"/>
          <p:cNvSpPr txBox="1">
            <a:spLocks noChangeArrowheads="1"/>
          </p:cNvSpPr>
          <p:nvPr/>
        </p:nvSpPr>
        <p:spPr bwMode="auto">
          <a:xfrm>
            <a:off x="222389" y="2665413"/>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D0</a:t>
            </a:r>
          </a:p>
        </p:txBody>
      </p:sp>
      <p:sp>
        <p:nvSpPr>
          <p:cNvPr id="23565" name="TextBox 14"/>
          <p:cNvSpPr txBox="1">
            <a:spLocks noChangeArrowheads="1"/>
          </p:cNvSpPr>
          <p:nvPr/>
        </p:nvSpPr>
        <p:spPr bwMode="auto">
          <a:xfrm>
            <a:off x="309148" y="3805238"/>
            <a:ext cx="545342" cy="461665"/>
          </a:xfrm>
          <a:prstGeom prst="rect">
            <a:avLst/>
          </a:prstGeom>
          <a:noFill/>
          <a:ln w="9525">
            <a:noFill/>
            <a:miter lim="800000"/>
            <a:headEnd/>
            <a:tailEnd/>
          </a:ln>
        </p:spPr>
        <p:txBody>
          <a:bodyPr wrap="none">
            <a:prstTxWarp prst="textNoShape">
              <a:avLst/>
            </a:prstTxWarp>
            <a:spAutoFit/>
          </a:bodyPr>
          <a:lstStyle/>
          <a:p>
            <a:pPr>
              <a:buNone/>
            </a:pPr>
            <a:r>
              <a:rPr lang="en-US" sz="2400">
                <a:latin typeface="Comic Sans MS" charset="0"/>
              </a:rPr>
              <a:t>D1</a:t>
            </a:r>
          </a:p>
        </p:txBody>
      </p:sp>
      <p:sp>
        <p:nvSpPr>
          <p:cNvPr id="23566" name="TextBox 15"/>
          <p:cNvSpPr txBox="1">
            <a:spLocks noChangeArrowheads="1"/>
          </p:cNvSpPr>
          <p:nvPr/>
        </p:nvSpPr>
        <p:spPr bwMode="auto">
          <a:xfrm>
            <a:off x="309702" y="4795838"/>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latin typeface="Comic Sans MS" charset="0"/>
              </a:rPr>
              <a:t>D2</a:t>
            </a:r>
          </a:p>
        </p:txBody>
      </p:sp>
      <p:sp>
        <p:nvSpPr>
          <p:cNvPr id="23567" name="TextBox 16"/>
          <p:cNvSpPr txBox="1">
            <a:spLocks noChangeArrowheads="1"/>
          </p:cNvSpPr>
          <p:nvPr/>
        </p:nvSpPr>
        <p:spPr bwMode="auto">
          <a:xfrm>
            <a:off x="323989" y="5634038"/>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latin typeface="Comic Sans MS" charset="0"/>
              </a:rPr>
              <a:t>D3</a:t>
            </a:r>
          </a:p>
        </p:txBody>
      </p:sp>
      <p:cxnSp>
        <p:nvCxnSpPr>
          <p:cNvPr id="20" name="Straight Connector 19"/>
          <p:cNvCxnSpPr>
            <a:cxnSpLocks noChangeShapeType="1"/>
          </p:cNvCxnSpPr>
          <p:nvPr/>
        </p:nvCxnSpPr>
        <p:spPr bwMode="auto">
          <a:xfrm rot="5400000">
            <a:off x="1961357" y="2591594"/>
            <a:ext cx="609600" cy="1587"/>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3613" name="TextBox 21"/>
          <p:cNvSpPr txBox="1">
            <a:spLocks noChangeArrowheads="1"/>
          </p:cNvSpPr>
          <p:nvPr/>
        </p:nvSpPr>
        <p:spPr bwMode="auto">
          <a:xfrm>
            <a:off x="1777924" y="1825625"/>
            <a:ext cx="1132041" cy="461665"/>
          </a:xfrm>
          <a:prstGeom prst="rect">
            <a:avLst/>
          </a:prstGeom>
          <a:noFill/>
          <a:ln w="9525">
            <a:noFill/>
            <a:miter lim="800000"/>
            <a:headEnd/>
            <a:tailEnd/>
          </a:ln>
        </p:spPr>
        <p:txBody>
          <a:bodyPr wrap="none">
            <a:prstTxWarp prst="textNoShape">
              <a:avLst/>
            </a:prstTxWarp>
            <a:spAutoFit/>
          </a:bodyPr>
          <a:lstStyle/>
          <a:p>
            <a:pPr>
              <a:buNone/>
            </a:pPr>
            <a:r>
              <a:rPr lang="en-US" sz="2400">
                <a:latin typeface="Comic Sans MS" charset="0"/>
              </a:rPr>
              <a:t>Enable</a:t>
            </a:r>
          </a:p>
        </p:txBody>
      </p:sp>
      <p:sp>
        <p:nvSpPr>
          <p:cNvPr id="21" name="TextBox 13"/>
          <p:cNvSpPr txBox="1">
            <a:spLocks noChangeArrowheads="1"/>
          </p:cNvSpPr>
          <p:nvPr/>
        </p:nvSpPr>
        <p:spPr bwMode="auto">
          <a:xfrm>
            <a:off x="1497163" y="2944813"/>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0</a:t>
            </a:r>
          </a:p>
        </p:txBody>
      </p:sp>
      <p:sp>
        <p:nvSpPr>
          <p:cNvPr id="22" name="TextBox 13"/>
          <p:cNvSpPr txBox="1">
            <a:spLocks noChangeArrowheads="1"/>
          </p:cNvSpPr>
          <p:nvPr/>
        </p:nvSpPr>
        <p:spPr bwMode="auto">
          <a:xfrm>
            <a:off x="1524351" y="3729335"/>
            <a:ext cx="322524"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1</a:t>
            </a:r>
          </a:p>
        </p:txBody>
      </p:sp>
      <p:sp>
        <p:nvSpPr>
          <p:cNvPr id="23" name="TextBox 13"/>
          <p:cNvSpPr txBox="1">
            <a:spLocks noChangeArrowheads="1"/>
          </p:cNvSpPr>
          <p:nvPr/>
        </p:nvSpPr>
        <p:spPr bwMode="auto">
          <a:xfrm>
            <a:off x="1524150" y="4643735"/>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2</a:t>
            </a:r>
          </a:p>
        </p:txBody>
      </p:sp>
      <p:sp>
        <p:nvSpPr>
          <p:cNvPr id="24" name="TextBox 13"/>
          <p:cNvSpPr txBox="1">
            <a:spLocks noChangeArrowheads="1"/>
          </p:cNvSpPr>
          <p:nvPr/>
        </p:nvSpPr>
        <p:spPr bwMode="auto">
          <a:xfrm>
            <a:off x="1526404" y="5481935"/>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3</a:t>
            </a:r>
          </a:p>
        </p:txBody>
      </p:sp>
      <p:sp>
        <p:nvSpPr>
          <p:cNvPr id="44" name="Rectangle 43"/>
          <p:cNvSpPr>
            <a:spLocks noChangeArrowheads="1"/>
          </p:cNvSpPr>
          <p:nvPr/>
        </p:nvSpPr>
        <p:spPr bwMode="auto">
          <a:xfrm>
            <a:off x="1524000" y="2895600"/>
            <a:ext cx="1905000" cy="3200400"/>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latin typeface="Calibri" pitchFamily="30" charset="0"/>
              <a:ea typeface="ＭＳ Ｐゴシック" pitchFamily="30" charset="-128"/>
              <a:cs typeface="ＭＳ Ｐゴシック" pitchFamily="30" charset="-128"/>
            </a:endParaRPr>
          </a:p>
        </p:txBody>
      </p:sp>
      <p:cxnSp>
        <p:nvCxnSpPr>
          <p:cNvPr id="45" name="Straight Connector 44"/>
          <p:cNvCxnSpPr>
            <a:cxnSpLocks noChangeShapeType="1"/>
          </p:cNvCxnSpPr>
          <p:nvPr/>
        </p:nvCxnSpPr>
        <p:spPr bwMode="auto">
          <a:xfrm>
            <a:off x="5600700" y="1522412"/>
            <a:ext cx="800100" cy="1588"/>
          </a:xfrm>
          <a:prstGeom prst="line">
            <a:avLst/>
          </a:prstGeom>
          <a:noFill/>
          <a:ln w="25400">
            <a:solidFill>
              <a:srgbClr val="FF0000"/>
            </a:solidFill>
            <a:round/>
            <a:headEnd/>
            <a:tailEnd/>
          </a:ln>
          <a:effectLst>
            <a:outerShdw blurRad="40000" dist="20000" dir="5400000" rotWithShape="0">
              <a:srgbClr val="000000">
                <a:alpha val="37999"/>
              </a:srgbClr>
            </a:outerShdw>
          </a:effectLst>
        </p:spPr>
      </p:cxnSp>
      <p:cxnSp>
        <p:nvCxnSpPr>
          <p:cNvPr id="46" name="Straight Connector 45"/>
          <p:cNvCxnSpPr>
            <a:cxnSpLocks noChangeShapeType="1"/>
          </p:cNvCxnSpPr>
          <p:nvPr/>
        </p:nvCxnSpPr>
        <p:spPr bwMode="auto">
          <a:xfrm>
            <a:off x="5600700" y="17510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47" name="Straight Connector 46"/>
          <p:cNvCxnSpPr>
            <a:cxnSpLocks noChangeShapeType="1"/>
          </p:cNvCxnSpPr>
          <p:nvPr/>
        </p:nvCxnSpPr>
        <p:spPr bwMode="auto">
          <a:xfrm>
            <a:off x="5600700" y="19796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48" name="Straight Connector 47"/>
          <p:cNvCxnSpPr>
            <a:cxnSpLocks noChangeShapeType="1"/>
          </p:cNvCxnSpPr>
          <p:nvPr/>
        </p:nvCxnSpPr>
        <p:spPr bwMode="auto">
          <a:xfrm>
            <a:off x="5638800" y="2209800"/>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49" name="Straight Connector 48"/>
          <p:cNvCxnSpPr>
            <a:cxnSpLocks noChangeShapeType="1"/>
          </p:cNvCxnSpPr>
          <p:nvPr/>
        </p:nvCxnSpPr>
        <p:spPr bwMode="auto">
          <a:xfrm>
            <a:off x="7620000" y="15986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0" name="Straight Connector 49"/>
          <p:cNvCxnSpPr>
            <a:cxnSpLocks noChangeShapeType="1"/>
          </p:cNvCxnSpPr>
          <p:nvPr/>
        </p:nvCxnSpPr>
        <p:spPr bwMode="auto">
          <a:xfrm>
            <a:off x="7620000" y="20558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52" name="TextBox 13"/>
          <p:cNvSpPr txBox="1">
            <a:spLocks noChangeArrowheads="1"/>
          </p:cNvSpPr>
          <p:nvPr/>
        </p:nvSpPr>
        <p:spPr bwMode="auto">
          <a:xfrm>
            <a:off x="8433381" y="1278834"/>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0</a:t>
            </a:r>
          </a:p>
        </p:txBody>
      </p:sp>
      <p:sp>
        <p:nvSpPr>
          <p:cNvPr id="53" name="TextBox 13"/>
          <p:cNvSpPr txBox="1">
            <a:spLocks noChangeArrowheads="1"/>
          </p:cNvSpPr>
          <p:nvPr/>
        </p:nvSpPr>
        <p:spPr bwMode="auto">
          <a:xfrm>
            <a:off x="8433381" y="1900535"/>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0</a:t>
            </a:r>
          </a:p>
        </p:txBody>
      </p:sp>
      <p:sp>
        <p:nvSpPr>
          <p:cNvPr id="54" name="Rectangle 53"/>
          <p:cNvSpPr>
            <a:spLocks noChangeArrowheads="1"/>
          </p:cNvSpPr>
          <p:nvPr/>
        </p:nvSpPr>
        <p:spPr bwMode="auto">
          <a:xfrm>
            <a:off x="6434251" y="2828550"/>
            <a:ext cx="1228828" cy="839787"/>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latin typeface="Calibri" pitchFamily="30" charset="0"/>
              <a:ea typeface="ＭＳ Ｐゴシック" pitchFamily="30" charset="-128"/>
              <a:cs typeface="ＭＳ Ｐゴシック" pitchFamily="30" charset="-128"/>
            </a:endParaRPr>
          </a:p>
        </p:txBody>
      </p:sp>
      <p:cxnSp>
        <p:nvCxnSpPr>
          <p:cNvPr id="55" name="Straight Connector 54"/>
          <p:cNvCxnSpPr>
            <a:cxnSpLocks noChangeShapeType="1"/>
          </p:cNvCxnSpPr>
          <p:nvPr/>
        </p:nvCxnSpPr>
        <p:spPr bwMode="auto">
          <a:xfrm>
            <a:off x="5634151" y="28940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7" name="Straight Connector 56"/>
          <p:cNvCxnSpPr>
            <a:cxnSpLocks noChangeShapeType="1"/>
          </p:cNvCxnSpPr>
          <p:nvPr/>
        </p:nvCxnSpPr>
        <p:spPr bwMode="auto">
          <a:xfrm>
            <a:off x="5634151" y="33512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8" name="Straight Connector 57"/>
          <p:cNvCxnSpPr>
            <a:cxnSpLocks noChangeShapeType="1"/>
          </p:cNvCxnSpPr>
          <p:nvPr/>
        </p:nvCxnSpPr>
        <p:spPr bwMode="auto">
          <a:xfrm>
            <a:off x="5672251" y="3581400"/>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9" name="Straight Connector 58"/>
          <p:cNvCxnSpPr>
            <a:cxnSpLocks noChangeShapeType="1"/>
          </p:cNvCxnSpPr>
          <p:nvPr/>
        </p:nvCxnSpPr>
        <p:spPr bwMode="auto">
          <a:xfrm>
            <a:off x="7653451" y="29702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60" name="Straight Connector 59"/>
          <p:cNvCxnSpPr>
            <a:cxnSpLocks noChangeShapeType="1"/>
          </p:cNvCxnSpPr>
          <p:nvPr/>
        </p:nvCxnSpPr>
        <p:spPr bwMode="auto">
          <a:xfrm>
            <a:off x="7653451" y="34274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62" name="TextBox 13"/>
          <p:cNvSpPr txBox="1">
            <a:spLocks noChangeArrowheads="1"/>
          </p:cNvSpPr>
          <p:nvPr/>
        </p:nvSpPr>
        <p:spPr bwMode="auto">
          <a:xfrm>
            <a:off x="8466832" y="2650434"/>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0</a:t>
            </a:r>
          </a:p>
        </p:txBody>
      </p:sp>
      <p:sp>
        <p:nvSpPr>
          <p:cNvPr id="63" name="TextBox 13"/>
          <p:cNvSpPr txBox="1">
            <a:spLocks noChangeArrowheads="1"/>
          </p:cNvSpPr>
          <p:nvPr/>
        </p:nvSpPr>
        <p:spPr bwMode="auto">
          <a:xfrm>
            <a:off x="8467033" y="3272135"/>
            <a:ext cx="322524"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1</a:t>
            </a:r>
          </a:p>
        </p:txBody>
      </p:sp>
      <p:sp>
        <p:nvSpPr>
          <p:cNvPr id="64" name="Rectangle 63"/>
          <p:cNvSpPr>
            <a:spLocks noChangeArrowheads="1"/>
          </p:cNvSpPr>
          <p:nvPr/>
        </p:nvSpPr>
        <p:spPr bwMode="auto">
          <a:xfrm>
            <a:off x="6438900" y="4123950"/>
            <a:ext cx="1228828" cy="839787"/>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latin typeface="Calibri" pitchFamily="30" charset="0"/>
              <a:ea typeface="ＭＳ Ｐゴシック" pitchFamily="30" charset="-128"/>
              <a:cs typeface="ＭＳ Ｐゴシック" pitchFamily="30" charset="-128"/>
            </a:endParaRPr>
          </a:p>
        </p:txBody>
      </p:sp>
      <p:cxnSp>
        <p:nvCxnSpPr>
          <p:cNvPr id="65" name="Straight Connector 64"/>
          <p:cNvCxnSpPr>
            <a:cxnSpLocks noChangeShapeType="1"/>
          </p:cNvCxnSpPr>
          <p:nvPr/>
        </p:nvCxnSpPr>
        <p:spPr bwMode="auto">
          <a:xfrm>
            <a:off x="5638800" y="41894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66" name="Straight Connector 65"/>
          <p:cNvCxnSpPr>
            <a:cxnSpLocks noChangeShapeType="1"/>
          </p:cNvCxnSpPr>
          <p:nvPr/>
        </p:nvCxnSpPr>
        <p:spPr bwMode="auto">
          <a:xfrm>
            <a:off x="5638800" y="44180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68" name="Straight Connector 67"/>
          <p:cNvCxnSpPr>
            <a:cxnSpLocks noChangeShapeType="1"/>
          </p:cNvCxnSpPr>
          <p:nvPr/>
        </p:nvCxnSpPr>
        <p:spPr bwMode="auto">
          <a:xfrm>
            <a:off x="5676900" y="4876800"/>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69" name="Straight Connector 68"/>
          <p:cNvCxnSpPr>
            <a:cxnSpLocks noChangeShapeType="1"/>
          </p:cNvCxnSpPr>
          <p:nvPr/>
        </p:nvCxnSpPr>
        <p:spPr bwMode="auto">
          <a:xfrm>
            <a:off x="7658100" y="42656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0" name="Straight Connector 69"/>
          <p:cNvCxnSpPr>
            <a:cxnSpLocks noChangeShapeType="1"/>
          </p:cNvCxnSpPr>
          <p:nvPr/>
        </p:nvCxnSpPr>
        <p:spPr bwMode="auto">
          <a:xfrm>
            <a:off x="7658100" y="47228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72" name="TextBox 13"/>
          <p:cNvSpPr txBox="1">
            <a:spLocks noChangeArrowheads="1"/>
          </p:cNvSpPr>
          <p:nvPr/>
        </p:nvSpPr>
        <p:spPr bwMode="auto">
          <a:xfrm>
            <a:off x="8471682" y="3945834"/>
            <a:ext cx="322524"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1</a:t>
            </a:r>
          </a:p>
        </p:txBody>
      </p:sp>
      <p:sp>
        <p:nvSpPr>
          <p:cNvPr id="73" name="TextBox 13"/>
          <p:cNvSpPr txBox="1">
            <a:spLocks noChangeArrowheads="1"/>
          </p:cNvSpPr>
          <p:nvPr/>
        </p:nvSpPr>
        <p:spPr bwMode="auto">
          <a:xfrm>
            <a:off x="8471481" y="4567535"/>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0</a:t>
            </a:r>
          </a:p>
        </p:txBody>
      </p:sp>
      <p:sp>
        <p:nvSpPr>
          <p:cNvPr id="74" name="Rectangle 73"/>
          <p:cNvSpPr>
            <a:spLocks noChangeArrowheads="1"/>
          </p:cNvSpPr>
          <p:nvPr/>
        </p:nvSpPr>
        <p:spPr bwMode="auto">
          <a:xfrm>
            <a:off x="6438900" y="5495550"/>
            <a:ext cx="1228828" cy="839787"/>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latin typeface="Calibri" pitchFamily="30" charset="0"/>
              <a:ea typeface="ＭＳ Ｐゴシック" pitchFamily="30" charset="-128"/>
              <a:cs typeface="ＭＳ Ｐゴシック" pitchFamily="30" charset="-128"/>
            </a:endParaRPr>
          </a:p>
        </p:txBody>
      </p:sp>
      <p:cxnSp>
        <p:nvCxnSpPr>
          <p:cNvPr id="75" name="Straight Connector 74"/>
          <p:cNvCxnSpPr>
            <a:cxnSpLocks noChangeShapeType="1"/>
          </p:cNvCxnSpPr>
          <p:nvPr/>
        </p:nvCxnSpPr>
        <p:spPr bwMode="auto">
          <a:xfrm>
            <a:off x="5638800" y="55610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6" name="Straight Connector 75"/>
          <p:cNvCxnSpPr>
            <a:cxnSpLocks noChangeShapeType="1"/>
          </p:cNvCxnSpPr>
          <p:nvPr/>
        </p:nvCxnSpPr>
        <p:spPr bwMode="auto">
          <a:xfrm>
            <a:off x="5638800" y="57896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7" name="Straight Connector 76"/>
          <p:cNvCxnSpPr>
            <a:cxnSpLocks noChangeShapeType="1"/>
          </p:cNvCxnSpPr>
          <p:nvPr/>
        </p:nvCxnSpPr>
        <p:spPr bwMode="auto">
          <a:xfrm>
            <a:off x="5638800" y="60182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9" name="Straight Connector 78"/>
          <p:cNvCxnSpPr>
            <a:cxnSpLocks noChangeShapeType="1"/>
          </p:cNvCxnSpPr>
          <p:nvPr/>
        </p:nvCxnSpPr>
        <p:spPr bwMode="auto">
          <a:xfrm>
            <a:off x="7658100" y="56372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80" name="Straight Connector 79"/>
          <p:cNvCxnSpPr>
            <a:cxnSpLocks noChangeShapeType="1"/>
          </p:cNvCxnSpPr>
          <p:nvPr/>
        </p:nvCxnSpPr>
        <p:spPr bwMode="auto">
          <a:xfrm>
            <a:off x="7658100" y="6094412"/>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82" name="TextBox 13"/>
          <p:cNvSpPr txBox="1">
            <a:spLocks noChangeArrowheads="1"/>
          </p:cNvSpPr>
          <p:nvPr/>
        </p:nvSpPr>
        <p:spPr bwMode="auto">
          <a:xfrm>
            <a:off x="8471682" y="5317434"/>
            <a:ext cx="322524"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1</a:t>
            </a:r>
          </a:p>
        </p:txBody>
      </p:sp>
      <p:sp>
        <p:nvSpPr>
          <p:cNvPr id="83" name="TextBox 13"/>
          <p:cNvSpPr txBox="1">
            <a:spLocks noChangeArrowheads="1"/>
          </p:cNvSpPr>
          <p:nvPr/>
        </p:nvSpPr>
        <p:spPr bwMode="auto">
          <a:xfrm>
            <a:off x="8471682" y="5939135"/>
            <a:ext cx="322524"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1</a:t>
            </a:r>
          </a:p>
        </p:txBody>
      </p:sp>
      <p:cxnSp>
        <p:nvCxnSpPr>
          <p:cNvPr id="84" name="Straight Connector 83"/>
          <p:cNvCxnSpPr>
            <a:cxnSpLocks noChangeShapeType="1"/>
          </p:cNvCxnSpPr>
          <p:nvPr/>
        </p:nvCxnSpPr>
        <p:spPr bwMode="auto">
          <a:xfrm>
            <a:off x="5658853" y="3124200"/>
            <a:ext cx="800100" cy="1588"/>
          </a:xfrm>
          <a:prstGeom prst="line">
            <a:avLst/>
          </a:prstGeom>
          <a:noFill/>
          <a:ln w="25400">
            <a:solidFill>
              <a:srgbClr val="FF0000"/>
            </a:solidFill>
            <a:round/>
            <a:headEnd/>
            <a:tailEnd/>
          </a:ln>
          <a:effectLst>
            <a:outerShdw blurRad="40000" dist="20000" dir="5400000" rotWithShape="0">
              <a:srgbClr val="000000">
                <a:alpha val="37999"/>
              </a:srgbClr>
            </a:outerShdw>
          </a:effectLst>
        </p:spPr>
      </p:cxnSp>
      <p:cxnSp>
        <p:nvCxnSpPr>
          <p:cNvPr id="85" name="Straight Connector 84"/>
          <p:cNvCxnSpPr>
            <a:cxnSpLocks noChangeShapeType="1"/>
          </p:cNvCxnSpPr>
          <p:nvPr/>
        </p:nvCxnSpPr>
        <p:spPr bwMode="auto">
          <a:xfrm>
            <a:off x="5658853" y="4648200"/>
            <a:ext cx="800100" cy="1588"/>
          </a:xfrm>
          <a:prstGeom prst="line">
            <a:avLst/>
          </a:prstGeom>
          <a:noFill/>
          <a:ln w="25400">
            <a:solidFill>
              <a:srgbClr val="FF0000"/>
            </a:solidFill>
            <a:round/>
            <a:headEnd/>
            <a:tailEnd/>
          </a:ln>
          <a:effectLst>
            <a:outerShdw blurRad="40000" dist="20000" dir="5400000" rotWithShape="0">
              <a:srgbClr val="000000">
                <a:alpha val="37999"/>
              </a:srgbClr>
            </a:outerShdw>
          </a:effectLst>
        </p:spPr>
      </p:cxnSp>
      <p:cxnSp>
        <p:nvCxnSpPr>
          <p:cNvPr id="86" name="Straight Connector 85"/>
          <p:cNvCxnSpPr>
            <a:cxnSpLocks noChangeShapeType="1"/>
          </p:cNvCxnSpPr>
          <p:nvPr/>
        </p:nvCxnSpPr>
        <p:spPr bwMode="auto">
          <a:xfrm>
            <a:off x="5638800" y="6248400"/>
            <a:ext cx="800100" cy="1588"/>
          </a:xfrm>
          <a:prstGeom prst="line">
            <a:avLst/>
          </a:prstGeom>
          <a:noFill/>
          <a:ln w="25400">
            <a:solidFill>
              <a:srgbClr val="FF0000"/>
            </a:solidFill>
            <a:round/>
            <a:headEnd/>
            <a:tailEnd/>
          </a:ln>
          <a:effectLst>
            <a:outerShdw blurRad="40000" dist="20000" dir="5400000" rotWithShape="0">
              <a:srgbClr val="000000">
                <a:alpha val="37999"/>
              </a:srgbClr>
            </a:outerShdw>
          </a:effectLst>
        </p:spPr>
      </p:cxnSp>
      <p:sp>
        <p:nvSpPr>
          <p:cNvPr id="87" name="TextBox 13"/>
          <p:cNvSpPr txBox="1">
            <a:spLocks noChangeArrowheads="1"/>
          </p:cNvSpPr>
          <p:nvPr/>
        </p:nvSpPr>
        <p:spPr bwMode="auto">
          <a:xfrm>
            <a:off x="5249795" y="1361182"/>
            <a:ext cx="309700" cy="1224951"/>
          </a:xfrm>
          <a:prstGeom prst="rect">
            <a:avLst/>
          </a:prstGeom>
          <a:noFill/>
          <a:ln w="9525">
            <a:noFill/>
            <a:miter lim="800000"/>
            <a:headEnd/>
            <a:tailEnd/>
          </a:ln>
        </p:spPr>
        <p:txBody>
          <a:bodyPr wrap="none">
            <a:prstTxWarp prst="textNoShape">
              <a:avLst/>
            </a:prstTxWarp>
            <a:spAutoFit/>
          </a:bodyPr>
          <a:lstStyle/>
          <a:p>
            <a:pPr>
              <a:buNone/>
            </a:pPr>
            <a:r>
              <a:rPr lang="en-US" sz="1600" dirty="0">
                <a:solidFill>
                  <a:srgbClr val="FF0000"/>
                </a:solidFill>
                <a:latin typeface="Comic Sans MS" charset="0"/>
              </a:rPr>
              <a:t>0</a:t>
            </a:r>
          </a:p>
          <a:p>
            <a:pPr>
              <a:buNone/>
            </a:pPr>
            <a:r>
              <a:rPr lang="en-US" sz="1600" dirty="0">
                <a:latin typeface="Comic Sans MS" charset="0"/>
              </a:rPr>
              <a:t>1</a:t>
            </a:r>
          </a:p>
          <a:p>
            <a:pPr>
              <a:buNone/>
            </a:pPr>
            <a:r>
              <a:rPr lang="en-US" sz="1600" dirty="0">
                <a:latin typeface="Comic Sans MS" charset="0"/>
              </a:rPr>
              <a:t>2</a:t>
            </a:r>
          </a:p>
          <a:p>
            <a:pPr>
              <a:buNone/>
            </a:pPr>
            <a:r>
              <a:rPr lang="en-US" sz="1600" dirty="0">
                <a:latin typeface="Comic Sans MS" charset="0"/>
              </a:rPr>
              <a:t>3</a:t>
            </a:r>
          </a:p>
        </p:txBody>
      </p:sp>
      <p:sp>
        <p:nvSpPr>
          <p:cNvPr id="67" name="TextBox 13"/>
          <p:cNvSpPr txBox="1">
            <a:spLocks noChangeArrowheads="1"/>
          </p:cNvSpPr>
          <p:nvPr/>
        </p:nvSpPr>
        <p:spPr bwMode="auto">
          <a:xfrm>
            <a:off x="5335603" y="2732782"/>
            <a:ext cx="309700" cy="1224951"/>
          </a:xfrm>
          <a:prstGeom prst="rect">
            <a:avLst/>
          </a:prstGeom>
          <a:noFill/>
          <a:ln w="9525">
            <a:noFill/>
            <a:miter lim="800000"/>
            <a:headEnd/>
            <a:tailEnd/>
          </a:ln>
        </p:spPr>
        <p:txBody>
          <a:bodyPr wrap="none">
            <a:prstTxWarp prst="textNoShape">
              <a:avLst/>
            </a:prstTxWarp>
            <a:spAutoFit/>
          </a:bodyPr>
          <a:lstStyle/>
          <a:p>
            <a:pPr>
              <a:buNone/>
            </a:pPr>
            <a:r>
              <a:rPr lang="en-US" sz="1600" dirty="0">
                <a:solidFill>
                  <a:srgbClr val="000000"/>
                </a:solidFill>
                <a:latin typeface="Comic Sans MS" charset="0"/>
              </a:rPr>
              <a:t>0</a:t>
            </a:r>
          </a:p>
          <a:p>
            <a:pPr>
              <a:buNone/>
            </a:pPr>
            <a:r>
              <a:rPr lang="en-US" sz="1600" dirty="0">
                <a:solidFill>
                  <a:srgbClr val="FF0000"/>
                </a:solidFill>
                <a:latin typeface="Comic Sans MS" charset="0"/>
              </a:rPr>
              <a:t>1</a:t>
            </a:r>
          </a:p>
          <a:p>
            <a:pPr>
              <a:buNone/>
            </a:pPr>
            <a:r>
              <a:rPr lang="en-US" sz="1600" dirty="0">
                <a:latin typeface="Comic Sans MS" charset="0"/>
              </a:rPr>
              <a:t>2</a:t>
            </a:r>
          </a:p>
          <a:p>
            <a:pPr>
              <a:buNone/>
            </a:pPr>
            <a:r>
              <a:rPr lang="en-US" sz="1600" dirty="0">
                <a:latin typeface="Comic Sans MS" charset="0"/>
              </a:rPr>
              <a:t>3</a:t>
            </a:r>
          </a:p>
        </p:txBody>
      </p:sp>
      <p:sp>
        <p:nvSpPr>
          <p:cNvPr id="71" name="TextBox 13"/>
          <p:cNvSpPr txBox="1">
            <a:spLocks noChangeArrowheads="1"/>
          </p:cNvSpPr>
          <p:nvPr/>
        </p:nvSpPr>
        <p:spPr bwMode="auto">
          <a:xfrm>
            <a:off x="5403697" y="4028182"/>
            <a:ext cx="309700" cy="1224951"/>
          </a:xfrm>
          <a:prstGeom prst="rect">
            <a:avLst/>
          </a:prstGeom>
          <a:noFill/>
          <a:ln w="9525">
            <a:noFill/>
            <a:miter lim="800000"/>
            <a:headEnd/>
            <a:tailEnd/>
          </a:ln>
        </p:spPr>
        <p:txBody>
          <a:bodyPr wrap="none">
            <a:prstTxWarp prst="textNoShape">
              <a:avLst/>
            </a:prstTxWarp>
            <a:spAutoFit/>
          </a:bodyPr>
          <a:lstStyle/>
          <a:p>
            <a:pPr>
              <a:buNone/>
            </a:pPr>
            <a:r>
              <a:rPr lang="en-US" sz="1600" dirty="0">
                <a:solidFill>
                  <a:srgbClr val="000000"/>
                </a:solidFill>
                <a:latin typeface="Comic Sans MS" charset="0"/>
              </a:rPr>
              <a:t>0</a:t>
            </a:r>
          </a:p>
          <a:p>
            <a:pPr>
              <a:buNone/>
            </a:pPr>
            <a:r>
              <a:rPr lang="en-US" sz="1600" dirty="0">
                <a:solidFill>
                  <a:srgbClr val="000000"/>
                </a:solidFill>
                <a:latin typeface="Comic Sans MS" charset="0"/>
              </a:rPr>
              <a:t>1</a:t>
            </a:r>
          </a:p>
          <a:p>
            <a:pPr>
              <a:buNone/>
            </a:pPr>
            <a:r>
              <a:rPr lang="en-US" sz="1600" dirty="0">
                <a:solidFill>
                  <a:srgbClr val="FF0000"/>
                </a:solidFill>
                <a:latin typeface="Comic Sans MS" charset="0"/>
              </a:rPr>
              <a:t>2</a:t>
            </a:r>
          </a:p>
          <a:p>
            <a:pPr>
              <a:buNone/>
            </a:pPr>
            <a:r>
              <a:rPr lang="en-US" sz="1600" dirty="0">
                <a:latin typeface="Comic Sans MS" charset="0"/>
              </a:rPr>
              <a:t>3</a:t>
            </a:r>
          </a:p>
        </p:txBody>
      </p:sp>
      <p:sp>
        <p:nvSpPr>
          <p:cNvPr id="78" name="TextBox 13"/>
          <p:cNvSpPr txBox="1">
            <a:spLocks noChangeArrowheads="1"/>
          </p:cNvSpPr>
          <p:nvPr/>
        </p:nvSpPr>
        <p:spPr bwMode="auto">
          <a:xfrm>
            <a:off x="5411803" y="5399782"/>
            <a:ext cx="309700" cy="1224951"/>
          </a:xfrm>
          <a:prstGeom prst="rect">
            <a:avLst/>
          </a:prstGeom>
          <a:noFill/>
          <a:ln w="9525">
            <a:noFill/>
            <a:miter lim="800000"/>
            <a:headEnd/>
            <a:tailEnd/>
          </a:ln>
        </p:spPr>
        <p:txBody>
          <a:bodyPr wrap="none">
            <a:prstTxWarp prst="textNoShape">
              <a:avLst/>
            </a:prstTxWarp>
            <a:spAutoFit/>
          </a:bodyPr>
          <a:lstStyle/>
          <a:p>
            <a:pPr>
              <a:buNone/>
            </a:pPr>
            <a:r>
              <a:rPr lang="en-US" sz="1600" dirty="0">
                <a:solidFill>
                  <a:srgbClr val="000000"/>
                </a:solidFill>
                <a:latin typeface="Comic Sans MS" charset="0"/>
              </a:rPr>
              <a:t>0</a:t>
            </a:r>
          </a:p>
          <a:p>
            <a:pPr>
              <a:buNone/>
            </a:pPr>
            <a:r>
              <a:rPr lang="en-US" sz="1600" dirty="0">
                <a:latin typeface="Comic Sans MS" charset="0"/>
              </a:rPr>
              <a:t>1</a:t>
            </a:r>
          </a:p>
          <a:p>
            <a:pPr>
              <a:buNone/>
            </a:pPr>
            <a:r>
              <a:rPr lang="en-US" sz="1600" dirty="0">
                <a:latin typeface="Comic Sans MS" charset="0"/>
              </a:rPr>
              <a:t>2</a:t>
            </a:r>
          </a:p>
          <a:p>
            <a:pPr>
              <a:buNone/>
            </a:pPr>
            <a:r>
              <a:rPr lang="en-US" sz="1600" dirty="0">
                <a:solidFill>
                  <a:srgbClr val="FF0000"/>
                </a:solidFill>
                <a:latin typeface="Comic Sans MS" charset="0"/>
              </a:rPr>
              <a:t>3</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48</a:t>
            </a:fld>
            <a:endParaRPr lang="en-US"/>
          </a:p>
        </p:txBody>
      </p:sp>
      <p:pic>
        <p:nvPicPr>
          <p:cNvPr id="3" name="Audio 2">
            <a:hlinkClick r:id="" action="ppaction://media"/>
            <a:extLst>
              <a:ext uri="{FF2B5EF4-FFF2-40B4-BE49-F238E27FC236}">
                <a16:creationId xmlns:a16="http://schemas.microsoft.com/office/drawing/2014/main" id="{47451EF9-E7CD-26C3-0ED5-846A616AFC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49285493"/>
      </p:ext>
    </p:extLst>
  </p:cSld>
  <p:clrMapOvr>
    <a:masterClrMapping/>
  </p:clrMapOvr>
  <mc:AlternateContent xmlns:mc="http://schemas.openxmlformats.org/markup-compatibility/2006" xmlns:p14="http://schemas.microsoft.com/office/powerpoint/2010/main">
    <mc:Choice Requires="p14">
      <p:transition spd="slow" p14:dur="2000" advTm="54229"/>
    </mc:Choice>
    <mc:Fallback xmlns="">
      <p:transition spd="slow" advTm="5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1165914" y="0"/>
            <a:ext cx="6555000" cy="646331"/>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Encoder: 2</a:t>
            </a:r>
            <a:r>
              <a:rPr lang="en-US" sz="3600" baseline="30000" dirty="0">
                <a:solidFill>
                  <a:srgbClr val="0000FF"/>
                </a:solidFill>
                <a:latin typeface="Comic Sans MS" charset="0"/>
                <a:sym typeface="Wingdings" charset="2"/>
              </a:rPr>
              <a:t>n</a:t>
            </a:r>
            <a:r>
              <a:rPr lang="en-US" sz="3600" dirty="0">
                <a:solidFill>
                  <a:srgbClr val="0000FF"/>
                </a:solidFill>
                <a:latin typeface="Comic Sans MS" charset="0"/>
                <a:sym typeface="Wingdings" charset="2"/>
              </a:rPr>
              <a:t> inputs, n outputs</a:t>
            </a:r>
          </a:p>
        </p:txBody>
      </p:sp>
      <p:sp>
        <p:nvSpPr>
          <p:cNvPr id="5" name="Rectangle 4"/>
          <p:cNvSpPr>
            <a:spLocks noChangeArrowheads="1"/>
          </p:cNvSpPr>
          <p:nvPr/>
        </p:nvSpPr>
        <p:spPr bwMode="auto">
          <a:xfrm>
            <a:off x="1535113" y="2895600"/>
            <a:ext cx="1905000" cy="3200400"/>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3556" name="TextBox 5"/>
          <p:cNvSpPr txBox="1">
            <a:spLocks noChangeArrowheads="1"/>
          </p:cNvSpPr>
          <p:nvPr/>
        </p:nvSpPr>
        <p:spPr bwMode="auto">
          <a:xfrm>
            <a:off x="4238869" y="3405188"/>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cxnSp>
        <p:nvCxnSpPr>
          <p:cNvPr id="7" name="Straight Connector 6"/>
          <p:cNvCxnSpPr>
            <a:cxnSpLocks noChangeShapeType="1"/>
          </p:cNvCxnSpPr>
          <p:nvPr/>
        </p:nvCxnSpPr>
        <p:spPr bwMode="auto">
          <a:xfrm>
            <a:off x="3409950" y="3636963"/>
            <a:ext cx="8001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3558" name="TextBox 7"/>
          <p:cNvSpPr txBox="1">
            <a:spLocks noChangeArrowheads="1"/>
          </p:cNvSpPr>
          <p:nvPr/>
        </p:nvSpPr>
        <p:spPr bwMode="auto">
          <a:xfrm>
            <a:off x="4267592" y="4564063"/>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B</a:t>
            </a:r>
          </a:p>
        </p:txBody>
      </p:sp>
      <p:cxnSp>
        <p:nvCxnSpPr>
          <p:cNvPr id="9" name="Straight Connector 8"/>
          <p:cNvCxnSpPr>
            <a:cxnSpLocks noChangeShapeType="1"/>
          </p:cNvCxnSpPr>
          <p:nvPr/>
        </p:nvCxnSpPr>
        <p:spPr bwMode="auto">
          <a:xfrm>
            <a:off x="3440113" y="4794250"/>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0" name="Straight Connector 9"/>
          <p:cNvCxnSpPr>
            <a:cxnSpLocks noChangeShapeType="1"/>
          </p:cNvCxnSpPr>
          <p:nvPr/>
        </p:nvCxnSpPr>
        <p:spPr bwMode="auto">
          <a:xfrm>
            <a:off x="735013" y="3032125"/>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1" name="Straight Connector 10"/>
          <p:cNvCxnSpPr>
            <a:cxnSpLocks noChangeShapeType="1"/>
          </p:cNvCxnSpPr>
          <p:nvPr/>
        </p:nvCxnSpPr>
        <p:spPr bwMode="auto">
          <a:xfrm>
            <a:off x="735013" y="3944938"/>
            <a:ext cx="8001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2" name="Straight Connector 11"/>
          <p:cNvCxnSpPr>
            <a:cxnSpLocks noChangeShapeType="1"/>
          </p:cNvCxnSpPr>
          <p:nvPr/>
        </p:nvCxnSpPr>
        <p:spPr bwMode="auto">
          <a:xfrm>
            <a:off x="698500" y="4937125"/>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3" name="Straight Connector 12"/>
          <p:cNvCxnSpPr>
            <a:cxnSpLocks noChangeShapeType="1"/>
          </p:cNvCxnSpPr>
          <p:nvPr/>
        </p:nvCxnSpPr>
        <p:spPr bwMode="auto">
          <a:xfrm>
            <a:off x="698500" y="5773738"/>
            <a:ext cx="798513"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3564" name="TextBox 13"/>
          <p:cNvSpPr txBox="1">
            <a:spLocks noChangeArrowheads="1"/>
          </p:cNvSpPr>
          <p:nvPr/>
        </p:nvSpPr>
        <p:spPr bwMode="auto">
          <a:xfrm>
            <a:off x="222389" y="2665413"/>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D0</a:t>
            </a:r>
          </a:p>
        </p:txBody>
      </p:sp>
      <p:sp>
        <p:nvSpPr>
          <p:cNvPr id="23565" name="TextBox 14"/>
          <p:cNvSpPr txBox="1">
            <a:spLocks noChangeArrowheads="1"/>
          </p:cNvSpPr>
          <p:nvPr/>
        </p:nvSpPr>
        <p:spPr bwMode="auto">
          <a:xfrm>
            <a:off x="309148" y="3805238"/>
            <a:ext cx="545342"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D1</a:t>
            </a:r>
          </a:p>
        </p:txBody>
      </p:sp>
      <p:sp>
        <p:nvSpPr>
          <p:cNvPr id="23566" name="TextBox 15"/>
          <p:cNvSpPr txBox="1">
            <a:spLocks noChangeArrowheads="1"/>
          </p:cNvSpPr>
          <p:nvPr/>
        </p:nvSpPr>
        <p:spPr bwMode="auto">
          <a:xfrm>
            <a:off x="309702" y="4795838"/>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D2</a:t>
            </a:r>
          </a:p>
        </p:txBody>
      </p:sp>
      <p:sp>
        <p:nvSpPr>
          <p:cNvPr id="23567" name="TextBox 16"/>
          <p:cNvSpPr txBox="1">
            <a:spLocks noChangeArrowheads="1"/>
          </p:cNvSpPr>
          <p:nvPr/>
        </p:nvSpPr>
        <p:spPr bwMode="auto">
          <a:xfrm>
            <a:off x="323989" y="5634038"/>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D3</a:t>
            </a:r>
          </a:p>
        </p:txBody>
      </p:sp>
      <p:graphicFrame>
        <p:nvGraphicFramePr>
          <p:cNvPr id="19" name="Table 18"/>
          <p:cNvGraphicFramePr>
            <a:graphicFrameLocks noGrp="1"/>
          </p:cNvGraphicFramePr>
          <p:nvPr/>
        </p:nvGraphicFramePr>
        <p:xfrm>
          <a:off x="5334000" y="1676400"/>
          <a:ext cx="3429000" cy="3436940"/>
        </p:xfrm>
        <a:graphic>
          <a:graphicData uri="http://schemas.openxmlformats.org/drawingml/2006/table">
            <a:tbl>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571500">
                  <a:extLst>
                    <a:ext uri="{9D8B030D-6E8A-4147-A177-3AD203B41FA5}">
                      <a16:colId xmlns:a16="http://schemas.microsoft.com/office/drawing/2014/main" val="20004"/>
                    </a:ext>
                  </a:extLst>
                </a:gridCol>
                <a:gridCol w="571500">
                  <a:extLst>
                    <a:ext uri="{9D8B030D-6E8A-4147-A177-3AD203B41FA5}">
                      <a16:colId xmlns:a16="http://schemas.microsoft.com/office/drawing/2014/main" val="20005"/>
                    </a:ext>
                  </a:extLst>
                </a:gridCol>
              </a:tblGrid>
              <a:tr h="687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D0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D1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D2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D3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87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87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87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87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cxnSp>
        <p:nvCxnSpPr>
          <p:cNvPr id="20" name="Straight Connector 19"/>
          <p:cNvCxnSpPr>
            <a:cxnSpLocks noChangeShapeType="1"/>
          </p:cNvCxnSpPr>
          <p:nvPr/>
        </p:nvCxnSpPr>
        <p:spPr bwMode="auto">
          <a:xfrm rot="5400000">
            <a:off x="1961357" y="2591594"/>
            <a:ext cx="609600" cy="1587"/>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3613" name="TextBox 21"/>
          <p:cNvSpPr txBox="1">
            <a:spLocks noChangeArrowheads="1"/>
          </p:cNvSpPr>
          <p:nvPr/>
        </p:nvSpPr>
        <p:spPr bwMode="auto">
          <a:xfrm>
            <a:off x="1777924" y="1825625"/>
            <a:ext cx="1132041"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Enable</a:t>
            </a:r>
          </a:p>
        </p:txBody>
      </p:sp>
      <p:sp>
        <p:nvSpPr>
          <p:cNvPr id="23614" name="TextBox 22"/>
          <p:cNvSpPr txBox="1">
            <a:spLocks noChangeArrowheads="1"/>
          </p:cNvSpPr>
          <p:nvPr/>
        </p:nvSpPr>
        <p:spPr bwMode="auto">
          <a:xfrm>
            <a:off x="4793233" y="5257503"/>
            <a:ext cx="4019550" cy="1698927"/>
          </a:xfrm>
          <a:prstGeom prst="rect">
            <a:avLst/>
          </a:prstGeom>
          <a:noFill/>
          <a:ln w="9525">
            <a:noFill/>
            <a:miter lim="800000"/>
            <a:headEnd/>
            <a:tailEnd/>
          </a:ln>
        </p:spPr>
        <p:txBody>
          <a:bodyPr wrap="square">
            <a:prstTxWarp prst="textNoShape">
              <a:avLst/>
            </a:prstTxWarp>
            <a:spAutoFit/>
          </a:bodyPr>
          <a:lstStyle/>
          <a:p>
            <a:pPr>
              <a:buNone/>
            </a:pPr>
            <a:r>
              <a:rPr lang="en-US" sz="1800" dirty="0">
                <a:latin typeface="Comic Sans MS" charset="0"/>
              </a:rPr>
              <a:t>A = D2 + D3 = NOT(XOR(D</a:t>
            </a:r>
            <a:r>
              <a:rPr lang="en-US" sz="1800" baseline="-25000" dirty="0">
                <a:latin typeface="Comic Sans MS" charset="0"/>
              </a:rPr>
              <a:t>0</a:t>
            </a:r>
            <a:r>
              <a:rPr lang="en-US" sz="1800" dirty="0">
                <a:latin typeface="Comic Sans MS" charset="0"/>
              </a:rPr>
              <a:t>,D</a:t>
            </a:r>
            <a:r>
              <a:rPr lang="en-US" sz="1800" baseline="-25000" dirty="0">
                <a:latin typeface="Comic Sans MS" charset="0"/>
              </a:rPr>
              <a:t>1</a:t>
            </a:r>
            <a:r>
              <a:rPr lang="en-US" sz="1800" dirty="0">
                <a:latin typeface="Comic Sans MS" charset="0"/>
              </a:rPr>
              <a:t>)) </a:t>
            </a:r>
          </a:p>
          <a:p>
            <a:pPr>
              <a:buNone/>
            </a:pPr>
            <a:r>
              <a:rPr lang="en-US" sz="1800" dirty="0">
                <a:latin typeface="Comic Sans MS" charset="0"/>
              </a:rPr>
              <a:t> </a:t>
            </a:r>
          </a:p>
          <a:p>
            <a:pPr>
              <a:buNone/>
            </a:pPr>
            <a:r>
              <a:rPr lang="en-US" sz="1800" dirty="0">
                <a:latin typeface="Comic Sans MS" charset="0"/>
              </a:rPr>
              <a:t>B = D1 + D3</a:t>
            </a:r>
          </a:p>
          <a:p>
            <a:pPr>
              <a:buNone/>
            </a:pPr>
            <a:endParaRPr lang="en-US" sz="1800" dirty="0">
              <a:latin typeface="Comic Sans MS" charset="0"/>
            </a:endParaRPr>
          </a:p>
          <a:p>
            <a:pPr>
              <a:buNone/>
            </a:pPr>
            <a:r>
              <a:rPr lang="en-US" sz="1800" b="1" dirty="0">
                <a:solidFill>
                  <a:srgbClr val="FF0000"/>
                </a:solidFill>
                <a:latin typeface="Comic Sans MS" charset="0"/>
              </a:rPr>
              <a:t>OR GATES</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49</a:t>
            </a:fld>
            <a:endParaRPr lang="en-US"/>
          </a:p>
        </p:txBody>
      </p:sp>
      <p:pic>
        <p:nvPicPr>
          <p:cNvPr id="3" name="Audio 2">
            <a:hlinkClick r:id="" action="ppaction://media"/>
            <a:extLst>
              <a:ext uri="{FF2B5EF4-FFF2-40B4-BE49-F238E27FC236}">
                <a16:creationId xmlns:a16="http://schemas.microsoft.com/office/drawing/2014/main" id="{75EAB930-18DC-D626-EBE5-11BB00A819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030102123"/>
      </p:ext>
    </p:extLst>
  </p:cSld>
  <p:clrMapOvr>
    <a:masterClrMapping/>
  </p:clrMapOvr>
  <mc:AlternateContent xmlns:mc="http://schemas.openxmlformats.org/markup-compatibility/2006" xmlns:p14="http://schemas.microsoft.com/office/powerpoint/2010/main">
    <mc:Choice Requires="p14">
      <p:transition spd="slow" p14:dur="2000" advTm="94528"/>
    </mc:Choice>
    <mc:Fallback xmlns="">
      <p:transition spd="slow" advTm="9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3614"/>
                                        </p:tgtEl>
                                        <p:attrNameLst>
                                          <p:attrName>style.visibility</p:attrName>
                                        </p:attrNameLst>
                                      </p:cBhvr>
                                      <p:to>
                                        <p:strVal val="visible"/>
                                      </p:to>
                                    </p:set>
                                    <p:animEffect transition="in" filter="dissolve">
                                      <p:cBhvr>
                                        <p:cTn id="11" dur="500"/>
                                        <p:tgtEl>
                                          <p:spTgt spid="236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36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D1D1-FECA-3E11-8CC3-764983ADB724}"/>
              </a:ext>
            </a:extLst>
          </p:cNvPr>
          <p:cNvSpPr txBox="1"/>
          <p:nvPr/>
        </p:nvSpPr>
        <p:spPr>
          <a:xfrm>
            <a:off x="1191837" y="2873123"/>
            <a:ext cx="6439583" cy="523220"/>
          </a:xfrm>
          <a:prstGeom prst="rect">
            <a:avLst/>
          </a:prstGeom>
          <a:noFill/>
        </p:spPr>
        <p:txBody>
          <a:bodyPr wrap="none" rtlCol="0">
            <a:spAutoFit/>
          </a:bodyPr>
          <a:lstStyle/>
          <a:p>
            <a:pPr>
              <a:buNone/>
            </a:pPr>
            <a:r>
              <a:rPr lang="en-US" sz="2800" dirty="0">
                <a:solidFill>
                  <a:srgbClr val="FF0000"/>
                </a:solidFill>
              </a:rPr>
              <a:t>     </a:t>
            </a:r>
            <a:r>
              <a:rPr lang="en-US" sz="2800" b="1" dirty="0">
                <a:solidFill>
                  <a:schemeClr val="bg1"/>
                </a:solidFill>
              </a:rPr>
              <a:t>2A. Elementary gates for addition</a:t>
            </a:r>
          </a:p>
        </p:txBody>
      </p:sp>
      <p:pic>
        <p:nvPicPr>
          <p:cNvPr id="2" name="Audio 1">
            <a:hlinkClick r:id="" action="ppaction://media"/>
            <a:extLst>
              <a:ext uri="{FF2B5EF4-FFF2-40B4-BE49-F238E27FC236}">
                <a16:creationId xmlns:a16="http://schemas.microsoft.com/office/drawing/2014/main" id="{119133BE-C412-4807-A20C-FD35C2CDAA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87264457"/>
      </p:ext>
    </p:extLst>
  </p:cSld>
  <p:clrMapOvr>
    <a:masterClrMapping/>
  </p:clrMapOvr>
  <mc:AlternateContent xmlns:mc="http://schemas.openxmlformats.org/markup-compatibility/2006" xmlns:p14="http://schemas.microsoft.com/office/powerpoint/2010/main">
    <mc:Choice Requires="p14">
      <p:transition spd="slow" p14:dur="2000" advTm="47472"/>
    </mc:Choice>
    <mc:Fallback xmlns="">
      <p:transition spd="slow" advTm="4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4-27 at 12.16.41 A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 y="1905000"/>
            <a:ext cx="8284464" cy="4572000"/>
          </a:xfrm>
          <a:prstGeom prst="rect">
            <a:avLst/>
          </a:prstGeom>
        </p:spPr>
      </p:pic>
      <p:sp>
        <p:nvSpPr>
          <p:cNvPr id="3" name="TextBox 3"/>
          <p:cNvSpPr txBox="1">
            <a:spLocks noChangeArrowheads="1"/>
          </p:cNvSpPr>
          <p:nvPr/>
        </p:nvSpPr>
        <p:spPr bwMode="auto">
          <a:xfrm>
            <a:off x="1272237" y="0"/>
            <a:ext cx="7056739" cy="2640723"/>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Decoder: n inputs, 2</a:t>
            </a:r>
            <a:r>
              <a:rPr lang="en-US" sz="3600" baseline="30000" dirty="0">
                <a:solidFill>
                  <a:srgbClr val="0000FF"/>
                </a:solidFill>
                <a:latin typeface="Comic Sans MS" charset="0"/>
                <a:sym typeface="Wingdings" charset="2"/>
              </a:rPr>
              <a:t>n</a:t>
            </a:r>
            <a:r>
              <a:rPr lang="en-US" sz="3600" dirty="0">
                <a:solidFill>
                  <a:srgbClr val="0000FF"/>
                </a:solidFill>
                <a:latin typeface="Comic Sans MS" charset="0"/>
                <a:sym typeface="Wingdings" charset="2"/>
              </a:rPr>
              <a:t> outputs</a:t>
            </a:r>
          </a:p>
          <a:p>
            <a:pPr algn="ctr">
              <a:buNone/>
            </a:pPr>
            <a:r>
              <a:rPr lang="en-US" sz="3600" dirty="0">
                <a:solidFill>
                  <a:srgbClr val="FF0000"/>
                </a:solidFill>
                <a:latin typeface="Comic Sans MS" charset="0"/>
                <a:sym typeface="Wingdings" charset="2"/>
              </a:rPr>
              <a:t>(Assign each 3 bit address to a</a:t>
            </a:r>
          </a:p>
          <a:p>
            <a:pPr algn="ctr">
              <a:buNone/>
            </a:pPr>
            <a:r>
              <a:rPr lang="en-US" sz="3600" dirty="0">
                <a:solidFill>
                  <a:srgbClr val="FF0000"/>
                </a:solidFill>
                <a:latin typeface="Comic Sans MS" charset="0"/>
                <a:sym typeface="Wingdings" charset="2"/>
              </a:rPr>
              <a:t>different line</a:t>
            </a:r>
          </a:p>
          <a:p>
            <a:pPr algn="ctr">
              <a:buNone/>
            </a:pPr>
            <a:r>
              <a:rPr lang="en-US" sz="3600" dirty="0">
                <a:solidFill>
                  <a:srgbClr val="FF0000"/>
                </a:solidFill>
                <a:latin typeface="Comic Sans MS" charset="0"/>
                <a:sym typeface="Wingdings" charset="2"/>
              </a:rPr>
              <a:t>e.g. Binary to Decimal)</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50</a:t>
            </a:fld>
            <a:endParaRPr lang="en-US"/>
          </a:p>
        </p:txBody>
      </p:sp>
      <p:pic>
        <p:nvPicPr>
          <p:cNvPr id="5" name="Audio 4">
            <a:hlinkClick r:id="" action="ppaction://media"/>
            <a:extLst>
              <a:ext uri="{FF2B5EF4-FFF2-40B4-BE49-F238E27FC236}">
                <a16:creationId xmlns:a16="http://schemas.microsoft.com/office/drawing/2014/main" id="{94706AFB-14DD-18F7-5072-66538F6A96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14568983"/>
      </p:ext>
    </p:extLst>
  </p:cSld>
  <p:clrMapOvr>
    <a:masterClrMapping/>
  </p:clrMapOvr>
  <mc:AlternateContent xmlns:mc="http://schemas.openxmlformats.org/markup-compatibility/2006" xmlns:p14="http://schemas.microsoft.com/office/powerpoint/2010/main">
    <mc:Choice Requires="p14">
      <p:transition spd="slow" p14:dur="2000" advTm="74992"/>
    </mc:Choice>
    <mc:Fallback xmlns="">
      <p:transition spd="slow" advTm="7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1223343" y="0"/>
            <a:ext cx="7154523" cy="1975926"/>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Decoder: n inputs, 2</a:t>
            </a:r>
            <a:r>
              <a:rPr lang="en-US" sz="3600" baseline="30000" dirty="0">
                <a:solidFill>
                  <a:srgbClr val="0000FF"/>
                </a:solidFill>
                <a:latin typeface="Comic Sans MS" charset="0"/>
                <a:sym typeface="Wingdings" charset="2"/>
              </a:rPr>
              <a:t>n</a:t>
            </a:r>
            <a:r>
              <a:rPr lang="en-US" sz="3600" dirty="0">
                <a:solidFill>
                  <a:srgbClr val="0000FF"/>
                </a:solidFill>
                <a:latin typeface="Comic Sans MS" charset="0"/>
                <a:sym typeface="Wingdings" charset="2"/>
              </a:rPr>
              <a:t> outputs</a:t>
            </a:r>
          </a:p>
          <a:p>
            <a:pPr algn="ctr">
              <a:buNone/>
            </a:pPr>
            <a:r>
              <a:rPr lang="en-US" sz="3600" dirty="0">
                <a:solidFill>
                  <a:srgbClr val="FF0000"/>
                </a:solidFill>
                <a:latin typeface="Comic Sans MS" charset="0"/>
                <a:sym typeface="Wingdings" charset="2"/>
              </a:rPr>
              <a:t>(Convert Decimal into code</a:t>
            </a:r>
          </a:p>
          <a:p>
            <a:pPr algn="ctr">
              <a:buNone/>
            </a:pPr>
            <a:r>
              <a:rPr lang="en-US" sz="3600" dirty="0">
                <a:solidFill>
                  <a:srgbClr val="FF0000"/>
                </a:solidFill>
                <a:latin typeface="Comic Sans MS" charset="0"/>
                <a:sym typeface="Wingdings" charset="2"/>
              </a:rPr>
              <a:t>Identifies each A-B possibility)</a:t>
            </a:r>
          </a:p>
        </p:txBody>
      </p:sp>
      <p:sp>
        <p:nvSpPr>
          <p:cNvPr id="5" name="Rectangle 4"/>
          <p:cNvSpPr>
            <a:spLocks noChangeArrowheads="1"/>
          </p:cNvSpPr>
          <p:nvPr/>
        </p:nvSpPr>
        <p:spPr bwMode="auto">
          <a:xfrm>
            <a:off x="1171575" y="2895600"/>
            <a:ext cx="1905000" cy="3200400"/>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2532" name="TextBox 5"/>
          <p:cNvSpPr txBox="1">
            <a:spLocks noChangeArrowheads="1"/>
          </p:cNvSpPr>
          <p:nvPr/>
        </p:nvSpPr>
        <p:spPr bwMode="auto">
          <a:xfrm>
            <a:off x="47869" y="3486150"/>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cxnSp>
        <p:nvCxnSpPr>
          <p:cNvPr id="7" name="Straight Connector 6"/>
          <p:cNvCxnSpPr>
            <a:cxnSpLocks noChangeShapeType="1"/>
          </p:cNvCxnSpPr>
          <p:nvPr/>
        </p:nvCxnSpPr>
        <p:spPr bwMode="auto">
          <a:xfrm>
            <a:off x="373063" y="3733800"/>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2534" name="TextBox 7"/>
          <p:cNvSpPr txBox="1">
            <a:spLocks noChangeArrowheads="1"/>
          </p:cNvSpPr>
          <p:nvPr/>
        </p:nvSpPr>
        <p:spPr bwMode="auto">
          <a:xfrm>
            <a:off x="76592" y="4643438"/>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B</a:t>
            </a:r>
          </a:p>
        </p:txBody>
      </p:sp>
      <p:cxnSp>
        <p:nvCxnSpPr>
          <p:cNvPr id="9" name="Straight Connector 8"/>
          <p:cNvCxnSpPr>
            <a:cxnSpLocks noChangeShapeType="1"/>
          </p:cNvCxnSpPr>
          <p:nvPr/>
        </p:nvCxnSpPr>
        <p:spPr bwMode="auto">
          <a:xfrm>
            <a:off x="401638" y="4892675"/>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0" name="Straight Connector 9"/>
          <p:cNvCxnSpPr>
            <a:cxnSpLocks noChangeShapeType="1"/>
          </p:cNvCxnSpPr>
          <p:nvPr/>
        </p:nvCxnSpPr>
        <p:spPr bwMode="auto">
          <a:xfrm>
            <a:off x="3076575" y="3124200"/>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1" name="Straight Connector 10"/>
          <p:cNvCxnSpPr>
            <a:cxnSpLocks noChangeShapeType="1"/>
          </p:cNvCxnSpPr>
          <p:nvPr/>
        </p:nvCxnSpPr>
        <p:spPr bwMode="auto">
          <a:xfrm>
            <a:off x="3076575" y="4037013"/>
            <a:ext cx="798513"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2" name="Straight Connector 11"/>
          <p:cNvCxnSpPr>
            <a:cxnSpLocks noChangeShapeType="1"/>
          </p:cNvCxnSpPr>
          <p:nvPr/>
        </p:nvCxnSpPr>
        <p:spPr bwMode="auto">
          <a:xfrm>
            <a:off x="3040063" y="5029200"/>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3" name="Straight Connector 12"/>
          <p:cNvCxnSpPr>
            <a:cxnSpLocks noChangeShapeType="1"/>
          </p:cNvCxnSpPr>
          <p:nvPr/>
        </p:nvCxnSpPr>
        <p:spPr bwMode="auto">
          <a:xfrm>
            <a:off x="3040063" y="5865813"/>
            <a:ext cx="798512"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2540" name="TextBox 13"/>
          <p:cNvSpPr txBox="1">
            <a:spLocks noChangeArrowheads="1"/>
          </p:cNvSpPr>
          <p:nvPr/>
        </p:nvSpPr>
        <p:spPr bwMode="auto">
          <a:xfrm>
            <a:off x="3875227" y="2665413"/>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D0</a:t>
            </a:r>
          </a:p>
        </p:txBody>
      </p:sp>
      <p:sp>
        <p:nvSpPr>
          <p:cNvPr id="22541" name="TextBox 14"/>
          <p:cNvSpPr txBox="1">
            <a:spLocks noChangeArrowheads="1"/>
          </p:cNvSpPr>
          <p:nvPr/>
        </p:nvSpPr>
        <p:spPr bwMode="auto">
          <a:xfrm>
            <a:off x="3962779" y="3805238"/>
            <a:ext cx="545342"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D1</a:t>
            </a:r>
          </a:p>
        </p:txBody>
      </p:sp>
      <p:sp>
        <p:nvSpPr>
          <p:cNvPr id="22542" name="TextBox 15"/>
          <p:cNvSpPr txBox="1">
            <a:spLocks noChangeArrowheads="1"/>
          </p:cNvSpPr>
          <p:nvPr/>
        </p:nvSpPr>
        <p:spPr bwMode="auto">
          <a:xfrm>
            <a:off x="3962539" y="4795838"/>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D2</a:t>
            </a:r>
          </a:p>
        </p:txBody>
      </p:sp>
      <p:sp>
        <p:nvSpPr>
          <p:cNvPr id="22543" name="TextBox 16"/>
          <p:cNvSpPr txBox="1">
            <a:spLocks noChangeArrowheads="1"/>
          </p:cNvSpPr>
          <p:nvPr/>
        </p:nvSpPr>
        <p:spPr bwMode="auto">
          <a:xfrm>
            <a:off x="3976827" y="5634038"/>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D3</a:t>
            </a:r>
          </a:p>
        </p:txBody>
      </p:sp>
      <p:graphicFrame>
        <p:nvGraphicFramePr>
          <p:cNvPr id="19" name="Table 18"/>
          <p:cNvGraphicFramePr>
            <a:graphicFrameLocks noGrp="1"/>
          </p:cNvGraphicFramePr>
          <p:nvPr/>
        </p:nvGraphicFramePr>
        <p:xfrm>
          <a:off x="5334000" y="1878449"/>
          <a:ext cx="3429000" cy="3436940"/>
        </p:xfrm>
        <a:graphic>
          <a:graphicData uri="http://schemas.openxmlformats.org/drawingml/2006/table">
            <a:tbl>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571500">
                  <a:extLst>
                    <a:ext uri="{9D8B030D-6E8A-4147-A177-3AD203B41FA5}">
                      <a16:colId xmlns:a16="http://schemas.microsoft.com/office/drawing/2014/main" val="20004"/>
                    </a:ext>
                  </a:extLst>
                </a:gridCol>
                <a:gridCol w="571500">
                  <a:extLst>
                    <a:ext uri="{9D8B030D-6E8A-4147-A177-3AD203B41FA5}">
                      <a16:colId xmlns:a16="http://schemas.microsoft.com/office/drawing/2014/main" val="20005"/>
                    </a:ext>
                  </a:extLst>
                </a:gridCol>
              </a:tblGrid>
              <a:tr h="687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D3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D2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D1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Comic Sans MS" pitchFamily="30" charset="0"/>
                          <a:ea typeface="ＭＳ Ｐゴシック" pitchFamily="30" charset="-128"/>
                          <a:cs typeface="ＭＳ Ｐゴシック" pitchFamily="30" charset="-128"/>
                        </a:rPr>
                        <a:t>D0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87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87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87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873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Comic Sans MS" pitchFamily="30" charset="0"/>
                          <a:ea typeface="ＭＳ Ｐゴシック" pitchFamily="30" charset="-128"/>
                          <a:cs typeface="ＭＳ Ｐゴシック" pitchFamily="30" charset="-128"/>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cxnSp>
        <p:nvCxnSpPr>
          <p:cNvPr id="20" name="Straight Connector 19"/>
          <p:cNvCxnSpPr>
            <a:cxnSpLocks noChangeShapeType="1"/>
          </p:cNvCxnSpPr>
          <p:nvPr/>
        </p:nvCxnSpPr>
        <p:spPr bwMode="auto">
          <a:xfrm rot="5400000">
            <a:off x="1599407" y="2591594"/>
            <a:ext cx="609600" cy="1587"/>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2589" name="TextBox 21"/>
          <p:cNvSpPr txBox="1">
            <a:spLocks noChangeArrowheads="1"/>
          </p:cNvSpPr>
          <p:nvPr/>
        </p:nvSpPr>
        <p:spPr bwMode="auto">
          <a:xfrm>
            <a:off x="1415180" y="1825625"/>
            <a:ext cx="1132041"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Enable</a:t>
            </a:r>
          </a:p>
        </p:txBody>
      </p:sp>
      <p:sp>
        <p:nvSpPr>
          <p:cNvPr id="22590" name="TextBox 22"/>
          <p:cNvSpPr txBox="1">
            <a:spLocks noChangeArrowheads="1"/>
          </p:cNvSpPr>
          <p:nvPr/>
        </p:nvSpPr>
        <p:spPr bwMode="auto">
          <a:xfrm>
            <a:off x="4800141" y="5581650"/>
            <a:ext cx="4330032" cy="1366528"/>
          </a:xfrm>
          <a:prstGeom prst="rect">
            <a:avLst/>
          </a:prstGeom>
          <a:noFill/>
          <a:ln w="9525">
            <a:noFill/>
            <a:miter lim="800000"/>
            <a:headEnd/>
            <a:tailEnd/>
          </a:ln>
        </p:spPr>
        <p:txBody>
          <a:bodyPr wrap="none">
            <a:prstTxWarp prst="textNoShape">
              <a:avLst/>
            </a:prstTxWarp>
            <a:spAutoFit/>
          </a:bodyPr>
          <a:lstStyle/>
          <a:p>
            <a:pPr>
              <a:buNone/>
            </a:pPr>
            <a:r>
              <a:rPr lang="en-US" sz="1800" dirty="0">
                <a:latin typeface="Comic Sans MS" charset="0"/>
              </a:rPr>
              <a:t>D0 = A NOR B = NOT(A) AND NOT(B)</a:t>
            </a:r>
          </a:p>
          <a:p>
            <a:pPr>
              <a:buNone/>
            </a:pPr>
            <a:r>
              <a:rPr lang="en-US" sz="1800" dirty="0">
                <a:latin typeface="Comic Sans MS" charset="0"/>
              </a:rPr>
              <a:t>D1 = NOT(A) AND B </a:t>
            </a:r>
          </a:p>
          <a:p>
            <a:pPr>
              <a:buNone/>
            </a:pPr>
            <a:r>
              <a:rPr lang="en-US" sz="1800" dirty="0">
                <a:latin typeface="Comic Sans MS" charset="0"/>
              </a:rPr>
              <a:t>D2 = A AND NOT(B)</a:t>
            </a:r>
          </a:p>
          <a:p>
            <a:pPr>
              <a:buNone/>
            </a:pPr>
            <a:r>
              <a:rPr lang="en-US" sz="1800" dirty="0">
                <a:latin typeface="Comic Sans MS" charset="0"/>
              </a:rPr>
              <a:t>D3 = A AND B</a:t>
            </a:r>
          </a:p>
        </p:txBody>
      </p:sp>
      <p:sp>
        <p:nvSpPr>
          <p:cNvPr id="2" name="Rectangle 1"/>
          <p:cNvSpPr/>
          <p:nvPr/>
        </p:nvSpPr>
        <p:spPr>
          <a:xfrm>
            <a:off x="-112677" y="6393576"/>
            <a:ext cx="2021707" cy="461665"/>
          </a:xfrm>
          <a:prstGeom prst="rect">
            <a:avLst/>
          </a:prstGeom>
        </p:spPr>
        <p:txBody>
          <a:bodyPr wrap="none">
            <a:spAutoFit/>
          </a:bodyPr>
          <a:lstStyle/>
          <a:p>
            <a:pPr>
              <a:buNone/>
            </a:pPr>
            <a:r>
              <a:rPr lang="en-US" b="1" dirty="0">
                <a:solidFill>
                  <a:srgbClr val="FF0000"/>
                </a:solidFill>
                <a:latin typeface="Comic Sans MS" charset="0"/>
              </a:rPr>
              <a:t>AND GATES</a:t>
            </a:r>
          </a:p>
        </p:txBody>
      </p:sp>
      <p:sp>
        <p:nvSpPr>
          <p:cNvPr id="3" name="Slide Number Placeholder 2"/>
          <p:cNvSpPr>
            <a:spLocks noGrp="1"/>
          </p:cNvSpPr>
          <p:nvPr>
            <p:ph type="sldNum" sz="quarter" idx="12"/>
          </p:nvPr>
        </p:nvSpPr>
        <p:spPr/>
        <p:txBody>
          <a:bodyPr/>
          <a:lstStyle/>
          <a:p>
            <a:pPr>
              <a:defRPr/>
            </a:pPr>
            <a:fld id="{0F4E21E8-E98A-5642-BFE8-2DAD7EC709D7}" type="slidenum">
              <a:rPr lang="en-US" smtClean="0"/>
              <a:pPr>
                <a:defRPr/>
              </a:pPr>
              <a:t>51</a:t>
            </a:fld>
            <a:endParaRPr lang="en-US"/>
          </a:p>
        </p:txBody>
      </p:sp>
      <p:pic>
        <p:nvPicPr>
          <p:cNvPr id="4" name="Audio 3">
            <a:hlinkClick r:id="" action="ppaction://media"/>
            <a:extLst>
              <a:ext uri="{FF2B5EF4-FFF2-40B4-BE49-F238E27FC236}">
                <a16:creationId xmlns:a16="http://schemas.microsoft.com/office/drawing/2014/main" id="{68913574-8FC8-B9E9-AE3C-29C506F6B9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522"/>
    </mc:Choice>
    <mc:Fallback xmlns="">
      <p:transition spd="slow" advTm="42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711809" y="1676400"/>
            <a:ext cx="7720382" cy="3970318"/>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Multiple inputs-outputs </a:t>
            </a:r>
          </a:p>
          <a:p>
            <a:pPr algn="ctr">
              <a:buNone/>
            </a:pPr>
            <a:r>
              <a:rPr lang="en-US" sz="3600" dirty="0">
                <a:solidFill>
                  <a:srgbClr val="0000FF"/>
                </a:solidFill>
                <a:sym typeface="Wingdings" charset="2"/>
              </a:rPr>
              <a:t>(n vs 2</a:t>
            </a:r>
            <a:r>
              <a:rPr lang="en-US" sz="3600" baseline="30000" dirty="0">
                <a:solidFill>
                  <a:srgbClr val="0000FF"/>
                </a:solidFill>
                <a:sym typeface="Wingdings" charset="2"/>
              </a:rPr>
              <a:t>n</a:t>
            </a:r>
            <a:r>
              <a:rPr lang="en-US" sz="3600" dirty="0">
                <a:solidFill>
                  <a:srgbClr val="0000FF"/>
                </a:solidFill>
                <a:sym typeface="Wingdings" charset="2"/>
              </a:rPr>
              <a:t>)</a:t>
            </a:r>
          </a:p>
          <a:p>
            <a:pPr algn="ctr">
              <a:buNone/>
            </a:pPr>
            <a:r>
              <a:rPr lang="en-US" sz="3600" dirty="0">
                <a:solidFill>
                  <a:srgbClr val="FF0000"/>
                </a:solidFill>
                <a:sym typeface="Wingdings" charset="2"/>
              </a:rPr>
              <a:t>Encoders vs Decoders</a:t>
            </a:r>
          </a:p>
          <a:p>
            <a:pPr algn="ctr">
              <a:buNone/>
            </a:pPr>
            <a:endParaRPr lang="en-US" sz="3600" dirty="0">
              <a:solidFill>
                <a:srgbClr val="0000FF"/>
              </a:solidFill>
              <a:latin typeface="Comic Sans MS" charset="0"/>
              <a:sym typeface="Wingdings" charset="2"/>
            </a:endParaRPr>
          </a:p>
          <a:p>
            <a:pPr algn="ctr">
              <a:buNone/>
            </a:pPr>
            <a:r>
              <a:rPr lang="en-US" sz="3600" dirty="0">
                <a:solidFill>
                  <a:srgbClr val="0000FF"/>
                </a:solidFill>
                <a:sym typeface="Wingdings" charset="2"/>
              </a:rPr>
              <a:t>What if we have only 1 output line?</a:t>
            </a:r>
          </a:p>
          <a:p>
            <a:pPr algn="ctr">
              <a:buNone/>
            </a:pPr>
            <a:r>
              <a:rPr lang="en-US" sz="3600" dirty="0">
                <a:solidFill>
                  <a:srgbClr val="FF0000"/>
                </a:solidFill>
                <a:latin typeface="Comic Sans MS" charset="0"/>
                <a:sym typeface="Wingdings" charset="2"/>
              </a:rPr>
              <a:t>MUX/DEMUX</a:t>
            </a:r>
          </a:p>
        </p:txBody>
      </p:sp>
      <p:sp>
        <p:nvSpPr>
          <p:cNvPr id="3" name="Slide Number Placeholder 2"/>
          <p:cNvSpPr>
            <a:spLocks noGrp="1"/>
          </p:cNvSpPr>
          <p:nvPr>
            <p:ph type="sldNum" sz="quarter" idx="12"/>
          </p:nvPr>
        </p:nvSpPr>
        <p:spPr/>
        <p:txBody>
          <a:bodyPr/>
          <a:lstStyle/>
          <a:p>
            <a:pPr>
              <a:defRPr/>
            </a:pPr>
            <a:fld id="{0F4E21E8-E98A-5642-BFE8-2DAD7EC709D7}" type="slidenum">
              <a:rPr lang="en-US" smtClean="0"/>
              <a:pPr>
                <a:defRPr/>
              </a:pPr>
              <a:t>52</a:t>
            </a:fld>
            <a:endParaRPr lang="en-US"/>
          </a:p>
        </p:txBody>
      </p:sp>
      <p:pic>
        <p:nvPicPr>
          <p:cNvPr id="2" name="Audio 1">
            <a:hlinkClick r:id="" action="ppaction://media"/>
            <a:extLst>
              <a:ext uri="{FF2B5EF4-FFF2-40B4-BE49-F238E27FC236}">
                <a16:creationId xmlns:a16="http://schemas.microsoft.com/office/drawing/2014/main" id="{2346470A-D83A-9A69-72AC-4454668026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07311034"/>
      </p:ext>
    </p:extLst>
  </p:cSld>
  <p:clrMapOvr>
    <a:masterClrMapping/>
  </p:clrMapOvr>
  <mc:AlternateContent xmlns:mc="http://schemas.openxmlformats.org/markup-compatibility/2006" xmlns:p14="http://schemas.microsoft.com/office/powerpoint/2010/main">
    <mc:Choice Requires="p14">
      <p:transition spd="slow" p14:dur="2000" advTm="14144"/>
    </mc:Choice>
    <mc:Fallback xmlns="">
      <p:transition spd="slow" advTm="14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2314559" y="-8584"/>
            <a:ext cx="5368777" cy="1311128"/>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2x1 and 4x1 Multiplexer</a:t>
            </a:r>
          </a:p>
          <a:p>
            <a:pPr>
              <a:buNone/>
            </a:pPr>
            <a:r>
              <a:rPr lang="en-US" sz="3600" dirty="0">
                <a:solidFill>
                  <a:srgbClr val="0000FF"/>
                </a:solidFill>
                <a:latin typeface="Comic Sans MS" charset="0"/>
                <a:sym typeface="Wingdings" charset="2"/>
              </a:rPr>
              <a:t>(</a:t>
            </a:r>
            <a:r>
              <a:rPr lang="en-US" sz="3600" dirty="0">
                <a:solidFill>
                  <a:srgbClr val="FF0000"/>
                </a:solidFill>
                <a:latin typeface="Comic Sans MS" charset="0"/>
                <a:sym typeface="Wingdings" charset="2"/>
              </a:rPr>
              <a:t>Selector </a:t>
            </a:r>
            <a:r>
              <a:rPr lang="mr-IN" sz="3600" dirty="0">
                <a:solidFill>
                  <a:srgbClr val="FF0000"/>
                </a:solidFill>
                <a:latin typeface="Comic Sans MS" charset="0"/>
                <a:sym typeface="Wingdings" charset="2"/>
              </a:rPr>
              <a:t>–</a:t>
            </a:r>
            <a:r>
              <a:rPr lang="en-US" sz="3600" dirty="0">
                <a:solidFill>
                  <a:srgbClr val="FF0000"/>
                </a:solidFill>
                <a:latin typeface="Comic Sans MS" charset="0"/>
                <a:sym typeface="Wingdings" charset="2"/>
              </a:rPr>
              <a:t> 1 output</a:t>
            </a:r>
            <a:r>
              <a:rPr lang="en-US" sz="3600" dirty="0">
                <a:solidFill>
                  <a:srgbClr val="0000FF"/>
                </a:solidFill>
                <a:latin typeface="Comic Sans MS" charset="0"/>
                <a:sym typeface="Wingdings" charset="2"/>
              </a:rPr>
              <a:t>)</a:t>
            </a:r>
          </a:p>
        </p:txBody>
      </p:sp>
      <p:sp>
        <p:nvSpPr>
          <p:cNvPr id="3" name="Rectangle 2"/>
          <p:cNvSpPr>
            <a:spLocks noChangeArrowheads="1"/>
          </p:cNvSpPr>
          <p:nvPr/>
        </p:nvSpPr>
        <p:spPr bwMode="auto">
          <a:xfrm>
            <a:off x="1344613" y="2586038"/>
            <a:ext cx="1905000" cy="1371600"/>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4580" name="TextBox 4"/>
          <p:cNvSpPr txBox="1">
            <a:spLocks noChangeArrowheads="1"/>
          </p:cNvSpPr>
          <p:nvPr/>
        </p:nvSpPr>
        <p:spPr bwMode="auto">
          <a:xfrm>
            <a:off x="4047754" y="3095625"/>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F</a:t>
            </a:r>
          </a:p>
        </p:txBody>
      </p:sp>
      <p:cxnSp>
        <p:nvCxnSpPr>
          <p:cNvPr id="6" name="Straight Connector 5"/>
          <p:cNvCxnSpPr>
            <a:cxnSpLocks noChangeShapeType="1"/>
          </p:cNvCxnSpPr>
          <p:nvPr/>
        </p:nvCxnSpPr>
        <p:spPr bwMode="auto">
          <a:xfrm>
            <a:off x="3221038" y="3200400"/>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9" name="Straight Connector 8"/>
          <p:cNvCxnSpPr>
            <a:cxnSpLocks noChangeShapeType="1"/>
          </p:cNvCxnSpPr>
          <p:nvPr/>
        </p:nvCxnSpPr>
        <p:spPr bwMode="auto">
          <a:xfrm>
            <a:off x="544513" y="2819400"/>
            <a:ext cx="8001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0" name="Straight Connector 9"/>
          <p:cNvCxnSpPr>
            <a:cxnSpLocks noChangeShapeType="1"/>
          </p:cNvCxnSpPr>
          <p:nvPr/>
        </p:nvCxnSpPr>
        <p:spPr bwMode="auto">
          <a:xfrm>
            <a:off x="544513" y="3732213"/>
            <a:ext cx="8001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4584" name="TextBox 12"/>
          <p:cNvSpPr txBox="1">
            <a:spLocks noChangeArrowheads="1"/>
          </p:cNvSpPr>
          <p:nvPr/>
        </p:nvSpPr>
        <p:spPr bwMode="auto">
          <a:xfrm>
            <a:off x="33582" y="2586038"/>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sp>
        <p:nvSpPr>
          <p:cNvPr id="24585" name="TextBox 13"/>
          <p:cNvSpPr txBox="1">
            <a:spLocks noChangeArrowheads="1"/>
          </p:cNvSpPr>
          <p:nvPr/>
        </p:nvSpPr>
        <p:spPr bwMode="auto">
          <a:xfrm>
            <a:off x="38492" y="3495675"/>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B</a:t>
            </a:r>
          </a:p>
        </p:txBody>
      </p:sp>
      <p:cxnSp>
        <p:nvCxnSpPr>
          <p:cNvPr id="17" name="Straight Connector 16"/>
          <p:cNvCxnSpPr>
            <a:cxnSpLocks noChangeShapeType="1"/>
          </p:cNvCxnSpPr>
          <p:nvPr/>
        </p:nvCxnSpPr>
        <p:spPr bwMode="auto">
          <a:xfrm rot="5400000">
            <a:off x="1772444" y="2282031"/>
            <a:ext cx="609600" cy="1588"/>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4587" name="TextBox 17"/>
          <p:cNvSpPr txBox="1">
            <a:spLocks noChangeArrowheads="1"/>
          </p:cNvSpPr>
          <p:nvPr/>
        </p:nvSpPr>
        <p:spPr bwMode="auto">
          <a:xfrm>
            <a:off x="1587844" y="1516063"/>
            <a:ext cx="153760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Control S</a:t>
            </a:r>
          </a:p>
        </p:txBody>
      </p:sp>
      <p:grpSp>
        <p:nvGrpSpPr>
          <p:cNvPr id="24588" name="Group 20"/>
          <p:cNvGrpSpPr>
            <a:grpSpLocks/>
          </p:cNvGrpSpPr>
          <p:nvPr/>
        </p:nvGrpSpPr>
        <p:grpSpPr bwMode="auto">
          <a:xfrm>
            <a:off x="606602" y="4876799"/>
            <a:ext cx="1736373" cy="1877437"/>
            <a:chOff x="605868" y="4724400"/>
            <a:chExt cx="1736516" cy="1876593"/>
          </a:xfrm>
        </p:grpSpPr>
        <p:sp>
          <p:nvSpPr>
            <p:cNvPr id="24609" name="TextBox 18"/>
            <p:cNvSpPr txBox="1">
              <a:spLocks noChangeArrowheads="1"/>
            </p:cNvSpPr>
            <p:nvPr/>
          </p:nvSpPr>
          <p:spPr bwMode="auto">
            <a:xfrm>
              <a:off x="605868" y="4724400"/>
              <a:ext cx="1736516" cy="1876593"/>
            </a:xfrm>
            <a:prstGeom prst="rect">
              <a:avLst/>
            </a:prstGeom>
            <a:noFill/>
            <a:ln w="9525">
              <a:noFill/>
              <a:miter lim="800000"/>
              <a:headEnd/>
              <a:tailEnd/>
            </a:ln>
          </p:spPr>
          <p:txBody>
            <a:bodyPr wrap="none">
              <a:prstTxWarp prst="textNoShape">
                <a:avLst/>
              </a:prstTxWarp>
              <a:spAutoFit/>
            </a:bodyPr>
            <a:lstStyle/>
            <a:p>
              <a:pPr>
                <a:buNone/>
              </a:pPr>
              <a:r>
                <a:rPr lang="en-US" sz="2000" dirty="0">
                  <a:latin typeface="Comic Sans MS" charset="0"/>
                </a:rPr>
                <a:t>S=0, F=A</a:t>
              </a:r>
            </a:p>
            <a:p>
              <a:pPr>
                <a:buNone/>
              </a:pPr>
              <a:r>
                <a:rPr lang="en-US" sz="2000" dirty="0">
                  <a:latin typeface="Comic Sans MS" charset="0"/>
                </a:rPr>
                <a:t>S=1, F=B</a:t>
              </a:r>
            </a:p>
            <a:p>
              <a:pPr>
                <a:buNone/>
              </a:pPr>
              <a:endParaRPr lang="en-US" sz="2000" dirty="0">
                <a:latin typeface="Comic Sans MS" charset="0"/>
              </a:endParaRPr>
            </a:p>
            <a:p>
              <a:pPr>
                <a:buNone/>
              </a:pPr>
              <a:endParaRPr lang="en-US" sz="2000" dirty="0">
                <a:latin typeface="Comic Sans MS" charset="0"/>
              </a:endParaRPr>
            </a:p>
            <a:p>
              <a:pPr>
                <a:buNone/>
              </a:pPr>
              <a:r>
                <a:rPr lang="en-US" sz="2000" dirty="0">
                  <a:latin typeface="Comic Sans MS" charset="0"/>
                </a:rPr>
                <a:t>F = S.A + S.B</a:t>
              </a:r>
            </a:p>
          </p:txBody>
        </p:sp>
        <p:cxnSp>
          <p:nvCxnSpPr>
            <p:cNvPr id="20" name="Straight Connector 19"/>
            <p:cNvCxnSpPr>
              <a:cxnSpLocks noChangeShapeType="1"/>
            </p:cNvCxnSpPr>
            <p:nvPr/>
          </p:nvCxnSpPr>
          <p:spPr bwMode="auto">
            <a:xfrm>
              <a:off x="1139135" y="6171550"/>
              <a:ext cx="204805" cy="1587"/>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grpSp>
      <p:sp>
        <p:nvSpPr>
          <p:cNvPr id="22" name="Rectangle 21"/>
          <p:cNvSpPr>
            <a:spLocks noChangeArrowheads="1"/>
          </p:cNvSpPr>
          <p:nvPr/>
        </p:nvSpPr>
        <p:spPr bwMode="auto">
          <a:xfrm>
            <a:off x="6073775" y="2562225"/>
            <a:ext cx="1905000" cy="1371600"/>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4590" name="TextBox 22"/>
          <p:cNvSpPr txBox="1">
            <a:spLocks noChangeArrowheads="1"/>
          </p:cNvSpPr>
          <p:nvPr/>
        </p:nvSpPr>
        <p:spPr bwMode="auto">
          <a:xfrm>
            <a:off x="8776917" y="3073400"/>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F</a:t>
            </a:r>
          </a:p>
        </p:txBody>
      </p:sp>
      <p:cxnSp>
        <p:nvCxnSpPr>
          <p:cNvPr id="24" name="Straight Connector 23"/>
          <p:cNvCxnSpPr>
            <a:cxnSpLocks noChangeShapeType="1"/>
          </p:cNvCxnSpPr>
          <p:nvPr/>
        </p:nvCxnSpPr>
        <p:spPr bwMode="auto">
          <a:xfrm>
            <a:off x="7950200" y="3198813"/>
            <a:ext cx="798513"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5" name="Straight Connector 24"/>
          <p:cNvCxnSpPr>
            <a:cxnSpLocks noChangeShapeType="1"/>
          </p:cNvCxnSpPr>
          <p:nvPr/>
        </p:nvCxnSpPr>
        <p:spPr bwMode="auto">
          <a:xfrm>
            <a:off x="5275263" y="2671763"/>
            <a:ext cx="798512"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6" name="Straight Connector 25"/>
          <p:cNvCxnSpPr>
            <a:cxnSpLocks noChangeShapeType="1"/>
          </p:cNvCxnSpPr>
          <p:nvPr/>
        </p:nvCxnSpPr>
        <p:spPr bwMode="auto">
          <a:xfrm>
            <a:off x="5257800" y="3048000"/>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4594" name="TextBox 26"/>
          <p:cNvSpPr txBox="1">
            <a:spLocks noChangeArrowheads="1"/>
          </p:cNvSpPr>
          <p:nvPr/>
        </p:nvSpPr>
        <p:spPr bwMode="auto">
          <a:xfrm>
            <a:off x="4762744" y="2438400"/>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sp>
        <p:nvSpPr>
          <p:cNvPr id="24595" name="TextBox 27"/>
          <p:cNvSpPr txBox="1">
            <a:spLocks noChangeArrowheads="1"/>
          </p:cNvSpPr>
          <p:nvPr/>
        </p:nvSpPr>
        <p:spPr bwMode="auto">
          <a:xfrm>
            <a:off x="4802579" y="2847975"/>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B</a:t>
            </a:r>
          </a:p>
        </p:txBody>
      </p:sp>
      <p:cxnSp>
        <p:nvCxnSpPr>
          <p:cNvPr id="29" name="Straight Connector 28"/>
          <p:cNvCxnSpPr>
            <a:cxnSpLocks noChangeShapeType="1"/>
          </p:cNvCxnSpPr>
          <p:nvPr/>
        </p:nvCxnSpPr>
        <p:spPr bwMode="auto">
          <a:xfrm rot="5400000">
            <a:off x="6501607" y="2258219"/>
            <a:ext cx="609600" cy="1587"/>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4597" name="TextBox 29"/>
          <p:cNvSpPr txBox="1">
            <a:spLocks noChangeArrowheads="1"/>
          </p:cNvSpPr>
          <p:nvPr/>
        </p:nvSpPr>
        <p:spPr bwMode="auto">
          <a:xfrm>
            <a:off x="6318436" y="1492250"/>
            <a:ext cx="585417"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S0</a:t>
            </a:r>
          </a:p>
        </p:txBody>
      </p:sp>
      <p:cxnSp>
        <p:nvCxnSpPr>
          <p:cNvPr id="31" name="Straight Connector 30"/>
          <p:cNvCxnSpPr>
            <a:cxnSpLocks noChangeShapeType="1"/>
          </p:cNvCxnSpPr>
          <p:nvPr/>
        </p:nvCxnSpPr>
        <p:spPr bwMode="auto">
          <a:xfrm rot="5400000">
            <a:off x="7085807" y="2285206"/>
            <a:ext cx="609600" cy="1587"/>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4599" name="TextBox 31"/>
          <p:cNvSpPr txBox="1">
            <a:spLocks noChangeArrowheads="1"/>
          </p:cNvSpPr>
          <p:nvPr/>
        </p:nvSpPr>
        <p:spPr bwMode="auto">
          <a:xfrm>
            <a:off x="7187039" y="1447800"/>
            <a:ext cx="535724"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S1</a:t>
            </a:r>
          </a:p>
        </p:txBody>
      </p:sp>
      <p:cxnSp>
        <p:nvCxnSpPr>
          <p:cNvPr id="33" name="Straight Connector 32"/>
          <p:cNvCxnSpPr>
            <a:cxnSpLocks noChangeShapeType="1"/>
          </p:cNvCxnSpPr>
          <p:nvPr/>
        </p:nvCxnSpPr>
        <p:spPr bwMode="auto">
          <a:xfrm>
            <a:off x="5257800" y="3429000"/>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4" name="Straight Connector 33"/>
          <p:cNvCxnSpPr>
            <a:cxnSpLocks noChangeShapeType="1"/>
          </p:cNvCxnSpPr>
          <p:nvPr/>
        </p:nvCxnSpPr>
        <p:spPr bwMode="auto">
          <a:xfrm>
            <a:off x="5280025" y="3810000"/>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4602" name="TextBox 34"/>
          <p:cNvSpPr txBox="1">
            <a:spLocks noChangeArrowheads="1"/>
          </p:cNvSpPr>
          <p:nvPr/>
        </p:nvSpPr>
        <p:spPr bwMode="auto">
          <a:xfrm>
            <a:off x="4811350" y="3244850"/>
            <a:ext cx="370614"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C</a:t>
            </a:r>
          </a:p>
        </p:txBody>
      </p:sp>
      <p:sp>
        <p:nvSpPr>
          <p:cNvPr id="24603" name="TextBox 35"/>
          <p:cNvSpPr txBox="1">
            <a:spLocks noChangeArrowheads="1"/>
          </p:cNvSpPr>
          <p:nvPr/>
        </p:nvSpPr>
        <p:spPr bwMode="auto">
          <a:xfrm>
            <a:off x="4824665" y="3581400"/>
            <a:ext cx="407484"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a:t>
            </a:r>
          </a:p>
        </p:txBody>
      </p:sp>
      <p:sp>
        <p:nvSpPr>
          <p:cNvPr id="24604" name="TextBox 37"/>
          <p:cNvSpPr txBox="1">
            <a:spLocks noChangeArrowheads="1"/>
          </p:cNvSpPr>
          <p:nvPr/>
        </p:nvSpPr>
        <p:spPr bwMode="auto">
          <a:xfrm>
            <a:off x="3873005" y="4541838"/>
            <a:ext cx="5270995" cy="2246769"/>
          </a:xfrm>
          <a:prstGeom prst="rect">
            <a:avLst/>
          </a:prstGeom>
          <a:noFill/>
          <a:ln w="9525">
            <a:noFill/>
            <a:miter lim="800000"/>
            <a:headEnd/>
            <a:tailEnd/>
          </a:ln>
        </p:spPr>
        <p:txBody>
          <a:bodyPr wrap="none">
            <a:prstTxWarp prst="textNoShape">
              <a:avLst/>
            </a:prstTxWarp>
            <a:spAutoFit/>
          </a:bodyPr>
          <a:lstStyle/>
          <a:p>
            <a:pPr>
              <a:buNone/>
            </a:pPr>
            <a:r>
              <a:rPr lang="en-US" sz="2000" dirty="0">
                <a:latin typeface="Comic Sans MS" charset="0"/>
              </a:rPr>
              <a:t>(S0,S1) = (0,0), F=A</a:t>
            </a:r>
          </a:p>
          <a:p>
            <a:pPr>
              <a:buNone/>
            </a:pPr>
            <a:r>
              <a:rPr lang="en-US" sz="2000" dirty="0"/>
              <a:t>	   </a:t>
            </a:r>
            <a:r>
              <a:rPr lang="en-US" sz="2000" dirty="0">
                <a:latin typeface="Comic Sans MS" charset="0"/>
              </a:rPr>
              <a:t>(0,1), F=B</a:t>
            </a:r>
          </a:p>
          <a:p>
            <a:pPr>
              <a:buNone/>
            </a:pPr>
            <a:r>
              <a:rPr lang="en-US" sz="2000" dirty="0">
                <a:latin typeface="Comic Sans MS" charset="0"/>
              </a:rPr>
              <a:t>	   (1,0), F=C</a:t>
            </a:r>
          </a:p>
          <a:p>
            <a:pPr>
              <a:buNone/>
            </a:pPr>
            <a:r>
              <a:rPr lang="en-US" sz="2000" dirty="0">
                <a:latin typeface="Comic Sans MS" charset="0"/>
              </a:rPr>
              <a:t>               (1,1), F=D</a:t>
            </a:r>
          </a:p>
          <a:p>
            <a:pPr>
              <a:buNone/>
            </a:pPr>
            <a:endParaRPr lang="en-US" sz="2000" dirty="0">
              <a:latin typeface="Comic Sans MS" charset="0"/>
            </a:endParaRPr>
          </a:p>
          <a:p>
            <a:pPr>
              <a:buNone/>
            </a:pPr>
            <a:r>
              <a:rPr lang="en-US" sz="2000" dirty="0">
                <a:latin typeface="Comic Sans MS" charset="0"/>
              </a:rPr>
              <a:t>F = S0.S1.A + S0.S1.B + S0.S1.C + S0.S1.D</a:t>
            </a:r>
          </a:p>
        </p:txBody>
      </p:sp>
      <p:cxnSp>
        <p:nvCxnSpPr>
          <p:cNvPr id="39" name="Straight Connector 38"/>
          <p:cNvCxnSpPr>
            <a:cxnSpLocks noChangeShapeType="1"/>
          </p:cNvCxnSpPr>
          <p:nvPr/>
        </p:nvCxnSpPr>
        <p:spPr bwMode="auto">
          <a:xfrm>
            <a:off x="4433639" y="6327775"/>
            <a:ext cx="204787"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40" name="Straight Connector 39"/>
          <p:cNvCxnSpPr>
            <a:cxnSpLocks noChangeShapeType="1"/>
          </p:cNvCxnSpPr>
          <p:nvPr/>
        </p:nvCxnSpPr>
        <p:spPr bwMode="auto">
          <a:xfrm>
            <a:off x="4867026" y="6327775"/>
            <a:ext cx="204788"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41" name="Straight Connector 40"/>
          <p:cNvCxnSpPr>
            <a:cxnSpLocks noChangeShapeType="1"/>
          </p:cNvCxnSpPr>
          <p:nvPr/>
        </p:nvCxnSpPr>
        <p:spPr bwMode="auto">
          <a:xfrm>
            <a:off x="5705226" y="6327775"/>
            <a:ext cx="204788"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42" name="Straight Connector 41"/>
          <p:cNvCxnSpPr>
            <a:cxnSpLocks noChangeShapeType="1"/>
          </p:cNvCxnSpPr>
          <p:nvPr/>
        </p:nvCxnSpPr>
        <p:spPr bwMode="auto">
          <a:xfrm>
            <a:off x="7253039" y="6327775"/>
            <a:ext cx="204787"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sp>
        <p:nvSpPr>
          <p:cNvPr id="2" name="Slide Number Placeholder 1"/>
          <p:cNvSpPr>
            <a:spLocks noGrp="1"/>
          </p:cNvSpPr>
          <p:nvPr>
            <p:ph type="sldNum" sz="quarter" idx="12"/>
          </p:nvPr>
        </p:nvSpPr>
        <p:spPr>
          <a:xfrm>
            <a:off x="6517233" y="6019800"/>
            <a:ext cx="2590800" cy="476250"/>
          </a:xfrm>
        </p:spPr>
        <p:txBody>
          <a:bodyPr/>
          <a:lstStyle/>
          <a:p>
            <a:pPr>
              <a:defRPr/>
            </a:pPr>
            <a:fld id="{0F4E21E8-E98A-5642-BFE8-2DAD7EC709D7}" type="slidenum">
              <a:rPr lang="en-US" smtClean="0"/>
              <a:pPr>
                <a:defRPr/>
              </a:pPr>
              <a:t>53</a:t>
            </a:fld>
            <a:endParaRPr lang="en-US" dirty="0"/>
          </a:p>
        </p:txBody>
      </p:sp>
      <p:pic>
        <p:nvPicPr>
          <p:cNvPr id="4" name="Picture 2">
            <a:extLst>
              <a:ext uri="{FF2B5EF4-FFF2-40B4-BE49-F238E27FC236}">
                <a16:creationId xmlns:a16="http://schemas.microsoft.com/office/drawing/2014/main" id="{1DAC8A1A-5942-8D7E-9DC1-89252B3F9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4" y="646980"/>
            <a:ext cx="1905001" cy="70138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9C6D98E-FFC7-B4B0-BA86-3875815A0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749"/>
    </mc:Choice>
    <mc:Fallback xmlns="">
      <p:transition spd="slow" advTm="10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2314559" y="-8584"/>
            <a:ext cx="5368777" cy="1311128"/>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2x1 and 4x1 Multiplexer</a:t>
            </a:r>
          </a:p>
          <a:p>
            <a:pPr>
              <a:buNone/>
            </a:pPr>
            <a:r>
              <a:rPr lang="en-US" sz="3600" dirty="0">
                <a:solidFill>
                  <a:srgbClr val="0000FF"/>
                </a:solidFill>
                <a:latin typeface="Comic Sans MS" charset="0"/>
                <a:sym typeface="Wingdings" charset="2"/>
              </a:rPr>
              <a:t>(</a:t>
            </a:r>
            <a:r>
              <a:rPr lang="en-US" sz="3600" dirty="0">
                <a:solidFill>
                  <a:srgbClr val="FF0000"/>
                </a:solidFill>
                <a:latin typeface="Comic Sans MS" charset="0"/>
                <a:sym typeface="Wingdings" charset="2"/>
              </a:rPr>
              <a:t>Selector </a:t>
            </a:r>
            <a:r>
              <a:rPr lang="mr-IN" sz="3600" dirty="0">
                <a:solidFill>
                  <a:srgbClr val="FF0000"/>
                </a:solidFill>
                <a:latin typeface="Comic Sans MS" charset="0"/>
                <a:sym typeface="Wingdings" charset="2"/>
              </a:rPr>
              <a:t>–</a:t>
            </a:r>
            <a:r>
              <a:rPr lang="en-US" sz="3600" dirty="0">
                <a:solidFill>
                  <a:srgbClr val="FF0000"/>
                </a:solidFill>
                <a:latin typeface="Comic Sans MS" charset="0"/>
                <a:sym typeface="Wingdings" charset="2"/>
              </a:rPr>
              <a:t> 1 output</a:t>
            </a:r>
            <a:r>
              <a:rPr lang="en-US" sz="3600" dirty="0">
                <a:solidFill>
                  <a:srgbClr val="0000FF"/>
                </a:solidFill>
                <a:latin typeface="Comic Sans MS" charset="0"/>
                <a:sym typeface="Wingdings" charset="2"/>
              </a:rPr>
              <a:t>)</a:t>
            </a:r>
          </a:p>
        </p:txBody>
      </p:sp>
      <p:sp>
        <p:nvSpPr>
          <p:cNvPr id="22" name="Rectangle 21"/>
          <p:cNvSpPr>
            <a:spLocks noChangeArrowheads="1"/>
          </p:cNvSpPr>
          <p:nvPr/>
        </p:nvSpPr>
        <p:spPr bwMode="auto">
          <a:xfrm>
            <a:off x="6073775" y="2562225"/>
            <a:ext cx="1905000" cy="1371600"/>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4590" name="TextBox 22"/>
          <p:cNvSpPr txBox="1">
            <a:spLocks noChangeArrowheads="1"/>
          </p:cNvSpPr>
          <p:nvPr/>
        </p:nvSpPr>
        <p:spPr bwMode="auto">
          <a:xfrm>
            <a:off x="8776917" y="3073400"/>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F</a:t>
            </a:r>
          </a:p>
        </p:txBody>
      </p:sp>
      <p:cxnSp>
        <p:nvCxnSpPr>
          <p:cNvPr id="24" name="Straight Connector 23"/>
          <p:cNvCxnSpPr>
            <a:cxnSpLocks noChangeShapeType="1"/>
          </p:cNvCxnSpPr>
          <p:nvPr/>
        </p:nvCxnSpPr>
        <p:spPr bwMode="auto">
          <a:xfrm>
            <a:off x="7950200" y="3198813"/>
            <a:ext cx="798513"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5" name="Straight Connector 24"/>
          <p:cNvCxnSpPr>
            <a:cxnSpLocks noChangeShapeType="1"/>
          </p:cNvCxnSpPr>
          <p:nvPr/>
        </p:nvCxnSpPr>
        <p:spPr bwMode="auto">
          <a:xfrm>
            <a:off x="5275263" y="2671763"/>
            <a:ext cx="798512"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6" name="Straight Connector 25"/>
          <p:cNvCxnSpPr>
            <a:cxnSpLocks noChangeShapeType="1"/>
          </p:cNvCxnSpPr>
          <p:nvPr/>
        </p:nvCxnSpPr>
        <p:spPr bwMode="auto">
          <a:xfrm>
            <a:off x="5257800" y="3048000"/>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4594" name="TextBox 26"/>
          <p:cNvSpPr txBox="1">
            <a:spLocks noChangeArrowheads="1"/>
          </p:cNvSpPr>
          <p:nvPr/>
        </p:nvSpPr>
        <p:spPr bwMode="auto">
          <a:xfrm>
            <a:off x="4762744" y="2438400"/>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A</a:t>
            </a:r>
          </a:p>
        </p:txBody>
      </p:sp>
      <p:sp>
        <p:nvSpPr>
          <p:cNvPr id="24595" name="TextBox 27"/>
          <p:cNvSpPr txBox="1">
            <a:spLocks noChangeArrowheads="1"/>
          </p:cNvSpPr>
          <p:nvPr/>
        </p:nvSpPr>
        <p:spPr bwMode="auto">
          <a:xfrm>
            <a:off x="4802579" y="2847975"/>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B</a:t>
            </a:r>
          </a:p>
        </p:txBody>
      </p:sp>
      <p:cxnSp>
        <p:nvCxnSpPr>
          <p:cNvPr id="29" name="Straight Connector 28"/>
          <p:cNvCxnSpPr>
            <a:cxnSpLocks noChangeShapeType="1"/>
          </p:cNvCxnSpPr>
          <p:nvPr/>
        </p:nvCxnSpPr>
        <p:spPr bwMode="auto">
          <a:xfrm rot="5400000">
            <a:off x="6501607" y="2258219"/>
            <a:ext cx="609600" cy="1587"/>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4597" name="TextBox 29"/>
          <p:cNvSpPr txBox="1">
            <a:spLocks noChangeArrowheads="1"/>
          </p:cNvSpPr>
          <p:nvPr/>
        </p:nvSpPr>
        <p:spPr bwMode="auto">
          <a:xfrm>
            <a:off x="6318436" y="1492250"/>
            <a:ext cx="585417"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S0</a:t>
            </a:r>
          </a:p>
        </p:txBody>
      </p:sp>
      <p:cxnSp>
        <p:nvCxnSpPr>
          <p:cNvPr id="31" name="Straight Connector 30"/>
          <p:cNvCxnSpPr>
            <a:cxnSpLocks noChangeShapeType="1"/>
          </p:cNvCxnSpPr>
          <p:nvPr/>
        </p:nvCxnSpPr>
        <p:spPr bwMode="auto">
          <a:xfrm rot="5400000">
            <a:off x="7085807" y="2285206"/>
            <a:ext cx="609600" cy="1587"/>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4599" name="TextBox 31"/>
          <p:cNvSpPr txBox="1">
            <a:spLocks noChangeArrowheads="1"/>
          </p:cNvSpPr>
          <p:nvPr/>
        </p:nvSpPr>
        <p:spPr bwMode="auto">
          <a:xfrm>
            <a:off x="7187039" y="1447800"/>
            <a:ext cx="535724"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S1</a:t>
            </a:r>
          </a:p>
        </p:txBody>
      </p:sp>
      <p:cxnSp>
        <p:nvCxnSpPr>
          <p:cNvPr id="33" name="Straight Connector 32"/>
          <p:cNvCxnSpPr>
            <a:cxnSpLocks noChangeShapeType="1"/>
          </p:cNvCxnSpPr>
          <p:nvPr/>
        </p:nvCxnSpPr>
        <p:spPr bwMode="auto">
          <a:xfrm>
            <a:off x="5257800" y="3429000"/>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4" name="Straight Connector 33"/>
          <p:cNvCxnSpPr>
            <a:cxnSpLocks noChangeShapeType="1"/>
          </p:cNvCxnSpPr>
          <p:nvPr/>
        </p:nvCxnSpPr>
        <p:spPr bwMode="auto">
          <a:xfrm>
            <a:off x="5280025" y="3810000"/>
            <a:ext cx="798513"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4602" name="TextBox 34"/>
          <p:cNvSpPr txBox="1">
            <a:spLocks noChangeArrowheads="1"/>
          </p:cNvSpPr>
          <p:nvPr/>
        </p:nvSpPr>
        <p:spPr bwMode="auto">
          <a:xfrm>
            <a:off x="4811350" y="3244850"/>
            <a:ext cx="370614"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C</a:t>
            </a:r>
          </a:p>
        </p:txBody>
      </p:sp>
      <p:sp>
        <p:nvSpPr>
          <p:cNvPr id="24603" name="TextBox 35"/>
          <p:cNvSpPr txBox="1">
            <a:spLocks noChangeArrowheads="1"/>
          </p:cNvSpPr>
          <p:nvPr/>
        </p:nvSpPr>
        <p:spPr bwMode="auto">
          <a:xfrm>
            <a:off x="4824665" y="3581400"/>
            <a:ext cx="407484"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a:t>
            </a:r>
          </a:p>
        </p:txBody>
      </p:sp>
      <p:sp>
        <p:nvSpPr>
          <p:cNvPr id="24604" name="TextBox 37"/>
          <p:cNvSpPr txBox="1">
            <a:spLocks noChangeArrowheads="1"/>
          </p:cNvSpPr>
          <p:nvPr/>
        </p:nvSpPr>
        <p:spPr bwMode="auto">
          <a:xfrm>
            <a:off x="3825527" y="5985371"/>
            <a:ext cx="5171609" cy="769441"/>
          </a:xfrm>
          <a:prstGeom prst="rect">
            <a:avLst/>
          </a:prstGeom>
          <a:noFill/>
          <a:ln w="9525">
            <a:noFill/>
            <a:miter lim="800000"/>
            <a:headEnd/>
            <a:tailEnd/>
          </a:ln>
        </p:spPr>
        <p:txBody>
          <a:bodyPr wrap="none">
            <a:prstTxWarp prst="textNoShape">
              <a:avLst/>
            </a:prstTxWarp>
            <a:spAutoFit/>
          </a:bodyPr>
          <a:lstStyle/>
          <a:p>
            <a:pPr>
              <a:buNone/>
            </a:pPr>
            <a:endParaRPr lang="en-US" sz="2000" dirty="0">
              <a:latin typeface="Comic Sans MS" charset="0"/>
            </a:endParaRPr>
          </a:p>
          <a:p>
            <a:pPr>
              <a:buNone/>
            </a:pPr>
            <a:r>
              <a:rPr lang="en-US" sz="2000" dirty="0">
                <a:latin typeface="Comic Sans MS" charset="0"/>
              </a:rPr>
              <a:t>F = S0.S1.A + S0.S1.B + S0.S1.C + S0.S1.D</a:t>
            </a:r>
          </a:p>
        </p:txBody>
      </p:sp>
      <p:cxnSp>
        <p:nvCxnSpPr>
          <p:cNvPr id="39" name="Straight Connector 38"/>
          <p:cNvCxnSpPr>
            <a:cxnSpLocks noChangeShapeType="1"/>
          </p:cNvCxnSpPr>
          <p:nvPr/>
        </p:nvCxnSpPr>
        <p:spPr bwMode="auto">
          <a:xfrm>
            <a:off x="4433639" y="6327775"/>
            <a:ext cx="204787"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40" name="Straight Connector 39"/>
          <p:cNvCxnSpPr>
            <a:cxnSpLocks noChangeShapeType="1"/>
          </p:cNvCxnSpPr>
          <p:nvPr/>
        </p:nvCxnSpPr>
        <p:spPr bwMode="auto">
          <a:xfrm>
            <a:off x="4867026" y="6327775"/>
            <a:ext cx="204788"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41" name="Straight Connector 40"/>
          <p:cNvCxnSpPr>
            <a:cxnSpLocks noChangeShapeType="1"/>
          </p:cNvCxnSpPr>
          <p:nvPr/>
        </p:nvCxnSpPr>
        <p:spPr bwMode="auto">
          <a:xfrm>
            <a:off x="5705226" y="6327775"/>
            <a:ext cx="204788"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cxnSp>
        <p:nvCxnSpPr>
          <p:cNvPr id="42" name="Straight Connector 41"/>
          <p:cNvCxnSpPr>
            <a:cxnSpLocks noChangeShapeType="1"/>
          </p:cNvCxnSpPr>
          <p:nvPr/>
        </p:nvCxnSpPr>
        <p:spPr bwMode="auto">
          <a:xfrm>
            <a:off x="7253039" y="6327775"/>
            <a:ext cx="204787" cy="0"/>
          </a:xfrm>
          <a:prstGeom prst="line">
            <a:avLst/>
          </a:prstGeom>
          <a:noFill/>
          <a:ln w="25400">
            <a:solidFill>
              <a:schemeClr val="tx1"/>
            </a:solidFill>
            <a:round/>
            <a:headEnd/>
            <a:tailEnd/>
          </a:ln>
          <a:effectLst>
            <a:outerShdw blurRad="40000" dist="20000" dir="5400000" rotWithShape="0">
              <a:srgbClr val="000000">
                <a:alpha val="37999"/>
              </a:srgbClr>
            </a:outerShdw>
          </a:effectLst>
        </p:spPr>
      </p:cxnSp>
      <p:sp>
        <p:nvSpPr>
          <p:cNvPr id="2" name="Slide Number Placeholder 1"/>
          <p:cNvSpPr>
            <a:spLocks noGrp="1"/>
          </p:cNvSpPr>
          <p:nvPr>
            <p:ph type="sldNum" sz="quarter" idx="12"/>
          </p:nvPr>
        </p:nvSpPr>
        <p:spPr>
          <a:xfrm>
            <a:off x="6517233" y="6019800"/>
            <a:ext cx="2590800" cy="476250"/>
          </a:xfrm>
        </p:spPr>
        <p:txBody>
          <a:bodyPr/>
          <a:lstStyle/>
          <a:p>
            <a:pPr>
              <a:defRPr/>
            </a:pPr>
            <a:fld id="{0F4E21E8-E98A-5642-BFE8-2DAD7EC709D7}" type="slidenum">
              <a:rPr lang="en-US" smtClean="0"/>
              <a:pPr>
                <a:defRPr/>
              </a:pPr>
              <a:t>54</a:t>
            </a:fld>
            <a:endParaRPr lang="en-US" dirty="0"/>
          </a:p>
        </p:txBody>
      </p:sp>
      <p:grpSp>
        <p:nvGrpSpPr>
          <p:cNvPr id="24762" name="Group 24761">
            <a:extLst>
              <a:ext uri="{FF2B5EF4-FFF2-40B4-BE49-F238E27FC236}">
                <a16:creationId xmlns:a16="http://schemas.microsoft.com/office/drawing/2014/main" id="{B93D676B-CB99-566D-A497-F53FA29E3AAD}"/>
              </a:ext>
            </a:extLst>
          </p:cNvPr>
          <p:cNvGrpSpPr/>
          <p:nvPr/>
        </p:nvGrpSpPr>
        <p:grpSpPr>
          <a:xfrm>
            <a:off x="386389" y="1166700"/>
            <a:ext cx="3390840" cy="5587283"/>
            <a:chOff x="386389" y="1166700"/>
            <a:chExt cx="3390840" cy="5587283"/>
          </a:xfrm>
        </p:grpSpPr>
        <mc:AlternateContent xmlns:mc="http://schemas.openxmlformats.org/markup-compatibility/2006" xmlns:p14="http://schemas.microsoft.com/office/powerpoint/2010/main">
          <mc:Choice Requires="p14">
            <p:contentPart p14:bwMode="auto" r:id="rId5">
              <p14:nvContentPartPr>
                <p14:cNvPr id="60" name="Ink 59">
                  <a:extLst>
                    <a:ext uri="{FF2B5EF4-FFF2-40B4-BE49-F238E27FC236}">
                      <a16:creationId xmlns:a16="http://schemas.microsoft.com/office/drawing/2014/main" id="{C87362DC-895E-BF96-9CD3-E287A94203EE}"/>
                    </a:ext>
                  </a:extLst>
                </p14:cNvPr>
                <p14:cNvContentPartPr/>
                <p14:nvPr/>
              </p14:nvContentPartPr>
              <p14:xfrm>
                <a:off x="770509" y="1514820"/>
                <a:ext cx="4320" cy="134280"/>
              </p14:xfrm>
            </p:contentPart>
          </mc:Choice>
          <mc:Fallback xmlns="">
            <p:pic>
              <p:nvPicPr>
                <p:cNvPr id="60" name="Ink 59">
                  <a:extLst>
                    <a:ext uri="{FF2B5EF4-FFF2-40B4-BE49-F238E27FC236}">
                      <a16:creationId xmlns:a16="http://schemas.microsoft.com/office/drawing/2014/main" id="{C87362DC-895E-BF96-9CD3-E287A94203EE}"/>
                    </a:ext>
                  </a:extLst>
                </p:cNvPr>
                <p:cNvPicPr/>
                <p:nvPr/>
              </p:nvPicPr>
              <p:blipFill>
                <a:blip r:embed="rId6"/>
                <a:stretch>
                  <a:fillRect/>
                </a:stretch>
              </p:blipFill>
              <p:spPr>
                <a:xfrm>
                  <a:off x="761509" y="1506180"/>
                  <a:ext cx="2196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712" name="Ink 24711">
                  <a:extLst>
                    <a:ext uri="{FF2B5EF4-FFF2-40B4-BE49-F238E27FC236}">
                      <a16:creationId xmlns:a16="http://schemas.microsoft.com/office/drawing/2014/main" id="{2123D5D5-A5E3-068F-C799-4EFCDA50207A}"/>
                    </a:ext>
                  </a:extLst>
                </p14:cNvPr>
                <p14:cNvContentPartPr/>
                <p14:nvPr/>
              </p14:nvContentPartPr>
              <p14:xfrm>
                <a:off x="2894509" y="2215740"/>
                <a:ext cx="762840" cy="451080"/>
              </p14:xfrm>
            </p:contentPart>
          </mc:Choice>
          <mc:Fallback xmlns="">
            <p:pic>
              <p:nvPicPr>
                <p:cNvPr id="24712" name="Ink 24711">
                  <a:extLst>
                    <a:ext uri="{FF2B5EF4-FFF2-40B4-BE49-F238E27FC236}">
                      <a16:creationId xmlns:a16="http://schemas.microsoft.com/office/drawing/2014/main" id="{2123D5D5-A5E3-068F-C799-4EFCDA50207A}"/>
                    </a:ext>
                  </a:extLst>
                </p:cNvPr>
                <p:cNvPicPr/>
                <p:nvPr/>
              </p:nvPicPr>
              <p:blipFill>
                <a:blip r:embed="rId8"/>
                <a:stretch>
                  <a:fillRect/>
                </a:stretch>
              </p:blipFill>
              <p:spPr>
                <a:xfrm>
                  <a:off x="2885509" y="2206740"/>
                  <a:ext cx="780480" cy="468720"/>
                </a:xfrm>
                <a:prstGeom prst="rect">
                  <a:avLst/>
                </a:prstGeom>
              </p:spPr>
            </p:pic>
          </mc:Fallback>
        </mc:AlternateContent>
        <p:grpSp>
          <p:nvGrpSpPr>
            <p:cNvPr id="24757" name="Group 24756">
              <a:extLst>
                <a:ext uri="{FF2B5EF4-FFF2-40B4-BE49-F238E27FC236}">
                  <a16:creationId xmlns:a16="http://schemas.microsoft.com/office/drawing/2014/main" id="{5B647317-37EA-4E23-A3BF-F6542CB990EA}"/>
                </a:ext>
              </a:extLst>
            </p:cNvPr>
            <p:cNvGrpSpPr/>
            <p:nvPr/>
          </p:nvGrpSpPr>
          <p:grpSpPr>
            <a:xfrm>
              <a:off x="386389" y="1166700"/>
              <a:ext cx="3390840" cy="5286600"/>
              <a:chOff x="1094578" y="1856183"/>
              <a:chExt cx="3390840" cy="5286600"/>
            </a:xfrm>
          </p:grpSpPr>
          <mc:AlternateContent xmlns:mc="http://schemas.openxmlformats.org/markup-compatibility/2006" xmlns:p14="http://schemas.microsoft.com/office/powerpoint/2010/main">
            <mc:Choice Requires="p14">
              <p:contentPart p14:bwMode="auto" r:id="rId9">
                <p14:nvContentPartPr>
                  <p14:cNvPr id="56" name="Ink 55">
                    <a:extLst>
                      <a:ext uri="{FF2B5EF4-FFF2-40B4-BE49-F238E27FC236}">
                        <a16:creationId xmlns:a16="http://schemas.microsoft.com/office/drawing/2014/main" id="{D1FFAD4E-D214-5D33-11BE-BDE230F4B722}"/>
                      </a:ext>
                    </a:extLst>
                  </p14:cNvPr>
                  <p14:cNvContentPartPr/>
                  <p14:nvPr/>
                </p14:nvContentPartPr>
                <p14:xfrm>
                  <a:off x="1358458" y="1856183"/>
                  <a:ext cx="111600" cy="207360"/>
                </p14:xfrm>
              </p:contentPart>
            </mc:Choice>
            <mc:Fallback xmlns="">
              <p:pic>
                <p:nvPicPr>
                  <p:cNvPr id="56" name="Ink 55">
                    <a:extLst>
                      <a:ext uri="{FF2B5EF4-FFF2-40B4-BE49-F238E27FC236}">
                        <a16:creationId xmlns:a16="http://schemas.microsoft.com/office/drawing/2014/main" id="{D1FFAD4E-D214-5D33-11BE-BDE230F4B722}"/>
                      </a:ext>
                    </a:extLst>
                  </p:cNvPr>
                  <p:cNvPicPr/>
                  <p:nvPr/>
                </p:nvPicPr>
                <p:blipFill>
                  <a:blip r:embed="rId10"/>
                  <a:stretch>
                    <a:fillRect/>
                  </a:stretch>
                </p:blipFill>
                <p:spPr>
                  <a:xfrm>
                    <a:off x="1349458" y="1847543"/>
                    <a:ext cx="12924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7" name="Ink 56">
                    <a:extLst>
                      <a:ext uri="{FF2B5EF4-FFF2-40B4-BE49-F238E27FC236}">
                        <a16:creationId xmlns:a16="http://schemas.microsoft.com/office/drawing/2014/main" id="{819EE9A9-AB77-48A7-0F54-ECA6552E0020}"/>
                      </a:ext>
                    </a:extLst>
                  </p14:cNvPr>
                  <p14:cNvContentPartPr/>
                  <p14:nvPr/>
                </p14:nvContentPartPr>
                <p14:xfrm>
                  <a:off x="1577698" y="2017823"/>
                  <a:ext cx="63720" cy="73800"/>
                </p14:xfrm>
              </p:contentPart>
            </mc:Choice>
            <mc:Fallback xmlns="">
              <p:pic>
                <p:nvPicPr>
                  <p:cNvPr id="57" name="Ink 56">
                    <a:extLst>
                      <a:ext uri="{FF2B5EF4-FFF2-40B4-BE49-F238E27FC236}">
                        <a16:creationId xmlns:a16="http://schemas.microsoft.com/office/drawing/2014/main" id="{819EE9A9-AB77-48A7-0F54-ECA6552E0020}"/>
                      </a:ext>
                    </a:extLst>
                  </p:cNvPr>
                  <p:cNvPicPr/>
                  <p:nvPr/>
                </p:nvPicPr>
                <p:blipFill>
                  <a:blip r:embed="rId12"/>
                  <a:stretch>
                    <a:fillRect/>
                  </a:stretch>
                </p:blipFill>
                <p:spPr>
                  <a:xfrm>
                    <a:off x="1569058" y="2008823"/>
                    <a:ext cx="8136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640" name="Ink 24639">
                    <a:extLst>
                      <a:ext uri="{FF2B5EF4-FFF2-40B4-BE49-F238E27FC236}">
                        <a16:creationId xmlns:a16="http://schemas.microsoft.com/office/drawing/2014/main" id="{93A02532-E708-28AB-5B5A-4D578B94D669}"/>
                      </a:ext>
                    </a:extLst>
                  </p14:cNvPr>
                  <p14:cNvContentPartPr/>
                  <p14:nvPr/>
                </p14:nvContentPartPr>
                <p14:xfrm>
                  <a:off x="1478698" y="2327063"/>
                  <a:ext cx="360" cy="76320"/>
                </p14:xfrm>
              </p:contentPart>
            </mc:Choice>
            <mc:Fallback xmlns="">
              <p:pic>
                <p:nvPicPr>
                  <p:cNvPr id="24640" name="Ink 24639">
                    <a:extLst>
                      <a:ext uri="{FF2B5EF4-FFF2-40B4-BE49-F238E27FC236}">
                        <a16:creationId xmlns:a16="http://schemas.microsoft.com/office/drawing/2014/main" id="{93A02532-E708-28AB-5B5A-4D578B94D669}"/>
                      </a:ext>
                    </a:extLst>
                  </p:cNvPr>
                  <p:cNvPicPr/>
                  <p:nvPr/>
                </p:nvPicPr>
                <p:blipFill>
                  <a:blip r:embed="rId14"/>
                  <a:stretch>
                    <a:fillRect/>
                  </a:stretch>
                </p:blipFill>
                <p:spPr>
                  <a:xfrm>
                    <a:off x="1469698" y="2318423"/>
                    <a:ext cx="1800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641" name="Ink 24640">
                    <a:extLst>
                      <a:ext uri="{FF2B5EF4-FFF2-40B4-BE49-F238E27FC236}">
                        <a16:creationId xmlns:a16="http://schemas.microsoft.com/office/drawing/2014/main" id="{F8992B4A-7F1A-E34F-FF35-67444EDA2B83}"/>
                      </a:ext>
                    </a:extLst>
                  </p14:cNvPr>
                  <p14:cNvContentPartPr/>
                  <p14:nvPr/>
                </p14:nvContentPartPr>
                <p14:xfrm>
                  <a:off x="1468978" y="2384303"/>
                  <a:ext cx="8640" cy="320040"/>
                </p14:xfrm>
              </p:contentPart>
            </mc:Choice>
            <mc:Fallback xmlns="">
              <p:pic>
                <p:nvPicPr>
                  <p:cNvPr id="24641" name="Ink 24640">
                    <a:extLst>
                      <a:ext uri="{FF2B5EF4-FFF2-40B4-BE49-F238E27FC236}">
                        <a16:creationId xmlns:a16="http://schemas.microsoft.com/office/drawing/2014/main" id="{F8992B4A-7F1A-E34F-FF35-67444EDA2B83}"/>
                      </a:ext>
                    </a:extLst>
                  </p:cNvPr>
                  <p:cNvPicPr/>
                  <p:nvPr/>
                </p:nvPicPr>
                <p:blipFill>
                  <a:blip r:embed="rId16"/>
                  <a:stretch>
                    <a:fillRect/>
                  </a:stretch>
                </p:blipFill>
                <p:spPr>
                  <a:xfrm>
                    <a:off x="1459978" y="2375663"/>
                    <a:ext cx="26280" cy="337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644" name="Ink 24643">
                    <a:extLst>
                      <a:ext uri="{FF2B5EF4-FFF2-40B4-BE49-F238E27FC236}">
                        <a16:creationId xmlns:a16="http://schemas.microsoft.com/office/drawing/2014/main" id="{FD9B0BF7-9533-D987-9634-232A093E1DE3}"/>
                      </a:ext>
                    </a:extLst>
                  </p14:cNvPr>
                  <p14:cNvContentPartPr/>
                  <p14:nvPr/>
                </p14:nvContentPartPr>
                <p14:xfrm>
                  <a:off x="1273138" y="2722343"/>
                  <a:ext cx="460800" cy="178560"/>
                </p14:xfrm>
              </p:contentPart>
            </mc:Choice>
            <mc:Fallback xmlns="">
              <p:pic>
                <p:nvPicPr>
                  <p:cNvPr id="24644" name="Ink 24643">
                    <a:extLst>
                      <a:ext uri="{FF2B5EF4-FFF2-40B4-BE49-F238E27FC236}">
                        <a16:creationId xmlns:a16="http://schemas.microsoft.com/office/drawing/2014/main" id="{FD9B0BF7-9533-D987-9634-232A093E1DE3}"/>
                      </a:ext>
                    </a:extLst>
                  </p:cNvPr>
                  <p:cNvPicPr/>
                  <p:nvPr/>
                </p:nvPicPr>
                <p:blipFill>
                  <a:blip r:embed="rId18"/>
                  <a:stretch>
                    <a:fillRect/>
                  </a:stretch>
                </p:blipFill>
                <p:spPr>
                  <a:xfrm>
                    <a:off x="1264498" y="2713703"/>
                    <a:ext cx="47844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645" name="Ink 24644">
                    <a:extLst>
                      <a:ext uri="{FF2B5EF4-FFF2-40B4-BE49-F238E27FC236}">
                        <a16:creationId xmlns:a16="http://schemas.microsoft.com/office/drawing/2014/main" id="{DC931C93-96FE-FD4C-131F-56C336A1FC4C}"/>
                      </a:ext>
                    </a:extLst>
                  </p14:cNvPr>
                  <p14:cNvContentPartPr/>
                  <p14:nvPr/>
                </p14:nvContentPartPr>
                <p14:xfrm>
                  <a:off x="1639978" y="2914583"/>
                  <a:ext cx="228240" cy="271080"/>
                </p14:xfrm>
              </p:contentPart>
            </mc:Choice>
            <mc:Fallback xmlns="">
              <p:pic>
                <p:nvPicPr>
                  <p:cNvPr id="24645" name="Ink 24644">
                    <a:extLst>
                      <a:ext uri="{FF2B5EF4-FFF2-40B4-BE49-F238E27FC236}">
                        <a16:creationId xmlns:a16="http://schemas.microsoft.com/office/drawing/2014/main" id="{DC931C93-96FE-FD4C-131F-56C336A1FC4C}"/>
                      </a:ext>
                    </a:extLst>
                  </p:cNvPr>
                  <p:cNvPicPr/>
                  <p:nvPr/>
                </p:nvPicPr>
                <p:blipFill>
                  <a:blip r:embed="rId20"/>
                  <a:stretch>
                    <a:fillRect/>
                  </a:stretch>
                </p:blipFill>
                <p:spPr>
                  <a:xfrm>
                    <a:off x="1630978" y="2905943"/>
                    <a:ext cx="24588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646" name="Ink 24645">
                    <a:extLst>
                      <a:ext uri="{FF2B5EF4-FFF2-40B4-BE49-F238E27FC236}">
                        <a16:creationId xmlns:a16="http://schemas.microsoft.com/office/drawing/2014/main" id="{2C9AEB27-82F8-09D4-1126-2D7C5C31C7AD}"/>
                      </a:ext>
                    </a:extLst>
                  </p14:cNvPr>
                  <p14:cNvContentPartPr/>
                  <p14:nvPr/>
                </p14:nvContentPartPr>
                <p14:xfrm>
                  <a:off x="1735378" y="3173423"/>
                  <a:ext cx="79920" cy="122040"/>
                </p14:xfrm>
              </p:contentPart>
            </mc:Choice>
            <mc:Fallback xmlns="">
              <p:pic>
                <p:nvPicPr>
                  <p:cNvPr id="24646" name="Ink 24645">
                    <a:extLst>
                      <a:ext uri="{FF2B5EF4-FFF2-40B4-BE49-F238E27FC236}">
                        <a16:creationId xmlns:a16="http://schemas.microsoft.com/office/drawing/2014/main" id="{2C9AEB27-82F8-09D4-1126-2D7C5C31C7AD}"/>
                      </a:ext>
                    </a:extLst>
                  </p:cNvPr>
                  <p:cNvPicPr/>
                  <p:nvPr/>
                </p:nvPicPr>
                <p:blipFill>
                  <a:blip r:embed="rId22"/>
                  <a:stretch>
                    <a:fillRect/>
                  </a:stretch>
                </p:blipFill>
                <p:spPr>
                  <a:xfrm>
                    <a:off x="1726738" y="3164783"/>
                    <a:ext cx="975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4647" name="Ink 24646">
                    <a:extLst>
                      <a:ext uri="{FF2B5EF4-FFF2-40B4-BE49-F238E27FC236}">
                        <a16:creationId xmlns:a16="http://schemas.microsoft.com/office/drawing/2014/main" id="{AD114C7A-320B-3D18-2FA1-E93DFF33F180}"/>
                      </a:ext>
                    </a:extLst>
                  </p14:cNvPr>
                  <p14:cNvContentPartPr/>
                  <p14:nvPr/>
                </p14:nvContentPartPr>
                <p14:xfrm>
                  <a:off x="1999978" y="2703983"/>
                  <a:ext cx="388800" cy="2520"/>
                </p14:xfrm>
              </p:contentPart>
            </mc:Choice>
            <mc:Fallback xmlns="">
              <p:pic>
                <p:nvPicPr>
                  <p:cNvPr id="24647" name="Ink 24646">
                    <a:extLst>
                      <a:ext uri="{FF2B5EF4-FFF2-40B4-BE49-F238E27FC236}">
                        <a16:creationId xmlns:a16="http://schemas.microsoft.com/office/drawing/2014/main" id="{AD114C7A-320B-3D18-2FA1-E93DFF33F180}"/>
                      </a:ext>
                    </a:extLst>
                  </p:cNvPr>
                  <p:cNvPicPr/>
                  <p:nvPr/>
                </p:nvPicPr>
                <p:blipFill>
                  <a:blip r:embed="rId24"/>
                  <a:stretch>
                    <a:fillRect/>
                  </a:stretch>
                </p:blipFill>
                <p:spPr>
                  <a:xfrm>
                    <a:off x="1990978" y="2694983"/>
                    <a:ext cx="4064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648" name="Ink 24647">
                    <a:extLst>
                      <a:ext uri="{FF2B5EF4-FFF2-40B4-BE49-F238E27FC236}">
                        <a16:creationId xmlns:a16="http://schemas.microsoft.com/office/drawing/2014/main" id="{0E6AE5AC-017B-71E9-0F6A-A84B5EEF3914}"/>
                      </a:ext>
                    </a:extLst>
                  </p14:cNvPr>
                  <p14:cNvContentPartPr/>
                  <p14:nvPr/>
                </p14:nvContentPartPr>
                <p14:xfrm>
                  <a:off x="2031298" y="2705063"/>
                  <a:ext cx="14040" cy="317520"/>
                </p14:xfrm>
              </p:contentPart>
            </mc:Choice>
            <mc:Fallback xmlns="">
              <p:pic>
                <p:nvPicPr>
                  <p:cNvPr id="24648" name="Ink 24647">
                    <a:extLst>
                      <a:ext uri="{FF2B5EF4-FFF2-40B4-BE49-F238E27FC236}">
                        <a16:creationId xmlns:a16="http://schemas.microsoft.com/office/drawing/2014/main" id="{0E6AE5AC-017B-71E9-0F6A-A84B5EEF3914}"/>
                      </a:ext>
                    </a:extLst>
                  </p:cNvPr>
                  <p:cNvPicPr/>
                  <p:nvPr/>
                </p:nvPicPr>
                <p:blipFill>
                  <a:blip r:embed="rId26"/>
                  <a:stretch>
                    <a:fillRect/>
                  </a:stretch>
                </p:blipFill>
                <p:spPr>
                  <a:xfrm>
                    <a:off x="2022298" y="2696063"/>
                    <a:ext cx="3168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649" name="Ink 24648">
                    <a:extLst>
                      <a:ext uri="{FF2B5EF4-FFF2-40B4-BE49-F238E27FC236}">
                        <a16:creationId xmlns:a16="http://schemas.microsoft.com/office/drawing/2014/main" id="{540807EE-7E42-9965-C2BA-025BE285FB9E}"/>
                      </a:ext>
                    </a:extLst>
                  </p14:cNvPr>
                  <p14:cNvContentPartPr/>
                  <p14:nvPr/>
                </p14:nvContentPartPr>
                <p14:xfrm>
                  <a:off x="2368618" y="2704703"/>
                  <a:ext cx="257760" cy="333720"/>
                </p14:xfrm>
              </p:contentPart>
            </mc:Choice>
            <mc:Fallback xmlns="">
              <p:pic>
                <p:nvPicPr>
                  <p:cNvPr id="24649" name="Ink 24648">
                    <a:extLst>
                      <a:ext uri="{FF2B5EF4-FFF2-40B4-BE49-F238E27FC236}">
                        <a16:creationId xmlns:a16="http://schemas.microsoft.com/office/drawing/2014/main" id="{540807EE-7E42-9965-C2BA-025BE285FB9E}"/>
                      </a:ext>
                    </a:extLst>
                  </p:cNvPr>
                  <p:cNvPicPr/>
                  <p:nvPr/>
                </p:nvPicPr>
                <p:blipFill>
                  <a:blip r:embed="rId28"/>
                  <a:stretch>
                    <a:fillRect/>
                  </a:stretch>
                </p:blipFill>
                <p:spPr>
                  <a:xfrm>
                    <a:off x="2359618" y="2695703"/>
                    <a:ext cx="27540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650" name="Ink 24649">
                    <a:extLst>
                      <a:ext uri="{FF2B5EF4-FFF2-40B4-BE49-F238E27FC236}">
                        <a16:creationId xmlns:a16="http://schemas.microsoft.com/office/drawing/2014/main" id="{633B0622-52E7-273F-219C-0E5FCE1FA64B}"/>
                      </a:ext>
                    </a:extLst>
                  </p14:cNvPr>
                  <p14:cNvContentPartPr/>
                  <p14:nvPr/>
                </p14:nvContentPartPr>
                <p14:xfrm>
                  <a:off x="2514778" y="3034823"/>
                  <a:ext cx="234720" cy="207720"/>
                </p14:xfrm>
              </p:contentPart>
            </mc:Choice>
            <mc:Fallback xmlns="">
              <p:pic>
                <p:nvPicPr>
                  <p:cNvPr id="24650" name="Ink 24649">
                    <a:extLst>
                      <a:ext uri="{FF2B5EF4-FFF2-40B4-BE49-F238E27FC236}">
                        <a16:creationId xmlns:a16="http://schemas.microsoft.com/office/drawing/2014/main" id="{633B0622-52E7-273F-219C-0E5FCE1FA64B}"/>
                      </a:ext>
                    </a:extLst>
                  </p:cNvPr>
                  <p:cNvPicPr/>
                  <p:nvPr/>
                </p:nvPicPr>
                <p:blipFill>
                  <a:blip r:embed="rId30"/>
                  <a:stretch>
                    <a:fillRect/>
                  </a:stretch>
                </p:blipFill>
                <p:spPr>
                  <a:xfrm>
                    <a:off x="2505778" y="3025823"/>
                    <a:ext cx="2523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4651" name="Ink 24650">
                    <a:extLst>
                      <a:ext uri="{FF2B5EF4-FFF2-40B4-BE49-F238E27FC236}">
                        <a16:creationId xmlns:a16="http://schemas.microsoft.com/office/drawing/2014/main" id="{8517B9BE-97A4-90AC-BD50-85286A53A73F}"/>
                      </a:ext>
                    </a:extLst>
                  </p14:cNvPr>
                  <p14:cNvContentPartPr/>
                  <p14:nvPr/>
                </p14:nvContentPartPr>
                <p14:xfrm>
                  <a:off x="2615218" y="3211223"/>
                  <a:ext cx="83520" cy="120600"/>
                </p14:xfrm>
              </p:contentPart>
            </mc:Choice>
            <mc:Fallback xmlns="">
              <p:pic>
                <p:nvPicPr>
                  <p:cNvPr id="24651" name="Ink 24650">
                    <a:extLst>
                      <a:ext uri="{FF2B5EF4-FFF2-40B4-BE49-F238E27FC236}">
                        <a16:creationId xmlns:a16="http://schemas.microsoft.com/office/drawing/2014/main" id="{8517B9BE-97A4-90AC-BD50-85286A53A73F}"/>
                      </a:ext>
                    </a:extLst>
                  </p:cNvPr>
                  <p:cNvPicPr/>
                  <p:nvPr/>
                </p:nvPicPr>
                <p:blipFill>
                  <a:blip r:embed="rId32"/>
                  <a:stretch>
                    <a:fillRect/>
                  </a:stretch>
                </p:blipFill>
                <p:spPr>
                  <a:xfrm>
                    <a:off x="2606218" y="3202583"/>
                    <a:ext cx="1011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4653" name="Ink 24652">
                    <a:extLst>
                      <a:ext uri="{FF2B5EF4-FFF2-40B4-BE49-F238E27FC236}">
                        <a16:creationId xmlns:a16="http://schemas.microsoft.com/office/drawing/2014/main" id="{3F4A783C-B2CE-EDC5-EF9F-BB5C3A1F605E}"/>
                      </a:ext>
                    </a:extLst>
                  </p14:cNvPr>
                  <p14:cNvContentPartPr/>
                  <p14:nvPr/>
                </p14:nvContentPartPr>
                <p14:xfrm>
                  <a:off x="1317418" y="2788943"/>
                  <a:ext cx="4680" cy="384840"/>
                </p14:xfrm>
              </p:contentPart>
            </mc:Choice>
            <mc:Fallback xmlns="">
              <p:pic>
                <p:nvPicPr>
                  <p:cNvPr id="24653" name="Ink 24652">
                    <a:extLst>
                      <a:ext uri="{FF2B5EF4-FFF2-40B4-BE49-F238E27FC236}">
                        <a16:creationId xmlns:a16="http://schemas.microsoft.com/office/drawing/2014/main" id="{3F4A783C-B2CE-EDC5-EF9F-BB5C3A1F605E}"/>
                      </a:ext>
                    </a:extLst>
                  </p:cNvPr>
                  <p:cNvPicPr/>
                  <p:nvPr/>
                </p:nvPicPr>
                <p:blipFill>
                  <a:blip r:embed="rId34"/>
                  <a:stretch>
                    <a:fillRect/>
                  </a:stretch>
                </p:blipFill>
                <p:spPr>
                  <a:xfrm>
                    <a:off x="1308778" y="2780303"/>
                    <a:ext cx="22320" cy="4024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654" name="Ink 24653">
                    <a:extLst>
                      <a:ext uri="{FF2B5EF4-FFF2-40B4-BE49-F238E27FC236}">
                        <a16:creationId xmlns:a16="http://schemas.microsoft.com/office/drawing/2014/main" id="{777B5725-7D8C-7362-82DC-95E8C4FA750E}"/>
                      </a:ext>
                    </a:extLst>
                  </p14:cNvPr>
                  <p14:cNvContentPartPr/>
                  <p14:nvPr/>
                </p14:nvContentPartPr>
                <p14:xfrm>
                  <a:off x="1292578" y="2716583"/>
                  <a:ext cx="52200" cy="102600"/>
                </p14:xfrm>
              </p:contentPart>
            </mc:Choice>
            <mc:Fallback xmlns="">
              <p:pic>
                <p:nvPicPr>
                  <p:cNvPr id="24654" name="Ink 24653">
                    <a:extLst>
                      <a:ext uri="{FF2B5EF4-FFF2-40B4-BE49-F238E27FC236}">
                        <a16:creationId xmlns:a16="http://schemas.microsoft.com/office/drawing/2014/main" id="{777B5725-7D8C-7362-82DC-95E8C4FA750E}"/>
                      </a:ext>
                    </a:extLst>
                  </p:cNvPr>
                  <p:cNvPicPr/>
                  <p:nvPr/>
                </p:nvPicPr>
                <p:blipFill>
                  <a:blip r:embed="rId36"/>
                  <a:stretch>
                    <a:fillRect/>
                  </a:stretch>
                </p:blipFill>
                <p:spPr>
                  <a:xfrm>
                    <a:off x="1283938" y="2707583"/>
                    <a:ext cx="6984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4656" name="Ink 24655">
                    <a:extLst>
                      <a:ext uri="{FF2B5EF4-FFF2-40B4-BE49-F238E27FC236}">
                        <a16:creationId xmlns:a16="http://schemas.microsoft.com/office/drawing/2014/main" id="{BEA291EF-F128-B337-CAA1-8A652A9D603D}"/>
                      </a:ext>
                    </a:extLst>
                  </p14:cNvPr>
                  <p14:cNvContentPartPr/>
                  <p14:nvPr/>
                </p14:nvContentPartPr>
                <p14:xfrm>
                  <a:off x="2287978" y="1856543"/>
                  <a:ext cx="78480" cy="209880"/>
                </p14:xfrm>
              </p:contentPart>
            </mc:Choice>
            <mc:Fallback xmlns="">
              <p:pic>
                <p:nvPicPr>
                  <p:cNvPr id="24656" name="Ink 24655">
                    <a:extLst>
                      <a:ext uri="{FF2B5EF4-FFF2-40B4-BE49-F238E27FC236}">
                        <a16:creationId xmlns:a16="http://schemas.microsoft.com/office/drawing/2014/main" id="{BEA291EF-F128-B337-CAA1-8A652A9D603D}"/>
                      </a:ext>
                    </a:extLst>
                  </p:cNvPr>
                  <p:cNvPicPr/>
                  <p:nvPr/>
                </p:nvPicPr>
                <p:blipFill>
                  <a:blip r:embed="rId38"/>
                  <a:stretch>
                    <a:fillRect/>
                  </a:stretch>
                </p:blipFill>
                <p:spPr>
                  <a:xfrm>
                    <a:off x="2278978" y="1847903"/>
                    <a:ext cx="961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4657" name="Ink 24656">
                    <a:extLst>
                      <a:ext uri="{FF2B5EF4-FFF2-40B4-BE49-F238E27FC236}">
                        <a16:creationId xmlns:a16="http://schemas.microsoft.com/office/drawing/2014/main" id="{8FE8211B-F987-1709-59C2-F13F73BC78A8}"/>
                      </a:ext>
                    </a:extLst>
                  </p14:cNvPr>
                  <p14:cNvContentPartPr/>
                  <p14:nvPr/>
                </p14:nvContentPartPr>
                <p14:xfrm>
                  <a:off x="2440978" y="2040503"/>
                  <a:ext cx="360" cy="132120"/>
                </p14:xfrm>
              </p:contentPart>
            </mc:Choice>
            <mc:Fallback xmlns="">
              <p:pic>
                <p:nvPicPr>
                  <p:cNvPr id="24657" name="Ink 24656">
                    <a:extLst>
                      <a:ext uri="{FF2B5EF4-FFF2-40B4-BE49-F238E27FC236}">
                        <a16:creationId xmlns:a16="http://schemas.microsoft.com/office/drawing/2014/main" id="{8FE8211B-F987-1709-59C2-F13F73BC78A8}"/>
                      </a:ext>
                    </a:extLst>
                  </p:cNvPr>
                  <p:cNvPicPr/>
                  <p:nvPr/>
                </p:nvPicPr>
                <p:blipFill>
                  <a:blip r:embed="rId40"/>
                  <a:stretch>
                    <a:fillRect/>
                  </a:stretch>
                </p:blipFill>
                <p:spPr>
                  <a:xfrm>
                    <a:off x="2432338" y="2031863"/>
                    <a:ext cx="1800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4658" name="Ink 24657">
                    <a:extLst>
                      <a:ext uri="{FF2B5EF4-FFF2-40B4-BE49-F238E27FC236}">
                        <a16:creationId xmlns:a16="http://schemas.microsoft.com/office/drawing/2014/main" id="{3291C216-1913-FFE6-BB0E-7AECDA55541C}"/>
                      </a:ext>
                    </a:extLst>
                  </p14:cNvPr>
                  <p14:cNvContentPartPr/>
                  <p14:nvPr/>
                </p14:nvContentPartPr>
                <p14:xfrm>
                  <a:off x="2388418" y="2213303"/>
                  <a:ext cx="15840" cy="500400"/>
                </p14:xfrm>
              </p:contentPart>
            </mc:Choice>
            <mc:Fallback xmlns="">
              <p:pic>
                <p:nvPicPr>
                  <p:cNvPr id="24658" name="Ink 24657">
                    <a:extLst>
                      <a:ext uri="{FF2B5EF4-FFF2-40B4-BE49-F238E27FC236}">
                        <a16:creationId xmlns:a16="http://schemas.microsoft.com/office/drawing/2014/main" id="{3291C216-1913-FFE6-BB0E-7AECDA55541C}"/>
                      </a:ext>
                    </a:extLst>
                  </p:cNvPr>
                  <p:cNvPicPr/>
                  <p:nvPr/>
                </p:nvPicPr>
                <p:blipFill>
                  <a:blip r:embed="rId42"/>
                  <a:stretch>
                    <a:fillRect/>
                  </a:stretch>
                </p:blipFill>
                <p:spPr>
                  <a:xfrm>
                    <a:off x="2379418" y="2204663"/>
                    <a:ext cx="33480" cy="518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4660" name="Ink 24659">
                    <a:extLst>
                      <a:ext uri="{FF2B5EF4-FFF2-40B4-BE49-F238E27FC236}">
                        <a16:creationId xmlns:a16="http://schemas.microsoft.com/office/drawing/2014/main" id="{EA28A339-4D73-246D-799B-B3B4B0FDF0E0}"/>
                      </a:ext>
                    </a:extLst>
                  </p14:cNvPr>
                  <p14:cNvContentPartPr/>
                  <p14:nvPr/>
                </p14:nvContentPartPr>
                <p14:xfrm>
                  <a:off x="1330738" y="3175583"/>
                  <a:ext cx="4320" cy="296640"/>
                </p14:xfrm>
              </p:contentPart>
            </mc:Choice>
            <mc:Fallback xmlns="">
              <p:pic>
                <p:nvPicPr>
                  <p:cNvPr id="24660" name="Ink 24659">
                    <a:extLst>
                      <a:ext uri="{FF2B5EF4-FFF2-40B4-BE49-F238E27FC236}">
                        <a16:creationId xmlns:a16="http://schemas.microsoft.com/office/drawing/2014/main" id="{EA28A339-4D73-246D-799B-B3B4B0FDF0E0}"/>
                      </a:ext>
                    </a:extLst>
                  </p:cNvPr>
                  <p:cNvPicPr/>
                  <p:nvPr/>
                </p:nvPicPr>
                <p:blipFill>
                  <a:blip r:embed="rId44"/>
                  <a:stretch>
                    <a:fillRect/>
                  </a:stretch>
                </p:blipFill>
                <p:spPr>
                  <a:xfrm>
                    <a:off x="1322098" y="3166943"/>
                    <a:ext cx="2196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4661" name="Ink 24660">
                    <a:extLst>
                      <a:ext uri="{FF2B5EF4-FFF2-40B4-BE49-F238E27FC236}">
                        <a16:creationId xmlns:a16="http://schemas.microsoft.com/office/drawing/2014/main" id="{DB2C2AAA-9A70-CCFB-967A-B73B4E3F3550}"/>
                      </a:ext>
                    </a:extLst>
                  </p14:cNvPr>
                  <p14:cNvContentPartPr/>
                  <p14:nvPr/>
                </p14:nvContentPartPr>
                <p14:xfrm>
                  <a:off x="2027338" y="3000983"/>
                  <a:ext cx="33120" cy="699840"/>
                </p14:xfrm>
              </p:contentPart>
            </mc:Choice>
            <mc:Fallback xmlns="">
              <p:pic>
                <p:nvPicPr>
                  <p:cNvPr id="24661" name="Ink 24660">
                    <a:extLst>
                      <a:ext uri="{FF2B5EF4-FFF2-40B4-BE49-F238E27FC236}">
                        <a16:creationId xmlns:a16="http://schemas.microsoft.com/office/drawing/2014/main" id="{DB2C2AAA-9A70-CCFB-967A-B73B4E3F3550}"/>
                      </a:ext>
                    </a:extLst>
                  </p:cNvPr>
                  <p:cNvPicPr/>
                  <p:nvPr/>
                </p:nvPicPr>
                <p:blipFill>
                  <a:blip r:embed="rId46"/>
                  <a:stretch>
                    <a:fillRect/>
                  </a:stretch>
                </p:blipFill>
                <p:spPr>
                  <a:xfrm>
                    <a:off x="2018338" y="2992343"/>
                    <a:ext cx="50760" cy="7174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4663" name="Ink 24662">
                    <a:extLst>
                      <a:ext uri="{FF2B5EF4-FFF2-40B4-BE49-F238E27FC236}">
                        <a16:creationId xmlns:a16="http://schemas.microsoft.com/office/drawing/2014/main" id="{6D4F17ED-F2A1-216A-6290-5FF775022299}"/>
                      </a:ext>
                    </a:extLst>
                  </p14:cNvPr>
                  <p14:cNvContentPartPr/>
                  <p14:nvPr/>
                </p14:nvContentPartPr>
                <p14:xfrm>
                  <a:off x="1336138" y="3405623"/>
                  <a:ext cx="360" cy="326160"/>
                </p14:xfrm>
              </p:contentPart>
            </mc:Choice>
            <mc:Fallback xmlns="">
              <p:pic>
                <p:nvPicPr>
                  <p:cNvPr id="24663" name="Ink 24662">
                    <a:extLst>
                      <a:ext uri="{FF2B5EF4-FFF2-40B4-BE49-F238E27FC236}">
                        <a16:creationId xmlns:a16="http://schemas.microsoft.com/office/drawing/2014/main" id="{6D4F17ED-F2A1-216A-6290-5FF775022299}"/>
                      </a:ext>
                    </a:extLst>
                  </p:cNvPr>
                  <p:cNvPicPr/>
                  <p:nvPr/>
                </p:nvPicPr>
                <p:blipFill>
                  <a:blip r:embed="rId48"/>
                  <a:stretch>
                    <a:fillRect/>
                  </a:stretch>
                </p:blipFill>
                <p:spPr>
                  <a:xfrm>
                    <a:off x="1327138" y="3396983"/>
                    <a:ext cx="1800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4664" name="Ink 24663">
                    <a:extLst>
                      <a:ext uri="{FF2B5EF4-FFF2-40B4-BE49-F238E27FC236}">
                        <a16:creationId xmlns:a16="http://schemas.microsoft.com/office/drawing/2014/main" id="{12266703-D5B4-CAFD-21C3-2CD596D7BAAA}"/>
                      </a:ext>
                    </a:extLst>
                  </p14:cNvPr>
                  <p14:cNvContentPartPr/>
                  <p14:nvPr/>
                </p14:nvContentPartPr>
                <p14:xfrm>
                  <a:off x="1228498" y="3731423"/>
                  <a:ext cx="925920" cy="357120"/>
                </p14:xfrm>
              </p:contentPart>
            </mc:Choice>
            <mc:Fallback xmlns="">
              <p:pic>
                <p:nvPicPr>
                  <p:cNvPr id="24664" name="Ink 24663">
                    <a:extLst>
                      <a:ext uri="{FF2B5EF4-FFF2-40B4-BE49-F238E27FC236}">
                        <a16:creationId xmlns:a16="http://schemas.microsoft.com/office/drawing/2014/main" id="{12266703-D5B4-CAFD-21C3-2CD596D7BAAA}"/>
                      </a:ext>
                    </a:extLst>
                  </p:cNvPr>
                  <p:cNvPicPr/>
                  <p:nvPr/>
                </p:nvPicPr>
                <p:blipFill>
                  <a:blip r:embed="rId50"/>
                  <a:stretch>
                    <a:fillRect/>
                  </a:stretch>
                </p:blipFill>
                <p:spPr>
                  <a:xfrm>
                    <a:off x="1219498" y="3722783"/>
                    <a:ext cx="94356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4666" name="Ink 24665">
                    <a:extLst>
                      <a:ext uri="{FF2B5EF4-FFF2-40B4-BE49-F238E27FC236}">
                        <a16:creationId xmlns:a16="http://schemas.microsoft.com/office/drawing/2014/main" id="{3A4F25BD-BE6C-B139-578A-C6AAD55725DD}"/>
                      </a:ext>
                    </a:extLst>
                  </p14:cNvPr>
                  <p14:cNvContentPartPr/>
                  <p14:nvPr/>
                </p14:nvContentPartPr>
                <p14:xfrm>
                  <a:off x="1653298" y="4089263"/>
                  <a:ext cx="2160" cy="226080"/>
                </p14:xfrm>
              </p:contentPart>
            </mc:Choice>
            <mc:Fallback xmlns="">
              <p:pic>
                <p:nvPicPr>
                  <p:cNvPr id="24666" name="Ink 24665">
                    <a:extLst>
                      <a:ext uri="{FF2B5EF4-FFF2-40B4-BE49-F238E27FC236}">
                        <a16:creationId xmlns:a16="http://schemas.microsoft.com/office/drawing/2014/main" id="{3A4F25BD-BE6C-B139-578A-C6AAD55725DD}"/>
                      </a:ext>
                    </a:extLst>
                  </p:cNvPr>
                  <p:cNvPicPr/>
                  <p:nvPr/>
                </p:nvPicPr>
                <p:blipFill>
                  <a:blip r:embed="rId52"/>
                  <a:stretch>
                    <a:fillRect/>
                  </a:stretch>
                </p:blipFill>
                <p:spPr>
                  <a:xfrm>
                    <a:off x="1644298" y="4080623"/>
                    <a:ext cx="1980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4668" name="Ink 24667">
                    <a:extLst>
                      <a:ext uri="{FF2B5EF4-FFF2-40B4-BE49-F238E27FC236}">
                        <a16:creationId xmlns:a16="http://schemas.microsoft.com/office/drawing/2014/main" id="{D52C96E6-126B-3675-5F66-3FD6FB065BAC}"/>
                      </a:ext>
                    </a:extLst>
                  </p14:cNvPr>
                  <p14:cNvContentPartPr/>
                  <p14:nvPr/>
                </p14:nvContentPartPr>
                <p14:xfrm>
                  <a:off x="1796218" y="3316703"/>
                  <a:ext cx="207720" cy="172440"/>
                </p14:xfrm>
              </p:contentPart>
            </mc:Choice>
            <mc:Fallback xmlns="">
              <p:pic>
                <p:nvPicPr>
                  <p:cNvPr id="24668" name="Ink 24667">
                    <a:extLst>
                      <a:ext uri="{FF2B5EF4-FFF2-40B4-BE49-F238E27FC236}">
                        <a16:creationId xmlns:a16="http://schemas.microsoft.com/office/drawing/2014/main" id="{D52C96E6-126B-3675-5F66-3FD6FB065BAC}"/>
                      </a:ext>
                    </a:extLst>
                  </p:cNvPr>
                  <p:cNvPicPr/>
                  <p:nvPr/>
                </p:nvPicPr>
                <p:blipFill>
                  <a:blip r:embed="rId54"/>
                  <a:stretch>
                    <a:fillRect/>
                  </a:stretch>
                </p:blipFill>
                <p:spPr>
                  <a:xfrm>
                    <a:off x="1787578" y="3308063"/>
                    <a:ext cx="22536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4674" name="Ink 24673">
                    <a:extLst>
                      <a:ext uri="{FF2B5EF4-FFF2-40B4-BE49-F238E27FC236}">
                        <a16:creationId xmlns:a16="http://schemas.microsoft.com/office/drawing/2014/main" id="{8E9F46E8-210F-5AED-DF5B-EEA930E6FD2E}"/>
                      </a:ext>
                    </a:extLst>
                  </p14:cNvPr>
                  <p14:cNvContentPartPr/>
                  <p14:nvPr/>
                </p14:nvContentPartPr>
                <p14:xfrm>
                  <a:off x="2114818" y="3519743"/>
                  <a:ext cx="270720" cy="386640"/>
                </p14:xfrm>
              </p:contentPart>
            </mc:Choice>
            <mc:Fallback xmlns="">
              <p:pic>
                <p:nvPicPr>
                  <p:cNvPr id="24674" name="Ink 24673">
                    <a:extLst>
                      <a:ext uri="{FF2B5EF4-FFF2-40B4-BE49-F238E27FC236}">
                        <a16:creationId xmlns:a16="http://schemas.microsoft.com/office/drawing/2014/main" id="{8E9F46E8-210F-5AED-DF5B-EEA930E6FD2E}"/>
                      </a:ext>
                    </a:extLst>
                  </p:cNvPr>
                  <p:cNvPicPr/>
                  <p:nvPr/>
                </p:nvPicPr>
                <p:blipFill>
                  <a:blip r:embed="rId56"/>
                  <a:stretch>
                    <a:fillRect/>
                  </a:stretch>
                </p:blipFill>
                <p:spPr>
                  <a:xfrm>
                    <a:off x="2106178" y="3510743"/>
                    <a:ext cx="288360" cy="4042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4675" name="Ink 24674">
                    <a:extLst>
                      <a:ext uri="{FF2B5EF4-FFF2-40B4-BE49-F238E27FC236}">
                        <a16:creationId xmlns:a16="http://schemas.microsoft.com/office/drawing/2014/main" id="{1033A9DF-AAD8-7DB0-0529-DD42230B2B79}"/>
                      </a:ext>
                    </a:extLst>
                  </p14:cNvPr>
                  <p14:cNvContentPartPr/>
                  <p14:nvPr/>
                </p14:nvContentPartPr>
                <p14:xfrm>
                  <a:off x="2666698" y="3435143"/>
                  <a:ext cx="15840" cy="415080"/>
                </p14:xfrm>
              </p:contentPart>
            </mc:Choice>
            <mc:Fallback xmlns="">
              <p:pic>
                <p:nvPicPr>
                  <p:cNvPr id="24675" name="Ink 24674">
                    <a:extLst>
                      <a:ext uri="{FF2B5EF4-FFF2-40B4-BE49-F238E27FC236}">
                        <a16:creationId xmlns:a16="http://schemas.microsoft.com/office/drawing/2014/main" id="{1033A9DF-AAD8-7DB0-0529-DD42230B2B79}"/>
                      </a:ext>
                    </a:extLst>
                  </p:cNvPr>
                  <p:cNvPicPr/>
                  <p:nvPr/>
                </p:nvPicPr>
                <p:blipFill>
                  <a:blip r:embed="rId58"/>
                  <a:stretch>
                    <a:fillRect/>
                  </a:stretch>
                </p:blipFill>
                <p:spPr>
                  <a:xfrm>
                    <a:off x="2657698" y="3426143"/>
                    <a:ext cx="33480" cy="4327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4676" name="Ink 24675">
                    <a:extLst>
                      <a:ext uri="{FF2B5EF4-FFF2-40B4-BE49-F238E27FC236}">
                        <a16:creationId xmlns:a16="http://schemas.microsoft.com/office/drawing/2014/main" id="{3CEBAA96-CB01-A98E-F9D1-9C971E3F840B}"/>
                      </a:ext>
                    </a:extLst>
                  </p14:cNvPr>
                  <p14:cNvContentPartPr/>
                  <p14:nvPr/>
                </p14:nvContentPartPr>
                <p14:xfrm>
                  <a:off x="2319298" y="3851663"/>
                  <a:ext cx="543960" cy="433800"/>
                </p14:xfrm>
              </p:contentPart>
            </mc:Choice>
            <mc:Fallback xmlns="">
              <p:pic>
                <p:nvPicPr>
                  <p:cNvPr id="24676" name="Ink 24675">
                    <a:extLst>
                      <a:ext uri="{FF2B5EF4-FFF2-40B4-BE49-F238E27FC236}">
                        <a16:creationId xmlns:a16="http://schemas.microsoft.com/office/drawing/2014/main" id="{3CEBAA96-CB01-A98E-F9D1-9C971E3F840B}"/>
                      </a:ext>
                    </a:extLst>
                  </p:cNvPr>
                  <p:cNvPicPr/>
                  <p:nvPr/>
                </p:nvPicPr>
                <p:blipFill>
                  <a:blip r:embed="rId60"/>
                  <a:stretch>
                    <a:fillRect/>
                  </a:stretch>
                </p:blipFill>
                <p:spPr>
                  <a:xfrm>
                    <a:off x="2310298" y="3842663"/>
                    <a:ext cx="561600" cy="4514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24677" name="Ink 24676">
                    <a:extLst>
                      <a:ext uri="{FF2B5EF4-FFF2-40B4-BE49-F238E27FC236}">
                        <a16:creationId xmlns:a16="http://schemas.microsoft.com/office/drawing/2014/main" id="{EC8EFB66-495E-5181-10A7-6C3606DC8782}"/>
                      </a:ext>
                    </a:extLst>
                  </p14:cNvPr>
                  <p14:cNvContentPartPr/>
                  <p14:nvPr/>
                </p14:nvContentPartPr>
                <p14:xfrm>
                  <a:off x="2588218" y="4313183"/>
                  <a:ext cx="360" cy="162360"/>
                </p14:xfrm>
              </p:contentPart>
            </mc:Choice>
            <mc:Fallback xmlns="">
              <p:pic>
                <p:nvPicPr>
                  <p:cNvPr id="24677" name="Ink 24676">
                    <a:extLst>
                      <a:ext uri="{FF2B5EF4-FFF2-40B4-BE49-F238E27FC236}">
                        <a16:creationId xmlns:a16="http://schemas.microsoft.com/office/drawing/2014/main" id="{EC8EFB66-495E-5181-10A7-6C3606DC8782}"/>
                      </a:ext>
                    </a:extLst>
                  </p:cNvPr>
                  <p:cNvPicPr/>
                  <p:nvPr/>
                </p:nvPicPr>
                <p:blipFill>
                  <a:blip r:embed="rId62"/>
                  <a:stretch>
                    <a:fillRect/>
                  </a:stretch>
                </p:blipFill>
                <p:spPr>
                  <a:xfrm>
                    <a:off x="2579578" y="4304543"/>
                    <a:ext cx="180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24681" name="Ink 24680">
                    <a:extLst>
                      <a:ext uri="{FF2B5EF4-FFF2-40B4-BE49-F238E27FC236}">
                        <a16:creationId xmlns:a16="http://schemas.microsoft.com/office/drawing/2014/main" id="{A36F6AF5-D491-364D-F5A3-1DDA62191FA5}"/>
                      </a:ext>
                    </a:extLst>
                  </p14:cNvPr>
                  <p14:cNvContentPartPr/>
                  <p14:nvPr/>
                </p14:nvContentPartPr>
                <p14:xfrm>
                  <a:off x="1324618" y="3299783"/>
                  <a:ext cx="360" cy="360"/>
                </p14:xfrm>
              </p:contentPart>
            </mc:Choice>
            <mc:Fallback xmlns="">
              <p:pic>
                <p:nvPicPr>
                  <p:cNvPr id="24681" name="Ink 24680">
                    <a:extLst>
                      <a:ext uri="{FF2B5EF4-FFF2-40B4-BE49-F238E27FC236}">
                        <a16:creationId xmlns:a16="http://schemas.microsoft.com/office/drawing/2014/main" id="{A36F6AF5-D491-364D-F5A3-1DDA62191FA5}"/>
                      </a:ext>
                    </a:extLst>
                  </p:cNvPr>
                  <p:cNvPicPr/>
                  <p:nvPr/>
                </p:nvPicPr>
                <p:blipFill>
                  <a:blip r:embed="rId64"/>
                  <a:stretch>
                    <a:fillRect/>
                  </a:stretch>
                </p:blipFill>
                <p:spPr>
                  <a:xfrm>
                    <a:off x="1315618" y="329078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4682" name="Ink 24681">
                    <a:extLst>
                      <a:ext uri="{FF2B5EF4-FFF2-40B4-BE49-F238E27FC236}">
                        <a16:creationId xmlns:a16="http://schemas.microsoft.com/office/drawing/2014/main" id="{8F346BAE-B36A-54DD-177C-02D1E930F7AC}"/>
                      </a:ext>
                    </a:extLst>
                  </p14:cNvPr>
                  <p14:cNvContentPartPr/>
                  <p14:nvPr/>
                </p14:nvContentPartPr>
                <p14:xfrm>
                  <a:off x="1336498" y="3353423"/>
                  <a:ext cx="359640" cy="14400"/>
                </p14:xfrm>
              </p:contentPart>
            </mc:Choice>
            <mc:Fallback xmlns="">
              <p:pic>
                <p:nvPicPr>
                  <p:cNvPr id="24682" name="Ink 24681">
                    <a:extLst>
                      <a:ext uri="{FF2B5EF4-FFF2-40B4-BE49-F238E27FC236}">
                        <a16:creationId xmlns:a16="http://schemas.microsoft.com/office/drawing/2014/main" id="{8F346BAE-B36A-54DD-177C-02D1E930F7AC}"/>
                      </a:ext>
                    </a:extLst>
                  </p:cNvPr>
                  <p:cNvPicPr/>
                  <p:nvPr/>
                </p:nvPicPr>
                <p:blipFill>
                  <a:blip r:embed="rId66"/>
                  <a:stretch>
                    <a:fillRect/>
                  </a:stretch>
                </p:blipFill>
                <p:spPr>
                  <a:xfrm>
                    <a:off x="1327498" y="3344783"/>
                    <a:ext cx="37728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4684" name="Ink 24683">
                    <a:extLst>
                      <a:ext uri="{FF2B5EF4-FFF2-40B4-BE49-F238E27FC236}">
                        <a16:creationId xmlns:a16="http://schemas.microsoft.com/office/drawing/2014/main" id="{CD94B67A-544B-7F61-2986-092BEE9473A4}"/>
                      </a:ext>
                    </a:extLst>
                  </p14:cNvPr>
                  <p14:cNvContentPartPr/>
                  <p14:nvPr/>
                </p14:nvContentPartPr>
                <p14:xfrm>
                  <a:off x="1870378" y="3370343"/>
                  <a:ext cx="106560" cy="2520"/>
                </p14:xfrm>
              </p:contentPart>
            </mc:Choice>
            <mc:Fallback xmlns="">
              <p:pic>
                <p:nvPicPr>
                  <p:cNvPr id="24684" name="Ink 24683">
                    <a:extLst>
                      <a:ext uri="{FF2B5EF4-FFF2-40B4-BE49-F238E27FC236}">
                        <a16:creationId xmlns:a16="http://schemas.microsoft.com/office/drawing/2014/main" id="{CD94B67A-544B-7F61-2986-092BEE9473A4}"/>
                      </a:ext>
                    </a:extLst>
                  </p:cNvPr>
                  <p:cNvPicPr/>
                  <p:nvPr/>
                </p:nvPicPr>
                <p:blipFill>
                  <a:blip r:embed="rId68"/>
                  <a:stretch>
                    <a:fillRect/>
                  </a:stretch>
                </p:blipFill>
                <p:spPr>
                  <a:xfrm>
                    <a:off x="1861738" y="3361703"/>
                    <a:ext cx="1242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4686" name="Ink 24685">
                    <a:extLst>
                      <a:ext uri="{FF2B5EF4-FFF2-40B4-BE49-F238E27FC236}">
                        <a16:creationId xmlns:a16="http://schemas.microsoft.com/office/drawing/2014/main" id="{1512865D-46FC-EBD0-0A10-969FBA8181D2}"/>
                      </a:ext>
                    </a:extLst>
                  </p14:cNvPr>
                  <p14:cNvContentPartPr/>
                  <p14:nvPr/>
                </p14:nvContentPartPr>
                <p14:xfrm>
                  <a:off x="2076658" y="3397703"/>
                  <a:ext cx="495720" cy="49320"/>
                </p14:xfrm>
              </p:contentPart>
            </mc:Choice>
            <mc:Fallback xmlns="">
              <p:pic>
                <p:nvPicPr>
                  <p:cNvPr id="24686" name="Ink 24685">
                    <a:extLst>
                      <a:ext uri="{FF2B5EF4-FFF2-40B4-BE49-F238E27FC236}">
                        <a16:creationId xmlns:a16="http://schemas.microsoft.com/office/drawing/2014/main" id="{1512865D-46FC-EBD0-0A10-969FBA8181D2}"/>
                      </a:ext>
                    </a:extLst>
                  </p:cNvPr>
                  <p:cNvPicPr/>
                  <p:nvPr/>
                </p:nvPicPr>
                <p:blipFill>
                  <a:blip r:embed="rId70"/>
                  <a:stretch>
                    <a:fillRect/>
                  </a:stretch>
                </p:blipFill>
                <p:spPr>
                  <a:xfrm>
                    <a:off x="2068018" y="3388703"/>
                    <a:ext cx="51336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24688" name="Ink 24687">
                    <a:extLst>
                      <a:ext uri="{FF2B5EF4-FFF2-40B4-BE49-F238E27FC236}">
                        <a16:creationId xmlns:a16="http://schemas.microsoft.com/office/drawing/2014/main" id="{EB53F900-B2AF-A6F3-268D-AAB969D2AC01}"/>
                      </a:ext>
                    </a:extLst>
                  </p14:cNvPr>
                  <p14:cNvContentPartPr/>
                  <p14:nvPr/>
                </p14:nvContentPartPr>
                <p14:xfrm>
                  <a:off x="2664898" y="3335783"/>
                  <a:ext cx="360" cy="126360"/>
                </p14:xfrm>
              </p:contentPart>
            </mc:Choice>
            <mc:Fallback xmlns="">
              <p:pic>
                <p:nvPicPr>
                  <p:cNvPr id="24688" name="Ink 24687">
                    <a:extLst>
                      <a:ext uri="{FF2B5EF4-FFF2-40B4-BE49-F238E27FC236}">
                        <a16:creationId xmlns:a16="http://schemas.microsoft.com/office/drawing/2014/main" id="{EB53F900-B2AF-A6F3-268D-AAB969D2AC01}"/>
                      </a:ext>
                    </a:extLst>
                  </p:cNvPr>
                  <p:cNvPicPr/>
                  <p:nvPr/>
                </p:nvPicPr>
                <p:blipFill>
                  <a:blip r:embed="rId72"/>
                  <a:stretch>
                    <a:fillRect/>
                  </a:stretch>
                </p:blipFill>
                <p:spPr>
                  <a:xfrm>
                    <a:off x="2655898" y="3326783"/>
                    <a:ext cx="18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4690" name="Ink 24689">
                    <a:extLst>
                      <a:ext uri="{FF2B5EF4-FFF2-40B4-BE49-F238E27FC236}">
                        <a16:creationId xmlns:a16="http://schemas.microsoft.com/office/drawing/2014/main" id="{451D01A9-A9E2-91BF-32C6-6BBD844215DE}"/>
                      </a:ext>
                    </a:extLst>
                  </p14:cNvPr>
                  <p14:cNvContentPartPr/>
                  <p14:nvPr/>
                </p14:nvContentPartPr>
                <p14:xfrm>
                  <a:off x="2736538" y="3453143"/>
                  <a:ext cx="763920" cy="32040"/>
                </p14:xfrm>
              </p:contentPart>
            </mc:Choice>
            <mc:Fallback xmlns="">
              <p:pic>
                <p:nvPicPr>
                  <p:cNvPr id="24690" name="Ink 24689">
                    <a:extLst>
                      <a:ext uri="{FF2B5EF4-FFF2-40B4-BE49-F238E27FC236}">
                        <a16:creationId xmlns:a16="http://schemas.microsoft.com/office/drawing/2014/main" id="{451D01A9-A9E2-91BF-32C6-6BBD844215DE}"/>
                      </a:ext>
                    </a:extLst>
                  </p:cNvPr>
                  <p:cNvPicPr/>
                  <p:nvPr/>
                </p:nvPicPr>
                <p:blipFill>
                  <a:blip r:embed="rId74"/>
                  <a:stretch>
                    <a:fillRect/>
                  </a:stretch>
                </p:blipFill>
                <p:spPr>
                  <a:xfrm>
                    <a:off x="2727898" y="3444503"/>
                    <a:ext cx="78156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4692" name="Ink 24691">
                    <a:extLst>
                      <a:ext uri="{FF2B5EF4-FFF2-40B4-BE49-F238E27FC236}">
                        <a16:creationId xmlns:a16="http://schemas.microsoft.com/office/drawing/2014/main" id="{FEA1C8DC-06C8-DF5E-EEA6-CA5BE051EEB9}"/>
                      </a:ext>
                    </a:extLst>
                  </p14:cNvPr>
                  <p14:cNvContentPartPr/>
                  <p14:nvPr/>
                </p14:nvContentPartPr>
                <p14:xfrm>
                  <a:off x="1265218" y="3308783"/>
                  <a:ext cx="115560" cy="82440"/>
                </p14:xfrm>
              </p:contentPart>
            </mc:Choice>
            <mc:Fallback xmlns="">
              <p:pic>
                <p:nvPicPr>
                  <p:cNvPr id="24692" name="Ink 24691">
                    <a:extLst>
                      <a:ext uri="{FF2B5EF4-FFF2-40B4-BE49-F238E27FC236}">
                        <a16:creationId xmlns:a16="http://schemas.microsoft.com/office/drawing/2014/main" id="{FEA1C8DC-06C8-DF5E-EEA6-CA5BE051EEB9}"/>
                      </a:ext>
                    </a:extLst>
                  </p:cNvPr>
                  <p:cNvPicPr/>
                  <p:nvPr/>
                </p:nvPicPr>
                <p:blipFill>
                  <a:blip r:embed="rId76"/>
                  <a:stretch>
                    <a:fillRect/>
                  </a:stretch>
                </p:blipFill>
                <p:spPr>
                  <a:xfrm>
                    <a:off x="1256218" y="3300143"/>
                    <a:ext cx="1332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24694" name="Ink 24693">
                    <a:extLst>
                      <a:ext uri="{FF2B5EF4-FFF2-40B4-BE49-F238E27FC236}">
                        <a16:creationId xmlns:a16="http://schemas.microsoft.com/office/drawing/2014/main" id="{0FB1470B-8265-E6C9-1623-8E273757C528}"/>
                      </a:ext>
                    </a:extLst>
                  </p14:cNvPr>
                  <p14:cNvContentPartPr/>
                  <p14:nvPr/>
                </p14:nvContentPartPr>
                <p14:xfrm>
                  <a:off x="2577058" y="2857703"/>
                  <a:ext cx="68400" cy="83880"/>
                </p14:xfrm>
              </p:contentPart>
            </mc:Choice>
            <mc:Fallback xmlns="">
              <p:pic>
                <p:nvPicPr>
                  <p:cNvPr id="24694" name="Ink 24693">
                    <a:extLst>
                      <a:ext uri="{FF2B5EF4-FFF2-40B4-BE49-F238E27FC236}">
                        <a16:creationId xmlns:a16="http://schemas.microsoft.com/office/drawing/2014/main" id="{0FB1470B-8265-E6C9-1623-8E273757C528}"/>
                      </a:ext>
                    </a:extLst>
                  </p:cNvPr>
                  <p:cNvPicPr/>
                  <p:nvPr/>
                </p:nvPicPr>
                <p:blipFill>
                  <a:blip r:embed="rId78"/>
                  <a:stretch>
                    <a:fillRect/>
                  </a:stretch>
                </p:blipFill>
                <p:spPr>
                  <a:xfrm>
                    <a:off x="2568418" y="2848703"/>
                    <a:ext cx="860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4696" name="Ink 24695">
                    <a:extLst>
                      <a:ext uri="{FF2B5EF4-FFF2-40B4-BE49-F238E27FC236}">
                        <a16:creationId xmlns:a16="http://schemas.microsoft.com/office/drawing/2014/main" id="{EEA3F8EB-5888-BEDC-0272-763C626521AB}"/>
                      </a:ext>
                    </a:extLst>
                  </p14:cNvPr>
                  <p14:cNvContentPartPr/>
                  <p14:nvPr/>
                </p14:nvContentPartPr>
                <p14:xfrm>
                  <a:off x="2578138" y="3452783"/>
                  <a:ext cx="159480" cy="2520"/>
                </p14:xfrm>
              </p:contentPart>
            </mc:Choice>
            <mc:Fallback xmlns="">
              <p:pic>
                <p:nvPicPr>
                  <p:cNvPr id="24696" name="Ink 24695">
                    <a:extLst>
                      <a:ext uri="{FF2B5EF4-FFF2-40B4-BE49-F238E27FC236}">
                        <a16:creationId xmlns:a16="http://schemas.microsoft.com/office/drawing/2014/main" id="{EEA3F8EB-5888-BEDC-0272-763C626521AB}"/>
                      </a:ext>
                    </a:extLst>
                  </p:cNvPr>
                  <p:cNvPicPr/>
                  <p:nvPr/>
                </p:nvPicPr>
                <p:blipFill>
                  <a:blip r:embed="rId80"/>
                  <a:stretch>
                    <a:fillRect/>
                  </a:stretch>
                </p:blipFill>
                <p:spPr>
                  <a:xfrm>
                    <a:off x="2569138" y="3444143"/>
                    <a:ext cx="1771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24698" name="Ink 24697">
                    <a:extLst>
                      <a:ext uri="{FF2B5EF4-FFF2-40B4-BE49-F238E27FC236}">
                        <a16:creationId xmlns:a16="http://schemas.microsoft.com/office/drawing/2014/main" id="{E8804B8C-9193-C191-FDB8-5DAEFB6354F7}"/>
                      </a:ext>
                    </a:extLst>
                  </p14:cNvPr>
                  <p14:cNvContentPartPr/>
                  <p14:nvPr/>
                </p14:nvContentPartPr>
                <p14:xfrm>
                  <a:off x="1708018" y="3369263"/>
                  <a:ext cx="389520" cy="34920"/>
                </p14:xfrm>
              </p:contentPart>
            </mc:Choice>
            <mc:Fallback xmlns="">
              <p:pic>
                <p:nvPicPr>
                  <p:cNvPr id="24698" name="Ink 24697">
                    <a:extLst>
                      <a:ext uri="{FF2B5EF4-FFF2-40B4-BE49-F238E27FC236}">
                        <a16:creationId xmlns:a16="http://schemas.microsoft.com/office/drawing/2014/main" id="{E8804B8C-9193-C191-FDB8-5DAEFB6354F7}"/>
                      </a:ext>
                    </a:extLst>
                  </p:cNvPr>
                  <p:cNvPicPr/>
                  <p:nvPr/>
                </p:nvPicPr>
                <p:blipFill>
                  <a:blip r:embed="rId82"/>
                  <a:stretch>
                    <a:fillRect/>
                  </a:stretch>
                </p:blipFill>
                <p:spPr>
                  <a:xfrm>
                    <a:off x="1699378" y="3360623"/>
                    <a:ext cx="40716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4700" name="Ink 24699">
                    <a:extLst>
                      <a:ext uri="{FF2B5EF4-FFF2-40B4-BE49-F238E27FC236}">
                        <a16:creationId xmlns:a16="http://schemas.microsoft.com/office/drawing/2014/main" id="{09C15D34-417C-8DB8-895E-CEA035AB3393}"/>
                      </a:ext>
                    </a:extLst>
                  </p14:cNvPr>
                  <p14:cNvContentPartPr/>
                  <p14:nvPr/>
                </p14:nvContentPartPr>
                <p14:xfrm>
                  <a:off x="1993138" y="3506423"/>
                  <a:ext cx="219600" cy="360"/>
                </p14:xfrm>
              </p:contentPart>
            </mc:Choice>
            <mc:Fallback xmlns="">
              <p:pic>
                <p:nvPicPr>
                  <p:cNvPr id="24700" name="Ink 24699">
                    <a:extLst>
                      <a:ext uri="{FF2B5EF4-FFF2-40B4-BE49-F238E27FC236}">
                        <a16:creationId xmlns:a16="http://schemas.microsoft.com/office/drawing/2014/main" id="{09C15D34-417C-8DB8-895E-CEA035AB3393}"/>
                      </a:ext>
                    </a:extLst>
                  </p:cNvPr>
                  <p:cNvPicPr/>
                  <p:nvPr/>
                </p:nvPicPr>
                <p:blipFill>
                  <a:blip r:embed="rId84"/>
                  <a:stretch>
                    <a:fillRect/>
                  </a:stretch>
                </p:blipFill>
                <p:spPr>
                  <a:xfrm>
                    <a:off x="1984138" y="3497783"/>
                    <a:ext cx="237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24705" name="Ink 24704">
                    <a:extLst>
                      <a:ext uri="{FF2B5EF4-FFF2-40B4-BE49-F238E27FC236}">
                        <a16:creationId xmlns:a16="http://schemas.microsoft.com/office/drawing/2014/main" id="{2BD7760F-AA8E-7365-ECBB-8BA33C8C1D2F}"/>
                      </a:ext>
                    </a:extLst>
                  </p14:cNvPr>
                  <p14:cNvContentPartPr/>
                  <p14:nvPr/>
                </p14:nvContentPartPr>
                <p14:xfrm>
                  <a:off x="2676778" y="2881463"/>
                  <a:ext cx="983880" cy="919800"/>
                </p14:xfrm>
              </p:contentPart>
            </mc:Choice>
            <mc:Fallback xmlns="">
              <p:pic>
                <p:nvPicPr>
                  <p:cNvPr id="24705" name="Ink 24704">
                    <a:extLst>
                      <a:ext uri="{FF2B5EF4-FFF2-40B4-BE49-F238E27FC236}">
                        <a16:creationId xmlns:a16="http://schemas.microsoft.com/office/drawing/2014/main" id="{2BD7760F-AA8E-7365-ECBB-8BA33C8C1D2F}"/>
                      </a:ext>
                    </a:extLst>
                  </p:cNvPr>
                  <p:cNvPicPr/>
                  <p:nvPr/>
                </p:nvPicPr>
                <p:blipFill>
                  <a:blip r:embed="rId86"/>
                  <a:stretch>
                    <a:fillRect/>
                  </a:stretch>
                </p:blipFill>
                <p:spPr>
                  <a:xfrm>
                    <a:off x="2667778" y="2872463"/>
                    <a:ext cx="1001520" cy="9374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4707" name="Ink 24706">
                    <a:extLst>
                      <a:ext uri="{FF2B5EF4-FFF2-40B4-BE49-F238E27FC236}">
                        <a16:creationId xmlns:a16="http://schemas.microsoft.com/office/drawing/2014/main" id="{8FBCC69B-15F5-AB63-DD09-0BA520F3339A}"/>
                      </a:ext>
                    </a:extLst>
                  </p14:cNvPr>
                  <p14:cNvContentPartPr/>
                  <p14:nvPr/>
                </p14:nvContentPartPr>
                <p14:xfrm>
                  <a:off x="3464818" y="3492383"/>
                  <a:ext cx="360" cy="349200"/>
                </p14:xfrm>
              </p:contentPart>
            </mc:Choice>
            <mc:Fallback xmlns="">
              <p:pic>
                <p:nvPicPr>
                  <p:cNvPr id="24707" name="Ink 24706">
                    <a:extLst>
                      <a:ext uri="{FF2B5EF4-FFF2-40B4-BE49-F238E27FC236}">
                        <a16:creationId xmlns:a16="http://schemas.microsoft.com/office/drawing/2014/main" id="{8FBCC69B-15F5-AB63-DD09-0BA520F3339A}"/>
                      </a:ext>
                    </a:extLst>
                  </p:cNvPr>
                  <p:cNvPicPr/>
                  <p:nvPr/>
                </p:nvPicPr>
                <p:blipFill>
                  <a:blip r:embed="rId88"/>
                  <a:stretch>
                    <a:fillRect/>
                  </a:stretch>
                </p:blipFill>
                <p:spPr>
                  <a:xfrm>
                    <a:off x="3456178" y="3483743"/>
                    <a:ext cx="18000" cy="36684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4708" name="Ink 24707">
                    <a:extLst>
                      <a:ext uri="{FF2B5EF4-FFF2-40B4-BE49-F238E27FC236}">
                        <a16:creationId xmlns:a16="http://schemas.microsoft.com/office/drawing/2014/main" id="{AFB52FF1-5C0A-595B-0E4E-F4384AF9834A}"/>
                      </a:ext>
                    </a:extLst>
                  </p14:cNvPr>
                  <p14:cNvContentPartPr/>
                  <p14:nvPr/>
                </p14:nvContentPartPr>
                <p14:xfrm>
                  <a:off x="3247378" y="3824663"/>
                  <a:ext cx="548280" cy="428760"/>
                </p14:xfrm>
              </p:contentPart>
            </mc:Choice>
            <mc:Fallback xmlns="">
              <p:pic>
                <p:nvPicPr>
                  <p:cNvPr id="24708" name="Ink 24707">
                    <a:extLst>
                      <a:ext uri="{FF2B5EF4-FFF2-40B4-BE49-F238E27FC236}">
                        <a16:creationId xmlns:a16="http://schemas.microsoft.com/office/drawing/2014/main" id="{AFB52FF1-5C0A-595B-0E4E-F4384AF9834A}"/>
                      </a:ext>
                    </a:extLst>
                  </p:cNvPr>
                  <p:cNvPicPr/>
                  <p:nvPr/>
                </p:nvPicPr>
                <p:blipFill>
                  <a:blip r:embed="rId90"/>
                  <a:stretch>
                    <a:fillRect/>
                  </a:stretch>
                </p:blipFill>
                <p:spPr>
                  <a:xfrm>
                    <a:off x="3238738" y="3816023"/>
                    <a:ext cx="565920" cy="4464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4709" name="Ink 24708">
                    <a:extLst>
                      <a:ext uri="{FF2B5EF4-FFF2-40B4-BE49-F238E27FC236}">
                        <a16:creationId xmlns:a16="http://schemas.microsoft.com/office/drawing/2014/main" id="{80BC3A3C-2681-8019-3BE7-D9AB8F2F256D}"/>
                      </a:ext>
                    </a:extLst>
                  </p14:cNvPr>
                  <p14:cNvContentPartPr/>
                  <p14:nvPr/>
                </p14:nvContentPartPr>
                <p14:xfrm>
                  <a:off x="3247378" y="3876503"/>
                  <a:ext cx="70920" cy="13320"/>
                </p14:xfrm>
              </p:contentPart>
            </mc:Choice>
            <mc:Fallback xmlns="">
              <p:pic>
                <p:nvPicPr>
                  <p:cNvPr id="24709" name="Ink 24708">
                    <a:extLst>
                      <a:ext uri="{FF2B5EF4-FFF2-40B4-BE49-F238E27FC236}">
                        <a16:creationId xmlns:a16="http://schemas.microsoft.com/office/drawing/2014/main" id="{80BC3A3C-2681-8019-3BE7-D9AB8F2F256D}"/>
                      </a:ext>
                    </a:extLst>
                  </p:cNvPr>
                  <p:cNvPicPr/>
                  <p:nvPr/>
                </p:nvPicPr>
                <p:blipFill>
                  <a:blip r:embed="rId92"/>
                  <a:stretch>
                    <a:fillRect/>
                  </a:stretch>
                </p:blipFill>
                <p:spPr>
                  <a:xfrm>
                    <a:off x="3238738" y="3867503"/>
                    <a:ext cx="885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4710" name="Ink 24709">
                    <a:extLst>
                      <a:ext uri="{FF2B5EF4-FFF2-40B4-BE49-F238E27FC236}">
                        <a16:creationId xmlns:a16="http://schemas.microsoft.com/office/drawing/2014/main" id="{7E48605B-6F88-71EF-8DBD-4443EA00C739}"/>
                      </a:ext>
                    </a:extLst>
                  </p14:cNvPr>
                  <p14:cNvContentPartPr/>
                  <p14:nvPr/>
                </p14:nvContentPartPr>
                <p14:xfrm>
                  <a:off x="3458698" y="4267463"/>
                  <a:ext cx="2160" cy="149400"/>
                </p14:xfrm>
              </p:contentPart>
            </mc:Choice>
            <mc:Fallback xmlns="">
              <p:pic>
                <p:nvPicPr>
                  <p:cNvPr id="24710" name="Ink 24709">
                    <a:extLst>
                      <a:ext uri="{FF2B5EF4-FFF2-40B4-BE49-F238E27FC236}">
                        <a16:creationId xmlns:a16="http://schemas.microsoft.com/office/drawing/2014/main" id="{7E48605B-6F88-71EF-8DBD-4443EA00C739}"/>
                      </a:ext>
                    </a:extLst>
                  </p:cNvPr>
                  <p:cNvPicPr/>
                  <p:nvPr/>
                </p:nvPicPr>
                <p:blipFill>
                  <a:blip r:embed="rId94"/>
                  <a:stretch>
                    <a:fillRect/>
                  </a:stretch>
                </p:blipFill>
                <p:spPr>
                  <a:xfrm>
                    <a:off x="3450058" y="4258823"/>
                    <a:ext cx="1980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24714" name="Ink 24713">
                    <a:extLst>
                      <a:ext uri="{FF2B5EF4-FFF2-40B4-BE49-F238E27FC236}">
                        <a16:creationId xmlns:a16="http://schemas.microsoft.com/office/drawing/2014/main" id="{982EA5C5-5561-6991-2291-FBE49E527315}"/>
                      </a:ext>
                    </a:extLst>
                  </p14:cNvPr>
                  <p14:cNvContentPartPr/>
                  <p14:nvPr/>
                </p14:nvContentPartPr>
                <p14:xfrm>
                  <a:off x="1989538" y="3245783"/>
                  <a:ext cx="2296080" cy="381240"/>
                </p14:xfrm>
              </p:contentPart>
            </mc:Choice>
            <mc:Fallback xmlns="">
              <p:pic>
                <p:nvPicPr>
                  <p:cNvPr id="24714" name="Ink 24713">
                    <a:extLst>
                      <a:ext uri="{FF2B5EF4-FFF2-40B4-BE49-F238E27FC236}">
                        <a16:creationId xmlns:a16="http://schemas.microsoft.com/office/drawing/2014/main" id="{982EA5C5-5561-6991-2291-FBE49E527315}"/>
                      </a:ext>
                    </a:extLst>
                  </p:cNvPr>
                  <p:cNvPicPr/>
                  <p:nvPr/>
                </p:nvPicPr>
                <p:blipFill>
                  <a:blip r:embed="rId96"/>
                  <a:stretch>
                    <a:fillRect/>
                  </a:stretch>
                </p:blipFill>
                <p:spPr>
                  <a:xfrm>
                    <a:off x="1980538" y="3236783"/>
                    <a:ext cx="231372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4715" name="Ink 24714">
                    <a:extLst>
                      <a:ext uri="{FF2B5EF4-FFF2-40B4-BE49-F238E27FC236}">
                        <a16:creationId xmlns:a16="http://schemas.microsoft.com/office/drawing/2014/main" id="{B5C22AEB-508B-C54A-F8D7-F264F987D208}"/>
                      </a:ext>
                    </a:extLst>
                  </p14:cNvPr>
                  <p14:cNvContentPartPr/>
                  <p14:nvPr/>
                </p14:nvContentPartPr>
                <p14:xfrm>
                  <a:off x="4356538" y="3372863"/>
                  <a:ext cx="24840" cy="492840"/>
                </p14:xfrm>
              </p:contentPart>
            </mc:Choice>
            <mc:Fallback xmlns="">
              <p:pic>
                <p:nvPicPr>
                  <p:cNvPr id="24715" name="Ink 24714">
                    <a:extLst>
                      <a:ext uri="{FF2B5EF4-FFF2-40B4-BE49-F238E27FC236}">
                        <a16:creationId xmlns:a16="http://schemas.microsoft.com/office/drawing/2014/main" id="{B5C22AEB-508B-C54A-F8D7-F264F987D208}"/>
                      </a:ext>
                    </a:extLst>
                  </p:cNvPr>
                  <p:cNvPicPr/>
                  <p:nvPr/>
                </p:nvPicPr>
                <p:blipFill>
                  <a:blip r:embed="rId98"/>
                  <a:stretch>
                    <a:fillRect/>
                  </a:stretch>
                </p:blipFill>
                <p:spPr>
                  <a:xfrm>
                    <a:off x="4347898" y="3363863"/>
                    <a:ext cx="42480" cy="5104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4716" name="Ink 24715">
                    <a:extLst>
                      <a:ext uri="{FF2B5EF4-FFF2-40B4-BE49-F238E27FC236}">
                        <a16:creationId xmlns:a16="http://schemas.microsoft.com/office/drawing/2014/main" id="{11A552E0-4128-DA27-F14E-459D8F127C0C}"/>
                      </a:ext>
                    </a:extLst>
                  </p14:cNvPr>
                  <p14:cNvContentPartPr/>
                  <p14:nvPr/>
                </p14:nvContentPartPr>
                <p14:xfrm>
                  <a:off x="4273018" y="3600383"/>
                  <a:ext cx="3240" cy="227880"/>
                </p14:xfrm>
              </p:contentPart>
            </mc:Choice>
            <mc:Fallback xmlns="">
              <p:pic>
                <p:nvPicPr>
                  <p:cNvPr id="24716" name="Ink 24715">
                    <a:extLst>
                      <a:ext uri="{FF2B5EF4-FFF2-40B4-BE49-F238E27FC236}">
                        <a16:creationId xmlns:a16="http://schemas.microsoft.com/office/drawing/2014/main" id="{11A552E0-4128-DA27-F14E-459D8F127C0C}"/>
                      </a:ext>
                    </a:extLst>
                  </p:cNvPr>
                  <p:cNvPicPr/>
                  <p:nvPr/>
                </p:nvPicPr>
                <p:blipFill>
                  <a:blip r:embed="rId52"/>
                  <a:stretch>
                    <a:fillRect/>
                  </a:stretch>
                </p:blipFill>
                <p:spPr>
                  <a:xfrm>
                    <a:off x="4264018" y="3591383"/>
                    <a:ext cx="208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4717" name="Ink 24716">
                    <a:extLst>
                      <a:ext uri="{FF2B5EF4-FFF2-40B4-BE49-F238E27FC236}">
                        <a16:creationId xmlns:a16="http://schemas.microsoft.com/office/drawing/2014/main" id="{31E4E5A2-6C10-B031-8960-C4DF4CCDFF20}"/>
                      </a:ext>
                    </a:extLst>
                  </p14:cNvPr>
                  <p14:cNvContentPartPr/>
                  <p14:nvPr/>
                </p14:nvContentPartPr>
                <p14:xfrm>
                  <a:off x="4068898" y="3790103"/>
                  <a:ext cx="416520" cy="388800"/>
                </p14:xfrm>
              </p:contentPart>
            </mc:Choice>
            <mc:Fallback xmlns="">
              <p:pic>
                <p:nvPicPr>
                  <p:cNvPr id="24717" name="Ink 24716">
                    <a:extLst>
                      <a:ext uri="{FF2B5EF4-FFF2-40B4-BE49-F238E27FC236}">
                        <a16:creationId xmlns:a16="http://schemas.microsoft.com/office/drawing/2014/main" id="{31E4E5A2-6C10-B031-8960-C4DF4CCDFF20}"/>
                      </a:ext>
                    </a:extLst>
                  </p:cNvPr>
                  <p:cNvPicPr/>
                  <p:nvPr/>
                </p:nvPicPr>
                <p:blipFill>
                  <a:blip r:embed="rId101"/>
                  <a:stretch>
                    <a:fillRect/>
                  </a:stretch>
                </p:blipFill>
                <p:spPr>
                  <a:xfrm>
                    <a:off x="4060258" y="3781463"/>
                    <a:ext cx="43416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4718" name="Ink 24717">
                    <a:extLst>
                      <a:ext uri="{FF2B5EF4-FFF2-40B4-BE49-F238E27FC236}">
                        <a16:creationId xmlns:a16="http://schemas.microsoft.com/office/drawing/2014/main" id="{6417B943-0607-0FB1-B876-AD4B9B19EDA5}"/>
                      </a:ext>
                    </a:extLst>
                  </p14:cNvPr>
                  <p14:cNvContentPartPr/>
                  <p14:nvPr/>
                </p14:nvContentPartPr>
                <p14:xfrm>
                  <a:off x="4202458" y="4160183"/>
                  <a:ext cx="4680" cy="477000"/>
                </p14:xfrm>
              </p:contentPart>
            </mc:Choice>
            <mc:Fallback xmlns="">
              <p:pic>
                <p:nvPicPr>
                  <p:cNvPr id="24718" name="Ink 24717">
                    <a:extLst>
                      <a:ext uri="{FF2B5EF4-FFF2-40B4-BE49-F238E27FC236}">
                        <a16:creationId xmlns:a16="http://schemas.microsoft.com/office/drawing/2014/main" id="{6417B943-0607-0FB1-B876-AD4B9B19EDA5}"/>
                      </a:ext>
                    </a:extLst>
                  </p:cNvPr>
                  <p:cNvPicPr/>
                  <p:nvPr/>
                </p:nvPicPr>
                <p:blipFill>
                  <a:blip r:embed="rId103"/>
                  <a:stretch>
                    <a:fillRect/>
                  </a:stretch>
                </p:blipFill>
                <p:spPr>
                  <a:xfrm>
                    <a:off x="4193818" y="4151183"/>
                    <a:ext cx="22320" cy="4946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4720" name="Ink 24719">
                    <a:extLst>
                      <a:ext uri="{FF2B5EF4-FFF2-40B4-BE49-F238E27FC236}">
                        <a16:creationId xmlns:a16="http://schemas.microsoft.com/office/drawing/2014/main" id="{A47EDFB3-612A-0446-8806-3D5FB07F6E3E}"/>
                      </a:ext>
                    </a:extLst>
                  </p14:cNvPr>
                  <p14:cNvContentPartPr/>
                  <p14:nvPr/>
                </p14:nvContentPartPr>
                <p14:xfrm>
                  <a:off x="1108618" y="4446383"/>
                  <a:ext cx="118440" cy="254520"/>
                </p14:xfrm>
              </p:contentPart>
            </mc:Choice>
            <mc:Fallback xmlns="">
              <p:pic>
                <p:nvPicPr>
                  <p:cNvPr id="24720" name="Ink 24719">
                    <a:extLst>
                      <a:ext uri="{FF2B5EF4-FFF2-40B4-BE49-F238E27FC236}">
                        <a16:creationId xmlns:a16="http://schemas.microsoft.com/office/drawing/2014/main" id="{A47EDFB3-612A-0446-8806-3D5FB07F6E3E}"/>
                      </a:ext>
                    </a:extLst>
                  </p:cNvPr>
                  <p:cNvPicPr/>
                  <p:nvPr/>
                </p:nvPicPr>
                <p:blipFill>
                  <a:blip r:embed="rId105"/>
                  <a:stretch>
                    <a:fillRect/>
                  </a:stretch>
                </p:blipFill>
                <p:spPr>
                  <a:xfrm>
                    <a:off x="1099978" y="4437743"/>
                    <a:ext cx="13608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4721" name="Ink 24720">
                    <a:extLst>
                      <a:ext uri="{FF2B5EF4-FFF2-40B4-BE49-F238E27FC236}">
                        <a16:creationId xmlns:a16="http://schemas.microsoft.com/office/drawing/2014/main" id="{11559E1A-FB39-DC8B-E623-9EB3724763A1}"/>
                      </a:ext>
                    </a:extLst>
                  </p14:cNvPr>
                  <p14:cNvContentPartPr/>
                  <p14:nvPr/>
                </p14:nvContentPartPr>
                <p14:xfrm>
                  <a:off x="1094578" y="4598663"/>
                  <a:ext cx="101160" cy="2520"/>
                </p14:xfrm>
              </p:contentPart>
            </mc:Choice>
            <mc:Fallback xmlns="">
              <p:pic>
                <p:nvPicPr>
                  <p:cNvPr id="24721" name="Ink 24720">
                    <a:extLst>
                      <a:ext uri="{FF2B5EF4-FFF2-40B4-BE49-F238E27FC236}">
                        <a16:creationId xmlns:a16="http://schemas.microsoft.com/office/drawing/2014/main" id="{11559E1A-FB39-DC8B-E623-9EB3724763A1}"/>
                      </a:ext>
                    </a:extLst>
                  </p:cNvPr>
                  <p:cNvPicPr/>
                  <p:nvPr/>
                </p:nvPicPr>
                <p:blipFill>
                  <a:blip r:embed="rId107"/>
                  <a:stretch>
                    <a:fillRect/>
                  </a:stretch>
                </p:blipFill>
                <p:spPr>
                  <a:xfrm>
                    <a:off x="1085938" y="4590023"/>
                    <a:ext cx="1188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4722" name="Ink 24721">
                    <a:extLst>
                      <a:ext uri="{FF2B5EF4-FFF2-40B4-BE49-F238E27FC236}">
                        <a16:creationId xmlns:a16="http://schemas.microsoft.com/office/drawing/2014/main" id="{B2426973-7401-4034-621D-E6430398B761}"/>
                      </a:ext>
                    </a:extLst>
                  </p14:cNvPr>
                  <p14:cNvContentPartPr/>
                  <p14:nvPr/>
                </p14:nvContentPartPr>
                <p14:xfrm>
                  <a:off x="1342258" y="4598663"/>
                  <a:ext cx="145440" cy="360"/>
                </p14:xfrm>
              </p:contentPart>
            </mc:Choice>
            <mc:Fallback xmlns="">
              <p:pic>
                <p:nvPicPr>
                  <p:cNvPr id="24722" name="Ink 24721">
                    <a:extLst>
                      <a:ext uri="{FF2B5EF4-FFF2-40B4-BE49-F238E27FC236}">
                        <a16:creationId xmlns:a16="http://schemas.microsoft.com/office/drawing/2014/main" id="{B2426973-7401-4034-621D-E6430398B761}"/>
                      </a:ext>
                    </a:extLst>
                  </p:cNvPr>
                  <p:cNvPicPr/>
                  <p:nvPr/>
                </p:nvPicPr>
                <p:blipFill>
                  <a:blip r:embed="rId109"/>
                  <a:stretch>
                    <a:fillRect/>
                  </a:stretch>
                </p:blipFill>
                <p:spPr>
                  <a:xfrm>
                    <a:off x="1333258" y="4590023"/>
                    <a:ext cx="163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4724" name="Ink 24723">
                    <a:extLst>
                      <a:ext uri="{FF2B5EF4-FFF2-40B4-BE49-F238E27FC236}">
                        <a16:creationId xmlns:a16="http://schemas.microsoft.com/office/drawing/2014/main" id="{B66BAD30-4033-E191-18BD-BA4A9456C5BD}"/>
                      </a:ext>
                    </a:extLst>
                  </p14:cNvPr>
                  <p14:cNvContentPartPr/>
                  <p14:nvPr/>
                </p14:nvContentPartPr>
                <p14:xfrm>
                  <a:off x="1671658" y="4308143"/>
                  <a:ext cx="3240" cy="388440"/>
                </p14:xfrm>
              </p:contentPart>
            </mc:Choice>
            <mc:Fallback xmlns="">
              <p:pic>
                <p:nvPicPr>
                  <p:cNvPr id="24724" name="Ink 24723">
                    <a:extLst>
                      <a:ext uri="{FF2B5EF4-FFF2-40B4-BE49-F238E27FC236}">
                        <a16:creationId xmlns:a16="http://schemas.microsoft.com/office/drawing/2014/main" id="{B66BAD30-4033-E191-18BD-BA4A9456C5BD}"/>
                      </a:ext>
                    </a:extLst>
                  </p:cNvPr>
                  <p:cNvPicPr/>
                  <p:nvPr/>
                </p:nvPicPr>
                <p:blipFill>
                  <a:blip r:embed="rId111"/>
                  <a:stretch>
                    <a:fillRect/>
                  </a:stretch>
                </p:blipFill>
                <p:spPr>
                  <a:xfrm>
                    <a:off x="1662658" y="4299503"/>
                    <a:ext cx="20880" cy="4060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4725" name="Ink 24724">
                    <a:extLst>
                      <a:ext uri="{FF2B5EF4-FFF2-40B4-BE49-F238E27FC236}">
                        <a16:creationId xmlns:a16="http://schemas.microsoft.com/office/drawing/2014/main" id="{9C290D0C-7CD7-55FB-6F95-7E6F4DAF982F}"/>
                      </a:ext>
                    </a:extLst>
                  </p14:cNvPr>
                  <p14:cNvContentPartPr/>
                  <p14:nvPr/>
                </p14:nvContentPartPr>
                <p14:xfrm>
                  <a:off x="1483018" y="4592183"/>
                  <a:ext cx="360" cy="121320"/>
                </p14:xfrm>
              </p:contentPart>
            </mc:Choice>
            <mc:Fallback xmlns="">
              <p:pic>
                <p:nvPicPr>
                  <p:cNvPr id="24725" name="Ink 24724">
                    <a:extLst>
                      <a:ext uri="{FF2B5EF4-FFF2-40B4-BE49-F238E27FC236}">
                        <a16:creationId xmlns:a16="http://schemas.microsoft.com/office/drawing/2014/main" id="{9C290D0C-7CD7-55FB-6F95-7E6F4DAF982F}"/>
                      </a:ext>
                    </a:extLst>
                  </p:cNvPr>
                  <p:cNvPicPr/>
                  <p:nvPr/>
                </p:nvPicPr>
                <p:blipFill>
                  <a:blip r:embed="rId113"/>
                  <a:stretch>
                    <a:fillRect/>
                  </a:stretch>
                </p:blipFill>
                <p:spPr>
                  <a:xfrm>
                    <a:off x="1474018" y="4583543"/>
                    <a:ext cx="1800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4726" name="Ink 24725">
                    <a:extLst>
                      <a:ext uri="{FF2B5EF4-FFF2-40B4-BE49-F238E27FC236}">
                        <a16:creationId xmlns:a16="http://schemas.microsoft.com/office/drawing/2014/main" id="{CE72229E-1156-8DBE-CCF1-4A6D72DE11E0}"/>
                      </a:ext>
                    </a:extLst>
                  </p14:cNvPr>
                  <p14:cNvContentPartPr/>
                  <p14:nvPr/>
                </p14:nvContentPartPr>
                <p14:xfrm>
                  <a:off x="1682098" y="4713863"/>
                  <a:ext cx="360" cy="20160"/>
                </p14:xfrm>
              </p:contentPart>
            </mc:Choice>
            <mc:Fallback xmlns="">
              <p:pic>
                <p:nvPicPr>
                  <p:cNvPr id="24726" name="Ink 24725">
                    <a:extLst>
                      <a:ext uri="{FF2B5EF4-FFF2-40B4-BE49-F238E27FC236}">
                        <a16:creationId xmlns:a16="http://schemas.microsoft.com/office/drawing/2014/main" id="{CE72229E-1156-8DBE-CCF1-4A6D72DE11E0}"/>
                      </a:ext>
                    </a:extLst>
                  </p:cNvPr>
                  <p:cNvPicPr/>
                  <p:nvPr/>
                </p:nvPicPr>
                <p:blipFill>
                  <a:blip r:embed="rId115"/>
                  <a:stretch>
                    <a:fillRect/>
                  </a:stretch>
                </p:blipFill>
                <p:spPr>
                  <a:xfrm>
                    <a:off x="1673458" y="4704863"/>
                    <a:ext cx="180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4727" name="Ink 24726">
                    <a:extLst>
                      <a:ext uri="{FF2B5EF4-FFF2-40B4-BE49-F238E27FC236}">
                        <a16:creationId xmlns:a16="http://schemas.microsoft.com/office/drawing/2014/main" id="{D7458AFC-B71D-2EBE-21D1-856D3073EA35}"/>
                      </a:ext>
                    </a:extLst>
                  </p14:cNvPr>
                  <p14:cNvContentPartPr/>
                  <p14:nvPr/>
                </p14:nvContentPartPr>
                <p14:xfrm>
                  <a:off x="1367818" y="4703783"/>
                  <a:ext cx="396000" cy="340560"/>
                </p14:xfrm>
              </p:contentPart>
            </mc:Choice>
            <mc:Fallback xmlns="">
              <p:pic>
                <p:nvPicPr>
                  <p:cNvPr id="24727" name="Ink 24726">
                    <a:extLst>
                      <a:ext uri="{FF2B5EF4-FFF2-40B4-BE49-F238E27FC236}">
                        <a16:creationId xmlns:a16="http://schemas.microsoft.com/office/drawing/2014/main" id="{D7458AFC-B71D-2EBE-21D1-856D3073EA35}"/>
                      </a:ext>
                    </a:extLst>
                  </p:cNvPr>
                  <p:cNvPicPr/>
                  <p:nvPr/>
                </p:nvPicPr>
                <p:blipFill>
                  <a:blip r:embed="rId117"/>
                  <a:stretch>
                    <a:fillRect/>
                  </a:stretch>
                </p:blipFill>
                <p:spPr>
                  <a:xfrm>
                    <a:off x="1358818" y="4695143"/>
                    <a:ext cx="413640" cy="3582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4729" name="Ink 24728">
                    <a:extLst>
                      <a:ext uri="{FF2B5EF4-FFF2-40B4-BE49-F238E27FC236}">
                        <a16:creationId xmlns:a16="http://schemas.microsoft.com/office/drawing/2014/main" id="{132EA323-5006-C823-F59D-86440358551C}"/>
                      </a:ext>
                    </a:extLst>
                  </p14:cNvPr>
                  <p14:cNvContentPartPr/>
                  <p14:nvPr/>
                </p14:nvContentPartPr>
                <p14:xfrm>
                  <a:off x="1370338" y="4266023"/>
                  <a:ext cx="360" cy="360"/>
                </p14:xfrm>
              </p:contentPart>
            </mc:Choice>
            <mc:Fallback xmlns="">
              <p:pic>
                <p:nvPicPr>
                  <p:cNvPr id="24729" name="Ink 24728">
                    <a:extLst>
                      <a:ext uri="{FF2B5EF4-FFF2-40B4-BE49-F238E27FC236}">
                        <a16:creationId xmlns:a16="http://schemas.microsoft.com/office/drawing/2014/main" id="{132EA323-5006-C823-F59D-86440358551C}"/>
                      </a:ext>
                    </a:extLst>
                  </p:cNvPr>
                  <p:cNvPicPr/>
                  <p:nvPr/>
                </p:nvPicPr>
                <p:blipFill>
                  <a:blip r:embed="rId64"/>
                  <a:stretch>
                    <a:fillRect/>
                  </a:stretch>
                </p:blipFill>
                <p:spPr>
                  <a:xfrm>
                    <a:off x="1361698" y="425702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4730" name="Ink 24729">
                    <a:extLst>
                      <a:ext uri="{FF2B5EF4-FFF2-40B4-BE49-F238E27FC236}">
                        <a16:creationId xmlns:a16="http://schemas.microsoft.com/office/drawing/2014/main" id="{AC80D508-9D08-703F-0935-5E45D2C77494}"/>
                      </a:ext>
                    </a:extLst>
                  </p14:cNvPr>
                  <p14:cNvContentPartPr/>
                  <p14:nvPr/>
                </p14:nvContentPartPr>
                <p14:xfrm>
                  <a:off x="1152898" y="5146583"/>
                  <a:ext cx="177840" cy="180000"/>
                </p14:xfrm>
              </p:contentPart>
            </mc:Choice>
            <mc:Fallback xmlns="">
              <p:pic>
                <p:nvPicPr>
                  <p:cNvPr id="24730" name="Ink 24729">
                    <a:extLst>
                      <a:ext uri="{FF2B5EF4-FFF2-40B4-BE49-F238E27FC236}">
                        <a16:creationId xmlns:a16="http://schemas.microsoft.com/office/drawing/2014/main" id="{AC80D508-9D08-703F-0935-5E45D2C77494}"/>
                      </a:ext>
                    </a:extLst>
                  </p:cNvPr>
                  <p:cNvPicPr/>
                  <p:nvPr/>
                </p:nvPicPr>
                <p:blipFill>
                  <a:blip r:embed="rId120"/>
                  <a:stretch>
                    <a:fillRect/>
                  </a:stretch>
                </p:blipFill>
                <p:spPr>
                  <a:xfrm>
                    <a:off x="1143898" y="5137583"/>
                    <a:ext cx="19548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4731" name="Ink 24730">
                    <a:extLst>
                      <a:ext uri="{FF2B5EF4-FFF2-40B4-BE49-F238E27FC236}">
                        <a16:creationId xmlns:a16="http://schemas.microsoft.com/office/drawing/2014/main" id="{A437CFE9-F594-FB39-9BD0-EF0BDDF14C72}"/>
                      </a:ext>
                    </a:extLst>
                  </p14:cNvPr>
                  <p14:cNvContentPartPr/>
                  <p14:nvPr/>
                </p14:nvContentPartPr>
                <p14:xfrm>
                  <a:off x="1348738" y="5229743"/>
                  <a:ext cx="1059840" cy="27360"/>
                </p14:xfrm>
              </p:contentPart>
            </mc:Choice>
            <mc:Fallback xmlns="">
              <p:pic>
                <p:nvPicPr>
                  <p:cNvPr id="24731" name="Ink 24730">
                    <a:extLst>
                      <a:ext uri="{FF2B5EF4-FFF2-40B4-BE49-F238E27FC236}">
                        <a16:creationId xmlns:a16="http://schemas.microsoft.com/office/drawing/2014/main" id="{A437CFE9-F594-FB39-9BD0-EF0BDDF14C72}"/>
                      </a:ext>
                    </a:extLst>
                  </p:cNvPr>
                  <p:cNvPicPr/>
                  <p:nvPr/>
                </p:nvPicPr>
                <p:blipFill>
                  <a:blip r:embed="rId122"/>
                  <a:stretch>
                    <a:fillRect/>
                  </a:stretch>
                </p:blipFill>
                <p:spPr>
                  <a:xfrm>
                    <a:off x="1340098" y="5220743"/>
                    <a:ext cx="107748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4732" name="Ink 24731">
                    <a:extLst>
                      <a:ext uri="{FF2B5EF4-FFF2-40B4-BE49-F238E27FC236}">
                        <a16:creationId xmlns:a16="http://schemas.microsoft.com/office/drawing/2014/main" id="{8796D07D-2F68-B1D8-4FDB-3F249B7EC3A0}"/>
                      </a:ext>
                    </a:extLst>
                  </p14:cNvPr>
                  <p14:cNvContentPartPr/>
                  <p14:nvPr/>
                </p14:nvContentPartPr>
                <p14:xfrm>
                  <a:off x="2548978" y="4286183"/>
                  <a:ext cx="16920" cy="1163520"/>
                </p14:xfrm>
              </p:contentPart>
            </mc:Choice>
            <mc:Fallback xmlns="">
              <p:pic>
                <p:nvPicPr>
                  <p:cNvPr id="24732" name="Ink 24731">
                    <a:extLst>
                      <a:ext uri="{FF2B5EF4-FFF2-40B4-BE49-F238E27FC236}">
                        <a16:creationId xmlns:a16="http://schemas.microsoft.com/office/drawing/2014/main" id="{8796D07D-2F68-B1D8-4FDB-3F249B7EC3A0}"/>
                      </a:ext>
                    </a:extLst>
                  </p:cNvPr>
                  <p:cNvPicPr/>
                  <p:nvPr/>
                </p:nvPicPr>
                <p:blipFill>
                  <a:blip r:embed="rId124"/>
                  <a:stretch>
                    <a:fillRect/>
                  </a:stretch>
                </p:blipFill>
                <p:spPr>
                  <a:xfrm>
                    <a:off x="2540338" y="4277183"/>
                    <a:ext cx="34560" cy="11811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24733" name="Ink 24732">
                    <a:extLst>
                      <a:ext uri="{FF2B5EF4-FFF2-40B4-BE49-F238E27FC236}">
                        <a16:creationId xmlns:a16="http://schemas.microsoft.com/office/drawing/2014/main" id="{69373D1C-FEC6-EDA6-409A-88F5B8A44DCC}"/>
                      </a:ext>
                    </a:extLst>
                  </p14:cNvPr>
                  <p14:cNvContentPartPr/>
                  <p14:nvPr/>
                </p14:nvContentPartPr>
                <p14:xfrm>
                  <a:off x="2416138" y="5230463"/>
                  <a:ext cx="4680" cy="208080"/>
                </p14:xfrm>
              </p:contentPart>
            </mc:Choice>
            <mc:Fallback xmlns="">
              <p:pic>
                <p:nvPicPr>
                  <p:cNvPr id="24733" name="Ink 24732">
                    <a:extLst>
                      <a:ext uri="{FF2B5EF4-FFF2-40B4-BE49-F238E27FC236}">
                        <a16:creationId xmlns:a16="http://schemas.microsoft.com/office/drawing/2014/main" id="{69373D1C-FEC6-EDA6-409A-88F5B8A44DCC}"/>
                      </a:ext>
                    </a:extLst>
                  </p:cNvPr>
                  <p:cNvPicPr/>
                  <p:nvPr/>
                </p:nvPicPr>
                <p:blipFill>
                  <a:blip r:embed="rId126"/>
                  <a:stretch>
                    <a:fillRect/>
                  </a:stretch>
                </p:blipFill>
                <p:spPr>
                  <a:xfrm>
                    <a:off x="2407138" y="5221463"/>
                    <a:ext cx="2232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24734" name="Ink 24733">
                    <a:extLst>
                      <a:ext uri="{FF2B5EF4-FFF2-40B4-BE49-F238E27FC236}">
                        <a16:creationId xmlns:a16="http://schemas.microsoft.com/office/drawing/2014/main" id="{498301B9-95B9-7071-FE8E-46D2D2159867}"/>
                      </a:ext>
                    </a:extLst>
                  </p14:cNvPr>
                  <p14:cNvContentPartPr/>
                  <p14:nvPr/>
                </p14:nvContentPartPr>
                <p14:xfrm>
                  <a:off x="2286898" y="5393903"/>
                  <a:ext cx="421560" cy="230400"/>
                </p14:xfrm>
              </p:contentPart>
            </mc:Choice>
            <mc:Fallback xmlns="">
              <p:pic>
                <p:nvPicPr>
                  <p:cNvPr id="24734" name="Ink 24733">
                    <a:extLst>
                      <a:ext uri="{FF2B5EF4-FFF2-40B4-BE49-F238E27FC236}">
                        <a16:creationId xmlns:a16="http://schemas.microsoft.com/office/drawing/2014/main" id="{498301B9-95B9-7071-FE8E-46D2D2159867}"/>
                      </a:ext>
                    </a:extLst>
                  </p:cNvPr>
                  <p:cNvPicPr/>
                  <p:nvPr/>
                </p:nvPicPr>
                <p:blipFill>
                  <a:blip r:embed="rId128"/>
                  <a:stretch>
                    <a:fillRect/>
                  </a:stretch>
                </p:blipFill>
                <p:spPr>
                  <a:xfrm>
                    <a:off x="2278258" y="5385263"/>
                    <a:ext cx="43920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24736" name="Ink 24735">
                    <a:extLst>
                      <a:ext uri="{FF2B5EF4-FFF2-40B4-BE49-F238E27FC236}">
                        <a16:creationId xmlns:a16="http://schemas.microsoft.com/office/drawing/2014/main" id="{75138149-81B1-BA60-42CB-266559506E31}"/>
                      </a:ext>
                    </a:extLst>
                  </p14:cNvPr>
                  <p14:cNvContentPartPr/>
                  <p14:nvPr/>
                </p14:nvContentPartPr>
                <p14:xfrm>
                  <a:off x="1195378" y="5843903"/>
                  <a:ext cx="145080" cy="177840"/>
                </p14:xfrm>
              </p:contentPart>
            </mc:Choice>
            <mc:Fallback xmlns="">
              <p:pic>
                <p:nvPicPr>
                  <p:cNvPr id="24736" name="Ink 24735">
                    <a:extLst>
                      <a:ext uri="{FF2B5EF4-FFF2-40B4-BE49-F238E27FC236}">
                        <a16:creationId xmlns:a16="http://schemas.microsoft.com/office/drawing/2014/main" id="{75138149-81B1-BA60-42CB-266559506E31}"/>
                      </a:ext>
                    </a:extLst>
                  </p:cNvPr>
                  <p:cNvPicPr/>
                  <p:nvPr/>
                </p:nvPicPr>
                <p:blipFill>
                  <a:blip r:embed="rId130"/>
                  <a:stretch>
                    <a:fillRect/>
                  </a:stretch>
                </p:blipFill>
                <p:spPr>
                  <a:xfrm>
                    <a:off x="1186738" y="5834903"/>
                    <a:ext cx="16272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24737" name="Ink 24736">
                    <a:extLst>
                      <a:ext uri="{FF2B5EF4-FFF2-40B4-BE49-F238E27FC236}">
                        <a16:creationId xmlns:a16="http://schemas.microsoft.com/office/drawing/2014/main" id="{3CBCD4A7-85B8-7AD5-9C31-8479AF51983A}"/>
                      </a:ext>
                    </a:extLst>
                  </p14:cNvPr>
                  <p14:cNvContentPartPr/>
                  <p14:nvPr/>
                </p14:nvContentPartPr>
                <p14:xfrm>
                  <a:off x="1419298" y="5854343"/>
                  <a:ext cx="1690920" cy="176760"/>
                </p14:xfrm>
              </p:contentPart>
            </mc:Choice>
            <mc:Fallback xmlns="">
              <p:pic>
                <p:nvPicPr>
                  <p:cNvPr id="24737" name="Ink 24736">
                    <a:extLst>
                      <a:ext uri="{FF2B5EF4-FFF2-40B4-BE49-F238E27FC236}">
                        <a16:creationId xmlns:a16="http://schemas.microsoft.com/office/drawing/2014/main" id="{3CBCD4A7-85B8-7AD5-9C31-8479AF51983A}"/>
                      </a:ext>
                    </a:extLst>
                  </p:cNvPr>
                  <p:cNvPicPr/>
                  <p:nvPr/>
                </p:nvPicPr>
                <p:blipFill>
                  <a:blip r:embed="rId132"/>
                  <a:stretch>
                    <a:fillRect/>
                  </a:stretch>
                </p:blipFill>
                <p:spPr>
                  <a:xfrm>
                    <a:off x="1410658" y="5845703"/>
                    <a:ext cx="170856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24739" name="Ink 24738">
                    <a:extLst>
                      <a:ext uri="{FF2B5EF4-FFF2-40B4-BE49-F238E27FC236}">
                        <a16:creationId xmlns:a16="http://schemas.microsoft.com/office/drawing/2014/main" id="{0B16312D-8846-A5B2-C6C0-AF21B05580AB}"/>
                      </a:ext>
                    </a:extLst>
                  </p14:cNvPr>
                  <p14:cNvContentPartPr/>
                  <p14:nvPr/>
                </p14:nvContentPartPr>
                <p14:xfrm>
                  <a:off x="3444298" y="4384823"/>
                  <a:ext cx="19800" cy="1637640"/>
                </p14:xfrm>
              </p:contentPart>
            </mc:Choice>
            <mc:Fallback xmlns="">
              <p:pic>
                <p:nvPicPr>
                  <p:cNvPr id="24739" name="Ink 24738">
                    <a:extLst>
                      <a:ext uri="{FF2B5EF4-FFF2-40B4-BE49-F238E27FC236}">
                        <a16:creationId xmlns:a16="http://schemas.microsoft.com/office/drawing/2014/main" id="{0B16312D-8846-A5B2-C6C0-AF21B05580AB}"/>
                      </a:ext>
                    </a:extLst>
                  </p:cNvPr>
                  <p:cNvPicPr/>
                  <p:nvPr/>
                </p:nvPicPr>
                <p:blipFill>
                  <a:blip r:embed="rId134"/>
                  <a:stretch>
                    <a:fillRect/>
                  </a:stretch>
                </p:blipFill>
                <p:spPr>
                  <a:xfrm>
                    <a:off x="3435298" y="4376183"/>
                    <a:ext cx="37440" cy="165528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24740" name="Ink 24739">
                    <a:extLst>
                      <a:ext uri="{FF2B5EF4-FFF2-40B4-BE49-F238E27FC236}">
                        <a16:creationId xmlns:a16="http://schemas.microsoft.com/office/drawing/2014/main" id="{1D481D21-5D94-406D-ECE1-B7CC30347687}"/>
                      </a:ext>
                    </a:extLst>
                  </p14:cNvPr>
                  <p14:cNvContentPartPr/>
                  <p14:nvPr/>
                </p14:nvContentPartPr>
                <p14:xfrm>
                  <a:off x="3024538" y="5984663"/>
                  <a:ext cx="503640" cy="216000"/>
                </p14:xfrm>
              </p:contentPart>
            </mc:Choice>
            <mc:Fallback xmlns="">
              <p:pic>
                <p:nvPicPr>
                  <p:cNvPr id="24740" name="Ink 24739">
                    <a:extLst>
                      <a:ext uri="{FF2B5EF4-FFF2-40B4-BE49-F238E27FC236}">
                        <a16:creationId xmlns:a16="http://schemas.microsoft.com/office/drawing/2014/main" id="{1D481D21-5D94-406D-ECE1-B7CC30347687}"/>
                      </a:ext>
                    </a:extLst>
                  </p:cNvPr>
                  <p:cNvPicPr/>
                  <p:nvPr/>
                </p:nvPicPr>
                <p:blipFill>
                  <a:blip r:embed="rId136"/>
                  <a:stretch>
                    <a:fillRect/>
                  </a:stretch>
                </p:blipFill>
                <p:spPr>
                  <a:xfrm>
                    <a:off x="3015538" y="5976023"/>
                    <a:ext cx="5212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24742" name="Ink 24741">
                    <a:extLst>
                      <a:ext uri="{FF2B5EF4-FFF2-40B4-BE49-F238E27FC236}">
                        <a16:creationId xmlns:a16="http://schemas.microsoft.com/office/drawing/2014/main" id="{C5C92941-6A99-CCA5-40CA-6EF048B9ADA3}"/>
                      </a:ext>
                    </a:extLst>
                  </p14:cNvPr>
                  <p14:cNvContentPartPr/>
                  <p14:nvPr/>
                </p14:nvContentPartPr>
                <p14:xfrm>
                  <a:off x="1240738" y="6235223"/>
                  <a:ext cx="16560" cy="126720"/>
                </p14:xfrm>
              </p:contentPart>
            </mc:Choice>
            <mc:Fallback xmlns="">
              <p:pic>
                <p:nvPicPr>
                  <p:cNvPr id="24742" name="Ink 24741">
                    <a:extLst>
                      <a:ext uri="{FF2B5EF4-FFF2-40B4-BE49-F238E27FC236}">
                        <a16:creationId xmlns:a16="http://schemas.microsoft.com/office/drawing/2014/main" id="{C5C92941-6A99-CCA5-40CA-6EF048B9ADA3}"/>
                      </a:ext>
                    </a:extLst>
                  </p:cNvPr>
                  <p:cNvPicPr/>
                  <p:nvPr/>
                </p:nvPicPr>
                <p:blipFill>
                  <a:blip r:embed="rId138"/>
                  <a:stretch>
                    <a:fillRect/>
                  </a:stretch>
                </p:blipFill>
                <p:spPr>
                  <a:xfrm>
                    <a:off x="1232098" y="6226583"/>
                    <a:ext cx="3420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24743" name="Ink 24742">
                    <a:extLst>
                      <a:ext uri="{FF2B5EF4-FFF2-40B4-BE49-F238E27FC236}">
                        <a16:creationId xmlns:a16="http://schemas.microsoft.com/office/drawing/2014/main" id="{5ED1BA21-F70F-DCFA-D3B8-E24B7C36AA51}"/>
                      </a:ext>
                    </a:extLst>
                  </p14:cNvPr>
                  <p14:cNvContentPartPr/>
                  <p14:nvPr/>
                </p14:nvContentPartPr>
                <p14:xfrm>
                  <a:off x="1240738" y="6224423"/>
                  <a:ext cx="131040" cy="189720"/>
                </p14:xfrm>
              </p:contentPart>
            </mc:Choice>
            <mc:Fallback xmlns="">
              <p:pic>
                <p:nvPicPr>
                  <p:cNvPr id="24743" name="Ink 24742">
                    <a:extLst>
                      <a:ext uri="{FF2B5EF4-FFF2-40B4-BE49-F238E27FC236}">
                        <a16:creationId xmlns:a16="http://schemas.microsoft.com/office/drawing/2014/main" id="{5ED1BA21-F70F-DCFA-D3B8-E24B7C36AA51}"/>
                      </a:ext>
                    </a:extLst>
                  </p:cNvPr>
                  <p:cNvPicPr/>
                  <p:nvPr/>
                </p:nvPicPr>
                <p:blipFill>
                  <a:blip r:embed="rId140"/>
                  <a:stretch>
                    <a:fillRect/>
                  </a:stretch>
                </p:blipFill>
                <p:spPr>
                  <a:xfrm>
                    <a:off x="1232098" y="6215423"/>
                    <a:ext cx="14868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24744" name="Ink 24743">
                    <a:extLst>
                      <a:ext uri="{FF2B5EF4-FFF2-40B4-BE49-F238E27FC236}">
                        <a16:creationId xmlns:a16="http://schemas.microsoft.com/office/drawing/2014/main" id="{1FE2B389-59B9-71A9-06FC-5F8357337F51}"/>
                      </a:ext>
                    </a:extLst>
                  </p14:cNvPr>
                  <p14:cNvContentPartPr/>
                  <p14:nvPr/>
                </p14:nvContentPartPr>
                <p14:xfrm>
                  <a:off x="1374298" y="6176903"/>
                  <a:ext cx="2433600" cy="106560"/>
                </p14:xfrm>
              </p:contentPart>
            </mc:Choice>
            <mc:Fallback xmlns="">
              <p:pic>
                <p:nvPicPr>
                  <p:cNvPr id="24744" name="Ink 24743">
                    <a:extLst>
                      <a:ext uri="{FF2B5EF4-FFF2-40B4-BE49-F238E27FC236}">
                        <a16:creationId xmlns:a16="http://schemas.microsoft.com/office/drawing/2014/main" id="{1FE2B389-59B9-71A9-06FC-5F8357337F51}"/>
                      </a:ext>
                    </a:extLst>
                  </p:cNvPr>
                  <p:cNvPicPr/>
                  <p:nvPr/>
                </p:nvPicPr>
                <p:blipFill>
                  <a:blip r:embed="rId142"/>
                  <a:stretch>
                    <a:fillRect/>
                  </a:stretch>
                </p:blipFill>
                <p:spPr>
                  <a:xfrm>
                    <a:off x="1365658" y="6167903"/>
                    <a:ext cx="245124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24745" name="Ink 24744">
                    <a:extLst>
                      <a:ext uri="{FF2B5EF4-FFF2-40B4-BE49-F238E27FC236}">
                        <a16:creationId xmlns:a16="http://schemas.microsoft.com/office/drawing/2014/main" id="{633C1DE3-D309-B7E0-AD99-8B22524439CD}"/>
                      </a:ext>
                    </a:extLst>
                  </p14:cNvPr>
                  <p14:cNvContentPartPr/>
                  <p14:nvPr/>
                </p14:nvContentPartPr>
                <p14:xfrm>
                  <a:off x="4161778" y="4654103"/>
                  <a:ext cx="39600" cy="1586520"/>
                </p14:xfrm>
              </p:contentPart>
            </mc:Choice>
            <mc:Fallback xmlns="">
              <p:pic>
                <p:nvPicPr>
                  <p:cNvPr id="24745" name="Ink 24744">
                    <a:extLst>
                      <a:ext uri="{FF2B5EF4-FFF2-40B4-BE49-F238E27FC236}">
                        <a16:creationId xmlns:a16="http://schemas.microsoft.com/office/drawing/2014/main" id="{633C1DE3-D309-B7E0-AD99-8B22524439CD}"/>
                      </a:ext>
                    </a:extLst>
                  </p:cNvPr>
                  <p:cNvPicPr/>
                  <p:nvPr/>
                </p:nvPicPr>
                <p:blipFill>
                  <a:blip r:embed="rId144"/>
                  <a:stretch>
                    <a:fillRect/>
                  </a:stretch>
                </p:blipFill>
                <p:spPr>
                  <a:xfrm>
                    <a:off x="4152778" y="4645103"/>
                    <a:ext cx="57240" cy="16041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24747" name="Ink 24746">
                    <a:extLst>
                      <a:ext uri="{FF2B5EF4-FFF2-40B4-BE49-F238E27FC236}">
                        <a16:creationId xmlns:a16="http://schemas.microsoft.com/office/drawing/2014/main" id="{37E1728E-596A-751D-6567-B4A709386EAA}"/>
                      </a:ext>
                    </a:extLst>
                  </p14:cNvPr>
                  <p14:cNvContentPartPr/>
                  <p14:nvPr/>
                </p14:nvContentPartPr>
                <p14:xfrm>
                  <a:off x="3739498" y="6267263"/>
                  <a:ext cx="568080" cy="280080"/>
                </p14:xfrm>
              </p:contentPart>
            </mc:Choice>
            <mc:Fallback xmlns="">
              <p:pic>
                <p:nvPicPr>
                  <p:cNvPr id="24747" name="Ink 24746">
                    <a:extLst>
                      <a:ext uri="{FF2B5EF4-FFF2-40B4-BE49-F238E27FC236}">
                        <a16:creationId xmlns:a16="http://schemas.microsoft.com/office/drawing/2014/main" id="{37E1728E-596A-751D-6567-B4A709386EAA}"/>
                      </a:ext>
                    </a:extLst>
                  </p:cNvPr>
                  <p:cNvPicPr/>
                  <p:nvPr/>
                </p:nvPicPr>
                <p:blipFill>
                  <a:blip r:embed="rId146"/>
                  <a:stretch>
                    <a:fillRect/>
                  </a:stretch>
                </p:blipFill>
                <p:spPr>
                  <a:xfrm>
                    <a:off x="3730858" y="6258623"/>
                    <a:ext cx="58572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24749" name="Ink 24748">
                    <a:extLst>
                      <a:ext uri="{FF2B5EF4-FFF2-40B4-BE49-F238E27FC236}">
                        <a16:creationId xmlns:a16="http://schemas.microsoft.com/office/drawing/2014/main" id="{B98F3991-7821-9107-20A7-8E12940864EB}"/>
                      </a:ext>
                    </a:extLst>
                  </p14:cNvPr>
                  <p14:cNvContentPartPr/>
                  <p14:nvPr/>
                </p14:nvContentPartPr>
                <p14:xfrm>
                  <a:off x="1579138" y="5058383"/>
                  <a:ext cx="20520" cy="1450440"/>
                </p14:xfrm>
              </p:contentPart>
            </mc:Choice>
            <mc:Fallback xmlns="">
              <p:pic>
                <p:nvPicPr>
                  <p:cNvPr id="24749" name="Ink 24748">
                    <a:extLst>
                      <a:ext uri="{FF2B5EF4-FFF2-40B4-BE49-F238E27FC236}">
                        <a16:creationId xmlns:a16="http://schemas.microsoft.com/office/drawing/2014/main" id="{B98F3991-7821-9107-20A7-8E12940864EB}"/>
                      </a:ext>
                    </a:extLst>
                  </p:cNvPr>
                  <p:cNvPicPr/>
                  <p:nvPr/>
                </p:nvPicPr>
                <p:blipFill>
                  <a:blip r:embed="rId148"/>
                  <a:stretch>
                    <a:fillRect/>
                  </a:stretch>
                </p:blipFill>
                <p:spPr>
                  <a:xfrm>
                    <a:off x="1570498" y="5049743"/>
                    <a:ext cx="38160" cy="146808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24751" name="Ink 24750">
                    <a:extLst>
                      <a:ext uri="{FF2B5EF4-FFF2-40B4-BE49-F238E27FC236}">
                        <a16:creationId xmlns:a16="http://schemas.microsoft.com/office/drawing/2014/main" id="{D40A47D4-8F64-1ECD-EBA9-B59234A68A06}"/>
                      </a:ext>
                    </a:extLst>
                  </p14:cNvPr>
                  <p14:cNvContentPartPr/>
                  <p14:nvPr/>
                </p14:nvContentPartPr>
                <p14:xfrm>
                  <a:off x="2445298" y="5620343"/>
                  <a:ext cx="23400" cy="857880"/>
                </p14:xfrm>
              </p:contentPart>
            </mc:Choice>
            <mc:Fallback xmlns="">
              <p:pic>
                <p:nvPicPr>
                  <p:cNvPr id="24751" name="Ink 24750">
                    <a:extLst>
                      <a:ext uri="{FF2B5EF4-FFF2-40B4-BE49-F238E27FC236}">
                        <a16:creationId xmlns:a16="http://schemas.microsoft.com/office/drawing/2014/main" id="{D40A47D4-8F64-1ECD-EBA9-B59234A68A06}"/>
                      </a:ext>
                    </a:extLst>
                  </p:cNvPr>
                  <p:cNvPicPr/>
                  <p:nvPr/>
                </p:nvPicPr>
                <p:blipFill>
                  <a:blip r:embed="rId150"/>
                  <a:stretch>
                    <a:fillRect/>
                  </a:stretch>
                </p:blipFill>
                <p:spPr>
                  <a:xfrm>
                    <a:off x="2436298" y="5611703"/>
                    <a:ext cx="41040" cy="87552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24753" name="Ink 24752">
                    <a:extLst>
                      <a:ext uri="{FF2B5EF4-FFF2-40B4-BE49-F238E27FC236}">
                        <a16:creationId xmlns:a16="http://schemas.microsoft.com/office/drawing/2014/main" id="{915FCE10-25CD-CB7F-3B65-91598E08FFB0}"/>
                      </a:ext>
                    </a:extLst>
                  </p14:cNvPr>
                  <p14:cNvContentPartPr/>
                  <p14:nvPr/>
                </p14:nvContentPartPr>
                <p14:xfrm>
                  <a:off x="3181858" y="6159263"/>
                  <a:ext cx="4320" cy="351720"/>
                </p14:xfrm>
              </p:contentPart>
            </mc:Choice>
            <mc:Fallback xmlns="">
              <p:pic>
                <p:nvPicPr>
                  <p:cNvPr id="24753" name="Ink 24752">
                    <a:extLst>
                      <a:ext uri="{FF2B5EF4-FFF2-40B4-BE49-F238E27FC236}">
                        <a16:creationId xmlns:a16="http://schemas.microsoft.com/office/drawing/2014/main" id="{915FCE10-25CD-CB7F-3B65-91598E08FFB0}"/>
                      </a:ext>
                    </a:extLst>
                  </p:cNvPr>
                  <p:cNvPicPr/>
                  <p:nvPr/>
                </p:nvPicPr>
                <p:blipFill>
                  <a:blip r:embed="rId152"/>
                  <a:stretch>
                    <a:fillRect/>
                  </a:stretch>
                </p:blipFill>
                <p:spPr>
                  <a:xfrm>
                    <a:off x="3172858" y="6150623"/>
                    <a:ext cx="2196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24755" name="Ink 24754">
                    <a:extLst>
                      <a:ext uri="{FF2B5EF4-FFF2-40B4-BE49-F238E27FC236}">
                        <a16:creationId xmlns:a16="http://schemas.microsoft.com/office/drawing/2014/main" id="{04291B4F-F67B-489C-CFA3-D2C9B392D11E}"/>
                      </a:ext>
                    </a:extLst>
                  </p14:cNvPr>
                  <p14:cNvContentPartPr/>
                  <p14:nvPr/>
                </p14:nvContentPartPr>
                <p14:xfrm>
                  <a:off x="3967018" y="6517463"/>
                  <a:ext cx="4320" cy="193680"/>
                </p14:xfrm>
              </p:contentPart>
            </mc:Choice>
            <mc:Fallback xmlns="">
              <p:pic>
                <p:nvPicPr>
                  <p:cNvPr id="24755" name="Ink 24754">
                    <a:extLst>
                      <a:ext uri="{FF2B5EF4-FFF2-40B4-BE49-F238E27FC236}">
                        <a16:creationId xmlns:a16="http://schemas.microsoft.com/office/drawing/2014/main" id="{04291B4F-F67B-489C-CFA3-D2C9B392D11E}"/>
                      </a:ext>
                    </a:extLst>
                  </p:cNvPr>
                  <p:cNvPicPr/>
                  <p:nvPr/>
                </p:nvPicPr>
                <p:blipFill>
                  <a:blip r:embed="rId154"/>
                  <a:stretch>
                    <a:fillRect/>
                  </a:stretch>
                </p:blipFill>
                <p:spPr>
                  <a:xfrm>
                    <a:off x="3958018" y="6508463"/>
                    <a:ext cx="2196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24756" name="Ink 24755">
                    <a:extLst>
                      <a:ext uri="{FF2B5EF4-FFF2-40B4-BE49-F238E27FC236}">
                        <a16:creationId xmlns:a16="http://schemas.microsoft.com/office/drawing/2014/main" id="{BD2CD892-16BA-1413-D3D0-B5D62DF019AD}"/>
                      </a:ext>
                    </a:extLst>
                  </p14:cNvPr>
                  <p14:cNvContentPartPr/>
                  <p14:nvPr/>
                </p14:nvContentPartPr>
                <p14:xfrm>
                  <a:off x="1373938" y="6481103"/>
                  <a:ext cx="2727720" cy="661680"/>
                </p14:xfrm>
              </p:contentPart>
            </mc:Choice>
            <mc:Fallback xmlns="">
              <p:pic>
                <p:nvPicPr>
                  <p:cNvPr id="24756" name="Ink 24755">
                    <a:extLst>
                      <a:ext uri="{FF2B5EF4-FFF2-40B4-BE49-F238E27FC236}">
                        <a16:creationId xmlns:a16="http://schemas.microsoft.com/office/drawing/2014/main" id="{BD2CD892-16BA-1413-D3D0-B5D62DF019AD}"/>
                      </a:ext>
                    </a:extLst>
                  </p:cNvPr>
                  <p:cNvPicPr/>
                  <p:nvPr/>
                </p:nvPicPr>
                <p:blipFill>
                  <a:blip r:embed="rId156"/>
                  <a:stretch>
                    <a:fillRect/>
                  </a:stretch>
                </p:blipFill>
                <p:spPr>
                  <a:xfrm>
                    <a:off x="1365298" y="6472103"/>
                    <a:ext cx="2745360" cy="679320"/>
                  </a:xfrm>
                  <a:prstGeom prst="rect">
                    <a:avLst/>
                  </a:prstGeom>
                </p:spPr>
              </p:pic>
            </mc:Fallback>
          </mc:AlternateContent>
        </p:grpSp>
        <p:grpSp>
          <p:nvGrpSpPr>
            <p:cNvPr id="24761" name="Group 24760">
              <a:extLst>
                <a:ext uri="{FF2B5EF4-FFF2-40B4-BE49-F238E27FC236}">
                  <a16:creationId xmlns:a16="http://schemas.microsoft.com/office/drawing/2014/main" id="{3D4821B4-1390-0B8D-2A5A-3FB83AA3409C}"/>
                </a:ext>
              </a:extLst>
            </p:cNvPr>
            <p:cNvGrpSpPr/>
            <p:nvPr/>
          </p:nvGrpSpPr>
          <p:grpSpPr>
            <a:xfrm>
              <a:off x="2210218" y="6468863"/>
              <a:ext cx="141840" cy="285120"/>
              <a:chOff x="2210218" y="6468863"/>
              <a:chExt cx="141840" cy="285120"/>
            </a:xfrm>
          </p:grpSpPr>
          <mc:AlternateContent xmlns:mc="http://schemas.openxmlformats.org/markup-compatibility/2006" xmlns:p14="http://schemas.microsoft.com/office/powerpoint/2010/main">
            <mc:Choice Requires="p14">
              <p:contentPart p14:bwMode="auto" r:id="rId157">
                <p14:nvContentPartPr>
                  <p14:cNvPr id="24758" name="Ink 24757">
                    <a:extLst>
                      <a:ext uri="{FF2B5EF4-FFF2-40B4-BE49-F238E27FC236}">
                        <a16:creationId xmlns:a16="http://schemas.microsoft.com/office/drawing/2014/main" id="{045343B7-382D-9059-481E-1166FFCBAA97}"/>
                      </a:ext>
                    </a:extLst>
                  </p14:cNvPr>
                  <p14:cNvContentPartPr/>
                  <p14:nvPr/>
                </p14:nvContentPartPr>
                <p14:xfrm>
                  <a:off x="2210218" y="6468863"/>
                  <a:ext cx="360" cy="162000"/>
                </p14:xfrm>
              </p:contentPart>
            </mc:Choice>
            <mc:Fallback xmlns="">
              <p:pic>
                <p:nvPicPr>
                  <p:cNvPr id="24758" name="Ink 24757">
                    <a:extLst>
                      <a:ext uri="{FF2B5EF4-FFF2-40B4-BE49-F238E27FC236}">
                        <a16:creationId xmlns:a16="http://schemas.microsoft.com/office/drawing/2014/main" id="{045343B7-382D-9059-481E-1166FFCBAA97}"/>
                      </a:ext>
                    </a:extLst>
                  </p:cNvPr>
                  <p:cNvPicPr/>
                  <p:nvPr/>
                </p:nvPicPr>
                <p:blipFill>
                  <a:blip r:embed="rId158"/>
                  <a:stretch>
                    <a:fillRect/>
                  </a:stretch>
                </p:blipFill>
                <p:spPr>
                  <a:xfrm>
                    <a:off x="2201218" y="6460223"/>
                    <a:ext cx="1800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24759" name="Ink 24758">
                    <a:extLst>
                      <a:ext uri="{FF2B5EF4-FFF2-40B4-BE49-F238E27FC236}">
                        <a16:creationId xmlns:a16="http://schemas.microsoft.com/office/drawing/2014/main" id="{AD717AFB-F664-AF97-CE92-1135EA3BD03F}"/>
                      </a:ext>
                    </a:extLst>
                  </p14:cNvPr>
                  <p14:cNvContentPartPr/>
                  <p14:nvPr/>
                </p14:nvContentPartPr>
                <p14:xfrm>
                  <a:off x="2253418" y="6608903"/>
                  <a:ext cx="98640" cy="145080"/>
                </p14:xfrm>
              </p:contentPart>
            </mc:Choice>
            <mc:Fallback xmlns="">
              <p:pic>
                <p:nvPicPr>
                  <p:cNvPr id="24759" name="Ink 24758">
                    <a:extLst>
                      <a:ext uri="{FF2B5EF4-FFF2-40B4-BE49-F238E27FC236}">
                        <a16:creationId xmlns:a16="http://schemas.microsoft.com/office/drawing/2014/main" id="{AD717AFB-F664-AF97-CE92-1135EA3BD03F}"/>
                      </a:ext>
                    </a:extLst>
                  </p:cNvPr>
                  <p:cNvPicPr/>
                  <p:nvPr/>
                </p:nvPicPr>
                <p:blipFill>
                  <a:blip r:embed="rId160"/>
                  <a:stretch>
                    <a:fillRect/>
                  </a:stretch>
                </p:blipFill>
                <p:spPr>
                  <a:xfrm>
                    <a:off x="2244778" y="6599903"/>
                    <a:ext cx="1162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24760" name="Ink 24759">
                    <a:extLst>
                      <a:ext uri="{FF2B5EF4-FFF2-40B4-BE49-F238E27FC236}">
                        <a16:creationId xmlns:a16="http://schemas.microsoft.com/office/drawing/2014/main" id="{0C6FFDA1-9152-0454-4E75-6E6CA45E31F1}"/>
                      </a:ext>
                    </a:extLst>
                  </p14:cNvPr>
                  <p14:cNvContentPartPr/>
                  <p14:nvPr/>
                </p14:nvContentPartPr>
                <p14:xfrm>
                  <a:off x="2254498" y="6670823"/>
                  <a:ext cx="60840" cy="4320"/>
                </p14:xfrm>
              </p:contentPart>
            </mc:Choice>
            <mc:Fallback xmlns="">
              <p:pic>
                <p:nvPicPr>
                  <p:cNvPr id="24760" name="Ink 24759">
                    <a:extLst>
                      <a:ext uri="{FF2B5EF4-FFF2-40B4-BE49-F238E27FC236}">
                        <a16:creationId xmlns:a16="http://schemas.microsoft.com/office/drawing/2014/main" id="{0C6FFDA1-9152-0454-4E75-6E6CA45E31F1}"/>
                      </a:ext>
                    </a:extLst>
                  </p:cNvPr>
                  <p:cNvPicPr/>
                  <p:nvPr/>
                </p:nvPicPr>
                <p:blipFill>
                  <a:blip r:embed="rId162"/>
                  <a:stretch>
                    <a:fillRect/>
                  </a:stretch>
                </p:blipFill>
                <p:spPr>
                  <a:xfrm>
                    <a:off x="2245498" y="6662183"/>
                    <a:ext cx="78480" cy="21960"/>
                  </a:xfrm>
                  <a:prstGeom prst="rect">
                    <a:avLst/>
                  </a:prstGeom>
                </p:spPr>
              </p:pic>
            </mc:Fallback>
          </mc:AlternateContent>
        </p:grpSp>
      </p:grpSp>
      <p:pic>
        <p:nvPicPr>
          <p:cNvPr id="24763" name="Audio 24762">
            <a:hlinkClick r:id="" action="ppaction://media"/>
            <a:extLst>
              <a:ext uri="{FF2B5EF4-FFF2-40B4-BE49-F238E27FC236}">
                <a16:creationId xmlns:a16="http://schemas.microsoft.com/office/drawing/2014/main" id="{736E4281-215F-8144-623A-49C4B756A73E}"/>
              </a:ext>
            </a:extLst>
          </p:cNvPr>
          <p:cNvPicPr>
            <a:picLocks noChangeAspect="1"/>
          </p:cNvPicPr>
          <p:nvPr>
            <a:audioFile r:link="rId3"/>
            <p:extLst>
              <p:ext uri="{DAA4B4D4-6D71-4841-9C94-3DE7FCFB9230}">
                <p14:media xmlns:p14="http://schemas.microsoft.com/office/powerpoint/2010/main" r:embed="rId2"/>
              </p:ext>
            </p:extLst>
          </p:nvPr>
        </p:nvPicPr>
        <p:blipFill>
          <a:blip r:embed="rId163"/>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765572016"/>
      </p:ext>
    </p:extLst>
  </p:cSld>
  <p:clrMapOvr>
    <a:masterClrMapping/>
  </p:clrMapOvr>
  <mc:AlternateContent xmlns:mc="http://schemas.openxmlformats.org/markup-compatibility/2006" xmlns:p14="http://schemas.microsoft.com/office/powerpoint/2010/main">
    <mc:Choice Requires="p14">
      <p:transition spd="slow" p14:dur="2000" advTm="50885"/>
    </mc:Choice>
    <mc:Fallback xmlns="">
      <p:transition spd="slow" advTm="5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76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4762"/>
                                        </p:tgtEl>
                                        <p:attrNameLst>
                                          <p:attrName>style.visibility</p:attrName>
                                        </p:attrNameLst>
                                      </p:cBhvr>
                                      <p:to>
                                        <p:strVal val="visible"/>
                                      </p:to>
                                    </p:set>
                                    <p:animEffect transition="in" filter="dissolve">
                                      <p:cBhvr>
                                        <p:cTn id="11" dur="500"/>
                                        <p:tgtEl>
                                          <p:spTgt spid="2476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476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447675" y="0"/>
            <a:ext cx="8696325" cy="1200329"/>
          </a:xfrm>
          <a:prstGeom prst="rect">
            <a:avLst/>
          </a:prstGeom>
          <a:noFill/>
          <a:ln w="9525">
            <a:noFill/>
            <a:miter lim="800000"/>
            <a:headEnd/>
            <a:tailEnd/>
          </a:ln>
        </p:spPr>
        <p:txBody>
          <a:bodyPr>
            <a:prstTxWarp prst="textNoShape">
              <a:avLst/>
            </a:prstTxWarp>
            <a:spAutoFit/>
          </a:bodyPr>
          <a:lstStyle/>
          <a:p>
            <a:pPr>
              <a:buNone/>
            </a:pPr>
            <a:r>
              <a:rPr lang="en-US" sz="3600">
                <a:solidFill>
                  <a:srgbClr val="0000FF"/>
                </a:solidFill>
                <a:latin typeface="Comic Sans MS" charset="0"/>
                <a:sym typeface="Wingdings" charset="2"/>
              </a:rPr>
              <a:t>8 x 1 Multiplexer				DEMUX			</a:t>
            </a:r>
          </a:p>
        </p:txBody>
      </p:sp>
      <p:grpSp>
        <p:nvGrpSpPr>
          <p:cNvPr id="25603" name="Group 51"/>
          <p:cNvGrpSpPr>
            <a:grpSpLocks/>
          </p:cNvGrpSpPr>
          <p:nvPr/>
        </p:nvGrpSpPr>
        <p:grpSpPr bwMode="auto">
          <a:xfrm>
            <a:off x="361736" y="1528763"/>
            <a:ext cx="4124925" cy="4116459"/>
            <a:chOff x="761786" y="1064567"/>
            <a:chExt cx="4125120" cy="4117105"/>
          </a:xfrm>
        </p:grpSpPr>
        <p:sp>
          <p:nvSpPr>
            <p:cNvPr id="22" name="Rectangle 21"/>
            <p:cNvSpPr>
              <a:spLocks noChangeArrowheads="1"/>
            </p:cNvSpPr>
            <p:nvPr/>
          </p:nvSpPr>
          <p:spPr bwMode="auto">
            <a:xfrm>
              <a:off x="2097151" y="2179167"/>
              <a:ext cx="1905090" cy="3002433"/>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5630" name="TextBox 22"/>
            <p:cNvSpPr txBox="1">
              <a:spLocks noChangeArrowheads="1"/>
            </p:cNvSpPr>
            <p:nvPr/>
          </p:nvSpPr>
          <p:spPr bwMode="auto">
            <a:xfrm>
              <a:off x="4514670" y="3422302"/>
              <a:ext cx="372236"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F</a:t>
              </a:r>
            </a:p>
          </p:txBody>
        </p:sp>
        <p:cxnSp>
          <p:nvCxnSpPr>
            <p:cNvPr id="24" name="Straight Connector 23"/>
            <p:cNvCxnSpPr>
              <a:cxnSpLocks noChangeShapeType="1"/>
            </p:cNvCxnSpPr>
            <p:nvPr/>
          </p:nvCxnSpPr>
          <p:spPr bwMode="auto">
            <a:xfrm>
              <a:off x="3981602" y="3627194"/>
              <a:ext cx="533425"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5" name="Straight Connector 24"/>
            <p:cNvCxnSpPr>
              <a:cxnSpLocks noChangeShapeType="1"/>
            </p:cNvCxnSpPr>
            <p:nvPr/>
          </p:nvCxnSpPr>
          <p:spPr bwMode="auto">
            <a:xfrm>
              <a:off x="1297013" y="2288721"/>
              <a:ext cx="800138"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26" name="Straight Connector 25"/>
            <p:cNvCxnSpPr>
              <a:cxnSpLocks noChangeShapeType="1"/>
            </p:cNvCxnSpPr>
            <p:nvPr/>
          </p:nvCxnSpPr>
          <p:spPr bwMode="auto">
            <a:xfrm>
              <a:off x="1281138" y="2665018"/>
              <a:ext cx="79855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5634" name="TextBox 26"/>
            <p:cNvSpPr txBox="1">
              <a:spLocks noChangeArrowheads="1"/>
            </p:cNvSpPr>
            <p:nvPr/>
          </p:nvSpPr>
          <p:spPr bwMode="auto">
            <a:xfrm>
              <a:off x="784847" y="2055167"/>
              <a:ext cx="595063"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D0</a:t>
              </a:r>
            </a:p>
          </p:txBody>
        </p:sp>
        <p:sp>
          <p:nvSpPr>
            <p:cNvPr id="25635" name="TextBox 27"/>
            <p:cNvSpPr txBox="1">
              <a:spLocks noChangeArrowheads="1"/>
            </p:cNvSpPr>
            <p:nvPr/>
          </p:nvSpPr>
          <p:spPr bwMode="auto">
            <a:xfrm>
              <a:off x="825691" y="2464109"/>
              <a:ext cx="545368"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D1</a:t>
              </a:r>
            </a:p>
          </p:txBody>
        </p:sp>
        <p:cxnSp>
          <p:nvCxnSpPr>
            <p:cNvPr id="29" name="Straight Connector 28"/>
            <p:cNvCxnSpPr>
              <a:cxnSpLocks noChangeShapeType="1"/>
            </p:cNvCxnSpPr>
            <p:nvPr/>
          </p:nvCxnSpPr>
          <p:spPr bwMode="auto">
            <a:xfrm rot="5400000">
              <a:off x="2088386" y="1875112"/>
              <a:ext cx="609696" cy="1587"/>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5637" name="TextBox 29"/>
            <p:cNvSpPr txBox="1">
              <a:spLocks noChangeArrowheads="1"/>
            </p:cNvSpPr>
            <p:nvPr/>
          </p:nvSpPr>
          <p:spPr bwMode="auto">
            <a:xfrm>
              <a:off x="2081319" y="1066800"/>
              <a:ext cx="585445"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S0</a:t>
              </a:r>
            </a:p>
          </p:txBody>
        </p:sp>
        <p:cxnSp>
          <p:nvCxnSpPr>
            <p:cNvPr id="31" name="Straight Connector 30"/>
            <p:cNvCxnSpPr>
              <a:cxnSpLocks noChangeShapeType="1"/>
            </p:cNvCxnSpPr>
            <p:nvPr/>
          </p:nvCxnSpPr>
          <p:spPr bwMode="auto">
            <a:xfrm rot="5400000">
              <a:off x="2672614" y="1902105"/>
              <a:ext cx="609696" cy="1587"/>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5639" name="TextBox 31"/>
            <p:cNvSpPr txBox="1">
              <a:spLocks noChangeArrowheads="1"/>
            </p:cNvSpPr>
            <p:nvPr/>
          </p:nvSpPr>
          <p:spPr bwMode="auto">
            <a:xfrm>
              <a:off x="2774182" y="1064567"/>
              <a:ext cx="535749"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S1</a:t>
              </a:r>
            </a:p>
          </p:txBody>
        </p:sp>
        <p:cxnSp>
          <p:nvCxnSpPr>
            <p:cNvPr id="33" name="Straight Connector 32"/>
            <p:cNvCxnSpPr>
              <a:cxnSpLocks noChangeShapeType="1"/>
            </p:cNvCxnSpPr>
            <p:nvPr/>
          </p:nvCxnSpPr>
          <p:spPr bwMode="auto">
            <a:xfrm>
              <a:off x="1281138" y="3046078"/>
              <a:ext cx="79855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4" name="Straight Connector 33"/>
            <p:cNvCxnSpPr>
              <a:cxnSpLocks noChangeShapeType="1"/>
            </p:cNvCxnSpPr>
            <p:nvPr/>
          </p:nvCxnSpPr>
          <p:spPr bwMode="auto">
            <a:xfrm>
              <a:off x="1303364" y="3427138"/>
              <a:ext cx="79855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5642" name="TextBox 34"/>
            <p:cNvSpPr txBox="1">
              <a:spLocks noChangeArrowheads="1"/>
            </p:cNvSpPr>
            <p:nvPr/>
          </p:nvSpPr>
          <p:spPr bwMode="auto">
            <a:xfrm>
              <a:off x="834056" y="2860960"/>
              <a:ext cx="595063"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D2</a:t>
              </a:r>
            </a:p>
          </p:txBody>
        </p:sp>
        <p:sp>
          <p:nvSpPr>
            <p:cNvPr id="25643" name="TextBox 35"/>
            <p:cNvSpPr txBox="1">
              <a:spLocks noChangeArrowheads="1"/>
            </p:cNvSpPr>
            <p:nvPr/>
          </p:nvSpPr>
          <p:spPr bwMode="auto">
            <a:xfrm>
              <a:off x="847669" y="3198167"/>
              <a:ext cx="595063"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D3</a:t>
              </a:r>
            </a:p>
          </p:txBody>
        </p:sp>
        <p:cxnSp>
          <p:nvCxnSpPr>
            <p:cNvPr id="37" name="Straight Connector 36"/>
            <p:cNvCxnSpPr>
              <a:cxnSpLocks noChangeShapeType="1"/>
            </p:cNvCxnSpPr>
            <p:nvPr/>
          </p:nvCxnSpPr>
          <p:spPr bwMode="auto">
            <a:xfrm>
              <a:off x="1274787" y="3809785"/>
              <a:ext cx="79855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43" name="Straight Connector 42"/>
            <p:cNvCxnSpPr>
              <a:cxnSpLocks noChangeShapeType="1"/>
            </p:cNvCxnSpPr>
            <p:nvPr/>
          </p:nvCxnSpPr>
          <p:spPr bwMode="auto">
            <a:xfrm>
              <a:off x="1257323" y="4186082"/>
              <a:ext cx="798551"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5646" name="TextBox 43"/>
            <p:cNvSpPr txBox="1">
              <a:spLocks noChangeArrowheads="1"/>
            </p:cNvSpPr>
            <p:nvPr/>
          </p:nvSpPr>
          <p:spPr bwMode="auto">
            <a:xfrm>
              <a:off x="761786" y="3576935"/>
              <a:ext cx="595063"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D4</a:t>
              </a:r>
            </a:p>
          </p:txBody>
        </p:sp>
        <p:sp>
          <p:nvSpPr>
            <p:cNvPr id="25647" name="TextBox 44"/>
            <p:cNvSpPr txBox="1">
              <a:spLocks noChangeArrowheads="1"/>
            </p:cNvSpPr>
            <p:nvPr/>
          </p:nvSpPr>
          <p:spPr bwMode="auto">
            <a:xfrm>
              <a:off x="802429" y="3985877"/>
              <a:ext cx="595063"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D5</a:t>
              </a:r>
            </a:p>
          </p:txBody>
        </p:sp>
        <p:cxnSp>
          <p:nvCxnSpPr>
            <p:cNvPr id="46" name="Straight Connector 45"/>
            <p:cNvCxnSpPr>
              <a:cxnSpLocks noChangeShapeType="1"/>
            </p:cNvCxnSpPr>
            <p:nvPr/>
          </p:nvCxnSpPr>
          <p:spPr bwMode="auto">
            <a:xfrm>
              <a:off x="1257323" y="4567142"/>
              <a:ext cx="798551"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47" name="Straight Connector 46"/>
            <p:cNvCxnSpPr>
              <a:cxnSpLocks noChangeShapeType="1"/>
            </p:cNvCxnSpPr>
            <p:nvPr/>
          </p:nvCxnSpPr>
          <p:spPr bwMode="auto">
            <a:xfrm>
              <a:off x="1279549" y="4948201"/>
              <a:ext cx="798551"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5650" name="TextBox 47"/>
            <p:cNvSpPr txBox="1">
              <a:spLocks noChangeArrowheads="1"/>
            </p:cNvSpPr>
            <p:nvPr/>
          </p:nvSpPr>
          <p:spPr bwMode="auto">
            <a:xfrm>
              <a:off x="810996" y="4382728"/>
              <a:ext cx="595063"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D6</a:t>
              </a:r>
            </a:p>
          </p:txBody>
        </p:sp>
        <p:sp>
          <p:nvSpPr>
            <p:cNvPr id="25651" name="TextBox 48"/>
            <p:cNvSpPr txBox="1">
              <a:spLocks noChangeArrowheads="1"/>
            </p:cNvSpPr>
            <p:nvPr/>
          </p:nvSpPr>
          <p:spPr bwMode="auto">
            <a:xfrm>
              <a:off x="824608" y="4719935"/>
              <a:ext cx="595063"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D7</a:t>
              </a:r>
            </a:p>
          </p:txBody>
        </p:sp>
        <p:cxnSp>
          <p:nvCxnSpPr>
            <p:cNvPr id="50" name="Straight Connector 49"/>
            <p:cNvCxnSpPr>
              <a:cxnSpLocks noChangeShapeType="1"/>
            </p:cNvCxnSpPr>
            <p:nvPr/>
          </p:nvCxnSpPr>
          <p:spPr bwMode="auto">
            <a:xfrm rot="5400000">
              <a:off x="3252078" y="1903692"/>
              <a:ext cx="609696" cy="1588"/>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5653" name="TextBox 50"/>
            <p:cNvSpPr txBox="1">
              <a:spLocks noChangeArrowheads="1"/>
            </p:cNvSpPr>
            <p:nvPr/>
          </p:nvSpPr>
          <p:spPr bwMode="auto">
            <a:xfrm>
              <a:off x="3353037" y="1066800"/>
              <a:ext cx="585445" cy="461737"/>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S2</a:t>
              </a:r>
            </a:p>
          </p:txBody>
        </p:sp>
      </p:grpSp>
      <p:sp>
        <p:nvSpPr>
          <p:cNvPr id="55" name="Rectangle 54"/>
          <p:cNvSpPr>
            <a:spLocks noChangeArrowheads="1"/>
          </p:cNvSpPr>
          <p:nvPr/>
        </p:nvSpPr>
        <p:spPr bwMode="auto">
          <a:xfrm>
            <a:off x="5910263" y="2720975"/>
            <a:ext cx="1905000" cy="3001963"/>
          </a:xfrm>
          <a:prstGeom prst="rect">
            <a:avLst/>
          </a:prstGeom>
          <a:noFill/>
          <a:ln w="9525">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25605" name="TextBox 55"/>
          <p:cNvSpPr txBox="1">
            <a:spLocks noChangeArrowheads="1"/>
          </p:cNvSpPr>
          <p:nvPr/>
        </p:nvSpPr>
        <p:spPr bwMode="auto">
          <a:xfrm>
            <a:off x="4952629" y="3859213"/>
            <a:ext cx="372218"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F</a:t>
            </a:r>
          </a:p>
        </p:txBody>
      </p:sp>
      <p:cxnSp>
        <p:nvCxnSpPr>
          <p:cNvPr id="57" name="Straight Connector 56"/>
          <p:cNvCxnSpPr>
            <a:cxnSpLocks noChangeShapeType="1"/>
          </p:cNvCxnSpPr>
          <p:nvPr/>
        </p:nvCxnSpPr>
        <p:spPr bwMode="auto">
          <a:xfrm>
            <a:off x="5376863" y="4092575"/>
            <a:ext cx="5334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8" name="Straight Connector 57"/>
          <p:cNvCxnSpPr>
            <a:cxnSpLocks noChangeShapeType="1"/>
          </p:cNvCxnSpPr>
          <p:nvPr/>
        </p:nvCxnSpPr>
        <p:spPr bwMode="auto">
          <a:xfrm>
            <a:off x="7858125" y="2830513"/>
            <a:ext cx="798513"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9" name="Straight Connector 58"/>
          <p:cNvCxnSpPr>
            <a:cxnSpLocks noChangeShapeType="1"/>
          </p:cNvCxnSpPr>
          <p:nvPr/>
        </p:nvCxnSpPr>
        <p:spPr bwMode="auto">
          <a:xfrm>
            <a:off x="7840663" y="3206750"/>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5609" name="TextBox 59"/>
          <p:cNvSpPr txBox="1">
            <a:spLocks noChangeArrowheads="1"/>
          </p:cNvSpPr>
          <p:nvPr/>
        </p:nvSpPr>
        <p:spPr bwMode="auto">
          <a:xfrm>
            <a:off x="8507552" y="2543175"/>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D0</a:t>
            </a:r>
          </a:p>
        </p:txBody>
      </p:sp>
      <p:sp>
        <p:nvSpPr>
          <p:cNvPr id="25610" name="TextBox 60"/>
          <p:cNvSpPr txBox="1">
            <a:spLocks noChangeArrowheads="1"/>
          </p:cNvSpPr>
          <p:nvPr/>
        </p:nvSpPr>
        <p:spPr bwMode="auto">
          <a:xfrm>
            <a:off x="8548273" y="2951163"/>
            <a:ext cx="545342"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D1</a:t>
            </a:r>
          </a:p>
        </p:txBody>
      </p:sp>
      <p:cxnSp>
        <p:nvCxnSpPr>
          <p:cNvPr id="62" name="Straight Connector 61"/>
          <p:cNvCxnSpPr>
            <a:cxnSpLocks noChangeShapeType="1"/>
          </p:cNvCxnSpPr>
          <p:nvPr/>
        </p:nvCxnSpPr>
        <p:spPr bwMode="auto">
          <a:xfrm rot="5400000">
            <a:off x="6007894" y="2415381"/>
            <a:ext cx="609600" cy="1588"/>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5612" name="TextBox 62"/>
          <p:cNvSpPr txBox="1">
            <a:spLocks noChangeArrowheads="1"/>
          </p:cNvSpPr>
          <p:nvPr/>
        </p:nvSpPr>
        <p:spPr bwMode="auto">
          <a:xfrm>
            <a:off x="5999348" y="1608138"/>
            <a:ext cx="585417"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S0</a:t>
            </a:r>
          </a:p>
        </p:txBody>
      </p:sp>
      <p:cxnSp>
        <p:nvCxnSpPr>
          <p:cNvPr id="64" name="Straight Connector 63"/>
          <p:cNvCxnSpPr>
            <a:cxnSpLocks noChangeShapeType="1"/>
          </p:cNvCxnSpPr>
          <p:nvPr/>
        </p:nvCxnSpPr>
        <p:spPr bwMode="auto">
          <a:xfrm rot="5400000">
            <a:off x="6592094" y="2442369"/>
            <a:ext cx="609600" cy="1588"/>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5614" name="TextBox 64"/>
          <p:cNvSpPr txBox="1">
            <a:spLocks noChangeArrowheads="1"/>
          </p:cNvSpPr>
          <p:nvPr/>
        </p:nvSpPr>
        <p:spPr bwMode="auto">
          <a:xfrm>
            <a:off x="6693326" y="1604963"/>
            <a:ext cx="535724"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S1</a:t>
            </a:r>
          </a:p>
        </p:txBody>
      </p:sp>
      <p:cxnSp>
        <p:nvCxnSpPr>
          <p:cNvPr id="66" name="Straight Connector 65"/>
          <p:cNvCxnSpPr>
            <a:cxnSpLocks noChangeShapeType="1"/>
          </p:cNvCxnSpPr>
          <p:nvPr/>
        </p:nvCxnSpPr>
        <p:spPr bwMode="auto">
          <a:xfrm>
            <a:off x="7840663" y="3587750"/>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67" name="Straight Connector 66"/>
          <p:cNvCxnSpPr>
            <a:cxnSpLocks noChangeShapeType="1"/>
          </p:cNvCxnSpPr>
          <p:nvPr/>
        </p:nvCxnSpPr>
        <p:spPr bwMode="auto">
          <a:xfrm>
            <a:off x="7862888" y="3968750"/>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5617" name="TextBox 67"/>
          <p:cNvSpPr txBox="1">
            <a:spLocks noChangeArrowheads="1"/>
          </p:cNvSpPr>
          <p:nvPr/>
        </p:nvSpPr>
        <p:spPr bwMode="auto">
          <a:xfrm>
            <a:off x="8556764" y="3348038"/>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D2</a:t>
            </a:r>
          </a:p>
        </p:txBody>
      </p:sp>
      <p:sp>
        <p:nvSpPr>
          <p:cNvPr id="25618" name="TextBox 68"/>
          <p:cNvSpPr txBox="1">
            <a:spLocks noChangeArrowheads="1"/>
          </p:cNvSpPr>
          <p:nvPr/>
        </p:nvSpPr>
        <p:spPr bwMode="auto">
          <a:xfrm>
            <a:off x="8570258" y="3686175"/>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D3</a:t>
            </a:r>
          </a:p>
        </p:txBody>
      </p:sp>
      <p:cxnSp>
        <p:nvCxnSpPr>
          <p:cNvPr id="70" name="Straight Connector 69"/>
          <p:cNvCxnSpPr>
            <a:cxnSpLocks noChangeShapeType="1"/>
          </p:cNvCxnSpPr>
          <p:nvPr/>
        </p:nvCxnSpPr>
        <p:spPr bwMode="auto">
          <a:xfrm>
            <a:off x="7834313" y="4352925"/>
            <a:ext cx="798512"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1" name="Straight Connector 70"/>
          <p:cNvCxnSpPr>
            <a:cxnSpLocks noChangeShapeType="1"/>
          </p:cNvCxnSpPr>
          <p:nvPr/>
        </p:nvCxnSpPr>
        <p:spPr bwMode="auto">
          <a:xfrm>
            <a:off x="7816850" y="4729163"/>
            <a:ext cx="8001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5621" name="TextBox 71"/>
          <p:cNvSpPr txBox="1">
            <a:spLocks noChangeArrowheads="1"/>
          </p:cNvSpPr>
          <p:nvPr/>
        </p:nvSpPr>
        <p:spPr bwMode="auto">
          <a:xfrm>
            <a:off x="8484533" y="4064000"/>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D4</a:t>
            </a:r>
          </a:p>
        </p:txBody>
      </p:sp>
      <p:sp>
        <p:nvSpPr>
          <p:cNvPr id="25622" name="TextBox 72"/>
          <p:cNvSpPr txBox="1">
            <a:spLocks noChangeArrowheads="1"/>
          </p:cNvSpPr>
          <p:nvPr/>
        </p:nvSpPr>
        <p:spPr bwMode="auto">
          <a:xfrm>
            <a:off x="8525014" y="4473575"/>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D5</a:t>
            </a:r>
          </a:p>
        </p:txBody>
      </p:sp>
      <p:cxnSp>
        <p:nvCxnSpPr>
          <p:cNvPr id="74" name="Straight Connector 73"/>
          <p:cNvCxnSpPr>
            <a:cxnSpLocks noChangeShapeType="1"/>
          </p:cNvCxnSpPr>
          <p:nvPr/>
        </p:nvCxnSpPr>
        <p:spPr bwMode="auto">
          <a:xfrm>
            <a:off x="7816850" y="5110163"/>
            <a:ext cx="8001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75" name="Straight Connector 74"/>
          <p:cNvCxnSpPr>
            <a:cxnSpLocks noChangeShapeType="1"/>
          </p:cNvCxnSpPr>
          <p:nvPr/>
        </p:nvCxnSpPr>
        <p:spPr bwMode="auto">
          <a:xfrm>
            <a:off x="7839075" y="5491163"/>
            <a:ext cx="800100"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5625" name="TextBox 75"/>
          <p:cNvSpPr txBox="1">
            <a:spLocks noChangeArrowheads="1"/>
          </p:cNvSpPr>
          <p:nvPr/>
        </p:nvSpPr>
        <p:spPr bwMode="auto">
          <a:xfrm>
            <a:off x="8533745" y="4870450"/>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D6</a:t>
            </a:r>
          </a:p>
        </p:txBody>
      </p:sp>
      <p:sp>
        <p:nvSpPr>
          <p:cNvPr id="25626" name="TextBox 76"/>
          <p:cNvSpPr txBox="1">
            <a:spLocks noChangeArrowheads="1"/>
          </p:cNvSpPr>
          <p:nvPr/>
        </p:nvSpPr>
        <p:spPr bwMode="auto">
          <a:xfrm>
            <a:off x="8547239" y="5207000"/>
            <a:ext cx="595035"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D7</a:t>
            </a:r>
          </a:p>
        </p:txBody>
      </p:sp>
      <p:cxnSp>
        <p:nvCxnSpPr>
          <p:cNvPr id="78" name="Straight Connector 77"/>
          <p:cNvCxnSpPr>
            <a:cxnSpLocks noChangeShapeType="1"/>
          </p:cNvCxnSpPr>
          <p:nvPr/>
        </p:nvCxnSpPr>
        <p:spPr bwMode="auto">
          <a:xfrm rot="5400000">
            <a:off x="7171532" y="2445544"/>
            <a:ext cx="609600" cy="1587"/>
          </a:xfrm>
          <a:prstGeom prst="line">
            <a:avLst/>
          </a:prstGeom>
          <a:noFill/>
          <a:ln w="76200">
            <a:solidFill>
              <a:schemeClr val="accent1"/>
            </a:solidFill>
            <a:round/>
            <a:headEnd/>
            <a:tailEnd type="triangle" w="lg" len="lg"/>
          </a:ln>
          <a:effectLst>
            <a:outerShdw blurRad="40000" dist="20000" dir="5400000" rotWithShape="0">
              <a:srgbClr val="000000">
                <a:alpha val="37999"/>
              </a:srgbClr>
            </a:outerShdw>
          </a:effectLst>
        </p:spPr>
      </p:cxnSp>
      <p:sp>
        <p:nvSpPr>
          <p:cNvPr id="25628" name="TextBox 78"/>
          <p:cNvSpPr txBox="1">
            <a:spLocks noChangeArrowheads="1"/>
          </p:cNvSpPr>
          <p:nvPr/>
        </p:nvSpPr>
        <p:spPr bwMode="auto">
          <a:xfrm>
            <a:off x="7271729" y="1608138"/>
            <a:ext cx="585417"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S2</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55</a:t>
            </a:fld>
            <a:endParaRPr lang="en-US"/>
          </a:p>
        </p:txBody>
      </p:sp>
      <p:pic>
        <p:nvPicPr>
          <p:cNvPr id="3" name="Audio 2">
            <a:hlinkClick r:id="" action="ppaction://media"/>
            <a:extLst>
              <a:ext uri="{FF2B5EF4-FFF2-40B4-BE49-F238E27FC236}">
                <a16:creationId xmlns:a16="http://schemas.microsoft.com/office/drawing/2014/main" id="{6F95D006-395F-C833-D2DF-3420A99F42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54"/>
    </mc:Choice>
    <mc:Fallback xmlns="">
      <p:transition spd="slow" advTm="1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3146425" y="0"/>
            <a:ext cx="3438525" cy="1200150"/>
          </a:xfrm>
          <a:prstGeom prst="rect">
            <a:avLst/>
          </a:prstGeom>
          <a:noFill/>
          <a:ln w="9525">
            <a:noFill/>
            <a:miter lim="800000"/>
            <a:headEnd/>
            <a:tailEnd/>
          </a:ln>
        </p:spPr>
        <p:txBody>
          <a:bodyPr>
            <a:prstTxWarp prst="textNoShape">
              <a:avLst/>
            </a:prstTxWarp>
            <a:spAutoFit/>
          </a:bodyPr>
          <a:lstStyle/>
          <a:p>
            <a:pPr>
              <a:buNone/>
            </a:pPr>
            <a:r>
              <a:rPr lang="en-US" sz="3600" dirty="0">
                <a:solidFill>
                  <a:srgbClr val="0000FF"/>
                </a:solidFill>
                <a:latin typeface="Comic Sans MS" charset="0"/>
                <a:sym typeface="Wingdings" charset="2"/>
              </a:rPr>
              <a:t>8 x 1 DEMUX			</a:t>
            </a:r>
          </a:p>
        </p:txBody>
      </p:sp>
      <p:pic>
        <p:nvPicPr>
          <p:cNvPr id="26627" name="Picture 53" descr="Screen Shot 2016-04-03 at 12.06.14 PM.png"/>
          <p:cNvPicPr>
            <a:picLocks noChangeAspect="1"/>
          </p:cNvPicPr>
          <p:nvPr/>
        </p:nvPicPr>
        <p:blipFill>
          <a:blip r:embed="rId5"/>
          <a:srcRect/>
          <a:stretch>
            <a:fillRect/>
          </a:stretch>
        </p:blipFill>
        <p:spPr bwMode="auto">
          <a:xfrm>
            <a:off x="327025" y="1222375"/>
            <a:ext cx="1882775" cy="1901825"/>
          </a:xfrm>
          <a:prstGeom prst="rect">
            <a:avLst/>
          </a:prstGeom>
          <a:noFill/>
          <a:ln w="9525">
            <a:noFill/>
            <a:miter lim="800000"/>
            <a:headEnd/>
            <a:tailEnd/>
          </a:ln>
        </p:spPr>
      </p:pic>
      <p:pic>
        <p:nvPicPr>
          <p:cNvPr id="26628" name="Picture 79" descr="Screen Shot 2016-04-03 at 12.06.28 PM.png"/>
          <p:cNvPicPr>
            <a:picLocks noChangeAspect="1"/>
          </p:cNvPicPr>
          <p:nvPr/>
        </p:nvPicPr>
        <p:blipFill>
          <a:blip r:embed="rId6"/>
          <a:srcRect/>
          <a:stretch>
            <a:fillRect/>
          </a:stretch>
        </p:blipFill>
        <p:spPr bwMode="auto">
          <a:xfrm>
            <a:off x="2667000" y="1200150"/>
            <a:ext cx="2103438" cy="2133600"/>
          </a:xfrm>
          <a:prstGeom prst="rect">
            <a:avLst/>
          </a:prstGeom>
          <a:noFill/>
          <a:ln w="9525">
            <a:noFill/>
            <a:miter lim="800000"/>
            <a:headEnd/>
            <a:tailEnd/>
          </a:ln>
        </p:spPr>
      </p:pic>
      <p:pic>
        <p:nvPicPr>
          <p:cNvPr id="26629" name="Picture 80" descr="Screen Shot 2016-04-03 at 12.06.46 PM.png"/>
          <p:cNvPicPr>
            <a:picLocks noChangeAspect="1"/>
          </p:cNvPicPr>
          <p:nvPr/>
        </p:nvPicPr>
        <p:blipFill>
          <a:blip r:embed="rId7"/>
          <a:srcRect/>
          <a:stretch>
            <a:fillRect/>
          </a:stretch>
        </p:blipFill>
        <p:spPr bwMode="auto">
          <a:xfrm>
            <a:off x="4770438" y="1285875"/>
            <a:ext cx="1868487" cy="2066925"/>
          </a:xfrm>
          <a:prstGeom prst="rect">
            <a:avLst/>
          </a:prstGeom>
          <a:noFill/>
          <a:ln w="9525">
            <a:noFill/>
            <a:miter lim="800000"/>
            <a:headEnd/>
            <a:tailEnd/>
          </a:ln>
        </p:spPr>
      </p:pic>
      <p:pic>
        <p:nvPicPr>
          <p:cNvPr id="26630" name="Picture 81" descr="Screen Shot 2016-04-03 at 12.06.59 PM.png"/>
          <p:cNvPicPr>
            <a:picLocks noChangeAspect="1"/>
          </p:cNvPicPr>
          <p:nvPr/>
        </p:nvPicPr>
        <p:blipFill>
          <a:blip r:embed="rId8"/>
          <a:srcRect/>
          <a:stretch>
            <a:fillRect/>
          </a:stretch>
        </p:blipFill>
        <p:spPr bwMode="auto">
          <a:xfrm>
            <a:off x="6861175" y="1200150"/>
            <a:ext cx="1978025" cy="2152650"/>
          </a:xfrm>
          <a:prstGeom prst="rect">
            <a:avLst/>
          </a:prstGeom>
          <a:noFill/>
          <a:ln w="9525">
            <a:noFill/>
            <a:miter lim="800000"/>
            <a:headEnd/>
            <a:tailEnd/>
          </a:ln>
        </p:spPr>
      </p:pic>
      <p:pic>
        <p:nvPicPr>
          <p:cNvPr id="26631" name="Picture 82" descr="Screen Shot 2016-04-03 at 12.07.16 PM.png"/>
          <p:cNvPicPr>
            <a:picLocks noChangeAspect="1"/>
          </p:cNvPicPr>
          <p:nvPr/>
        </p:nvPicPr>
        <p:blipFill>
          <a:blip r:embed="rId9"/>
          <a:srcRect/>
          <a:stretch>
            <a:fillRect/>
          </a:stretch>
        </p:blipFill>
        <p:spPr bwMode="auto">
          <a:xfrm>
            <a:off x="180975" y="3773488"/>
            <a:ext cx="2124075" cy="2093912"/>
          </a:xfrm>
          <a:prstGeom prst="rect">
            <a:avLst/>
          </a:prstGeom>
          <a:noFill/>
          <a:ln w="9525">
            <a:noFill/>
            <a:miter lim="800000"/>
            <a:headEnd/>
            <a:tailEnd/>
          </a:ln>
        </p:spPr>
      </p:pic>
      <p:pic>
        <p:nvPicPr>
          <p:cNvPr id="26632" name="Picture 83" descr="Screen Shot 2016-04-03 at 12.07.28 PM.png"/>
          <p:cNvPicPr>
            <a:picLocks noChangeAspect="1"/>
          </p:cNvPicPr>
          <p:nvPr/>
        </p:nvPicPr>
        <p:blipFill>
          <a:blip r:embed="rId10"/>
          <a:srcRect/>
          <a:stretch>
            <a:fillRect/>
          </a:stretch>
        </p:blipFill>
        <p:spPr bwMode="auto">
          <a:xfrm>
            <a:off x="2438400" y="3773488"/>
            <a:ext cx="2025650" cy="2170112"/>
          </a:xfrm>
          <a:prstGeom prst="rect">
            <a:avLst/>
          </a:prstGeom>
          <a:noFill/>
          <a:ln w="9525">
            <a:noFill/>
            <a:miter lim="800000"/>
            <a:headEnd/>
            <a:tailEnd/>
          </a:ln>
        </p:spPr>
      </p:pic>
      <p:pic>
        <p:nvPicPr>
          <p:cNvPr id="26633" name="Picture 84" descr="Screen Shot 2016-04-03 at 12.07.42 PM.png"/>
          <p:cNvPicPr>
            <a:picLocks noChangeAspect="1"/>
          </p:cNvPicPr>
          <p:nvPr/>
        </p:nvPicPr>
        <p:blipFill>
          <a:blip r:embed="rId11"/>
          <a:srcRect/>
          <a:stretch>
            <a:fillRect/>
          </a:stretch>
        </p:blipFill>
        <p:spPr bwMode="auto">
          <a:xfrm>
            <a:off x="4560888" y="3773488"/>
            <a:ext cx="2078037" cy="2093912"/>
          </a:xfrm>
          <a:prstGeom prst="rect">
            <a:avLst/>
          </a:prstGeom>
          <a:noFill/>
          <a:ln w="9525">
            <a:noFill/>
            <a:miter lim="800000"/>
            <a:headEnd/>
            <a:tailEnd/>
          </a:ln>
        </p:spPr>
      </p:pic>
      <p:pic>
        <p:nvPicPr>
          <p:cNvPr id="26634" name="Picture 85" descr="Screen Shot 2016-04-03 at 12.07.57 PM.png"/>
          <p:cNvPicPr>
            <a:picLocks noChangeAspect="1"/>
          </p:cNvPicPr>
          <p:nvPr/>
        </p:nvPicPr>
        <p:blipFill>
          <a:blip r:embed="rId12"/>
          <a:srcRect/>
          <a:stretch>
            <a:fillRect/>
          </a:stretch>
        </p:blipFill>
        <p:spPr bwMode="auto">
          <a:xfrm>
            <a:off x="6781800" y="3581400"/>
            <a:ext cx="2159000" cy="2432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56</a:t>
            </a:fld>
            <a:endParaRPr lang="en-US"/>
          </a:p>
        </p:txBody>
      </p:sp>
      <p:pic>
        <p:nvPicPr>
          <p:cNvPr id="3" name="Audio 2">
            <a:hlinkClick r:id="" action="ppaction://media"/>
            <a:extLst>
              <a:ext uri="{FF2B5EF4-FFF2-40B4-BE49-F238E27FC236}">
                <a16:creationId xmlns:a16="http://schemas.microsoft.com/office/drawing/2014/main" id="{60156005-B2D6-EF99-1D23-CF09E9ADAA4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56"/>
    </mc:Choice>
    <mc:Fallback xmlns="">
      <p:transition spd="slow" advTm="2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4-27 at 12.16.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05" y="990600"/>
            <a:ext cx="8963130" cy="3657600"/>
          </a:xfrm>
          <a:prstGeom prst="rect">
            <a:avLst/>
          </a:prstGeom>
        </p:spPr>
      </p:pic>
      <p:sp>
        <p:nvSpPr>
          <p:cNvPr id="5" name="TextBox 4"/>
          <p:cNvSpPr txBox="1"/>
          <p:nvPr/>
        </p:nvSpPr>
        <p:spPr>
          <a:xfrm>
            <a:off x="108907" y="5715000"/>
            <a:ext cx="9034846" cy="523220"/>
          </a:xfrm>
          <a:prstGeom prst="rect">
            <a:avLst/>
          </a:prstGeom>
          <a:noFill/>
        </p:spPr>
        <p:txBody>
          <a:bodyPr wrap="none" rtlCol="0">
            <a:spAutoFit/>
          </a:bodyPr>
          <a:lstStyle/>
          <a:p>
            <a:pPr>
              <a:buNone/>
            </a:pPr>
            <a:r>
              <a:rPr lang="en-US" sz="2800" dirty="0">
                <a:solidFill>
                  <a:srgbClr val="0000FF"/>
                </a:solidFill>
                <a:latin typeface="Comic Sans MS"/>
                <a:cs typeface="Comic Sans MS"/>
              </a:rPr>
              <a:t>2</a:t>
            </a:r>
            <a:r>
              <a:rPr lang="en-US" sz="2800" baseline="30000" dirty="0">
                <a:solidFill>
                  <a:srgbClr val="0000FF"/>
                </a:solidFill>
                <a:latin typeface="Comic Sans MS"/>
                <a:cs typeface="Comic Sans MS"/>
              </a:rPr>
              <a:t>N</a:t>
            </a:r>
            <a:r>
              <a:rPr lang="en-US" sz="2800" dirty="0">
                <a:solidFill>
                  <a:srgbClr val="0000FF"/>
                </a:solidFill>
                <a:latin typeface="Comic Sans MS"/>
                <a:cs typeface="Comic Sans MS"/>
              </a:rPr>
              <a:t> MUX can implement any N input Boolean function</a:t>
            </a:r>
          </a:p>
        </p:txBody>
      </p:sp>
      <p:sp>
        <p:nvSpPr>
          <p:cNvPr id="6" name="TextBox 5"/>
          <p:cNvSpPr txBox="1"/>
          <p:nvPr/>
        </p:nvSpPr>
        <p:spPr>
          <a:xfrm>
            <a:off x="401847" y="251440"/>
            <a:ext cx="8020144" cy="904863"/>
          </a:xfrm>
          <a:prstGeom prst="rect">
            <a:avLst/>
          </a:prstGeom>
          <a:noFill/>
        </p:spPr>
        <p:txBody>
          <a:bodyPr wrap="none" rtlCol="0">
            <a:spAutoFit/>
          </a:bodyPr>
          <a:lstStyle/>
          <a:p>
            <a:pPr>
              <a:buNone/>
            </a:pPr>
            <a:r>
              <a:rPr lang="en-US" sz="2400" dirty="0">
                <a:solidFill>
                  <a:srgbClr val="FF0000"/>
                </a:solidFill>
                <a:latin typeface="Comic Sans MS"/>
                <a:cs typeface="Comic Sans MS"/>
              </a:rPr>
              <a:t>Multiplexer </a:t>
            </a:r>
            <a:r>
              <a:rPr lang="mr-IN" sz="2400" dirty="0">
                <a:solidFill>
                  <a:srgbClr val="FF0000"/>
                </a:solidFill>
                <a:latin typeface="Comic Sans MS"/>
                <a:cs typeface="Comic Sans MS"/>
              </a:rPr>
              <a:t>–</a:t>
            </a:r>
            <a:r>
              <a:rPr lang="en-US" sz="2400" dirty="0">
                <a:solidFill>
                  <a:srgbClr val="FF0000"/>
                </a:solidFill>
                <a:latin typeface="Comic Sans MS"/>
                <a:cs typeface="Comic Sans MS"/>
              </a:rPr>
              <a:t> </a:t>
            </a:r>
          </a:p>
          <a:p>
            <a:pPr>
              <a:buNone/>
            </a:pPr>
            <a:r>
              <a:rPr lang="en-US" sz="2400" dirty="0">
                <a:solidFill>
                  <a:srgbClr val="FF0000"/>
                </a:solidFill>
                <a:latin typeface="Comic Sans MS"/>
                <a:cs typeface="Comic Sans MS"/>
              </a:rPr>
              <a:t>3 bit address code decides which input is transmitted</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57</a:t>
            </a:fld>
            <a:endParaRPr lang="en-US"/>
          </a:p>
        </p:txBody>
      </p:sp>
      <p:pic>
        <p:nvPicPr>
          <p:cNvPr id="3" name="Audio 2">
            <a:hlinkClick r:id="" action="ppaction://media"/>
            <a:extLst>
              <a:ext uri="{FF2B5EF4-FFF2-40B4-BE49-F238E27FC236}">
                <a16:creationId xmlns:a16="http://schemas.microsoft.com/office/drawing/2014/main" id="{082D4978-66D5-C6A7-5F85-1D08FC9C48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50784969"/>
      </p:ext>
    </p:extLst>
  </p:cSld>
  <p:clrMapOvr>
    <a:masterClrMapping/>
  </p:clrMapOvr>
  <mc:AlternateContent xmlns:mc="http://schemas.openxmlformats.org/markup-compatibility/2006" xmlns:p14="http://schemas.microsoft.com/office/powerpoint/2010/main">
    <mc:Choice Requires="p14">
      <p:transition spd="slow" p14:dur="2000" advTm="35584"/>
    </mc:Choice>
    <mc:Fallback xmlns="">
      <p:transition spd="slow" advTm="35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4-27 at 8.32.00 A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3791" y="2290482"/>
            <a:ext cx="7936418" cy="4013200"/>
          </a:xfrm>
          <a:prstGeom prst="rect">
            <a:avLst/>
          </a:prstGeom>
        </p:spPr>
      </p:pic>
      <p:sp>
        <p:nvSpPr>
          <p:cNvPr id="5" name="TextBox 3"/>
          <p:cNvSpPr txBox="1">
            <a:spLocks noChangeArrowheads="1"/>
          </p:cNvSpPr>
          <p:nvPr/>
        </p:nvSpPr>
        <p:spPr bwMode="auto">
          <a:xfrm>
            <a:off x="3146425" y="0"/>
            <a:ext cx="3438525" cy="1200329"/>
          </a:xfrm>
          <a:prstGeom prst="rect">
            <a:avLst/>
          </a:prstGeom>
          <a:noFill/>
          <a:ln w="9525">
            <a:noFill/>
            <a:miter lim="800000"/>
            <a:headEnd/>
            <a:tailEnd/>
          </a:ln>
        </p:spPr>
        <p:txBody>
          <a:bodyPr>
            <a:prstTxWarp prst="textNoShape">
              <a:avLst/>
            </a:prstTxWarp>
            <a:spAutoFit/>
          </a:bodyPr>
          <a:lstStyle/>
          <a:p>
            <a:pPr>
              <a:buNone/>
            </a:pPr>
            <a:r>
              <a:rPr lang="en-US" sz="3600" dirty="0">
                <a:solidFill>
                  <a:srgbClr val="0000FF"/>
                </a:solidFill>
                <a:latin typeface="Comic Sans MS" charset="0"/>
                <a:sym typeface="Wingdings" charset="2"/>
              </a:rPr>
              <a:t>Universal Logic Function</a:t>
            </a:r>
          </a:p>
        </p:txBody>
      </p:sp>
      <p:pic>
        <p:nvPicPr>
          <p:cNvPr id="6" name="Picture 5" descr="Screen Shot 2019-04-27 at 8.34.11 A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65500" y="1371600"/>
            <a:ext cx="3086100" cy="914400"/>
          </a:xfrm>
          <a:prstGeom prst="rect">
            <a:avLst/>
          </a:prstGeom>
        </p:spPr>
      </p:pic>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58</a:t>
            </a:fld>
            <a:endParaRPr lang="en-US"/>
          </a:p>
        </p:txBody>
      </p:sp>
      <p:grpSp>
        <p:nvGrpSpPr>
          <p:cNvPr id="45" name="Group 44">
            <a:extLst>
              <a:ext uri="{FF2B5EF4-FFF2-40B4-BE49-F238E27FC236}">
                <a16:creationId xmlns:a16="http://schemas.microsoft.com/office/drawing/2014/main" id="{549D10B7-F041-CC10-FFF5-3FEE6809F139}"/>
              </a:ext>
            </a:extLst>
          </p:cNvPr>
          <p:cNvGrpSpPr/>
          <p:nvPr/>
        </p:nvGrpSpPr>
        <p:grpSpPr>
          <a:xfrm>
            <a:off x="72247" y="710301"/>
            <a:ext cx="1612440" cy="1851480"/>
            <a:chOff x="72247" y="710301"/>
            <a:chExt cx="1612440" cy="1851480"/>
          </a:xfrm>
        </p:grpSpPr>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B7BF64D6-53C1-5532-E9A9-051FB226E800}"/>
                    </a:ext>
                  </a:extLst>
                </p14:cNvPr>
                <p14:cNvContentPartPr/>
                <p14:nvPr/>
              </p14:nvContentPartPr>
              <p14:xfrm>
                <a:off x="276367" y="908301"/>
                <a:ext cx="186480" cy="374400"/>
              </p14:xfrm>
            </p:contentPart>
          </mc:Choice>
          <mc:Fallback xmlns="">
            <p:pic>
              <p:nvPicPr>
                <p:cNvPr id="7" name="Ink 6">
                  <a:extLst>
                    <a:ext uri="{FF2B5EF4-FFF2-40B4-BE49-F238E27FC236}">
                      <a16:creationId xmlns:a16="http://schemas.microsoft.com/office/drawing/2014/main" id="{B7BF64D6-53C1-5532-E9A9-051FB226E800}"/>
                    </a:ext>
                  </a:extLst>
                </p:cNvPr>
                <p:cNvPicPr/>
                <p:nvPr/>
              </p:nvPicPr>
              <p:blipFill>
                <a:blip r:embed="rId8"/>
                <a:stretch>
                  <a:fillRect/>
                </a:stretch>
              </p:blipFill>
              <p:spPr>
                <a:xfrm>
                  <a:off x="267727" y="899301"/>
                  <a:ext cx="20412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06F160BB-9D51-AF68-10CD-815040D8A492}"/>
                    </a:ext>
                  </a:extLst>
                </p14:cNvPr>
                <p14:cNvContentPartPr/>
                <p14:nvPr/>
              </p14:nvContentPartPr>
              <p14:xfrm>
                <a:off x="299767" y="1138341"/>
                <a:ext cx="139320" cy="17280"/>
              </p14:xfrm>
            </p:contentPart>
          </mc:Choice>
          <mc:Fallback xmlns="">
            <p:pic>
              <p:nvPicPr>
                <p:cNvPr id="8" name="Ink 7">
                  <a:extLst>
                    <a:ext uri="{FF2B5EF4-FFF2-40B4-BE49-F238E27FC236}">
                      <a16:creationId xmlns:a16="http://schemas.microsoft.com/office/drawing/2014/main" id="{06F160BB-9D51-AF68-10CD-815040D8A492}"/>
                    </a:ext>
                  </a:extLst>
                </p:cNvPr>
                <p:cNvPicPr/>
                <p:nvPr/>
              </p:nvPicPr>
              <p:blipFill>
                <a:blip r:embed="rId10"/>
                <a:stretch>
                  <a:fillRect/>
                </a:stretch>
              </p:blipFill>
              <p:spPr>
                <a:xfrm>
                  <a:off x="291127" y="1129701"/>
                  <a:ext cx="15696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C2E785C4-89F8-DFF2-31BA-B66EEB6445E5}"/>
                    </a:ext>
                  </a:extLst>
                </p14:cNvPr>
                <p14:cNvContentPartPr/>
                <p14:nvPr/>
              </p14:nvContentPartPr>
              <p14:xfrm>
                <a:off x="510367" y="978501"/>
                <a:ext cx="120960" cy="230760"/>
              </p14:xfrm>
            </p:contentPart>
          </mc:Choice>
          <mc:Fallback xmlns="">
            <p:pic>
              <p:nvPicPr>
                <p:cNvPr id="9" name="Ink 8">
                  <a:extLst>
                    <a:ext uri="{FF2B5EF4-FFF2-40B4-BE49-F238E27FC236}">
                      <a16:creationId xmlns:a16="http://schemas.microsoft.com/office/drawing/2014/main" id="{C2E785C4-89F8-DFF2-31BA-B66EEB6445E5}"/>
                    </a:ext>
                  </a:extLst>
                </p:cNvPr>
                <p:cNvPicPr/>
                <p:nvPr/>
              </p:nvPicPr>
              <p:blipFill>
                <a:blip r:embed="rId12"/>
                <a:stretch>
                  <a:fillRect/>
                </a:stretch>
              </p:blipFill>
              <p:spPr>
                <a:xfrm>
                  <a:off x="501367" y="969861"/>
                  <a:ext cx="13860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AE441034-92EB-8554-FEC4-149E294E66F0}"/>
                    </a:ext>
                  </a:extLst>
                </p14:cNvPr>
                <p14:cNvContentPartPr/>
                <p14:nvPr/>
              </p14:nvContentPartPr>
              <p14:xfrm>
                <a:off x="728887" y="978861"/>
                <a:ext cx="154080" cy="213840"/>
              </p14:xfrm>
            </p:contentPart>
          </mc:Choice>
          <mc:Fallback xmlns="">
            <p:pic>
              <p:nvPicPr>
                <p:cNvPr id="10" name="Ink 9">
                  <a:extLst>
                    <a:ext uri="{FF2B5EF4-FFF2-40B4-BE49-F238E27FC236}">
                      <a16:creationId xmlns:a16="http://schemas.microsoft.com/office/drawing/2014/main" id="{AE441034-92EB-8554-FEC4-149E294E66F0}"/>
                    </a:ext>
                  </a:extLst>
                </p:cNvPr>
                <p:cNvPicPr/>
                <p:nvPr/>
              </p:nvPicPr>
              <p:blipFill>
                <a:blip r:embed="rId14"/>
                <a:stretch>
                  <a:fillRect/>
                </a:stretch>
              </p:blipFill>
              <p:spPr>
                <a:xfrm>
                  <a:off x="719887" y="970221"/>
                  <a:ext cx="17172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B163ED5B-ED22-A1E6-30A8-19D617AC2585}"/>
                    </a:ext>
                  </a:extLst>
                </p14:cNvPr>
                <p14:cNvContentPartPr/>
                <p14:nvPr/>
              </p14:nvContentPartPr>
              <p14:xfrm>
                <a:off x="411727" y="1389261"/>
                <a:ext cx="140760" cy="294840"/>
              </p14:xfrm>
            </p:contentPart>
          </mc:Choice>
          <mc:Fallback xmlns="">
            <p:pic>
              <p:nvPicPr>
                <p:cNvPr id="11" name="Ink 10">
                  <a:extLst>
                    <a:ext uri="{FF2B5EF4-FFF2-40B4-BE49-F238E27FC236}">
                      <a16:creationId xmlns:a16="http://schemas.microsoft.com/office/drawing/2014/main" id="{B163ED5B-ED22-A1E6-30A8-19D617AC2585}"/>
                    </a:ext>
                  </a:extLst>
                </p:cNvPr>
                <p:cNvPicPr/>
                <p:nvPr/>
              </p:nvPicPr>
              <p:blipFill>
                <a:blip r:embed="rId16"/>
                <a:stretch>
                  <a:fillRect/>
                </a:stretch>
              </p:blipFill>
              <p:spPr>
                <a:xfrm>
                  <a:off x="402727" y="1380261"/>
                  <a:ext cx="15840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4B006173-A561-4A26-9F6C-749968BA12B9}"/>
                    </a:ext>
                  </a:extLst>
                </p14:cNvPr>
                <p14:cNvContentPartPr/>
                <p14:nvPr/>
              </p14:nvContentPartPr>
              <p14:xfrm>
                <a:off x="644647" y="1386741"/>
                <a:ext cx="121680" cy="228600"/>
              </p14:xfrm>
            </p:contentPart>
          </mc:Choice>
          <mc:Fallback xmlns="">
            <p:pic>
              <p:nvPicPr>
                <p:cNvPr id="12" name="Ink 11">
                  <a:extLst>
                    <a:ext uri="{FF2B5EF4-FFF2-40B4-BE49-F238E27FC236}">
                      <a16:creationId xmlns:a16="http://schemas.microsoft.com/office/drawing/2014/main" id="{4B006173-A561-4A26-9F6C-749968BA12B9}"/>
                    </a:ext>
                  </a:extLst>
                </p:cNvPr>
                <p:cNvPicPr/>
                <p:nvPr/>
              </p:nvPicPr>
              <p:blipFill>
                <a:blip r:embed="rId18"/>
                <a:stretch>
                  <a:fillRect/>
                </a:stretch>
              </p:blipFill>
              <p:spPr>
                <a:xfrm>
                  <a:off x="636007" y="1378101"/>
                  <a:ext cx="1393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580EDE11-E8BA-045D-101A-543FC43A90A1}"/>
                    </a:ext>
                  </a:extLst>
                </p14:cNvPr>
                <p14:cNvContentPartPr/>
                <p14:nvPr/>
              </p14:nvContentPartPr>
              <p14:xfrm>
                <a:off x="815647" y="1358661"/>
                <a:ext cx="205200" cy="13320"/>
              </p14:xfrm>
            </p:contentPart>
          </mc:Choice>
          <mc:Fallback xmlns="">
            <p:pic>
              <p:nvPicPr>
                <p:cNvPr id="13" name="Ink 12">
                  <a:extLst>
                    <a:ext uri="{FF2B5EF4-FFF2-40B4-BE49-F238E27FC236}">
                      <a16:creationId xmlns:a16="http://schemas.microsoft.com/office/drawing/2014/main" id="{580EDE11-E8BA-045D-101A-543FC43A90A1}"/>
                    </a:ext>
                  </a:extLst>
                </p:cNvPr>
                <p:cNvPicPr/>
                <p:nvPr/>
              </p:nvPicPr>
              <p:blipFill>
                <a:blip r:embed="rId20"/>
                <a:stretch>
                  <a:fillRect/>
                </a:stretch>
              </p:blipFill>
              <p:spPr>
                <a:xfrm>
                  <a:off x="807007" y="1349661"/>
                  <a:ext cx="2228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57BF8083-3983-C0CD-1CD6-63945ED9A7F9}"/>
                    </a:ext>
                  </a:extLst>
                </p14:cNvPr>
                <p14:cNvContentPartPr/>
                <p14:nvPr/>
              </p14:nvContentPartPr>
              <p14:xfrm>
                <a:off x="954247" y="1358661"/>
                <a:ext cx="2520" cy="276120"/>
              </p14:xfrm>
            </p:contentPart>
          </mc:Choice>
          <mc:Fallback xmlns="">
            <p:pic>
              <p:nvPicPr>
                <p:cNvPr id="14" name="Ink 13">
                  <a:extLst>
                    <a:ext uri="{FF2B5EF4-FFF2-40B4-BE49-F238E27FC236}">
                      <a16:creationId xmlns:a16="http://schemas.microsoft.com/office/drawing/2014/main" id="{57BF8083-3983-C0CD-1CD6-63945ED9A7F9}"/>
                    </a:ext>
                  </a:extLst>
                </p:cNvPr>
                <p:cNvPicPr/>
                <p:nvPr/>
              </p:nvPicPr>
              <p:blipFill>
                <a:blip r:embed="rId22"/>
                <a:stretch>
                  <a:fillRect/>
                </a:stretch>
              </p:blipFill>
              <p:spPr>
                <a:xfrm>
                  <a:off x="945607" y="1349661"/>
                  <a:ext cx="2016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5060CF29-5DAA-0E80-84B1-1392E8FDE2B9}"/>
                    </a:ext>
                  </a:extLst>
                </p14:cNvPr>
                <p14:cNvContentPartPr/>
                <p14:nvPr/>
              </p14:nvContentPartPr>
              <p14:xfrm>
                <a:off x="673807" y="1404741"/>
                <a:ext cx="21600" cy="2520"/>
              </p14:xfrm>
            </p:contentPart>
          </mc:Choice>
          <mc:Fallback xmlns="">
            <p:pic>
              <p:nvPicPr>
                <p:cNvPr id="15" name="Ink 14">
                  <a:extLst>
                    <a:ext uri="{FF2B5EF4-FFF2-40B4-BE49-F238E27FC236}">
                      <a16:creationId xmlns:a16="http://schemas.microsoft.com/office/drawing/2014/main" id="{5060CF29-5DAA-0E80-84B1-1392E8FDE2B9}"/>
                    </a:ext>
                  </a:extLst>
                </p:cNvPr>
                <p:cNvPicPr/>
                <p:nvPr/>
              </p:nvPicPr>
              <p:blipFill>
                <a:blip r:embed="rId24"/>
                <a:stretch>
                  <a:fillRect/>
                </a:stretch>
              </p:blipFill>
              <p:spPr>
                <a:xfrm>
                  <a:off x="664807" y="1396101"/>
                  <a:ext cx="392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65CE4D90-12A1-90CB-7D1D-BF0C79B9532D}"/>
                    </a:ext>
                  </a:extLst>
                </p14:cNvPr>
                <p14:cNvContentPartPr/>
                <p14:nvPr/>
              </p14:nvContentPartPr>
              <p14:xfrm>
                <a:off x="947047" y="1332021"/>
                <a:ext cx="153360" cy="29160"/>
              </p14:xfrm>
            </p:contentPart>
          </mc:Choice>
          <mc:Fallback xmlns="">
            <p:pic>
              <p:nvPicPr>
                <p:cNvPr id="18" name="Ink 17">
                  <a:extLst>
                    <a:ext uri="{FF2B5EF4-FFF2-40B4-BE49-F238E27FC236}">
                      <a16:creationId xmlns:a16="http://schemas.microsoft.com/office/drawing/2014/main" id="{65CE4D90-12A1-90CB-7D1D-BF0C79B9532D}"/>
                    </a:ext>
                  </a:extLst>
                </p:cNvPr>
                <p:cNvPicPr/>
                <p:nvPr/>
              </p:nvPicPr>
              <p:blipFill>
                <a:blip r:embed="rId26"/>
                <a:stretch>
                  <a:fillRect/>
                </a:stretch>
              </p:blipFill>
              <p:spPr>
                <a:xfrm>
                  <a:off x="938407" y="1323381"/>
                  <a:ext cx="1710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6541248F-A1A6-4113-4C4F-DEC06DBB5D89}"/>
                    </a:ext>
                  </a:extLst>
                </p14:cNvPr>
                <p14:cNvContentPartPr/>
                <p14:nvPr/>
              </p14:nvContentPartPr>
              <p14:xfrm>
                <a:off x="310567" y="1809021"/>
                <a:ext cx="151560" cy="312840"/>
              </p14:xfrm>
            </p:contentPart>
          </mc:Choice>
          <mc:Fallback xmlns="">
            <p:pic>
              <p:nvPicPr>
                <p:cNvPr id="20" name="Ink 19">
                  <a:extLst>
                    <a:ext uri="{FF2B5EF4-FFF2-40B4-BE49-F238E27FC236}">
                      <a16:creationId xmlns:a16="http://schemas.microsoft.com/office/drawing/2014/main" id="{6541248F-A1A6-4113-4C4F-DEC06DBB5D89}"/>
                    </a:ext>
                  </a:extLst>
                </p:cNvPr>
                <p:cNvPicPr/>
                <p:nvPr/>
              </p:nvPicPr>
              <p:blipFill>
                <a:blip r:embed="rId28"/>
                <a:stretch>
                  <a:fillRect/>
                </a:stretch>
              </p:blipFill>
              <p:spPr>
                <a:xfrm>
                  <a:off x="301567" y="1800381"/>
                  <a:ext cx="16920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B6BD5EE8-825C-3A75-EABB-9E9A814A0F07}"/>
                    </a:ext>
                  </a:extLst>
                </p14:cNvPr>
                <p14:cNvContentPartPr/>
                <p14:nvPr/>
              </p14:nvContentPartPr>
              <p14:xfrm>
                <a:off x="331447" y="1915941"/>
                <a:ext cx="111960" cy="6480"/>
              </p14:xfrm>
            </p:contentPart>
          </mc:Choice>
          <mc:Fallback xmlns="">
            <p:pic>
              <p:nvPicPr>
                <p:cNvPr id="21" name="Ink 20">
                  <a:extLst>
                    <a:ext uri="{FF2B5EF4-FFF2-40B4-BE49-F238E27FC236}">
                      <a16:creationId xmlns:a16="http://schemas.microsoft.com/office/drawing/2014/main" id="{B6BD5EE8-825C-3A75-EABB-9E9A814A0F07}"/>
                    </a:ext>
                  </a:extLst>
                </p:cNvPr>
                <p:cNvPicPr/>
                <p:nvPr/>
              </p:nvPicPr>
              <p:blipFill>
                <a:blip r:embed="rId30"/>
                <a:stretch>
                  <a:fillRect/>
                </a:stretch>
              </p:blipFill>
              <p:spPr>
                <a:xfrm>
                  <a:off x="322807" y="1907301"/>
                  <a:ext cx="1296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BA6D163D-8FA0-E8EF-052E-50A77E3DAF8A}"/>
                    </a:ext>
                  </a:extLst>
                </p14:cNvPr>
                <p14:cNvContentPartPr/>
                <p14:nvPr/>
              </p14:nvContentPartPr>
              <p14:xfrm>
                <a:off x="456007" y="1888581"/>
                <a:ext cx="102960" cy="226800"/>
              </p14:xfrm>
            </p:contentPart>
          </mc:Choice>
          <mc:Fallback xmlns="">
            <p:pic>
              <p:nvPicPr>
                <p:cNvPr id="22" name="Ink 21">
                  <a:extLst>
                    <a:ext uri="{FF2B5EF4-FFF2-40B4-BE49-F238E27FC236}">
                      <a16:creationId xmlns:a16="http://schemas.microsoft.com/office/drawing/2014/main" id="{BA6D163D-8FA0-E8EF-052E-50A77E3DAF8A}"/>
                    </a:ext>
                  </a:extLst>
                </p:cNvPr>
                <p:cNvPicPr/>
                <p:nvPr/>
              </p:nvPicPr>
              <p:blipFill>
                <a:blip r:embed="rId32"/>
                <a:stretch>
                  <a:fillRect/>
                </a:stretch>
              </p:blipFill>
              <p:spPr>
                <a:xfrm>
                  <a:off x="447367" y="1879941"/>
                  <a:ext cx="12060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B7F81425-F8A4-2622-8DB6-B1CA28D0E0B2}"/>
                    </a:ext>
                  </a:extLst>
                </p14:cNvPr>
                <p14:cNvContentPartPr/>
                <p14:nvPr/>
              </p14:nvContentPartPr>
              <p14:xfrm>
                <a:off x="465367" y="1996221"/>
                <a:ext cx="63360" cy="29160"/>
              </p14:xfrm>
            </p:contentPart>
          </mc:Choice>
          <mc:Fallback xmlns="">
            <p:pic>
              <p:nvPicPr>
                <p:cNvPr id="23" name="Ink 22">
                  <a:extLst>
                    <a:ext uri="{FF2B5EF4-FFF2-40B4-BE49-F238E27FC236}">
                      <a16:creationId xmlns:a16="http://schemas.microsoft.com/office/drawing/2014/main" id="{B7F81425-F8A4-2622-8DB6-B1CA28D0E0B2}"/>
                    </a:ext>
                  </a:extLst>
                </p:cNvPr>
                <p:cNvPicPr/>
                <p:nvPr/>
              </p:nvPicPr>
              <p:blipFill>
                <a:blip r:embed="rId34"/>
                <a:stretch>
                  <a:fillRect/>
                </a:stretch>
              </p:blipFill>
              <p:spPr>
                <a:xfrm>
                  <a:off x="456727" y="1987221"/>
                  <a:ext cx="810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D67F04DC-31D3-0749-028D-D5F27CB5C245}"/>
                    </a:ext>
                  </a:extLst>
                </p14:cNvPr>
                <p14:cNvContentPartPr/>
                <p14:nvPr/>
              </p14:nvContentPartPr>
              <p14:xfrm>
                <a:off x="630607" y="1800381"/>
                <a:ext cx="128160" cy="246960"/>
              </p14:xfrm>
            </p:contentPart>
          </mc:Choice>
          <mc:Fallback xmlns="">
            <p:pic>
              <p:nvPicPr>
                <p:cNvPr id="24" name="Ink 23">
                  <a:extLst>
                    <a:ext uri="{FF2B5EF4-FFF2-40B4-BE49-F238E27FC236}">
                      <a16:creationId xmlns:a16="http://schemas.microsoft.com/office/drawing/2014/main" id="{D67F04DC-31D3-0749-028D-D5F27CB5C245}"/>
                    </a:ext>
                  </a:extLst>
                </p:cNvPr>
                <p:cNvPicPr/>
                <p:nvPr/>
              </p:nvPicPr>
              <p:blipFill>
                <a:blip r:embed="rId36"/>
                <a:stretch>
                  <a:fillRect/>
                </a:stretch>
              </p:blipFill>
              <p:spPr>
                <a:xfrm>
                  <a:off x="621607" y="1791381"/>
                  <a:ext cx="1458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5" name="Ink 24">
                  <a:extLst>
                    <a:ext uri="{FF2B5EF4-FFF2-40B4-BE49-F238E27FC236}">
                      <a16:creationId xmlns:a16="http://schemas.microsoft.com/office/drawing/2014/main" id="{46DEFC71-E629-EB2C-9767-7ABEE2DC04B4}"/>
                    </a:ext>
                  </a:extLst>
                </p14:cNvPr>
                <p14:cNvContentPartPr/>
                <p14:nvPr/>
              </p14:nvContentPartPr>
              <p14:xfrm>
                <a:off x="822487" y="1811541"/>
                <a:ext cx="119520" cy="126720"/>
              </p14:xfrm>
            </p:contentPart>
          </mc:Choice>
          <mc:Fallback xmlns="">
            <p:pic>
              <p:nvPicPr>
                <p:cNvPr id="25" name="Ink 24">
                  <a:extLst>
                    <a:ext uri="{FF2B5EF4-FFF2-40B4-BE49-F238E27FC236}">
                      <a16:creationId xmlns:a16="http://schemas.microsoft.com/office/drawing/2014/main" id="{46DEFC71-E629-EB2C-9767-7ABEE2DC04B4}"/>
                    </a:ext>
                  </a:extLst>
                </p:cNvPr>
                <p:cNvPicPr/>
                <p:nvPr/>
              </p:nvPicPr>
              <p:blipFill>
                <a:blip r:embed="rId38"/>
                <a:stretch>
                  <a:fillRect/>
                </a:stretch>
              </p:blipFill>
              <p:spPr>
                <a:xfrm>
                  <a:off x="813847" y="1802901"/>
                  <a:ext cx="13716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6" name="Ink 25">
                  <a:extLst>
                    <a:ext uri="{FF2B5EF4-FFF2-40B4-BE49-F238E27FC236}">
                      <a16:creationId xmlns:a16="http://schemas.microsoft.com/office/drawing/2014/main" id="{824AA790-03EB-1ABF-44EB-A699D2758790}"/>
                    </a:ext>
                  </a:extLst>
                </p14:cNvPr>
                <p14:cNvContentPartPr/>
                <p14:nvPr/>
              </p14:nvContentPartPr>
              <p14:xfrm>
                <a:off x="984847" y="1714701"/>
                <a:ext cx="90360" cy="193320"/>
              </p14:xfrm>
            </p:contentPart>
          </mc:Choice>
          <mc:Fallback xmlns="">
            <p:pic>
              <p:nvPicPr>
                <p:cNvPr id="26" name="Ink 25">
                  <a:extLst>
                    <a:ext uri="{FF2B5EF4-FFF2-40B4-BE49-F238E27FC236}">
                      <a16:creationId xmlns:a16="http://schemas.microsoft.com/office/drawing/2014/main" id="{824AA790-03EB-1ABF-44EB-A699D2758790}"/>
                    </a:ext>
                  </a:extLst>
                </p:cNvPr>
                <p:cNvPicPr/>
                <p:nvPr/>
              </p:nvPicPr>
              <p:blipFill>
                <a:blip r:embed="rId40"/>
                <a:stretch>
                  <a:fillRect/>
                </a:stretch>
              </p:blipFill>
              <p:spPr>
                <a:xfrm>
                  <a:off x="975847" y="1706061"/>
                  <a:ext cx="10800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7" name="Ink 26">
                  <a:extLst>
                    <a:ext uri="{FF2B5EF4-FFF2-40B4-BE49-F238E27FC236}">
                      <a16:creationId xmlns:a16="http://schemas.microsoft.com/office/drawing/2014/main" id="{4B6C7AEB-802D-CF90-794A-2435C463015C}"/>
                    </a:ext>
                  </a:extLst>
                </p14:cNvPr>
                <p14:cNvContentPartPr/>
                <p14:nvPr/>
              </p14:nvContentPartPr>
              <p14:xfrm>
                <a:off x="1115167" y="1660701"/>
                <a:ext cx="219600" cy="54720"/>
              </p14:xfrm>
            </p:contentPart>
          </mc:Choice>
          <mc:Fallback xmlns="">
            <p:pic>
              <p:nvPicPr>
                <p:cNvPr id="27" name="Ink 26">
                  <a:extLst>
                    <a:ext uri="{FF2B5EF4-FFF2-40B4-BE49-F238E27FC236}">
                      <a16:creationId xmlns:a16="http://schemas.microsoft.com/office/drawing/2014/main" id="{4B6C7AEB-802D-CF90-794A-2435C463015C}"/>
                    </a:ext>
                  </a:extLst>
                </p:cNvPr>
                <p:cNvPicPr/>
                <p:nvPr/>
              </p:nvPicPr>
              <p:blipFill>
                <a:blip r:embed="rId42"/>
                <a:stretch>
                  <a:fillRect/>
                </a:stretch>
              </p:blipFill>
              <p:spPr>
                <a:xfrm>
                  <a:off x="1106527" y="1651701"/>
                  <a:ext cx="23724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8" name="Ink 27">
                  <a:extLst>
                    <a:ext uri="{FF2B5EF4-FFF2-40B4-BE49-F238E27FC236}">
                      <a16:creationId xmlns:a16="http://schemas.microsoft.com/office/drawing/2014/main" id="{E1CB3967-5F4E-27E5-BE1C-BB5C5FD2A15F}"/>
                    </a:ext>
                  </a:extLst>
                </p14:cNvPr>
                <p14:cNvContentPartPr/>
                <p14:nvPr/>
              </p14:nvContentPartPr>
              <p14:xfrm>
                <a:off x="1238647" y="1690581"/>
                <a:ext cx="5040" cy="212760"/>
              </p14:xfrm>
            </p:contentPart>
          </mc:Choice>
          <mc:Fallback xmlns="">
            <p:pic>
              <p:nvPicPr>
                <p:cNvPr id="28" name="Ink 27">
                  <a:extLst>
                    <a:ext uri="{FF2B5EF4-FFF2-40B4-BE49-F238E27FC236}">
                      <a16:creationId xmlns:a16="http://schemas.microsoft.com/office/drawing/2014/main" id="{E1CB3967-5F4E-27E5-BE1C-BB5C5FD2A15F}"/>
                    </a:ext>
                  </a:extLst>
                </p:cNvPr>
                <p:cNvPicPr/>
                <p:nvPr/>
              </p:nvPicPr>
              <p:blipFill>
                <a:blip r:embed="rId44"/>
                <a:stretch>
                  <a:fillRect/>
                </a:stretch>
              </p:blipFill>
              <p:spPr>
                <a:xfrm>
                  <a:off x="1230007" y="1681941"/>
                  <a:ext cx="2268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9" name="Ink 28">
                  <a:extLst>
                    <a:ext uri="{FF2B5EF4-FFF2-40B4-BE49-F238E27FC236}">
                      <a16:creationId xmlns:a16="http://schemas.microsoft.com/office/drawing/2014/main" id="{C7F5E5A2-126E-9DFA-8BDD-16E51AD430D0}"/>
                    </a:ext>
                  </a:extLst>
                </p14:cNvPr>
                <p14:cNvContentPartPr/>
                <p14:nvPr/>
              </p14:nvContentPartPr>
              <p14:xfrm>
                <a:off x="986647" y="1731261"/>
                <a:ext cx="360" cy="99360"/>
              </p14:xfrm>
            </p:contentPart>
          </mc:Choice>
          <mc:Fallback xmlns="">
            <p:pic>
              <p:nvPicPr>
                <p:cNvPr id="29" name="Ink 28">
                  <a:extLst>
                    <a:ext uri="{FF2B5EF4-FFF2-40B4-BE49-F238E27FC236}">
                      <a16:creationId xmlns:a16="http://schemas.microsoft.com/office/drawing/2014/main" id="{C7F5E5A2-126E-9DFA-8BDD-16E51AD430D0}"/>
                    </a:ext>
                  </a:extLst>
                </p:cNvPr>
                <p:cNvPicPr/>
                <p:nvPr/>
              </p:nvPicPr>
              <p:blipFill>
                <a:blip r:embed="rId46"/>
                <a:stretch>
                  <a:fillRect/>
                </a:stretch>
              </p:blipFill>
              <p:spPr>
                <a:xfrm>
                  <a:off x="978007" y="1722621"/>
                  <a:ext cx="1800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1" name="Ink 30">
                  <a:extLst>
                    <a:ext uri="{FF2B5EF4-FFF2-40B4-BE49-F238E27FC236}">
                      <a16:creationId xmlns:a16="http://schemas.microsoft.com/office/drawing/2014/main" id="{AE1C7AE2-D6C7-FDAF-BFC5-6B10BCE1E5D4}"/>
                    </a:ext>
                  </a:extLst>
                </p14:cNvPr>
                <p14:cNvContentPartPr/>
                <p14:nvPr/>
              </p14:nvContentPartPr>
              <p14:xfrm>
                <a:off x="164407" y="2227701"/>
                <a:ext cx="152280" cy="304560"/>
              </p14:xfrm>
            </p:contentPart>
          </mc:Choice>
          <mc:Fallback xmlns="">
            <p:pic>
              <p:nvPicPr>
                <p:cNvPr id="31" name="Ink 30">
                  <a:extLst>
                    <a:ext uri="{FF2B5EF4-FFF2-40B4-BE49-F238E27FC236}">
                      <a16:creationId xmlns:a16="http://schemas.microsoft.com/office/drawing/2014/main" id="{AE1C7AE2-D6C7-FDAF-BFC5-6B10BCE1E5D4}"/>
                    </a:ext>
                  </a:extLst>
                </p:cNvPr>
                <p:cNvPicPr/>
                <p:nvPr/>
              </p:nvPicPr>
              <p:blipFill>
                <a:blip r:embed="rId48"/>
                <a:stretch>
                  <a:fillRect/>
                </a:stretch>
              </p:blipFill>
              <p:spPr>
                <a:xfrm>
                  <a:off x="155407" y="2219061"/>
                  <a:ext cx="16992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2" name="Ink 31">
                  <a:extLst>
                    <a:ext uri="{FF2B5EF4-FFF2-40B4-BE49-F238E27FC236}">
                      <a16:creationId xmlns:a16="http://schemas.microsoft.com/office/drawing/2014/main" id="{BF20F5AE-6E5E-4F50-12E3-85C9914173B2}"/>
                    </a:ext>
                  </a:extLst>
                </p14:cNvPr>
                <p14:cNvContentPartPr/>
                <p14:nvPr/>
              </p14:nvContentPartPr>
              <p14:xfrm>
                <a:off x="165127" y="2384301"/>
                <a:ext cx="81720" cy="12240"/>
              </p14:xfrm>
            </p:contentPart>
          </mc:Choice>
          <mc:Fallback xmlns="">
            <p:pic>
              <p:nvPicPr>
                <p:cNvPr id="32" name="Ink 31">
                  <a:extLst>
                    <a:ext uri="{FF2B5EF4-FFF2-40B4-BE49-F238E27FC236}">
                      <a16:creationId xmlns:a16="http://schemas.microsoft.com/office/drawing/2014/main" id="{BF20F5AE-6E5E-4F50-12E3-85C9914173B2}"/>
                    </a:ext>
                  </a:extLst>
                </p:cNvPr>
                <p:cNvPicPr/>
                <p:nvPr/>
              </p:nvPicPr>
              <p:blipFill>
                <a:blip r:embed="rId50"/>
                <a:stretch>
                  <a:fillRect/>
                </a:stretch>
              </p:blipFill>
              <p:spPr>
                <a:xfrm>
                  <a:off x="156127" y="2375301"/>
                  <a:ext cx="9936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3" name="Ink 32">
                  <a:extLst>
                    <a:ext uri="{FF2B5EF4-FFF2-40B4-BE49-F238E27FC236}">
                      <a16:creationId xmlns:a16="http://schemas.microsoft.com/office/drawing/2014/main" id="{6EA28101-E4AD-9992-6D2F-CAAD086F536A}"/>
                    </a:ext>
                  </a:extLst>
                </p14:cNvPr>
                <p14:cNvContentPartPr/>
                <p14:nvPr/>
              </p14:nvContentPartPr>
              <p14:xfrm>
                <a:off x="339007" y="2352981"/>
                <a:ext cx="172800" cy="158400"/>
              </p14:xfrm>
            </p:contentPart>
          </mc:Choice>
          <mc:Fallback xmlns="">
            <p:pic>
              <p:nvPicPr>
                <p:cNvPr id="33" name="Ink 32">
                  <a:extLst>
                    <a:ext uri="{FF2B5EF4-FFF2-40B4-BE49-F238E27FC236}">
                      <a16:creationId xmlns:a16="http://schemas.microsoft.com/office/drawing/2014/main" id="{6EA28101-E4AD-9992-6D2F-CAAD086F536A}"/>
                    </a:ext>
                  </a:extLst>
                </p:cNvPr>
                <p:cNvPicPr/>
                <p:nvPr/>
              </p:nvPicPr>
              <p:blipFill>
                <a:blip r:embed="rId52"/>
                <a:stretch>
                  <a:fillRect/>
                </a:stretch>
              </p:blipFill>
              <p:spPr>
                <a:xfrm>
                  <a:off x="330367" y="2344341"/>
                  <a:ext cx="19044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4" name="Ink 33">
                  <a:extLst>
                    <a:ext uri="{FF2B5EF4-FFF2-40B4-BE49-F238E27FC236}">
                      <a16:creationId xmlns:a16="http://schemas.microsoft.com/office/drawing/2014/main" id="{B6FDAABC-13EE-C846-1DBE-53528F7FCDB8}"/>
                    </a:ext>
                  </a:extLst>
                </p14:cNvPr>
                <p14:cNvContentPartPr/>
                <p14:nvPr/>
              </p14:nvContentPartPr>
              <p14:xfrm>
                <a:off x="346567" y="2311221"/>
                <a:ext cx="154440" cy="199800"/>
              </p14:xfrm>
            </p:contentPart>
          </mc:Choice>
          <mc:Fallback xmlns="">
            <p:pic>
              <p:nvPicPr>
                <p:cNvPr id="34" name="Ink 33">
                  <a:extLst>
                    <a:ext uri="{FF2B5EF4-FFF2-40B4-BE49-F238E27FC236}">
                      <a16:creationId xmlns:a16="http://schemas.microsoft.com/office/drawing/2014/main" id="{B6FDAABC-13EE-C846-1DBE-53528F7FCDB8}"/>
                    </a:ext>
                  </a:extLst>
                </p:cNvPr>
                <p:cNvPicPr/>
                <p:nvPr/>
              </p:nvPicPr>
              <p:blipFill>
                <a:blip r:embed="rId54"/>
                <a:stretch>
                  <a:fillRect/>
                </a:stretch>
              </p:blipFill>
              <p:spPr>
                <a:xfrm>
                  <a:off x="337927" y="2302221"/>
                  <a:ext cx="17208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5" name="Ink 34">
                  <a:extLst>
                    <a:ext uri="{FF2B5EF4-FFF2-40B4-BE49-F238E27FC236}">
                      <a16:creationId xmlns:a16="http://schemas.microsoft.com/office/drawing/2014/main" id="{673A0DE5-94B5-9099-64E5-8DEA48960C3B}"/>
                    </a:ext>
                  </a:extLst>
                </p14:cNvPr>
                <p14:cNvContentPartPr/>
                <p14:nvPr/>
              </p14:nvContentPartPr>
              <p14:xfrm>
                <a:off x="531607" y="2296821"/>
                <a:ext cx="131040" cy="178920"/>
              </p14:xfrm>
            </p:contentPart>
          </mc:Choice>
          <mc:Fallback xmlns="">
            <p:pic>
              <p:nvPicPr>
                <p:cNvPr id="35" name="Ink 34">
                  <a:extLst>
                    <a:ext uri="{FF2B5EF4-FFF2-40B4-BE49-F238E27FC236}">
                      <a16:creationId xmlns:a16="http://schemas.microsoft.com/office/drawing/2014/main" id="{673A0DE5-94B5-9099-64E5-8DEA48960C3B}"/>
                    </a:ext>
                  </a:extLst>
                </p:cNvPr>
                <p:cNvPicPr/>
                <p:nvPr/>
              </p:nvPicPr>
              <p:blipFill>
                <a:blip r:embed="rId56"/>
                <a:stretch>
                  <a:fillRect/>
                </a:stretch>
              </p:blipFill>
              <p:spPr>
                <a:xfrm>
                  <a:off x="522967" y="2288181"/>
                  <a:ext cx="14868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6" name="Ink 35">
                  <a:extLst>
                    <a:ext uri="{FF2B5EF4-FFF2-40B4-BE49-F238E27FC236}">
                      <a16:creationId xmlns:a16="http://schemas.microsoft.com/office/drawing/2014/main" id="{39EED14A-B335-7151-758C-FFFE19697FD6}"/>
                    </a:ext>
                  </a:extLst>
                </p14:cNvPr>
                <p14:cNvContentPartPr/>
                <p14:nvPr/>
              </p14:nvContentPartPr>
              <p14:xfrm>
                <a:off x="659407" y="2243181"/>
                <a:ext cx="111960" cy="234360"/>
              </p14:xfrm>
            </p:contentPart>
          </mc:Choice>
          <mc:Fallback xmlns="">
            <p:pic>
              <p:nvPicPr>
                <p:cNvPr id="36" name="Ink 35">
                  <a:extLst>
                    <a:ext uri="{FF2B5EF4-FFF2-40B4-BE49-F238E27FC236}">
                      <a16:creationId xmlns:a16="http://schemas.microsoft.com/office/drawing/2014/main" id="{39EED14A-B335-7151-758C-FFFE19697FD6}"/>
                    </a:ext>
                  </a:extLst>
                </p:cNvPr>
                <p:cNvPicPr/>
                <p:nvPr/>
              </p:nvPicPr>
              <p:blipFill>
                <a:blip r:embed="rId58"/>
                <a:stretch>
                  <a:fillRect/>
                </a:stretch>
              </p:blipFill>
              <p:spPr>
                <a:xfrm>
                  <a:off x="650767" y="2234541"/>
                  <a:ext cx="1296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7" name="Ink 36">
                  <a:extLst>
                    <a:ext uri="{FF2B5EF4-FFF2-40B4-BE49-F238E27FC236}">
                      <a16:creationId xmlns:a16="http://schemas.microsoft.com/office/drawing/2014/main" id="{F175DC0A-D2D0-0E9D-8C34-9CC5C83A0873}"/>
                    </a:ext>
                  </a:extLst>
                </p14:cNvPr>
                <p14:cNvContentPartPr/>
                <p14:nvPr/>
              </p14:nvContentPartPr>
              <p14:xfrm>
                <a:off x="839767" y="2184501"/>
                <a:ext cx="100080" cy="237960"/>
              </p14:xfrm>
            </p:contentPart>
          </mc:Choice>
          <mc:Fallback xmlns="">
            <p:pic>
              <p:nvPicPr>
                <p:cNvPr id="37" name="Ink 36">
                  <a:extLst>
                    <a:ext uri="{FF2B5EF4-FFF2-40B4-BE49-F238E27FC236}">
                      <a16:creationId xmlns:a16="http://schemas.microsoft.com/office/drawing/2014/main" id="{F175DC0A-D2D0-0E9D-8C34-9CC5C83A0873}"/>
                    </a:ext>
                  </a:extLst>
                </p:cNvPr>
                <p:cNvPicPr/>
                <p:nvPr/>
              </p:nvPicPr>
              <p:blipFill>
                <a:blip r:embed="rId60"/>
                <a:stretch>
                  <a:fillRect/>
                </a:stretch>
              </p:blipFill>
              <p:spPr>
                <a:xfrm>
                  <a:off x="831127" y="2175501"/>
                  <a:ext cx="11772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8" name="Ink 37">
                  <a:extLst>
                    <a:ext uri="{FF2B5EF4-FFF2-40B4-BE49-F238E27FC236}">
                      <a16:creationId xmlns:a16="http://schemas.microsoft.com/office/drawing/2014/main" id="{BB5A801F-358A-03C6-C03E-3B37CA15E9F1}"/>
                    </a:ext>
                  </a:extLst>
                </p14:cNvPr>
                <p14:cNvContentPartPr/>
                <p14:nvPr/>
              </p14:nvContentPartPr>
              <p14:xfrm>
                <a:off x="810607" y="2284221"/>
                <a:ext cx="73440" cy="34920"/>
              </p14:xfrm>
            </p:contentPart>
          </mc:Choice>
          <mc:Fallback xmlns="">
            <p:pic>
              <p:nvPicPr>
                <p:cNvPr id="38" name="Ink 37">
                  <a:extLst>
                    <a:ext uri="{FF2B5EF4-FFF2-40B4-BE49-F238E27FC236}">
                      <a16:creationId xmlns:a16="http://schemas.microsoft.com/office/drawing/2014/main" id="{BB5A801F-358A-03C6-C03E-3B37CA15E9F1}"/>
                    </a:ext>
                  </a:extLst>
                </p:cNvPr>
                <p:cNvPicPr/>
                <p:nvPr/>
              </p:nvPicPr>
              <p:blipFill>
                <a:blip r:embed="rId62"/>
                <a:stretch>
                  <a:fillRect/>
                </a:stretch>
              </p:blipFill>
              <p:spPr>
                <a:xfrm>
                  <a:off x="801607" y="2275581"/>
                  <a:ext cx="910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9" name="Ink 38">
                  <a:extLst>
                    <a:ext uri="{FF2B5EF4-FFF2-40B4-BE49-F238E27FC236}">
                      <a16:creationId xmlns:a16="http://schemas.microsoft.com/office/drawing/2014/main" id="{B91EFB48-8B2F-625B-B9ED-49CF5997A42B}"/>
                    </a:ext>
                  </a:extLst>
                </p14:cNvPr>
                <p14:cNvContentPartPr/>
                <p14:nvPr/>
              </p14:nvContentPartPr>
              <p14:xfrm>
                <a:off x="983767" y="2064981"/>
                <a:ext cx="120240" cy="254160"/>
              </p14:xfrm>
            </p:contentPart>
          </mc:Choice>
          <mc:Fallback xmlns="">
            <p:pic>
              <p:nvPicPr>
                <p:cNvPr id="39" name="Ink 38">
                  <a:extLst>
                    <a:ext uri="{FF2B5EF4-FFF2-40B4-BE49-F238E27FC236}">
                      <a16:creationId xmlns:a16="http://schemas.microsoft.com/office/drawing/2014/main" id="{B91EFB48-8B2F-625B-B9ED-49CF5997A42B}"/>
                    </a:ext>
                  </a:extLst>
                </p:cNvPr>
                <p:cNvPicPr/>
                <p:nvPr/>
              </p:nvPicPr>
              <p:blipFill>
                <a:blip r:embed="rId64"/>
                <a:stretch>
                  <a:fillRect/>
                </a:stretch>
              </p:blipFill>
              <p:spPr>
                <a:xfrm>
                  <a:off x="974767" y="2055981"/>
                  <a:ext cx="13788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0" name="Ink 39">
                  <a:extLst>
                    <a:ext uri="{FF2B5EF4-FFF2-40B4-BE49-F238E27FC236}">
                      <a16:creationId xmlns:a16="http://schemas.microsoft.com/office/drawing/2014/main" id="{94385F7B-D75F-CE93-D6D7-F3DFBD6C79EB}"/>
                    </a:ext>
                  </a:extLst>
                </p14:cNvPr>
                <p14:cNvContentPartPr/>
                <p14:nvPr/>
              </p14:nvContentPartPr>
              <p14:xfrm>
                <a:off x="1220647" y="2084061"/>
                <a:ext cx="119160" cy="167760"/>
              </p14:xfrm>
            </p:contentPart>
          </mc:Choice>
          <mc:Fallback xmlns="">
            <p:pic>
              <p:nvPicPr>
                <p:cNvPr id="40" name="Ink 39">
                  <a:extLst>
                    <a:ext uri="{FF2B5EF4-FFF2-40B4-BE49-F238E27FC236}">
                      <a16:creationId xmlns:a16="http://schemas.microsoft.com/office/drawing/2014/main" id="{94385F7B-D75F-CE93-D6D7-F3DFBD6C79EB}"/>
                    </a:ext>
                  </a:extLst>
                </p:cNvPr>
                <p:cNvPicPr/>
                <p:nvPr/>
              </p:nvPicPr>
              <p:blipFill>
                <a:blip r:embed="rId66"/>
                <a:stretch>
                  <a:fillRect/>
                </a:stretch>
              </p:blipFill>
              <p:spPr>
                <a:xfrm>
                  <a:off x="1211647" y="2075421"/>
                  <a:ext cx="13680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1" name="Ink 40">
                  <a:extLst>
                    <a:ext uri="{FF2B5EF4-FFF2-40B4-BE49-F238E27FC236}">
                      <a16:creationId xmlns:a16="http://schemas.microsoft.com/office/drawing/2014/main" id="{F5407259-5A59-44ED-AD36-00A5A6484F7C}"/>
                    </a:ext>
                  </a:extLst>
                </p14:cNvPr>
                <p14:cNvContentPartPr/>
                <p14:nvPr/>
              </p14:nvContentPartPr>
              <p14:xfrm>
                <a:off x="1421167" y="2056701"/>
                <a:ext cx="114840" cy="201600"/>
              </p14:xfrm>
            </p:contentPart>
          </mc:Choice>
          <mc:Fallback xmlns="">
            <p:pic>
              <p:nvPicPr>
                <p:cNvPr id="41" name="Ink 40">
                  <a:extLst>
                    <a:ext uri="{FF2B5EF4-FFF2-40B4-BE49-F238E27FC236}">
                      <a16:creationId xmlns:a16="http://schemas.microsoft.com/office/drawing/2014/main" id="{F5407259-5A59-44ED-AD36-00A5A6484F7C}"/>
                    </a:ext>
                  </a:extLst>
                </p:cNvPr>
                <p:cNvPicPr/>
                <p:nvPr/>
              </p:nvPicPr>
              <p:blipFill>
                <a:blip r:embed="rId68"/>
                <a:stretch>
                  <a:fillRect/>
                </a:stretch>
              </p:blipFill>
              <p:spPr>
                <a:xfrm>
                  <a:off x="1412167" y="2047701"/>
                  <a:ext cx="13248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2" name="Ink 41">
                  <a:extLst>
                    <a:ext uri="{FF2B5EF4-FFF2-40B4-BE49-F238E27FC236}">
                      <a16:creationId xmlns:a16="http://schemas.microsoft.com/office/drawing/2014/main" id="{295B1BB3-E354-5919-8391-1A51B5130684}"/>
                    </a:ext>
                  </a:extLst>
                </p14:cNvPr>
                <p14:cNvContentPartPr/>
                <p14:nvPr/>
              </p14:nvContentPartPr>
              <p14:xfrm>
                <a:off x="1449607" y="2169381"/>
                <a:ext cx="51840" cy="5760"/>
              </p14:xfrm>
            </p:contentPart>
          </mc:Choice>
          <mc:Fallback xmlns="">
            <p:pic>
              <p:nvPicPr>
                <p:cNvPr id="42" name="Ink 41">
                  <a:extLst>
                    <a:ext uri="{FF2B5EF4-FFF2-40B4-BE49-F238E27FC236}">
                      <a16:creationId xmlns:a16="http://schemas.microsoft.com/office/drawing/2014/main" id="{295B1BB3-E354-5919-8391-1A51B5130684}"/>
                    </a:ext>
                  </a:extLst>
                </p:cNvPr>
                <p:cNvPicPr/>
                <p:nvPr/>
              </p:nvPicPr>
              <p:blipFill>
                <a:blip r:embed="rId70"/>
                <a:stretch>
                  <a:fillRect/>
                </a:stretch>
              </p:blipFill>
              <p:spPr>
                <a:xfrm>
                  <a:off x="1440607" y="2160741"/>
                  <a:ext cx="6948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4" name="Ink 43">
                  <a:extLst>
                    <a:ext uri="{FF2B5EF4-FFF2-40B4-BE49-F238E27FC236}">
                      <a16:creationId xmlns:a16="http://schemas.microsoft.com/office/drawing/2014/main" id="{43072505-CB0F-D752-701F-81E7DDF8CDDA}"/>
                    </a:ext>
                  </a:extLst>
                </p14:cNvPr>
                <p14:cNvContentPartPr/>
                <p14:nvPr/>
              </p14:nvContentPartPr>
              <p14:xfrm>
                <a:off x="72247" y="710301"/>
                <a:ext cx="1612440" cy="1851480"/>
              </p14:xfrm>
            </p:contentPart>
          </mc:Choice>
          <mc:Fallback xmlns="">
            <p:pic>
              <p:nvPicPr>
                <p:cNvPr id="44" name="Ink 43">
                  <a:extLst>
                    <a:ext uri="{FF2B5EF4-FFF2-40B4-BE49-F238E27FC236}">
                      <a16:creationId xmlns:a16="http://schemas.microsoft.com/office/drawing/2014/main" id="{43072505-CB0F-D752-701F-81E7DDF8CDDA}"/>
                    </a:ext>
                  </a:extLst>
                </p:cNvPr>
                <p:cNvPicPr/>
                <p:nvPr/>
              </p:nvPicPr>
              <p:blipFill>
                <a:blip r:embed="rId72"/>
                <a:stretch>
                  <a:fillRect/>
                </a:stretch>
              </p:blipFill>
              <p:spPr>
                <a:xfrm>
                  <a:off x="63247" y="701661"/>
                  <a:ext cx="1630080" cy="1869120"/>
                </a:xfrm>
                <a:prstGeom prst="rect">
                  <a:avLst/>
                </a:prstGeom>
              </p:spPr>
            </p:pic>
          </mc:Fallback>
        </mc:AlternateContent>
      </p:grpSp>
      <p:grpSp>
        <p:nvGrpSpPr>
          <p:cNvPr id="65" name="Group 64">
            <a:extLst>
              <a:ext uri="{FF2B5EF4-FFF2-40B4-BE49-F238E27FC236}">
                <a16:creationId xmlns:a16="http://schemas.microsoft.com/office/drawing/2014/main" id="{67919DB0-5CF3-87B7-8566-AD85C93EB26D}"/>
              </a:ext>
            </a:extLst>
          </p:cNvPr>
          <p:cNvGrpSpPr/>
          <p:nvPr/>
        </p:nvGrpSpPr>
        <p:grpSpPr>
          <a:xfrm>
            <a:off x="7348927" y="1537941"/>
            <a:ext cx="502200" cy="388440"/>
            <a:chOff x="7348927" y="1537941"/>
            <a:chExt cx="502200" cy="388440"/>
          </a:xfrm>
        </p:grpSpPr>
        <mc:AlternateContent xmlns:mc="http://schemas.openxmlformats.org/markup-compatibility/2006" xmlns:p14="http://schemas.microsoft.com/office/powerpoint/2010/main">
          <mc:Choice Requires="p14">
            <p:contentPart p14:bwMode="auto" r:id="rId73">
              <p14:nvContentPartPr>
                <p14:cNvPr id="46" name="Ink 45">
                  <a:extLst>
                    <a:ext uri="{FF2B5EF4-FFF2-40B4-BE49-F238E27FC236}">
                      <a16:creationId xmlns:a16="http://schemas.microsoft.com/office/drawing/2014/main" id="{4F7E7BC2-0566-DD85-401F-5E68095227C2}"/>
                    </a:ext>
                  </a:extLst>
                </p14:cNvPr>
                <p14:cNvContentPartPr/>
                <p14:nvPr/>
              </p14:nvContentPartPr>
              <p14:xfrm>
                <a:off x="7348927" y="1581141"/>
                <a:ext cx="11880" cy="341280"/>
              </p14:xfrm>
            </p:contentPart>
          </mc:Choice>
          <mc:Fallback xmlns="">
            <p:pic>
              <p:nvPicPr>
                <p:cNvPr id="46" name="Ink 45">
                  <a:extLst>
                    <a:ext uri="{FF2B5EF4-FFF2-40B4-BE49-F238E27FC236}">
                      <a16:creationId xmlns:a16="http://schemas.microsoft.com/office/drawing/2014/main" id="{4F7E7BC2-0566-DD85-401F-5E68095227C2}"/>
                    </a:ext>
                  </a:extLst>
                </p:cNvPr>
                <p:cNvPicPr/>
                <p:nvPr/>
              </p:nvPicPr>
              <p:blipFill>
                <a:blip r:embed="rId74"/>
                <a:stretch>
                  <a:fillRect/>
                </a:stretch>
              </p:blipFill>
              <p:spPr>
                <a:xfrm>
                  <a:off x="7340287" y="1572501"/>
                  <a:ext cx="2952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7" name="Ink 46">
                  <a:extLst>
                    <a:ext uri="{FF2B5EF4-FFF2-40B4-BE49-F238E27FC236}">
                      <a16:creationId xmlns:a16="http://schemas.microsoft.com/office/drawing/2014/main" id="{669BA025-0C70-476E-BDF4-02374A984CEB}"/>
                    </a:ext>
                  </a:extLst>
                </p14:cNvPr>
                <p14:cNvContentPartPr/>
                <p14:nvPr/>
              </p14:nvContentPartPr>
              <p14:xfrm>
                <a:off x="7358647" y="1537941"/>
                <a:ext cx="99720" cy="231120"/>
              </p14:xfrm>
            </p:contentPart>
          </mc:Choice>
          <mc:Fallback xmlns="">
            <p:pic>
              <p:nvPicPr>
                <p:cNvPr id="47" name="Ink 46">
                  <a:extLst>
                    <a:ext uri="{FF2B5EF4-FFF2-40B4-BE49-F238E27FC236}">
                      <a16:creationId xmlns:a16="http://schemas.microsoft.com/office/drawing/2014/main" id="{669BA025-0C70-476E-BDF4-02374A984CEB}"/>
                    </a:ext>
                  </a:extLst>
                </p:cNvPr>
                <p:cNvPicPr/>
                <p:nvPr/>
              </p:nvPicPr>
              <p:blipFill>
                <a:blip r:embed="rId76"/>
                <a:stretch>
                  <a:fillRect/>
                </a:stretch>
              </p:blipFill>
              <p:spPr>
                <a:xfrm>
                  <a:off x="7350007" y="1528941"/>
                  <a:ext cx="11736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8" name="Ink 47">
                  <a:extLst>
                    <a:ext uri="{FF2B5EF4-FFF2-40B4-BE49-F238E27FC236}">
                      <a16:creationId xmlns:a16="http://schemas.microsoft.com/office/drawing/2014/main" id="{7FC4D713-EB9F-B8D1-CE4D-8BAF70BD5E1F}"/>
                    </a:ext>
                  </a:extLst>
                </p14:cNvPr>
                <p14:cNvContentPartPr/>
                <p14:nvPr/>
              </p14:nvContentPartPr>
              <p14:xfrm>
                <a:off x="7540087" y="1591221"/>
                <a:ext cx="82800" cy="327600"/>
              </p14:xfrm>
            </p:contentPart>
          </mc:Choice>
          <mc:Fallback xmlns="">
            <p:pic>
              <p:nvPicPr>
                <p:cNvPr id="48" name="Ink 47">
                  <a:extLst>
                    <a:ext uri="{FF2B5EF4-FFF2-40B4-BE49-F238E27FC236}">
                      <a16:creationId xmlns:a16="http://schemas.microsoft.com/office/drawing/2014/main" id="{7FC4D713-EB9F-B8D1-CE4D-8BAF70BD5E1F}"/>
                    </a:ext>
                  </a:extLst>
                </p:cNvPr>
                <p:cNvPicPr/>
                <p:nvPr/>
              </p:nvPicPr>
              <p:blipFill>
                <a:blip r:embed="rId78"/>
                <a:stretch>
                  <a:fillRect/>
                </a:stretch>
              </p:blipFill>
              <p:spPr>
                <a:xfrm>
                  <a:off x="7531447" y="1582221"/>
                  <a:ext cx="10044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9" name="Ink 48">
                  <a:extLst>
                    <a:ext uri="{FF2B5EF4-FFF2-40B4-BE49-F238E27FC236}">
                      <a16:creationId xmlns:a16="http://schemas.microsoft.com/office/drawing/2014/main" id="{80730CA5-3361-0197-2E3D-742192A197B6}"/>
                    </a:ext>
                  </a:extLst>
                </p14:cNvPr>
                <p14:cNvContentPartPr/>
                <p14:nvPr/>
              </p14:nvContentPartPr>
              <p14:xfrm>
                <a:off x="7670407" y="1560621"/>
                <a:ext cx="180720" cy="365760"/>
              </p14:xfrm>
            </p:contentPart>
          </mc:Choice>
          <mc:Fallback xmlns="">
            <p:pic>
              <p:nvPicPr>
                <p:cNvPr id="49" name="Ink 48">
                  <a:extLst>
                    <a:ext uri="{FF2B5EF4-FFF2-40B4-BE49-F238E27FC236}">
                      <a16:creationId xmlns:a16="http://schemas.microsoft.com/office/drawing/2014/main" id="{80730CA5-3361-0197-2E3D-742192A197B6}"/>
                    </a:ext>
                  </a:extLst>
                </p:cNvPr>
                <p:cNvPicPr/>
                <p:nvPr/>
              </p:nvPicPr>
              <p:blipFill>
                <a:blip r:embed="rId80"/>
                <a:stretch>
                  <a:fillRect/>
                </a:stretch>
              </p:blipFill>
              <p:spPr>
                <a:xfrm>
                  <a:off x="7661767" y="1551621"/>
                  <a:ext cx="1983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0" name="Ink 49">
                  <a:extLst>
                    <a:ext uri="{FF2B5EF4-FFF2-40B4-BE49-F238E27FC236}">
                      <a16:creationId xmlns:a16="http://schemas.microsoft.com/office/drawing/2014/main" id="{BD055886-3E35-B9E8-AF13-2CACFA6046D1}"/>
                    </a:ext>
                  </a:extLst>
                </p14:cNvPr>
                <p14:cNvContentPartPr/>
                <p14:nvPr/>
              </p14:nvContentPartPr>
              <p14:xfrm>
                <a:off x="7669327" y="1786341"/>
                <a:ext cx="161280" cy="16920"/>
              </p14:xfrm>
            </p:contentPart>
          </mc:Choice>
          <mc:Fallback xmlns="">
            <p:pic>
              <p:nvPicPr>
                <p:cNvPr id="50" name="Ink 49">
                  <a:extLst>
                    <a:ext uri="{FF2B5EF4-FFF2-40B4-BE49-F238E27FC236}">
                      <a16:creationId xmlns:a16="http://schemas.microsoft.com/office/drawing/2014/main" id="{BD055886-3E35-B9E8-AF13-2CACFA6046D1}"/>
                    </a:ext>
                  </a:extLst>
                </p:cNvPr>
                <p:cNvPicPr/>
                <p:nvPr/>
              </p:nvPicPr>
              <p:blipFill>
                <a:blip r:embed="rId82"/>
                <a:stretch>
                  <a:fillRect/>
                </a:stretch>
              </p:blipFill>
              <p:spPr>
                <a:xfrm>
                  <a:off x="7660327" y="1777341"/>
                  <a:ext cx="178920" cy="34560"/>
                </a:xfrm>
                <a:prstGeom prst="rect">
                  <a:avLst/>
                </a:prstGeom>
              </p:spPr>
            </p:pic>
          </mc:Fallback>
        </mc:AlternateContent>
      </p:grpSp>
      <p:grpSp>
        <p:nvGrpSpPr>
          <p:cNvPr id="64" name="Group 63">
            <a:extLst>
              <a:ext uri="{FF2B5EF4-FFF2-40B4-BE49-F238E27FC236}">
                <a16:creationId xmlns:a16="http://schemas.microsoft.com/office/drawing/2014/main" id="{043B70F9-06CF-B31E-45A8-2D266BD43109}"/>
              </a:ext>
            </a:extLst>
          </p:cNvPr>
          <p:cNvGrpSpPr/>
          <p:nvPr/>
        </p:nvGrpSpPr>
        <p:grpSpPr>
          <a:xfrm>
            <a:off x="7270087" y="2305461"/>
            <a:ext cx="1026360" cy="370080"/>
            <a:chOff x="7270087" y="2305461"/>
            <a:chExt cx="1026360" cy="370080"/>
          </a:xfrm>
        </p:grpSpPr>
        <mc:AlternateContent xmlns:mc="http://schemas.openxmlformats.org/markup-compatibility/2006" xmlns:p14="http://schemas.microsoft.com/office/powerpoint/2010/main">
          <mc:Choice Requires="p14">
            <p:contentPart p14:bwMode="auto" r:id="rId83">
              <p14:nvContentPartPr>
                <p14:cNvPr id="51" name="Ink 50">
                  <a:extLst>
                    <a:ext uri="{FF2B5EF4-FFF2-40B4-BE49-F238E27FC236}">
                      <a16:creationId xmlns:a16="http://schemas.microsoft.com/office/drawing/2014/main" id="{61C55CE3-F31C-4D28-6BB7-BFD97794C701}"/>
                    </a:ext>
                  </a:extLst>
                </p14:cNvPr>
                <p14:cNvContentPartPr/>
                <p14:nvPr/>
              </p14:nvContentPartPr>
              <p14:xfrm>
                <a:off x="7270087" y="2305461"/>
                <a:ext cx="398520" cy="370080"/>
              </p14:xfrm>
            </p:contentPart>
          </mc:Choice>
          <mc:Fallback xmlns="">
            <p:pic>
              <p:nvPicPr>
                <p:cNvPr id="51" name="Ink 50">
                  <a:extLst>
                    <a:ext uri="{FF2B5EF4-FFF2-40B4-BE49-F238E27FC236}">
                      <a16:creationId xmlns:a16="http://schemas.microsoft.com/office/drawing/2014/main" id="{61C55CE3-F31C-4D28-6BB7-BFD97794C701}"/>
                    </a:ext>
                  </a:extLst>
                </p:cNvPr>
                <p:cNvPicPr/>
                <p:nvPr/>
              </p:nvPicPr>
              <p:blipFill>
                <a:blip r:embed="rId84"/>
                <a:stretch>
                  <a:fillRect/>
                </a:stretch>
              </p:blipFill>
              <p:spPr>
                <a:xfrm>
                  <a:off x="7261447" y="2296821"/>
                  <a:ext cx="416160" cy="3877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2" name="Ink 51">
                  <a:extLst>
                    <a:ext uri="{FF2B5EF4-FFF2-40B4-BE49-F238E27FC236}">
                      <a16:creationId xmlns:a16="http://schemas.microsoft.com/office/drawing/2014/main" id="{37602220-16CA-C27E-0618-82E03096D8BF}"/>
                    </a:ext>
                  </a:extLst>
                </p14:cNvPr>
                <p14:cNvContentPartPr/>
                <p14:nvPr/>
              </p14:nvContentPartPr>
              <p14:xfrm>
                <a:off x="7753567" y="2620461"/>
                <a:ext cx="2520" cy="2520"/>
              </p14:xfrm>
            </p:contentPart>
          </mc:Choice>
          <mc:Fallback xmlns="">
            <p:pic>
              <p:nvPicPr>
                <p:cNvPr id="52" name="Ink 51">
                  <a:extLst>
                    <a:ext uri="{FF2B5EF4-FFF2-40B4-BE49-F238E27FC236}">
                      <a16:creationId xmlns:a16="http://schemas.microsoft.com/office/drawing/2014/main" id="{37602220-16CA-C27E-0618-82E03096D8BF}"/>
                    </a:ext>
                  </a:extLst>
                </p:cNvPr>
                <p:cNvPicPr/>
                <p:nvPr/>
              </p:nvPicPr>
              <p:blipFill>
                <a:blip r:embed="rId86"/>
                <a:stretch>
                  <a:fillRect/>
                </a:stretch>
              </p:blipFill>
              <p:spPr>
                <a:xfrm>
                  <a:off x="7744927" y="2611821"/>
                  <a:ext cx="201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3" name="Ink 52">
                  <a:extLst>
                    <a:ext uri="{FF2B5EF4-FFF2-40B4-BE49-F238E27FC236}">
                      <a16:creationId xmlns:a16="http://schemas.microsoft.com/office/drawing/2014/main" id="{2F3DED17-1289-432D-E1FC-DB9202C2637B}"/>
                    </a:ext>
                  </a:extLst>
                </p14:cNvPr>
                <p14:cNvContentPartPr/>
                <p14:nvPr/>
              </p14:nvContentPartPr>
              <p14:xfrm>
                <a:off x="7870567" y="2327061"/>
                <a:ext cx="117720" cy="277560"/>
              </p14:xfrm>
            </p:contentPart>
          </mc:Choice>
          <mc:Fallback xmlns="">
            <p:pic>
              <p:nvPicPr>
                <p:cNvPr id="53" name="Ink 52">
                  <a:extLst>
                    <a:ext uri="{FF2B5EF4-FFF2-40B4-BE49-F238E27FC236}">
                      <a16:creationId xmlns:a16="http://schemas.microsoft.com/office/drawing/2014/main" id="{2F3DED17-1289-432D-E1FC-DB9202C2637B}"/>
                    </a:ext>
                  </a:extLst>
                </p:cNvPr>
                <p:cNvPicPr/>
                <p:nvPr/>
              </p:nvPicPr>
              <p:blipFill>
                <a:blip r:embed="rId88"/>
                <a:stretch>
                  <a:fillRect/>
                </a:stretch>
              </p:blipFill>
              <p:spPr>
                <a:xfrm>
                  <a:off x="7861927" y="2318061"/>
                  <a:ext cx="13536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4" name="Ink 53">
                  <a:extLst>
                    <a:ext uri="{FF2B5EF4-FFF2-40B4-BE49-F238E27FC236}">
                      <a16:creationId xmlns:a16="http://schemas.microsoft.com/office/drawing/2014/main" id="{438F1FE9-D622-05C0-CB9A-7CD45941AF64}"/>
                    </a:ext>
                  </a:extLst>
                </p14:cNvPr>
                <p14:cNvContentPartPr/>
                <p14:nvPr/>
              </p14:nvContentPartPr>
              <p14:xfrm>
                <a:off x="7849687" y="2525421"/>
                <a:ext cx="82440" cy="24840"/>
              </p14:xfrm>
            </p:contentPart>
          </mc:Choice>
          <mc:Fallback xmlns="">
            <p:pic>
              <p:nvPicPr>
                <p:cNvPr id="54" name="Ink 53">
                  <a:extLst>
                    <a:ext uri="{FF2B5EF4-FFF2-40B4-BE49-F238E27FC236}">
                      <a16:creationId xmlns:a16="http://schemas.microsoft.com/office/drawing/2014/main" id="{438F1FE9-D622-05C0-CB9A-7CD45941AF64}"/>
                    </a:ext>
                  </a:extLst>
                </p:cNvPr>
                <p:cNvPicPr/>
                <p:nvPr/>
              </p:nvPicPr>
              <p:blipFill>
                <a:blip r:embed="rId90"/>
                <a:stretch>
                  <a:fillRect/>
                </a:stretch>
              </p:blipFill>
              <p:spPr>
                <a:xfrm>
                  <a:off x="7841047" y="2516421"/>
                  <a:ext cx="1000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5" name="Ink 54">
                  <a:extLst>
                    <a:ext uri="{FF2B5EF4-FFF2-40B4-BE49-F238E27FC236}">
                      <a16:creationId xmlns:a16="http://schemas.microsoft.com/office/drawing/2014/main" id="{5D476EE7-FA07-67AF-6994-FCE4C76714B1}"/>
                    </a:ext>
                  </a:extLst>
                </p14:cNvPr>
                <p14:cNvContentPartPr/>
                <p14:nvPr/>
              </p14:nvContentPartPr>
              <p14:xfrm>
                <a:off x="8000167" y="2345061"/>
                <a:ext cx="109080" cy="228960"/>
              </p14:xfrm>
            </p:contentPart>
          </mc:Choice>
          <mc:Fallback xmlns="">
            <p:pic>
              <p:nvPicPr>
                <p:cNvPr id="55" name="Ink 54">
                  <a:extLst>
                    <a:ext uri="{FF2B5EF4-FFF2-40B4-BE49-F238E27FC236}">
                      <a16:creationId xmlns:a16="http://schemas.microsoft.com/office/drawing/2014/main" id="{5D476EE7-FA07-67AF-6994-FCE4C76714B1}"/>
                    </a:ext>
                  </a:extLst>
                </p:cNvPr>
                <p:cNvPicPr/>
                <p:nvPr/>
              </p:nvPicPr>
              <p:blipFill>
                <a:blip r:embed="rId92"/>
                <a:stretch>
                  <a:fillRect/>
                </a:stretch>
              </p:blipFill>
              <p:spPr>
                <a:xfrm>
                  <a:off x="7991527" y="2336061"/>
                  <a:ext cx="1267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6" name="Ink 55">
                  <a:extLst>
                    <a:ext uri="{FF2B5EF4-FFF2-40B4-BE49-F238E27FC236}">
                      <a16:creationId xmlns:a16="http://schemas.microsoft.com/office/drawing/2014/main" id="{CE873E87-B139-EB9D-1F89-3681D7519C59}"/>
                    </a:ext>
                  </a:extLst>
                </p14:cNvPr>
                <p14:cNvContentPartPr/>
                <p14:nvPr/>
              </p14:nvContentPartPr>
              <p14:xfrm>
                <a:off x="8165047" y="2307981"/>
                <a:ext cx="131400" cy="196200"/>
              </p14:xfrm>
            </p:contentPart>
          </mc:Choice>
          <mc:Fallback xmlns="">
            <p:pic>
              <p:nvPicPr>
                <p:cNvPr id="56" name="Ink 55">
                  <a:extLst>
                    <a:ext uri="{FF2B5EF4-FFF2-40B4-BE49-F238E27FC236}">
                      <a16:creationId xmlns:a16="http://schemas.microsoft.com/office/drawing/2014/main" id="{CE873E87-B139-EB9D-1F89-3681D7519C59}"/>
                    </a:ext>
                  </a:extLst>
                </p:cNvPr>
                <p:cNvPicPr/>
                <p:nvPr/>
              </p:nvPicPr>
              <p:blipFill>
                <a:blip r:embed="rId94"/>
                <a:stretch>
                  <a:fillRect/>
                </a:stretch>
              </p:blipFill>
              <p:spPr>
                <a:xfrm>
                  <a:off x="8156047" y="2298981"/>
                  <a:ext cx="149040" cy="213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5">
            <p14:nvContentPartPr>
              <p14:cNvPr id="57" name="Ink 56">
                <a:extLst>
                  <a:ext uri="{FF2B5EF4-FFF2-40B4-BE49-F238E27FC236}">
                    <a16:creationId xmlns:a16="http://schemas.microsoft.com/office/drawing/2014/main" id="{994B368A-EBB7-13C2-A506-ED13B52A1B01}"/>
                  </a:ext>
                </a:extLst>
              </p14:cNvPr>
              <p14:cNvContentPartPr/>
              <p14:nvPr/>
            </p14:nvContentPartPr>
            <p14:xfrm>
              <a:off x="8459887" y="2416341"/>
              <a:ext cx="93240" cy="132480"/>
            </p14:xfrm>
          </p:contentPart>
        </mc:Choice>
        <mc:Fallback xmlns="">
          <p:pic>
            <p:nvPicPr>
              <p:cNvPr id="57" name="Ink 56">
                <a:extLst>
                  <a:ext uri="{FF2B5EF4-FFF2-40B4-BE49-F238E27FC236}">
                    <a16:creationId xmlns:a16="http://schemas.microsoft.com/office/drawing/2014/main" id="{994B368A-EBB7-13C2-A506-ED13B52A1B01}"/>
                  </a:ext>
                </a:extLst>
              </p:cNvPr>
              <p:cNvPicPr/>
              <p:nvPr/>
            </p:nvPicPr>
            <p:blipFill>
              <a:blip r:embed="rId96"/>
              <a:stretch>
                <a:fillRect/>
              </a:stretch>
            </p:blipFill>
            <p:spPr>
              <a:xfrm>
                <a:off x="8451247" y="2407341"/>
                <a:ext cx="11088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58" name="Ink 57">
                <a:extLst>
                  <a:ext uri="{FF2B5EF4-FFF2-40B4-BE49-F238E27FC236}">
                    <a16:creationId xmlns:a16="http://schemas.microsoft.com/office/drawing/2014/main" id="{05A85CAE-172F-182F-7D37-04E939EC9BC1}"/>
                  </a:ext>
                </a:extLst>
              </p14:cNvPr>
              <p14:cNvContentPartPr/>
              <p14:nvPr/>
            </p14:nvContentPartPr>
            <p14:xfrm>
              <a:off x="8552767" y="2240661"/>
              <a:ext cx="360" cy="54720"/>
            </p14:xfrm>
          </p:contentPart>
        </mc:Choice>
        <mc:Fallback xmlns="">
          <p:pic>
            <p:nvPicPr>
              <p:cNvPr id="58" name="Ink 57">
                <a:extLst>
                  <a:ext uri="{FF2B5EF4-FFF2-40B4-BE49-F238E27FC236}">
                    <a16:creationId xmlns:a16="http://schemas.microsoft.com/office/drawing/2014/main" id="{05A85CAE-172F-182F-7D37-04E939EC9BC1}"/>
                  </a:ext>
                </a:extLst>
              </p:cNvPr>
              <p:cNvPicPr/>
              <p:nvPr/>
            </p:nvPicPr>
            <p:blipFill>
              <a:blip r:embed="rId98"/>
              <a:stretch>
                <a:fillRect/>
              </a:stretch>
            </p:blipFill>
            <p:spPr>
              <a:xfrm>
                <a:off x="8543767" y="2231661"/>
                <a:ext cx="18000" cy="72360"/>
              </a:xfrm>
              <a:prstGeom prst="rect">
                <a:avLst/>
              </a:prstGeom>
            </p:spPr>
          </p:pic>
        </mc:Fallback>
      </mc:AlternateContent>
      <p:grpSp>
        <p:nvGrpSpPr>
          <p:cNvPr id="63" name="Group 62">
            <a:extLst>
              <a:ext uri="{FF2B5EF4-FFF2-40B4-BE49-F238E27FC236}">
                <a16:creationId xmlns:a16="http://schemas.microsoft.com/office/drawing/2014/main" id="{93E88947-87AD-4325-CA31-C9B3120259A1}"/>
              </a:ext>
            </a:extLst>
          </p:cNvPr>
          <p:cNvGrpSpPr/>
          <p:nvPr/>
        </p:nvGrpSpPr>
        <p:grpSpPr>
          <a:xfrm>
            <a:off x="7935007" y="2827461"/>
            <a:ext cx="377280" cy="222480"/>
            <a:chOff x="7935007" y="2827461"/>
            <a:chExt cx="377280" cy="222480"/>
          </a:xfrm>
        </p:grpSpPr>
        <mc:AlternateContent xmlns:mc="http://schemas.openxmlformats.org/markup-compatibility/2006" xmlns:p14="http://schemas.microsoft.com/office/powerpoint/2010/main">
          <mc:Choice Requires="p14">
            <p:contentPart p14:bwMode="auto" r:id="rId99">
              <p14:nvContentPartPr>
                <p14:cNvPr id="59" name="Ink 58">
                  <a:extLst>
                    <a:ext uri="{FF2B5EF4-FFF2-40B4-BE49-F238E27FC236}">
                      <a16:creationId xmlns:a16="http://schemas.microsoft.com/office/drawing/2014/main" id="{61B469D1-D906-078D-9850-151FD76141AF}"/>
                    </a:ext>
                  </a:extLst>
                </p14:cNvPr>
                <p14:cNvContentPartPr/>
                <p14:nvPr/>
              </p14:nvContentPartPr>
              <p14:xfrm>
                <a:off x="7935007" y="2890821"/>
                <a:ext cx="161280" cy="159120"/>
              </p14:xfrm>
            </p:contentPart>
          </mc:Choice>
          <mc:Fallback xmlns="">
            <p:pic>
              <p:nvPicPr>
                <p:cNvPr id="59" name="Ink 58">
                  <a:extLst>
                    <a:ext uri="{FF2B5EF4-FFF2-40B4-BE49-F238E27FC236}">
                      <a16:creationId xmlns:a16="http://schemas.microsoft.com/office/drawing/2014/main" id="{61B469D1-D906-078D-9850-151FD76141AF}"/>
                    </a:ext>
                  </a:extLst>
                </p:cNvPr>
                <p:cNvPicPr/>
                <p:nvPr/>
              </p:nvPicPr>
              <p:blipFill>
                <a:blip r:embed="rId100"/>
                <a:stretch>
                  <a:fillRect/>
                </a:stretch>
              </p:blipFill>
              <p:spPr>
                <a:xfrm>
                  <a:off x="7926367" y="2882181"/>
                  <a:ext cx="17892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0" name="Ink 59">
                  <a:extLst>
                    <a:ext uri="{FF2B5EF4-FFF2-40B4-BE49-F238E27FC236}">
                      <a16:creationId xmlns:a16="http://schemas.microsoft.com/office/drawing/2014/main" id="{8330ED9A-0EBE-4E90-D549-2E1C7EAEEE9E}"/>
                    </a:ext>
                  </a:extLst>
                </p14:cNvPr>
                <p14:cNvContentPartPr/>
                <p14:nvPr/>
              </p14:nvContentPartPr>
              <p14:xfrm>
                <a:off x="8167207" y="2890821"/>
                <a:ext cx="5040" cy="135360"/>
              </p14:xfrm>
            </p:contentPart>
          </mc:Choice>
          <mc:Fallback xmlns="">
            <p:pic>
              <p:nvPicPr>
                <p:cNvPr id="60" name="Ink 59">
                  <a:extLst>
                    <a:ext uri="{FF2B5EF4-FFF2-40B4-BE49-F238E27FC236}">
                      <a16:creationId xmlns:a16="http://schemas.microsoft.com/office/drawing/2014/main" id="{8330ED9A-0EBE-4E90-D549-2E1C7EAEEE9E}"/>
                    </a:ext>
                  </a:extLst>
                </p:cNvPr>
                <p:cNvPicPr/>
                <p:nvPr/>
              </p:nvPicPr>
              <p:blipFill>
                <a:blip r:embed="rId102"/>
                <a:stretch>
                  <a:fillRect/>
                </a:stretch>
              </p:blipFill>
              <p:spPr>
                <a:xfrm>
                  <a:off x="8158567" y="2882181"/>
                  <a:ext cx="2268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1" name="Ink 60">
                  <a:extLst>
                    <a:ext uri="{FF2B5EF4-FFF2-40B4-BE49-F238E27FC236}">
                      <a16:creationId xmlns:a16="http://schemas.microsoft.com/office/drawing/2014/main" id="{441962FF-1646-0213-8E1C-A3FAA635DBBF}"/>
                    </a:ext>
                  </a:extLst>
                </p14:cNvPr>
                <p14:cNvContentPartPr/>
                <p14:nvPr/>
              </p14:nvContentPartPr>
              <p14:xfrm>
                <a:off x="8155687" y="2843661"/>
                <a:ext cx="156600" cy="144360"/>
              </p14:xfrm>
            </p:contentPart>
          </mc:Choice>
          <mc:Fallback xmlns="">
            <p:pic>
              <p:nvPicPr>
                <p:cNvPr id="61" name="Ink 60">
                  <a:extLst>
                    <a:ext uri="{FF2B5EF4-FFF2-40B4-BE49-F238E27FC236}">
                      <a16:creationId xmlns:a16="http://schemas.microsoft.com/office/drawing/2014/main" id="{441962FF-1646-0213-8E1C-A3FAA635DBBF}"/>
                    </a:ext>
                  </a:extLst>
                </p:cNvPr>
                <p:cNvPicPr/>
                <p:nvPr/>
              </p:nvPicPr>
              <p:blipFill>
                <a:blip r:embed="rId104"/>
                <a:stretch>
                  <a:fillRect/>
                </a:stretch>
              </p:blipFill>
              <p:spPr>
                <a:xfrm>
                  <a:off x="8147047" y="2835021"/>
                  <a:ext cx="17424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2" name="Ink 61">
                  <a:extLst>
                    <a:ext uri="{FF2B5EF4-FFF2-40B4-BE49-F238E27FC236}">
                      <a16:creationId xmlns:a16="http://schemas.microsoft.com/office/drawing/2014/main" id="{74E04069-45A9-0969-3FE6-D57A7283C8FF}"/>
                    </a:ext>
                  </a:extLst>
                </p14:cNvPr>
                <p14:cNvContentPartPr/>
                <p14:nvPr/>
              </p14:nvContentPartPr>
              <p14:xfrm>
                <a:off x="8183047" y="2827461"/>
                <a:ext cx="360" cy="100080"/>
              </p14:xfrm>
            </p:contentPart>
          </mc:Choice>
          <mc:Fallback xmlns="">
            <p:pic>
              <p:nvPicPr>
                <p:cNvPr id="62" name="Ink 61">
                  <a:extLst>
                    <a:ext uri="{FF2B5EF4-FFF2-40B4-BE49-F238E27FC236}">
                      <a16:creationId xmlns:a16="http://schemas.microsoft.com/office/drawing/2014/main" id="{74E04069-45A9-0969-3FE6-D57A7283C8FF}"/>
                    </a:ext>
                  </a:extLst>
                </p:cNvPr>
                <p:cNvPicPr/>
                <p:nvPr/>
              </p:nvPicPr>
              <p:blipFill>
                <a:blip r:embed="rId106"/>
                <a:stretch>
                  <a:fillRect/>
                </a:stretch>
              </p:blipFill>
              <p:spPr>
                <a:xfrm>
                  <a:off x="8174407" y="2818821"/>
                  <a:ext cx="18000" cy="117720"/>
                </a:xfrm>
                <a:prstGeom prst="rect">
                  <a:avLst/>
                </a:prstGeom>
              </p:spPr>
            </p:pic>
          </mc:Fallback>
        </mc:AlternateContent>
      </p:grpSp>
      <p:pic>
        <p:nvPicPr>
          <p:cNvPr id="3" name="Audio 2">
            <a:hlinkClick r:id="" action="ppaction://media"/>
            <a:extLst>
              <a:ext uri="{FF2B5EF4-FFF2-40B4-BE49-F238E27FC236}">
                <a16:creationId xmlns:a16="http://schemas.microsoft.com/office/drawing/2014/main" id="{4C97A4C4-F78A-3AFD-D9D2-7BF4298B9AD1}"/>
              </a:ext>
            </a:extLst>
          </p:cNvPr>
          <p:cNvPicPr>
            <a:picLocks noChangeAspect="1"/>
          </p:cNvPicPr>
          <p:nvPr>
            <a:audioFile r:link="rId2"/>
            <p:extLst>
              <p:ext uri="{DAA4B4D4-6D71-4841-9C94-3DE7FCFB9230}">
                <p14:media xmlns:p14="http://schemas.microsoft.com/office/powerpoint/2010/main" r:embed="rId1"/>
              </p:ext>
            </p:extLst>
          </p:nvPr>
        </p:nvPicPr>
        <p:blipFill>
          <a:blip r:embed="rId10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59941179"/>
      </p:ext>
    </p:extLst>
  </p:cSld>
  <p:clrMapOvr>
    <a:masterClrMapping/>
  </p:clrMapOvr>
  <mc:AlternateContent xmlns:mc="http://schemas.openxmlformats.org/markup-compatibility/2006" xmlns:p14="http://schemas.microsoft.com/office/powerpoint/2010/main">
    <mc:Choice Requires="p14">
      <p:transition spd="slow" p14:dur="2000" advTm="62912"/>
    </mc:Choice>
    <mc:Fallback xmlns="">
      <p:transition spd="slow" advTm="6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1465312" y="1981200"/>
            <a:ext cx="6253635" cy="1975926"/>
          </a:xfrm>
          <a:prstGeom prst="rect">
            <a:avLst/>
          </a:prstGeom>
          <a:noFill/>
          <a:ln w="9525">
            <a:noFill/>
            <a:miter lim="800000"/>
            <a:headEnd/>
            <a:tailEnd/>
          </a:ln>
        </p:spPr>
        <p:txBody>
          <a:bodyPr wrap="none">
            <a:prstTxWarp prst="textNoShape">
              <a:avLst/>
            </a:prstTxWarp>
            <a:spAutoFit/>
          </a:bodyPr>
          <a:lstStyle/>
          <a:p>
            <a:pPr algn="ctr">
              <a:buNone/>
            </a:pPr>
            <a:r>
              <a:rPr lang="en-US" sz="3600" dirty="0">
                <a:solidFill>
                  <a:srgbClr val="0000FF"/>
                </a:solidFill>
                <a:latin typeface="Comic Sans MS" charset="0"/>
                <a:sym typeface="Wingdings" charset="2"/>
              </a:rPr>
              <a:t>Before we see how universal</a:t>
            </a:r>
          </a:p>
          <a:p>
            <a:pPr algn="ctr">
              <a:buNone/>
            </a:pPr>
            <a:r>
              <a:rPr lang="en-US" sz="3600" dirty="0">
                <a:solidFill>
                  <a:srgbClr val="0000FF"/>
                </a:solidFill>
                <a:sym typeface="Wingdings" charset="2"/>
              </a:rPr>
              <a:t>logic is coded, let’s look at</a:t>
            </a:r>
          </a:p>
          <a:p>
            <a:pPr algn="ctr">
              <a:buNone/>
            </a:pPr>
            <a:r>
              <a:rPr lang="en-US" sz="3600" dirty="0">
                <a:solidFill>
                  <a:srgbClr val="0000FF"/>
                </a:solidFill>
                <a:latin typeface="Comic Sans MS" charset="0"/>
                <a:sym typeface="Wingdings" charset="2"/>
              </a:rPr>
              <a:t>memory</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59</a:t>
            </a:fld>
            <a:endParaRPr lang="en-US"/>
          </a:p>
        </p:txBody>
      </p:sp>
      <p:pic>
        <p:nvPicPr>
          <p:cNvPr id="3" name="Audio 2">
            <a:hlinkClick r:id="" action="ppaction://media"/>
            <a:extLst>
              <a:ext uri="{FF2B5EF4-FFF2-40B4-BE49-F238E27FC236}">
                <a16:creationId xmlns:a16="http://schemas.microsoft.com/office/drawing/2014/main" id="{2D49CF5E-DF04-0516-5124-D8DBDFB6AC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30681426"/>
      </p:ext>
    </p:extLst>
  </p:cSld>
  <p:clrMapOvr>
    <a:masterClrMapping/>
  </p:clrMapOvr>
  <mc:AlternateContent xmlns:mc="http://schemas.openxmlformats.org/markup-compatibility/2006" xmlns:p14="http://schemas.microsoft.com/office/powerpoint/2010/main">
    <mc:Choice Requires="p14">
      <p:transition spd="slow" p14:dur="2000" advTm="5792"/>
    </mc:Choice>
    <mc:Fallback xmlns="">
      <p:transition spd="slow" advTm="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721188-4B5C-6217-B875-E343BC2BEEF8}"/>
              </a:ext>
            </a:extLst>
          </p:cNvPr>
          <p:cNvSpPr>
            <a:spLocks noGrp="1"/>
          </p:cNvSpPr>
          <p:nvPr>
            <p:ph type="sldNum" sz="quarter" idx="12"/>
          </p:nvPr>
        </p:nvSpPr>
        <p:spPr>
          <a:xfrm>
            <a:off x="6825013" y="6298793"/>
            <a:ext cx="2265451" cy="476250"/>
          </a:xfrm>
        </p:spPr>
        <p:txBody>
          <a:bodyPr/>
          <a:lstStyle/>
          <a:p>
            <a:pPr>
              <a:defRPr/>
            </a:pPr>
            <a:fld id="{0F4E21E8-E98A-5642-BFE8-2DAD7EC709D7}" type="slidenum">
              <a:rPr lang="en-US" sz="1800" smtClean="0"/>
              <a:pPr>
                <a:defRPr/>
              </a:pPr>
              <a:t>6</a:t>
            </a:fld>
            <a:endParaRPr lang="en-US" sz="1800"/>
          </a:p>
        </p:txBody>
      </p:sp>
      <p:sp>
        <p:nvSpPr>
          <p:cNvPr id="5" name="TextBox 4">
            <a:extLst>
              <a:ext uri="{FF2B5EF4-FFF2-40B4-BE49-F238E27FC236}">
                <a16:creationId xmlns:a16="http://schemas.microsoft.com/office/drawing/2014/main" id="{E3721846-DE43-0E78-901A-E03451B0DB88}"/>
              </a:ext>
            </a:extLst>
          </p:cNvPr>
          <p:cNvSpPr txBox="1"/>
          <p:nvPr/>
        </p:nvSpPr>
        <p:spPr>
          <a:xfrm flipH="1">
            <a:off x="452868" y="849207"/>
            <a:ext cx="7729187" cy="5687711"/>
          </a:xfrm>
          <a:prstGeom prst="rect">
            <a:avLst/>
          </a:prstGeom>
          <a:noFill/>
        </p:spPr>
        <p:txBody>
          <a:bodyPr wrap="square" rtlCol="0">
            <a:spAutoFit/>
          </a:bodyPr>
          <a:lstStyle/>
          <a:p>
            <a:pPr>
              <a:buNone/>
            </a:pPr>
            <a:r>
              <a:rPr lang="en-US" sz="1800" dirty="0">
                <a:highlight>
                  <a:srgbClr val="FFFF00"/>
                </a:highlight>
                <a:latin typeface="Comic Sans MS" panose="030F0902030302020204" pitchFamily="66" charset="0"/>
              </a:rPr>
              <a:t>1. Encoder</a:t>
            </a:r>
            <a:endParaRPr lang="en-US" sz="1800" dirty="0">
              <a:latin typeface="Comic Sans MS" panose="030F0902030302020204" pitchFamily="66" charset="0"/>
            </a:endParaRPr>
          </a:p>
          <a:p>
            <a:pPr>
              <a:buNone/>
            </a:pPr>
            <a:r>
              <a:rPr lang="en-US" sz="1800" dirty="0">
                <a:solidFill>
                  <a:srgbClr val="FF0000"/>
                </a:solidFill>
                <a:latin typeface="Comic Sans MS" panose="030F0902030302020204" pitchFamily="66" charset="0"/>
                <a:sym typeface="Wingdings" pitchFamily="2" charset="2"/>
              </a:rPr>
              <a:t>9</a:t>
            </a:r>
            <a:r>
              <a:rPr lang="en-US" sz="1800" dirty="0">
                <a:latin typeface="Comic Sans MS" panose="030F0902030302020204" pitchFamily="66" charset="0"/>
                <a:sym typeface="Wingdings" pitchFamily="2" charset="2"/>
              </a:rPr>
              <a:t>  1001,   </a:t>
            </a:r>
            <a:r>
              <a:rPr lang="en-US" sz="1800" dirty="0">
                <a:solidFill>
                  <a:srgbClr val="FF0000"/>
                </a:solidFill>
                <a:latin typeface="Comic Sans MS" panose="030F0902030302020204" pitchFamily="66" charset="0"/>
                <a:sym typeface="Wingdings" pitchFamily="2" charset="2"/>
              </a:rPr>
              <a:t>5</a:t>
            </a:r>
            <a:r>
              <a:rPr lang="en-US" sz="1800" dirty="0">
                <a:latin typeface="Comic Sans MS" panose="030F0902030302020204" pitchFamily="66" charset="0"/>
                <a:sym typeface="Wingdings" pitchFamily="2" charset="2"/>
              </a:rPr>
              <a:t> 0101</a:t>
            </a:r>
          </a:p>
          <a:p>
            <a:pPr>
              <a:buNone/>
            </a:pPr>
            <a:r>
              <a:rPr lang="en-US" sz="1800" dirty="0">
                <a:latin typeface="Comic Sans MS" panose="030F0902030302020204" pitchFamily="66" charset="0"/>
              </a:rPr>
              <a:t> </a:t>
            </a:r>
          </a:p>
          <a:p>
            <a:pPr>
              <a:buNone/>
            </a:pPr>
            <a:r>
              <a:rPr lang="en-US" sz="1800" dirty="0">
                <a:highlight>
                  <a:srgbClr val="FFFF00"/>
                </a:highlight>
                <a:latin typeface="Comic Sans MS" panose="030F0902030302020204" pitchFamily="66" charset="0"/>
              </a:rPr>
              <a:t>2. Processor </a:t>
            </a:r>
            <a:endParaRPr lang="en-US" sz="1800" dirty="0">
              <a:latin typeface="Comic Sans MS" panose="030F0902030302020204" pitchFamily="66" charset="0"/>
            </a:endParaRPr>
          </a:p>
          <a:p>
            <a:pPr>
              <a:buNone/>
            </a:pPr>
            <a:r>
              <a:rPr lang="en-US" sz="1800" dirty="0">
                <a:latin typeface="Comic Sans MS" panose="030F0902030302020204" pitchFamily="66" charset="0"/>
              </a:rPr>
              <a:t>Col1: 9 + 5</a:t>
            </a:r>
            <a:r>
              <a:rPr lang="en-US" sz="1800" i="1" dirty="0">
                <a:latin typeface="Comic Sans MS" panose="030F0902030302020204" pitchFamily="66" charset="0"/>
              </a:rPr>
              <a:t> </a:t>
            </a:r>
            <a:r>
              <a:rPr lang="en-US" sz="1800" dirty="0">
                <a:latin typeface="Comic Sans MS" panose="030F0902030302020204" pitchFamily="66" charset="0"/>
              </a:rPr>
              <a:t>= 14 (store 4 carry 1)</a:t>
            </a:r>
          </a:p>
          <a:p>
            <a:pPr>
              <a:buNone/>
            </a:pPr>
            <a:r>
              <a:rPr lang="en-US" sz="1800" dirty="0">
                <a:latin typeface="Comic Sans MS" panose="030F0902030302020204" pitchFamily="66" charset="0"/>
              </a:rPr>
              <a:t>Col2: 9 + 5</a:t>
            </a:r>
            <a:r>
              <a:rPr lang="en-US" sz="1800" b="1" dirty="0">
                <a:latin typeface="Comic Sans MS" panose="030F0902030302020204" pitchFamily="66" charset="0"/>
              </a:rPr>
              <a:t> = 14 + 1 = 15</a:t>
            </a:r>
            <a:endParaRPr lang="en-US" sz="1800" dirty="0">
              <a:latin typeface="Comic Sans MS" panose="030F0902030302020204" pitchFamily="66" charset="0"/>
            </a:endParaRPr>
          </a:p>
          <a:p>
            <a:pPr>
              <a:buNone/>
            </a:pPr>
            <a:r>
              <a:rPr lang="en-US" sz="1800" dirty="0">
                <a:solidFill>
                  <a:srgbClr val="FF0000"/>
                </a:solidFill>
                <a:latin typeface="Comic Sans MS" panose="030F0902030302020204" pitchFamily="66" charset="0"/>
              </a:rPr>
              <a:t>Answer: 154 </a:t>
            </a:r>
            <a:r>
              <a:rPr lang="en-US" sz="1800" dirty="0">
                <a:solidFill>
                  <a:srgbClr val="FF0000"/>
                </a:solidFill>
                <a:latin typeface="Comic Sans MS" panose="030F0902030302020204" pitchFamily="66" charset="0"/>
                <a:sym typeface="Wingdings" pitchFamily="2" charset="2"/>
              </a:rPr>
              <a:t> </a:t>
            </a:r>
            <a:r>
              <a:rPr lang="en-US" sz="1800" dirty="0">
                <a:latin typeface="Comic Sans MS" panose="030F0902030302020204" pitchFamily="66" charset="0"/>
                <a:sym typeface="Wingdings" pitchFamily="2" charset="2"/>
              </a:rPr>
              <a:t>10011010</a:t>
            </a:r>
            <a:endParaRPr lang="en-US" sz="1800" dirty="0">
              <a:latin typeface="Comic Sans MS" panose="030F0902030302020204" pitchFamily="66" charset="0"/>
            </a:endParaRPr>
          </a:p>
          <a:p>
            <a:pPr>
              <a:buNone/>
            </a:pPr>
            <a:endParaRPr lang="en-US" sz="1800" dirty="0">
              <a:latin typeface="Comic Sans MS" panose="030F0902030302020204" pitchFamily="66" charset="0"/>
            </a:endParaRPr>
          </a:p>
          <a:p>
            <a:pPr>
              <a:buNone/>
            </a:pPr>
            <a:r>
              <a:rPr lang="en-US" sz="1800" b="1" dirty="0">
                <a:highlight>
                  <a:srgbClr val="FFFF00"/>
                </a:highlight>
                <a:latin typeface="Comic Sans MS" panose="030F0902030302020204" pitchFamily="66" charset="0"/>
              </a:rPr>
              <a:t>3. Decoder </a:t>
            </a:r>
          </a:p>
          <a:p>
            <a:pPr>
              <a:buNone/>
            </a:pPr>
            <a:r>
              <a:rPr lang="en-US" sz="1800" dirty="0">
                <a:latin typeface="Comic Sans MS" panose="030F0902030302020204" pitchFamily="66" charset="0"/>
                <a:sym typeface="Wingdings" pitchFamily="2" charset="2"/>
              </a:rPr>
              <a:t>10011010  </a:t>
            </a:r>
            <a:r>
              <a:rPr lang="en-US" sz="1800" dirty="0">
                <a:solidFill>
                  <a:srgbClr val="FF0000"/>
                </a:solidFill>
                <a:latin typeface="Comic Sans MS" panose="030F0902030302020204" pitchFamily="66" charset="0"/>
                <a:sym typeface="Wingdings" pitchFamily="2" charset="2"/>
              </a:rPr>
              <a:t>154</a:t>
            </a:r>
          </a:p>
          <a:p>
            <a:pPr>
              <a:buNone/>
            </a:pPr>
            <a:endParaRPr lang="en-US" sz="1800" dirty="0">
              <a:highlight>
                <a:srgbClr val="FFFF00"/>
              </a:highlight>
              <a:latin typeface="Comic Sans MS" panose="030F0902030302020204" pitchFamily="66" charset="0"/>
            </a:endParaRPr>
          </a:p>
          <a:p>
            <a:pPr>
              <a:buNone/>
            </a:pPr>
            <a:r>
              <a:rPr lang="en-US" sz="1800" b="1" dirty="0">
                <a:highlight>
                  <a:srgbClr val="FFFF00"/>
                </a:highlight>
                <a:latin typeface="Comic Sans MS" panose="030F0902030302020204" pitchFamily="66" charset="0"/>
              </a:rPr>
              <a:t>4. Memory</a:t>
            </a:r>
            <a:r>
              <a:rPr lang="en-US" sz="1800" dirty="0">
                <a:highlight>
                  <a:srgbClr val="FFFF00"/>
                </a:highlight>
                <a:latin typeface="Comic Sans MS" panose="030F0902030302020204" pitchFamily="66" charset="0"/>
              </a:rPr>
              <a:t> </a:t>
            </a:r>
            <a:endParaRPr lang="en-US" sz="1800" dirty="0">
              <a:latin typeface="Comic Sans MS" panose="030F0902030302020204" pitchFamily="66" charset="0"/>
            </a:endParaRPr>
          </a:p>
          <a:p>
            <a:pPr>
              <a:buNone/>
            </a:pPr>
            <a:r>
              <a:rPr lang="en-US" sz="1800" dirty="0">
                <a:latin typeface="Comic Sans MS" panose="030F0902030302020204" pitchFamily="66" charset="0"/>
              </a:rPr>
              <a:t>Instruction sets (how to add), address, data upload/download </a:t>
            </a:r>
          </a:p>
          <a:p>
            <a:pPr>
              <a:buNone/>
            </a:pPr>
            <a:endParaRPr lang="en-US" sz="1800" dirty="0">
              <a:latin typeface="Comic Sans MS" panose="030F0902030302020204" pitchFamily="66" charset="0"/>
            </a:endParaRPr>
          </a:p>
          <a:p>
            <a:pPr>
              <a:buNone/>
            </a:pPr>
            <a:r>
              <a:rPr lang="en-US" sz="1800" dirty="0">
                <a:highlight>
                  <a:srgbClr val="FFFF00"/>
                </a:highlight>
                <a:latin typeface="Comic Sans MS" panose="030F0902030302020204" pitchFamily="66" charset="0"/>
              </a:rPr>
              <a:t>5. </a:t>
            </a:r>
            <a:r>
              <a:rPr lang="en-US" sz="1800" b="1" dirty="0">
                <a:highlight>
                  <a:srgbClr val="FFFF00"/>
                </a:highlight>
                <a:latin typeface="Comic Sans MS" panose="030F0902030302020204" pitchFamily="66" charset="0"/>
              </a:rPr>
              <a:t>Clocks for synchronizing</a:t>
            </a:r>
          </a:p>
          <a:p>
            <a:pPr>
              <a:buNone/>
            </a:pPr>
            <a:endParaRPr lang="en-US" sz="1800" dirty="0">
              <a:highlight>
                <a:srgbClr val="FFFF00"/>
              </a:highlight>
              <a:latin typeface="Comic Sans MS" panose="030F0902030302020204" pitchFamily="66" charset="0"/>
            </a:endParaRPr>
          </a:p>
          <a:p>
            <a:pPr>
              <a:buNone/>
            </a:pPr>
            <a:r>
              <a:rPr lang="en-US" sz="1800" dirty="0">
                <a:highlight>
                  <a:srgbClr val="FFFF00"/>
                </a:highlight>
                <a:latin typeface="Comic Sans MS" panose="030F0902030302020204" pitchFamily="66" charset="0"/>
              </a:rPr>
              <a:t>6</a:t>
            </a:r>
            <a:r>
              <a:rPr lang="en-US" sz="1800" b="1" dirty="0">
                <a:highlight>
                  <a:srgbClr val="FFFF00"/>
                </a:highlight>
                <a:latin typeface="Comic Sans MS" panose="030F0902030302020204" pitchFamily="66" charset="0"/>
              </a:rPr>
              <a:t>. Multiplexers for routing and Programmable Logic</a:t>
            </a:r>
          </a:p>
        </p:txBody>
      </p:sp>
      <p:sp>
        <p:nvSpPr>
          <p:cNvPr id="6" name="TextBox 5">
            <a:extLst>
              <a:ext uri="{FF2B5EF4-FFF2-40B4-BE49-F238E27FC236}">
                <a16:creationId xmlns:a16="http://schemas.microsoft.com/office/drawing/2014/main" id="{1D8AEBE9-A826-8600-2927-A008A39EED8C}"/>
              </a:ext>
            </a:extLst>
          </p:cNvPr>
          <p:cNvSpPr txBox="1"/>
          <p:nvPr/>
        </p:nvSpPr>
        <p:spPr>
          <a:xfrm>
            <a:off x="3505199" y="107162"/>
            <a:ext cx="1624527" cy="400110"/>
          </a:xfrm>
          <a:prstGeom prst="rect">
            <a:avLst/>
          </a:prstGeom>
          <a:noFill/>
        </p:spPr>
        <p:txBody>
          <a:bodyPr wrap="square" rtlCol="0">
            <a:spAutoFit/>
          </a:bodyPr>
          <a:lstStyle/>
          <a:p>
            <a:pPr>
              <a:buNone/>
            </a:pPr>
            <a:r>
              <a:rPr lang="en-US" sz="2000" dirty="0">
                <a:solidFill>
                  <a:srgbClr val="FF0000"/>
                </a:solidFill>
                <a:latin typeface="Comic Sans MS" panose="030F0902030302020204" pitchFamily="66" charset="0"/>
              </a:rPr>
              <a:t>99 + 55 = ? </a:t>
            </a:r>
          </a:p>
        </p:txBody>
      </p:sp>
      <p:grpSp>
        <p:nvGrpSpPr>
          <p:cNvPr id="12" name="Group 11">
            <a:extLst>
              <a:ext uri="{FF2B5EF4-FFF2-40B4-BE49-F238E27FC236}">
                <a16:creationId xmlns:a16="http://schemas.microsoft.com/office/drawing/2014/main" id="{B1FB8DC8-83AD-BB03-3EA7-E97EAE22E179}"/>
              </a:ext>
            </a:extLst>
          </p:cNvPr>
          <p:cNvGrpSpPr/>
          <p:nvPr/>
        </p:nvGrpSpPr>
        <p:grpSpPr>
          <a:xfrm>
            <a:off x="4419600" y="2057400"/>
            <a:ext cx="1905000" cy="1253192"/>
            <a:chOff x="4038600" y="2057400"/>
            <a:chExt cx="1905000" cy="1253192"/>
          </a:xfrm>
        </p:grpSpPr>
        <p:sp>
          <p:nvSpPr>
            <p:cNvPr id="3" name="TextBox 2">
              <a:extLst>
                <a:ext uri="{FF2B5EF4-FFF2-40B4-BE49-F238E27FC236}">
                  <a16:creationId xmlns:a16="http://schemas.microsoft.com/office/drawing/2014/main" id="{4A344B88-8178-8161-757C-B8FFB69B6C4D}"/>
                </a:ext>
              </a:extLst>
            </p:cNvPr>
            <p:cNvSpPr txBox="1"/>
            <p:nvPr/>
          </p:nvSpPr>
          <p:spPr>
            <a:xfrm>
              <a:off x="4191000" y="2133600"/>
              <a:ext cx="1624527" cy="769441"/>
            </a:xfrm>
            <a:prstGeom prst="rect">
              <a:avLst/>
            </a:prstGeom>
            <a:noFill/>
          </p:spPr>
          <p:txBody>
            <a:bodyPr wrap="square" rtlCol="0">
              <a:spAutoFit/>
            </a:bodyPr>
            <a:lstStyle/>
            <a:p>
              <a:pPr>
                <a:buNone/>
              </a:pPr>
              <a:r>
                <a:rPr lang="en-US" sz="2000" dirty="0">
                  <a:solidFill>
                    <a:srgbClr val="FF0000"/>
                  </a:solidFill>
                  <a:latin typeface="Comic Sans MS" panose="030F0902030302020204" pitchFamily="66" charset="0"/>
                </a:rPr>
                <a:t>   99 </a:t>
              </a:r>
            </a:p>
            <a:p>
              <a:pPr>
                <a:buNone/>
              </a:pPr>
              <a:r>
                <a:rPr lang="en-US" sz="2000" dirty="0">
                  <a:solidFill>
                    <a:srgbClr val="FF0000"/>
                  </a:solidFill>
                  <a:latin typeface="Comic Sans MS" panose="030F0902030302020204" pitchFamily="66" charset="0"/>
                </a:rPr>
                <a:t>+ 55</a:t>
              </a:r>
            </a:p>
          </p:txBody>
        </p:sp>
        <p:sp>
          <p:nvSpPr>
            <p:cNvPr id="7" name="TextBox 6">
              <a:extLst>
                <a:ext uri="{FF2B5EF4-FFF2-40B4-BE49-F238E27FC236}">
                  <a16:creationId xmlns:a16="http://schemas.microsoft.com/office/drawing/2014/main" id="{89E791F1-42B7-AFA9-3844-19D85AB2CE97}"/>
                </a:ext>
              </a:extLst>
            </p:cNvPr>
            <p:cNvSpPr txBox="1"/>
            <p:nvPr/>
          </p:nvSpPr>
          <p:spPr>
            <a:xfrm>
              <a:off x="4038600" y="2910482"/>
              <a:ext cx="1624527" cy="400110"/>
            </a:xfrm>
            <a:prstGeom prst="rect">
              <a:avLst/>
            </a:prstGeom>
            <a:noFill/>
          </p:spPr>
          <p:txBody>
            <a:bodyPr wrap="square" rtlCol="0">
              <a:spAutoFit/>
            </a:bodyPr>
            <a:lstStyle/>
            <a:p>
              <a:pPr>
                <a:buNone/>
              </a:pPr>
              <a:r>
                <a:rPr lang="en-US" sz="2000" dirty="0">
                  <a:solidFill>
                    <a:srgbClr val="FF0000"/>
                  </a:solidFill>
                  <a:latin typeface="Comic Sans MS" panose="030F0902030302020204" pitchFamily="66" charset="0"/>
                </a:rPr>
                <a:t>   154</a:t>
              </a:r>
            </a:p>
          </p:txBody>
        </p:sp>
        <p:cxnSp>
          <p:nvCxnSpPr>
            <p:cNvPr id="9" name="Straight Connector 8">
              <a:extLst>
                <a:ext uri="{FF2B5EF4-FFF2-40B4-BE49-F238E27FC236}">
                  <a16:creationId xmlns:a16="http://schemas.microsoft.com/office/drawing/2014/main" id="{AF0A24DF-FAB9-9599-83AF-B9AC32C3C28E}"/>
                </a:ext>
              </a:extLst>
            </p:cNvPr>
            <p:cNvCxnSpPr>
              <a:endCxn id="3" idx="2"/>
            </p:cNvCxnSpPr>
            <p:nvPr/>
          </p:nvCxnSpPr>
          <p:spPr bwMode="auto">
            <a:xfrm>
              <a:off x="4191000" y="2903041"/>
              <a:ext cx="812264" cy="0"/>
            </a:xfrm>
            <a:prstGeom prst="line">
              <a:avLst/>
            </a:prstGeom>
            <a:noFill/>
            <a:ln w="28575" cap="flat" cmpd="sng" algn="ctr">
              <a:solidFill>
                <a:schemeClr val="tx1"/>
              </a:solidFill>
              <a:prstDash val="solid"/>
              <a:round/>
              <a:headEnd type="none" w="med" len="med"/>
              <a:tailEnd type="none" w="lg" len="lg"/>
            </a:ln>
            <a:effectLst/>
          </p:spPr>
        </p:cxnSp>
        <p:sp>
          <p:nvSpPr>
            <p:cNvPr id="10" name="TextBox 9">
              <a:extLst>
                <a:ext uri="{FF2B5EF4-FFF2-40B4-BE49-F238E27FC236}">
                  <a16:creationId xmlns:a16="http://schemas.microsoft.com/office/drawing/2014/main" id="{77F52058-B479-CA11-6DE6-F894402E5DF4}"/>
                </a:ext>
              </a:extLst>
            </p:cNvPr>
            <p:cNvSpPr txBox="1"/>
            <p:nvPr/>
          </p:nvSpPr>
          <p:spPr>
            <a:xfrm>
              <a:off x="4319073" y="2057400"/>
              <a:ext cx="1624527" cy="297517"/>
            </a:xfrm>
            <a:prstGeom prst="rect">
              <a:avLst/>
            </a:prstGeom>
            <a:noFill/>
          </p:spPr>
          <p:txBody>
            <a:bodyPr wrap="square" rtlCol="0">
              <a:spAutoFit/>
            </a:bodyPr>
            <a:lstStyle/>
            <a:p>
              <a:pPr>
                <a:buNone/>
              </a:pPr>
              <a:r>
                <a:rPr lang="en-US" sz="2000" baseline="30000" dirty="0">
                  <a:solidFill>
                    <a:srgbClr val="FF0000"/>
                  </a:solidFill>
                  <a:latin typeface="Comic Sans MS" panose="030F0902030302020204" pitchFamily="66" charset="0"/>
                </a:rPr>
                <a:t>   1</a:t>
              </a:r>
            </a:p>
          </p:txBody>
        </p:sp>
        <p:sp>
          <p:nvSpPr>
            <p:cNvPr id="11" name="TextBox 10">
              <a:extLst>
                <a:ext uri="{FF2B5EF4-FFF2-40B4-BE49-F238E27FC236}">
                  <a16:creationId xmlns:a16="http://schemas.microsoft.com/office/drawing/2014/main" id="{D9A4AE40-279B-75C8-47A7-5148A74DFDE1}"/>
                </a:ext>
              </a:extLst>
            </p:cNvPr>
            <p:cNvSpPr txBox="1"/>
            <p:nvPr/>
          </p:nvSpPr>
          <p:spPr>
            <a:xfrm>
              <a:off x="4166673" y="2057400"/>
              <a:ext cx="1624527" cy="297517"/>
            </a:xfrm>
            <a:prstGeom prst="rect">
              <a:avLst/>
            </a:prstGeom>
            <a:noFill/>
          </p:spPr>
          <p:txBody>
            <a:bodyPr wrap="square" rtlCol="0">
              <a:spAutoFit/>
            </a:bodyPr>
            <a:lstStyle/>
            <a:p>
              <a:pPr>
                <a:buNone/>
              </a:pPr>
              <a:r>
                <a:rPr lang="en-US" sz="2000" baseline="30000" dirty="0">
                  <a:solidFill>
                    <a:srgbClr val="FF0000"/>
                  </a:solidFill>
                  <a:latin typeface="Comic Sans MS" panose="030F0902030302020204" pitchFamily="66" charset="0"/>
                </a:rPr>
                <a:t>   1</a:t>
              </a:r>
            </a:p>
          </p:txBody>
        </p:sp>
      </p:grpSp>
      <p:pic>
        <p:nvPicPr>
          <p:cNvPr id="2" name="Audio 1">
            <a:hlinkClick r:id="" action="ppaction://media"/>
            <a:extLst>
              <a:ext uri="{FF2B5EF4-FFF2-40B4-BE49-F238E27FC236}">
                <a16:creationId xmlns:a16="http://schemas.microsoft.com/office/drawing/2014/main" id="{775DA196-73F7-B6BA-00A7-D91578979F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214183302"/>
      </p:ext>
    </p:extLst>
  </p:cSld>
  <p:clrMapOvr>
    <a:masterClrMapping/>
  </p:clrMapOvr>
  <mc:AlternateContent xmlns:mc="http://schemas.openxmlformats.org/markup-compatibility/2006" xmlns:p14="http://schemas.microsoft.com/office/powerpoint/2010/main">
    <mc:Choice Requires="p14">
      <p:transition spd="slow" p14:dur="2000" advTm="169749"/>
    </mc:Choice>
    <mc:Fallback xmlns="">
      <p:transition spd="slow" advTm="169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dissolve">
                                      <p:cBhvr>
                                        <p:cTn id="11" dur="500"/>
                                        <p:tgtEl>
                                          <p:spTgt spid="5">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dissolve">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dissolve">
                                      <p:cBhvr>
                                        <p:cTn id="19" dur="500"/>
                                        <p:tgtEl>
                                          <p:spTgt spid="5">
                                            <p:txEl>
                                              <p:pRg st="3" end="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dissolve">
                                      <p:cBhvr>
                                        <p:cTn id="22" dur="500"/>
                                        <p:tgtEl>
                                          <p:spTgt spid="5">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dissolve">
                                      <p:cBhvr>
                                        <p:cTn id="25" dur="500"/>
                                        <p:tgtEl>
                                          <p:spTgt spid="5">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dissolve">
                                      <p:cBhvr>
                                        <p:cTn id="28" dur="500"/>
                                        <p:tgtEl>
                                          <p:spTgt spid="5">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dissolve">
                                      <p:cBhvr>
                                        <p:cTn id="36" dur="500"/>
                                        <p:tgtEl>
                                          <p:spTgt spid="5">
                                            <p:txEl>
                                              <p:pRg st="8" end="8"/>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dissolve">
                                      <p:cBhvr>
                                        <p:cTn id="39" dur="500"/>
                                        <p:tgtEl>
                                          <p:spTgt spid="5">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5">
                                            <p:txEl>
                                              <p:pRg st="11" end="11"/>
                                            </p:txEl>
                                          </p:spTgt>
                                        </p:tgtEl>
                                        <p:attrNameLst>
                                          <p:attrName>style.visibility</p:attrName>
                                        </p:attrNameLst>
                                      </p:cBhvr>
                                      <p:to>
                                        <p:strVal val="visible"/>
                                      </p:to>
                                    </p:set>
                                    <p:animEffect transition="in" filter="dissolve">
                                      <p:cBhvr>
                                        <p:cTn id="44" dur="500"/>
                                        <p:tgtEl>
                                          <p:spTgt spid="5">
                                            <p:txEl>
                                              <p:pRg st="11" end="11"/>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dissolve">
                                      <p:cBhvr>
                                        <p:cTn id="47" dur="500"/>
                                        <p:tgtEl>
                                          <p:spTgt spid="5">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5">
                                            <p:txEl>
                                              <p:pRg st="14" end="14"/>
                                            </p:txEl>
                                          </p:spTgt>
                                        </p:tgtEl>
                                        <p:attrNameLst>
                                          <p:attrName>style.visibility</p:attrName>
                                        </p:attrNameLst>
                                      </p:cBhvr>
                                      <p:to>
                                        <p:strVal val="visible"/>
                                      </p:to>
                                    </p:set>
                                    <p:animEffect transition="in" filter="dissolve">
                                      <p:cBhvr>
                                        <p:cTn id="52" dur="500"/>
                                        <p:tgtEl>
                                          <p:spTgt spid="5">
                                            <p:txEl>
                                              <p:pRg st="14" end="1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5">
                                            <p:txEl>
                                              <p:pRg st="16" end="16"/>
                                            </p:txEl>
                                          </p:spTgt>
                                        </p:tgtEl>
                                        <p:attrNameLst>
                                          <p:attrName>style.visibility</p:attrName>
                                        </p:attrNameLst>
                                      </p:cBhvr>
                                      <p:to>
                                        <p:strVal val="visible"/>
                                      </p:to>
                                    </p:set>
                                    <p:animEffect transition="in" filter="dissolve">
                                      <p:cBhvr>
                                        <p:cTn id="57"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5"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41E40638-2E0E-364B-99FD-DE06BD1F928E}" type="slidenum">
              <a:rPr lang="en-US" sz="1400">
                <a:latin typeface="Arial" charset="0"/>
              </a:rPr>
              <a:pPr eaLnBrk="1" hangingPunct="1"/>
              <a:t>60</a:t>
            </a:fld>
            <a:endParaRPr lang="en-US" sz="1400">
              <a:latin typeface="Arial" charset="0"/>
            </a:endParaRPr>
          </a:p>
        </p:txBody>
      </p:sp>
      <p:sp>
        <p:nvSpPr>
          <p:cNvPr id="2" name="TextBox 1">
            <a:extLst>
              <a:ext uri="{FF2B5EF4-FFF2-40B4-BE49-F238E27FC236}">
                <a16:creationId xmlns:a16="http://schemas.microsoft.com/office/drawing/2014/main" id="{6152A25C-7E27-2B44-8FBB-18188DA666FF}"/>
              </a:ext>
            </a:extLst>
          </p:cNvPr>
          <p:cNvSpPr txBox="1"/>
          <p:nvPr/>
        </p:nvSpPr>
        <p:spPr>
          <a:xfrm>
            <a:off x="3182046" y="2590800"/>
            <a:ext cx="2779928" cy="646331"/>
          </a:xfrm>
          <a:prstGeom prst="rect">
            <a:avLst/>
          </a:prstGeom>
          <a:noFill/>
        </p:spPr>
        <p:txBody>
          <a:bodyPr wrap="none" rtlCol="0">
            <a:spAutoFit/>
          </a:bodyPr>
          <a:lstStyle/>
          <a:p>
            <a:pPr>
              <a:buNone/>
            </a:pPr>
            <a:r>
              <a:rPr lang="en-US" sz="3600" b="1" dirty="0">
                <a:solidFill>
                  <a:schemeClr val="bg1"/>
                </a:solidFill>
              </a:rPr>
              <a:t>2E. Memory</a:t>
            </a:r>
          </a:p>
        </p:txBody>
      </p:sp>
      <p:pic>
        <p:nvPicPr>
          <p:cNvPr id="3" name="Audio 2">
            <a:hlinkClick r:id="" action="ppaction://media"/>
            <a:extLst>
              <a:ext uri="{FF2B5EF4-FFF2-40B4-BE49-F238E27FC236}">
                <a16:creationId xmlns:a16="http://schemas.microsoft.com/office/drawing/2014/main" id="{0CFFD8D8-B107-DAE4-ABB3-66D2D3FEB11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67921441"/>
      </p:ext>
    </p:extLst>
  </p:cSld>
  <p:clrMapOvr>
    <a:masterClrMapping/>
  </p:clrMapOvr>
  <p:transition spd="slow" advTm="3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4"/>
          <p:cNvSpPr txBox="1">
            <a:spLocks noChangeArrowheads="1"/>
          </p:cNvSpPr>
          <p:nvPr/>
        </p:nvSpPr>
        <p:spPr bwMode="auto">
          <a:xfrm>
            <a:off x="226702" y="0"/>
            <a:ext cx="8021748" cy="584775"/>
          </a:xfrm>
          <a:prstGeom prst="rect">
            <a:avLst/>
          </a:prstGeom>
          <a:noFill/>
          <a:ln w="9525">
            <a:noFill/>
            <a:miter lim="800000"/>
            <a:headEnd/>
            <a:tailEnd/>
          </a:ln>
        </p:spPr>
        <p:txBody>
          <a:bodyPr wrap="none">
            <a:prstTxWarp prst="textNoShape">
              <a:avLst/>
            </a:prstTxWarp>
            <a:spAutoFit/>
          </a:bodyPr>
          <a:lstStyle/>
          <a:p>
            <a:pPr>
              <a:buNone/>
            </a:pPr>
            <a:r>
              <a:rPr lang="en-US" sz="3200" dirty="0">
                <a:solidFill>
                  <a:srgbClr val="0000FF"/>
                </a:solidFill>
                <a:latin typeface="Comic Sans MS" charset="0"/>
                <a:sym typeface="Wingdings" charset="2"/>
              </a:rPr>
              <a:t>Odd # NOTs – oscillator; Even = memory</a:t>
            </a:r>
          </a:p>
        </p:txBody>
      </p:sp>
      <p:pic>
        <p:nvPicPr>
          <p:cNvPr id="33795" name="Picture 2"/>
          <p:cNvPicPr>
            <a:picLocks noChangeAspect="1" noChangeArrowheads="1"/>
          </p:cNvPicPr>
          <p:nvPr>
            <p:custDataLst>
              <p:tags r:id="rId1"/>
            </p:custDataLst>
          </p:nvPr>
        </p:nvPicPr>
        <p:blipFill>
          <a:blip r:embed="rId6"/>
          <a:srcRect/>
          <a:stretch>
            <a:fillRect/>
          </a:stretch>
        </p:blipFill>
        <p:spPr bwMode="auto">
          <a:xfrm>
            <a:off x="1219201" y="620711"/>
            <a:ext cx="6553200" cy="2001705"/>
          </a:xfrm>
          <a:prstGeom prst="rect">
            <a:avLst/>
          </a:prstGeom>
          <a:noFill/>
          <a:ln w="9525">
            <a:noFill/>
            <a:miter lim="800000"/>
            <a:headEnd/>
            <a:tailEnd/>
          </a:ln>
        </p:spPr>
      </p:pic>
      <p:pic>
        <p:nvPicPr>
          <p:cNvPr id="33796" name="Picture 4" descr="http://www.silvaco.com/tech_lib/simulationstandard/1995/aug/a6/fig6.gif"/>
          <p:cNvPicPr>
            <a:picLocks noChangeAspect="1" noChangeArrowheads="1"/>
          </p:cNvPicPr>
          <p:nvPr>
            <p:custDataLst>
              <p:tags r:id="rId2"/>
            </p:custDataLst>
          </p:nvPr>
        </p:nvPicPr>
        <p:blipFill>
          <a:blip r:embed="rId7"/>
          <a:srcRect/>
          <a:stretch>
            <a:fillRect/>
          </a:stretch>
        </p:blipFill>
        <p:spPr bwMode="auto">
          <a:xfrm>
            <a:off x="288437" y="2901402"/>
            <a:ext cx="2040820" cy="2327468"/>
          </a:xfrm>
          <a:prstGeom prst="rect">
            <a:avLst/>
          </a:prstGeom>
          <a:noFill/>
          <a:ln w="9525">
            <a:noFill/>
            <a:miter lim="800000"/>
            <a:headEnd/>
            <a:tailEnd/>
          </a:ln>
        </p:spPr>
      </p:pic>
      <p:sp>
        <p:nvSpPr>
          <p:cNvPr id="2" name="TextBox 1"/>
          <p:cNvSpPr txBox="1"/>
          <p:nvPr/>
        </p:nvSpPr>
        <p:spPr>
          <a:xfrm>
            <a:off x="3200400" y="3369151"/>
            <a:ext cx="5943600" cy="2997744"/>
          </a:xfrm>
          <a:prstGeom prst="rect">
            <a:avLst/>
          </a:prstGeom>
          <a:noFill/>
        </p:spPr>
        <p:txBody>
          <a:bodyPr wrap="square" rtlCol="0">
            <a:spAutoFit/>
          </a:bodyPr>
          <a:lstStyle/>
          <a:p>
            <a:pPr>
              <a:buNone/>
            </a:pPr>
            <a:r>
              <a:rPr lang="en-US" sz="2000" dirty="0">
                <a:latin typeface="Comic Sans MS"/>
                <a:cs typeface="Comic Sans MS"/>
              </a:rPr>
              <a:t>Odd Number </a:t>
            </a:r>
            <a:r>
              <a:rPr lang="en-US" sz="2000" dirty="0">
                <a:highlight>
                  <a:srgbClr val="FFFF00"/>
                </a:highlight>
                <a:latin typeface="Comic Sans MS"/>
                <a:cs typeface="Comic Sans MS"/>
              </a:rPr>
              <a:t>with feedback </a:t>
            </a:r>
            <a:r>
              <a:rPr lang="mr-IN" sz="2000" dirty="0">
                <a:latin typeface="Comic Sans MS"/>
                <a:cs typeface="Comic Sans MS"/>
              </a:rPr>
              <a:t>–</a:t>
            </a:r>
            <a:r>
              <a:rPr lang="en-US" sz="2000" dirty="0">
                <a:latin typeface="Comic Sans MS"/>
                <a:cs typeface="Comic Sans MS"/>
              </a:rPr>
              <a:t> keeps changing</a:t>
            </a:r>
          </a:p>
          <a:p>
            <a:pPr>
              <a:buNone/>
            </a:pPr>
            <a:r>
              <a:rPr lang="en-US" sz="2000" dirty="0">
                <a:latin typeface="Comic Sans MS"/>
                <a:cs typeface="Comic Sans MS"/>
              </a:rPr>
              <a:t>(Oscillator)</a:t>
            </a:r>
          </a:p>
          <a:p>
            <a:pPr>
              <a:buNone/>
            </a:pPr>
            <a:r>
              <a:rPr lang="en-US" sz="2000" dirty="0">
                <a:latin typeface="Comic Sans MS"/>
                <a:cs typeface="Comic Sans MS"/>
              </a:rPr>
              <a:t>Even Number </a:t>
            </a:r>
            <a:r>
              <a:rPr lang="en-US" sz="2000" dirty="0">
                <a:highlight>
                  <a:srgbClr val="FFFF00"/>
                </a:highlight>
                <a:latin typeface="Comic Sans MS"/>
                <a:cs typeface="Comic Sans MS"/>
              </a:rPr>
              <a:t>with feedback </a:t>
            </a:r>
            <a:r>
              <a:rPr lang="en-US" sz="2000" dirty="0">
                <a:latin typeface="Comic Sans MS"/>
                <a:cs typeface="Comic Sans MS"/>
              </a:rPr>
              <a:t>- Reaffirms (Memory)</a:t>
            </a:r>
          </a:p>
          <a:p>
            <a:pPr>
              <a:buNone/>
            </a:pPr>
            <a:endParaRPr lang="en-US" sz="2000" dirty="0">
              <a:latin typeface="Comic Sans MS"/>
              <a:cs typeface="Comic Sans MS"/>
            </a:endParaRPr>
          </a:p>
          <a:p>
            <a:pPr>
              <a:buNone/>
            </a:pPr>
            <a:r>
              <a:rPr lang="en-US" sz="2000" dirty="0">
                <a:latin typeface="Comic Sans MS"/>
                <a:cs typeface="Comic Sans MS"/>
              </a:rPr>
              <a:t>Both need a clock to</a:t>
            </a:r>
          </a:p>
          <a:p>
            <a:pPr>
              <a:buNone/>
            </a:pPr>
            <a:r>
              <a:rPr lang="en-US" sz="2000" dirty="0">
                <a:latin typeface="Comic Sans MS"/>
                <a:cs typeface="Comic Sans MS"/>
              </a:rPr>
              <a:t>control switching</a:t>
            </a:r>
          </a:p>
          <a:p>
            <a:pPr>
              <a:buNone/>
            </a:pPr>
            <a:endParaRPr lang="en-US" dirty="0">
              <a:latin typeface="Comic Sans MS"/>
              <a:cs typeface="Comic Sans MS"/>
            </a:endParaRPr>
          </a:p>
        </p:txBody>
      </p:sp>
      <p:pic>
        <p:nvPicPr>
          <p:cNvPr id="3" name="Picture 2" descr="Screen Shot 2019-08-01 at 9.22.1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9" y="4711710"/>
            <a:ext cx="1676401" cy="1855217"/>
          </a:xfrm>
          <a:prstGeom prst="rect">
            <a:avLst/>
          </a:prstGeom>
        </p:spPr>
      </p:pic>
      <p:sp>
        <p:nvSpPr>
          <p:cNvPr id="4" name="Slide Number Placeholder 3"/>
          <p:cNvSpPr>
            <a:spLocks noGrp="1"/>
          </p:cNvSpPr>
          <p:nvPr>
            <p:ph type="sldNum" sz="quarter" idx="12"/>
          </p:nvPr>
        </p:nvSpPr>
        <p:spPr/>
        <p:txBody>
          <a:bodyPr/>
          <a:lstStyle/>
          <a:p>
            <a:pPr>
              <a:defRPr/>
            </a:pPr>
            <a:fld id="{0F4E21E8-E98A-5642-BFE8-2DAD7EC709D7}" type="slidenum">
              <a:rPr lang="en-US" smtClean="0"/>
              <a:pPr>
                <a:defRPr/>
              </a:pPr>
              <a:t>61</a:t>
            </a:fld>
            <a:endParaRPr lang="en-US"/>
          </a:p>
        </p:txBody>
      </p:sp>
      <p:pic>
        <p:nvPicPr>
          <p:cNvPr id="5" name="Audio 4">
            <a:hlinkClick r:id="" action="ppaction://media"/>
            <a:extLst>
              <a:ext uri="{FF2B5EF4-FFF2-40B4-BE49-F238E27FC236}">
                <a16:creationId xmlns:a16="http://schemas.microsoft.com/office/drawing/2014/main" id="{B0373B86-F0F4-D766-7511-93911314429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99954542"/>
      </p:ext>
    </p:extLst>
  </p:cSld>
  <p:clrMapOvr>
    <a:masterClrMapping/>
  </p:clrMapOvr>
  <mc:AlternateContent xmlns:mc="http://schemas.openxmlformats.org/markup-compatibility/2006" xmlns:p14="http://schemas.microsoft.com/office/powerpoint/2010/main">
    <mc:Choice Requires="p14">
      <p:transition spd="slow" p14:dur="2000" advTm="60773"/>
    </mc:Choice>
    <mc:Fallback xmlns="">
      <p:transition spd="slow" advTm="6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4"/>
          <p:cNvSpPr txBox="1">
            <a:spLocks noChangeArrowheads="1"/>
          </p:cNvSpPr>
          <p:nvPr/>
        </p:nvSpPr>
        <p:spPr bwMode="auto">
          <a:xfrm>
            <a:off x="3283622" y="0"/>
            <a:ext cx="1907895"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Memory</a:t>
            </a:r>
          </a:p>
        </p:txBody>
      </p:sp>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0D1BC401-F537-14C6-DFD1-BBEAE10316EC}"/>
                  </a:ext>
                </a:extLst>
              </p14:cNvPr>
              <p14:cNvContentPartPr/>
              <p14:nvPr/>
            </p14:nvContentPartPr>
            <p14:xfrm>
              <a:off x="5652381" y="872026"/>
              <a:ext cx="212040" cy="347400"/>
            </p14:xfrm>
          </p:contentPart>
        </mc:Choice>
        <mc:Fallback xmlns="">
          <p:pic>
            <p:nvPicPr>
              <p:cNvPr id="23" name="Ink 22">
                <a:extLst>
                  <a:ext uri="{FF2B5EF4-FFF2-40B4-BE49-F238E27FC236}">
                    <a16:creationId xmlns:a16="http://schemas.microsoft.com/office/drawing/2014/main" id="{0D1BC401-F537-14C6-DFD1-BBEAE10316EC}"/>
                  </a:ext>
                </a:extLst>
              </p:cNvPr>
              <p:cNvPicPr/>
              <p:nvPr/>
            </p:nvPicPr>
            <p:blipFill>
              <a:blip r:embed="rId17"/>
              <a:stretch>
                <a:fillRect/>
              </a:stretch>
            </p:blipFill>
            <p:spPr>
              <a:xfrm>
                <a:off x="5643381" y="863026"/>
                <a:ext cx="22968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a:extLst>
                  <a:ext uri="{FF2B5EF4-FFF2-40B4-BE49-F238E27FC236}">
                    <a16:creationId xmlns:a16="http://schemas.microsoft.com/office/drawing/2014/main" id="{894ADF7C-905C-347D-B841-4B6B86BDB811}"/>
                  </a:ext>
                </a:extLst>
              </p14:cNvPr>
              <p14:cNvContentPartPr/>
              <p14:nvPr/>
            </p14:nvContentPartPr>
            <p14:xfrm>
              <a:off x="5672901" y="1103866"/>
              <a:ext cx="174600" cy="360"/>
            </p14:xfrm>
          </p:contentPart>
        </mc:Choice>
        <mc:Fallback xmlns="">
          <p:pic>
            <p:nvPicPr>
              <p:cNvPr id="24" name="Ink 23">
                <a:extLst>
                  <a:ext uri="{FF2B5EF4-FFF2-40B4-BE49-F238E27FC236}">
                    <a16:creationId xmlns:a16="http://schemas.microsoft.com/office/drawing/2014/main" id="{894ADF7C-905C-347D-B841-4B6B86BDB811}"/>
                  </a:ext>
                </a:extLst>
              </p:cNvPr>
              <p:cNvPicPr/>
              <p:nvPr/>
            </p:nvPicPr>
            <p:blipFill>
              <a:blip r:embed="rId19"/>
              <a:stretch>
                <a:fillRect/>
              </a:stretch>
            </p:blipFill>
            <p:spPr>
              <a:xfrm>
                <a:off x="5664261" y="1094866"/>
                <a:ext cx="192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7A7F9C2E-7499-DF52-3C2C-F57B91CE6E61}"/>
                  </a:ext>
                </a:extLst>
              </p14:cNvPr>
              <p14:cNvContentPartPr/>
              <p14:nvPr/>
            </p14:nvContentPartPr>
            <p14:xfrm>
              <a:off x="6386421" y="868426"/>
              <a:ext cx="221400" cy="302040"/>
            </p14:xfrm>
          </p:contentPart>
        </mc:Choice>
        <mc:Fallback xmlns="">
          <p:pic>
            <p:nvPicPr>
              <p:cNvPr id="25" name="Ink 24">
                <a:extLst>
                  <a:ext uri="{FF2B5EF4-FFF2-40B4-BE49-F238E27FC236}">
                    <a16:creationId xmlns:a16="http://schemas.microsoft.com/office/drawing/2014/main" id="{7A7F9C2E-7499-DF52-3C2C-F57B91CE6E61}"/>
                  </a:ext>
                </a:extLst>
              </p:cNvPr>
              <p:cNvPicPr/>
              <p:nvPr/>
            </p:nvPicPr>
            <p:blipFill>
              <a:blip r:embed="rId21"/>
              <a:stretch>
                <a:fillRect/>
              </a:stretch>
            </p:blipFill>
            <p:spPr>
              <a:xfrm>
                <a:off x="6377421" y="859426"/>
                <a:ext cx="23904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6" name="Ink 25">
                <a:extLst>
                  <a:ext uri="{FF2B5EF4-FFF2-40B4-BE49-F238E27FC236}">
                    <a16:creationId xmlns:a16="http://schemas.microsoft.com/office/drawing/2014/main" id="{3FECA91C-DDAB-B9F4-C49C-985E48C41BE9}"/>
                  </a:ext>
                </a:extLst>
              </p14:cNvPr>
              <p14:cNvContentPartPr/>
              <p14:nvPr/>
            </p14:nvContentPartPr>
            <p14:xfrm>
              <a:off x="7039821" y="972106"/>
              <a:ext cx="405720" cy="200880"/>
            </p14:xfrm>
          </p:contentPart>
        </mc:Choice>
        <mc:Fallback xmlns="">
          <p:pic>
            <p:nvPicPr>
              <p:cNvPr id="26" name="Ink 25">
                <a:extLst>
                  <a:ext uri="{FF2B5EF4-FFF2-40B4-BE49-F238E27FC236}">
                    <a16:creationId xmlns:a16="http://schemas.microsoft.com/office/drawing/2014/main" id="{3FECA91C-DDAB-B9F4-C49C-985E48C41BE9}"/>
                  </a:ext>
                </a:extLst>
              </p:cNvPr>
              <p:cNvPicPr/>
              <p:nvPr/>
            </p:nvPicPr>
            <p:blipFill>
              <a:blip r:embed="rId23"/>
              <a:stretch>
                <a:fillRect/>
              </a:stretch>
            </p:blipFill>
            <p:spPr>
              <a:xfrm>
                <a:off x="7031181" y="963106"/>
                <a:ext cx="42336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7" name="Ink 26">
                <a:extLst>
                  <a:ext uri="{FF2B5EF4-FFF2-40B4-BE49-F238E27FC236}">
                    <a16:creationId xmlns:a16="http://schemas.microsoft.com/office/drawing/2014/main" id="{FBF30A5A-F229-EAD1-B677-830506BE1A03}"/>
                  </a:ext>
                </a:extLst>
              </p14:cNvPr>
              <p14:cNvContentPartPr/>
              <p14:nvPr/>
            </p14:nvContentPartPr>
            <p14:xfrm>
              <a:off x="7335021" y="1045546"/>
              <a:ext cx="110880" cy="132120"/>
            </p14:xfrm>
          </p:contentPart>
        </mc:Choice>
        <mc:Fallback xmlns="">
          <p:pic>
            <p:nvPicPr>
              <p:cNvPr id="27" name="Ink 26">
                <a:extLst>
                  <a:ext uri="{FF2B5EF4-FFF2-40B4-BE49-F238E27FC236}">
                    <a16:creationId xmlns:a16="http://schemas.microsoft.com/office/drawing/2014/main" id="{FBF30A5A-F229-EAD1-B677-830506BE1A03}"/>
                  </a:ext>
                </a:extLst>
              </p:cNvPr>
              <p:cNvPicPr/>
              <p:nvPr/>
            </p:nvPicPr>
            <p:blipFill>
              <a:blip r:embed="rId25"/>
              <a:stretch>
                <a:fillRect/>
              </a:stretch>
            </p:blipFill>
            <p:spPr>
              <a:xfrm>
                <a:off x="7326021" y="1036906"/>
                <a:ext cx="12852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 name="Ink 27">
                <a:extLst>
                  <a:ext uri="{FF2B5EF4-FFF2-40B4-BE49-F238E27FC236}">
                    <a16:creationId xmlns:a16="http://schemas.microsoft.com/office/drawing/2014/main" id="{4A65A9DB-44F3-66FD-F2E8-68FDBD273465}"/>
                  </a:ext>
                </a:extLst>
              </p14:cNvPr>
              <p14:cNvContentPartPr/>
              <p14:nvPr/>
            </p14:nvContentPartPr>
            <p14:xfrm>
              <a:off x="7541661" y="796786"/>
              <a:ext cx="102960" cy="313560"/>
            </p14:xfrm>
          </p:contentPart>
        </mc:Choice>
        <mc:Fallback xmlns="">
          <p:pic>
            <p:nvPicPr>
              <p:cNvPr id="28" name="Ink 27">
                <a:extLst>
                  <a:ext uri="{FF2B5EF4-FFF2-40B4-BE49-F238E27FC236}">
                    <a16:creationId xmlns:a16="http://schemas.microsoft.com/office/drawing/2014/main" id="{4A65A9DB-44F3-66FD-F2E8-68FDBD273465}"/>
                  </a:ext>
                </a:extLst>
              </p:cNvPr>
              <p:cNvPicPr/>
              <p:nvPr/>
            </p:nvPicPr>
            <p:blipFill>
              <a:blip r:embed="rId27"/>
              <a:stretch>
                <a:fillRect/>
              </a:stretch>
            </p:blipFill>
            <p:spPr>
              <a:xfrm>
                <a:off x="7533021" y="787786"/>
                <a:ext cx="12060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E2EA597F-5816-B1AC-0396-9467EADEB71A}"/>
                  </a:ext>
                </a:extLst>
              </p14:cNvPr>
              <p14:cNvContentPartPr/>
              <p14:nvPr/>
            </p14:nvContentPartPr>
            <p14:xfrm>
              <a:off x="7502421" y="976426"/>
              <a:ext cx="89640" cy="360"/>
            </p14:xfrm>
          </p:contentPart>
        </mc:Choice>
        <mc:Fallback xmlns="">
          <p:pic>
            <p:nvPicPr>
              <p:cNvPr id="29" name="Ink 28">
                <a:extLst>
                  <a:ext uri="{FF2B5EF4-FFF2-40B4-BE49-F238E27FC236}">
                    <a16:creationId xmlns:a16="http://schemas.microsoft.com/office/drawing/2014/main" id="{E2EA597F-5816-B1AC-0396-9467EADEB71A}"/>
                  </a:ext>
                </a:extLst>
              </p:cNvPr>
              <p:cNvPicPr/>
              <p:nvPr/>
            </p:nvPicPr>
            <p:blipFill>
              <a:blip r:embed="rId29"/>
              <a:stretch>
                <a:fillRect/>
              </a:stretch>
            </p:blipFill>
            <p:spPr>
              <a:xfrm>
                <a:off x="7493421" y="967426"/>
                <a:ext cx="107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0FC40224-4338-BE4C-00CB-58FA0DF3E43D}"/>
                  </a:ext>
                </a:extLst>
              </p14:cNvPr>
              <p14:cNvContentPartPr/>
              <p14:nvPr/>
            </p14:nvContentPartPr>
            <p14:xfrm>
              <a:off x="7757661" y="929626"/>
              <a:ext cx="175320" cy="174960"/>
            </p14:xfrm>
          </p:contentPart>
        </mc:Choice>
        <mc:Fallback xmlns="">
          <p:pic>
            <p:nvPicPr>
              <p:cNvPr id="30" name="Ink 29">
                <a:extLst>
                  <a:ext uri="{FF2B5EF4-FFF2-40B4-BE49-F238E27FC236}">
                    <a16:creationId xmlns:a16="http://schemas.microsoft.com/office/drawing/2014/main" id="{0FC40224-4338-BE4C-00CB-58FA0DF3E43D}"/>
                  </a:ext>
                </a:extLst>
              </p:cNvPr>
              <p:cNvPicPr/>
              <p:nvPr/>
            </p:nvPicPr>
            <p:blipFill>
              <a:blip r:embed="rId31"/>
              <a:stretch>
                <a:fillRect/>
              </a:stretch>
            </p:blipFill>
            <p:spPr>
              <a:xfrm>
                <a:off x="7749021" y="920986"/>
                <a:ext cx="19296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FA8A52DE-1F22-5135-ECEF-A8716E76B2A2}"/>
                  </a:ext>
                </a:extLst>
              </p14:cNvPr>
              <p14:cNvContentPartPr/>
              <p14:nvPr/>
            </p14:nvContentPartPr>
            <p14:xfrm>
              <a:off x="5372661" y="610666"/>
              <a:ext cx="2764080" cy="1841760"/>
            </p14:xfrm>
          </p:contentPart>
        </mc:Choice>
        <mc:Fallback xmlns="">
          <p:pic>
            <p:nvPicPr>
              <p:cNvPr id="31" name="Ink 30">
                <a:extLst>
                  <a:ext uri="{FF2B5EF4-FFF2-40B4-BE49-F238E27FC236}">
                    <a16:creationId xmlns:a16="http://schemas.microsoft.com/office/drawing/2014/main" id="{FA8A52DE-1F22-5135-ECEF-A8716E76B2A2}"/>
                  </a:ext>
                </a:extLst>
              </p:cNvPr>
              <p:cNvPicPr/>
              <p:nvPr/>
            </p:nvPicPr>
            <p:blipFill>
              <a:blip r:embed="rId33"/>
              <a:stretch>
                <a:fillRect/>
              </a:stretch>
            </p:blipFill>
            <p:spPr>
              <a:xfrm>
                <a:off x="5363661" y="602026"/>
                <a:ext cx="2781720" cy="18594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3" name="Ink 32">
                <a:extLst>
                  <a:ext uri="{FF2B5EF4-FFF2-40B4-BE49-F238E27FC236}">
                    <a16:creationId xmlns:a16="http://schemas.microsoft.com/office/drawing/2014/main" id="{EE85B4E6-DAE6-A8E3-5C53-0B124757CE92}"/>
                  </a:ext>
                </a:extLst>
              </p14:cNvPr>
              <p14:cNvContentPartPr/>
              <p14:nvPr/>
            </p14:nvContentPartPr>
            <p14:xfrm>
              <a:off x="5406141" y="1301146"/>
              <a:ext cx="2748600" cy="104400"/>
            </p14:xfrm>
          </p:contentPart>
        </mc:Choice>
        <mc:Fallback xmlns="">
          <p:pic>
            <p:nvPicPr>
              <p:cNvPr id="33" name="Ink 32">
                <a:extLst>
                  <a:ext uri="{FF2B5EF4-FFF2-40B4-BE49-F238E27FC236}">
                    <a16:creationId xmlns:a16="http://schemas.microsoft.com/office/drawing/2014/main" id="{EE85B4E6-DAE6-A8E3-5C53-0B124757CE92}"/>
                  </a:ext>
                </a:extLst>
              </p:cNvPr>
              <p:cNvPicPr/>
              <p:nvPr/>
            </p:nvPicPr>
            <p:blipFill>
              <a:blip r:embed="rId35"/>
              <a:stretch>
                <a:fillRect/>
              </a:stretch>
            </p:blipFill>
            <p:spPr>
              <a:xfrm>
                <a:off x="5397501" y="1292146"/>
                <a:ext cx="276624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Ink 34">
                <a:extLst>
                  <a:ext uri="{FF2B5EF4-FFF2-40B4-BE49-F238E27FC236}">
                    <a16:creationId xmlns:a16="http://schemas.microsoft.com/office/drawing/2014/main" id="{4959BFCD-7DE0-DFBE-1E8D-D7CA1620D5D2}"/>
                  </a:ext>
                </a:extLst>
              </p14:cNvPr>
              <p14:cNvContentPartPr/>
              <p14:nvPr/>
            </p14:nvContentPartPr>
            <p14:xfrm>
              <a:off x="6256821" y="697426"/>
              <a:ext cx="56880" cy="1878480"/>
            </p14:xfrm>
          </p:contentPart>
        </mc:Choice>
        <mc:Fallback xmlns="">
          <p:pic>
            <p:nvPicPr>
              <p:cNvPr id="35" name="Ink 34">
                <a:extLst>
                  <a:ext uri="{FF2B5EF4-FFF2-40B4-BE49-F238E27FC236}">
                    <a16:creationId xmlns:a16="http://schemas.microsoft.com/office/drawing/2014/main" id="{4959BFCD-7DE0-DFBE-1E8D-D7CA1620D5D2}"/>
                  </a:ext>
                </a:extLst>
              </p:cNvPr>
              <p:cNvPicPr/>
              <p:nvPr/>
            </p:nvPicPr>
            <p:blipFill>
              <a:blip r:embed="rId37"/>
              <a:stretch>
                <a:fillRect/>
              </a:stretch>
            </p:blipFill>
            <p:spPr>
              <a:xfrm>
                <a:off x="6248181" y="688426"/>
                <a:ext cx="74520" cy="18961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7" name="Ink 36">
                <a:extLst>
                  <a:ext uri="{FF2B5EF4-FFF2-40B4-BE49-F238E27FC236}">
                    <a16:creationId xmlns:a16="http://schemas.microsoft.com/office/drawing/2014/main" id="{90320FE4-706A-31B5-1C24-C13C966D473F}"/>
                  </a:ext>
                </a:extLst>
              </p14:cNvPr>
              <p14:cNvContentPartPr/>
              <p14:nvPr/>
            </p14:nvContentPartPr>
            <p14:xfrm>
              <a:off x="6926421" y="699586"/>
              <a:ext cx="41400" cy="1647720"/>
            </p14:xfrm>
          </p:contentPart>
        </mc:Choice>
        <mc:Fallback xmlns="">
          <p:pic>
            <p:nvPicPr>
              <p:cNvPr id="37" name="Ink 36">
                <a:extLst>
                  <a:ext uri="{FF2B5EF4-FFF2-40B4-BE49-F238E27FC236}">
                    <a16:creationId xmlns:a16="http://schemas.microsoft.com/office/drawing/2014/main" id="{90320FE4-706A-31B5-1C24-C13C966D473F}"/>
                  </a:ext>
                </a:extLst>
              </p:cNvPr>
              <p:cNvPicPr/>
              <p:nvPr/>
            </p:nvPicPr>
            <p:blipFill>
              <a:blip r:embed="rId39"/>
              <a:stretch>
                <a:fillRect/>
              </a:stretch>
            </p:blipFill>
            <p:spPr>
              <a:xfrm>
                <a:off x="6917781" y="690946"/>
                <a:ext cx="59040" cy="16653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9" name="Ink 38">
                <a:extLst>
                  <a:ext uri="{FF2B5EF4-FFF2-40B4-BE49-F238E27FC236}">
                    <a16:creationId xmlns:a16="http://schemas.microsoft.com/office/drawing/2014/main" id="{190F7DCB-8BB7-8C2F-D7F6-E1BFDBC4CB98}"/>
                  </a:ext>
                </a:extLst>
              </p14:cNvPr>
              <p14:cNvContentPartPr/>
              <p14:nvPr/>
            </p14:nvContentPartPr>
            <p14:xfrm>
              <a:off x="5906181" y="1336426"/>
              <a:ext cx="141480" cy="136080"/>
            </p14:xfrm>
          </p:contentPart>
        </mc:Choice>
        <mc:Fallback xmlns="">
          <p:pic>
            <p:nvPicPr>
              <p:cNvPr id="39" name="Ink 38">
                <a:extLst>
                  <a:ext uri="{FF2B5EF4-FFF2-40B4-BE49-F238E27FC236}">
                    <a16:creationId xmlns:a16="http://schemas.microsoft.com/office/drawing/2014/main" id="{190F7DCB-8BB7-8C2F-D7F6-E1BFDBC4CB98}"/>
                  </a:ext>
                </a:extLst>
              </p:cNvPr>
              <p:cNvPicPr/>
              <p:nvPr/>
            </p:nvPicPr>
            <p:blipFill>
              <a:blip r:embed="rId41"/>
              <a:stretch>
                <a:fillRect/>
              </a:stretch>
            </p:blipFill>
            <p:spPr>
              <a:xfrm>
                <a:off x="5897181" y="1327786"/>
                <a:ext cx="15912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0" name="Ink 39">
                <a:extLst>
                  <a:ext uri="{FF2B5EF4-FFF2-40B4-BE49-F238E27FC236}">
                    <a16:creationId xmlns:a16="http://schemas.microsoft.com/office/drawing/2014/main" id="{B0B6D6F7-ACD3-75C6-34CD-32EB2068A58A}"/>
                  </a:ext>
                </a:extLst>
              </p14:cNvPr>
              <p14:cNvContentPartPr/>
              <p14:nvPr/>
            </p14:nvContentPartPr>
            <p14:xfrm>
              <a:off x="6400821" y="1349746"/>
              <a:ext cx="128520" cy="142560"/>
            </p14:xfrm>
          </p:contentPart>
        </mc:Choice>
        <mc:Fallback xmlns="">
          <p:pic>
            <p:nvPicPr>
              <p:cNvPr id="40" name="Ink 39">
                <a:extLst>
                  <a:ext uri="{FF2B5EF4-FFF2-40B4-BE49-F238E27FC236}">
                    <a16:creationId xmlns:a16="http://schemas.microsoft.com/office/drawing/2014/main" id="{B0B6D6F7-ACD3-75C6-34CD-32EB2068A58A}"/>
                  </a:ext>
                </a:extLst>
              </p:cNvPr>
              <p:cNvPicPr/>
              <p:nvPr/>
            </p:nvPicPr>
            <p:blipFill>
              <a:blip r:embed="rId43"/>
              <a:stretch>
                <a:fillRect/>
              </a:stretch>
            </p:blipFill>
            <p:spPr>
              <a:xfrm>
                <a:off x="6392181" y="1341106"/>
                <a:ext cx="14616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1" name="Ink 40">
                <a:extLst>
                  <a:ext uri="{FF2B5EF4-FFF2-40B4-BE49-F238E27FC236}">
                    <a16:creationId xmlns:a16="http://schemas.microsoft.com/office/drawing/2014/main" id="{A672E34D-D113-C9CE-455F-5A2BEF3396F3}"/>
                  </a:ext>
                </a:extLst>
              </p14:cNvPr>
              <p14:cNvContentPartPr/>
              <p14:nvPr/>
            </p14:nvContentPartPr>
            <p14:xfrm>
              <a:off x="5920941" y="1582666"/>
              <a:ext cx="122760" cy="150120"/>
            </p14:xfrm>
          </p:contentPart>
        </mc:Choice>
        <mc:Fallback xmlns="">
          <p:pic>
            <p:nvPicPr>
              <p:cNvPr id="41" name="Ink 40">
                <a:extLst>
                  <a:ext uri="{FF2B5EF4-FFF2-40B4-BE49-F238E27FC236}">
                    <a16:creationId xmlns:a16="http://schemas.microsoft.com/office/drawing/2014/main" id="{A672E34D-D113-C9CE-455F-5A2BEF3396F3}"/>
                  </a:ext>
                </a:extLst>
              </p:cNvPr>
              <p:cNvPicPr/>
              <p:nvPr/>
            </p:nvPicPr>
            <p:blipFill>
              <a:blip r:embed="rId45"/>
              <a:stretch>
                <a:fillRect/>
              </a:stretch>
            </p:blipFill>
            <p:spPr>
              <a:xfrm>
                <a:off x="5912301" y="1574026"/>
                <a:ext cx="1404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2" name="Ink 41">
                <a:extLst>
                  <a:ext uri="{FF2B5EF4-FFF2-40B4-BE49-F238E27FC236}">
                    <a16:creationId xmlns:a16="http://schemas.microsoft.com/office/drawing/2014/main" id="{2CAE466F-229A-4047-7A2C-59C0A4130AEB}"/>
                  </a:ext>
                </a:extLst>
              </p14:cNvPr>
              <p14:cNvContentPartPr/>
              <p14:nvPr/>
            </p14:nvContentPartPr>
            <p14:xfrm>
              <a:off x="6460221" y="1623346"/>
              <a:ext cx="360" cy="131400"/>
            </p14:xfrm>
          </p:contentPart>
        </mc:Choice>
        <mc:Fallback xmlns="">
          <p:pic>
            <p:nvPicPr>
              <p:cNvPr id="42" name="Ink 41">
                <a:extLst>
                  <a:ext uri="{FF2B5EF4-FFF2-40B4-BE49-F238E27FC236}">
                    <a16:creationId xmlns:a16="http://schemas.microsoft.com/office/drawing/2014/main" id="{2CAE466F-229A-4047-7A2C-59C0A4130AEB}"/>
                  </a:ext>
                </a:extLst>
              </p:cNvPr>
              <p:cNvPicPr/>
              <p:nvPr/>
            </p:nvPicPr>
            <p:blipFill>
              <a:blip r:embed="rId47"/>
              <a:stretch>
                <a:fillRect/>
              </a:stretch>
            </p:blipFill>
            <p:spPr>
              <a:xfrm>
                <a:off x="6451221" y="1614706"/>
                <a:ext cx="180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3" name="Ink 42">
                <a:extLst>
                  <a:ext uri="{FF2B5EF4-FFF2-40B4-BE49-F238E27FC236}">
                    <a16:creationId xmlns:a16="http://schemas.microsoft.com/office/drawing/2014/main" id="{D11E9B60-C17E-5F0B-D6D0-31899658D2F8}"/>
                  </a:ext>
                </a:extLst>
              </p14:cNvPr>
              <p14:cNvContentPartPr/>
              <p14:nvPr/>
            </p14:nvContentPartPr>
            <p14:xfrm>
              <a:off x="6010581" y="1875346"/>
              <a:ext cx="2880" cy="168840"/>
            </p14:xfrm>
          </p:contentPart>
        </mc:Choice>
        <mc:Fallback xmlns="">
          <p:pic>
            <p:nvPicPr>
              <p:cNvPr id="43" name="Ink 42">
                <a:extLst>
                  <a:ext uri="{FF2B5EF4-FFF2-40B4-BE49-F238E27FC236}">
                    <a16:creationId xmlns:a16="http://schemas.microsoft.com/office/drawing/2014/main" id="{D11E9B60-C17E-5F0B-D6D0-31899658D2F8}"/>
                  </a:ext>
                </a:extLst>
              </p:cNvPr>
              <p:cNvPicPr/>
              <p:nvPr/>
            </p:nvPicPr>
            <p:blipFill>
              <a:blip r:embed="rId49"/>
              <a:stretch>
                <a:fillRect/>
              </a:stretch>
            </p:blipFill>
            <p:spPr>
              <a:xfrm>
                <a:off x="6001581" y="1866346"/>
                <a:ext cx="2052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4" name="Ink 43">
                <a:extLst>
                  <a:ext uri="{FF2B5EF4-FFF2-40B4-BE49-F238E27FC236}">
                    <a16:creationId xmlns:a16="http://schemas.microsoft.com/office/drawing/2014/main" id="{D555BA19-A127-23B6-4C18-BF93E3E85158}"/>
                  </a:ext>
                </a:extLst>
              </p14:cNvPr>
              <p14:cNvContentPartPr/>
              <p14:nvPr/>
            </p14:nvContentPartPr>
            <p14:xfrm>
              <a:off x="6453741" y="1863466"/>
              <a:ext cx="164160" cy="151920"/>
            </p14:xfrm>
          </p:contentPart>
        </mc:Choice>
        <mc:Fallback xmlns="">
          <p:pic>
            <p:nvPicPr>
              <p:cNvPr id="44" name="Ink 43">
                <a:extLst>
                  <a:ext uri="{FF2B5EF4-FFF2-40B4-BE49-F238E27FC236}">
                    <a16:creationId xmlns:a16="http://schemas.microsoft.com/office/drawing/2014/main" id="{D555BA19-A127-23B6-4C18-BF93E3E85158}"/>
                  </a:ext>
                </a:extLst>
              </p:cNvPr>
              <p:cNvPicPr/>
              <p:nvPr/>
            </p:nvPicPr>
            <p:blipFill>
              <a:blip r:embed="rId51"/>
              <a:stretch>
                <a:fillRect/>
              </a:stretch>
            </p:blipFill>
            <p:spPr>
              <a:xfrm>
                <a:off x="6445101" y="1854466"/>
                <a:ext cx="18180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5" name="Ink 44">
                <a:extLst>
                  <a:ext uri="{FF2B5EF4-FFF2-40B4-BE49-F238E27FC236}">
                    <a16:creationId xmlns:a16="http://schemas.microsoft.com/office/drawing/2014/main" id="{C5B1AE7E-69EB-8A9D-7837-597AABA200D6}"/>
                  </a:ext>
                </a:extLst>
              </p14:cNvPr>
              <p14:cNvContentPartPr/>
              <p14:nvPr/>
            </p14:nvContentPartPr>
            <p14:xfrm>
              <a:off x="6066381" y="2185666"/>
              <a:ext cx="360" cy="197640"/>
            </p14:xfrm>
          </p:contentPart>
        </mc:Choice>
        <mc:Fallback xmlns="">
          <p:pic>
            <p:nvPicPr>
              <p:cNvPr id="45" name="Ink 44">
                <a:extLst>
                  <a:ext uri="{FF2B5EF4-FFF2-40B4-BE49-F238E27FC236}">
                    <a16:creationId xmlns:a16="http://schemas.microsoft.com/office/drawing/2014/main" id="{C5B1AE7E-69EB-8A9D-7837-597AABA200D6}"/>
                  </a:ext>
                </a:extLst>
              </p:cNvPr>
              <p:cNvPicPr/>
              <p:nvPr/>
            </p:nvPicPr>
            <p:blipFill>
              <a:blip r:embed="rId53"/>
              <a:stretch>
                <a:fillRect/>
              </a:stretch>
            </p:blipFill>
            <p:spPr>
              <a:xfrm>
                <a:off x="6057741" y="2176666"/>
                <a:ext cx="1800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6" name="Ink 45">
                <a:extLst>
                  <a:ext uri="{FF2B5EF4-FFF2-40B4-BE49-F238E27FC236}">
                    <a16:creationId xmlns:a16="http://schemas.microsoft.com/office/drawing/2014/main" id="{8680565F-8BA4-8ADF-A6D6-3F895F4D609D}"/>
                  </a:ext>
                </a:extLst>
              </p14:cNvPr>
              <p14:cNvContentPartPr/>
              <p14:nvPr/>
            </p14:nvContentPartPr>
            <p14:xfrm>
              <a:off x="6665421" y="2136346"/>
              <a:ext cx="360" cy="168120"/>
            </p14:xfrm>
          </p:contentPart>
        </mc:Choice>
        <mc:Fallback xmlns="">
          <p:pic>
            <p:nvPicPr>
              <p:cNvPr id="46" name="Ink 45">
                <a:extLst>
                  <a:ext uri="{FF2B5EF4-FFF2-40B4-BE49-F238E27FC236}">
                    <a16:creationId xmlns:a16="http://schemas.microsoft.com/office/drawing/2014/main" id="{8680565F-8BA4-8ADF-A6D6-3F895F4D609D}"/>
                  </a:ext>
                </a:extLst>
              </p:cNvPr>
              <p:cNvPicPr/>
              <p:nvPr/>
            </p:nvPicPr>
            <p:blipFill>
              <a:blip r:embed="rId55"/>
              <a:stretch>
                <a:fillRect/>
              </a:stretch>
            </p:blipFill>
            <p:spPr>
              <a:xfrm>
                <a:off x="6656421" y="2127706"/>
                <a:ext cx="1800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8" name="Ink 47">
                <a:extLst>
                  <a:ext uri="{FF2B5EF4-FFF2-40B4-BE49-F238E27FC236}">
                    <a16:creationId xmlns:a16="http://schemas.microsoft.com/office/drawing/2014/main" id="{F08188AB-4709-2873-57E2-B30BF1CFE212}"/>
                  </a:ext>
                </a:extLst>
              </p14:cNvPr>
              <p14:cNvContentPartPr/>
              <p14:nvPr/>
            </p14:nvContentPartPr>
            <p14:xfrm>
              <a:off x="7265541" y="1368106"/>
              <a:ext cx="87480" cy="122400"/>
            </p14:xfrm>
          </p:contentPart>
        </mc:Choice>
        <mc:Fallback xmlns="">
          <p:pic>
            <p:nvPicPr>
              <p:cNvPr id="48" name="Ink 47">
                <a:extLst>
                  <a:ext uri="{FF2B5EF4-FFF2-40B4-BE49-F238E27FC236}">
                    <a16:creationId xmlns:a16="http://schemas.microsoft.com/office/drawing/2014/main" id="{F08188AB-4709-2873-57E2-B30BF1CFE212}"/>
                  </a:ext>
                </a:extLst>
              </p:cNvPr>
              <p:cNvPicPr/>
              <p:nvPr/>
            </p:nvPicPr>
            <p:blipFill>
              <a:blip r:embed="rId57"/>
              <a:stretch>
                <a:fillRect/>
              </a:stretch>
            </p:blipFill>
            <p:spPr>
              <a:xfrm>
                <a:off x="7256901" y="1359466"/>
                <a:ext cx="10512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9" name="Ink 48">
                <a:extLst>
                  <a:ext uri="{FF2B5EF4-FFF2-40B4-BE49-F238E27FC236}">
                    <a16:creationId xmlns:a16="http://schemas.microsoft.com/office/drawing/2014/main" id="{A076F6FF-5352-B2CE-B1CE-97460132022F}"/>
                  </a:ext>
                </a:extLst>
              </p14:cNvPr>
              <p14:cNvContentPartPr/>
              <p14:nvPr/>
            </p14:nvContentPartPr>
            <p14:xfrm>
              <a:off x="7283541" y="1629466"/>
              <a:ext cx="360" cy="156600"/>
            </p14:xfrm>
          </p:contentPart>
        </mc:Choice>
        <mc:Fallback xmlns="">
          <p:pic>
            <p:nvPicPr>
              <p:cNvPr id="49" name="Ink 48">
                <a:extLst>
                  <a:ext uri="{FF2B5EF4-FFF2-40B4-BE49-F238E27FC236}">
                    <a16:creationId xmlns:a16="http://schemas.microsoft.com/office/drawing/2014/main" id="{A076F6FF-5352-B2CE-B1CE-97460132022F}"/>
                  </a:ext>
                </a:extLst>
              </p:cNvPr>
              <p:cNvPicPr/>
              <p:nvPr/>
            </p:nvPicPr>
            <p:blipFill>
              <a:blip r:embed="rId59"/>
              <a:stretch>
                <a:fillRect/>
              </a:stretch>
            </p:blipFill>
            <p:spPr>
              <a:xfrm>
                <a:off x="7274901" y="1620466"/>
                <a:ext cx="18000" cy="174240"/>
              </a:xfrm>
              <a:prstGeom prst="rect">
                <a:avLst/>
              </a:prstGeom>
            </p:spPr>
          </p:pic>
        </mc:Fallback>
      </mc:AlternateContent>
      <p:grpSp>
        <p:nvGrpSpPr>
          <p:cNvPr id="33796" name="Group 33795">
            <a:extLst>
              <a:ext uri="{FF2B5EF4-FFF2-40B4-BE49-F238E27FC236}">
                <a16:creationId xmlns:a16="http://schemas.microsoft.com/office/drawing/2014/main" id="{03F73EDD-0CAF-50B0-EA66-159A91FF499F}"/>
              </a:ext>
            </a:extLst>
          </p:cNvPr>
          <p:cNvGrpSpPr/>
          <p:nvPr/>
        </p:nvGrpSpPr>
        <p:grpSpPr>
          <a:xfrm>
            <a:off x="7245741" y="1978306"/>
            <a:ext cx="1408680" cy="1268640"/>
            <a:chOff x="7245741" y="1978306"/>
            <a:chExt cx="1408680" cy="1268640"/>
          </a:xfrm>
        </p:grpSpPr>
        <mc:AlternateContent xmlns:mc="http://schemas.openxmlformats.org/markup-compatibility/2006" xmlns:p14="http://schemas.microsoft.com/office/powerpoint/2010/main">
          <mc:Choice Requires="p14">
            <p:contentPart p14:bwMode="auto" r:id="rId60">
              <p14:nvContentPartPr>
                <p14:cNvPr id="51" name="Ink 50">
                  <a:extLst>
                    <a:ext uri="{FF2B5EF4-FFF2-40B4-BE49-F238E27FC236}">
                      <a16:creationId xmlns:a16="http://schemas.microsoft.com/office/drawing/2014/main" id="{FEDA3765-B614-3697-4A92-9BA5991F2560}"/>
                    </a:ext>
                  </a:extLst>
                </p14:cNvPr>
                <p14:cNvContentPartPr/>
                <p14:nvPr/>
              </p14:nvContentPartPr>
              <p14:xfrm>
                <a:off x="7245741" y="1978306"/>
                <a:ext cx="2880" cy="75600"/>
              </p14:xfrm>
            </p:contentPart>
          </mc:Choice>
          <mc:Fallback xmlns="">
            <p:pic>
              <p:nvPicPr>
                <p:cNvPr id="51" name="Ink 50">
                  <a:extLst>
                    <a:ext uri="{FF2B5EF4-FFF2-40B4-BE49-F238E27FC236}">
                      <a16:creationId xmlns:a16="http://schemas.microsoft.com/office/drawing/2014/main" id="{FEDA3765-B614-3697-4A92-9BA5991F2560}"/>
                    </a:ext>
                  </a:extLst>
                </p:cNvPr>
                <p:cNvPicPr/>
                <p:nvPr/>
              </p:nvPicPr>
              <p:blipFill>
                <a:blip r:embed="rId61"/>
                <a:stretch>
                  <a:fillRect/>
                </a:stretch>
              </p:blipFill>
              <p:spPr>
                <a:xfrm>
                  <a:off x="7237101" y="1969306"/>
                  <a:ext cx="2052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3" name="Ink 52">
                  <a:extLst>
                    <a:ext uri="{FF2B5EF4-FFF2-40B4-BE49-F238E27FC236}">
                      <a16:creationId xmlns:a16="http://schemas.microsoft.com/office/drawing/2014/main" id="{857EBC43-9FA0-E9A2-0CF2-630F1087C785}"/>
                    </a:ext>
                  </a:extLst>
                </p14:cNvPr>
                <p14:cNvContentPartPr/>
                <p14:nvPr/>
              </p14:nvContentPartPr>
              <p14:xfrm>
                <a:off x="7248621" y="2171626"/>
                <a:ext cx="112320" cy="145800"/>
              </p14:xfrm>
            </p:contentPart>
          </mc:Choice>
          <mc:Fallback xmlns="">
            <p:pic>
              <p:nvPicPr>
                <p:cNvPr id="53" name="Ink 52">
                  <a:extLst>
                    <a:ext uri="{FF2B5EF4-FFF2-40B4-BE49-F238E27FC236}">
                      <a16:creationId xmlns:a16="http://schemas.microsoft.com/office/drawing/2014/main" id="{857EBC43-9FA0-E9A2-0CF2-630F1087C785}"/>
                    </a:ext>
                  </a:extLst>
                </p:cNvPr>
                <p:cNvPicPr/>
                <p:nvPr/>
              </p:nvPicPr>
              <p:blipFill>
                <a:blip r:embed="rId63"/>
                <a:stretch>
                  <a:fillRect/>
                </a:stretch>
              </p:blipFill>
              <p:spPr>
                <a:xfrm>
                  <a:off x="7239621" y="2162986"/>
                  <a:ext cx="12996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5" name="Ink 54">
                  <a:extLst>
                    <a:ext uri="{FF2B5EF4-FFF2-40B4-BE49-F238E27FC236}">
                      <a16:creationId xmlns:a16="http://schemas.microsoft.com/office/drawing/2014/main" id="{109BE005-65FA-A691-FB4A-155B6B5D6C03}"/>
                    </a:ext>
                  </a:extLst>
                </p14:cNvPr>
                <p14:cNvContentPartPr/>
                <p14:nvPr/>
              </p14:nvContentPartPr>
              <p14:xfrm>
                <a:off x="7714101" y="2030146"/>
                <a:ext cx="105480" cy="690120"/>
              </p14:xfrm>
            </p:contentPart>
          </mc:Choice>
          <mc:Fallback xmlns="">
            <p:pic>
              <p:nvPicPr>
                <p:cNvPr id="55" name="Ink 54">
                  <a:extLst>
                    <a:ext uri="{FF2B5EF4-FFF2-40B4-BE49-F238E27FC236}">
                      <a16:creationId xmlns:a16="http://schemas.microsoft.com/office/drawing/2014/main" id="{109BE005-65FA-A691-FB4A-155B6B5D6C03}"/>
                    </a:ext>
                  </a:extLst>
                </p:cNvPr>
                <p:cNvPicPr/>
                <p:nvPr/>
              </p:nvPicPr>
              <p:blipFill>
                <a:blip r:embed="rId65"/>
                <a:stretch>
                  <a:fillRect/>
                </a:stretch>
              </p:blipFill>
              <p:spPr>
                <a:xfrm>
                  <a:off x="7705461" y="2021146"/>
                  <a:ext cx="123120" cy="7077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6" name="Ink 55">
                  <a:extLst>
                    <a:ext uri="{FF2B5EF4-FFF2-40B4-BE49-F238E27FC236}">
                      <a16:creationId xmlns:a16="http://schemas.microsoft.com/office/drawing/2014/main" id="{72DCED58-E2EA-29F7-D7A4-42D1993CDF4E}"/>
                    </a:ext>
                  </a:extLst>
                </p14:cNvPr>
                <p14:cNvContentPartPr/>
                <p14:nvPr/>
              </p14:nvContentPartPr>
              <p14:xfrm>
                <a:off x="7397301" y="3011506"/>
                <a:ext cx="173520" cy="235440"/>
              </p14:xfrm>
            </p:contentPart>
          </mc:Choice>
          <mc:Fallback xmlns="">
            <p:pic>
              <p:nvPicPr>
                <p:cNvPr id="56" name="Ink 55">
                  <a:extLst>
                    <a:ext uri="{FF2B5EF4-FFF2-40B4-BE49-F238E27FC236}">
                      <a16:creationId xmlns:a16="http://schemas.microsoft.com/office/drawing/2014/main" id="{72DCED58-E2EA-29F7-D7A4-42D1993CDF4E}"/>
                    </a:ext>
                  </a:extLst>
                </p:cNvPr>
                <p:cNvPicPr/>
                <p:nvPr/>
              </p:nvPicPr>
              <p:blipFill>
                <a:blip r:embed="rId67"/>
                <a:stretch>
                  <a:fillRect/>
                </a:stretch>
              </p:blipFill>
              <p:spPr>
                <a:xfrm>
                  <a:off x="7388661" y="3002506"/>
                  <a:ext cx="19116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7" name="Ink 56">
                  <a:extLst>
                    <a:ext uri="{FF2B5EF4-FFF2-40B4-BE49-F238E27FC236}">
                      <a16:creationId xmlns:a16="http://schemas.microsoft.com/office/drawing/2014/main" id="{47EAD01E-3617-2423-2C2E-07BFD21B1B39}"/>
                    </a:ext>
                  </a:extLst>
                </p14:cNvPr>
                <p14:cNvContentPartPr/>
                <p14:nvPr/>
              </p14:nvContentPartPr>
              <p14:xfrm>
                <a:off x="7445541" y="3028426"/>
                <a:ext cx="101160" cy="184320"/>
              </p14:xfrm>
            </p:contentPart>
          </mc:Choice>
          <mc:Fallback xmlns="">
            <p:pic>
              <p:nvPicPr>
                <p:cNvPr id="57" name="Ink 56">
                  <a:extLst>
                    <a:ext uri="{FF2B5EF4-FFF2-40B4-BE49-F238E27FC236}">
                      <a16:creationId xmlns:a16="http://schemas.microsoft.com/office/drawing/2014/main" id="{47EAD01E-3617-2423-2C2E-07BFD21B1B39}"/>
                    </a:ext>
                  </a:extLst>
                </p:cNvPr>
                <p:cNvPicPr/>
                <p:nvPr/>
              </p:nvPicPr>
              <p:blipFill>
                <a:blip r:embed="rId69"/>
                <a:stretch>
                  <a:fillRect/>
                </a:stretch>
              </p:blipFill>
              <p:spPr>
                <a:xfrm>
                  <a:off x="7436541" y="3019786"/>
                  <a:ext cx="11880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8" name="Ink 57">
                  <a:extLst>
                    <a:ext uri="{FF2B5EF4-FFF2-40B4-BE49-F238E27FC236}">
                      <a16:creationId xmlns:a16="http://schemas.microsoft.com/office/drawing/2014/main" id="{6C1013B5-7352-EE95-74EB-922B1F232128}"/>
                    </a:ext>
                  </a:extLst>
                </p14:cNvPr>
                <p14:cNvContentPartPr/>
                <p14:nvPr/>
              </p14:nvContentPartPr>
              <p14:xfrm>
                <a:off x="7650381" y="3052546"/>
                <a:ext cx="104400" cy="126360"/>
              </p14:xfrm>
            </p:contentPart>
          </mc:Choice>
          <mc:Fallback xmlns="">
            <p:pic>
              <p:nvPicPr>
                <p:cNvPr id="58" name="Ink 57">
                  <a:extLst>
                    <a:ext uri="{FF2B5EF4-FFF2-40B4-BE49-F238E27FC236}">
                      <a16:creationId xmlns:a16="http://schemas.microsoft.com/office/drawing/2014/main" id="{6C1013B5-7352-EE95-74EB-922B1F232128}"/>
                    </a:ext>
                  </a:extLst>
                </p:cNvPr>
                <p:cNvPicPr/>
                <p:nvPr/>
              </p:nvPicPr>
              <p:blipFill>
                <a:blip r:embed="rId71"/>
                <a:stretch>
                  <a:fillRect/>
                </a:stretch>
              </p:blipFill>
              <p:spPr>
                <a:xfrm>
                  <a:off x="7641381" y="3043546"/>
                  <a:ext cx="1220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9" name="Ink 58">
                  <a:extLst>
                    <a:ext uri="{FF2B5EF4-FFF2-40B4-BE49-F238E27FC236}">
                      <a16:creationId xmlns:a16="http://schemas.microsoft.com/office/drawing/2014/main" id="{6003CCA8-A1B5-60EB-34E7-D7FC6D16684A}"/>
                    </a:ext>
                  </a:extLst>
                </p14:cNvPr>
                <p14:cNvContentPartPr/>
                <p14:nvPr/>
              </p14:nvContentPartPr>
              <p14:xfrm>
                <a:off x="7833981" y="2941306"/>
                <a:ext cx="91080" cy="208440"/>
              </p14:xfrm>
            </p:contentPart>
          </mc:Choice>
          <mc:Fallback xmlns="">
            <p:pic>
              <p:nvPicPr>
                <p:cNvPr id="59" name="Ink 58">
                  <a:extLst>
                    <a:ext uri="{FF2B5EF4-FFF2-40B4-BE49-F238E27FC236}">
                      <a16:creationId xmlns:a16="http://schemas.microsoft.com/office/drawing/2014/main" id="{6003CCA8-A1B5-60EB-34E7-D7FC6D16684A}"/>
                    </a:ext>
                  </a:extLst>
                </p:cNvPr>
                <p:cNvPicPr/>
                <p:nvPr/>
              </p:nvPicPr>
              <p:blipFill>
                <a:blip r:embed="rId73"/>
                <a:stretch>
                  <a:fillRect/>
                </a:stretch>
              </p:blipFill>
              <p:spPr>
                <a:xfrm>
                  <a:off x="7825341" y="2932666"/>
                  <a:ext cx="10872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0" name="Ink 59">
                  <a:extLst>
                    <a:ext uri="{FF2B5EF4-FFF2-40B4-BE49-F238E27FC236}">
                      <a16:creationId xmlns:a16="http://schemas.microsoft.com/office/drawing/2014/main" id="{DB8E2DFC-EBB3-498B-03AC-AED6444E2315}"/>
                    </a:ext>
                  </a:extLst>
                </p14:cNvPr>
                <p14:cNvContentPartPr/>
                <p14:nvPr/>
              </p14:nvContentPartPr>
              <p14:xfrm>
                <a:off x="8029821" y="2897026"/>
                <a:ext cx="93600" cy="285840"/>
              </p14:xfrm>
            </p:contentPart>
          </mc:Choice>
          <mc:Fallback xmlns="">
            <p:pic>
              <p:nvPicPr>
                <p:cNvPr id="60" name="Ink 59">
                  <a:extLst>
                    <a:ext uri="{FF2B5EF4-FFF2-40B4-BE49-F238E27FC236}">
                      <a16:creationId xmlns:a16="http://schemas.microsoft.com/office/drawing/2014/main" id="{DB8E2DFC-EBB3-498B-03AC-AED6444E2315}"/>
                    </a:ext>
                  </a:extLst>
                </p:cNvPr>
                <p:cNvPicPr/>
                <p:nvPr/>
              </p:nvPicPr>
              <p:blipFill>
                <a:blip r:embed="rId75"/>
                <a:stretch>
                  <a:fillRect/>
                </a:stretch>
              </p:blipFill>
              <p:spPr>
                <a:xfrm>
                  <a:off x="8021181" y="2888386"/>
                  <a:ext cx="11124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1" name="Ink 60">
                  <a:extLst>
                    <a:ext uri="{FF2B5EF4-FFF2-40B4-BE49-F238E27FC236}">
                      <a16:creationId xmlns:a16="http://schemas.microsoft.com/office/drawing/2014/main" id="{9B0C28C4-941C-7813-CB8A-749A4394D75F}"/>
                    </a:ext>
                  </a:extLst>
                </p14:cNvPr>
                <p14:cNvContentPartPr/>
                <p14:nvPr/>
              </p14:nvContentPartPr>
              <p14:xfrm>
                <a:off x="8137461" y="3021586"/>
                <a:ext cx="75600" cy="172440"/>
              </p14:xfrm>
            </p:contentPart>
          </mc:Choice>
          <mc:Fallback xmlns="">
            <p:pic>
              <p:nvPicPr>
                <p:cNvPr id="61" name="Ink 60">
                  <a:extLst>
                    <a:ext uri="{FF2B5EF4-FFF2-40B4-BE49-F238E27FC236}">
                      <a16:creationId xmlns:a16="http://schemas.microsoft.com/office/drawing/2014/main" id="{9B0C28C4-941C-7813-CB8A-749A4394D75F}"/>
                    </a:ext>
                  </a:extLst>
                </p:cNvPr>
                <p:cNvPicPr/>
                <p:nvPr/>
              </p:nvPicPr>
              <p:blipFill>
                <a:blip r:embed="rId77"/>
                <a:stretch>
                  <a:fillRect/>
                </a:stretch>
              </p:blipFill>
              <p:spPr>
                <a:xfrm>
                  <a:off x="8128461" y="3012586"/>
                  <a:ext cx="9324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2" name="Ink 61">
                  <a:extLst>
                    <a:ext uri="{FF2B5EF4-FFF2-40B4-BE49-F238E27FC236}">
                      <a16:creationId xmlns:a16="http://schemas.microsoft.com/office/drawing/2014/main" id="{A2DFB931-9687-78B5-B5E3-062A5CD0C100}"/>
                    </a:ext>
                  </a:extLst>
                </p14:cNvPr>
                <p14:cNvContentPartPr/>
                <p14:nvPr/>
              </p14:nvContentPartPr>
              <p14:xfrm>
                <a:off x="8124861" y="3149386"/>
                <a:ext cx="55440" cy="8280"/>
              </p14:xfrm>
            </p:contentPart>
          </mc:Choice>
          <mc:Fallback xmlns="">
            <p:pic>
              <p:nvPicPr>
                <p:cNvPr id="62" name="Ink 61">
                  <a:extLst>
                    <a:ext uri="{FF2B5EF4-FFF2-40B4-BE49-F238E27FC236}">
                      <a16:creationId xmlns:a16="http://schemas.microsoft.com/office/drawing/2014/main" id="{A2DFB931-9687-78B5-B5E3-062A5CD0C100}"/>
                    </a:ext>
                  </a:extLst>
                </p:cNvPr>
                <p:cNvPicPr/>
                <p:nvPr/>
              </p:nvPicPr>
              <p:blipFill>
                <a:blip r:embed="rId79"/>
                <a:stretch>
                  <a:fillRect/>
                </a:stretch>
              </p:blipFill>
              <p:spPr>
                <a:xfrm>
                  <a:off x="8116221" y="3140386"/>
                  <a:ext cx="730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3" name="Ink 62">
                  <a:extLst>
                    <a:ext uri="{FF2B5EF4-FFF2-40B4-BE49-F238E27FC236}">
                      <a16:creationId xmlns:a16="http://schemas.microsoft.com/office/drawing/2014/main" id="{C5C24739-34B3-0077-FAC1-51574E62D707}"/>
                    </a:ext>
                  </a:extLst>
                </p14:cNvPr>
                <p14:cNvContentPartPr/>
                <p14:nvPr/>
              </p14:nvContentPartPr>
              <p14:xfrm>
                <a:off x="8276061" y="3149386"/>
                <a:ext cx="38520" cy="81720"/>
              </p14:xfrm>
            </p:contentPart>
          </mc:Choice>
          <mc:Fallback xmlns="">
            <p:pic>
              <p:nvPicPr>
                <p:cNvPr id="63" name="Ink 62">
                  <a:extLst>
                    <a:ext uri="{FF2B5EF4-FFF2-40B4-BE49-F238E27FC236}">
                      <a16:creationId xmlns:a16="http://schemas.microsoft.com/office/drawing/2014/main" id="{C5C24739-34B3-0077-FAC1-51574E62D707}"/>
                    </a:ext>
                  </a:extLst>
                </p:cNvPr>
                <p:cNvPicPr/>
                <p:nvPr/>
              </p:nvPicPr>
              <p:blipFill>
                <a:blip r:embed="rId81"/>
                <a:stretch>
                  <a:fillRect/>
                </a:stretch>
              </p:blipFill>
              <p:spPr>
                <a:xfrm>
                  <a:off x="8267061" y="3140386"/>
                  <a:ext cx="5616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33792" name="Ink 33791">
                  <a:extLst>
                    <a:ext uri="{FF2B5EF4-FFF2-40B4-BE49-F238E27FC236}">
                      <a16:creationId xmlns:a16="http://schemas.microsoft.com/office/drawing/2014/main" id="{4882B18E-1E60-F4FF-16F3-B797B0DD5BCC}"/>
                    </a:ext>
                  </a:extLst>
                </p14:cNvPr>
                <p14:cNvContentPartPr/>
                <p14:nvPr/>
              </p14:nvContentPartPr>
              <p14:xfrm>
                <a:off x="8429061" y="2927626"/>
                <a:ext cx="133560" cy="176040"/>
              </p14:xfrm>
            </p:contentPart>
          </mc:Choice>
          <mc:Fallback xmlns="">
            <p:pic>
              <p:nvPicPr>
                <p:cNvPr id="33792" name="Ink 33791">
                  <a:extLst>
                    <a:ext uri="{FF2B5EF4-FFF2-40B4-BE49-F238E27FC236}">
                      <a16:creationId xmlns:a16="http://schemas.microsoft.com/office/drawing/2014/main" id="{4882B18E-1E60-F4FF-16F3-B797B0DD5BCC}"/>
                    </a:ext>
                  </a:extLst>
                </p:cNvPr>
                <p:cNvPicPr/>
                <p:nvPr/>
              </p:nvPicPr>
              <p:blipFill>
                <a:blip r:embed="rId83"/>
                <a:stretch>
                  <a:fillRect/>
                </a:stretch>
              </p:blipFill>
              <p:spPr>
                <a:xfrm>
                  <a:off x="8420061" y="2918626"/>
                  <a:ext cx="15120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33793" name="Ink 33792">
                  <a:extLst>
                    <a:ext uri="{FF2B5EF4-FFF2-40B4-BE49-F238E27FC236}">
                      <a16:creationId xmlns:a16="http://schemas.microsoft.com/office/drawing/2014/main" id="{C8C69263-8BAD-8F96-7348-DA6555C77C55}"/>
                    </a:ext>
                  </a:extLst>
                </p14:cNvPr>
                <p14:cNvContentPartPr/>
                <p14:nvPr/>
              </p14:nvContentPartPr>
              <p14:xfrm>
                <a:off x="8446341" y="2926546"/>
                <a:ext cx="63360" cy="33840"/>
              </p14:xfrm>
            </p:contentPart>
          </mc:Choice>
          <mc:Fallback xmlns="">
            <p:pic>
              <p:nvPicPr>
                <p:cNvPr id="33793" name="Ink 33792">
                  <a:extLst>
                    <a:ext uri="{FF2B5EF4-FFF2-40B4-BE49-F238E27FC236}">
                      <a16:creationId xmlns:a16="http://schemas.microsoft.com/office/drawing/2014/main" id="{C8C69263-8BAD-8F96-7348-DA6555C77C55}"/>
                    </a:ext>
                  </a:extLst>
                </p:cNvPr>
                <p:cNvPicPr/>
                <p:nvPr/>
              </p:nvPicPr>
              <p:blipFill>
                <a:blip r:embed="rId85"/>
                <a:stretch>
                  <a:fillRect/>
                </a:stretch>
              </p:blipFill>
              <p:spPr>
                <a:xfrm>
                  <a:off x="8437701" y="2917546"/>
                  <a:ext cx="8100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33795" name="Ink 33794">
                  <a:extLst>
                    <a:ext uri="{FF2B5EF4-FFF2-40B4-BE49-F238E27FC236}">
                      <a16:creationId xmlns:a16="http://schemas.microsoft.com/office/drawing/2014/main" id="{347D50B6-414A-9377-829E-48832183537D}"/>
                    </a:ext>
                  </a:extLst>
                </p14:cNvPr>
                <p14:cNvContentPartPr/>
                <p14:nvPr/>
              </p14:nvContentPartPr>
              <p14:xfrm>
                <a:off x="8535981" y="2835106"/>
                <a:ext cx="118440" cy="309600"/>
              </p14:xfrm>
            </p:contentPart>
          </mc:Choice>
          <mc:Fallback xmlns="">
            <p:pic>
              <p:nvPicPr>
                <p:cNvPr id="33795" name="Ink 33794">
                  <a:extLst>
                    <a:ext uri="{FF2B5EF4-FFF2-40B4-BE49-F238E27FC236}">
                      <a16:creationId xmlns:a16="http://schemas.microsoft.com/office/drawing/2014/main" id="{347D50B6-414A-9377-829E-48832183537D}"/>
                    </a:ext>
                  </a:extLst>
                </p:cNvPr>
                <p:cNvPicPr/>
                <p:nvPr/>
              </p:nvPicPr>
              <p:blipFill>
                <a:blip r:embed="rId87"/>
                <a:stretch>
                  <a:fillRect/>
                </a:stretch>
              </p:blipFill>
              <p:spPr>
                <a:xfrm>
                  <a:off x="8526981" y="2826466"/>
                  <a:ext cx="136080" cy="327240"/>
                </a:xfrm>
                <a:prstGeom prst="rect">
                  <a:avLst/>
                </a:prstGeom>
              </p:spPr>
            </p:pic>
          </mc:Fallback>
        </mc:AlternateContent>
      </p:grpSp>
      <p:grpSp>
        <p:nvGrpSpPr>
          <p:cNvPr id="38" name="Group 37">
            <a:extLst>
              <a:ext uri="{FF2B5EF4-FFF2-40B4-BE49-F238E27FC236}">
                <a16:creationId xmlns:a16="http://schemas.microsoft.com/office/drawing/2014/main" id="{8AABCEDC-E514-4AE5-DD3E-193BD0920BCF}"/>
              </a:ext>
            </a:extLst>
          </p:cNvPr>
          <p:cNvGrpSpPr/>
          <p:nvPr/>
        </p:nvGrpSpPr>
        <p:grpSpPr>
          <a:xfrm>
            <a:off x="483727" y="1442640"/>
            <a:ext cx="2450520" cy="1195101"/>
            <a:chOff x="483727" y="1442640"/>
            <a:chExt cx="2450520" cy="1195101"/>
          </a:xfrm>
        </p:grpSpPr>
        <mc:AlternateContent xmlns:mc="http://schemas.openxmlformats.org/markup-compatibility/2006" xmlns:p14="http://schemas.microsoft.com/office/powerpoint/2010/main">
          <mc:Choice Requires="p14">
            <p:contentPart p14:bwMode="auto" r:id="rId88">
              <p14:nvContentPartPr>
                <p14:cNvPr id="11" name="Ink 10">
                  <a:extLst>
                    <a:ext uri="{FF2B5EF4-FFF2-40B4-BE49-F238E27FC236}">
                      <a16:creationId xmlns:a16="http://schemas.microsoft.com/office/drawing/2014/main" id="{6DB03C3C-8441-705C-4833-D57B843792CF}"/>
                    </a:ext>
                  </a:extLst>
                </p14:cNvPr>
                <p14:cNvContentPartPr/>
                <p14:nvPr/>
              </p14:nvContentPartPr>
              <p14:xfrm>
                <a:off x="669127" y="1442640"/>
                <a:ext cx="148320" cy="309960"/>
              </p14:xfrm>
            </p:contentPart>
          </mc:Choice>
          <mc:Fallback xmlns="">
            <p:pic>
              <p:nvPicPr>
                <p:cNvPr id="11" name="Ink 10">
                  <a:extLst>
                    <a:ext uri="{FF2B5EF4-FFF2-40B4-BE49-F238E27FC236}">
                      <a16:creationId xmlns:a16="http://schemas.microsoft.com/office/drawing/2014/main" id="{6DB03C3C-8441-705C-4833-D57B843792CF}"/>
                    </a:ext>
                  </a:extLst>
                </p:cNvPr>
                <p:cNvPicPr/>
                <p:nvPr/>
              </p:nvPicPr>
              <p:blipFill>
                <a:blip r:embed="rId89"/>
                <a:stretch>
                  <a:fillRect/>
                </a:stretch>
              </p:blipFill>
              <p:spPr>
                <a:xfrm>
                  <a:off x="660127" y="1433640"/>
                  <a:ext cx="16596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2" name="Ink 11">
                  <a:extLst>
                    <a:ext uri="{FF2B5EF4-FFF2-40B4-BE49-F238E27FC236}">
                      <a16:creationId xmlns:a16="http://schemas.microsoft.com/office/drawing/2014/main" id="{0F0E35EA-7061-23CF-7B1D-8329D74CCC70}"/>
                    </a:ext>
                  </a:extLst>
                </p14:cNvPr>
                <p14:cNvContentPartPr/>
                <p14:nvPr/>
              </p14:nvContentPartPr>
              <p14:xfrm>
                <a:off x="655807" y="1525701"/>
                <a:ext cx="156240" cy="10800"/>
              </p14:xfrm>
            </p:contentPart>
          </mc:Choice>
          <mc:Fallback xmlns="">
            <p:pic>
              <p:nvPicPr>
                <p:cNvPr id="12" name="Ink 11">
                  <a:extLst>
                    <a:ext uri="{FF2B5EF4-FFF2-40B4-BE49-F238E27FC236}">
                      <a16:creationId xmlns:a16="http://schemas.microsoft.com/office/drawing/2014/main" id="{0F0E35EA-7061-23CF-7B1D-8329D74CCC70}"/>
                    </a:ext>
                  </a:extLst>
                </p:cNvPr>
                <p:cNvPicPr/>
                <p:nvPr/>
              </p:nvPicPr>
              <p:blipFill>
                <a:blip r:embed="rId91"/>
                <a:stretch>
                  <a:fillRect/>
                </a:stretch>
              </p:blipFill>
              <p:spPr>
                <a:xfrm>
                  <a:off x="647167" y="1517061"/>
                  <a:ext cx="17388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3" name="Ink 12">
                  <a:extLst>
                    <a:ext uri="{FF2B5EF4-FFF2-40B4-BE49-F238E27FC236}">
                      <a16:creationId xmlns:a16="http://schemas.microsoft.com/office/drawing/2014/main" id="{C57FA17A-E21F-481B-8999-3FFFB3BA4E16}"/>
                    </a:ext>
                  </a:extLst>
                </p14:cNvPr>
                <p14:cNvContentPartPr/>
                <p14:nvPr/>
              </p14:nvContentPartPr>
              <p14:xfrm>
                <a:off x="483727" y="1945461"/>
                <a:ext cx="649440" cy="24840"/>
              </p14:xfrm>
            </p:contentPart>
          </mc:Choice>
          <mc:Fallback xmlns="">
            <p:pic>
              <p:nvPicPr>
                <p:cNvPr id="13" name="Ink 12">
                  <a:extLst>
                    <a:ext uri="{FF2B5EF4-FFF2-40B4-BE49-F238E27FC236}">
                      <a16:creationId xmlns:a16="http://schemas.microsoft.com/office/drawing/2014/main" id="{C57FA17A-E21F-481B-8999-3FFFB3BA4E16}"/>
                    </a:ext>
                  </a:extLst>
                </p:cNvPr>
                <p:cNvPicPr/>
                <p:nvPr/>
              </p:nvPicPr>
              <p:blipFill>
                <a:blip r:embed="rId93"/>
                <a:stretch>
                  <a:fillRect/>
                </a:stretch>
              </p:blipFill>
              <p:spPr>
                <a:xfrm>
                  <a:off x="475087" y="1936461"/>
                  <a:ext cx="6670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9" name="Ink 18">
                  <a:extLst>
                    <a:ext uri="{FF2B5EF4-FFF2-40B4-BE49-F238E27FC236}">
                      <a16:creationId xmlns:a16="http://schemas.microsoft.com/office/drawing/2014/main" id="{8944F889-744A-6595-4E79-6E9AB1BD5899}"/>
                    </a:ext>
                  </a:extLst>
                </p14:cNvPr>
                <p14:cNvContentPartPr/>
                <p14:nvPr/>
              </p14:nvContentPartPr>
              <p14:xfrm>
                <a:off x="1128847" y="1641621"/>
                <a:ext cx="7560" cy="996120"/>
              </p14:xfrm>
            </p:contentPart>
          </mc:Choice>
          <mc:Fallback xmlns="">
            <p:pic>
              <p:nvPicPr>
                <p:cNvPr id="19" name="Ink 18">
                  <a:extLst>
                    <a:ext uri="{FF2B5EF4-FFF2-40B4-BE49-F238E27FC236}">
                      <a16:creationId xmlns:a16="http://schemas.microsoft.com/office/drawing/2014/main" id="{8944F889-744A-6595-4E79-6E9AB1BD5899}"/>
                    </a:ext>
                  </a:extLst>
                </p:cNvPr>
                <p:cNvPicPr/>
                <p:nvPr/>
              </p:nvPicPr>
              <p:blipFill>
                <a:blip r:embed="rId95"/>
                <a:stretch>
                  <a:fillRect/>
                </a:stretch>
              </p:blipFill>
              <p:spPr>
                <a:xfrm>
                  <a:off x="1120207" y="1632621"/>
                  <a:ext cx="25200" cy="10137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32" name="Ink 31">
                  <a:extLst>
                    <a:ext uri="{FF2B5EF4-FFF2-40B4-BE49-F238E27FC236}">
                      <a16:creationId xmlns:a16="http://schemas.microsoft.com/office/drawing/2014/main" id="{13E3F3D9-9C6B-3293-B51D-0AF333120256}"/>
                    </a:ext>
                  </a:extLst>
                </p14:cNvPr>
                <p14:cNvContentPartPr/>
                <p14:nvPr/>
              </p14:nvContentPartPr>
              <p14:xfrm>
                <a:off x="1078087" y="1522101"/>
                <a:ext cx="1285920" cy="1099080"/>
              </p14:xfrm>
            </p:contentPart>
          </mc:Choice>
          <mc:Fallback xmlns="">
            <p:pic>
              <p:nvPicPr>
                <p:cNvPr id="32" name="Ink 31">
                  <a:extLst>
                    <a:ext uri="{FF2B5EF4-FFF2-40B4-BE49-F238E27FC236}">
                      <a16:creationId xmlns:a16="http://schemas.microsoft.com/office/drawing/2014/main" id="{13E3F3D9-9C6B-3293-B51D-0AF333120256}"/>
                    </a:ext>
                  </a:extLst>
                </p:cNvPr>
                <p:cNvPicPr/>
                <p:nvPr/>
              </p:nvPicPr>
              <p:blipFill>
                <a:blip r:embed="rId97"/>
                <a:stretch>
                  <a:fillRect/>
                </a:stretch>
              </p:blipFill>
              <p:spPr>
                <a:xfrm>
                  <a:off x="1069087" y="1513101"/>
                  <a:ext cx="1303560" cy="11167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34" name="Ink 33">
                  <a:extLst>
                    <a:ext uri="{FF2B5EF4-FFF2-40B4-BE49-F238E27FC236}">
                      <a16:creationId xmlns:a16="http://schemas.microsoft.com/office/drawing/2014/main" id="{4C7EE445-C3D0-0FE2-933A-16F67449ABCC}"/>
                    </a:ext>
                  </a:extLst>
                </p14:cNvPr>
                <p14:cNvContentPartPr/>
                <p14:nvPr/>
              </p14:nvContentPartPr>
              <p14:xfrm>
                <a:off x="2374447" y="1949421"/>
                <a:ext cx="309240" cy="9360"/>
              </p14:xfrm>
            </p:contentPart>
          </mc:Choice>
          <mc:Fallback xmlns="">
            <p:pic>
              <p:nvPicPr>
                <p:cNvPr id="34" name="Ink 33">
                  <a:extLst>
                    <a:ext uri="{FF2B5EF4-FFF2-40B4-BE49-F238E27FC236}">
                      <a16:creationId xmlns:a16="http://schemas.microsoft.com/office/drawing/2014/main" id="{4C7EE445-C3D0-0FE2-933A-16F67449ABCC}"/>
                    </a:ext>
                  </a:extLst>
                </p:cNvPr>
                <p:cNvPicPr/>
                <p:nvPr/>
              </p:nvPicPr>
              <p:blipFill>
                <a:blip r:embed="rId99"/>
                <a:stretch>
                  <a:fillRect/>
                </a:stretch>
              </p:blipFill>
              <p:spPr>
                <a:xfrm>
                  <a:off x="2365807" y="1940421"/>
                  <a:ext cx="32688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36" name="Ink 35">
                  <a:extLst>
                    <a:ext uri="{FF2B5EF4-FFF2-40B4-BE49-F238E27FC236}">
                      <a16:creationId xmlns:a16="http://schemas.microsoft.com/office/drawing/2014/main" id="{CA490967-7418-660F-EA90-164452E31626}"/>
                    </a:ext>
                  </a:extLst>
                </p14:cNvPr>
                <p14:cNvContentPartPr/>
                <p14:nvPr/>
              </p14:nvContentPartPr>
              <p14:xfrm>
                <a:off x="2758567" y="1811541"/>
                <a:ext cx="175680" cy="224280"/>
              </p14:xfrm>
            </p:contentPart>
          </mc:Choice>
          <mc:Fallback xmlns="">
            <p:pic>
              <p:nvPicPr>
                <p:cNvPr id="36" name="Ink 35">
                  <a:extLst>
                    <a:ext uri="{FF2B5EF4-FFF2-40B4-BE49-F238E27FC236}">
                      <a16:creationId xmlns:a16="http://schemas.microsoft.com/office/drawing/2014/main" id="{CA490967-7418-660F-EA90-164452E31626}"/>
                    </a:ext>
                  </a:extLst>
                </p:cNvPr>
                <p:cNvPicPr/>
                <p:nvPr/>
              </p:nvPicPr>
              <p:blipFill>
                <a:blip r:embed="rId101"/>
                <a:stretch>
                  <a:fillRect/>
                </a:stretch>
              </p:blipFill>
              <p:spPr>
                <a:xfrm>
                  <a:off x="2749927" y="1802541"/>
                  <a:ext cx="193320" cy="241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2">
            <p14:nvContentPartPr>
              <p14:cNvPr id="47" name="Ink 46">
                <a:extLst>
                  <a:ext uri="{FF2B5EF4-FFF2-40B4-BE49-F238E27FC236}">
                    <a16:creationId xmlns:a16="http://schemas.microsoft.com/office/drawing/2014/main" id="{6A75F5C2-9A47-D32B-04D3-767D7CD031DD}"/>
                  </a:ext>
                </a:extLst>
              </p14:cNvPr>
              <p14:cNvContentPartPr/>
              <p14:nvPr/>
            </p14:nvContentPartPr>
            <p14:xfrm>
              <a:off x="297247" y="877701"/>
              <a:ext cx="33840" cy="81720"/>
            </p14:xfrm>
          </p:contentPart>
        </mc:Choice>
        <mc:Fallback xmlns="">
          <p:pic>
            <p:nvPicPr>
              <p:cNvPr id="47" name="Ink 46">
                <a:extLst>
                  <a:ext uri="{FF2B5EF4-FFF2-40B4-BE49-F238E27FC236}">
                    <a16:creationId xmlns:a16="http://schemas.microsoft.com/office/drawing/2014/main" id="{6A75F5C2-9A47-D32B-04D3-767D7CD031DD}"/>
                  </a:ext>
                </a:extLst>
              </p:cNvPr>
              <p:cNvPicPr/>
              <p:nvPr/>
            </p:nvPicPr>
            <p:blipFill>
              <a:blip r:embed="rId103"/>
              <a:stretch>
                <a:fillRect/>
              </a:stretch>
            </p:blipFill>
            <p:spPr>
              <a:xfrm>
                <a:off x="288607" y="868701"/>
                <a:ext cx="51480" cy="99360"/>
              </a:xfrm>
              <a:prstGeom prst="rect">
                <a:avLst/>
              </a:prstGeom>
            </p:spPr>
          </p:pic>
        </mc:Fallback>
      </mc:AlternateContent>
      <p:grpSp>
        <p:nvGrpSpPr>
          <p:cNvPr id="33823" name="Group 33822">
            <a:extLst>
              <a:ext uri="{FF2B5EF4-FFF2-40B4-BE49-F238E27FC236}">
                <a16:creationId xmlns:a16="http://schemas.microsoft.com/office/drawing/2014/main" id="{6A86FF6E-AD00-4959-6D21-F29F528F7FEE}"/>
              </a:ext>
            </a:extLst>
          </p:cNvPr>
          <p:cNvGrpSpPr/>
          <p:nvPr/>
        </p:nvGrpSpPr>
        <p:grpSpPr>
          <a:xfrm>
            <a:off x="376447" y="851781"/>
            <a:ext cx="964080" cy="407520"/>
            <a:chOff x="376447" y="851781"/>
            <a:chExt cx="964080" cy="407520"/>
          </a:xfrm>
        </p:grpSpPr>
        <mc:AlternateContent xmlns:mc="http://schemas.openxmlformats.org/markup-compatibility/2006" xmlns:p14="http://schemas.microsoft.com/office/powerpoint/2010/main">
          <mc:Choice Requires="p14">
            <p:contentPart p14:bwMode="auto" r:id="rId104">
              <p14:nvContentPartPr>
                <p14:cNvPr id="33806" name="Ink 33805">
                  <a:extLst>
                    <a:ext uri="{FF2B5EF4-FFF2-40B4-BE49-F238E27FC236}">
                      <a16:creationId xmlns:a16="http://schemas.microsoft.com/office/drawing/2014/main" id="{C40E72B1-1404-4716-289D-6B13E123DEC6}"/>
                    </a:ext>
                  </a:extLst>
                </p14:cNvPr>
                <p14:cNvContentPartPr/>
                <p14:nvPr/>
              </p14:nvContentPartPr>
              <p14:xfrm>
                <a:off x="376447" y="851781"/>
                <a:ext cx="21240" cy="55440"/>
              </p14:xfrm>
            </p:contentPart>
          </mc:Choice>
          <mc:Fallback xmlns="">
            <p:pic>
              <p:nvPicPr>
                <p:cNvPr id="33806" name="Ink 33805">
                  <a:extLst>
                    <a:ext uri="{FF2B5EF4-FFF2-40B4-BE49-F238E27FC236}">
                      <a16:creationId xmlns:a16="http://schemas.microsoft.com/office/drawing/2014/main" id="{C40E72B1-1404-4716-289D-6B13E123DEC6}"/>
                    </a:ext>
                  </a:extLst>
                </p:cNvPr>
                <p:cNvPicPr/>
                <p:nvPr/>
              </p:nvPicPr>
              <p:blipFill>
                <a:blip r:embed="rId105"/>
                <a:stretch>
                  <a:fillRect/>
                </a:stretch>
              </p:blipFill>
              <p:spPr>
                <a:xfrm>
                  <a:off x="367447" y="843141"/>
                  <a:ext cx="3888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33810" name="Ink 33809">
                  <a:extLst>
                    <a:ext uri="{FF2B5EF4-FFF2-40B4-BE49-F238E27FC236}">
                      <a16:creationId xmlns:a16="http://schemas.microsoft.com/office/drawing/2014/main" id="{4576E7BF-F2CB-D810-F666-3A9AD2C9DABF}"/>
                    </a:ext>
                  </a:extLst>
                </p14:cNvPr>
                <p14:cNvContentPartPr/>
                <p14:nvPr/>
              </p14:nvContentPartPr>
              <p14:xfrm>
                <a:off x="512887" y="875181"/>
                <a:ext cx="59400" cy="252000"/>
              </p14:xfrm>
            </p:contentPart>
          </mc:Choice>
          <mc:Fallback xmlns="">
            <p:pic>
              <p:nvPicPr>
                <p:cNvPr id="33810" name="Ink 33809">
                  <a:extLst>
                    <a:ext uri="{FF2B5EF4-FFF2-40B4-BE49-F238E27FC236}">
                      <a16:creationId xmlns:a16="http://schemas.microsoft.com/office/drawing/2014/main" id="{4576E7BF-F2CB-D810-F666-3A9AD2C9DABF}"/>
                    </a:ext>
                  </a:extLst>
                </p:cNvPr>
                <p:cNvPicPr/>
                <p:nvPr/>
              </p:nvPicPr>
              <p:blipFill>
                <a:blip r:embed="rId107"/>
                <a:stretch>
                  <a:fillRect/>
                </a:stretch>
              </p:blipFill>
              <p:spPr>
                <a:xfrm>
                  <a:off x="503887" y="866541"/>
                  <a:ext cx="7704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33811" name="Ink 33810">
                  <a:extLst>
                    <a:ext uri="{FF2B5EF4-FFF2-40B4-BE49-F238E27FC236}">
                      <a16:creationId xmlns:a16="http://schemas.microsoft.com/office/drawing/2014/main" id="{4EFA5BCB-2B4C-75A7-BB51-DBF7DD86FD76}"/>
                    </a:ext>
                  </a:extLst>
                </p14:cNvPr>
                <p14:cNvContentPartPr/>
                <p14:nvPr/>
              </p14:nvContentPartPr>
              <p14:xfrm>
                <a:off x="406327" y="1035741"/>
                <a:ext cx="146160" cy="43920"/>
              </p14:xfrm>
            </p:contentPart>
          </mc:Choice>
          <mc:Fallback xmlns="">
            <p:pic>
              <p:nvPicPr>
                <p:cNvPr id="33811" name="Ink 33810">
                  <a:extLst>
                    <a:ext uri="{FF2B5EF4-FFF2-40B4-BE49-F238E27FC236}">
                      <a16:creationId xmlns:a16="http://schemas.microsoft.com/office/drawing/2014/main" id="{4EFA5BCB-2B4C-75A7-BB51-DBF7DD86FD76}"/>
                    </a:ext>
                  </a:extLst>
                </p:cNvPr>
                <p:cNvPicPr/>
                <p:nvPr/>
              </p:nvPicPr>
              <p:blipFill>
                <a:blip r:embed="rId109"/>
                <a:stretch>
                  <a:fillRect/>
                </a:stretch>
              </p:blipFill>
              <p:spPr>
                <a:xfrm>
                  <a:off x="397327" y="1027101"/>
                  <a:ext cx="16380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33814" name="Ink 33813">
                  <a:extLst>
                    <a:ext uri="{FF2B5EF4-FFF2-40B4-BE49-F238E27FC236}">
                      <a16:creationId xmlns:a16="http://schemas.microsoft.com/office/drawing/2014/main" id="{D97D36BF-6EE0-BF20-045E-F24E23DDCA74}"/>
                    </a:ext>
                  </a:extLst>
                </p14:cNvPr>
                <p14:cNvContentPartPr/>
                <p14:nvPr/>
              </p14:nvContentPartPr>
              <p14:xfrm>
                <a:off x="593527" y="1035741"/>
                <a:ext cx="109080" cy="58680"/>
              </p14:xfrm>
            </p:contentPart>
          </mc:Choice>
          <mc:Fallback xmlns="">
            <p:pic>
              <p:nvPicPr>
                <p:cNvPr id="33814" name="Ink 33813">
                  <a:extLst>
                    <a:ext uri="{FF2B5EF4-FFF2-40B4-BE49-F238E27FC236}">
                      <a16:creationId xmlns:a16="http://schemas.microsoft.com/office/drawing/2014/main" id="{D97D36BF-6EE0-BF20-045E-F24E23DDCA74}"/>
                    </a:ext>
                  </a:extLst>
                </p:cNvPr>
                <p:cNvPicPr/>
                <p:nvPr/>
              </p:nvPicPr>
              <p:blipFill>
                <a:blip r:embed="rId111"/>
                <a:stretch>
                  <a:fillRect/>
                </a:stretch>
              </p:blipFill>
              <p:spPr>
                <a:xfrm>
                  <a:off x="584527" y="1027101"/>
                  <a:ext cx="12672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33815" name="Ink 33814">
                  <a:extLst>
                    <a:ext uri="{FF2B5EF4-FFF2-40B4-BE49-F238E27FC236}">
                      <a16:creationId xmlns:a16="http://schemas.microsoft.com/office/drawing/2014/main" id="{BE83F1ED-6724-33E3-0D81-8276D290160C}"/>
                    </a:ext>
                  </a:extLst>
                </p14:cNvPr>
                <p14:cNvContentPartPr/>
                <p14:nvPr/>
              </p14:nvContentPartPr>
              <p14:xfrm>
                <a:off x="756967" y="1042221"/>
                <a:ext cx="104400" cy="205560"/>
              </p14:xfrm>
            </p:contentPart>
          </mc:Choice>
          <mc:Fallback xmlns="">
            <p:pic>
              <p:nvPicPr>
                <p:cNvPr id="33815" name="Ink 33814">
                  <a:extLst>
                    <a:ext uri="{FF2B5EF4-FFF2-40B4-BE49-F238E27FC236}">
                      <a16:creationId xmlns:a16="http://schemas.microsoft.com/office/drawing/2014/main" id="{BE83F1ED-6724-33E3-0D81-8276D290160C}"/>
                    </a:ext>
                  </a:extLst>
                </p:cNvPr>
                <p:cNvPicPr/>
                <p:nvPr/>
              </p:nvPicPr>
              <p:blipFill>
                <a:blip r:embed="rId113"/>
                <a:stretch>
                  <a:fillRect/>
                </a:stretch>
              </p:blipFill>
              <p:spPr>
                <a:xfrm>
                  <a:off x="748327" y="1033581"/>
                  <a:ext cx="12204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33816" name="Ink 33815">
                  <a:extLst>
                    <a:ext uri="{FF2B5EF4-FFF2-40B4-BE49-F238E27FC236}">
                      <a16:creationId xmlns:a16="http://schemas.microsoft.com/office/drawing/2014/main" id="{766FF7BF-218D-4AB1-22E5-7442ED1A2959}"/>
                    </a:ext>
                  </a:extLst>
                </p14:cNvPr>
                <p14:cNvContentPartPr/>
                <p14:nvPr/>
              </p14:nvContentPartPr>
              <p14:xfrm>
                <a:off x="881167" y="1077861"/>
                <a:ext cx="77400" cy="181440"/>
              </p14:xfrm>
            </p:contentPart>
          </mc:Choice>
          <mc:Fallback xmlns="">
            <p:pic>
              <p:nvPicPr>
                <p:cNvPr id="33816" name="Ink 33815">
                  <a:extLst>
                    <a:ext uri="{FF2B5EF4-FFF2-40B4-BE49-F238E27FC236}">
                      <a16:creationId xmlns:a16="http://schemas.microsoft.com/office/drawing/2014/main" id="{766FF7BF-218D-4AB1-22E5-7442ED1A2959}"/>
                    </a:ext>
                  </a:extLst>
                </p:cNvPr>
                <p:cNvPicPr/>
                <p:nvPr/>
              </p:nvPicPr>
              <p:blipFill>
                <a:blip r:embed="rId115"/>
                <a:stretch>
                  <a:fillRect/>
                </a:stretch>
              </p:blipFill>
              <p:spPr>
                <a:xfrm>
                  <a:off x="872167" y="1069221"/>
                  <a:ext cx="9504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33817" name="Ink 33816">
                  <a:extLst>
                    <a:ext uri="{FF2B5EF4-FFF2-40B4-BE49-F238E27FC236}">
                      <a16:creationId xmlns:a16="http://schemas.microsoft.com/office/drawing/2014/main" id="{A192A12E-711D-B82E-3B59-10FF1F3161E9}"/>
                    </a:ext>
                  </a:extLst>
                </p14:cNvPr>
                <p14:cNvContentPartPr/>
                <p14:nvPr/>
              </p14:nvContentPartPr>
              <p14:xfrm>
                <a:off x="989527" y="884541"/>
                <a:ext cx="77040" cy="237240"/>
              </p14:xfrm>
            </p:contentPart>
          </mc:Choice>
          <mc:Fallback xmlns="">
            <p:pic>
              <p:nvPicPr>
                <p:cNvPr id="33817" name="Ink 33816">
                  <a:extLst>
                    <a:ext uri="{FF2B5EF4-FFF2-40B4-BE49-F238E27FC236}">
                      <a16:creationId xmlns:a16="http://schemas.microsoft.com/office/drawing/2014/main" id="{A192A12E-711D-B82E-3B59-10FF1F3161E9}"/>
                    </a:ext>
                  </a:extLst>
                </p:cNvPr>
                <p:cNvPicPr/>
                <p:nvPr/>
              </p:nvPicPr>
              <p:blipFill>
                <a:blip r:embed="rId117"/>
                <a:stretch>
                  <a:fillRect/>
                </a:stretch>
              </p:blipFill>
              <p:spPr>
                <a:xfrm>
                  <a:off x="980527" y="875541"/>
                  <a:ext cx="9468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33818" name="Ink 33817">
                  <a:extLst>
                    <a:ext uri="{FF2B5EF4-FFF2-40B4-BE49-F238E27FC236}">
                      <a16:creationId xmlns:a16="http://schemas.microsoft.com/office/drawing/2014/main" id="{819E0D2C-680F-549D-7A73-7D673E12DEED}"/>
                    </a:ext>
                  </a:extLst>
                </p14:cNvPr>
                <p14:cNvContentPartPr/>
                <p14:nvPr/>
              </p14:nvContentPartPr>
              <p14:xfrm>
                <a:off x="1065847" y="985701"/>
                <a:ext cx="133560" cy="150840"/>
              </p14:xfrm>
            </p:contentPart>
          </mc:Choice>
          <mc:Fallback xmlns="">
            <p:pic>
              <p:nvPicPr>
                <p:cNvPr id="33818" name="Ink 33817">
                  <a:extLst>
                    <a:ext uri="{FF2B5EF4-FFF2-40B4-BE49-F238E27FC236}">
                      <a16:creationId xmlns:a16="http://schemas.microsoft.com/office/drawing/2014/main" id="{819E0D2C-680F-549D-7A73-7D673E12DEED}"/>
                    </a:ext>
                  </a:extLst>
                </p:cNvPr>
                <p:cNvPicPr/>
                <p:nvPr/>
              </p:nvPicPr>
              <p:blipFill>
                <a:blip r:embed="rId119"/>
                <a:stretch>
                  <a:fillRect/>
                </a:stretch>
              </p:blipFill>
              <p:spPr>
                <a:xfrm>
                  <a:off x="1057207" y="977061"/>
                  <a:ext cx="15120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33819" name="Ink 33818">
                  <a:extLst>
                    <a:ext uri="{FF2B5EF4-FFF2-40B4-BE49-F238E27FC236}">
                      <a16:creationId xmlns:a16="http://schemas.microsoft.com/office/drawing/2014/main" id="{7177E32B-0D8F-23C8-CB2F-1EF1F7DE2933}"/>
                    </a:ext>
                  </a:extLst>
                </p14:cNvPr>
                <p14:cNvContentPartPr/>
                <p14:nvPr/>
              </p14:nvContentPartPr>
              <p14:xfrm>
                <a:off x="1256287" y="894981"/>
                <a:ext cx="360" cy="83880"/>
              </p14:xfrm>
            </p:contentPart>
          </mc:Choice>
          <mc:Fallback xmlns="">
            <p:pic>
              <p:nvPicPr>
                <p:cNvPr id="33819" name="Ink 33818">
                  <a:extLst>
                    <a:ext uri="{FF2B5EF4-FFF2-40B4-BE49-F238E27FC236}">
                      <a16:creationId xmlns:a16="http://schemas.microsoft.com/office/drawing/2014/main" id="{7177E32B-0D8F-23C8-CB2F-1EF1F7DE2933}"/>
                    </a:ext>
                  </a:extLst>
                </p:cNvPr>
                <p:cNvPicPr/>
                <p:nvPr/>
              </p:nvPicPr>
              <p:blipFill>
                <a:blip r:embed="rId121"/>
                <a:stretch>
                  <a:fillRect/>
                </a:stretch>
              </p:blipFill>
              <p:spPr>
                <a:xfrm>
                  <a:off x="1247287" y="885981"/>
                  <a:ext cx="180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33820" name="Ink 33819">
                  <a:extLst>
                    <a:ext uri="{FF2B5EF4-FFF2-40B4-BE49-F238E27FC236}">
                      <a16:creationId xmlns:a16="http://schemas.microsoft.com/office/drawing/2014/main" id="{DD3BFF41-7491-143D-DE46-3CDE7DF3C328}"/>
                    </a:ext>
                  </a:extLst>
                </p14:cNvPr>
                <p14:cNvContentPartPr/>
                <p14:nvPr/>
              </p14:nvContentPartPr>
              <p14:xfrm>
                <a:off x="1340167" y="870501"/>
                <a:ext cx="360" cy="97920"/>
              </p14:xfrm>
            </p:contentPart>
          </mc:Choice>
          <mc:Fallback xmlns="">
            <p:pic>
              <p:nvPicPr>
                <p:cNvPr id="33820" name="Ink 33819">
                  <a:extLst>
                    <a:ext uri="{FF2B5EF4-FFF2-40B4-BE49-F238E27FC236}">
                      <a16:creationId xmlns:a16="http://schemas.microsoft.com/office/drawing/2014/main" id="{DD3BFF41-7491-143D-DE46-3CDE7DF3C328}"/>
                    </a:ext>
                  </a:extLst>
                </p:cNvPr>
                <p:cNvPicPr/>
                <p:nvPr/>
              </p:nvPicPr>
              <p:blipFill>
                <a:blip r:embed="rId123"/>
                <a:stretch>
                  <a:fillRect/>
                </a:stretch>
              </p:blipFill>
              <p:spPr>
                <a:xfrm>
                  <a:off x="1331167" y="861861"/>
                  <a:ext cx="1800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33821" name="Ink 33820">
                  <a:extLst>
                    <a:ext uri="{FF2B5EF4-FFF2-40B4-BE49-F238E27FC236}">
                      <a16:creationId xmlns:a16="http://schemas.microsoft.com/office/drawing/2014/main" id="{9C99A62D-7E3B-AD15-F58E-32398CB206E7}"/>
                    </a:ext>
                  </a:extLst>
                </p14:cNvPr>
                <p14:cNvContentPartPr/>
                <p14:nvPr/>
              </p14:nvContentPartPr>
              <p14:xfrm>
                <a:off x="728887" y="987861"/>
                <a:ext cx="114840" cy="88920"/>
              </p14:xfrm>
            </p:contentPart>
          </mc:Choice>
          <mc:Fallback xmlns="">
            <p:pic>
              <p:nvPicPr>
                <p:cNvPr id="33821" name="Ink 33820">
                  <a:extLst>
                    <a:ext uri="{FF2B5EF4-FFF2-40B4-BE49-F238E27FC236}">
                      <a16:creationId xmlns:a16="http://schemas.microsoft.com/office/drawing/2014/main" id="{9C99A62D-7E3B-AD15-F58E-32398CB206E7}"/>
                    </a:ext>
                  </a:extLst>
                </p:cNvPr>
                <p:cNvPicPr/>
                <p:nvPr/>
              </p:nvPicPr>
              <p:blipFill>
                <a:blip r:embed="rId125"/>
                <a:stretch>
                  <a:fillRect/>
                </a:stretch>
              </p:blipFill>
              <p:spPr>
                <a:xfrm>
                  <a:off x="720247" y="979221"/>
                  <a:ext cx="13248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33822" name="Ink 33821">
                  <a:extLst>
                    <a:ext uri="{FF2B5EF4-FFF2-40B4-BE49-F238E27FC236}">
                      <a16:creationId xmlns:a16="http://schemas.microsoft.com/office/drawing/2014/main" id="{C014E758-6C08-6A01-2FD3-2DA452DEC5C0}"/>
                    </a:ext>
                  </a:extLst>
                </p14:cNvPr>
                <p14:cNvContentPartPr/>
                <p14:nvPr/>
              </p14:nvContentPartPr>
              <p14:xfrm>
                <a:off x="882247" y="975261"/>
                <a:ext cx="77760" cy="126720"/>
              </p14:xfrm>
            </p:contentPart>
          </mc:Choice>
          <mc:Fallback xmlns="">
            <p:pic>
              <p:nvPicPr>
                <p:cNvPr id="33822" name="Ink 33821">
                  <a:extLst>
                    <a:ext uri="{FF2B5EF4-FFF2-40B4-BE49-F238E27FC236}">
                      <a16:creationId xmlns:a16="http://schemas.microsoft.com/office/drawing/2014/main" id="{C014E758-6C08-6A01-2FD3-2DA452DEC5C0}"/>
                    </a:ext>
                  </a:extLst>
                </p:cNvPr>
                <p:cNvPicPr/>
                <p:nvPr/>
              </p:nvPicPr>
              <p:blipFill>
                <a:blip r:embed="rId127"/>
                <a:stretch>
                  <a:fillRect/>
                </a:stretch>
              </p:blipFill>
              <p:spPr>
                <a:xfrm>
                  <a:off x="873247" y="966261"/>
                  <a:ext cx="95400" cy="144360"/>
                </a:xfrm>
                <a:prstGeom prst="rect">
                  <a:avLst/>
                </a:prstGeom>
              </p:spPr>
            </p:pic>
          </mc:Fallback>
        </mc:AlternateContent>
      </p:grpSp>
      <p:grpSp>
        <p:nvGrpSpPr>
          <p:cNvPr id="33828" name="Group 33827">
            <a:extLst>
              <a:ext uri="{FF2B5EF4-FFF2-40B4-BE49-F238E27FC236}">
                <a16:creationId xmlns:a16="http://schemas.microsoft.com/office/drawing/2014/main" id="{38B6976F-4836-A3B2-D219-31B8F3CA0D30}"/>
              </a:ext>
            </a:extLst>
          </p:cNvPr>
          <p:cNvGrpSpPr/>
          <p:nvPr/>
        </p:nvGrpSpPr>
        <p:grpSpPr>
          <a:xfrm>
            <a:off x="94567" y="41781"/>
            <a:ext cx="1221840" cy="573840"/>
            <a:chOff x="94567" y="41781"/>
            <a:chExt cx="1221840" cy="573840"/>
          </a:xfrm>
        </p:grpSpPr>
        <mc:AlternateContent xmlns:mc="http://schemas.openxmlformats.org/markup-compatibility/2006" xmlns:p14="http://schemas.microsoft.com/office/powerpoint/2010/main">
          <mc:Choice Requires="p14">
            <p:contentPart p14:bwMode="auto" r:id="rId128">
              <p14:nvContentPartPr>
                <p14:cNvPr id="33824" name="Ink 33823">
                  <a:extLst>
                    <a:ext uri="{FF2B5EF4-FFF2-40B4-BE49-F238E27FC236}">
                      <a16:creationId xmlns:a16="http://schemas.microsoft.com/office/drawing/2014/main" id="{234C83A4-3D24-C3A1-1D81-70BF8599251C}"/>
                    </a:ext>
                  </a:extLst>
                </p14:cNvPr>
                <p14:cNvContentPartPr/>
                <p14:nvPr/>
              </p14:nvContentPartPr>
              <p14:xfrm>
                <a:off x="106447" y="106221"/>
                <a:ext cx="1209960" cy="398880"/>
              </p14:xfrm>
            </p:contentPart>
          </mc:Choice>
          <mc:Fallback xmlns="">
            <p:pic>
              <p:nvPicPr>
                <p:cNvPr id="33824" name="Ink 33823">
                  <a:extLst>
                    <a:ext uri="{FF2B5EF4-FFF2-40B4-BE49-F238E27FC236}">
                      <a16:creationId xmlns:a16="http://schemas.microsoft.com/office/drawing/2014/main" id="{234C83A4-3D24-C3A1-1D81-70BF8599251C}"/>
                    </a:ext>
                  </a:extLst>
                </p:cNvPr>
                <p:cNvPicPr/>
                <p:nvPr/>
              </p:nvPicPr>
              <p:blipFill>
                <a:blip r:embed="rId129"/>
                <a:stretch>
                  <a:fillRect/>
                </a:stretch>
              </p:blipFill>
              <p:spPr>
                <a:xfrm>
                  <a:off x="97807" y="97581"/>
                  <a:ext cx="1227600" cy="4165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33825" name="Ink 33824">
                  <a:extLst>
                    <a:ext uri="{FF2B5EF4-FFF2-40B4-BE49-F238E27FC236}">
                      <a16:creationId xmlns:a16="http://schemas.microsoft.com/office/drawing/2014/main" id="{3FD1C5EB-3B1E-FB77-10DD-04D612411179}"/>
                    </a:ext>
                  </a:extLst>
                </p14:cNvPr>
                <p14:cNvContentPartPr/>
                <p14:nvPr/>
              </p14:nvContentPartPr>
              <p14:xfrm>
                <a:off x="287887" y="41781"/>
                <a:ext cx="360" cy="122760"/>
              </p14:xfrm>
            </p:contentPart>
          </mc:Choice>
          <mc:Fallback xmlns="">
            <p:pic>
              <p:nvPicPr>
                <p:cNvPr id="33825" name="Ink 33824">
                  <a:extLst>
                    <a:ext uri="{FF2B5EF4-FFF2-40B4-BE49-F238E27FC236}">
                      <a16:creationId xmlns:a16="http://schemas.microsoft.com/office/drawing/2014/main" id="{3FD1C5EB-3B1E-FB77-10DD-04D612411179}"/>
                    </a:ext>
                  </a:extLst>
                </p:cNvPr>
                <p:cNvPicPr/>
                <p:nvPr/>
              </p:nvPicPr>
              <p:blipFill>
                <a:blip r:embed="rId131"/>
                <a:stretch>
                  <a:fillRect/>
                </a:stretch>
              </p:blipFill>
              <p:spPr>
                <a:xfrm>
                  <a:off x="278887" y="32781"/>
                  <a:ext cx="180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33827" name="Ink 33826">
                  <a:extLst>
                    <a:ext uri="{FF2B5EF4-FFF2-40B4-BE49-F238E27FC236}">
                      <a16:creationId xmlns:a16="http://schemas.microsoft.com/office/drawing/2014/main" id="{4704BE15-165B-9AAD-20CA-0A39B763C689}"/>
                    </a:ext>
                  </a:extLst>
                </p14:cNvPr>
                <p14:cNvContentPartPr/>
                <p14:nvPr/>
              </p14:nvContentPartPr>
              <p14:xfrm>
                <a:off x="94567" y="488901"/>
                <a:ext cx="90720" cy="126720"/>
              </p14:xfrm>
            </p:contentPart>
          </mc:Choice>
          <mc:Fallback xmlns="">
            <p:pic>
              <p:nvPicPr>
                <p:cNvPr id="33827" name="Ink 33826">
                  <a:extLst>
                    <a:ext uri="{FF2B5EF4-FFF2-40B4-BE49-F238E27FC236}">
                      <a16:creationId xmlns:a16="http://schemas.microsoft.com/office/drawing/2014/main" id="{4704BE15-165B-9AAD-20CA-0A39B763C689}"/>
                    </a:ext>
                  </a:extLst>
                </p:cNvPr>
                <p:cNvPicPr/>
                <p:nvPr/>
              </p:nvPicPr>
              <p:blipFill>
                <a:blip r:embed="rId133"/>
                <a:stretch>
                  <a:fillRect/>
                </a:stretch>
              </p:blipFill>
              <p:spPr>
                <a:xfrm>
                  <a:off x="85927" y="479901"/>
                  <a:ext cx="108360" cy="144360"/>
                </a:xfrm>
                <a:prstGeom prst="rect">
                  <a:avLst/>
                </a:prstGeom>
              </p:spPr>
            </p:pic>
          </mc:Fallback>
        </mc:AlternateContent>
      </p:grpSp>
      <p:grpSp>
        <p:nvGrpSpPr>
          <p:cNvPr id="33837" name="Group 33836">
            <a:extLst>
              <a:ext uri="{FF2B5EF4-FFF2-40B4-BE49-F238E27FC236}">
                <a16:creationId xmlns:a16="http://schemas.microsoft.com/office/drawing/2014/main" id="{87E20C3B-FAC1-3817-9B93-2862592F33EE}"/>
              </a:ext>
            </a:extLst>
          </p:cNvPr>
          <p:cNvGrpSpPr/>
          <p:nvPr/>
        </p:nvGrpSpPr>
        <p:grpSpPr>
          <a:xfrm>
            <a:off x="2598007" y="1203141"/>
            <a:ext cx="1132920" cy="518760"/>
            <a:chOff x="2598007" y="1203141"/>
            <a:chExt cx="1132920" cy="518760"/>
          </a:xfrm>
        </p:grpSpPr>
        <mc:AlternateContent xmlns:mc="http://schemas.openxmlformats.org/markup-compatibility/2006" xmlns:p14="http://schemas.microsoft.com/office/powerpoint/2010/main">
          <mc:Choice Requires="p14">
            <p:contentPart p14:bwMode="auto" r:id="rId134">
              <p14:nvContentPartPr>
                <p14:cNvPr id="33829" name="Ink 33828">
                  <a:extLst>
                    <a:ext uri="{FF2B5EF4-FFF2-40B4-BE49-F238E27FC236}">
                      <a16:creationId xmlns:a16="http://schemas.microsoft.com/office/drawing/2014/main" id="{53E19487-CD9C-0CD4-35BF-282C666160FF}"/>
                    </a:ext>
                  </a:extLst>
                </p14:cNvPr>
                <p14:cNvContentPartPr/>
                <p14:nvPr/>
              </p14:nvContentPartPr>
              <p14:xfrm>
                <a:off x="2598007" y="1277661"/>
                <a:ext cx="11880" cy="112320"/>
              </p14:xfrm>
            </p:contentPart>
          </mc:Choice>
          <mc:Fallback xmlns="">
            <p:pic>
              <p:nvPicPr>
                <p:cNvPr id="33829" name="Ink 33828">
                  <a:extLst>
                    <a:ext uri="{FF2B5EF4-FFF2-40B4-BE49-F238E27FC236}">
                      <a16:creationId xmlns:a16="http://schemas.microsoft.com/office/drawing/2014/main" id="{53E19487-CD9C-0CD4-35BF-282C666160FF}"/>
                    </a:ext>
                  </a:extLst>
                </p:cNvPr>
                <p:cNvPicPr/>
                <p:nvPr/>
              </p:nvPicPr>
              <p:blipFill>
                <a:blip r:embed="rId135"/>
                <a:stretch>
                  <a:fillRect/>
                </a:stretch>
              </p:blipFill>
              <p:spPr>
                <a:xfrm>
                  <a:off x="2589367" y="1269021"/>
                  <a:ext cx="295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33830" name="Ink 33829">
                  <a:extLst>
                    <a:ext uri="{FF2B5EF4-FFF2-40B4-BE49-F238E27FC236}">
                      <a16:creationId xmlns:a16="http://schemas.microsoft.com/office/drawing/2014/main" id="{DEBD8C0F-7DA1-6DFA-A01F-005C7EB24056}"/>
                    </a:ext>
                  </a:extLst>
                </p14:cNvPr>
                <p14:cNvContentPartPr/>
                <p14:nvPr/>
              </p14:nvContentPartPr>
              <p14:xfrm>
                <a:off x="2666047" y="1246701"/>
                <a:ext cx="2520" cy="111960"/>
              </p14:xfrm>
            </p:contentPart>
          </mc:Choice>
          <mc:Fallback xmlns="">
            <p:pic>
              <p:nvPicPr>
                <p:cNvPr id="33830" name="Ink 33829">
                  <a:extLst>
                    <a:ext uri="{FF2B5EF4-FFF2-40B4-BE49-F238E27FC236}">
                      <a16:creationId xmlns:a16="http://schemas.microsoft.com/office/drawing/2014/main" id="{DEBD8C0F-7DA1-6DFA-A01F-005C7EB24056}"/>
                    </a:ext>
                  </a:extLst>
                </p:cNvPr>
                <p:cNvPicPr/>
                <p:nvPr/>
              </p:nvPicPr>
              <p:blipFill>
                <a:blip r:embed="rId137"/>
                <a:stretch>
                  <a:fillRect/>
                </a:stretch>
              </p:blipFill>
              <p:spPr>
                <a:xfrm>
                  <a:off x="2657047" y="1237701"/>
                  <a:ext cx="2016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33831" name="Ink 33830">
                  <a:extLst>
                    <a:ext uri="{FF2B5EF4-FFF2-40B4-BE49-F238E27FC236}">
                      <a16:creationId xmlns:a16="http://schemas.microsoft.com/office/drawing/2014/main" id="{CDC41030-2936-7692-B251-B973671CFBD6}"/>
                    </a:ext>
                  </a:extLst>
                </p14:cNvPr>
                <p14:cNvContentPartPr/>
                <p14:nvPr/>
              </p14:nvContentPartPr>
              <p14:xfrm>
                <a:off x="2722927" y="1413021"/>
                <a:ext cx="128880" cy="106920"/>
              </p14:xfrm>
            </p:contentPart>
          </mc:Choice>
          <mc:Fallback xmlns="">
            <p:pic>
              <p:nvPicPr>
                <p:cNvPr id="33831" name="Ink 33830">
                  <a:extLst>
                    <a:ext uri="{FF2B5EF4-FFF2-40B4-BE49-F238E27FC236}">
                      <a16:creationId xmlns:a16="http://schemas.microsoft.com/office/drawing/2014/main" id="{CDC41030-2936-7692-B251-B973671CFBD6}"/>
                    </a:ext>
                  </a:extLst>
                </p:cNvPr>
                <p:cNvPicPr/>
                <p:nvPr/>
              </p:nvPicPr>
              <p:blipFill>
                <a:blip r:embed="rId139"/>
                <a:stretch>
                  <a:fillRect/>
                </a:stretch>
              </p:blipFill>
              <p:spPr>
                <a:xfrm>
                  <a:off x="2714287" y="1404381"/>
                  <a:ext cx="14652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33832" name="Ink 33831">
                  <a:extLst>
                    <a:ext uri="{FF2B5EF4-FFF2-40B4-BE49-F238E27FC236}">
                      <a16:creationId xmlns:a16="http://schemas.microsoft.com/office/drawing/2014/main" id="{3659358A-C877-30BC-820E-B337FF1F8C6D}"/>
                    </a:ext>
                  </a:extLst>
                </p14:cNvPr>
                <p14:cNvContentPartPr/>
                <p14:nvPr/>
              </p14:nvContentPartPr>
              <p14:xfrm>
                <a:off x="2883127" y="1401501"/>
                <a:ext cx="141840" cy="137880"/>
              </p14:xfrm>
            </p:contentPart>
          </mc:Choice>
          <mc:Fallback xmlns="">
            <p:pic>
              <p:nvPicPr>
                <p:cNvPr id="33832" name="Ink 33831">
                  <a:extLst>
                    <a:ext uri="{FF2B5EF4-FFF2-40B4-BE49-F238E27FC236}">
                      <a16:creationId xmlns:a16="http://schemas.microsoft.com/office/drawing/2014/main" id="{3659358A-C877-30BC-820E-B337FF1F8C6D}"/>
                    </a:ext>
                  </a:extLst>
                </p:cNvPr>
                <p:cNvPicPr/>
                <p:nvPr/>
              </p:nvPicPr>
              <p:blipFill>
                <a:blip r:embed="rId141"/>
                <a:stretch>
                  <a:fillRect/>
                </a:stretch>
              </p:blipFill>
              <p:spPr>
                <a:xfrm>
                  <a:off x="2874487" y="1392861"/>
                  <a:ext cx="15948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33833" name="Ink 33832">
                  <a:extLst>
                    <a:ext uri="{FF2B5EF4-FFF2-40B4-BE49-F238E27FC236}">
                      <a16:creationId xmlns:a16="http://schemas.microsoft.com/office/drawing/2014/main" id="{F0FAED6A-D87F-9B05-94A9-9AB4163CC56F}"/>
                    </a:ext>
                  </a:extLst>
                </p14:cNvPr>
                <p14:cNvContentPartPr/>
                <p14:nvPr/>
              </p14:nvContentPartPr>
              <p14:xfrm>
                <a:off x="3029287" y="1397181"/>
                <a:ext cx="140040" cy="144360"/>
              </p14:xfrm>
            </p:contentPart>
          </mc:Choice>
          <mc:Fallback xmlns="">
            <p:pic>
              <p:nvPicPr>
                <p:cNvPr id="33833" name="Ink 33832">
                  <a:extLst>
                    <a:ext uri="{FF2B5EF4-FFF2-40B4-BE49-F238E27FC236}">
                      <a16:creationId xmlns:a16="http://schemas.microsoft.com/office/drawing/2014/main" id="{F0FAED6A-D87F-9B05-94A9-9AB4163CC56F}"/>
                    </a:ext>
                  </a:extLst>
                </p:cNvPr>
                <p:cNvPicPr/>
                <p:nvPr/>
              </p:nvPicPr>
              <p:blipFill>
                <a:blip r:embed="rId143"/>
                <a:stretch>
                  <a:fillRect/>
                </a:stretch>
              </p:blipFill>
              <p:spPr>
                <a:xfrm>
                  <a:off x="3020647" y="1388181"/>
                  <a:ext cx="15768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33834" name="Ink 33833">
                  <a:extLst>
                    <a:ext uri="{FF2B5EF4-FFF2-40B4-BE49-F238E27FC236}">
                      <a16:creationId xmlns:a16="http://schemas.microsoft.com/office/drawing/2014/main" id="{9FBEB64B-A743-18B4-1B54-F3E5F99D863D}"/>
                    </a:ext>
                  </a:extLst>
                </p14:cNvPr>
                <p14:cNvContentPartPr/>
                <p14:nvPr/>
              </p14:nvContentPartPr>
              <p14:xfrm>
                <a:off x="3215407" y="1383861"/>
                <a:ext cx="440280" cy="338040"/>
              </p14:xfrm>
            </p:contentPart>
          </mc:Choice>
          <mc:Fallback xmlns="">
            <p:pic>
              <p:nvPicPr>
                <p:cNvPr id="33834" name="Ink 33833">
                  <a:extLst>
                    <a:ext uri="{FF2B5EF4-FFF2-40B4-BE49-F238E27FC236}">
                      <a16:creationId xmlns:a16="http://schemas.microsoft.com/office/drawing/2014/main" id="{9FBEB64B-A743-18B4-1B54-F3E5F99D863D}"/>
                    </a:ext>
                  </a:extLst>
                </p:cNvPr>
                <p:cNvPicPr/>
                <p:nvPr/>
              </p:nvPicPr>
              <p:blipFill>
                <a:blip r:embed="rId145"/>
                <a:stretch>
                  <a:fillRect/>
                </a:stretch>
              </p:blipFill>
              <p:spPr>
                <a:xfrm>
                  <a:off x="3206767" y="1375221"/>
                  <a:ext cx="45792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33835" name="Ink 33834">
                  <a:extLst>
                    <a:ext uri="{FF2B5EF4-FFF2-40B4-BE49-F238E27FC236}">
                      <a16:creationId xmlns:a16="http://schemas.microsoft.com/office/drawing/2014/main" id="{65714FCA-68D3-F7B7-5917-C81A48CD02A8}"/>
                    </a:ext>
                  </a:extLst>
                </p14:cNvPr>
                <p14:cNvContentPartPr/>
                <p14:nvPr/>
              </p14:nvContentPartPr>
              <p14:xfrm>
                <a:off x="3653167" y="1203141"/>
                <a:ext cx="360" cy="92520"/>
              </p14:xfrm>
            </p:contentPart>
          </mc:Choice>
          <mc:Fallback xmlns="">
            <p:pic>
              <p:nvPicPr>
                <p:cNvPr id="33835" name="Ink 33834">
                  <a:extLst>
                    <a:ext uri="{FF2B5EF4-FFF2-40B4-BE49-F238E27FC236}">
                      <a16:creationId xmlns:a16="http://schemas.microsoft.com/office/drawing/2014/main" id="{65714FCA-68D3-F7B7-5917-C81A48CD02A8}"/>
                    </a:ext>
                  </a:extLst>
                </p:cNvPr>
                <p:cNvPicPr/>
                <p:nvPr/>
              </p:nvPicPr>
              <p:blipFill>
                <a:blip r:embed="rId147"/>
                <a:stretch>
                  <a:fillRect/>
                </a:stretch>
              </p:blipFill>
              <p:spPr>
                <a:xfrm>
                  <a:off x="3644527" y="1194501"/>
                  <a:ext cx="180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33836" name="Ink 33835">
                  <a:extLst>
                    <a:ext uri="{FF2B5EF4-FFF2-40B4-BE49-F238E27FC236}">
                      <a16:creationId xmlns:a16="http://schemas.microsoft.com/office/drawing/2014/main" id="{B10B1B47-BFF6-EE51-09AD-F6A0B5CD054F}"/>
                    </a:ext>
                  </a:extLst>
                </p14:cNvPr>
                <p14:cNvContentPartPr/>
                <p14:nvPr/>
              </p14:nvContentPartPr>
              <p14:xfrm>
                <a:off x="3730567" y="1207821"/>
                <a:ext cx="360" cy="79200"/>
              </p14:xfrm>
            </p:contentPart>
          </mc:Choice>
          <mc:Fallback xmlns="">
            <p:pic>
              <p:nvPicPr>
                <p:cNvPr id="33836" name="Ink 33835">
                  <a:extLst>
                    <a:ext uri="{FF2B5EF4-FFF2-40B4-BE49-F238E27FC236}">
                      <a16:creationId xmlns:a16="http://schemas.microsoft.com/office/drawing/2014/main" id="{B10B1B47-BFF6-EE51-09AD-F6A0B5CD054F}"/>
                    </a:ext>
                  </a:extLst>
                </p:cNvPr>
                <p:cNvPicPr/>
                <p:nvPr/>
              </p:nvPicPr>
              <p:blipFill>
                <a:blip r:embed="rId149"/>
                <a:stretch>
                  <a:fillRect/>
                </a:stretch>
              </p:blipFill>
              <p:spPr>
                <a:xfrm>
                  <a:off x="3721927" y="1198821"/>
                  <a:ext cx="18000" cy="96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0">
            <p14:nvContentPartPr>
              <p14:cNvPr id="33849" name="Ink 33848">
                <a:extLst>
                  <a:ext uri="{FF2B5EF4-FFF2-40B4-BE49-F238E27FC236}">
                    <a16:creationId xmlns:a16="http://schemas.microsoft.com/office/drawing/2014/main" id="{D2C4FF71-BAD1-8FCE-50D8-F8822319FA75}"/>
                  </a:ext>
                </a:extLst>
              </p14:cNvPr>
              <p14:cNvContentPartPr/>
              <p14:nvPr/>
            </p14:nvContentPartPr>
            <p14:xfrm>
              <a:off x="1062247" y="3663275"/>
              <a:ext cx="1201320" cy="598680"/>
            </p14:xfrm>
          </p:contentPart>
        </mc:Choice>
        <mc:Fallback xmlns="">
          <p:pic>
            <p:nvPicPr>
              <p:cNvPr id="33849" name="Ink 33848">
                <a:extLst>
                  <a:ext uri="{FF2B5EF4-FFF2-40B4-BE49-F238E27FC236}">
                    <a16:creationId xmlns:a16="http://schemas.microsoft.com/office/drawing/2014/main" id="{D2C4FF71-BAD1-8FCE-50D8-F8822319FA75}"/>
                  </a:ext>
                </a:extLst>
              </p:cNvPr>
              <p:cNvPicPr/>
              <p:nvPr/>
            </p:nvPicPr>
            <p:blipFill>
              <a:blip r:embed="rId151"/>
              <a:stretch>
                <a:fillRect/>
              </a:stretch>
            </p:blipFill>
            <p:spPr>
              <a:xfrm>
                <a:off x="1053247" y="3654275"/>
                <a:ext cx="1218960" cy="616320"/>
              </a:xfrm>
              <a:prstGeom prst="rect">
                <a:avLst/>
              </a:prstGeom>
            </p:spPr>
          </p:pic>
        </mc:Fallback>
      </mc:AlternateContent>
      <p:grpSp>
        <p:nvGrpSpPr>
          <p:cNvPr id="33854" name="Group 33853">
            <a:extLst>
              <a:ext uri="{FF2B5EF4-FFF2-40B4-BE49-F238E27FC236}">
                <a16:creationId xmlns:a16="http://schemas.microsoft.com/office/drawing/2014/main" id="{C01C24B1-D3EC-28EE-E2E5-CB645AA2DB11}"/>
              </a:ext>
            </a:extLst>
          </p:cNvPr>
          <p:cNvGrpSpPr/>
          <p:nvPr/>
        </p:nvGrpSpPr>
        <p:grpSpPr>
          <a:xfrm>
            <a:off x="3452647" y="3717635"/>
            <a:ext cx="394560" cy="326880"/>
            <a:chOff x="4845487" y="4124541"/>
            <a:chExt cx="394560" cy="326880"/>
          </a:xfrm>
        </p:grpSpPr>
        <mc:AlternateContent xmlns:mc="http://schemas.openxmlformats.org/markup-compatibility/2006" xmlns:p14="http://schemas.microsoft.com/office/powerpoint/2010/main">
          <mc:Choice Requires="p14">
            <p:contentPart p14:bwMode="auto" r:id="rId152">
              <p14:nvContentPartPr>
                <p14:cNvPr id="33851" name="Ink 33850">
                  <a:extLst>
                    <a:ext uri="{FF2B5EF4-FFF2-40B4-BE49-F238E27FC236}">
                      <a16:creationId xmlns:a16="http://schemas.microsoft.com/office/drawing/2014/main" id="{6DB78109-1E32-3ECC-AE6F-8546F5105A84}"/>
                    </a:ext>
                  </a:extLst>
                </p14:cNvPr>
                <p14:cNvContentPartPr/>
                <p14:nvPr/>
              </p14:nvContentPartPr>
              <p14:xfrm>
                <a:off x="4850887" y="4153701"/>
                <a:ext cx="360" cy="248760"/>
              </p14:xfrm>
            </p:contentPart>
          </mc:Choice>
          <mc:Fallback xmlns="">
            <p:pic>
              <p:nvPicPr>
                <p:cNvPr id="33851" name="Ink 33850">
                  <a:extLst>
                    <a:ext uri="{FF2B5EF4-FFF2-40B4-BE49-F238E27FC236}">
                      <a16:creationId xmlns:a16="http://schemas.microsoft.com/office/drawing/2014/main" id="{6DB78109-1E32-3ECC-AE6F-8546F5105A84}"/>
                    </a:ext>
                  </a:extLst>
                </p:cNvPr>
                <p:cNvPicPr/>
                <p:nvPr/>
              </p:nvPicPr>
              <p:blipFill>
                <a:blip r:embed="rId153"/>
                <a:stretch>
                  <a:fillRect/>
                </a:stretch>
              </p:blipFill>
              <p:spPr>
                <a:xfrm>
                  <a:off x="4842247" y="4145061"/>
                  <a:ext cx="180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33852" name="Ink 33851">
                  <a:extLst>
                    <a:ext uri="{FF2B5EF4-FFF2-40B4-BE49-F238E27FC236}">
                      <a16:creationId xmlns:a16="http://schemas.microsoft.com/office/drawing/2014/main" id="{EADDA5B1-CA60-6C01-2B70-B305A8A9369A}"/>
                    </a:ext>
                  </a:extLst>
                </p14:cNvPr>
                <p14:cNvContentPartPr/>
                <p14:nvPr/>
              </p14:nvContentPartPr>
              <p14:xfrm>
                <a:off x="4845487" y="4124541"/>
                <a:ext cx="394560" cy="326880"/>
              </p14:xfrm>
            </p:contentPart>
          </mc:Choice>
          <mc:Fallback xmlns="">
            <p:pic>
              <p:nvPicPr>
                <p:cNvPr id="33852" name="Ink 33851">
                  <a:extLst>
                    <a:ext uri="{FF2B5EF4-FFF2-40B4-BE49-F238E27FC236}">
                      <a16:creationId xmlns:a16="http://schemas.microsoft.com/office/drawing/2014/main" id="{EADDA5B1-CA60-6C01-2B70-B305A8A9369A}"/>
                    </a:ext>
                  </a:extLst>
                </p:cNvPr>
                <p:cNvPicPr/>
                <p:nvPr/>
              </p:nvPicPr>
              <p:blipFill>
                <a:blip r:embed="rId155"/>
                <a:stretch>
                  <a:fillRect/>
                </a:stretch>
              </p:blipFill>
              <p:spPr>
                <a:xfrm>
                  <a:off x="4836847" y="4115541"/>
                  <a:ext cx="41220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33853" name="Ink 33852">
                  <a:extLst>
                    <a:ext uri="{FF2B5EF4-FFF2-40B4-BE49-F238E27FC236}">
                      <a16:creationId xmlns:a16="http://schemas.microsoft.com/office/drawing/2014/main" id="{2604E259-BCA3-F27A-3F88-C512633A31F9}"/>
                    </a:ext>
                  </a:extLst>
                </p14:cNvPr>
                <p14:cNvContentPartPr/>
                <p14:nvPr/>
              </p14:nvContentPartPr>
              <p14:xfrm>
                <a:off x="5072647" y="4235061"/>
                <a:ext cx="136800" cy="3600"/>
              </p14:xfrm>
            </p:contentPart>
          </mc:Choice>
          <mc:Fallback xmlns="">
            <p:pic>
              <p:nvPicPr>
                <p:cNvPr id="33853" name="Ink 33852">
                  <a:extLst>
                    <a:ext uri="{FF2B5EF4-FFF2-40B4-BE49-F238E27FC236}">
                      <a16:creationId xmlns:a16="http://schemas.microsoft.com/office/drawing/2014/main" id="{2604E259-BCA3-F27A-3F88-C512633A31F9}"/>
                    </a:ext>
                  </a:extLst>
                </p:cNvPr>
                <p:cNvPicPr/>
                <p:nvPr/>
              </p:nvPicPr>
              <p:blipFill>
                <a:blip r:embed="rId157"/>
                <a:stretch>
                  <a:fillRect/>
                </a:stretch>
              </p:blipFill>
              <p:spPr>
                <a:xfrm>
                  <a:off x="5064007" y="4226421"/>
                  <a:ext cx="154440" cy="21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8">
            <p14:nvContentPartPr>
              <p14:cNvPr id="33857" name="Ink 33856">
                <a:extLst>
                  <a:ext uri="{FF2B5EF4-FFF2-40B4-BE49-F238E27FC236}">
                    <a16:creationId xmlns:a16="http://schemas.microsoft.com/office/drawing/2014/main" id="{CD0900B7-6560-E83A-7096-FFE528067041}"/>
                  </a:ext>
                </a:extLst>
              </p14:cNvPr>
              <p14:cNvContentPartPr/>
              <p14:nvPr/>
            </p14:nvContentPartPr>
            <p14:xfrm>
              <a:off x="1474087" y="3369155"/>
              <a:ext cx="113760" cy="594000"/>
            </p14:xfrm>
          </p:contentPart>
        </mc:Choice>
        <mc:Fallback xmlns="">
          <p:pic>
            <p:nvPicPr>
              <p:cNvPr id="33857" name="Ink 33856">
                <a:extLst>
                  <a:ext uri="{FF2B5EF4-FFF2-40B4-BE49-F238E27FC236}">
                    <a16:creationId xmlns:a16="http://schemas.microsoft.com/office/drawing/2014/main" id="{CD0900B7-6560-E83A-7096-FFE528067041}"/>
                  </a:ext>
                </a:extLst>
              </p:cNvPr>
              <p:cNvPicPr/>
              <p:nvPr/>
            </p:nvPicPr>
            <p:blipFill>
              <a:blip r:embed="rId159"/>
              <a:stretch>
                <a:fillRect/>
              </a:stretch>
            </p:blipFill>
            <p:spPr>
              <a:xfrm>
                <a:off x="1465087" y="3360150"/>
                <a:ext cx="131400" cy="611651"/>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33845" name="Ink 33844">
                <a:extLst>
                  <a:ext uri="{FF2B5EF4-FFF2-40B4-BE49-F238E27FC236}">
                    <a16:creationId xmlns:a16="http://schemas.microsoft.com/office/drawing/2014/main" id="{78C6A8B4-DA77-05DB-18F9-B5CE78FB111E}"/>
                  </a:ext>
                </a:extLst>
              </p14:cNvPr>
              <p14:cNvContentPartPr/>
              <p14:nvPr/>
            </p14:nvContentPartPr>
            <p14:xfrm>
              <a:off x="1963327" y="3644555"/>
              <a:ext cx="497880" cy="19080"/>
            </p14:xfrm>
          </p:contentPart>
        </mc:Choice>
        <mc:Fallback xmlns="">
          <p:pic>
            <p:nvPicPr>
              <p:cNvPr id="33845" name="Ink 33844">
                <a:extLst>
                  <a:ext uri="{FF2B5EF4-FFF2-40B4-BE49-F238E27FC236}">
                    <a16:creationId xmlns:a16="http://schemas.microsoft.com/office/drawing/2014/main" id="{78C6A8B4-DA77-05DB-18F9-B5CE78FB111E}"/>
                  </a:ext>
                </a:extLst>
              </p:cNvPr>
              <p:cNvPicPr/>
              <p:nvPr/>
            </p:nvPicPr>
            <p:blipFill>
              <a:blip r:embed="rId161"/>
              <a:stretch>
                <a:fillRect/>
              </a:stretch>
            </p:blipFill>
            <p:spPr>
              <a:xfrm>
                <a:off x="1954320" y="3635722"/>
                <a:ext cx="515533" cy="36393"/>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33847" name="Ink 33846">
                <a:extLst>
                  <a:ext uri="{FF2B5EF4-FFF2-40B4-BE49-F238E27FC236}">
                    <a16:creationId xmlns:a16="http://schemas.microsoft.com/office/drawing/2014/main" id="{0382452C-1A7D-2161-0208-A78D42DD325A}"/>
                  </a:ext>
                </a:extLst>
              </p14:cNvPr>
              <p14:cNvContentPartPr/>
              <p14:nvPr/>
            </p14:nvContentPartPr>
            <p14:xfrm>
              <a:off x="2167807" y="3385355"/>
              <a:ext cx="155520" cy="160920"/>
            </p14:xfrm>
          </p:contentPart>
        </mc:Choice>
        <mc:Fallback xmlns="">
          <p:pic>
            <p:nvPicPr>
              <p:cNvPr id="33847" name="Ink 33846">
                <a:extLst>
                  <a:ext uri="{FF2B5EF4-FFF2-40B4-BE49-F238E27FC236}">
                    <a16:creationId xmlns:a16="http://schemas.microsoft.com/office/drawing/2014/main" id="{0382452C-1A7D-2161-0208-A78D42DD325A}"/>
                  </a:ext>
                </a:extLst>
              </p:cNvPr>
              <p:cNvPicPr/>
              <p:nvPr/>
            </p:nvPicPr>
            <p:blipFill>
              <a:blip r:embed="rId163"/>
              <a:stretch>
                <a:fillRect/>
              </a:stretch>
            </p:blipFill>
            <p:spPr>
              <a:xfrm>
                <a:off x="2158828" y="3376355"/>
                <a:ext cx="173119"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33859" name="Ink 33858">
                <a:extLst>
                  <a:ext uri="{FF2B5EF4-FFF2-40B4-BE49-F238E27FC236}">
                    <a16:creationId xmlns:a16="http://schemas.microsoft.com/office/drawing/2014/main" id="{53D92A42-B298-3D96-F3CC-4EE5FA6E0CF2}"/>
                  </a:ext>
                </a:extLst>
              </p14:cNvPr>
              <p14:cNvContentPartPr/>
              <p14:nvPr/>
            </p14:nvContentPartPr>
            <p14:xfrm>
              <a:off x="1496767" y="3374195"/>
              <a:ext cx="428760" cy="590400"/>
            </p14:xfrm>
          </p:contentPart>
        </mc:Choice>
        <mc:Fallback xmlns="">
          <p:pic>
            <p:nvPicPr>
              <p:cNvPr id="33859" name="Ink 33858">
                <a:extLst>
                  <a:ext uri="{FF2B5EF4-FFF2-40B4-BE49-F238E27FC236}">
                    <a16:creationId xmlns:a16="http://schemas.microsoft.com/office/drawing/2014/main" id="{53D92A42-B298-3D96-F3CC-4EE5FA6E0CF2}"/>
                  </a:ext>
                </a:extLst>
              </p:cNvPr>
              <p:cNvPicPr/>
              <p:nvPr/>
            </p:nvPicPr>
            <p:blipFill>
              <a:blip r:embed="rId165"/>
              <a:stretch>
                <a:fillRect/>
              </a:stretch>
            </p:blipFill>
            <p:spPr>
              <a:xfrm>
                <a:off x="1487767" y="3365195"/>
                <a:ext cx="446400" cy="6080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33861" name="Ink 33860">
                <a:extLst>
                  <a:ext uri="{FF2B5EF4-FFF2-40B4-BE49-F238E27FC236}">
                    <a16:creationId xmlns:a16="http://schemas.microsoft.com/office/drawing/2014/main" id="{7F77FED6-D4AD-26E6-F2A5-66915D0C9D04}"/>
                  </a:ext>
                </a:extLst>
              </p14:cNvPr>
              <p14:cNvContentPartPr/>
              <p14:nvPr/>
            </p14:nvContentPartPr>
            <p14:xfrm>
              <a:off x="1925167" y="3670475"/>
              <a:ext cx="82080" cy="11160"/>
            </p14:xfrm>
          </p:contentPart>
        </mc:Choice>
        <mc:Fallback xmlns="">
          <p:pic>
            <p:nvPicPr>
              <p:cNvPr id="33861" name="Ink 33860">
                <a:extLst>
                  <a:ext uri="{FF2B5EF4-FFF2-40B4-BE49-F238E27FC236}">
                    <a16:creationId xmlns:a16="http://schemas.microsoft.com/office/drawing/2014/main" id="{7F77FED6-D4AD-26E6-F2A5-66915D0C9D04}"/>
                  </a:ext>
                </a:extLst>
              </p:cNvPr>
              <p:cNvPicPr/>
              <p:nvPr/>
            </p:nvPicPr>
            <p:blipFill>
              <a:blip r:embed="rId167"/>
              <a:stretch>
                <a:fillRect/>
              </a:stretch>
            </p:blipFill>
            <p:spPr>
              <a:xfrm>
                <a:off x="1916167" y="3661475"/>
                <a:ext cx="997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33863" name="Ink 33862">
                <a:extLst>
                  <a:ext uri="{FF2B5EF4-FFF2-40B4-BE49-F238E27FC236}">
                    <a16:creationId xmlns:a16="http://schemas.microsoft.com/office/drawing/2014/main" id="{86C012DD-D1C2-642F-8CB2-CFF507C65317}"/>
                  </a:ext>
                </a:extLst>
              </p14:cNvPr>
              <p14:cNvContentPartPr/>
              <p14:nvPr/>
            </p14:nvContentPartPr>
            <p14:xfrm>
              <a:off x="1307767" y="3365915"/>
              <a:ext cx="45360" cy="54720"/>
            </p14:xfrm>
          </p:contentPart>
        </mc:Choice>
        <mc:Fallback xmlns="">
          <p:pic>
            <p:nvPicPr>
              <p:cNvPr id="33863" name="Ink 33862">
                <a:extLst>
                  <a:ext uri="{FF2B5EF4-FFF2-40B4-BE49-F238E27FC236}">
                    <a16:creationId xmlns:a16="http://schemas.microsoft.com/office/drawing/2014/main" id="{86C012DD-D1C2-642F-8CB2-CFF507C65317}"/>
                  </a:ext>
                </a:extLst>
              </p:cNvPr>
              <p:cNvPicPr/>
              <p:nvPr/>
            </p:nvPicPr>
            <p:blipFill>
              <a:blip r:embed="rId169"/>
              <a:stretch>
                <a:fillRect/>
              </a:stretch>
            </p:blipFill>
            <p:spPr>
              <a:xfrm>
                <a:off x="1298695" y="3356915"/>
                <a:ext cx="63141" cy="72360"/>
              </a:xfrm>
              <a:prstGeom prst="rect">
                <a:avLst/>
              </a:prstGeom>
            </p:spPr>
          </p:pic>
        </mc:Fallback>
      </mc:AlternateContent>
      <p:grpSp>
        <p:nvGrpSpPr>
          <p:cNvPr id="33866" name="Group 33865">
            <a:extLst>
              <a:ext uri="{FF2B5EF4-FFF2-40B4-BE49-F238E27FC236}">
                <a16:creationId xmlns:a16="http://schemas.microsoft.com/office/drawing/2014/main" id="{F364ED86-E86C-9B02-97F1-B4300AA1CB24}"/>
              </a:ext>
            </a:extLst>
          </p:cNvPr>
          <p:cNvGrpSpPr/>
          <p:nvPr/>
        </p:nvGrpSpPr>
        <p:grpSpPr>
          <a:xfrm>
            <a:off x="795847" y="3333875"/>
            <a:ext cx="688680" cy="649080"/>
            <a:chOff x="2188687" y="3740781"/>
            <a:chExt cx="688680" cy="649080"/>
          </a:xfrm>
        </p:grpSpPr>
        <mc:AlternateContent xmlns:mc="http://schemas.openxmlformats.org/markup-compatibility/2006" xmlns:p14="http://schemas.microsoft.com/office/powerpoint/2010/main">
          <mc:Choice Requires="p14">
            <p:contentPart p14:bwMode="auto" r:id="rId170">
              <p14:nvContentPartPr>
                <p14:cNvPr id="33838" name="Ink 33837">
                  <a:extLst>
                    <a:ext uri="{FF2B5EF4-FFF2-40B4-BE49-F238E27FC236}">
                      <a16:creationId xmlns:a16="http://schemas.microsoft.com/office/drawing/2014/main" id="{45282F56-7D79-6112-28BA-4EAA1F7B5CF3}"/>
                    </a:ext>
                  </a:extLst>
                </p14:cNvPr>
                <p14:cNvContentPartPr/>
                <p14:nvPr/>
              </p14:nvContentPartPr>
              <p14:xfrm>
                <a:off x="2188687" y="3740781"/>
                <a:ext cx="149400" cy="262440"/>
              </p14:xfrm>
            </p:contentPart>
          </mc:Choice>
          <mc:Fallback xmlns="">
            <p:pic>
              <p:nvPicPr>
                <p:cNvPr id="33838" name="Ink 33837">
                  <a:extLst>
                    <a:ext uri="{FF2B5EF4-FFF2-40B4-BE49-F238E27FC236}">
                      <a16:creationId xmlns:a16="http://schemas.microsoft.com/office/drawing/2014/main" id="{45282F56-7D79-6112-28BA-4EAA1F7B5CF3}"/>
                    </a:ext>
                  </a:extLst>
                </p:cNvPr>
                <p:cNvPicPr/>
                <p:nvPr/>
              </p:nvPicPr>
              <p:blipFill>
                <a:blip r:embed="rId171"/>
                <a:stretch>
                  <a:fillRect/>
                </a:stretch>
              </p:blipFill>
              <p:spPr>
                <a:xfrm>
                  <a:off x="2180047" y="3731781"/>
                  <a:ext cx="16704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33839" name="Ink 33838">
                  <a:extLst>
                    <a:ext uri="{FF2B5EF4-FFF2-40B4-BE49-F238E27FC236}">
                      <a16:creationId xmlns:a16="http://schemas.microsoft.com/office/drawing/2014/main" id="{226338B4-F8DA-940A-862C-713A8DE380EF}"/>
                    </a:ext>
                  </a:extLst>
                </p14:cNvPr>
                <p14:cNvContentPartPr/>
                <p14:nvPr/>
              </p14:nvContentPartPr>
              <p14:xfrm>
                <a:off x="2225047" y="3902061"/>
                <a:ext cx="98640" cy="360"/>
              </p14:xfrm>
            </p:contentPart>
          </mc:Choice>
          <mc:Fallback xmlns="">
            <p:pic>
              <p:nvPicPr>
                <p:cNvPr id="33839" name="Ink 33838">
                  <a:extLst>
                    <a:ext uri="{FF2B5EF4-FFF2-40B4-BE49-F238E27FC236}">
                      <a16:creationId xmlns:a16="http://schemas.microsoft.com/office/drawing/2014/main" id="{226338B4-F8DA-940A-862C-713A8DE380EF}"/>
                    </a:ext>
                  </a:extLst>
                </p:cNvPr>
                <p:cNvPicPr/>
                <p:nvPr/>
              </p:nvPicPr>
              <p:blipFill>
                <a:blip r:embed="rId173"/>
                <a:stretch>
                  <a:fillRect/>
                </a:stretch>
              </p:blipFill>
              <p:spPr>
                <a:xfrm>
                  <a:off x="2216047" y="3893421"/>
                  <a:ext cx="116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33840" name="Ink 33839">
                  <a:extLst>
                    <a:ext uri="{FF2B5EF4-FFF2-40B4-BE49-F238E27FC236}">
                      <a16:creationId xmlns:a16="http://schemas.microsoft.com/office/drawing/2014/main" id="{B475A366-A8FF-4C34-275C-CFFC8BADEE16}"/>
                    </a:ext>
                  </a:extLst>
                </p14:cNvPr>
                <p14:cNvContentPartPr/>
                <p14:nvPr/>
              </p14:nvContentPartPr>
              <p14:xfrm>
                <a:off x="2397847" y="3902061"/>
                <a:ext cx="439200" cy="56880"/>
              </p14:xfrm>
            </p:contentPart>
          </mc:Choice>
          <mc:Fallback xmlns="">
            <p:pic>
              <p:nvPicPr>
                <p:cNvPr id="33840" name="Ink 33839">
                  <a:extLst>
                    <a:ext uri="{FF2B5EF4-FFF2-40B4-BE49-F238E27FC236}">
                      <a16:creationId xmlns:a16="http://schemas.microsoft.com/office/drawing/2014/main" id="{B475A366-A8FF-4C34-275C-CFFC8BADEE16}"/>
                    </a:ext>
                  </a:extLst>
                </p:cNvPr>
                <p:cNvPicPr/>
                <p:nvPr/>
              </p:nvPicPr>
              <p:blipFill>
                <a:blip r:embed="rId175"/>
                <a:stretch>
                  <a:fillRect/>
                </a:stretch>
              </p:blipFill>
              <p:spPr>
                <a:xfrm>
                  <a:off x="2388847" y="3893421"/>
                  <a:ext cx="45684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33841" name="Ink 33840">
                  <a:extLst>
                    <a:ext uri="{FF2B5EF4-FFF2-40B4-BE49-F238E27FC236}">
                      <a16:creationId xmlns:a16="http://schemas.microsoft.com/office/drawing/2014/main" id="{C4DC113F-F9B7-A30F-18E6-9FC7F940037C}"/>
                    </a:ext>
                  </a:extLst>
                </p14:cNvPr>
                <p14:cNvContentPartPr/>
                <p14:nvPr/>
              </p14:nvContentPartPr>
              <p14:xfrm>
                <a:off x="2754607" y="3795861"/>
                <a:ext cx="101880" cy="594000"/>
              </p14:xfrm>
            </p:contentPart>
          </mc:Choice>
          <mc:Fallback xmlns="">
            <p:pic>
              <p:nvPicPr>
                <p:cNvPr id="33841" name="Ink 33840">
                  <a:extLst>
                    <a:ext uri="{FF2B5EF4-FFF2-40B4-BE49-F238E27FC236}">
                      <a16:creationId xmlns:a16="http://schemas.microsoft.com/office/drawing/2014/main" id="{C4DC113F-F9B7-A30F-18E6-9FC7F940037C}"/>
                    </a:ext>
                  </a:extLst>
                </p:cNvPr>
                <p:cNvPicPr/>
                <p:nvPr/>
              </p:nvPicPr>
              <p:blipFill>
                <a:blip r:embed="rId177"/>
                <a:stretch>
                  <a:fillRect/>
                </a:stretch>
              </p:blipFill>
              <p:spPr>
                <a:xfrm>
                  <a:off x="2745607" y="3786861"/>
                  <a:ext cx="11952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33865" name="Ink 33864">
                  <a:extLst>
                    <a:ext uri="{FF2B5EF4-FFF2-40B4-BE49-F238E27FC236}">
                      <a16:creationId xmlns:a16="http://schemas.microsoft.com/office/drawing/2014/main" id="{408B876F-CBAC-8254-2078-95A3C1F12E2D}"/>
                    </a:ext>
                  </a:extLst>
                </p14:cNvPr>
                <p14:cNvContentPartPr/>
                <p14:nvPr/>
              </p14:nvContentPartPr>
              <p14:xfrm>
                <a:off x="2856847" y="3796581"/>
                <a:ext cx="20520" cy="9360"/>
              </p14:xfrm>
            </p:contentPart>
          </mc:Choice>
          <mc:Fallback xmlns="">
            <p:pic>
              <p:nvPicPr>
                <p:cNvPr id="33865" name="Ink 33864">
                  <a:extLst>
                    <a:ext uri="{FF2B5EF4-FFF2-40B4-BE49-F238E27FC236}">
                      <a16:creationId xmlns:a16="http://schemas.microsoft.com/office/drawing/2014/main" id="{408B876F-CBAC-8254-2078-95A3C1F12E2D}"/>
                    </a:ext>
                  </a:extLst>
                </p:cNvPr>
                <p:cNvPicPr/>
                <p:nvPr/>
              </p:nvPicPr>
              <p:blipFill>
                <a:blip r:embed="rId179"/>
                <a:stretch>
                  <a:fillRect/>
                </a:stretch>
              </p:blipFill>
              <p:spPr>
                <a:xfrm>
                  <a:off x="2847847" y="3787581"/>
                  <a:ext cx="38160" cy="27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0">
            <p14:nvContentPartPr>
              <p14:cNvPr id="33867" name="Ink 33866">
                <a:extLst>
                  <a:ext uri="{FF2B5EF4-FFF2-40B4-BE49-F238E27FC236}">
                    <a16:creationId xmlns:a16="http://schemas.microsoft.com/office/drawing/2014/main" id="{89678494-B2D5-B761-3FD4-92BBF9EAC457}"/>
                  </a:ext>
                </a:extLst>
              </p14:cNvPr>
              <p14:cNvContentPartPr/>
              <p14:nvPr/>
            </p14:nvContentPartPr>
            <p14:xfrm>
              <a:off x="1520527" y="3958835"/>
              <a:ext cx="97560" cy="25560"/>
            </p14:xfrm>
          </p:contentPart>
        </mc:Choice>
        <mc:Fallback xmlns="">
          <p:pic>
            <p:nvPicPr>
              <p:cNvPr id="33867" name="Ink 33866">
                <a:extLst>
                  <a:ext uri="{FF2B5EF4-FFF2-40B4-BE49-F238E27FC236}">
                    <a16:creationId xmlns:a16="http://schemas.microsoft.com/office/drawing/2014/main" id="{89678494-B2D5-B761-3FD4-92BBF9EAC457}"/>
                  </a:ext>
                </a:extLst>
              </p:cNvPr>
              <p:cNvPicPr/>
              <p:nvPr/>
            </p:nvPicPr>
            <p:blipFill>
              <a:blip r:embed="rId181"/>
              <a:stretch>
                <a:fillRect/>
              </a:stretch>
            </p:blipFill>
            <p:spPr>
              <a:xfrm>
                <a:off x="1511494" y="3949835"/>
                <a:ext cx="115265" cy="43200"/>
              </a:xfrm>
              <a:prstGeom prst="rect">
                <a:avLst/>
              </a:prstGeom>
            </p:spPr>
          </p:pic>
        </mc:Fallback>
      </mc:AlternateContent>
      <p:grpSp>
        <p:nvGrpSpPr>
          <p:cNvPr id="33873" name="Group 33872">
            <a:extLst>
              <a:ext uri="{FF2B5EF4-FFF2-40B4-BE49-F238E27FC236}">
                <a16:creationId xmlns:a16="http://schemas.microsoft.com/office/drawing/2014/main" id="{C1E74567-ABA4-C86F-BC7C-DC9E1CF17FA0}"/>
              </a:ext>
            </a:extLst>
          </p:cNvPr>
          <p:cNvGrpSpPr/>
          <p:nvPr/>
        </p:nvGrpSpPr>
        <p:grpSpPr>
          <a:xfrm>
            <a:off x="4097407" y="3614675"/>
            <a:ext cx="1824480" cy="398160"/>
            <a:chOff x="5490247" y="4021581"/>
            <a:chExt cx="1824480" cy="398160"/>
          </a:xfrm>
        </p:grpSpPr>
        <mc:AlternateContent xmlns:mc="http://schemas.openxmlformats.org/markup-compatibility/2006" xmlns:p14="http://schemas.microsoft.com/office/powerpoint/2010/main">
          <mc:Choice Requires="p14">
            <p:contentPart p14:bwMode="auto" r:id="rId182">
              <p14:nvContentPartPr>
                <p14:cNvPr id="33868" name="Ink 33867">
                  <a:extLst>
                    <a:ext uri="{FF2B5EF4-FFF2-40B4-BE49-F238E27FC236}">
                      <a16:creationId xmlns:a16="http://schemas.microsoft.com/office/drawing/2014/main" id="{6CA5F494-D604-BC30-F90D-38BEE25FFFFC}"/>
                    </a:ext>
                  </a:extLst>
                </p14:cNvPr>
                <p14:cNvContentPartPr/>
                <p14:nvPr/>
              </p14:nvContentPartPr>
              <p14:xfrm>
                <a:off x="5490247" y="4100421"/>
                <a:ext cx="547560" cy="319320"/>
              </p14:xfrm>
            </p:contentPart>
          </mc:Choice>
          <mc:Fallback xmlns="">
            <p:pic>
              <p:nvPicPr>
                <p:cNvPr id="33868" name="Ink 33867">
                  <a:extLst>
                    <a:ext uri="{FF2B5EF4-FFF2-40B4-BE49-F238E27FC236}">
                      <a16:creationId xmlns:a16="http://schemas.microsoft.com/office/drawing/2014/main" id="{6CA5F494-D604-BC30-F90D-38BEE25FFFFC}"/>
                    </a:ext>
                  </a:extLst>
                </p:cNvPr>
                <p:cNvPicPr/>
                <p:nvPr/>
              </p:nvPicPr>
              <p:blipFill>
                <a:blip r:embed="rId183"/>
                <a:stretch>
                  <a:fillRect/>
                </a:stretch>
              </p:blipFill>
              <p:spPr>
                <a:xfrm>
                  <a:off x="5481247" y="4091421"/>
                  <a:ext cx="56520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33869" name="Ink 33868">
                  <a:extLst>
                    <a:ext uri="{FF2B5EF4-FFF2-40B4-BE49-F238E27FC236}">
                      <a16:creationId xmlns:a16="http://schemas.microsoft.com/office/drawing/2014/main" id="{695DD359-3B2A-88E9-8E10-3706DF21DAAA}"/>
                    </a:ext>
                  </a:extLst>
                </p14:cNvPr>
                <p14:cNvContentPartPr/>
                <p14:nvPr/>
              </p14:nvContentPartPr>
              <p14:xfrm>
                <a:off x="6243727" y="4037421"/>
                <a:ext cx="144720" cy="333360"/>
              </p14:xfrm>
            </p:contentPart>
          </mc:Choice>
          <mc:Fallback xmlns="">
            <p:pic>
              <p:nvPicPr>
                <p:cNvPr id="33869" name="Ink 33868">
                  <a:extLst>
                    <a:ext uri="{FF2B5EF4-FFF2-40B4-BE49-F238E27FC236}">
                      <a16:creationId xmlns:a16="http://schemas.microsoft.com/office/drawing/2014/main" id="{695DD359-3B2A-88E9-8E10-3706DF21DAAA}"/>
                    </a:ext>
                  </a:extLst>
                </p:cNvPr>
                <p:cNvPicPr/>
                <p:nvPr/>
              </p:nvPicPr>
              <p:blipFill>
                <a:blip r:embed="rId185"/>
                <a:stretch>
                  <a:fillRect/>
                </a:stretch>
              </p:blipFill>
              <p:spPr>
                <a:xfrm>
                  <a:off x="6234727" y="4028781"/>
                  <a:ext cx="16236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33870" name="Ink 33869">
                  <a:extLst>
                    <a:ext uri="{FF2B5EF4-FFF2-40B4-BE49-F238E27FC236}">
                      <a16:creationId xmlns:a16="http://schemas.microsoft.com/office/drawing/2014/main" id="{1F327EAF-FC0E-8CB1-6F8E-140EE987A9D5}"/>
                    </a:ext>
                  </a:extLst>
                </p14:cNvPr>
                <p14:cNvContentPartPr/>
                <p14:nvPr/>
              </p14:nvContentPartPr>
              <p14:xfrm>
                <a:off x="6165247" y="4198341"/>
                <a:ext cx="192960" cy="19800"/>
              </p14:xfrm>
            </p:contentPart>
          </mc:Choice>
          <mc:Fallback xmlns="">
            <p:pic>
              <p:nvPicPr>
                <p:cNvPr id="33870" name="Ink 33869">
                  <a:extLst>
                    <a:ext uri="{FF2B5EF4-FFF2-40B4-BE49-F238E27FC236}">
                      <a16:creationId xmlns:a16="http://schemas.microsoft.com/office/drawing/2014/main" id="{1F327EAF-FC0E-8CB1-6F8E-140EE987A9D5}"/>
                    </a:ext>
                  </a:extLst>
                </p:cNvPr>
                <p:cNvPicPr/>
                <p:nvPr/>
              </p:nvPicPr>
              <p:blipFill>
                <a:blip r:embed="rId187"/>
                <a:stretch>
                  <a:fillRect/>
                </a:stretch>
              </p:blipFill>
              <p:spPr>
                <a:xfrm>
                  <a:off x="6156247" y="4189701"/>
                  <a:ext cx="2106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33871" name="Ink 33870">
                  <a:extLst>
                    <a:ext uri="{FF2B5EF4-FFF2-40B4-BE49-F238E27FC236}">
                      <a16:creationId xmlns:a16="http://schemas.microsoft.com/office/drawing/2014/main" id="{0A9C891A-EC25-2045-FC66-6D9752643672}"/>
                    </a:ext>
                  </a:extLst>
                </p14:cNvPr>
                <p14:cNvContentPartPr/>
                <p14:nvPr/>
              </p14:nvContentPartPr>
              <p14:xfrm>
                <a:off x="6627847" y="4021581"/>
                <a:ext cx="298080" cy="344520"/>
              </p14:xfrm>
            </p:contentPart>
          </mc:Choice>
          <mc:Fallback xmlns="">
            <p:pic>
              <p:nvPicPr>
                <p:cNvPr id="33871" name="Ink 33870">
                  <a:extLst>
                    <a:ext uri="{FF2B5EF4-FFF2-40B4-BE49-F238E27FC236}">
                      <a16:creationId xmlns:a16="http://schemas.microsoft.com/office/drawing/2014/main" id="{0A9C891A-EC25-2045-FC66-6D9752643672}"/>
                    </a:ext>
                  </a:extLst>
                </p:cNvPr>
                <p:cNvPicPr/>
                <p:nvPr/>
              </p:nvPicPr>
              <p:blipFill>
                <a:blip r:embed="rId189"/>
                <a:stretch>
                  <a:fillRect/>
                </a:stretch>
              </p:blipFill>
              <p:spPr>
                <a:xfrm>
                  <a:off x="6618847" y="4012581"/>
                  <a:ext cx="315720" cy="36216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33872" name="Ink 33871">
                  <a:extLst>
                    <a:ext uri="{FF2B5EF4-FFF2-40B4-BE49-F238E27FC236}">
                      <a16:creationId xmlns:a16="http://schemas.microsoft.com/office/drawing/2014/main" id="{2D623DEF-665F-22D3-C0E2-258FBC060D81}"/>
                    </a:ext>
                  </a:extLst>
                </p14:cNvPr>
                <p14:cNvContentPartPr/>
                <p14:nvPr/>
              </p14:nvContentPartPr>
              <p14:xfrm>
                <a:off x="7002247" y="4095741"/>
                <a:ext cx="312480" cy="276120"/>
              </p14:xfrm>
            </p:contentPart>
          </mc:Choice>
          <mc:Fallback xmlns="">
            <p:pic>
              <p:nvPicPr>
                <p:cNvPr id="33872" name="Ink 33871">
                  <a:extLst>
                    <a:ext uri="{FF2B5EF4-FFF2-40B4-BE49-F238E27FC236}">
                      <a16:creationId xmlns:a16="http://schemas.microsoft.com/office/drawing/2014/main" id="{2D623DEF-665F-22D3-C0E2-258FBC060D81}"/>
                    </a:ext>
                  </a:extLst>
                </p:cNvPr>
                <p:cNvPicPr/>
                <p:nvPr/>
              </p:nvPicPr>
              <p:blipFill>
                <a:blip r:embed="rId191"/>
                <a:stretch>
                  <a:fillRect/>
                </a:stretch>
              </p:blipFill>
              <p:spPr>
                <a:xfrm>
                  <a:off x="6993607" y="4087101"/>
                  <a:ext cx="330120" cy="293760"/>
                </a:xfrm>
                <a:prstGeom prst="rect">
                  <a:avLst/>
                </a:prstGeom>
              </p:spPr>
            </p:pic>
          </mc:Fallback>
        </mc:AlternateContent>
      </p:grpSp>
      <p:grpSp>
        <p:nvGrpSpPr>
          <p:cNvPr id="33882" name="Group 33881">
            <a:extLst>
              <a:ext uri="{FF2B5EF4-FFF2-40B4-BE49-F238E27FC236}">
                <a16:creationId xmlns:a16="http://schemas.microsoft.com/office/drawing/2014/main" id="{274FFD3F-BD2B-0FAA-78ED-5C64F725679B}"/>
              </a:ext>
            </a:extLst>
          </p:cNvPr>
          <p:cNvGrpSpPr/>
          <p:nvPr/>
        </p:nvGrpSpPr>
        <p:grpSpPr>
          <a:xfrm>
            <a:off x="3584047" y="4246475"/>
            <a:ext cx="1933560" cy="348480"/>
            <a:chOff x="4976887" y="4653381"/>
            <a:chExt cx="1933560" cy="348480"/>
          </a:xfrm>
        </p:grpSpPr>
        <mc:AlternateContent xmlns:mc="http://schemas.openxmlformats.org/markup-compatibility/2006" xmlns:p14="http://schemas.microsoft.com/office/powerpoint/2010/main">
          <mc:Choice Requires="p14">
            <p:contentPart p14:bwMode="auto" r:id="rId192">
              <p14:nvContentPartPr>
                <p14:cNvPr id="33874" name="Ink 33873">
                  <a:extLst>
                    <a:ext uri="{FF2B5EF4-FFF2-40B4-BE49-F238E27FC236}">
                      <a16:creationId xmlns:a16="http://schemas.microsoft.com/office/drawing/2014/main" id="{A2811C6B-66F8-6CE8-D940-9B18D5F36FEE}"/>
                    </a:ext>
                  </a:extLst>
                </p14:cNvPr>
                <p14:cNvContentPartPr/>
                <p14:nvPr/>
              </p14:nvContentPartPr>
              <p14:xfrm>
                <a:off x="4976887" y="4691181"/>
                <a:ext cx="605880" cy="310680"/>
              </p14:xfrm>
            </p:contentPart>
          </mc:Choice>
          <mc:Fallback xmlns="">
            <p:pic>
              <p:nvPicPr>
                <p:cNvPr id="33874" name="Ink 33873">
                  <a:extLst>
                    <a:ext uri="{FF2B5EF4-FFF2-40B4-BE49-F238E27FC236}">
                      <a16:creationId xmlns:a16="http://schemas.microsoft.com/office/drawing/2014/main" id="{A2811C6B-66F8-6CE8-D940-9B18D5F36FEE}"/>
                    </a:ext>
                  </a:extLst>
                </p:cNvPr>
                <p:cNvPicPr/>
                <p:nvPr/>
              </p:nvPicPr>
              <p:blipFill>
                <a:blip r:embed="rId193"/>
                <a:stretch>
                  <a:fillRect/>
                </a:stretch>
              </p:blipFill>
              <p:spPr>
                <a:xfrm>
                  <a:off x="4968247" y="4682541"/>
                  <a:ext cx="62352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33875" name="Ink 33874">
                  <a:extLst>
                    <a:ext uri="{FF2B5EF4-FFF2-40B4-BE49-F238E27FC236}">
                      <a16:creationId xmlns:a16="http://schemas.microsoft.com/office/drawing/2014/main" id="{9CDFFE6A-526C-DE73-F9A6-7842CAC0223B}"/>
                    </a:ext>
                  </a:extLst>
                </p14:cNvPr>
                <p14:cNvContentPartPr/>
                <p14:nvPr/>
              </p14:nvContentPartPr>
              <p14:xfrm>
                <a:off x="5829007" y="4653381"/>
                <a:ext cx="193320" cy="288720"/>
              </p14:xfrm>
            </p:contentPart>
          </mc:Choice>
          <mc:Fallback xmlns="">
            <p:pic>
              <p:nvPicPr>
                <p:cNvPr id="33875" name="Ink 33874">
                  <a:extLst>
                    <a:ext uri="{FF2B5EF4-FFF2-40B4-BE49-F238E27FC236}">
                      <a16:creationId xmlns:a16="http://schemas.microsoft.com/office/drawing/2014/main" id="{9CDFFE6A-526C-DE73-F9A6-7842CAC0223B}"/>
                    </a:ext>
                  </a:extLst>
                </p:cNvPr>
                <p:cNvPicPr/>
                <p:nvPr/>
              </p:nvPicPr>
              <p:blipFill>
                <a:blip r:embed="rId195"/>
                <a:stretch>
                  <a:fillRect/>
                </a:stretch>
              </p:blipFill>
              <p:spPr>
                <a:xfrm>
                  <a:off x="5820367" y="4644741"/>
                  <a:ext cx="21096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33876" name="Ink 33875">
                  <a:extLst>
                    <a:ext uri="{FF2B5EF4-FFF2-40B4-BE49-F238E27FC236}">
                      <a16:creationId xmlns:a16="http://schemas.microsoft.com/office/drawing/2014/main" id="{68EF510F-0ADA-C6C5-5CC2-EEF2160AA058}"/>
                    </a:ext>
                  </a:extLst>
                </p14:cNvPr>
                <p14:cNvContentPartPr/>
                <p14:nvPr/>
              </p14:nvContentPartPr>
              <p14:xfrm>
                <a:off x="5864287" y="4811061"/>
                <a:ext cx="110160" cy="360"/>
              </p14:xfrm>
            </p:contentPart>
          </mc:Choice>
          <mc:Fallback xmlns="">
            <p:pic>
              <p:nvPicPr>
                <p:cNvPr id="33876" name="Ink 33875">
                  <a:extLst>
                    <a:ext uri="{FF2B5EF4-FFF2-40B4-BE49-F238E27FC236}">
                      <a16:creationId xmlns:a16="http://schemas.microsoft.com/office/drawing/2014/main" id="{68EF510F-0ADA-C6C5-5CC2-EEF2160AA058}"/>
                    </a:ext>
                  </a:extLst>
                </p:cNvPr>
                <p:cNvPicPr/>
                <p:nvPr/>
              </p:nvPicPr>
              <p:blipFill>
                <a:blip r:embed="rId197"/>
                <a:stretch>
                  <a:fillRect/>
                </a:stretch>
              </p:blipFill>
              <p:spPr>
                <a:xfrm>
                  <a:off x="5855647" y="4802061"/>
                  <a:ext cx="127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33877" name="Ink 33876">
                  <a:extLst>
                    <a:ext uri="{FF2B5EF4-FFF2-40B4-BE49-F238E27FC236}">
                      <a16:creationId xmlns:a16="http://schemas.microsoft.com/office/drawing/2014/main" id="{223C2CAC-B7A6-7411-9514-A0626860EB30}"/>
                    </a:ext>
                  </a:extLst>
                </p14:cNvPr>
                <p14:cNvContentPartPr/>
                <p14:nvPr/>
              </p14:nvContentPartPr>
              <p14:xfrm>
                <a:off x="6073087" y="4811061"/>
                <a:ext cx="46440" cy="360"/>
              </p14:xfrm>
            </p:contentPart>
          </mc:Choice>
          <mc:Fallback xmlns="">
            <p:pic>
              <p:nvPicPr>
                <p:cNvPr id="33877" name="Ink 33876">
                  <a:extLst>
                    <a:ext uri="{FF2B5EF4-FFF2-40B4-BE49-F238E27FC236}">
                      <a16:creationId xmlns:a16="http://schemas.microsoft.com/office/drawing/2014/main" id="{223C2CAC-B7A6-7411-9514-A0626860EB30}"/>
                    </a:ext>
                  </a:extLst>
                </p:cNvPr>
                <p:cNvPicPr/>
                <p:nvPr/>
              </p:nvPicPr>
              <p:blipFill>
                <a:blip r:embed="rId199"/>
                <a:stretch>
                  <a:fillRect/>
                </a:stretch>
              </p:blipFill>
              <p:spPr>
                <a:xfrm>
                  <a:off x="6064087" y="4802061"/>
                  <a:ext cx="64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33878" name="Ink 33877">
                  <a:extLst>
                    <a:ext uri="{FF2B5EF4-FFF2-40B4-BE49-F238E27FC236}">
                      <a16:creationId xmlns:a16="http://schemas.microsoft.com/office/drawing/2014/main" id="{06176F5C-C25A-4151-3A27-58B50F991D78}"/>
                    </a:ext>
                  </a:extLst>
                </p14:cNvPr>
                <p14:cNvContentPartPr/>
                <p14:nvPr/>
              </p14:nvContentPartPr>
              <p14:xfrm>
                <a:off x="6090367" y="4857861"/>
                <a:ext cx="29160" cy="7200"/>
              </p14:xfrm>
            </p:contentPart>
          </mc:Choice>
          <mc:Fallback xmlns="">
            <p:pic>
              <p:nvPicPr>
                <p:cNvPr id="33878" name="Ink 33877">
                  <a:extLst>
                    <a:ext uri="{FF2B5EF4-FFF2-40B4-BE49-F238E27FC236}">
                      <a16:creationId xmlns:a16="http://schemas.microsoft.com/office/drawing/2014/main" id="{06176F5C-C25A-4151-3A27-58B50F991D78}"/>
                    </a:ext>
                  </a:extLst>
                </p:cNvPr>
                <p:cNvPicPr/>
                <p:nvPr/>
              </p:nvPicPr>
              <p:blipFill>
                <a:blip r:embed="rId201"/>
                <a:stretch>
                  <a:fillRect/>
                </a:stretch>
              </p:blipFill>
              <p:spPr>
                <a:xfrm>
                  <a:off x="6081367" y="4848861"/>
                  <a:ext cx="468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33879" name="Ink 33878">
                  <a:extLst>
                    <a:ext uri="{FF2B5EF4-FFF2-40B4-BE49-F238E27FC236}">
                      <a16:creationId xmlns:a16="http://schemas.microsoft.com/office/drawing/2014/main" id="{7788AC91-5206-4C58-CECE-B7598F360BF6}"/>
                    </a:ext>
                  </a:extLst>
                </p14:cNvPr>
                <p14:cNvContentPartPr/>
                <p14:nvPr/>
              </p14:nvContentPartPr>
              <p14:xfrm>
                <a:off x="6190087" y="4726461"/>
                <a:ext cx="360" cy="252360"/>
              </p14:xfrm>
            </p:contentPart>
          </mc:Choice>
          <mc:Fallback xmlns="">
            <p:pic>
              <p:nvPicPr>
                <p:cNvPr id="33879" name="Ink 33878">
                  <a:extLst>
                    <a:ext uri="{FF2B5EF4-FFF2-40B4-BE49-F238E27FC236}">
                      <a16:creationId xmlns:a16="http://schemas.microsoft.com/office/drawing/2014/main" id="{7788AC91-5206-4C58-CECE-B7598F360BF6}"/>
                    </a:ext>
                  </a:extLst>
                </p:cNvPr>
                <p:cNvPicPr/>
                <p:nvPr/>
              </p:nvPicPr>
              <p:blipFill>
                <a:blip r:embed="rId203"/>
                <a:stretch>
                  <a:fillRect/>
                </a:stretch>
              </p:blipFill>
              <p:spPr>
                <a:xfrm>
                  <a:off x="6181087" y="4717821"/>
                  <a:ext cx="1800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33880" name="Ink 33879">
                  <a:extLst>
                    <a:ext uri="{FF2B5EF4-FFF2-40B4-BE49-F238E27FC236}">
                      <a16:creationId xmlns:a16="http://schemas.microsoft.com/office/drawing/2014/main" id="{E6C6D05E-3DBB-154B-24D0-C8D3AD6CBEAF}"/>
                    </a:ext>
                  </a:extLst>
                </p14:cNvPr>
                <p14:cNvContentPartPr/>
                <p14:nvPr/>
              </p14:nvContentPartPr>
              <p14:xfrm>
                <a:off x="6374047" y="4676781"/>
                <a:ext cx="536400" cy="268560"/>
              </p14:xfrm>
            </p:contentPart>
          </mc:Choice>
          <mc:Fallback xmlns="">
            <p:pic>
              <p:nvPicPr>
                <p:cNvPr id="33880" name="Ink 33879">
                  <a:extLst>
                    <a:ext uri="{FF2B5EF4-FFF2-40B4-BE49-F238E27FC236}">
                      <a16:creationId xmlns:a16="http://schemas.microsoft.com/office/drawing/2014/main" id="{E6C6D05E-3DBB-154B-24D0-C8D3AD6CBEAF}"/>
                    </a:ext>
                  </a:extLst>
                </p:cNvPr>
                <p:cNvPicPr/>
                <p:nvPr/>
              </p:nvPicPr>
              <p:blipFill>
                <a:blip r:embed="rId205"/>
                <a:stretch>
                  <a:fillRect/>
                </a:stretch>
              </p:blipFill>
              <p:spPr>
                <a:xfrm>
                  <a:off x="6365047" y="4668141"/>
                  <a:ext cx="55404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33881" name="Ink 33880">
                  <a:extLst>
                    <a:ext uri="{FF2B5EF4-FFF2-40B4-BE49-F238E27FC236}">
                      <a16:creationId xmlns:a16="http://schemas.microsoft.com/office/drawing/2014/main" id="{833E3C1B-8DE2-A71C-A876-E424CB47EFC6}"/>
                    </a:ext>
                  </a:extLst>
                </p14:cNvPr>
                <p14:cNvContentPartPr/>
                <p14:nvPr/>
              </p14:nvContentPartPr>
              <p14:xfrm>
                <a:off x="6523087" y="4730781"/>
                <a:ext cx="2520" cy="6840"/>
              </p14:xfrm>
            </p:contentPart>
          </mc:Choice>
          <mc:Fallback xmlns="">
            <p:pic>
              <p:nvPicPr>
                <p:cNvPr id="33881" name="Ink 33880">
                  <a:extLst>
                    <a:ext uri="{FF2B5EF4-FFF2-40B4-BE49-F238E27FC236}">
                      <a16:creationId xmlns:a16="http://schemas.microsoft.com/office/drawing/2014/main" id="{833E3C1B-8DE2-A71C-A876-E424CB47EFC6}"/>
                    </a:ext>
                  </a:extLst>
                </p:cNvPr>
                <p:cNvPicPr/>
                <p:nvPr/>
              </p:nvPicPr>
              <p:blipFill>
                <a:blip r:embed="rId207"/>
                <a:stretch>
                  <a:fillRect/>
                </a:stretch>
              </p:blipFill>
              <p:spPr>
                <a:xfrm>
                  <a:off x="6514447" y="4722141"/>
                  <a:ext cx="20160" cy="24480"/>
                </a:xfrm>
                <a:prstGeom prst="rect">
                  <a:avLst/>
                </a:prstGeom>
              </p:spPr>
            </p:pic>
          </mc:Fallback>
        </mc:AlternateContent>
      </p:grpSp>
      <p:grpSp>
        <p:nvGrpSpPr>
          <p:cNvPr id="33891" name="Group 33890">
            <a:extLst>
              <a:ext uri="{FF2B5EF4-FFF2-40B4-BE49-F238E27FC236}">
                <a16:creationId xmlns:a16="http://schemas.microsoft.com/office/drawing/2014/main" id="{BD8721F3-2096-7B6F-13D4-D102902EF4CD}"/>
              </a:ext>
            </a:extLst>
          </p:cNvPr>
          <p:cNvGrpSpPr/>
          <p:nvPr/>
        </p:nvGrpSpPr>
        <p:grpSpPr>
          <a:xfrm>
            <a:off x="5736847" y="4249355"/>
            <a:ext cx="964080" cy="321120"/>
            <a:chOff x="7129687" y="4656261"/>
            <a:chExt cx="964080" cy="321120"/>
          </a:xfrm>
        </p:grpSpPr>
        <mc:AlternateContent xmlns:mc="http://schemas.openxmlformats.org/markup-compatibility/2006" xmlns:p14="http://schemas.microsoft.com/office/powerpoint/2010/main">
          <mc:Choice Requires="p14">
            <p:contentPart p14:bwMode="auto" r:id="rId208">
              <p14:nvContentPartPr>
                <p14:cNvPr id="33883" name="Ink 33882">
                  <a:extLst>
                    <a:ext uri="{FF2B5EF4-FFF2-40B4-BE49-F238E27FC236}">
                      <a16:creationId xmlns:a16="http://schemas.microsoft.com/office/drawing/2014/main" id="{9660C871-2785-FACE-184A-4737AFA962E9}"/>
                    </a:ext>
                  </a:extLst>
                </p14:cNvPr>
                <p14:cNvContentPartPr/>
                <p14:nvPr/>
              </p14:nvContentPartPr>
              <p14:xfrm>
                <a:off x="7129687" y="4686861"/>
                <a:ext cx="655560" cy="290520"/>
              </p14:xfrm>
            </p:contentPart>
          </mc:Choice>
          <mc:Fallback xmlns="">
            <p:pic>
              <p:nvPicPr>
                <p:cNvPr id="33883" name="Ink 33882">
                  <a:extLst>
                    <a:ext uri="{FF2B5EF4-FFF2-40B4-BE49-F238E27FC236}">
                      <a16:creationId xmlns:a16="http://schemas.microsoft.com/office/drawing/2014/main" id="{9660C871-2785-FACE-184A-4737AFA962E9}"/>
                    </a:ext>
                  </a:extLst>
                </p:cNvPr>
                <p:cNvPicPr/>
                <p:nvPr/>
              </p:nvPicPr>
              <p:blipFill>
                <a:blip r:embed="rId209"/>
                <a:stretch>
                  <a:fillRect/>
                </a:stretch>
              </p:blipFill>
              <p:spPr>
                <a:xfrm>
                  <a:off x="7120687" y="4678221"/>
                  <a:ext cx="67320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33884" name="Ink 33883">
                  <a:extLst>
                    <a:ext uri="{FF2B5EF4-FFF2-40B4-BE49-F238E27FC236}">
                      <a16:creationId xmlns:a16="http://schemas.microsoft.com/office/drawing/2014/main" id="{AC3C3562-4CA0-5D92-9BB9-2B58B435D16F}"/>
                    </a:ext>
                  </a:extLst>
                </p14:cNvPr>
                <p14:cNvContentPartPr/>
                <p14:nvPr/>
              </p14:nvContentPartPr>
              <p14:xfrm>
                <a:off x="7944367" y="4656261"/>
                <a:ext cx="149400" cy="231120"/>
              </p14:xfrm>
            </p:contentPart>
          </mc:Choice>
          <mc:Fallback xmlns="">
            <p:pic>
              <p:nvPicPr>
                <p:cNvPr id="33884" name="Ink 33883">
                  <a:extLst>
                    <a:ext uri="{FF2B5EF4-FFF2-40B4-BE49-F238E27FC236}">
                      <a16:creationId xmlns:a16="http://schemas.microsoft.com/office/drawing/2014/main" id="{AC3C3562-4CA0-5D92-9BB9-2B58B435D16F}"/>
                    </a:ext>
                  </a:extLst>
                </p:cNvPr>
                <p:cNvPicPr/>
                <p:nvPr/>
              </p:nvPicPr>
              <p:blipFill>
                <a:blip r:embed="rId211"/>
                <a:stretch>
                  <a:fillRect/>
                </a:stretch>
              </p:blipFill>
              <p:spPr>
                <a:xfrm>
                  <a:off x="7935367" y="4647621"/>
                  <a:ext cx="167040" cy="248760"/>
                </a:xfrm>
                <a:prstGeom prst="rect">
                  <a:avLst/>
                </a:prstGeom>
              </p:spPr>
            </p:pic>
          </mc:Fallback>
        </mc:AlternateContent>
      </p:grpSp>
      <p:grpSp>
        <p:nvGrpSpPr>
          <p:cNvPr id="33890" name="Group 33889">
            <a:extLst>
              <a:ext uri="{FF2B5EF4-FFF2-40B4-BE49-F238E27FC236}">
                <a16:creationId xmlns:a16="http://schemas.microsoft.com/office/drawing/2014/main" id="{F3FB33CD-7195-92C0-A0F8-13DDE54961AF}"/>
              </a:ext>
            </a:extLst>
          </p:cNvPr>
          <p:cNvGrpSpPr/>
          <p:nvPr/>
        </p:nvGrpSpPr>
        <p:grpSpPr>
          <a:xfrm>
            <a:off x="6889747" y="3998343"/>
            <a:ext cx="1099800" cy="416880"/>
            <a:chOff x="6666367" y="5105181"/>
            <a:chExt cx="1099800" cy="416880"/>
          </a:xfrm>
        </p:grpSpPr>
        <mc:AlternateContent xmlns:mc="http://schemas.openxmlformats.org/markup-compatibility/2006" xmlns:p14="http://schemas.microsoft.com/office/powerpoint/2010/main">
          <mc:Choice Requires="p14">
            <p:contentPart p14:bwMode="auto" r:id="rId212">
              <p14:nvContentPartPr>
                <p14:cNvPr id="33885" name="Ink 33884">
                  <a:extLst>
                    <a:ext uri="{FF2B5EF4-FFF2-40B4-BE49-F238E27FC236}">
                      <a16:creationId xmlns:a16="http://schemas.microsoft.com/office/drawing/2014/main" id="{3812F8D9-5C1A-85C0-D4E6-028AF17CAEF7}"/>
                    </a:ext>
                  </a:extLst>
                </p14:cNvPr>
                <p14:cNvContentPartPr/>
                <p14:nvPr/>
              </p14:nvContentPartPr>
              <p14:xfrm>
                <a:off x="6666367" y="5270061"/>
                <a:ext cx="275760" cy="252000"/>
              </p14:xfrm>
            </p:contentPart>
          </mc:Choice>
          <mc:Fallback xmlns="">
            <p:pic>
              <p:nvPicPr>
                <p:cNvPr id="33885" name="Ink 33884">
                  <a:extLst>
                    <a:ext uri="{FF2B5EF4-FFF2-40B4-BE49-F238E27FC236}">
                      <a16:creationId xmlns:a16="http://schemas.microsoft.com/office/drawing/2014/main" id="{3812F8D9-5C1A-85C0-D4E6-028AF17CAEF7}"/>
                    </a:ext>
                  </a:extLst>
                </p:cNvPr>
                <p:cNvPicPr/>
                <p:nvPr/>
              </p:nvPicPr>
              <p:blipFill>
                <a:blip r:embed="rId213"/>
                <a:stretch>
                  <a:fillRect/>
                </a:stretch>
              </p:blipFill>
              <p:spPr>
                <a:xfrm>
                  <a:off x="6657727" y="5261061"/>
                  <a:ext cx="29340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33886" name="Ink 33885">
                  <a:extLst>
                    <a:ext uri="{FF2B5EF4-FFF2-40B4-BE49-F238E27FC236}">
                      <a16:creationId xmlns:a16="http://schemas.microsoft.com/office/drawing/2014/main" id="{0C9C6F1D-91C5-44F5-A03D-38B0EC3F2637}"/>
                    </a:ext>
                  </a:extLst>
                </p14:cNvPr>
                <p14:cNvContentPartPr/>
                <p14:nvPr/>
              </p14:nvContentPartPr>
              <p14:xfrm>
                <a:off x="6996487" y="5105181"/>
                <a:ext cx="769680" cy="327960"/>
              </p14:xfrm>
            </p:contentPart>
          </mc:Choice>
          <mc:Fallback xmlns="">
            <p:pic>
              <p:nvPicPr>
                <p:cNvPr id="33886" name="Ink 33885">
                  <a:extLst>
                    <a:ext uri="{FF2B5EF4-FFF2-40B4-BE49-F238E27FC236}">
                      <a16:creationId xmlns:a16="http://schemas.microsoft.com/office/drawing/2014/main" id="{0C9C6F1D-91C5-44F5-A03D-38B0EC3F2637}"/>
                    </a:ext>
                  </a:extLst>
                </p:cNvPr>
                <p:cNvPicPr/>
                <p:nvPr/>
              </p:nvPicPr>
              <p:blipFill>
                <a:blip r:embed="rId215"/>
                <a:stretch>
                  <a:fillRect/>
                </a:stretch>
              </p:blipFill>
              <p:spPr>
                <a:xfrm>
                  <a:off x="6987487" y="5096181"/>
                  <a:ext cx="787320" cy="3456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33887" name="Ink 33886">
                  <a:extLst>
                    <a:ext uri="{FF2B5EF4-FFF2-40B4-BE49-F238E27FC236}">
                      <a16:creationId xmlns:a16="http://schemas.microsoft.com/office/drawing/2014/main" id="{2CE498F4-0A2F-1380-DC74-54ACF8634AD4}"/>
                    </a:ext>
                  </a:extLst>
                </p14:cNvPr>
                <p14:cNvContentPartPr/>
                <p14:nvPr/>
              </p14:nvContentPartPr>
              <p14:xfrm>
                <a:off x="7502287" y="5210301"/>
                <a:ext cx="191160" cy="4680"/>
              </p14:xfrm>
            </p:contentPart>
          </mc:Choice>
          <mc:Fallback xmlns="">
            <p:pic>
              <p:nvPicPr>
                <p:cNvPr id="33887" name="Ink 33886">
                  <a:extLst>
                    <a:ext uri="{FF2B5EF4-FFF2-40B4-BE49-F238E27FC236}">
                      <a16:creationId xmlns:a16="http://schemas.microsoft.com/office/drawing/2014/main" id="{2CE498F4-0A2F-1380-DC74-54ACF8634AD4}"/>
                    </a:ext>
                  </a:extLst>
                </p:cNvPr>
                <p:cNvPicPr/>
                <p:nvPr/>
              </p:nvPicPr>
              <p:blipFill>
                <a:blip r:embed="rId217"/>
                <a:stretch>
                  <a:fillRect/>
                </a:stretch>
              </p:blipFill>
              <p:spPr>
                <a:xfrm>
                  <a:off x="7493647" y="5201301"/>
                  <a:ext cx="2088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33888" name="Ink 33887">
                  <a:extLst>
                    <a:ext uri="{FF2B5EF4-FFF2-40B4-BE49-F238E27FC236}">
                      <a16:creationId xmlns:a16="http://schemas.microsoft.com/office/drawing/2014/main" id="{4E381EF0-6ECB-F598-5F0F-13F777B10345}"/>
                    </a:ext>
                  </a:extLst>
                </p14:cNvPr>
                <p14:cNvContentPartPr/>
                <p14:nvPr/>
              </p14:nvContentPartPr>
              <p14:xfrm>
                <a:off x="7123207" y="5224701"/>
                <a:ext cx="21960" cy="23760"/>
              </p14:xfrm>
            </p:contentPart>
          </mc:Choice>
          <mc:Fallback xmlns="">
            <p:pic>
              <p:nvPicPr>
                <p:cNvPr id="33888" name="Ink 33887">
                  <a:extLst>
                    <a:ext uri="{FF2B5EF4-FFF2-40B4-BE49-F238E27FC236}">
                      <a16:creationId xmlns:a16="http://schemas.microsoft.com/office/drawing/2014/main" id="{4E381EF0-6ECB-F598-5F0F-13F777B10345}"/>
                    </a:ext>
                  </a:extLst>
                </p:cNvPr>
                <p:cNvPicPr/>
                <p:nvPr/>
              </p:nvPicPr>
              <p:blipFill>
                <a:blip r:embed="rId219"/>
                <a:stretch>
                  <a:fillRect/>
                </a:stretch>
              </p:blipFill>
              <p:spPr>
                <a:xfrm>
                  <a:off x="7114567" y="5215701"/>
                  <a:ext cx="39600" cy="41400"/>
                </a:xfrm>
                <a:prstGeom prst="rect">
                  <a:avLst/>
                </a:prstGeom>
              </p:spPr>
            </p:pic>
          </mc:Fallback>
        </mc:AlternateContent>
      </p:grpSp>
      <p:grpSp>
        <p:nvGrpSpPr>
          <p:cNvPr id="33913" name="Group 33912">
            <a:extLst>
              <a:ext uri="{FF2B5EF4-FFF2-40B4-BE49-F238E27FC236}">
                <a16:creationId xmlns:a16="http://schemas.microsoft.com/office/drawing/2014/main" id="{ED98F07D-7614-5A8D-8EA1-6A6F344B9676}"/>
              </a:ext>
            </a:extLst>
          </p:cNvPr>
          <p:cNvGrpSpPr/>
          <p:nvPr/>
        </p:nvGrpSpPr>
        <p:grpSpPr>
          <a:xfrm>
            <a:off x="568687" y="4998875"/>
            <a:ext cx="1528560" cy="1098000"/>
            <a:chOff x="1961527" y="5405781"/>
            <a:chExt cx="1528560" cy="1098000"/>
          </a:xfrm>
        </p:grpSpPr>
        <mc:AlternateContent xmlns:mc="http://schemas.openxmlformats.org/markup-compatibility/2006" xmlns:p14="http://schemas.microsoft.com/office/powerpoint/2010/main">
          <mc:Choice Requires="p14">
            <p:contentPart p14:bwMode="auto" r:id="rId220">
              <p14:nvContentPartPr>
                <p14:cNvPr id="33894" name="Ink 33893">
                  <a:extLst>
                    <a:ext uri="{FF2B5EF4-FFF2-40B4-BE49-F238E27FC236}">
                      <a16:creationId xmlns:a16="http://schemas.microsoft.com/office/drawing/2014/main" id="{B75D610C-7455-E04D-F900-2E38242299FB}"/>
                    </a:ext>
                  </a:extLst>
                </p14:cNvPr>
                <p14:cNvContentPartPr/>
                <p14:nvPr/>
              </p14:nvContentPartPr>
              <p14:xfrm>
                <a:off x="2112007" y="5606301"/>
                <a:ext cx="295200" cy="4320"/>
              </p14:xfrm>
            </p:contentPart>
          </mc:Choice>
          <mc:Fallback xmlns="">
            <p:pic>
              <p:nvPicPr>
                <p:cNvPr id="33894" name="Ink 33893">
                  <a:extLst>
                    <a:ext uri="{FF2B5EF4-FFF2-40B4-BE49-F238E27FC236}">
                      <a16:creationId xmlns:a16="http://schemas.microsoft.com/office/drawing/2014/main" id="{B75D610C-7455-E04D-F900-2E38242299FB}"/>
                    </a:ext>
                  </a:extLst>
                </p:cNvPr>
                <p:cNvPicPr/>
                <p:nvPr/>
              </p:nvPicPr>
              <p:blipFill>
                <a:blip r:embed="rId221"/>
                <a:stretch>
                  <a:fillRect/>
                </a:stretch>
              </p:blipFill>
              <p:spPr>
                <a:xfrm>
                  <a:off x="2103007" y="5597301"/>
                  <a:ext cx="31284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33895" name="Ink 33894">
                  <a:extLst>
                    <a:ext uri="{FF2B5EF4-FFF2-40B4-BE49-F238E27FC236}">
                      <a16:creationId xmlns:a16="http://schemas.microsoft.com/office/drawing/2014/main" id="{35A24BFC-73FE-74A7-51A7-1DCD881DF100}"/>
                    </a:ext>
                  </a:extLst>
                </p14:cNvPr>
                <p14:cNvContentPartPr/>
                <p14:nvPr/>
              </p14:nvContentPartPr>
              <p14:xfrm>
                <a:off x="2398927" y="5549421"/>
                <a:ext cx="88200" cy="366120"/>
              </p14:xfrm>
            </p:contentPart>
          </mc:Choice>
          <mc:Fallback xmlns="">
            <p:pic>
              <p:nvPicPr>
                <p:cNvPr id="33895" name="Ink 33894">
                  <a:extLst>
                    <a:ext uri="{FF2B5EF4-FFF2-40B4-BE49-F238E27FC236}">
                      <a16:creationId xmlns:a16="http://schemas.microsoft.com/office/drawing/2014/main" id="{35A24BFC-73FE-74A7-51A7-1DCD881DF100}"/>
                    </a:ext>
                  </a:extLst>
                </p:cNvPr>
                <p:cNvPicPr/>
                <p:nvPr/>
              </p:nvPicPr>
              <p:blipFill>
                <a:blip r:embed="rId223"/>
                <a:stretch>
                  <a:fillRect/>
                </a:stretch>
              </p:blipFill>
              <p:spPr>
                <a:xfrm>
                  <a:off x="2389927" y="5540781"/>
                  <a:ext cx="10584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33899" name="Ink 33898">
                  <a:extLst>
                    <a:ext uri="{FF2B5EF4-FFF2-40B4-BE49-F238E27FC236}">
                      <a16:creationId xmlns:a16="http://schemas.microsoft.com/office/drawing/2014/main" id="{5287323C-B419-8F47-2CDB-63321742952F}"/>
                    </a:ext>
                  </a:extLst>
                </p14:cNvPr>
                <p14:cNvContentPartPr/>
                <p14:nvPr/>
              </p14:nvContentPartPr>
              <p14:xfrm>
                <a:off x="2424847" y="5460861"/>
                <a:ext cx="644040" cy="519480"/>
              </p14:xfrm>
            </p:contentPart>
          </mc:Choice>
          <mc:Fallback xmlns="">
            <p:pic>
              <p:nvPicPr>
                <p:cNvPr id="33899" name="Ink 33898">
                  <a:extLst>
                    <a:ext uri="{FF2B5EF4-FFF2-40B4-BE49-F238E27FC236}">
                      <a16:creationId xmlns:a16="http://schemas.microsoft.com/office/drawing/2014/main" id="{5287323C-B419-8F47-2CDB-63321742952F}"/>
                    </a:ext>
                  </a:extLst>
                </p:cNvPr>
                <p:cNvPicPr/>
                <p:nvPr/>
              </p:nvPicPr>
              <p:blipFill>
                <a:blip r:embed="rId225"/>
                <a:stretch>
                  <a:fillRect/>
                </a:stretch>
              </p:blipFill>
              <p:spPr>
                <a:xfrm>
                  <a:off x="2415847" y="5451861"/>
                  <a:ext cx="661680" cy="53712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33901" name="Ink 33900">
                  <a:extLst>
                    <a:ext uri="{FF2B5EF4-FFF2-40B4-BE49-F238E27FC236}">
                      <a16:creationId xmlns:a16="http://schemas.microsoft.com/office/drawing/2014/main" id="{498307DD-0202-BFED-239D-E5AAAD99B982}"/>
                    </a:ext>
                  </a:extLst>
                </p14:cNvPr>
                <p14:cNvContentPartPr/>
                <p14:nvPr/>
              </p14:nvContentPartPr>
              <p14:xfrm>
                <a:off x="3072487" y="5592621"/>
                <a:ext cx="235440" cy="360"/>
              </p14:xfrm>
            </p:contentPart>
          </mc:Choice>
          <mc:Fallback xmlns="">
            <p:pic>
              <p:nvPicPr>
                <p:cNvPr id="33901" name="Ink 33900">
                  <a:extLst>
                    <a:ext uri="{FF2B5EF4-FFF2-40B4-BE49-F238E27FC236}">
                      <a16:creationId xmlns:a16="http://schemas.microsoft.com/office/drawing/2014/main" id="{498307DD-0202-BFED-239D-E5AAAD99B982}"/>
                    </a:ext>
                  </a:extLst>
                </p:cNvPr>
                <p:cNvPicPr/>
                <p:nvPr/>
              </p:nvPicPr>
              <p:blipFill>
                <a:blip r:embed="rId227"/>
                <a:stretch>
                  <a:fillRect/>
                </a:stretch>
              </p:blipFill>
              <p:spPr>
                <a:xfrm>
                  <a:off x="3063487" y="5583621"/>
                  <a:ext cx="253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33902" name="Ink 33901">
                  <a:extLst>
                    <a:ext uri="{FF2B5EF4-FFF2-40B4-BE49-F238E27FC236}">
                      <a16:creationId xmlns:a16="http://schemas.microsoft.com/office/drawing/2014/main" id="{A131C5F7-E313-CAC5-8DD8-761C3E534597}"/>
                    </a:ext>
                  </a:extLst>
                </p14:cNvPr>
                <p14:cNvContentPartPr/>
                <p14:nvPr/>
              </p14:nvContentPartPr>
              <p14:xfrm>
                <a:off x="3290647" y="5405781"/>
                <a:ext cx="163440" cy="100440"/>
              </p14:xfrm>
            </p:contentPart>
          </mc:Choice>
          <mc:Fallback xmlns="">
            <p:pic>
              <p:nvPicPr>
                <p:cNvPr id="33902" name="Ink 33901">
                  <a:extLst>
                    <a:ext uri="{FF2B5EF4-FFF2-40B4-BE49-F238E27FC236}">
                      <a16:creationId xmlns:a16="http://schemas.microsoft.com/office/drawing/2014/main" id="{A131C5F7-E313-CAC5-8DD8-761C3E534597}"/>
                    </a:ext>
                  </a:extLst>
                </p:cNvPr>
                <p:cNvPicPr/>
                <p:nvPr/>
              </p:nvPicPr>
              <p:blipFill>
                <a:blip r:embed="rId229"/>
                <a:stretch>
                  <a:fillRect/>
                </a:stretch>
              </p:blipFill>
              <p:spPr>
                <a:xfrm>
                  <a:off x="3282007" y="5396781"/>
                  <a:ext cx="18108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33903" name="Ink 33902">
                  <a:extLst>
                    <a:ext uri="{FF2B5EF4-FFF2-40B4-BE49-F238E27FC236}">
                      <a16:creationId xmlns:a16="http://schemas.microsoft.com/office/drawing/2014/main" id="{EB339C5D-E867-69EA-F569-3A040589849B}"/>
                    </a:ext>
                  </a:extLst>
                </p14:cNvPr>
                <p14:cNvContentPartPr/>
                <p14:nvPr/>
              </p14:nvContentPartPr>
              <p14:xfrm>
                <a:off x="3258967" y="5588301"/>
                <a:ext cx="231120" cy="360"/>
              </p14:xfrm>
            </p:contentPart>
          </mc:Choice>
          <mc:Fallback xmlns="">
            <p:pic>
              <p:nvPicPr>
                <p:cNvPr id="33903" name="Ink 33902">
                  <a:extLst>
                    <a:ext uri="{FF2B5EF4-FFF2-40B4-BE49-F238E27FC236}">
                      <a16:creationId xmlns:a16="http://schemas.microsoft.com/office/drawing/2014/main" id="{EB339C5D-E867-69EA-F569-3A040589849B}"/>
                    </a:ext>
                  </a:extLst>
                </p:cNvPr>
                <p:cNvPicPr/>
                <p:nvPr/>
              </p:nvPicPr>
              <p:blipFill>
                <a:blip r:embed="rId231"/>
                <a:stretch>
                  <a:fillRect/>
                </a:stretch>
              </p:blipFill>
              <p:spPr>
                <a:xfrm>
                  <a:off x="3250327" y="5579661"/>
                  <a:ext cx="248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33904" name="Ink 33903">
                  <a:extLst>
                    <a:ext uri="{FF2B5EF4-FFF2-40B4-BE49-F238E27FC236}">
                      <a16:creationId xmlns:a16="http://schemas.microsoft.com/office/drawing/2014/main" id="{523E7866-67D4-5AC2-30EE-78F683CAB1BE}"/>
                    </a:ext>
                  </a:extLst>
                </p14:cNvPr>
                <p14:cNvContentPartPr/>
                <p14:nvPr/>
              </p14:nvContentPartPr>
              <p14:xfrm>
                <a:off x="3132247" y="5597661"/>
                <a:ext cx="144360" cy="588240"/>
              </p14:xfrm>
            </p:contentPart>
          </mc:Choice>
          <mc:Fallback xmlns="">
            <p:pic>
              <p:nvPicPr>
                <p:cNvPr id="33904" name="Ink 33903">
                  <a:extLst>
                    <a:ext uri="{FF2B5EF4-FFF2-40B4-BE49-F238E27FC236}">
                      <a16:creationId xmlns:a16="http://schemas.microsoft.com/office/drawing/2014/main" id="{523E7866-67D4-5AC2-30EE-78F683CAB1BE}"/>
                    </a:ext>
                  </a:extLst>
                </p:cNvPr>
                <p:cNvPicPr/>
                <p:nvPr/>
              </p:nvPicPr>
              <p:blipFill>
                <a:blip r:embed="rId233"/>
                <a:stretch>
                  <a:fillRect/>
                </a:stretch>
              </p:blipFill>
              <p:spPr>
                <a:xfrm>
                  <a:off x="3123607" y="5588661"/>
                  <a:ext cx="162000" cy="6058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33905" name="Ink 33904">
                  <a:extLst>
                    <a:ext uri="{FF2B5EF4-FFF2-40B4-BE49-F238E27FC236}">
                      <a16:creationId xmlns:a16="http://schemas.microsoft.com/office/drawing/2014/main" id="{ADB4C291-7D30-694E-78C3-CC96BD5D9A42}"/>
                    </a:ext>
                  </a:extLst>
                </p14:cNvPr>
                <p14:cNvContentPartPr/>
                <p14:nvPr/>
              </p14:nvContentPartPr>
              <p14:xfrm>
                <a:off x="2394607" y="6085821"/>
                <a:ext cx="782280" cy="417960"/>
              </p14:xfrm>
            </p:contentPart>
          </mc:Choice>
          <mc:Fallback xmlns="">
            <p:pic>
              <p:nvPicPr>
                <p:cNvPr id="33905" name="Ink 33904">
                  <a:extLst>
                    <a:ext uri="{FF2B5EF4-FFF2-40B4-BE49-F238E27FC236}">
                      <a16:creationId xmlns:a16="http://schemas.microsoft.com/office/drawing/2014/main" id="{ADB4C291-7D30-694E-78C3-CC96BD5D9A42}"/>
                    </a:ext>
                  </a:extLst>
                </p:cNvPr>
                <p:cNvPicPr/>
                <p:nvPr/>
              </p:nvPicPr>
              <p:blipFill>
                <a:blip r:embed="rId235"/>
                <a:stretch>
                  <a:fillRect/>
                </a:stretch>
              </p:blipFill>
              <p:spPr>
                <a:xfrm>
                  <a:off x="2385607" y="6077181"/>
                  <a:ext cx="799920" cy="4356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33907" name="Ink 33906">
                  <a:extLst>
                    <a:ext uri="{FF2B5EF4-FFF2-40B4-BE49-F238E27FC236}">
                      <a16:creationId xmlns:a16="http://schemas.microsoft.com/office/drawing/2014/main" id="{039C5BCB-B2EF-AEE0-531B-E7EC17D755C9}"/>
                    </a:ext>
                  </a:extLst>
                </p14:cNvPr>
                <p14:cNvContentPartPr/>
                <p14:nvPr/>
              </p14:nvContentPartPr>
              <p14:xfrm>
                <a:off x="2049727" y="5751741"/>
                <a:ext cx="424800" cy="564120"/>
              </p14:xfrm>
            </p:contentPart>
          </mc:Choice>
          <mc:Fallback xmlns="">
            <p:pic>
              <p:nvPicPr>
                <p:cNvPr id="33907" name="Ink 33906">
                  <a:extLst>
                    <a:ext uri="{FF2B5EF4-FFF2-40B4-BE49-F238E27FC236}">
                      <a16:creationId xmlns:a16="http://schemas.microsoft.com/office/drawing/2014/main" id="{039C5BCB-B2EF-AEE0-531B-E7EC17D755C9}"/>
                    </a:ext>
                  </a:extLst>
                </p:cNvPr>
                <p:cNvPicPr/>
                <p:nvPr/>
              </p:nvPicPr>
              <p:blipFill>
                <a:blip r:embed="rId237"/>
                <a:stretch>
                  <a:fillRect/>
                </a:stretch>
              </p:blipFill>
              <p:spPr>
                <a:xfrm>
                  <a:off x="2041087" y="5742741"/>
                  <a:ext cx="442440" cy="58176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33908" name="Ink 33907">
                  <a:extLst>
                    <a:ext uri="{FF2B5EF4-FFF2-40B4-BE49-F238E27FC236}">
                      <a16:creationId xmlns:a16="http://schemas.microsoft.com/office/drawing/2014/main" id="{50F164D6-F04A-205B-1B3E-76D09B1B9807}"/>
                    </a:ext>
                  </a:extLst>
                </p14:cNvPr>
                <p14:cNvContentPartPr/>
                <p14:nvPr/>
              </p14:nvContentPartPr>
              <p14:xfrm>
                <a:off x="2470567" y="5606661"/>
                <a:ext cx="14760" cy="335160"/>
              </p14:xfrm>
            </p:contentPart>
          </mc:Choice>
          <mc:Fallback xmlns="">
            <p:pic>
              <p:nvPicPr>
                <p:cNvPr id="33908" name="Ink 33907">
                  <a:extLst>
                    <a:ext uri="{FF2B5EF4-FFF2-40B4-BE49-F238E27FC236}">
                      <a16:creationId xmlns:a16="http://schemas.microsoft.com/office/drawing/2014/main" id="{50F164D6-F04A-205B-1B3E-76D09B1B9807}"/>
                    </a:ext>
                  </a:extLst>
                </p:cNvPr>
                <p:cNvPicPr/>
                <p:nvPr/>
              </p:nvPicPr>
              <p:blipFill>
                <a:blip r:embed="rId239"/>
                <a:stretch>
                  <a:fillRect/>
                </a:stretch>
              </p:blipFill>
              <p:spPr>
                <a:xfrm>
                  <a:off x="2461567" y="5597661"/>
                  <a:ext cx="32400" cy="35280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33910" name="Ink 33909">
                  <a:extLst>
                    <a:ext uri="{FF2B5EF4-FFF2-40B4-BE49-F238E27FC236}">
                      <a16:creationId xmlns:a16="http://schemas.microsoft.com/office/drawing/2014/main" id="{E0A3AEAB-4DB5-4D33-D1F9-4D35BB7DCBD0}"/>
                    </a:ext>
                  </a:extLst>
                </p14:cNvPr>
                <p14:cNvContentPartPr/>
                <p14:nvPr/>
              </p14:nvContentPartPr>
              <p14:xfrm>
                <a:off x="1961527" y="6456621"/>
                <a:ext cx="445680" cy="16560"/>
              </p14:xfrm>
            </p:contentPart>
          </mc:Choice>
          <mc:Fallback xmlns="">
            <p:pic>
              <p:nvPicPr>
                <p:cNvPr id="33910" name="Ink 33909">
                  <a:extLst>
                    <a:ext uri="{FF2B5EF4-FFF2-40B4-BE49-F238E27FC236}">
                      <a16:creationId xmlns:a16="http://schemas.microsoft.com/office/drawing/2014/main" id="{E0A3AEAB-4DB5-4D33-D1F9-4D35BB7DCBD0}"/>
                    </a:ext>
                  </a:extLst>
                </p:cNvPr>
                <p:cNvPicPr/>
                <p:nvPr/>
              </p:nvPicPr>
              <p:blipFill>
                <a:blip r:embed="rId241"/>
                <a:stretch>
                  <a:fillRect/>
                </a:stretch>
              </p:blipFill>
              <p:spPr>
                <a:xfrm>
                  <a:off x="1952527" y="6447981"/>
                  <a:ext cx="46332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33912" name="Ink 33911">
                  <a:extLst>
                    <a:ext uri="{FF2B5EF4-FFF2-40B4-BE49-F238E27FC236}">
                      <a16:creationId xmlns:a16="http://schemas.microsoft.com/office/drawing/2014/main" id="{F7CAF724-0E93-A59A-6951-3A996D296E04}"/>
                    </a:ext>
                  </a:extLst>
                </p14:cNvPr>
                <p14:cNvContentPartPr/>
                <p14:nvPr/>
              </p14:nvContentPartPr>
              <p14:xfrm>
                <a:off x="3152407" y="6158181"/>
                <a:ext cx="144360" cy="360"/>
              </p14:xfrm>
            </p:contentPart>
          </mc:Choice>
          <mc:Fallback xmlns="">
            <p:pic>
              <p:nvPicPr>
                <p:cNvPr id="33912" name="Ink 33911">
                  <a:extLst>
                    <a:ext uri="{FF2B5EF4-FFF2-40B4-BE49-F238E27FC236}">
                      <a16:creationId xmlns:a16="http://schemas.microsoft.com/office/drawing/2014/main" id="{F7CAF724-0E93-A59A-6951-3A996D296E04}"/>
                    </a:ext>
                  </a:extLst>
                </p:cNvPr>
                <p:cNvPicPr/>
                <p:nvPr/>
              </p:nvPicPr>
              <p:blipFill>
                <a:blip r:embed="rId243"/>
                <a:stretch>
                  <a:fillRect/>
                </a:stretch>
              </p:blipFill>
              <p:spPr>
                <a:xfrm>
                  <a:off x="3143407" y="6149541"/>
                  <a:ext cx="162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4">
            <p14:nvContentPartPr>
              <p14:cNvPr id="33914" name="Ink 33913">
                <a:extLst>
                  <a:ext uri="{FF2B5EF4-FFF2-40B4-BE49-F238E27FC236}">
                    <a16:creationId xmlns:a16="http://schemas.microsoft.com/office/drawing/2014/main" id="{BBF726BD-2EC2-0E2A-9AA7-DEDFFB70D8E1}"/>
                  </a:ext>
                </a:extLst>
              </p14:cNvPr>
              <p14:cNvContentPartPr/>
              <p14:nvPr/>
            </p14:nvContentPartPr>
            <p14:xfrm>
              <a:off x="535927" y="5017955"/>
              <a:ext cx="127080" cy="252360"/>
            </p14:xfrm>
          </p:contentPart>
        </mc:Choice>
        <mc:Fallback xmlns="">
          <p:pic>
            <p:nvPicPr>
              <p:cNvPr id="33914" name="Ink 33913">
                <a:extLst>
                  <a:ext uri="{FF2B5EF4-FFF2-40B4-BE49-F238E27FC236}">
                    <a16:creationId xmlns:a16="http://schemas.microsoft.com/office/drawing/2014/main" id="{BBF726BD-2EC2-0E2A-9AA7-DEDFFB70D8E1}"/>
                  </a:ext>
                </a:extLst>
              </p:cNvPr>
              <p:cNvPicPr/>
              <p:nvPr/>
            </p:nvPicPr>
            <p:blipFill>
              <a:blip r:embed="rId245"/>
              <a:stretch>
                <a:fillRect/>
              </a:stretch>
            </p:blipFill>
            <p:spPr>
              <a:xfrm>
                <a:off x="526927" y="5008955"/>
                <a:ext cx="14472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33915" name="Ink 33914">
                <a:extLst>
                  <a:ext uri="{FF2B5EF4-FFF2-40B4-BE49-F238E27FC236}">
                    <a16:creationId xmlns:a16="http://schemas.microsoft.com/office/drawing/2014/main" id="{7C57A6F4-9806-5624-F4D6-419199E472EE}"/>
                  </a:ext>
                </a:extLst>
              </p14:cNvPr>
              <p14:cNvContentPartPr/>
              <p14:nvPr/>
            </p14:nvContentPartPr>
            <p14:xfrm>
              <a:off x="477247" y="6145475"/>
              <a:ext cx="288000" cy="277920"/>
            </p14:xfrm>
          </p:contentPart>
        </mc:Choice>
        <mc:Fallback xmlns="">
          <p:pic>
            <p:nvPicPr>
              <p:cNvPr id="33915" name="Ink 33914">
                <a:extLst>
                  <a:ext uri="{FF2B5EF4-FFF2-40B4-BE49-F238E27FC236}">
                    <a16:creationId xmlns:a16="http://schemas.microsoft.com/office/drawing/2014/main" id="{7C57A6F4-9806-5624-F4D6-419199E472EE}"/>
                  </a:ext>
                </a:extLst>
              </p:cNvPr>
              <p:cNvPicPr/>
              <p:nvPr/>
            </p:nvPicPr>
            <p:blipFill>
              <a:blip r:embed="rId247"/>
              <a:stretch>
                <a:fillRect/>
              </a:stretch>
            </p:blipFill>
            <p:spPr>
              <a:xfrm>
                <a:off x="468247" y="6136475"/>
                <a:ext cx="30564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33937" name="Ink 33936">
                <a:extLst>
                  <a:ext uri="{FF2B5EF4-FFF2-40B4-BE49-F238E27FC236}">
                    <a16:creationId xmlns:a16="http://schemas.microsoft.com/office/drawing/2014/main" id="{332DA76E-E7B1-7DFC-4DB7-6AA98E60BC04}"/>
                  </a:ext>
                </a:extLst>
              </p14:cNvPr>
              <p14:cNvContentPartPr/>
              <p14:nvPr/>
            </p14:nvContentPartPr>
            <p14:xfrm>
              <a:off x="4432927" y="5768555"/>
              <a:ext cx="104760" cy="185400"/>
            </p14:xfrm>
          </p:contentPart>
        </mc:Choice>
        <mc:Fallback xmlns="">
          <p:pic>
            <p:nvPicPr>
              <p:cNvPr id="33937" name="Ink 33936">
                <a:extLst>
                  <a:ext uri="{FF2B5EF4-FFF2-40B4-BE49-F238E27FC236}">
                    <a16:creationId xmlns:a16="http://schemas.microsoft.com/office/drawing/2014/main" id="{332DA76E-E7B1-7DFC-4DB7-6AA98E60BC04}"/>
                  </a:ext>
                </a:extLst>
              </p:cNvPr>
              <p:cNvPicPr/>
              <p:nvPr/>
            </p:nvPicPr>
            <p:blipFill>
              <a:blip r:embed="rId249"/>
              <a:stretch>
                <a:fillRect/>
              </a:stretch>
            </p:blipFill>
            <p:spPr>
              <a:xfrm>
                <a:off x="4423927" y="5759555"/>
                <a:ext cx="12240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33940" name="Ink 33939">
                <a:extLst>
                  <a:ext uri="{FF2B5EF4-FFF2-40B4-BE49-F238E27FC236}">
                    <a16:creationId xmlns:a16="http://schemas.microsoft.com/office/drawing/2014/main" id="{1980D769-A216-A47D-56C9-0639EBA3B1D6}"/>
                  </a:ext>
                </a:extLst>
              </p14:cNvPr>
              <p14:cNvContentPartPr/>
              <p14:nvPr/>
            </p14:nvContentPartPr>
            <p14:xfrm>
              <a:off x="4548487" y="5205155"/>
              <a:ext cx="201600" cy="944640"/>
            </p14:xfrm>
          </p:contentPart>
        </mc:Choice>
        <mc:Fallback xmlns="">
          <p:pic>
            <p:nvPicPr>
              <p:cNvPr id="33940" name="Ink 33939">
                <a:extLst>
                  <a:ext uri="{FF2B5EF4-FFF2-40B4-BE49-F238E27FC236}">
                    <a16:creationId xmlns:a16="http://schemas.microsoft.com/office/drawing/2014/main" id="{1980D769-A216-A47D-56C9-0639EBA3B1D6}"/>
                  </a:ext>
                </a:extLst>
              </p:cNvPr>
              <p:cNvPicPr/>
              <p:nvPr/>
            </p:nvPicPr>
            <p:blipFill>
              <a:blip r:embed="rId251"/>
              <a:stretch>
                <a:fillRect/>
              </a:stretch>
            </p:blipFill>
            <p:spPr>
              <a:xfrm>
                <a:off x="4539503" y="5196155"/>
                <a:ext cx="219209" cy="96228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33975" name="Ink 33974">
                <a:extLst>
                  <a:ext uri="{FF2B5EF4-FFF2-40B4-BE49-F238E27FC236}">
                    <a16:creationId xmlns:a16="http://schemas.microsoft.com/office/drawing/2014/main" id="{0836D35F-4AAE-F69D-A5BC-D39A5C01109F}"/>
                  </a:ext>
                </a:extLst>
              </p14:cNvPr>
              <p14:cNvContentPartPr/>
              <p14:nvPr/>
            </p14:nvContentPartPr>
            <p14:xfrm>
              <a:off x="5819287" y="6078875"/>
              <a:ext cx="754200" cy="358200"/>
            </p14:xfrm>
          </p:contentPart>
        </mc:Choice>
        <mc:Fallback xmlns="">
          <p:pic>
            <p:nvPicPr>
              <p:cNvPr id="33975" name="Ink 33974">
                <a:extLst>
                  <a:ext uri="{FF2B5EF4-FFF2-40B4-BE49-F238E27FC236}">
                    <a16:creationId xmlns:a16="http://schemas.microsoft.com/office/drawing/2014/main" id="{0836D35F-4AAE-F69D-A5BC-D39A5C01109F}"/>
                  </a:ext>
                </a:extLst>
              </p:cNvPr>
              <p:cNvPicPr/>
              <p:nvPr/>
            </p:nvPicPr>
            <p:blipFill>
              <a:blip r:embed="rId253"/>
              <a:stretch>
                <a:fillRect/>
              </a:stretch>
            </p:blipFill>
            <p:spPr>
              <a:xfrm>
                <a:off x="5810287" y="6069875"/>
                <a:ext cx="771840" cy="375840"/>
              </a:xfrm>
              <a:prstGeom prst="rect">
                <a:avLst/>
              </a:prstGeom>
            </p:spPr>
          </p:pic>
        </mc:Fallback>
      </mc:AlternateContent>
      <p:grpSp>
        <p:nvGrpSpPr>
          <p:cNvPr id="33995" name="Group 33994">
            <a:extLst>
              <a:ext uri="{FF2B5EF4-FFF2-40B4-BE49-F238E27FC236}">
                <a16:creationId xmlns:a16="http://schemas.microsoft.com/office/drawing/2014/main" id="{7A848A6D-901C-DCA4-F032-87D4A4BB9775}"/>
              </a:ext>
            </a:extLst>
          </p:cNvPr>
          <p:cNvGrpSpPr/>
          <p:nvPr/>
        </p:nvGrpSpPr>
        <p:grpSpPr>
          <a:xfrm>
            <a:off x="2683687" y="4985195"/>
            <a:ext cx="4980600" cy="1581840"/>
            <a:chOff x="4076527" y="5392101"/>
            <a:chExt cx="4980600" cy="1581840"/>
          </a:xfrm>
        </p:grpSpPr>
        <mc:AlternateContent xmlns:mc="http://schemas.openxmlformats.org/markup-compatibility/2006" xmlns:p14="http://schemas.microsoft.com/office/powerpoint/2010/main">
          <mc:Choice Requires="p14">
            <p:contentPart p14:bwMode="auto" r:id="rId254">
              <p14:nvContentPartPr>
                <p14:cNvPr id="33916" name="Ink 33915">
                  <a:extLst>
                    <a:ext uri="{FF2B5EF4-FFF2-40B4-BE49-F238E27FC236}">
                      <a16:creationId xmlns:a16="http://schemas.microsoft.com/office/drawing/2014/main" id="{48CE12B7-1796-8124-2F49-F9D7D262055A}"/>
                    </a:ext>
                  </a:extLst>
                </p14:cNvPr>
                <p14:cNvContentPartPr/>
                <p14:nvPr/>
              </p14:nvContentPartPr>
              <p14:xfrm>
                <a:off x="4632007" y="6214341"/>
                <a:ext cx="7920" cy="11880"/>
              </p14:xfrm>
            </p:contentPart>
          </mc:Choice>
          <mc:Fallback xmlns="">
            <p:pic>
              <p:nvPicPr>
                <p:cNvPr id="33916" name="Ink 33915">
                  <a:extLst>
                    <a:ext uri="{FF2B5EF4-FFF2-40B4-BE49-F238E27FC236}">
                      <a16:creationId xmlns:a16="http://schemas.microsoft.com/office/drawing/2014/main" id="{48CE12B7-1796-8124-2F49-F9D7D262055A}"/>
                    </a:ext>
                  </a:extLst>
                </p:cNvPr>
                <p:cNvPicPr/>
                <p:nvPr/>
              </p:nvPicPr>
              <p:blipFill>
                <a:blip r:embed="rId255"/>
                <a:stretch>
                  <a:fillRect/>
                </a:stretch>
              </p:blipFill>
              <p:spPr>
                <a:xfrm>
                  <a:off x="4623007" y="6205701"/>
                  <a:ext cx="2556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33917" name="Ink 33916">
                  <a:extLst>
                    <a:ext uri="{FF2B5EF4-FFF2-40B4-BE49-F238E27FC236}">
                      <a16:creationId xmlns:a16="http://schemas.microsoft.com/office/drawing/2014/main" id="{5A4C2FCA-5355-21A8-908A-25BC8AB1CE5A}"/>
                    </a:ext>
                  </a:extLst>
                </p14:cNvPr>
                <p14:cNvContentPartPr/>
                <p14:nvPr/>
              </p14:nvContentPartPr>
              <p14:xfrm>
                <a:off x="4379647" y="5750301"/>
                <a:ext cx="120960" cy="222120"/>
              </p14:xfrm>
            </p:contentPart>
          </mc:Choice>
          <mc:Fallback xmlns="">
            <p:pic>
              <p:nvPicPr>
                <p:cNvPr id="33917" name="Ink 33916">
                  <a:extLst>
                    <a:ext uri="{FF2B5EF4-FFF2-40B4-BE49-F238E27FC236}">
                      <a16:creationId xmlns:a16="http://schemas.microsoft.com/office/drawing/2014/main" id="{5A4C2FCA-5355-21A8-908A-25BC8AB1CE5A}"/>
                    </a:ext>
                  </a:extLst>
                </p:cNvPr>
                <p:cNvPicPr/>
                <p:nvPr/>
              </p:nvPicPr>
              <p:blipFill>
                <a:blip r:embed="rId257"/>
                <a:stretch>
                  <a:fillRect/>
                </a:stretch>
              </p:blipFill>
              <p:spPr>
                <a:xfrm>
                  <a:off x="4371007" y="5741301"/>
                  <a:ext cx="13860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33918" name="Ink 33917">
                  <a:extLst>
                    <a:ext uri="{FF2B5EF4-FFF2-40B4-BE49-F238E27FC236}">
                      <a16:creationId xmlns:a16="http://schemas.microsoft.com/office/drawing/2014/main" id="{6D4B43A0-F313-0CEE-90F3-703DA34C17F3}"/>
                    </a:ext>
                  </a:extLst>
                </p14:cNvPr>
                <p14:cNvContentPartPr/>
                <p14:nvPr/>
              </p14:nvContentPartPr>
              <p14:xfrm>
                <a:off x="4567207" y="5864421"/>
                <a:ext cx="75960" cy="2520"/>
              </p14:xfrm>
            </p:contentPart>
          </mc:Choice>
          <mc:Fallback xmlns="">
            <p:pic>
              <p:nvPicPr>
                <p:cNvPr id="33918" name="Ink 33917">
                  <a:extLst>
                    <a:ext uri="{FF2B5EF4-FFF2-40B4-BE49-F238E27FC236}">
                      <a16:creationId xmlns:a16="http://schemas.microsoft.com/office/drawing/2014/main" id="{6D4B43A0-F313-0CEE-90F3-703DA34C17F3}"/>
                    </a:ext>
                  </a:extLst>
                </p:cNvPr>
                <p:cNvPicPr/>
                <p:nvPr/>
              </p:nvPicPr>
              <p:blipFill>
                <a:blip r:embed="rId259"/>
                <a:stretch>
                  <a:fillRect/>
                </a:stretch>
              </p:blipFill>
              <p:spPr>
                <a:xfrm>
                  <a:off x="4558207" y="5855781"/>
                  <a:ext cx="936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33919" name="Ink 33918">
                  <a:extLst>
                    <a:ext uri="{FF2B5EF4-FFF2-40B4-BE49-F238E27FC236}">
                      <a16:creationId xmlns:a16="http://schemas.microsoft.com/office/drawing/2014/main" id="{252F4127-BBE5-B220-11C4-06F4AB334ACB}"/>
                    </a:ext>
                  </a:extLst>
                </p14:cNvPr>
                <p14:cNvContentPartPr/>
                <p14:nvPr/>
              </p14:nvContentPartPr>
              <p14:xfrm>
                <a:off x="4556767" y="5927421"/>
                <a:ext cx="80280" cy="360"/>
              </p14:xfrm>
            </p:contentPart>
          </mc:Choice>
          <mc:Fallback xmlns="">
            <p:pic>
              <p:nvPicPr>
                <p:cNvPr id="33919" name="Ink 33918">
                  <a:extLst>
                    <a:ext uri="{FF2B5EF4-FFF2-40B4-BE49-F238E27FC236}">
                      <a16:creationId xmlns:a16="http://schemas.microsoft.com/office/drawing/2014/main" id="{252F4127-BBE5-B220-11C4-06F4AB334ACB}"/>
                    </a:ext>
                  </a:extLst>
                </p:cNvPr>
                <p:cNvPicPr/>
                <p:nvPr/>
              </p:nvPicPr>
              <p:blipFill>
                <a:blip r:embed="rId261"/>
                <a:stretch>
                  <a:fillRect/>
                </a:stretch>
              </p:blipFill>
              <p:spPr>
                <a:xfrm>
                  <a:off x="4548127" y="5918421"/>
                  <a:ext cx="97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33920" name="Ink 33919">
                  <a:extLst>
                    <a:ext uri="{FF2B5EF4-FFF2-40B4-BE49-F238E27FC236}">
                      <a16:creationId xmlns:a16="http://schemas.microsoft.com/office/drawing/2014/main" id="{72EBCBC5-DF35-ACC5-0216-32998F6C154F}"/>
                    </a:ext>
                  </a:extLst>
                </p14:cNvPr>
                <p14:cNvContentPartPr/>
                <p14:nvPr/>
              </p14:nvContentPartPr>
              <p14:xfrm>
                <a:off x="4742887" y="5767221"/>
                <a:ext cx="360" cy="179640"/>
              </p14:xfrm>
            </p:contentPart>
          </mc:Choice>
          <mc:Fallback xmlns="">
            <p:pic>
              <p:nvPicPr>
                <p:cNvPr id="33920" name="Ink 33919">
                  <a:extLst>
                    <a:ext uri="{FF2B5EF4-FFF2-40B4-BE49-F238E27FC236}">
                      <a16:creationId xmlns:a16="http://schemas.microsoft.com/office/drawing/2014/main" id="{72EBCBC5-DF35-ACC5-0216-32998F6C154F}"/>
                    </a:ext>
                  </a:extLst>
                </p:cNvPr>
                <p:cNvPicPr/>
                <p:nvPr/>
              </p:nvPicPr>
              <p:blipFill>
                <a:blip r:embed="rId263"/>
                <a:stretch>
                  <a:fillRect/>
                </a:stretch>
              </p:blipFill>
              <p:spPr>
                <a:xfrm>
                  <a:off x="4733887" y="5758581"/>
                  <a:ext cx="180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33921" name="Ink 33920">
                  <a:extLst>
                    <a:ext uri="{FF2B5EF4-FFF2-40B4-BE49-F238E27FC236}">
                      <a16:creationId xmlns:a16="http://schemas.microsoft.com/office/drawing/2014/main" id="{C2A5A6C8-F88E-7343-DC7E-7F6BF0A21C4B}"/>
                    </a:ext>
                  </a:extLst>
                </p14:cNvPr>
                <p14:cNvContentPartPr/>
                <p14:nvPr/>
              </p14:nvContentPartPr>
              <p14:xfrm>
                <a:off x="4822447" y="5946501"/>
                <a:ext cx="47520" cy="109440"/>
              </p14:xfrm>
            </p:contentPart>
          </mc:Choice>
          <mc:Fallback xmlns="">
            <p:pic>
              <p:nvPicPr>
                <p:cNvPr id="33921" name="Ink 33920">
                  <a:extLst>
                    <a:ext uri="{FF2B5EF4-FFF2-40B4-BE49-F238E27FC236}">
                      <a16:creationId xmlns:a16="http://schemas.microsoft.com/office/drawing/2014/main" id="{C2A5A6C8-F88E-7343-DC7E-7F6BF0A21C4B}"/>
                    </a:ext>
                  </a:extLst>
                </p:cNvPr>
                <p:cNvPicPr/>
                <p:nvPr/>
              </p:nvPicPr>
              <p:blipFill>
                <a:blip r:embed="rId265"/>
                <a:stretch>
                  <a:fillRect/>
                </a:stretch>
              </p:blipFill>
              <p:spPr>
                <a:xfrm>
                  <a:off x="4813807" y="5937861"/>
                  <a:ext cx="651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33923" name="Ink 33922">
                  <a:extLst>
                    <a:ext uri="{FF2B5EF4-FFF2-40B4-BE49-F238E27FC236}">
                      <a16:creationId xmlns:a16="http://schemas.microsoft.com/office/drawing/2014/main" id="{8408CF33-E3F1-6857-3934-D82F71D80B57}"/>
                    </a:ext>
                  </a:extLst>
                </p14:cNvPr>
                <p14:cNvContentPartPr/>
                <p14:nvPr/>
              </p14:nvContentPartPr>
              <p14:xfrm>
                <a:off x="5388007" y="5697741"/>
                <a:ext cx="162360" cy="227880"/>
              </p14:xfrm>
            </p:contentPart>
          </mc:Choice>
          <mc:Fallback xmlns="">
            <p:pic>
              <p:nvPicPr>
                <p:cNvPr id="33923" name="Ink 33922">
                  <a:extLst>
                    <a:ext uri="{FF2B5EF4-FFF2-40B4-BE49-F238E27FC236}">
                      <a16:creationId xmlns:a16="http://schemas.microsoft.com/office/drawing/2014/main" id="{8408CF33-E3F1-6857-3934-D82F71D80B57}"/>
                    </a:ext>
                  </a:extLst>
                </p:cNvPr>
                <p:cNvPicPr/>
                <p:nvPr/>
              </p:nvPicPr>
              <p:blipFill>
                <a:blip r:embed="rId267"/>
                <a:stretch>
                  <a:fillRect/>
                </a:stretch>
              </p:blipFill>
              <p:spPr>
                <a:xfrm>
                  <a:off x="5379007" y="5689101"/>
                  <a:ext cx="18000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33924" name="Ink 33923">
                  <a:extLst>
                    <a:ext uri="{FF2B5EF4-FFF2-40B4-BE49-F238E27FC236}">
                      <a16:creationId xmlns:a16="http://schemas.microsoft.com/office/drawing/2014/main" id="{261D0FA8-E622-3BCC-E6E0-30F356FB0AEC}"/>
                    </a:ext>
                  </a:extLst>
                </p14:cNvPr>
                <p14:cNvContentPartPr/>
                <p14:nvPr/>
              </p14:nvContentPartPr>
              <p14:xfrm>
                <a:off x="5625247" y="5853621"/>
                <a:ext cx="69840" cy="2520"/>
              </p14:xfrm>
            </p:contentPart>
          </mc:Choice>
          <mc:Fallback xmlns="">
            <p:pic>
              <p:nvPicPr>
                <p:cNvPr id="33924" name="Ink 33923">
                  <a:extLst>
                    <a:ext uri="{FF2B5EF4-FFF2-40B4-BE49-F238E27FC236}">
                      <a16:creationId xmlns:a16="http://schemas.microsoft.com/office/drawing/2014/main" id="{261D0FA8-E622-3BCC-E6E0-30F356FB0AEC}"/>
                    </a:ext>
                  </a:extLst>
                </p:cNvPr>
                <p:cNvPicPr/>
                <p:nvPr/>
              </p:nvPicPr>
              <p:blipFill>
                <a:blip r:embed="rId269"/>
                <a:stretch>
                  <a:fillRect/>
                </a:stretch>
              </p:blipFill>
              <p:spPr>
                <a:xfrm>
                  <a:off x="5616247" y="5844981"/>
                  <a:ext cx="874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33925" name="Ink 33924">
                  <a:extLst>
                    <a:ext uri="{FF2B5EF4-FFF2-40B4-BE49-F238E27FC236}">
                      <a16:creationId xmlns:a16="http://schemas.microsoft.com/office/drawing/2014/main" id="{35ECC3C6-57F4-6ED2-FE64-FFB0BB1EE072}"/>
                    </a:ext>
                  </a:extLst>
                </p14:cNvPr>
                <p14:cNvContentPartPr/>
                <p14:nvPr/>
              </p14:nvContentPartPr>
              <p14:xfrm>
                <a:off x="5651167" y="5905461"/>
                <a:ext cx="74880" cy="360"/>
              </p14:xfrm>
            </p:contentPart>
          </mc:Choice>
          <mc:Fallback xmlns="">
            <p:pic>
              <p:nvPicPr>
                <p:cNvPr id="33925" name="Ink 33924">
                  <a:extLst>
                    <a:ext uri="{FF2B5EF4-FFF2-40B4-BE49-F238E27FC236}">
                      <a16:creationId xmlns:a16="http://schemas.microsoft.com/office/drawing/2014/main" id="{35ECC3C6-57F4-6ED2-FE64-FFB0BB1EE072}"/>
                    </a:ext>
                  </a:extLst>
                </p:cNvPr>
                <p:cNvPicPr/>
                <p:nvPr/>
              </p:nvPicPr>
              <p:blipFill>
                <a:blip r:embed="rId261"/>
                <a:stretch>
                  <a:fillRect/>
                </a:stretch>
              </p:blipFill>
              <p:spPr>
                <a:xfrm>
                  <a:off x="5642167" y="5896461"/>
                  <a:ext cx="92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33926" name="Ink 33925">
                  <a:extLst>
                    <a:ext uri="{FF2B5EF4-FFF2-40B4-BE49-F238E27FC236}">
                      <a16:creationId xmlns:a16="http://schemas.microsoft.com/office/drawing/2014/main" id="{C1E1DA67-30D1-157A-35DD-925A94C06D32}"/>
                    </a:ext>
                  </a:extLst>
                </p14:cNvPr>
                <p14:cNvContentPartPr/>
                <p14:nvPr/>
              </p14:nvContentPartPr>
              <p14:xfrm>
                <a:off x="5821087" y="5744181"/>
                <a:ext cx="360" cy="169560"/>
              </p14:xfrm>
            </p:contentPart>
          </mc:Choice>
          <mc:Fallback xmlns="">
            <p:pic>
              <p:nvPicPr>
                <p:cNvPr id="33926" name="Ink 33925">
                  <a:extLst>
                    <a:ext uri="{FF2B5EF4-FFF2-40B4-BE49-F238E27FC236}">
                      <a16:creationId xmlns:a16="http://schemas.microsoft.com/office/drawing/2014/main" id="{C1E1DA67-30D1-157A-35DD-925A94C06D32}"/>
                    </a:ext>
                  </a:extLst>
                </p:cNvPr>
                <p:cNvPicPr/>
                <p:nvPr/>
              </p:nvPicPr>
              <p:blipFill>
                <a:blip r:embed="rId272"/>
                <a:stretch>
                  <a:fillRect/>
                </a:stretch>
              </p:blipFill>
              <p:spPr>
                <a:xfrm>
                  <a:off x="5812087" y="5735181"/>
                  <a:ext cx="180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33934" name="Ink 33933">
                  <a:extLst>
                    <a:ext uri="{FF2B5EF4-FFF2-40B4-BE49-F238E27FC236}">
                      <a16:creationId xmlns:a16="http://schemas.microsoft.com/office/drawing/2014/main" id="{237311F8-8A1E-37A7-34A5-CCD8B02D349A}"/>
                    </a:ext>
                  </a:extLst>
                </p14:cNvPr>
                <p14:cNvContentPartPr/>
                <p14:nvPr/>
              </p14:nvContentPartPr>
              <p14:xfrm>
                <a:off x="5467927" y="6153861"/>
                <a:ext cx="132480" cy="187920"/>
              </p14:xfrm>
            </p:contentPart>
          </mc:Choice>
          <mc:Fallback xmlns="">
            <p:pic>
              <p:nvPicPr>
                <p:cNvPr id="33934" name="Ink 33933">
                  <a:extLst>
                    <a:ext uri="{FF2B5EF4-FFF2-40B4-BE49-F238E27FC236}">
                      <a16:creationId xmlns:a16="http://schemas.microsoft.com/office/drawing/2014/main" id="{237311F8-8A1E-37A7-34A5-CCD8B02D349A}"/>
                    </a:ext>
                  </a:extLst>
                </p:cNvPr>
                <p:cNvPicPr/>
                <p:nvPr/>
              </p:nvPicPr>
              <p:blipFill>
                <a:blip r:embed="rId274"/>
                <a:stretch>
                  <a:fillRect/>
                </a:stretch>
              </p:blipFill>
              <p:spPr>
                <a:xfrm>
                  <a:off x="5459287" y="6145221"/>
                  <a:ext cx="15012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33935" name="Ink 33934">
                  <a:extLst>
                    <a:ext uri="{FF2B5EF4-FFF2-40B4-BE49-F238E27FC236}">
                      <a16:creationId xmlns:a16="http://schemas.microsoft.com/office/drawing/2014/main" id="{E89D7E0F-C2DF-5375-DE14-0DF59542D41B}"/>
                    </a:ext>
                  </a:extLst>
                </p14:cNvPr>
                <p14:cNvContentPartPr/>
                <p14:nvPr/>
              </p14:nvContentPartPr>
              <p14:xfrm>
                <a:off x="5655847" y="6226941"/>
                <a:ext cx="73800" cy="360"/>
              </p14:xfrm>
            </p:contentPart>
          </mc:Choice>
          <mc:Fallback xmlns="">
            <p:pic>
              <p:nvPicPr>
                <p:cNvPr id="33935" name="Ink 33934">
                  <a:extLst>
                    <a:ext uri="{FF2B5EF4-FFF2-40B4-BE49-F238E27FC236}">
                      <a16:creationId xmlns:a16="http://schemas.microsoft.com/office/drawing/2014/main" id="{E89D7E0F-C2DF-5375-DE14-0DF59542D41B}"/>
                    </a:ext>
                  </a:extLst>
                </p:cNvPr>
                <p:cNvPicPr/>
                <p:nvPr/>
              </p:nvPicPr>
              <p:blipFill>
                <a:blip r:embed="rId261"/>
                <a:stretch>
                  <a:fillRect/>
                </a:stretch>
              </p:blipFill>
              <p:spPr>
                <a:xfrm>
                  <a:off x="5646847" y="6218301"/>
                  <a:ext cx="91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33936" name="Ink 33935">
                  <a:extLst>
                    <a:ext uri="{FF2B5EF4-FFF2-40B4-BE49-F238E27FC236}">
                      <a16:creationId xmlns:a16="http://schemas.microsoft.com/office/drawing/2014/main" id="{A4239BBD-0281-D2BF-F642-8E0E8B1E5A96}"/>
                    </a:ext>
                  </a:extLst>
                </p14:cNvPr>
                <p14:cNvContentPartPr/>
                <p14:nvPr/>
              </p14:nvContentPartPr>
              <p14:xfrm>
                <a:off x="5668087" y="6274821"/>
                <a:ext cx="101520" cy="360"/>
              </p14:xfrm>
            </p:contentPart>
          </mc:Choice>
          <mc:Fallback xmlns="">
            <p:pic>
              <p:nvPicPr>
                <p:cNvPr id="33936" name="Ink 33935">
                  <a:extLst>
                    <a:ext uri="{FF2B5EF4-FFF2-40B4-BE49-F238E27FC236}">
                      <a16:creationId xmlns:a16="http://schemas.microsoft.com/office/drawing/2014/main" id="{A4239BBD-0281-D2BF-F642-8E0E8B1E5A96}"/>
                    </a:ext>
                  </a:extLst>
                </p:cNvPr>
                <p:cNvPicPr/>
                <p:nvPr/>
              </p:nvPicPr>
              <p:blipFill>
                <a:blip r:embed="rId277"/>
                <a:stretch>
                  <a:fillRect/>
                </a:stretch>
              </p:blipFill>
              <p:spPr>
                <a:xfrm>
                  <a:off x="5659447" y="6265821"/>
                  <a:ext cx="119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33966" name="Ink 33965">
                  <a:extLst>
                    <a:ext uri="{FF2B5EF4-FFF2-40B4-BE49-F238E27FC236}">
                      <a16:creationId xmlns:a16="http://schemas.microsoft.com/office/drawing/2014/main" id="{92738065-D7B8-42A0-060D-D073D6E691DC}"/>
                    </a:ext>
                  </a:extLst>
                </p14:cNvPr>
                <p14:cNvContentPartPr/>
                <p14:nvPr/>
              </p14:nvContentPartPr>
              <p14:xfrm>
                <a:off x="5267047" y="6546981"/>
                <a:ext cx="302040" cy="194400"/>
              </p14:xfrm>
            </p:contentPart>
          </mc:Choice>
          <mc:Fallback xmlns="">
            <p:pic>
              <p:nvPicPr>
                <p:cNvPr id="33966" name="Ink 33965">
                  <a:extLst>
                    <a:ext uri="{FF2B5EF4-FFF2-40B4-BE49-F238E27FC236}">
                      <a16:creationId xmlns:a16="http://schemas.microsoft.com/office/drawing/2014/main" id="{92738065-D7B8-42A0-060D-D073D6E691DC}"/>
                    </a:ext>
                  </a:extLst>
                </p:cNvPr>
                <p:cNvPicPr/>
                <p:nvPr/>
              </p:nvPicPr>
              <p:blipFill>
                <a:blip r:embed="rId279"/>
                <a:stretch>
                  <a:fillRect/>
                </a:stretch>
              </p:blipFill>
              <p:spPr>
                <a:xfrm>
                  <a:off x="5258407" y="6537981"/>
                  <a:ext cx="31968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33967" name="Ink 33966">
                  <a:extLst>
                    <a:ext uri="{FF2B5EF4-FFF2-40B4-BE49-F238E27FC236}">
                      <a16:creationId xmlns:a16="http://schemas.microsoft.com/office/drawing/2014/main" id="{E35FF67B-4950-E06F-E610-B83022B63049}"/>
                    </a:ext>
                  </a:extLst>
                </p14:cNvPr>
                <p14:cNvContentPartPr/>
                <p14:nvPr/>
              </p14:nvContentPartPr>
              <p14:xfrm>
                <a:off x="5687167" y="6591981"/>
                <a:ext cx="285480" cy="185040"/>
              </p14:xfrm>
            </p:contentPart>
          </mc:Choice>
          <mc:Fallback xmlns="">
            <p:pic>
              <p:nvPicPr>
                <p:cNvPr id="33967" name="Ink 33966">
                  <a:extLst>
                    <a:ext uri="{FF2B5EF4-FFF2-40B4-BE49-F238E27FC236}">
                      <a16:creationId xmlns:a16="http://schemas.microsoft.com/office/drawing/2014/main" id="{E35FF67B-4950-E06F-E610-B83022B63049}"/>
                    </a:ext>
                  </a:extLst>
                </p:cNvPr>
                <p:cNvPicPr/>
                <p:nvPr/>
              </p:nvPicPr>
              <p:blipFill>
                <a:blip r:embed="rId281"/>
                <a:stretch>
                  <a:fillRect/>
                </a:stretch>
              </p:blipFill>
              <p:spPr>
                <a:xfrm>
                  <a:off x="5678167" y="6582981"/>
                  <a:ext cx="30312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33968" name="Ink 33967">
                  <a:extLst>
                    <a:ext uri="{FF2B5EF4-FFF2-40B4-BE49-F238E27FC236}">
                      <a16:creationId xmlns:a16="http://schemas.microsoft.com/office/drawing/2014/main" id="{AE615E9D-B4EB-BDE1-11DF-DCC501599AD6}"/>
                    </a:ext>
                  </a:extLst>
                </p14:cNvPr>
                <p14:cNvContentPartPr/>
                <p14:nvPr/>
              </p14:nvContentPartPr>
              <p14:xfrm>
                <a:off x="4326367" y="6462741"/>
                <a:ext cx="1696680" cy="511200"/>
              </p14:xfrm>
            </p:contentPart>
          </mc:Choice>
          <mc:Fallback xmlns="">
            <p:pic>
              <p:nvPicPr>
                <p:cNvPr id="33968" name="Ink 33967">
                  <a:extLst>
                    <a:ext uri="{FF2B5EF4-FFF2-40B4-BE49-F238E27FC236}">
                      <a16:creationId xmlns:a16="http://schemas.microsoft.com/office/drawing/2014/main" id="{AE615E9D-B4EB-BDE1-11DF-DCC501599AD6}"/>
                    </a:ext>
                  </a:extLst>
                </p:cNvPr>
                <p:cNvPicPr/>
                <p:nvPr/>
              </p:nvPicPr>
              <p:blipFill>
                <a:blip r:embed="rId283"/>
                <a:stretch>
                  <a:fillRect/>
                </a:stretch>
              </p:blipFill>
              <p:spPr>
                <a:xfrm>
                  <a:off x="4317727" y="6454101"/>
                  <a:ext cx="1714320" cy="52884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33970" name="Ink 33969">
                  <a:extLst>
                    <a:ext uri="{FF2B5EF4-FFF2-40B4-BE49-F238E27FC236}">
                      <a16:creationId xmlns:a16="http://schemas.microsoft.com/office/drawing/2014/main" id="{1EB9322F-36BE-6DDC-1BD6-D2457B84606D}"/>
                    </a:ext>
                  </a:extLst>
                </p14:cNvPr>
                <p14:cNvContentPartPr/>
                <p14:nvPr/>
              </p14:nvContentPartPr>
              <p14:xfrm>
                <a:off x="7316527" y="6598101"/>
                <a:ext cx="183600" cy="119520"/>
              </p14:xfrm>
            </p:contentPart>
          </mc:Choice>
          <mc:Fallback xmlns="">
            <p:pic>
              <p:nvPicPr>
                <p:cNvPr id="33970" name="Ink 33969">
                  <a:extLst>
                    <a:ext uri="{FF2B5EF4-FFF2-40B4-BE49-F238E27FC236}">
                      <a16:creationId xmlns:a16="http://schemas.microsoft.com/office/drawing/2014/main" id="{1EB9322F-36BE-6DDC-1BD6-D2457B84606D}"/>
                    </a:ext>
                  </a:extLst>
                </p:cNvPr>
                <p:cNvPicPr/>
                <p:nvPr/>
              </p:nvPicPr>
              <p:blipFill>
                <a:blip r:embed="rId285"/>
                <a:stretch>
                  <a:fillRect/>
                </a:stretch>
              </p:blipFill>
              <p:spPr>
                <a:xfrm>
                  <a:off x="7307887" y="6589101"/>
                  <a:ext cx="20124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33971" name="Ink 33970">
                  <a:extLst>
                    <a:ext uri="{FF2B5EF4-FFF2-40B4-BE49-F238E27FC236}">
                      <a16:creationId xmlns:a16="http://schemas.microsoft.com/office/drawing/2014/main" id="{2954CA03-838B-3FDC-D0BC-386300EED13B}"/>
                    </a:ext>
                  </a:extLst>
                </p14:cNvPr>
                <p14:cNvContentPartPr/>
                <p14:nvPr/>
              </p14:nvContentPartPr>
              <p14:xfrm>
                <a:off x="7407607" y="6539061"/>
                <a:ext cx="360" cy="253440"/>
              </p14:xfrm>
            </p:contentPart>
          </mc:Choice>
          <mc:Fallback xmlns="">
            <p:pic>
              <p:nvPicPr>
                <p:cNvPr id="33971" name="Ink 33970">
                  <a:extLst>
                    <a:ext uri="{FF2B5EF4-FFF2-40B4-BE49-F238E27FC236}">
                      <a16:creationId xmlns:a16="http://schemas.microsoft.com/office/drawing/2014/main" id="{2954CA03-838B-3FDC-D0BC-386300EED13B}"/>
                    </a:ext>
                  </a:extLst>
                </p:cNvPr>
                <p:cNvPicPr/>
                <p:nvPr/>
              </p:nvPicPr>
              <p:blipFill>
                <a:blip r:embed="rId287"/>
                <a:stretch>
                  <a:fillRect/>
                </a:stretch>
              </p:blipFill>
              <p:spPr>
                <a:xfrm>
                  <a:off x="7398967" y="6530061"/>
                  <a:ext cx="1800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33972" name="Ink 33971">
                  <a:extLst>
                    <a:ext uri="{FF2B5EF4-FFF2-40B4-BE49-F238E27FC236}">
                      <a16:creationId xmlns:a16="http://schemas.microsoft.com/office/drawing/2014/main" id="{63C57E97-55AA-2AB1-88C5-70BB8C1DED0F}"/>
                    </a:ext>
                  </a:extLst>
                </p14:cNvPr>
                <p14:cNvContentPartPr/>
                <p14:nvPr/>
              </p14:nvContentPartPr>
              <p14:xfrm>
                <a:off x="7550887" y="6610701"/>
                <a:ext cx="69120" cy="360"/>
              </p14:xfrm>
            </p:contentPart>
          </mc:Choice>
          <mc:Fallback xmlns="">
            <p:pic>
              <p:nvPicPr>
                <p:cNvPr id="33972" name="Ink 33971">
                  <a:extLst>
                    <a:ext uri="{FF2B5EF4-FFF2-40B4-BE49-F238E27FC236}">
                      <a16:creationId xmlns:a16="http://schemas.microsoft.com/office/drawing/2014/main" id="{63C57E97-55AA-2AB1-88C5-70BB8C1DED0F}"/>
                    </a:ext>
                  </a:extLst>
                </p:cNvPr>
                <p:cNvPicPr/>
                <p:nvPr/>
              </p:nvPicPr>
              <p:blipFill>
                <a:blip r:embed="rId289"/>
                <a:stretch>
                  <a:fillRect/>
                </a:stretch>
              </p:blipFill>
              <p:spPr>
                <a:xfrm>
                  <a:off x="7542247" y="6602061"/>
                  <a:ext cx="86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33973" name="Ink 33972">
                  <a:extLst>
                    <a:ext uri="{FF2B5EF4-FFF2-40B4-BE49-F238E27FC236}">
                      <a16:creationId xmlns:a16="http://schemas.microsoft.com/office/drawing/2014/main" id="{8CB280CF-C4FC-A8B7-3CA4-1A1E4117472C}"/>
                    </a:ext>
                  </a:extLst>
                </p14:cNvPr>
                <p14:cNvContentPartPr/>
                <p14:nvPr/>
              </p14:nvContentPartPr>
              <p14:xfrm>
                <a:off x="7570687" y="6684501"/>
                <a:ext cx="72000" cy="360"/>
              </p14:xfrm>
            </p:contentPart>
          </mc:Choice>
          <mc:Fallback xmlns="">
            <p:pic>
              <p:nvPicPr>
                <p:cNvPr id="33973" name="Ink 33972">
                  <a:extLst>
                    <a:ext uri="{FF2B5EF4-FFF2-40B4-BE49-F238E27FC236}">
                      <a16:creationId xmlns:a16="http://schemas.microsoft.com/office/drawing/2014/main" id="{8CB280CF-C4FC-A8B7-3CA4-1A1E4117472C}"/>
                    </a:ext>
                  </a:extLst>
                </p:cNvPr>
                <p:cNvPicPr/>
                <p:nvPr/>
              </p:nvPicPr>
              <p:blipFill>
                <a:blip r:embed="rId291"/>
                <a:stretch>
                  <a:fillRect/>
                </a:stretch>
              </p:blipFill>
              <p:spPr>
                <a:xfrm>
                  <a:off x="7561687" y="6675501"/>
                  <a:ext cx="89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33974" name="Ink 33973">
                  <a:extLst>
                    <a:ext uri="{FF2B5EF4-FFF2-40B4-BE49-F238E27FC236}">
                      <a16:creationId xmlns:a16="http://schemas.microsoft.com/office/drawing/2014/main" id="{404BF1DB-71F5-B2D5-2760-40979809C8F7}"/>
                    </a:ext>
                  </a:extLst>
                </p14:cNvPr>
                <p14:cNvContentPartPr/>
                <p14:nvPr/>
              </p14:nvContentPartPr>
              <p14:xfrm>
                <a:off x="7713607" y="6579741"/>
                <a:ext cx="121320" cy="113400"/>
              </p14:xfrm>
            </p:contentPart>
          </mc:Choice>
          <mc:Fallback xmlns="">
            <p:pic>
              <p:nvPicPr>
                <p:cNvPr id="33974" name="Ink 33973">
                  <a:extLst>
                    <a:ext uri="{FF2B5EF4-FFF2-40B4-BE49-F238E27FC236}">
                      <a16:creationId xmlns:a16="http://schemas.microsoft.com/office/drawing/2014/main" id="{404BF1DB-71F5-B2D5-2760-40979809C8F7}"/>
                    </a:ext>
                  </a:extLst>
                </p:cNvPr>
                <p:cNvPicPr/>
                <p:nvPr/>
              </p:nvPicPr>
              <p:blipFill>
                <a:blip r:embed="rId293"/>
                <a:stretch>
                  <a:fillRect/>
                </a:stretch>
              </p:blipFill>
              <p:spPr>
                <a:xfrm>
                  <a:off x="7704967" y="6570741"/>
                  <a:ext cx="13896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33928" name="Ink 33927">
                  <a:extLst>
                    <a:ext uri="{FF2B5EF4-FFF2-40B4-BE49-F238E27FC236}">
                      <a16:creationId xmlns:a16="http://schemas.microsoft.com/office/drawing/2014/main" id="{7F6875CE-A246-D44E-D531-533586FB6226}"/>
                    </a:ext>
                  </a:extLst>
                </p14:cNvPr>
                <p14:cNvContentPartPr/>
                <p14:nvPr/>
              </p14:nvContentPartPr>
              <p14:xfrm>
                <a:off x="4483327" y="6156381"/>
                <a:ext cx="155520" cy="277920"/>
              </p14:xfrm>
            </p:contentPart>
          </mc:Choice>
          <mc:Fallback xmlns="">
            <p:pic>
              <p:nvPicPr>
                <p:cNvPr id="33928" name="Ink 33927">
                  <a:extLst>
                    <a:ext uri="{FF2B5EF4-FFF2-40B4-BE49-F238E27FC236}">
                      <a16:creationId xmlns:a16="http://schemas.microsoft.com/office/drawing/2014/main" id="{7F6875CE-A246-D44E-D531-533586FB6226}"/>
                    </a:ext>
                  </a:extLst>
                </p:cNvPr>
                <p:cNvPicPr/>
                <p:nvPr/>
              </p:nvPicPr>
              <p:blipFill>
                <a:blip r:embed="rId295"/>
                <a:stretch>
                  <a:fillRect/>
                </a:stretch>
              </p:blipFill>
              <p:spPr>
                <a:xfrm>
                  <a:off x="4474327" y="6147381"/>
                  <a:ext cx="17316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33929" name="Ink 33928">
                  <a:extLst>
                    <a:ext uri="{FF2B5EF4-FFF2-40B4-BE49-F238E27FC236}">
                      <a16:creationId xmlns:a16="http://schemas.microsoft.com/office/drawing/2014/main" id="{1E540C92-4F4B-E283-8909-BB959816AC9D}"/>
                    </a:ext>
                  </a:extLst>
                </p14:cNvPr>
                <p14:cNvContentPartPr/>
                <p14:nvPr/>
              </p14:nvContentPartPr>
              <p14:xfrm>
                <a:off x="4679527" y="6252141"/>
                <a:ext cx="63000" cy="2520"/>
              </p14:xfrm>
            </p:contentPart>
          </mc:Choice>
          <mc:Fallback xmlns="">
            <p:pic>
              <p:nvPicPr>
                <p:cNvPr id="33929" name="Ink 33928">
                  <a:extLst>
                    <a:ext uri="{FF2B5EF4-FFF2-40B4-BE49-F238E27FC236}">
                      <a16:creationId xmlns:a16="http://schemas.microsoft.com/office/drawing/2014/main" id="{1E540C92-4F4B-E283-8909-BB959816AC9D}"/>
                    </a:ext>
                  </a:extLst>
                </p:cNvPr>
                <p:cNvPicPr/>
                <p:nvPr/>
              </p:nvPicPr>
              <p:blipFill>
                <a:blip r:embed="rId297"/>
                <a:stretch>
                  <a:fillRect/>
                </a:stretch>
              </p:blipFill>
              <p:spPr>
                <a:xfrm>
                  <a:off x="4670527" y="6243501"/>
                  <a:ext cx="806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33930" name="Ink 33929">
                  <a:extLst>
                    <a:ext uri="{FF2B5EF4-FFF2-40B4-BE49-F238E27FC236}">
                      <a16:creationId xmlns:a16="http://schemas.microsoft.com/office/drawing/2014/main" id="{87506CBA-8BFA-6A26-0C25-DC981ECA7ED7}"/>
                    </a:ext>
                  </a:extLst>
                </p14:cNvPr>
                <p14:cNvContentPartPr/>
                <p14:nvPr/>
              </p14:nvContentPartPr>
              <p14:xfrm>
                <a:off x="4675567" y="6291741"/>
                <a:ext cx="103680" cy="360"/>
              </p14:xfrm>
            </p:contentPart>
          </mc:Choice>
          <mc:Fallback xmlns="">
            <p:pic>
              <p:nvPicPr>
                <p:cNvPr id="33930" name="Ink 33929">
                  <a:extLst>
                    <a:ext uri="{FF2B5EF4-FFF2-40B4-BE49-F238E27FC236}">
                      <a16:creationId xmlns:a16="http://schemas.microsoft.com/office/drawing/2014/main" id="{87506CBA-8BFA-6A26-0C25-DC981ECA7ED7}"/>
                    </a:ext>
                  </a:extLst>
                </p:cNvPr>
                <p:cNvPicPr/>
                <p:nvPr/>
              </p:nvPicPr>
              <p:blipFill>
                <a:blip r:embed="rId299"/>
                <a:stretch>
                  <a:fillRect/>
                </a:stretch>
              </p:blipFill>
              <p:spPr>
                <a:xfrm>
                  <a:off x="4666567" y="6282741"/>
                  <a:ext cx="121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33931" name="Ink 33930">
                  <a:extLst>
                    <a:ext uri="{FF2B5EF4-FFF2-40B4-BE49-F238E27FC236}">
                      <a16:creationId xmlns:a16="http://schemas.microsoft.com/office/drawing/2014/main" id="{A65BA7AA-66EA-5D81-5901-218FBE26B50C}"/>
                    </a:ext>
                  </a:extLst>
                </p14:cNvPr>
                <p14:cNvContentPartPr/>
                <p14:nvPr/>
              </p14:nvContentPartPr>
              <p14:xfrm>
                <a:off x="4861687" y="6211821"/>
                <a:ext cx="360" cy="80280"/>
              </p14:xfrm>
            </p:contentPart>
          </mc:Choice>
          <mc:Fallback xmlns="">
            <p:pic>
              <p:nvPicPr>
                <p:cNvPr id="33931" name="Ink 33930">
                  <a:extLst>
                    <a:ext uri="{FF2B5EF4-FFF2-40B4-BE49-F238E27FC236}">
                      <a16:creationId xmlns:a16="http://schemas.microsoft.com/office/drawing/2014/main" id="{A65BA7AA-66EA-5D81-5901-218FBE26B50C}"/>
                    </a:ext>
                  </a:extLst>
                </p:cNvPr>
                <p:cNvPicPr/>
                <p:nvPr/>
              </p:nvPicPr>
              <p:blipFill>
                <a:blip r:embed="rId301"/>
                <a:stretch>
                  <a:fillRect/>
                </a:stretch>
              </p:blipFill>
              <p:spPr>
                <a:xfrm>
                  <a:off x="4852687" y="6203181"/>
                  <a:ext cx="1800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33932" name="Ink 33931">
                  <a:extLst>
                    <a:ext uri="{FF2B5EF4-FFF2-40B4-BE49-F238E27FC236}">
                      <a16:creationId xmlns:a16="http://schemas.microsoft.com/office/drawing/2014/main" id="{41D321F6-A3CF-4669-FA54-BDD4DC3E5B1E}"/>
                    </a:ext>
                  </a:extLst>
                </p14:cNvPr>
                <p14:cNvContentPartPr/>
                <p14:nvPr/>
              </p14:nvContentPartPr>
              <p14:xfrm>
                <a:off x="4886527" y="6324141"/>
                <a:ext cx="70920" cy="126000"/>
              </p14:xfrm>
            </p:contentPart>
          </mc:Choice>
          <mc:Fallback xmlns="">
            <p:pic>
              <p:nvPicPr>
                <p:cNvPr id="33932" name="Ink 33931">
                  <a:extLst>
                    <a:ext uri="{FF2B5EF4-FFF2-40B4-BE49-F238E27FC236}">
                      <a16:creationId xmlns:a16="http://schemas.microsoft.com/office/drawing/2014/main" id="{41D321F6-A3CF-4669-FA54-BDD4DC3E5B1E}"/>
                    </a:ext>
                  </a:extLst>
                </p:cNvPr>
                <p:cNvPicPr/>
                <p:nvPr/>
              </p:nvPicPr>
              <p:blipFill>
                <a:blip r:embed="rId303"/>
                <a:stretch>
                  <a:fillRect/>
                </a:stretch>
              </p:blipFill>
              <p:spPr>
                <a:xfrm>
                  <a:off x="4877887" y="6315141"/>
                  <a:ext cx="885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33933" name="Ink 33932">
                  <a:extLst>
                    <a:ext uri="{FF2B5EF4-FFF2-40B4-BE49-F238E27FC236}">
                      <a16:creationId xmlns:a16="http://schemas.microsoft.com/office/drawing/2014/main" id="{410BFC99-1BE5-73DA-806E-66EB6046C136}"/>
                    </a:ext>
                  </a:extLst>
                </p14:cNvPr>
                <p14:cNvContentPartPr/>
                <p14:nvPr/>
              </p14:nvContentPartPr>
              <p14:xfrm>
                <a:off x="4858087" y="6170781"/>
                <a:ext cx="8280" cy="178560"/>
              </p14:xfrm>
            </p:contentPart>
          </mc:Choice>
          <mc:Fallback xmlns="">
            <p:pic>
              <p:nvPicPr>
                <p:cNvPr id="33933" name="Ink 33932">
                  <a:extLst>
                    <a:ext uri="{FF2B5EF4-FFF2-40B4-BE49-F238E27FC236}">
                      <a16:creationId xmlns:a16="http://schemas.microsoft.com/office/drawing/2014/main" id="{410BFC99-1BE5-73DA-806E-66EB6046C136}"/>
                    </a:ext>
                  </a:extLst>
                </p:cNvPr>
                <p:cNvPicPr/>
                <p:nvPr/>
              </p:nvPicPr>
              <p:blipFill>
                <a:blip r:embed="rId305"/>
                <a:stretch>
                  <a:fillRect/>
                </a:stretch>
              </p:blipFill>
              <p:spPr>
                <a:xfrm>
                  <a:off x="4849087" y="6161781"/>
                  <a:ext cx="2592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33960" name="Ink 33959">
                  <a:extLst>
                    <a:ext uri="{FF2B5EF4-FFF2-40B4-BE49-F238E27FC236}">
                      <a16:creationId xmlns:a16="http://schemas.microsoft.com/office/drawing/2014/main" id="{D4A3B9B6-BC39-EBED-1E05-0330D37DE413}"/>
                    </a:ext>
                  </a:extLst>
                </p14:cNvPr>
                <p14:cNvContentPartPr/>
                <p14:nvPr/>
              </p14:nvContentPartPr>
              <p14:xfrm>
                <a:off x="4461367" y="6616461"/>
                <a:ext cx="182520" cy="119520"/>
              </p14:xfrm>
            </p:contentPart>
          </mc:Choice>
          <mc:Fallback xmlns="">
            <p:pic>
              <p:nvPicPr>
                <p:cNvPr id="33960" name="Ink 33959">
                  <a:extLst>
                    <a:ext uri="{FF2B5EF4-FFF2-40B4-BE49-F238E27FC236}">
                      <a16:creationId xmlns:a16="http://schemas.microsoft.com/office/drawing/2014/main" id="{D4A3B9B6-BC39-EBED-1E05-0330D37DE413}"/>
                    </a:ext>
                  </a:extLst>
                </p:cNvPr>
                <p:cNvPicPr/>
                <p:nvPr/>
              </p:nvPicPr>
              <p:blipFill>
                <a:blip r:embed="rId307"/>
                <a:stretch>
                  <a:fillRect/>
                </a:stretch>
              </p:blipFill>
              <p:spPr>
                <a:xfrm>
                  <a:off x="4452367" y="6607461"/>
                  <a:ext cx="20016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33961" name="Ink 33960">
                  <a:extLst>
                    <a:ext uri="{FF2B5EF4-FFF2-40B4-BE49-F238E27FC236}">
                      <a16:creationId xmlns:a16="http://schemas.microsoft.com/office/drawing/2014/main" id="{EFA44FBE-A3E2-2BF4-40C0-9590E114D18C}"/>
                    </a:ext>
                  </a:extLst>
                </p14:cNvPr>
                <p14:cNvContentPartPr/>
                <p14:nvPr/>
              </p14:nvContentPartPr>
              <p14:xfrm>
                <a:off x="4553167" y="6552381"/>
                <a:ext cx="360" cy="264240"/>
              </p14:xfrm>
            </p:contentPart>
          </mc:Choice>
          <mc:Fallback xmlns="">
            <p:pic>
              <p:nvPicPr>
                <p:cNvPr id="33961" name="Ink 33960">
                  <a:extLst>
                    <a:ext uri="{FF2B5EF4-FFF2-40B4-BE49-F238E27FC236}">
                      <a16:creationId xmlns:a16="http://schemas.microsoft.com/office/drawing/2014/main" id="{EFA44FBE-A3E2-2BF4-40C0-9590E114D18C}"/>
                    </a:ext>
                  </a:extLst>
                </p:cNvPr>
                <p:cNvPicPr/>
                <p:nvPr/>
              </p:nvPicPr>
              <p:blipFill>
                <a:blip r:embed="rId309"/>
                <a:stretch>
                  <a:fillRect/>
                </a:stretch>
              </p:blipFill>
              <p:spPr>
                <a:xfrm>
                  <a:off x="4544527" y="6543741"/>
                  <a:ext cx="1800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33962" name="Ink 33961">
                  <a:extLst>
                    <a:ext uri="{FF2B5EF4-FFF2-40B4-BE49-F238E27FC236}">
                      <a16:creationId xmlns:a16="http://schemas.microsoft.com/office/drawing/2014/main" id="{BCEF1AF7-6045-C9CE-E58B-B4F955652571}"/>
                    </a:ext>
                  </a:extLst>
                </p14:cNvPr>
                <p14:cNvContentPartPr/>
                <p14:nvPr/>
              </p14:nvContentPartPr>
              <p14:xfrm>
                <a:off x="4689967" y="6630861"/>
                <a:ext cx="122040" cy="360"/>
              </p14:xfrm>
            </p:contentPart>
          </mc:Choice>
          <mc:Fallback xmlns="">
            <p:pic>
              <p:nvPicPr>
                <p:cNvPr id="33962" name="Ink 33961">
                  <a:extLst>
                    <a:ext uri="{FF2B5EF4-FFF2-40B4-BE49-F238E27FC236}">
                      <a16:creationId xmlns:a16="http://schemas.microsoft.com/office/drawing/2014/main" id="{BCEF1AF7-6045-C9CE-E58B-B4F955652571}"/>
                    </a:ext>
                  </a:extLst>
                </p:cNvPr>
                <p:cNvPicPr/>
                <p:nvPr/>
              </p:nvPicPr>
              <p:blipFill>
                <a:blip r:embed="rId311"/>
                <a:stretch>
                  <a:fillRect/>
                </a:stretch>
              </p:blipFill>
              <p:spPr>
                <a:xfrm>
                  <a:off x="4680967" y="6622221"/>
                  <a:ext cx="139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33963" name="Ink 33962">
                  <a:extLst>
                    <a:ext uri="{FF2B5EF4-FFF2-40B4-BE49-F238E27FC236}">
                      <a16:creationId xmlns:a16="http://schemas.microsoft.com/office/drawing/2014/main" id="{B7DE8F4E-9248-A441-80D0-045D7D1C432B}"/>
                    </a:ext>
                  </a:extLst>
                </p14:cNvPr>
                <p14:cNvContentPartPr/>
                <p14:nvPr/>
              </p14:nvContentPartPr>
              <p14:xfrm>
                <a:off x="4690687" y="6709341"/>
                <a:ext cx="166680" cy="2520"/>
              </p14:xfrm>
            </p:contentPart>
          </mc:Choice>
          <mc:Fallback xmlns="">
            <p:pic>
              <p:nvPicPr>
                <p:cNvPr id="33963" name="Ink 33962">
                  <a:extLst>
                    <a:ext uri="{FF2B5EF4-FFF2-40B4-BE49-F238E27FC236}">
                      <a16:creationId xmlns:a16="http://schemas.microsoft.com/office/drawing/2014/main" id="{B7DE8F4E-9248-A441-80D0-045D7D1C432B}"/>
                    </a:ext>
                  </a:extLst>
                </p:cNvPr>
                <p:cNvPicPr/>
                <p:nvPr/>
              </p:nvPicPr>
              <p:blipFill>
                <a:blip r:embed="rId313"/>
                <a:stretch>
                  <a:fillRect/>
                </a:stretch>
              </p:blipFill>
              <p:spPr>
                <a:xfrm>
                  <a:off x="4682047" y="6700701"/>
                  <a:ext cx="1843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33964" name="Ink 33963">
                  <a:extLst>
                    <a:ext uri="{FF2B5EF4-FFF2-40B4-BE49-F238E27FC236}">
                      <a16:creationId xmlns:a16="http://schemas.microsoft.com/office/drawing/2014/main" id="{2C4B8CCE-12F4-3CE7-B98C-57BC8DA9447A}"/>
                    </a:ext>
                  </a:extLst>
                </p14:cNvPr>
                <p14:cNvContentPartPr/>
                <p14:nvPr/>
              </p14:nvContentPartPr>
              <p14:xfrm>
                <a:off x="4956367" y="6566781"/>
                <a:ext cx="23760" cy="185400"/>
              </p14:xfrm>
            </p:contentPart>
          </mc:Choice>
          <mc:Fallback xmlns="">
            <p:pic>
              <p:nvPicPr>
                <p:cNvPr id="33964" name="Ink 33963">
                  <a:extLst>
                    <a:ext uri="{FF2B5EF4-FFF2-40B4-BE49-F238E27FC236}">
                      <a16:creationId xmlns:a16="http://schemas.microsoft.com/office/drawing/2014/main" id="{2C4B8CCE-12F4-3CE7-B98C-57BC8DA9447A}"/>
                    </a:ext>
                  </a:extLst>
                </p:cNvPr>
                <p:cNvPicPr/>
                <p:nvPr/>
              </p:nvPicPr>
              <p:blipFill>
                <a:blip r:embed="rId315"/>
                <a:stretch>
                  <a:fillRect/>
                </a:stretch>
              </p:blipFill>
              <p:spPr>
                <a:xfrm>
                  <a:off x="4947367" y="6557781"/>
                  <a:ext cx="4140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33965" name="Ink 33964">
                  <a:extLst>
                    <a:ext uri="{FF2B5EF4-FFF2-40B4-BE49-F238E27FC236}">
                      <a16:creationId xmlns:a16="http://schemas.microsoft.com/office/drawing/2014/main" id="{BC0BAF2E-1A6C-11B2-6319-BDF797C5EFE3}"/>
                    </a:ext>
                  </a:extLst>
                </p14:cNvPr>
                <p14:cNvContentPartPr/>
                <p14:nvPr/>
              </p14:nvContentPartPr>
              <p14:xfrm>
                <a:off x="4509967" y="6557061"/>
                <a:ext cx="105120" cy="38520"/>
              </p14:xfrm>
            </p:contentPart>
          </mc:Choice>
          <mc:Fallback xmlns="">
            <p:pic>
              <p:nvPicPr>
                <p:cNvPr id="33965" name="Ink 33964">
                  <a:extLst>
                    <a:ext uri="{FF2B5EF4-FFF2-40B4-BE49-F238E27FC236}">
                      <a16:creationId xmlns:a16="http://schemas.microsoft.com/office/drawing/2014/main" id="{BC0BAF2E-1A6C-11B2-6319-BDF797C5EFE3}"/>
                    </a:ext>
                  </a:extLst>
                </p:cNvPr>
                <p:cNvPicPr/>
                <p:nvPr/>
              </p:nvPicPr>
              <p:blipFill>
                <a:blip r:embed="rId317"/>
                <a:stretch>
                  <a:fillRect/>
                </a:stretch>
              </p:blipFill>
              <p:spPr>
                <a:xfrm>
                  <a:off x="4501327" y="6548421"/>
                  <a:ext cx="1227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33977" name="Ink 33976">
                  <a:extLst>
                    <a:ext uri="{FF2B5EF4-FFF2-40B4-BE49-F238E27FC236}">
                      <a16:creationId xmlns:a16="http://schemas.microsoft.com/office/drawing/2014/main" id="{10E3F5AA-F664-D36F-B77D-37F810CE11E9}"/>
                    </a:ext>
                  </a:extLst>
                </p14:cNvPr>
                <p14:cNvContentPartPr/>
                <p14:nvPr/>
              </p14:nvContentPartPr>
              <p14:xfrm>
                <a:off x="4359127" y="6528621"/>
                <a:ext cx="360" cy="78480"/>
              </p14:xfrm>
            </p:contentPart>
          </mc:Choice>
          <mc:Fallback xmlns="">
            <p:pic>
              <p:nvPicPr>
                <p:cNvPr id="33977" name="Ink 33976">
                  <a:extLst>
                    <a:ext uri="{FF2B5EF4-FFF2-40B4-BE49-F238E27FC236}">
                      <a16:creationId xmlns:a16="http://schemas.microsoft.com/office/drawing/2014/main" id="{10E3F5AA-F664-D36F-B77D-37F810CE11E9}"/>
                    </a:ext>
                  </a:extLst>
                </p:cNvPr>
                <p:cNvPicPr/>
                <p:nvPr/>
              </p:nvPicPr>
              <p:blipFill>
                <a:blip r:embed="rId319"/>
                <a:stretch>
                  <a:fillRect/>
                </a:stretch>
              </p:blipFill>
              <p:spPr>
                <a:xfrm>
                  <a:off x="4350487" y="6519621"/>
                  <a:ext cx="1800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33979" name="Ink 33978">
                  <a:extLst>
                    <a:ext uri="{FF2B5EF4-FFF2-40B4-BE49-F238E27FC236}">
                      <a16:creationId xmlns:a16="http://schemas.microsoft.com/office/drawing/2014/main" id="{3DB5D435-89BC-B726-B720-789FD77E163C}"/>
                    </a:ext>
                  </a:extLst>
                </p14:cNvPr>
                <p14:cNvContentPartPr/>
                <p14:nvPr/>
              </p14:nvContentPartPr>
              <p14:xfrm>
                <a:off x="6809647" y="5801781"/>
                <a:ext cx="127440" cy="250560"/>
              </p14:xfrm>
            </p:contentPart>
          </mc:Choice>
          <mc:Fallback xmlns="">
            <p:pic>
              <p:nvPicPr>
                <p:cNvPr id="33979" name="Ink 33978">
                  <a:extLst>
                    <a:ext uri="{FF2B5EF4-FFF2-40B4-BE49-F238E27FC236}">
                      <a16:creationId xmlns:a16="http://schemas.microsoft.com/office/drawing/2014/main" id="{3DB5D435-89BC-B726-B720-789FD77E163C}"/>
                    </a:ext>
                  </a:extLst>
                </p:cNvPr>
                <p:cNvPicPr/>
                <p:nvPr/>
              </p:nvPicPr>
              <p:blipFill>
                <a:blip r:embed="rId321"/>
                <a:stretch>
                  <a:fillRect/>
                </a:stretch>
              </p:blipFill>
              <p:spPr>
                <a:xfrm>
                  <a:off x="6801007" y="5792781"/>
                  <a:ext cx="14508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33980" name="Ink 33979">
                  <a:extLst>
                    <a:ext uri="{FF2B5EF4-FFF2-40B4-BE49-F238E27FC236}">
                      <a16:creationId xmlns:a16="http://schemas.microsoft.com/office/drawing/2014/main" id="{8AC64644-4EFA-0797-D9BF-1CA2747A8196}"/>
                    </a:ext>
                  </a:extLst>
                </p14:cNvPr>
                <p14:cNvContentPartPr/>
                <p14:nvPr/>
              </p14:nvContentPartPr>
              <p14:xfrm>
                <a:off x="7013047" y="5917341"/>
                <a:ext cx="60480" cy="360"/>
              </p14:xfrm>
            </p:contentPart>
          </mc:Choice>
          <mc:Fallback xmlns="">
            <p:pic>
              <p:nvPicPr>
                <p:cNvPr id="33980" name="Ink 33979">
                  <a:extLst>
                    <a:ext uri="{FF2B5EF4-FFF2-40B4-BE49-F238E27FC236}">
                      <a16:creationId xmlns:a16="http://schemas.microsoft.com/office/drawing/2014/main" id="{8AC64644-4EFA-0797-D9BF-1CA2747A8196}"/>
                    </a:ext>
                  </a:extLst>
                </p:cNvPr>
                <p:cNvPicPr/>
                <p:nvPr/>
              </p:nvPicPr>
              <p:blipFill>
                <a:blip r:embed="rId323"/>
                <a:stretch>
                  <a:fillRect/>
                </a:stretch>
              </p:blipFill>
              <p:spPr>
                <a:xfrm>
                  <a:off x="7004407" y="5908701"/>
                  <a:ext cx="78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33981" name="Ink 33980">
                  <a:extLst>
                    <a:ext uri="{FF2B5EF4-FFF2-40B4-BE49-F238E27FC236}">
                      <a16:creationId xmlns:a16="http://schemas.microsoft.com/office/drawing/2014/main" id="{744C7BF0-6B7F-4E1C-5107-A34BCB596AEE}"/>
                    </a:ext>
                  </a:extLst>
                </p14:cNvPr>
                <p14:cNvContentPartPr/>
                <p14:nvPr/>
              </p14:nvContentPartPr>
              <p14:xfrm>
                <a:off x="6999367" y="6013461"/>
                <a:ext cx="105840" cy="2520"/>
              </p14:xfrm>
            </p:contentPart>
          </mc:Choice>
          <mc:Fallback xmlns="">
            <p:pic>
              <p:nvPicPr>
                <p:cNvPr id="33981" name="Ink 33980">
                  <a:extLst>
                    <a:ext uri="{FF2B5EF4-FFF2-40B4-BE49-F238E27FC236}">
                      <a16:creationId xmlns:a16="http://schemas.microsoft.com/office/drawing/2014/main" id="{744C7BF0-6B7F-4E1C-5107-A34BCB596AEE}"/>
                    </a:ext>
                  </a:extLst>
                </p:cNvPr>
                <p:cNvPicPr/>
                <p:nvPr/>
              </p:nvPicPr>
              <p:blipFill>
                <a:blip r:embed="rId325"/>
                <a:stretch>
                  <a:fillRect/>
                </a:stretch>
              </p:blipFill>
              <p:spPr>
                <a:xfrm>
                  <a:off x="6990367" y="6004461"/>
                  <a:ext cx="1234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33982" name="Ink 33981">
                  <a:extLst>
                    <a:ext uri="{FF2B5EF4-FFF2-40B4-BE49-F238E27FC236}">
                      <a16:creationId xmlns:a16="http://schemas.microsoft.com/office/drawing/2014/main" id="{A9F2AD31-1FCA-8434-2E5A-98CC7006B705}"/>
                    </a:ext>
                  </a:extLst>
                </p14:cNvPr>
                <p14:cNvContentPartPr/>
                <p14:nvPr/>
              </p14:nvContentPartPr>
              <p14:xfrm>
                <a:off x="7183327" y="5853261"/>
                <a:ext cx="360" cy="249120"/>
              </p14:xfrm>
            </p:contentPart>
          </mc:Choice>
          <mc:Fallback xmlns="">
            <p:pic>
              <p:nvPicPr>
                <p:cNvPr id="33982" name="Ink 33981">
                  <a:extLst>
                    <a:ext uri="{FF2B5EF4-FFF2-40B4-BE49-F238E27FC236}">
                      <a16:creationId xmlns:a16="http://schemas.microsoft.com/office/drawing/2014/main" id="{A9F2AD31-1FCA-8434-2E5A-98CC7006B705}"/>
                    </a:ext>
                  </a:extLst>
                </p:cNvPr>
                <p:cNvPicPr/>
                <p:nvPr/>
              </p:nvPicPr>
              <p:blipFill>
                <a:blip r:embed="rId327"/>
                <a:stretch>
                  <a:fillRect/>
                </a:stretch>
              </p:blipFill>
              <p:spPr>
                <a:xfrm>
                  <a:off x="7174327" y="5844261"/>
                  <a:ext cx="1800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33983" name="Ink 33982">
                  <a:extLst>
                    <a:ext uri="{FF2B5EF4-FFF2-40B4-BE49-F238E27FC236}">
                      <a16:creationId xmlns:a16="http://schemas.microsoft.com/office/drawing/2014/main" id="{CEBAE909-6BD3-87B7-A595-2E76CD237164}"/>
                    </a:ext>
                  </a:extLst>
                </p14:cNvPr>
                <p14:cNvContentPartPr/>
                <p14:nvPr/>
              </p14:nvContentPartPr>
              <p14:xfrm>
                <a:off x="7166407" y="5871261"/>
                <a:ext cx="119160" cy="193320"/>
              </p14:xfrm>
            </p:contentPart>
          </mc:Choice>
          <mc:Fallback xmlns="">
            <p:pic>
              <p:nvPicPr>
                <p:cNvPr id="33983" name="Ink 33982">
                  <a:extLst>
                    <a:ext uri="{FF2B5EF4-FFF2-40B4-BE49-F238E27FC236}">
                      <a16:creationId xmlns:a16="http://schemas.microsoft.com/office/drawing/2014/main" id="{CEBAE909-6BD3-87B7-A595-2E76CD237164}"/>
                    </a:ext>
                  </a:extLst>
                </p:cNvPr>
                <p:cNvPicPr/>
                <p:nvPr/>
              </p:nvPicPr>
              <p:blipFill>
                <a:blip r:embed="rId329"/>
                <a:stretch>
                  <a:fillRect/>
                </a:stretch>
              </p:blipFill>
              <p:spPr>
                <a:xfrm>
                  <a:off x="7157407" y="5862261"/>
                  <a:ext cx="13680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33984" name="Ink 33983">
                  <a:extLst>
                    <a:ext uri="{FF2B5EF4-FFF2-40B4-BE49-F238E27FC236}">
                      <a16:creationId xmlns:a16="http://schemas.microsoft.com/office/drawing/2014/main" id="{DED20A09-1DC1-A9FA-BBF2-A90CC5093CEC}"/>
                    </a:ext>
                  </a:extLst>
                </p14:cNvPr>
                <p14:cNvContentPartPr/>
                <p14:nvPr/>
              </p14:nvContentPartPr>
              <p14:xfrm>
                <a:off x="7289887" y="5988621"/>
                <a:ext cx="69120" cy="5040"/>
              </p14:xfrm>
            </p:contentPart>
          </mc:Choice>
          <mc:Fallback xmlns="">
            <p:pic>
              <p:nvPicPr>
                <p:cNvPr id="33984" name="Ink 33983">
                  <a:extLst>
                    <a:ext uri="{FF2B5EF4-FFF2-40B4-BE49-F238E27FC236}">
                      <a16:creationId xmlns:a16="http://schemas.microsoft.com/office/drawing/2014/main" id="{DED20A09-1DC1-A9FA-BBF2-A90CC5093CEC}"/>
                    </a:ext>
                  </a:extLst>
                </p:cNvPr>
                <p:cNvPicPr/>
                <p:nvPr/>
              </p:nvPicPr>
              <p:blipFill>
                <a:blip r:embed="rId331"/>
                <a:stretch>
                  <a:fillRect/>
                </a:stretch>
              </p:blipFill>
              <p:spPr>
                <a:xfrm>
                  <a:off x="7281247" y="5979621"/>
                  <a:ext cx="8676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33985" name="Ink 33984">
                  <a:extLst>
                    <a:ext uri="{FF2B5EF4-FFF2-40B4-BE49-F238E27FC236}">
                      <a16:creationId xmlns:a16="http://schemas.microsoft.com/office/drawing/2014/main" id="{5F561985-A54B-15ED-8EBA-33A7D67895D7}"/>
                    </a:ext>
                  </a:extLst>
                </p14:cNvPr>
                <p14:cNvContentPartPr/>
                <p14:nvPr/>
              </p14:nvContentPartPr>
              <p14:xfrm>
                <a:off x="7320847" y="6045501"/>
                <a:ext cx="38880" cy="360"/>
              </p14:xfrm>
            </p:contentPart>
          </mc:Choice>
          <mc:Fallback xmlns="">
            <p:pic>
              <p:nvPicPr>
                <p:cNvPr id="33985" name="Ink 33984">
                  <a:extLst>
                    <a:ext uri="{FF2B5EF4-FFF2-40B4-BE49-F238E27FC236}">
                      <a16:creationId xmlns:a16="http://schemas.microsoft.com/office/drawing/2014/main" id="{5F561985-A54B-15ED-8EBA-33A7D67895D7}"/>
                    </a:ext>
                  </a:extLst>
                </p:cNvPr>
                <p:cNvPicPr/>
                <p:nvPr/>
              </p:nvPicPr>
              <p:blipFill>
                <a:blip r:embed="rId333"/>
                <a:stretch>
                  <a:fillRect/>
                </a:stretch>
              </p:blipFill>
              <p:spPr>
                <a:xfrm>
                  <a:off x="7311847" y="6036861"/>
                  <a:ext cx="56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33986" name="Ink 33985">
                  <a:extLst>
                    <a:ext uri="{FF2B5EF4-FFF2-40B4-BE49-F238E27FC236}">
                      <a16:creationId xmlns:a16="http://schemas.microsoft.com/office/drawing/2014/main" id="{04F7E986-A12F-DAA1-FF6E-497FD178C811}"/>
                    </a:ext>
                  </a:extLst>
                </p14:cNvPr>
                <p14:cNvContentPartPr/>
                <p14:nvPr/>
              </p14:nvContentPartPr>
              <p14:xfrm>
                <a:off x="7451887" y="5892501"/>
                <a:ext cx="142920" cy="108720"/>
              </p14:xfrm>
            </p:contentPart>
          </mc:Choice>
          <mc:Fallback xmlns="">
            <p:pic>
              <p:nvPicPr>
                <p:cNvPr id="33986" name="Ink 33985">
                  <a:extLst>
                    <a:ext uri="{FF2B5EF4-FFF2-40B4-BE49-F238E27FC236}">
                      <a16:creationId xmlns:a16="http://schemas.microsoft.com/office/drawing/2014/main" id="{04F7E986-A12F-DAA1-FF6E-497FD178C811}"/>
                    </a:ext>
                  </a:extLst>
                </p:cNvPr>
                <p:cNvPicPr/>
                <p:nvPr/>
              </p:nvPicPr>
              <p:blipFill>
                <a:blip r:embed="rId335"/>
                <a:stretch>
                  <a:fillRect/>
                </a:stretch>
              </p:blipFill>
              <p:spPr>
                <a:xfrm>
                  <a:off x="7443247" y="5883861"/>
                  <a:ext cx="16056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3987" name="Ink 33986">
                  <a:extLst>
                    <a:ext uri="{FF2B5EF4-FFF2-40B4-BE49-F238E27FC236}">
                      <a16:creationId xmlns:a16="http://schemas.microsoft.com/office/drawing/2014/main" id="{2086100B-4B1D-1EC6-4FA1-82A9396730EA}"/>
                    </a:ext>
                  </a:extLst>
                </p14:cNvPr>
                <p14:cNvContentPartPr/>
                <p14:nvPr/>
              </p14:nvContentPartPr>
              <p14:xfrm>
                <a:off x="8062087" y="5820501"/>
                <a:ext cx="148680" cy="219240"/>
              </p14:xfrm>
            </p:contentPart>
          </mc:Choice>
          <mc:Fallback xmlns="">
            <p:pic>
              <p:nvPicPr>
                <p:cNvPr id="33987" name="Ink 33986">
                  <a:extLst>
                    <a:ext uri="{FF2B5EF4-FFF2-40B4-BE49-F238E27FC236}">
                      <a16:creationId xmlns:a16="http://schemas.microsoft.com/office/drawing/2014/main" id="{2086100B-4B1D-1EC6-4FA1-82A9396730EA}"/>
                    </a:ext>
                  </a:extLst>
                </p:cNvPr>
                <p:cNvPicPr/>
                <p:nvPr/>
              </p:nvPicPr>
              <p:blipFill>
                <a:blip r:embed="rId337"/>
                <a:stretch>
                  <a:fillRect/>
                </a:stretch>
              </p:blipFill>
              <p:spPr>
                <a:xfrm>
                  <a:off x="8053447" y="5811861"/>
                  <a:ext cx="1663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3988" name="Ink 33987">
                  <a:extLst>
                    <a:ext uri="{FF2B5EF4-FFF2-40B4-BE49-F238E27FC236}">
                      <a16:creationId xmlns:a16="http://schemas.microsoft.com/office/drawing/2014/main" id="{D70812E7-C8BB-A467-6AF1-669B1E992CC5}"/>
                    </a:ext>
                  </a:extLst>
                </p14:cNvPr>
                <p14:cNvContentPartPr/>
                <p14:nvPr/>
              </p14:nvContentPartPr>
              <p14:xfrm>
                <a:off x="8342527" y="5909781"/>
                <a:ext cx="240120" cy="9720"/>
              </p14:xfrm>
            </p:contentPart>
          </mc:Choice>
          <mc:Fallback xmlns="">
            <p:pic>
              <p:nvPicPr>
                <p:cNvPr id="33988" name="Ink 33987">
                  <a:extLst>
                    <a:ext uri="{FF2B5EF4-FFF2-40B4-BE49-F238E27FC236}">
                      <a16:creationId xmlns:a16="http://schemas.microsoft.com/office/drawing/2014/main" id="{D70812E7-C8BB-A467-6AF1-669B1E992CC5}"/>
                    </a:ext>
                  </a:extLst>
                </p:cNvPr>
                <p:cNvPicPr/>
                <p:nvPr/>
              </p:nvPicPr>
              <p:blipFill>
                <a:blip r:embed="rId339"/>
                <a:stretch>
                  <a:fillRect/>
                </a:stretch>
              </p:blipFill>
              <p:spPr>
                <a:xfrm>
                  <a:off x="8333887" y="5900781"/>
                  <a:ext cx="25776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3989" name="Ink 33988">
                  <a:extLst>
                    <a:ext uri="{FF2B5EF4-FFF2-40B4-BE49-F238E27FC236}">
                      <a16:creationId xmlns:a16="http://schemas.microsoft.com/office/drawing/2014/main" id="{335070A9-7DD9-36B4-A4E6-FC9477EAA3CC}"/>
                    </a:ext>
                  </a:extLst>
                </p14:cNvPr>
                <p14:cNvContentPartPr/>
                <p14:nvPr/>
              </p14:nvContentPartPr>
              <p14:xfrm>
                <a:off x="8529367" y="5857941"/>
                <a:ext cx="99000" cy="120240"/>
              </p14:xfrm>
            </p:contentPart>
          </mc:Choice>
          <mc:Fallback xmlns="">
            <p:pic>
              <p:nvPicPr>
                <p:cNvPr id="33989" name="Ink 33988">
                  <a:extLst>
                    <a:ext uri="{FF2B5EF4-FFF2-40B4-BE49-F238E27FC236}">
                      <a16:creationId xmlns:a16="http://schemas.microsoft.com/office/drawing/2014/main" id="{335070A9-7DD9-36B4-A4E6-FC9477EAA3CC}"/>
                    </a:ext>
                  </a:extLst>
                </p:cNvPr>
                <p:cNvPicPr/>
                <p:nvPr/>
              </p:nvPicPr>
              <p:blipFill>
                <a:blip r:embed="rId341"/>
                <a:stretch>
                  <a:fillRect/>
                </a:stretch>
              </p:blipFill>
              <p:spPr>
                <a:xfrm>
                  <a:off x="8520727" y="5848941"/>
                  <a:ext cx="11664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3990" name="Ink 33989">
                  <a:extLst>
                    <a:ext uri="{FF2B5EF4-FFF2-40B4-BE49-F238E27FC236}">
                      <a16:creationId xmlns:a16="http://schemas.microsoft.com/office/drawing/2014/main" id="{D4226F9B-1553-8636-AB00-8C64BD164C37}"/>
                    </a:ext>
                  </a:extLst>
                </p14:cNvPr>
                <p14:cNvContentPartPr/>
                <p14:nvPr/>
              </p14:nvContentPartPr>
              <p14:xfrm>
                <a:off x="8699647" y="5783781"/>
                <a:ext cx="175680" cy="204840"/>
              </p14:xfrm>
            </p:contentPart>
          </mc:Choice>
          <mc:Fallback xmlns="">
            <p:pic>
              <p:nvPicPr>
                <p:cNvPr id="33990" name="Ink 33989">
                  <a:extLst>
                    <a:ext uri="{FF2B5EF4-FFF2-40B4-BE49-F238E27FC236}">
                      <a16:creationId xmlns:a16="http://schemas.microsoft.com/office/drawing/2014/main" id="{D4226F9B-1553-8636-AB00-8C64BD164C37}"/>
                    </a:ext>
                  </a:extLst>
                </p:cNvPr>
                <p:cNvPicPr/>
                <p:nvPr/>
              </p:nvPicPr>
              <p:blipFill>
                <a:blip r:embed="rId343"/>
                <a:stretch>
                  <a:fillRect/>
                </a:stretch>
              </p:blipFill>
              <p:spPr>
                <a:xfrm>
                  <a:off x="8691007" y="5774781"/>
                  <a:ext cx="19332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33993" name="Ink 33992">
                  <a:extLst>
                    <a:ext uri="{FF2B5EF4-FFF2-40B4-BE49-F238E27FC236}">
                      <a16:creationId xmlns:a16="http://schemas.microsoft.com/office/drawing/2014/main" id="{E264E0D6-BF1A-34F1-E0B7-FF8CA956B78D}"/>
                    </a:ext>
                  </a:extLst>
                </p14:cNvPr>
                <p14:cNvContentPartPr/>
                <p14:nvPr/>
              </p14:nvContentPartPr>
              <p14:xfrm>
                <a:off x="4076527" y="5648421"/>
                <a:ext cx="44280" cy="1095480"/>
              </p14:xfrm>
            </p:contentPart>
          </mc:Choice>
          <mc:Fallback xmlns="">
            <p:pic>
              <p:nvPicPr>
                <p:cNvPr id="33993" name="Ink 33992">
                  <a:extLst>
                    <a:ext uri="{FF2B5EF4-FFF2-40B4-BE49-F238E27FC236}">
                      <a16:creationId xmlns:a16="http://schemas.microsoft.com/office/drawing/2014/main" id="{E264E0D6-BF1A-34F1-E0B7-FF8CA956B78D}"/>
                    </a:ext>
                  </a:extLst>
                </p:cNvPr>
                <p:cNvPicPr/>
                <p:nvPr/>
              </p:nvPicPr>
              <p:blipFill>
                <a:blip r:embed="rId345"/>
                <a:stretch>
                  <a:fillRect/>
                </a:stretch>
              </p:blipFill>
              <p:spPr>
                <a:xfrm>
                  <a:off x="4067527" y="5639421"/>
                  <a:ext cx="61920" cy="111312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3994" name="Ink 33993">
                  <a:extLst>
                    <a:ext uri="{FF2B5EF4-FFF2-40B4-BE49-F238E27FC236}">
                      <a16:creationId xmlns:a16="http://schemas.microsoft.com/office/drawing/2014/main" id="{2709C372-BDC2-9E39-1CAD-8D38C59FA40B}"/>
                    </a:ext>
                  </a:extLst>
                </p14:cNvPr>
                <p14:cNvContentPartPr/>
                <p14:nvPr/>
              </p14:nvContentPartPr>
              <p14:xfrm>
                <a:off x="4088407" y="5392101"/>
                <a:ext cx="4968720" cy="1540080"/>
              </p14:xfrm>
            </p:contentPart>
          </mc:Choice>
          <mc:Fallback xmlns="">
            <p:pic>
              <p:nvPicPr>
                <p:cNvPr id="33994" name="Ink 33993">
                  <a:extLst>
                    <a:ext uri="{FF2B5EF4-FFF2-40B4-BE49-F238E27FC236}">
                      <a16:creationId xmlns:a16="http://schemas.microsoft.com/office/drawing/2014/main" id="{2709C372-BDC2-9E39-1CAD-8D38C59FA40B}"/>
                    </a:ext>
                  </a:extLst>
                </p:cNvPr>
                <p:cNvPicPr/>
                <p:nvPr/>
              </p:nvPicPr>
              <p:blipFill>
                <a:blip r:embed="rId347"/>
                <a:stretch>
                  <a:fillRect/>
                </a:stretch>
              </p:blipFill>
              <p:spPr>
                <a:xfrm>
                  <a:off x="4079767" y="5383101"/>
                  <a:ext cx="4986360" cy="1557720"/>
                </a:xfrm>
                <a:prstGeom prst="rect">
                  <a:avLst/>
                </a:prstGeom>
              </p:spPr>
            </p:pic>
          </mc:Fallback>
        </mc:AlternateContent>
      </p:grpSp>
      <p:grpSp>
        <p:nvGrpSpPr>
          <p:cNvPr id="18" name="Group 17">
            <a:extLst>
              <a:ext uri="{FF2B5EF4-FFF2-40B4-BE49-F238E27FC236}">
                <a16:creationId xmlns:a16="http://schemas.microsoft.com/office/drawing/2014/main" id="{CFC7EC09-F029-0DAF-CB4B-BA195214CFE3}"/>
              </a:ext>
            </a:extLst>
          </p:cNvPr>
          <p:cNvGrpSpPr/>
          <p:nvPr/>
        </p:nvGrpSpPr>
        <p:grpSpPr>
          <a:xfrm>
            <a:off x="216431" y="4836621"/>
            <a:ext cx="1988640" cy="1961640"/>
            <a:chOff x="216431" y="4836621"/>
            <a:chExt cx="1988640" cy="1961640"/>
          </a:xfrm>
        </p:grpSpPr>
        <mc:AlternateContent xmlns:mc="http://schemas.openxmlformats.org/markup-compatibility/2006" xmlns:p14="http://schemas.microsoft.com/office/powerpoint/2010/main">
          <mc:Choice Requires="p14">
            <p:contentPart p14:bwMode="auto" r:id="rId348">
              <p14:nvContentPartPr>
                <p14:cNvPr id="8" name="Ink 7">
                  <a:extLst>
                    <a:ext uri="{FF2B5EF4-FFF2-40B4-BE49-F238E27FC236}">
                      <a16:creationId xmlns:a16="http://schemas.microsoft.com/office/drawing/2014/main" id="{34F73533-1761-F228-7DC2-4283F88839E0}"/>
                    </a:ext>
                  </a:extLst>
                </p14:cNvPr>
                <p14:cNvContentPartPr/>
                <p14:nvPr/>
              </p14:nvContentPartPr>
              <p14:xfrm>
                <a:off x="216431" y="4900341"/>
                <a:ext cx="85680" cy="1712520"/>
              </p14:xfrm>
            </p:contentPart>
          </mc:Choice>
          <mc:Fallback xmlns="">
            <p:pic>
              <p:nvPicPr>
                <p:cNvPr id="8" name="Ink 7">
                  <a:extLst>
                    <a:ext uri="{FF2B5EF4-FFF2-40B4-BE49-F238E27FC236}">
                      <a16:creationId xmlns:a16="http://schemas.microsoft.com/office/drawing/2014/main" id="{34F73533-1761-F228-7DC2-4283F88839E0}"/>
                    </a:ext>
                  </a:extLst>
                </p:cNvPr>
                <p:cNvPicPr/>
                <p:nvPr/>
              </p:nvPicPr>
              <p:blipFill>
                <a:blip r:embed="rId349"/>
                <a:stretch>
                  <a:fillRect/>
                </a:stretch>
              </p:blipFill>
              <p:spPr>
                <a:xfrm>
                  <a:off x="207431" y="4891701"/>
                  <a:ext cx="103320" cy="173016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9" name="Ink 8">
                  <a:extLst>
                    <a:ext uri="{FF2B5EF4-FFF2-40B4-BE49-F238E27FC236}">
                      <a16:creationId xmlns:a16="http://schemas.microsoft.com/office/drawing/2014/main" id="{6D1D830C-F116-C212-9C2E-FDE284DDA8A9}"/>
                    </a:ext>
                  </a:extLst>
                </p14:cNvPr>
                <p14:cNvContentPartPr/>
                <p14:nvPr/>
              </p14:nvContentPartPr>
              <p14:xfrm>
                <a:off x="239831" y="4836621"/>
                <a:ext cx="1965240" cy="1727280"/>
              </p14:xfrm>
            </p:contentPart>
          </mc:Choice>
          <mc:Fallback xmlns="">
            <p:pic>
              <p:nvPicPr>
                <p:cNvPr id="9" name="Ink 8">
                  <a:extLst>
                    <a:ext uri="{FF2B5EF4-FFF2-40B4-BE49-F238E27FC236}">
                      <a16:creationId xmlns:a16="http://schemas.microsoft.com/office/drawing/2014/main" id="{6D1D830C-F116-C212-9C2E-FDE284DDA8A9}"/>
                    </a:ext>
                  </a:extLst>
                </p:cNvPr>
                <p:cNvPicPr/>
                <p:nvPr/>
              </p:nvPicPr>
              <p:blipFill>
                <a:blip r:embed="rId351"/>
                <a:stretch>
                  <a:fillRect/>
                </a:stretch>
              </p:blipFill>
              <p:spPr>
                <a:xfrm>
                  <a:off x="231191" y="4827981"/>
                  <a:ext cx="1982880" cy="174492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14" name="Ink 13">
                  <a:extLst>
                    <a:ext uri="{FF2B5EF4-FFF2-40B4-BE49-F238E27FC236}">
                      <a16:creationId xmlns:a16="http://schemas.microsoft.com/office/drawing/2014/main" id="{E3C7EF16-4DB3-5D4F-A556-A9E404594A86}"/>
                    </a:ext>
                  </a:extLst>
                </p14:cNvPr>
                <p14:cNvContentPartPr/>
                <p14:nvPr/>
              </p14:nvContentPartPr>
              <p14:xfrm>
                <a:off x="1197791" y="6506661"/>
                <a:ext cx="66960" cy="279720"/>
              </p14:xfrm>
            </p:contentPart>
          </mc:Choice>
          <mc:Fallback xmlns="">
            <p:pic>
              <p:nvPicPr>
                <p:cNvPr id="14" name="Ink 13">
                  <a:extLst>
                    <a:ext uri="{FF2B5EF4-FFF2-40B4-BE49-F238E27FC236}">
                      <a16:creationId xmlns:a16="http://schemas.microsoft.com/office/drawing/2014/main" id="{E3C7EF16-4DB3-5D4F-A556-A9E404594A86}"/>
                    </a:ext>
                  </a:extLst>
                </p:cNvPr>
                <p:cNvPicPr/>
                <p:nvPr/>
              </p:nvPicPr>
              <p:blipFill>
                <a:blip r:embed="rId353"/>
                <a:stretch>
                  <a:fillRect/>
                </a:stretch>
              </p:blipFill>
              <p:spPr>
                <a:xfrm>
                  <a:off x="1189151" y="6498021"/>
                  <a:ext cx="8460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15" name="Ink 14">
                  <a:extLst>
                    <a:ext uri="{FF2B5EF4-FFF2-40B4-BE49-F238E27FC236}">
                      <a16:creationId xmlns:a16="http://schemas.microsoft.com/office/drawing/2014/main" id="{219A2332-CB07-C23C-25CC-315E4424BEDD}"/>
                    </a:ext>
                  </a:extLst>
                </p14:cNvPr>
                <p14:cNvContentPartPr/>
                <p14:nvPr/>
              </p14:nvContentPartPr>
              <p14:xfrm>
                <a:off x="1226591" y="6536541"/>
                <a:ext cx="113400" cy="110880"/>
              </p14:xfrm>
            </p:contentPart>
          </mc:Choice>
          <mc:Fallback xmlns="">
            <p:pic>
              <p:nvPicPr>
                <p:cNvPr id="15" name="Ink 14">
                  <a:extLst>
                    <a:ext uri="{FF2B5EF4-FFF2-40B4-BE49-F238E27FC236}">
                      <a16:creationId xmlns:a16="http://schemas.microsoft.com/office/drawing/2014/main" id="{219A2332-CB07-C23C-25CC-315E4424BEDD}"/>
                    </a:ext>
                  </a:extLst>
                </p:cNvPr>
                <p:cNvPicPr/>
                <p:nvPr/>
              </p:nvPicPr>
              <p:blipFill>
                <a:blip r:embed="rId355"/>
                <a:stretch>
                  <a:fillRect/>
                </a:stretch>
              </p:blipFill>
              <p:spPr>
                <a:xfrm>
                  <a:off x="1217951" y="6527541"/>
                  <a:ext cx="13104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16" name="Ink 15">
                  <a:extLst>
                    <a:ext uri="{FF2B5EF4-FFF2-40B4-BE49-F238E27FC236}">
                      <a16:creationId xmlns:a16="http://schemas.microsoft.com/office/drawing/2014/main" id="{5C51CFBD-7204-6647-D45A-EFF6125B78C3}"/>
                    </a:ext>
                  </a:extLst>
                </p14:cNvPr>
                <p14:cNvContentPartPr/>
                <p14:nvPr/>
              </p14:nvContentPartPr>
              <p14:xfrm>
                <a:off x="1461311" y="6598461"/>
                <a:ext cx="117720" cy="128880"/>
              </p14:xfrm>
            </p:contentPart>
          </mc:Choice>
          <mc:Fallback xmlns="">
            <p:pic>
              <p:nvPicPr>
                <p:cNvPr id="16" name="Ink 15">
                  <a:extLst>
                    <a:ext uri="{FF2B5EF4-FFF2-40B4-BE49-F238E27FC236}">
                      <a16:creationId xmlns:a16="http://schemas.microsoft.com/office/drawing/2014/main" id="{5C51CFBD-7204-6647-D45A-EFF6125B78C3}"/>
                    </a:ext>
                  </a:extLst>
                </p:cNvPr>
                <p:cNvPicPr/>
                <p:nvPr/>
              </p:nvPicPr>
              <p:blipFill>
                <a:blip r:embed="rId357"/>
                <a:stretch>
                  <a:fillRect/>
                </a:stretch>
              </p:blipFill>
              <p:spPr>
                <a:xfrm>
                  <a:off x="1452671" y="6589461"/>
                  <a:ext cx="13536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17" name="Ink 16">
                  <a:extLst>
                    <a:ext uri="{FF2B5EF4-FFF2-40B4-BE49-F238E27FC236}">
                      <a16:creationId xmlns:a16="http://schemas.microsoft.com/office/drawing/2014/main" id="{BD5FD711-3F39-3C1C-2F5A-C1CBCC2FA91D}"/>
                    </a:ext>
                  </a:extLst>
                </p14:cNvPr>
                <p14:cNvContentPartPr/>
                <p14:nvPr/>
              </p14:nvContentPartPr>
              <p14:xfrm>
                <a:off x="1511351" y="6506301"/>
                <a:ext cx="7920" cy="291960"/>
              </p14:xfrm>
            </p:contentPart>
          </mc:Choice>
          <mc:Fallback xmlns="">
            <p:pic>
              <p:nvPicPr>
                <p:cNvPr id="17" name="Ink 16">
                  <a:extLst>
                    <a:ext uri="{FF2B5EF4-FFF2-40B4-BE49-F238E27FC236}">
                      <a16:creationId xmlns:a16="http://schemas.microsoft.com/office/drawing/2014/main" id="{BD5FD711-3F39-3C1C-2F5A-C1CBCC2FA91D}"/>
                    </a:ext>
                  </a:extLst>
                </p:cNvPr>
                <p:cNvPicPr/>
                <p:nvPr/>
              </p:nvPicPr>
              <p:blipFill>
                <a:blip r:embed="rId359"/>
                <a:stretch>
                  <a:fillRect/>
                </a:stretch>
              </p:blipFill>
              <p:spPr>
                <a:xfrm>
                  <a:off x="1502711" y="6497661"/>
                  <a:ext cx="25560" cy="309600"/>
                </a:xfrm>
                <a:prstGeom prst="rect">
                  <a:avLst/>
                </a:prstGeom>
              </p:spPr>
            </p:pic>
          </mc:Fallback>
        </mc:AlternateContent>
      </p:grpSp>
      <p:pic>
        <p:nvPicPr>
          <p:cNvPr id="2" name="Audio 1">
            <a:hlinkClick r:id="" action="ppaction://media"/>
            <a:extLst>
              <a:ext uri="{FF2B5EF4-FFF2-40B4-BE49-F238E27FC236}">
                <a16:creationId xmlns:a16="http://schemas.microsoft.com/office/drawing/2014/main" id="{638FA06F-9420-3622-BB0D-1FA5B2E92D8B}"/>
              </a:ext>
            </a:extLst>
          </p:cNvPr>
          <p:cNvPicPr>
            <a:picLocks noChangeAspect="1"/>
          </p:cNvPicPr>
          <p:nvPr>
            <a:audioFile r:link="rId2"/>
            <p:extLst>
              <p:ext uri="{DAA4B4D4-6D71-4841-9C94-3DE7FCFB9230}">
                <p14:media xmlns:p14="http://schemas.microsoft.com/office/powerpoint/2010/main" r:embed="rId1"/>
              </p:ext>
            </p:extLst>
          </p:nvPr>
        </p:nvPicPr>
        <p:blipFill>
          <a:blip r:embed="rId36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09323186"/>
      </p:ext>
    </p:extLst>
  </p:cSld>
  <p:clrMapOvr>
    <a:masterClrMapping/>
  </p:clrMapOvr>
  <mc:AlternateContent xmlns:mc="http://schemas.openxmlformats.org/markup-compatibility/2006" xmlns:p14="http://schemas.microsoft.com/office/powerpoint/2010/main">
    <mc:Choice Requires="p14">
      <p:transition spd="slow" p14:dur="2000" advTm="121125"/>
    </mc:Choice>
    <mc:Fallback xmlns="">
      <p:transition spd="slow" advTm="12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8FC1004-4854-B6EB-37AB-FCCA0FBC915C}"/>
              </a:ext>
            </a:extLst>
          </p:cNvPr>
          <p:cNvSpPr>
            <a:spLocks noGrp="1"/>
          </p:cNvSpPr>
          <p:nvPr>
            <p:ph type="sldNum" sz="quarter" idx="12"/>
          </p:nvPr>
        </p:nvSpPr>
        <p:spPr/>
        <p:txBody>
          <a:bodyPr/>
          <a:lstStyle/>
          <a:p>
            <a:pPr>
              <a:defRPr/>
            </a:pPr>
            <a:fld id="{5BE49736-B368-C840-80FE-046B1BC27A41}" type="slidenum">
              <a:rPr lang="en-US" smtClean="0"/>
              <a:pPr>
                <a:defRPr/>
              </a:pPr>
              <a:t>63</a:t>
            </a:fld>
            <a:endParaRPr lang="en-US"/>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7B110D5-7E12-1ABC-97B7-3C171ACAF4DB}"/>
                  </a:ext>
                </a:extLst>
              </p14:cNvPr>
              <p14:cNvContentPartPr/>
              <p14:nvPr/>
            </p14:nvContentPartPr>
            <p14:xfrm>
              <a:off x="2756407" y="1411941"/>
              <a:ext cx="360" cy="360"/>
            </p14:xfrm>
          </p:contentPart>
        </mc:Choice>
        <mc:Fallback xmlns="">
          <p:pic>
            <p:nvPicPr>
              <p:cNvPr id="7" name="Ink 6">
                <a:extLst>
                  <a:ext uri="{FF2B5EF4-FFF2-40B4-BE49-F238E27FC236}">
                    <a16:creationId xmlns:a16="http://schemas.microsoft.com/office/drawing/2014/main" id="{D7B110D5-7E12-1ABC-97B7-3C171ACAF4DB}"/>
                  </a:ext>
                </a:extLst>
              </p:cNvPr>
              <p:cNvPicPr/>
              <p:nvPr/>
            </p:nvPicPr>
            <p:blipFill>
              <a:blip r:embed="rId5"/>
              <a:stretch>
                <a:fillRect/>
              </a:stretch>
            </p:blipFill>
            <p:spPr>
              <a:xfrm>
                <a:off x="2747407" y="14033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9B9D7417-BBA3-A1D9-234A-455685095229}"/>
                  </a:ext>
                </a:extLst>
              </p14:cNvPr>
              <p14:cNvContentPartPr/>
              <p14:nvPr/>
            </p14:nvContentPartPr>
            <p14:xfrm>
              <a:off x="1841647" y="1011621"/>
              <a:ext cx="3600" cy="836280"/>
            </p14:xfrm>
          </p:contentPart>
        </mc:Choice>
        <mc:Fallback xmlns="">
          <p:pic>
            <p:nvPicPr>
              <p:cNvPr id="17" name="Ink 16">
                <a:extLst>
                  <a:ext uri="{FF2B5EF4-FFF2-40B4-BE49-F238E27FC236}">
                    <a16:creationId xmlns:a16="http://schemas.microsoft.com/office/drawing/2014/main" id="{9B9D7417-BBA3-A1D9-234A-455685095229}"/>
                  </a:ext>
                </a:extLst>
              </p:cNvPr>
              <p:cNvPicPr/>
              <p:nvPr/>
            </p:nvPicPr>
            <p:blipFill>
              <a:blip r:embed="rId7"/>
              <a:stretch>
                <a:fillRect/>
              </a:stretch>
            </p:blipFill>
            <p:spPr>
              <a:xfrm>
                <a:off x="1833007" y="1002981"/>
                <a:ext cx="21240" cy="853920"/>
              </a:xfrm>
              <a:prstGeom prst="rect">
                <a:avLst/>
              </a:prstGeom>
            </p:spPr>
          </p:pic>
        </mc:Fallback>
      </mc:AlternateContent>
      <p:grpSp>
        <p:nvGrpSpPr>
          <p:cNvPr id="21" name="Group 20">
            <a:extLst>
              <a:ext uri="{FF2B5EF4-FFF2-40B4-BE49-F238E27FC236}">
                <a16:creationId xmlns:a16="http://schemas.microsoft.com/office/drawing/2014/main" id="{B4231EF3-C5D3-BB95-62F7-087691237EDC}"/>
              </a:ext>
            </a:extLst>
          </p:cNvPr>
          <p:cNvGrpSpPr/>
          <p:nvPr/>
        </p:nvGrpSpPr>
        <p:grpSpPr>
          <a:xfrm>
            <a:off x="1234327" y="955821"/>
            <a:ext cx="1626120" cy="911520"/>
            <a:chOff x="1234327" y="955821"/>
            <a:chExt cx="1626120" cy="911520"/>
          </a:xfrm>
        </p:grpSpPr>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2CD0573D-6DCA-E90D-2364-639589FC5C59}"/>
                    </a:ext>
                  </a:extLst>
                </p14:cNvPr>
                <p14:cNvContentPartPr/>
                <p14:nvPr/>
              </p14:nvContentPartPr>
              <p14:xfrm>
                <a:off x="1844887" y="955821"/>
                <a:ext cx="1015560" cy="911520"/>
              </p14:xfrm>
            </p:contentPart>
          </mc:Choice>
          <mc:Fallback xmlns="">
            <p:pic>
              <p:nvPicPr>
                <p:cNvPr id="18" name="Ink 17">
                  <a:extLst>
                    <a:ext uri="{FF2B5EF4-FFF2-40B4-BE49-F238E27FC236}">
                      <a16:creationId xmlns:a16="http://schemas.microsoft.com/office/drawing/2014/main" id="{2CD0573D-6DCA-E90D-2364-639589FC5C59}"/>
                    </a:ext>
                  </a:extLst>
                </p:cNvPr>
                <p:cNvPicPr/>
                <p:nvPr/>
              </p:nvPicPr>
              <p:blipFill>
                <a:blip r:embed="rId9"/>
                <a:stretch>
                  <a:fillRect/>
                </a:stretch>
              </p:blipFill>
              <p:spPr>
                <a:xfrm>
                  <a:off x="1836247" y="947181"/>
                  <a:ext cx="1033200" cy="929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0E535936-2461-6FF8-34C0-FC03753B3D13}"/>
                    </a:ext>
                  </a:extLst>
                </p14:cNvPr>
                <p14:cNvContentPartPr/>
                <p14:nvPr/>
              </p14:nvContentPartPr>
              <p14:xfrm>
                <a:off x="1234327" y="1016661"/>
                <a:ext cx="122760" cy="270000"/>
              </p14:xfrm>
            </p:contentPart>
          </mc:Choice>
          <mc:Fallback xmlns="">
            <p:pic>
              <p:nvPicPr>
                <p:cNvPr id="19" name="Ink 18">
                  <a:extLst>
                    <a:ext uri="{FF2B5EF4-FFF2-40B4-BE49-F238E27FC236}">
                      <a16:creationId xmlns:a16="http://schemas.microsoft.com/office/drawing/2014/main" id="{0E535936-2461-6FF8-34C0-FC03753B3D13}"/>
                    </a:ext>
                  </a:extLst>
                </p:cNvPr>
                <p:cNvPicPr/>
                <p:nvPr/>
              </p:nvPicPr>
              <p:blipFill>
                <a:blip r:embed="rId11"/>
                <a:stretch>
                  <a:fillRect/>
                </a:stretch>
              </p:blipFill>
              <p:spPr>
                <a:xfrm>
                  <a:off x="1225327" y="1007661"/>
                  <a:ext cx="14040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9C44B545-2AC5-9A7C-DD6C-A1D90DF8E193}"/>
                    </a:ext>
                  </a:extLst>
                </p14:cNvPr>
                <p14:cNvContentPartPr/>
                <p14:nvPr/>
              </p14:nvContentPartPr>
              <p14:xfrm>
                <a:off x="1449607" y="1147701"/>
                <a:ext cx="402120" cy="26280"/>
              </p14:xfrm>
            </p:contentPart>
          </mc:Choice>
          <mc:Fallback xmlns="">
            <p:pic>
              <p:nvPicPr>
                <p:cNvPr id="20" name="Ink 19">
                  <a:extLst>
                    <a:ext uri="{FF2B5EF4-FFF2-40B4-BE49-F238E27FC236}">
                      <a16:creationId xmlns:a16="http://schemas.microsoft.com/office/drawing/2014/main" id="{9C44B545-2AC5-9A7C-DD6C-A1D90DF8E193}"/>
                    </a:ext>
                  </a:extLst>
                </p:cNvPr>
                <p:cNvPicPr/>
                <p:nvPr/>
              </p:nvPicPr>
              <p:blipFill>
                <a:blip r:embed="rId13"/>
                <a:stretch>
                  <a:fillRect/>
                </a:stretch>
              </p:blipFill>
              <p:spPr>
                <a:xfrm>
                  <a:off x="1440607" y="1139061"/>
                  <a:ext cx="419760" cy="43920"/>
                </a:xfrm>
                <a:prstGeom prst="rect">
                  <a:avLst/>
                </a:prstGeom>
              </p:spPr>
            </p:pic>
          </mc:Fallback>
        </mc:AlternateContent>
      </p:grpSp>
      <p:grpSp>
        <p:nvGrpSpPr>
          <p:cNvPr id="24" name="Group 23">
            <a:extLst>
              <a:ext uri="{FF2B5EF4-FFF2-40B4-BE49-F238E27FC236}">
                <a16:creationId xmlns:a16="http://schemas.microsoft.com/office/drawing/2014/main" id="{A5F96B1B-D612-9027-DA09-BE9A250502F1}"/>
              </a:ext>
            </a:extLst>
          </p:cNvPr>
          <p:cNvGrpSpPr/>
          <p:nvPr/>
        </p:nvGrpSpPr>
        <p:grpSpPr>
          <a:xfrm>
            <a:off x="1302367" y="1556661"/>
            <a:ext cx="594000" cy="213120"/>
            <a:chOff x="1302367" y="1556661"/>
            <a:chExt cx="594000" cy="213120"/>
          </a:xfrm>
        </p:grpSpPr>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F4332AAE-6E70-A791-6205-F0BD10FACADF}"/>
                    </a:ext>
                  </a:extLst>
                </p14:cNvPr>
                <p14:cNvContentPartPr/>
                <p14:nvPr/>
              </p14:nvContentPartPr>
              <p14:xfrm>
                <a:off x="1302367" y="1556661"/>
                <a:ext cx="181440" cy="213120"/>
              </p14:xfrm>
            </p:contentPart>
          </mc:Choice>
          <mc:Fallback xmlns="">
            <p:pic>
              <p:nvPicPr>
                <p:cNvPr id="22" name="Ink 21">
                  <a:extLst>
                    <a:ext uri="{FF2B5EF4-FFF2-40B4-BE49-F238E27FC236}">
                      <a16:creationId xmlns:a16="http://schemas.microsoft.com/office/drawing/2014/main" id="{F4332AAE-6E70-A791-6205-F0BD10FACADF}"/>
                    </a:ext>
                  </a:extLst>
                </p:cNvPr>
                <p:cNvPicPr/>
                <p:nvPr/>
              </p:nvPicPr>
              <p:blipFill>
                <a:blip r:embed="rId15"/>
                <a:stretch>
                  <a:fillRect/>
                </a:stretch>
              </p:blipFill>
              <p:spPr>
                <a:xfrm>
                  <a:off x="1293727" y="1547661"/>
                  <a:ext cx="1990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F21E2B6C-6BAA-73E4-0D64-7E36B967C265}"/>
                    </a:ext>
                  </a:extLst>
                </p14:cNvPr>
                <p14:cNvContentPartPr/>
                <p14:nvPr/>
              </p14:nvContentPartPr>
              <p14:xfrm>
                <a:off x="1518007" y="1592301"/>
                <a:ext cx="378360" cy="14760"/>
              </p14:xfrm>
            </p:contentPart>
          </mc:Choice>
          <mc:Fallback xmlns="">
            <p:pic>
              <p:nvPicPr>
                <p:cNvPr id="23" name="Ink 22">
                  <a:extLst>
                    <a:ext uri="{FF2B5EF4-FFF2-40B4-BE49-F238E27FC236}">
                      <a16:creationId xmlns:a16="http://schemas.microsoft.com/office/drawing/2014/main" id="{F21E2B6C-6BAA-73E4-0D64-7E36B967C265}"/>
                    </a:ext>
                  </a:extLst>
                </p:cNvPr>
                <p:cNvPicPr/>
                <p:nvPr/>
              </p:nvPicPr>
              <p:blipFill>
                <a:blip r:embed="rId17"/>
                <a:stretch>
                  <a:fillRect/>
                </a:stretch>
              </p:blipFill>
              <p:spPr>
                <a:xfrm>
                  <a:off x="1509367" y="1583301"/>
                  <a:ext cx="396000" cy="32400"/>
                </a:xfrm>
                <a:prstGeom prst="rect">
                  <a:avLst/>
                </a:prstGeom>
              </p:spPr>
            </p:pic>
          </mc:Fallback>
        </mc:AlternateContent>
      </p:grpSp>
      <p:grpSp>
        <p:nvGrpSpPr>
          <p:cNvPr id="33" name="Group 32">
            <a:extLst>
              <a:ext uri="{FF2B5EF4-FFF2-40B4-BE49-F238E27FC236}">
                <a16:creationId xmlns:a16="http://schemas.microsoft.com/office/drawing/2014/main" id="{0B5C8B2F-023B-2EA2-EC78-4D0D7E643425}"/>
              </a:ext>
            </a:extLst>
          </p:cNvPr>
          <p:cNvGrpSpPr/>
          <p:nvPr/>
        </p:nvGrpSpPr>
        <p:grpSpPr>
          <a:xfrm>
            <a:off x="2862967" y="1586181"/>
            <a:ext cx="701640" cy="224280"/>
            <a:chOff x="2862967" y="1586181"/>
            <a:chExt cx="701640" cy="224280"/>
          </a:xfrm>
        </p:grpSpPr>
        <mc:AlternateContent xmlns:mc="http://schemas.openxmlformats.org/markup-compatibility/2006" xmlns:p14="http://schemas.microsoft.com/office/powerpoint/2010/main">
          <mc:Choice Requires="p14">
            <p:contentPart p14:bwMode="auto" r:id="rId18">
              <p14:nvContentPartPr>
                <p14:cNvPr id="28" name="Ink 27">
                  <a:extLst>
                    <a:ext uri="{FF2B5EF4-FFF2-40B4-BE49-F238E27FC236}">
                      <a16:creationId xmlns:a16="http://schemas.microsoft.com/office/drawing/2014/main" id="{EDA80116-086E-673A-4A66-E027B88DDCF0}"/>
                    </a:ext>
                  </a:extLst>
                </p14:cNvPr>
                <p14:cNvContentPartPr/>
                <p14:nvPr/>
              </p14:nvContentPartPr>
              <p14:xfrm>
                <a:off x="2862967" y="1625061"/>
                <a:ext cx="284400" cy="2520"/>
              </p14:xfrm>
            </p:contentPart>
          </mc:Choice>
          <mc:Fallback xmlns="">
            <p:pic>
              <p:nvPicPr>
                <p:cNvPr id="28" name="Ink 27">
                  <a:extLst>
                    <a:ext uri="{FF2B5EF4-FFF2-40B4-BE49-F238E27FC236}">
                      <a16:creationId xmlns:a16="http://schemas.microsoft.com/office/drawing/2014/main" id="{EDA80116-086E-673A-4A66-E027B88DDCF0}"/>
                    </a:ext>
                  </a:extLst>
                </p:cNvPr>
                <p:cNvPicPr/>
                <p:nvPr/>
              </p:nvPicPr>
              <p:blipFill>
                <a:blip r:embed="rId19"/>
                <a:stretch>
                  <a:fillRect/>
                </a:stretch>
              </p:blipFill>
              <p:spPr>
                <a:xfrm>
                  <a:off x="2854327" y="1616061"/>
                  <a:ext cx="3020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C9741527-50C8-62D3-A41F-EAD394EB3658}"/>
                    </a:ext>
                  </a:extLst>
                </p14:cNvPr>
                <p14:cNvContentPartPr/>
                <p14:nvPr/>
              </p14:nvContentPartPr>
              <p14:xfrm>
                <a:off x="3318367" y="1586181"/>
                <a:ext cx="246240" cy="224280"/>
              </p14:xfrm>
            </p:contentPart>
          </mc:Choice>
          <mc:Fallback xmlns="">
            <p:pic>
              <p:nvPicPr>
                <p:cNvPr id="29" name="Ink 28">
                  <a:extLst>
                    <a:ext uri="{FF2B5EF4-FFF2-40B4-BE49-F238E27FC236}">
                      <a16:creationId xmlns:a16="http://schemas.microsoft.com/office/drawing/2014/main" id="{C9741527-50C8-62D3-A41F-EAD394EB3658}"/>
                    </a:ext>
                  </a:extLst>
                </p:cNvPr>
                <p:cNvPicPr/>
                <p:nvPr/>
              </p:nvPicPr>
              <p:blipFill>
                <a:blip r:embed="rId21"/>
                <a:stretch>
                  <a:fillRect/>
                </a:stretch>
              </p:blipFill>
              <p:spPr>
                <a:xfrm>
                  <a:off x="3309367" y="1577181"/>
                  <a:ext cx="2638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A91C366B-44E9-DB85-0792-6FA56B4C2170}"/>
                    </a:ext>
                  </a:extLst>
                </p14:cNvPr>
                <p14:cNvContentPartPr/>
                <p14:nvPr/>
              </p14:nvContentPartPr>
              <p14:xfrm>
                <a:off x="3129007" y="1635141"/>
                <a:ext cx="2520" cy="360"/>
              </p14:xfrm>
            </p:contentPart>
          </mc:Choice>
          <mc:Fallback xmlns="">
            <p:pic>
              <p:nvPicPr>
                <p:cNvPr id="32" name="Ink 31">
                  <a:extLst>
                    <a:ext uri="{FF2B5EF4-FFF2-40B4-BE49-F238E27FC236}">
                      <a16:creationId xmlns:a16="http://schemas.microsoft.com/office/drawing/2014/main" id="{A91C366B-44E9-DB85-0792-6FA56B4C2170}"/>
                    </a:ext>
                  </a:extLst>
                </p:cNvPr>
                <p:cNvPicPr/>
                <p:nvPr/>
              </p:nvPicPr>
              <p:blipFill>
                <a:blip r:embed="rId23"/>
                <a:stretch>
                  <a:fillRect/>
                </a:stretch>
              </p:blipFill>
              <p:spPr>
                <a:xfrm>
                  <a:off x="3120367" y="1626141"/>
                  <a:ext cx="2016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100" name="Ink 99">
                <a:extLst>
                  <a:ext uri="{FF2B5EF4-FFF2-40B4-BE49-F238E27FC236}">
                    <a16:creationId xmlns:a16="http://schemas.microsoft.com/office/drawing/2014/main" id="{289B12FF-4803-8758-2A76-6F146280A75A}"/>
                  </a:ext>
                </a:extLst>
              </p14:cNvPr>
              <p14:cNvContentPartPr/>
              <p14:nvPr/>
            </p14:nvContentPartPr>
            <p14:xfrm>
              <a:off x="7699567" y="2163261"/>
              <a:ext cx="360" cy="254520"/>
            </p14:xfrm>
          </p:contentPart>
        </mc:Choice>
        <mc:Fallback xmlns="">
          <p:pic>
            <p:nvPicPr>
              <p:cNvPr id="100" name="Ink 99">
                <a:extLst>
                  <a:ext uri="{FF2B5EF4-FFF2-40B4-BE49-F238E27FC236}">
                    <a16:creationId xmlns:a16="http://schemas.microsoft.com/office/drawing/2014/main" id="{289B12FF-4803-8758-2A76-6F146280A75A}"/>
                  </a:ext>
                </a:extLst>
              </p:cNvPr>
              <p:cNvPicPr/>
              <p:nvPr/>
            </p:nvPicPr>
            <p:blipFill>
              <a:blip r:embed="rId25"/>
              <a:stretch>
                <a:fillRect/>
              </a:stretch>
            </p:blipFill>
            <p:spPr>
              <a:xfrm>
                <a:off x="7690927" y="2154621"/>
                <a:ext cx="1800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9" name="Ink 118">
                <a:extLst>
                  <a:ext uri="{FF2B5EF4-FFF2-40B4-BE49-F238E27FC236}">
                    <a16:creationId xmlns:a16="http://schemas.microsoft.com/office/drawing/2014/main" id="{FB9EBA04-CF01-09F6-7EA8-411E01834157}"/>
                  </a:ext>
                </a:extLst>
              </p14:cNvPr>
              <p14:cNvContentPartPr/>
              <p14:nvPr/>
            </p14:nvContentPartPr>
            <p14:xfrm>
              <a:off x="3376687" y="3024741"/>
              <a:ext cx="360" cy="360"/>
            </p14:xfrm>
          </p:contentPart>
        </mc:Choice>
        <mc:Fallback xmlns="">
          <p:pic>
            <p:nvPicPr>
              <p:cNvPr id="119" name="Ink 118">
                <a:extLst>
                  <a:ext uri="{FF2B5EF4-FFF2-40B4-BE49-F238E27FC236}">
                    <a16:creationId xmlns:a16="http://schemas.microsoft.com/office/drawing/2014/main" id="{FB9EBA04-CF01-09F6-7EA8-411E01834157}"/>
                  </a:ext>
                </a:extLst>
              </p:cNvPr>
              <p:cNvPicPr/>
              <p:nvPr/>
            </p:nvPicPr>
            <p:blipFill>
              <a:blip r:embed="rId5"/>
              <a:stretch>
                <a:fillRect/>
              </a:stretch>
            </p:blipFill>
            <p:spPr>
              <a:xfrm>
                <a:off x="3367687" y="30161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2" name="Ink 101">
                <a:extLst>
                  <a:ext uri="{FF2B5EF4-FFF2-40B4-BE49-F238E27FC236}">
                    <a16:creationId xmlns:a16="http://schemas.microsoft.com/office/drawing/2014/main" id="{C4771CE6-C20E-483A-12DE-831377817290}"/>
                  </a:ext>
                </a:extLst>
              </p14:cNvPr>
              <p14:cNvContentPartPr/>
              <p14:nvPr/>
            </p14:nvContentPartPr>
            <p14:xfrm>
              <a:off x="1486687" y="2730261"/>
              <a:ext cx="153720" cy="340560"/>
            </p14:xfrm>
          </p:contentPart>
        </mc:Choice>
        <mc:Fallback xmlns="">
          <p:pic>
            <p:nvPicPr>
              <p:cNvPr id="102" name="Ink 101">
                <a:extLst>
                  <a:ext uri="{FF2B5EF4-FFF2-40B4-BE49-F238E27FC236}">
                    <a16:creationId xmlns:a16="http://schemas.microsoft.com/office/drawing/2014/main" id="{C4771CE6-C20E-483A-12DE-831377817290}"/>
                  </a:ext>
                </a:extLst>
              </p:cNvPr>
              <p:cNvPicPr/>
              <p:nvPr/>
            </p:nvPicPr>
            <p:blipFill>
              <a:blip r:embed="rId28"/>
              <a:stretch>
                <a:fillRect/>
              </a:stretch>
            </p:blipFill>
            <p:spPr>
              <a:xfrm>
                <a:off x="1478047" y="2721261"/>
                <a:ext cx="171360" cy="358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5" name="Ink 104">
                <a:extLst>
                  <a:ext uri="{FF2B5EF4-FFF2-40B4-BE49-F238E27FC236}">
                    <a16:creationId xmlns:a16="http://schemas.microsoft.com/office/drawing/2014/main" id="{69F55B2A-71AC-AC4D-B3BC-72ED06B23C80}"/>
                  </a:ext>
                </a:extLst>
              </p14:cNvPr>
              <p14:cNvContentPartPr/>
              <p14:nvPr/>
            </p14:nvContentPartPr>
            <p14:xfrm>
              <a:off x="1739047" y="2915301"/>
              <a:ext cx="261000" cy="5040"/>
            </p14:xfrm>
          </p:contentPart>
        </mc:Choice>
        <mc:Fallback xmlns="">
          <p:pic>
            <p:nvPicPr>
              <p:cNvPr id="105" name="Ink 104">
                <a:extLst>
                  <a:ext uri="{FF2B5EF4-FFF2-40B4-BE49-F238E27FC236}">
                    <a16:creationId xmlns:a16="http://schemas.microsoft.com/office/drawing/2014/main" id="{69F55B2A-71AC-AC4D-B3BC-72ED06B23C80}"/>
                  </a:ext>
                </a:extLst>
              </p:cNvPr>
              <p:cNvPicPr/>
              <p:nvPr/>
            </p:nvPicPr>
            <p:blipFill>
              <a:blip r:embed="rId30"/>
              <a:stretch>
                <a:fillRect/>
              </a:stretch>
            </p:blipFill>
            <p:spPr>
              <a:xfrm>
                <a:off x="1730047" y="2906301"/>
                <a:ext cx="2786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6" name="Ink 105">
                <a:extLst>
                  <a:ext uri="{FF2B5EF4-FFF2-40B4-BE49-F238E27FC236}">
                    <a16:creationId xmlns:a16="http://schemas.microsoft.com/office/drawing/2014/main" id="{E7D6B019-9E90-9900-27F4-E9CD64E1649D}"/>
                  </a:ext>
                </a:extLst>
              </p14:cNvPr>
              <p14:cNvContentPartPr/>
              <p14:nvPr/>
            </p14:nvContentPartPr>
            <p14:xfrm>
              <a:off x="1884847" y="3361701"/>
              <a:ext cx="298080" cy="2520"/>
            </p14:xfrm>
          </p:contentPart>
        </mc:Choice>
        <mc:Fallback xmlns="">
          <p:pic>
            <p:nvPicPr>
              <p:cNvPr id="106" name="Ink 105">
                <a:extLst>
                  <a:ext uri="{FF2B5EF4-FFF2-40B4-BE49-F238E27FC236}">
                    <a16:creationId xmlns:a16="http://schemas.microsoft.com/office/drawing/2014/main" id="{E7D6B019-9E90-9900-27F4-E9CD64E1649D}"/>
                  </a:ext>
                </a:extLst>
              </p:cNvPr>
              <p:cNvPicPr/>
              <p:nvPr/>
            </p:nvPicPr>
            <p:blipFill>
              <a:blip r:embed="rId32"/>
              <a:stretch>
                <a:fillRect/>
              </a:stretch>
            </p:blipFill>
            <p:spPr>
              <a:xfrm>
                <a:off x="1876207" y="3353061"/>
                <a:ext cx="3157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9" name="Ink 108">
                <a:extLst>
                  <a:ext uri="{FF2B5EF4-FFF2-40B4-BE49-F238E27FC236}">
                    <a16:creationId xmlns:a16="http://schemas.microsoft.com/office/drawing/2014/main" id="{F1072A8E-BC53-15A4-6AB3-BD669242796C}"/>
                  </a:ext>
                </a:extLst>
              </p14:cNvPr>
              <p14:cNvContentPartPr/>
              <p14:nvPr/>
            </p14:nvContentPartPr>
            <p14:xfrm>
              <a:off x="1999687" y="2904501"/>
              <a:ext cx="118800" cy="360"/>
            </p14:xfrm>
          </p:contentPart>
        </mc:Choice>
        <mc:Fallback xmlns="">
          <p:pic>
            <p:nvPicPr>
              <p:cNvPr id="109" name="Ink 108">
                <a:extLst>
                  <a:ext uri="{FF2B5EF4-FFF2-40B4-BE49-F238E27FC236}">
                    <a16:creationId xmlns:a16="http://schemas.microsoft.com/office/drawing/2014/main" id="{F1072A8E-BC53-15A4-6AB3-BD669242796C}"/>
                  </a:ext>
                </a:extLst>
              </p:cNvPr>
              <p:cNvPicPr/>
              <p:nvPr/>
            </p:nvPicPr>
            <p:blipFill>
              <a:blip r:embed="rId34"/>
              <a:stretch>
                <a:fillRect/>
              </a:stretch>
            </p:blipFill>
            <p:spPr>
              <a:xfrm>
                <a:off x="1991047" y="2895861"/>
                <a:ext cx="136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10" name="Ink 109">
                <a:extLst>
                  <a:ext uri="{FF2B5EF4-FFF2-40B4-BE49-F238E27FC236}">
                    <a16:creationId xmlns:a16="http://schemas.microsoft.com/office/drawing/2014/main" id="{C39643D0-4E45-2477-465A-0D77517098F3}"/>
                  </a:ext>
                </a:extLst>
              </p14:cNvPr>
              <p14:cNvContentPartPr/>
              <p14:nvPr/>
            </p14:nvContentPartPr>
            <p14:xfrm>
              <a:off x="2101927" y="2829621"/>
              <a:ext cx="171720" cy="640800"/>
            </p14:xfrm>
          </p:contentPart>
        </mc:Choice>
        <mc:Fallback xmlns="">
          <p:pic>
            <p:nvPicPr>
              <p:cNvPr id="110" name="Ink 109">
                <a:extLst>
                  <a:ext uri="{FF2B5EF4-FFF2-40B4-BE49-F238E27FC236}">
                    <a16:creationId xmlns:a16="http://schemas.microsoft.com/office/drawing/2014/main" id="{C39643D0-4E45-2477-465A-0D77517098F3}"/>
                  </a:ext>
                </a:extLst>
              </p:cNvPr>
              <p:cNvPicPr/>
              <p:nvPr/>
            </p:nvPicPr>
            <p:blipFill>
              <a:blip r:embed="rId36"/>
              <a:stretch>
                <a:fillRect/>
              </a:stretch>
            </p:blipFill>
            <p:spPr>
              <a:xfrm>
                <a:off x="2093287" y="2820621"/>
                <a:ext cx="189360" cy="6584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11" name="Ink 110">
                <a:extLst>
                  <a:ext uri="{FF2B5EF4-FFF2-40B4-BE49-F238E27FC236}">
                    <a16:creationId xmlns:a16="http://schemas.microsoft.com/office/drawing/2014/main" id="{8B466A9E-5988-D2B6-267E-BEE6F0ED21A7}"/>
                  </a:ext>
                </a:extLst>
              </p14:cNvPr>
              <p14:cNvContentPartPr/>
              <p14:nvPr/>
            </p14:nvContentPartPr>
            <p14:xfrm>
              <a:off x="2127127" y="2801541"/>
              <a:ext cx="626760" cy="643680"/>
            </p14:xfrm>
          </p:contentPart>
        </mc:Choice>
        <mc:Fallback xmlns="">
          <p:pic>
            <p:nvPicPr>
              <p:cNvPr id="111" name="Ink 110">
                <a:extLst>
                  <a:ext uri="{FF2B5EF4-FFF2-40B4-BE49-F238E27FC236}">
                    <a16:creationId xmlns:a16="http://schemas.microsoft.com/office/drawing/2014/main" id="{8B466A9E-5988-D2B6-267E-BEE6F0ED21A7}"/>
                  </a:ext>
                </a:extLst>
              </p:cNvPr>
              <p:cNvPicPr/>
              <p:nvPr/>
            </p:nvPicPr>
            <p:blipFill>
              <a:blip r:embed="rId38"/>
              <a:stretch>
                <a:fillRect/>
              </a:stretch>
            </p:blipFill>
            <p:spPr>
              <a:xfrm>
                <a:off x="2118487" y="2792901"/>
                <a:ext cx="644400" cy="661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13" name="Ink 112">
                <a:extLst>
                  <a:ext uri="{FF2B5EF4-FFF2-40B4-BE49-F238E27FC236}">
                    <a16:creationId xmlns:a16="http://schemas.microsoft.com/office/drawing/2014/main" id="{F353D545-903F-7CA0-E7B3-4AA11183BAB0}"/>
                  </a:ext>
                </a:extLst>
              </p14:cNvPr>
              <p14:cNvContentPartPr/>
              <p14:nvPr/>
            </p14:nvContentPartPr>
            <p14:xfrm>
              <a:off x="2782327" y="2995581"/>
              <a:ext cx="104760" cy="92520"/>
            </p14:xfrm>
          </p:contentPart>
        </mc:Choice>
        <mc:Fallback xmlns="">
          <p:pic>
            <p:nvPicPr>
              <p:cNvPr id="113" name="Ink 112">
                <a:extLst>
                  <a:ext uri="{FF2B5EF4-FFF2-40B4-BE49-F238E27FC236}">
                    <a16:creationId xmlns:a16="http://schemas.microsoft.com/office/drawing/2014/main" id="{F353D545-903F-7CA0-E7B3-4AA11183BAB0}"/>
                  </a:ext>
                </a:extLst>
              </p:cNvPr>
              <p:cNvPicPr/>
              <p:nvPr/>
            </p:nvPicPr>
            <p:blipFill>
              <a:blip r:embed="rId40"/>
              <a:stretch>
                <a:fillRect/>
              </a:stretch>
            </p:blipFill>
            <p:spPr>
              <a:xfrm>
                <a:off x="2773687" y="2986581"/>
                <a:ext cx="12240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4" name="Ink 113">
                <a:extLst>
                  <a:ext uri="{FF2B5EF4-FFF2-40B4-BE49-F238E27FC236}">
                    <a16:creationId xmlns:a16="http://schemas.microsoft.com/office/drawing/2014/main" id="{E7D23C96-B196-BF5C-B753-63D8AC4F480E}"/>
                  </a:ext>
                </a:extLst>
              </p14:cNvPr>
              <p14:cNvContentPartPr/>
              <p14:nvPr/>
            </p14:nvContentPartPr>
            <p14:xfrm>
              <a:off x="2920567" y="2998101"/>
              <a:ext cx="466920" cy="14400"/>
            </p14:xfrm>
          </p:contentPart>
        </mc:Choice>
        <mc:Fallback xmlns="">
          <p:pic>
            <p:nvPicPr>
              <p:cNvPr id="114" name="Ink 113">
                <a:extLst>
                  <a:ext uri="{FF2B5EF4-FFF2-40B4-BE49-F238E27FC236}">
                    <a16:creationId xmlns:a16="http://schemas.microsoft.com/office/drawing/2014/main" id="{E7D23C96-B196-BF5C-B753-63D8AC4F480E}"/>
                  </a:ext>
                </a:extLst>
              </p:cNvPr>
              <p:cNvPicPr/>
              <p:nvPr/>
            </p:nvPicPr>
            <p:blipFill>
              <a:blip r:embed="rId42"/>
              <a:stretch>
                <a:fillRect/>
              </a:stretch>
            </p:blipFill>
            <p:spPr>
              <a:xfrm>
                <a:off x="2911927" y="2989101"/>
                <a:ext cx="4845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21" name="Ink 120">
                <a:extLst>
                  <a:ext uri="{FF2B5EF4-FFF2-40B4-BE49-F238E27FC236}">
                    <a16:creationId xmlns:a16="http://schemas.microsoft.com/office/drawing/2014/main" id="{1DE0AE94-0CCA-3DC2-1FBC-08D5FF331929}"/>
                  </a:ext>
                </a:extLst>
              </p14:cNvPr>
              <p14:cNvContentPartPr/>
              <p14:nvPr/>
            </p14:nvContentPartPr>
            <p14:xfrm>
              <a:off x="2315047" y="3641061"/>
              <a:ext cx="605160" cy="689760"/>
            </p14:xfrm>
          </p:contentPart>
        </mc:Choice>
        <mc:Fallback xmlns="">
          <p:pic>
            <p:nvPicPr>
              <p:cNvPr id="121" name="Ink 120">
                <a:extLst>
                  <a:ext uri="{FF2B5EF4-FFF2-40B4-BE49-F238E27FC236}">
                    <a16:creationId xmlns:a16="http://schemas.microsoft.com/office/drawing/2014/main" id="{1DE0AE94-0CCA-3DC2-1FBC-08D5FF331929}"/>
                  </a:ext>
                </a:extLst>
              </p:cNvPr>
              <p:cNvPicPr/>
              <p:nvPr/>
            </p:nvPicPr>
            <p:blipFill>
              <a:blip r:embed="rId44"/>
              <a:stretch>
                <a:fillRect/>
              </a:stretch>
            </p:blipFill>
            <p:spPr>
              <a:xfrm>
                <a:off x="2306047" y="3632421"/>
                <a:ext cx="622800" cy="7074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3" name="Ink 122">
                <a:extLst>
                  <a:ext uri="{FF2B5EF4-FFF2-40B4-BE49-F238E27FC236}">
                    <a16:creationId xmlns:a16="http://schemas.microsoft.com/office/drawing/2014/main" id="{0F16481D-EE01-2BD7-4777-1B560106847C}"/>
                  </a:ext>
                </a:extLst>
              </p14:cNvPr>
              <p14:cNvContentPartPr/>
              <p14:nvPr/>
            </p14:nvContentPartPr>
            <p14:xfrm>
              <a:off x="2143687" y="3967221"/>
              <a:ext cx="180000" cy="124920"/>
            </p14:xfrm>
          </p:contentPart>
        </mc:Choice>
        <mc:Fallback xmlns="">
          <p:pic>
            <p:nvPicPr>
              <p:cNvPr id="123" name="Ink 122">
                <a:extLst>
                  <a:ext uri="{FF2B5EF4-FFF2-40B4-BE49-F238E27FC236}">
                    <a16:creationId xmlns:a16="http://schemas.microsoft.com/office/drawing/2014/main" id="{0F16481D-EE01-2BD7-4777-1B560106847C}"/>
                  </a:ext>
                </a:extLst>
              </p:cNvPr>
              <p:cNvPicPr/>
              <p:nvPr/>
            </p:nvPicPr>
            <p:blipFill>
              <a:blip r:embed="rId46"/>
              <a:stretch>
                <a:fillRect/>
              </a:stretch>
            </p:blipFill>
            <p:spPr>
              <a:xfrm>
                <a:off x="2135047" y="3958221"/>
                <a:ext cx="19764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4" name="Ink 123">
                <a:extLst>
                  <a:ext uri="{FF2B5EF4-FFF2-40B4-BE49-F238E27FC236}">
                    <a16:creationId xmlns:a16="http://schemas.microsoft.com/office/drawing/2014/main" id="{590403C1-C469-3368-54CE-DF52AF9AA153}"/>
                  </a:ext>
                </a:extLst>
              </p14:cNvPr>
              <p14:cNvContentPartPr/>
              <p14:nvPr/>
            </p14:nvContentPartPr>
            <p14:xfrm>
              <a:off x="1803127" y="4091781"/>
              <a:ext cx="351720" cy="360"/>
            </p14:xfrm>
          </p:contentPart>
        </mc:Choice>
        <mc:Fallback xmlns="">
          <p:pic>
            <p:nvPicPr>
              <p:cNvPr id="124" name="Ink 123">
                <a:extLst>
                  <a:ext uri="{FF2B5EF4-FFF2-40B4-BE49-F238E27FC236}">
                    <a16:creationId xmlns:a16="http://schemas.microsoft.com/office/drawing/2014/main" id="{590403C1-C469-3368-54CE-DF52AF9AA153}"/>
                  </a:ext>
                </a:extLst>
              </p:cNvPr>
              <p:cNvPicPr/>
              <p:nvPr/>
            </p:nvPicPr>
            <p:blipFill>
              <a:blip r:embed="rId48"/>
              <a:stretch>
                <a:fillRect/>
              </a:stretch>
            </p:blipFill>
            <p:spPr>
              <a:xfrm>
                <a:off x="1794487" y="4082781"/>
                <a:ext cx="369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26" name="Ink 125">
                <a:extLst>
                  <a:ext uri="{FF2B5EF4-FFF2-40B4-BE49-F238E27FC236}">
                    <a16:creationId xmlns:a16="http://schemas.microsoft.com/office/drawing/2014/main" id="{D1E99FC8-3BCD-6EAC-546D-5B2B55F7BF8F}"/>
                  </a:ext>
                </a:extLst>
              </p14:cNvPr>
              <p14:cNvContentPartPr/>
              <p14:nvPr/>
            </p14:nvContentPartPr>
            <p14:xfrm>
              <a:off x="2757847" y="3014661"/>
              <a:ext cx="649080" cy="835560"/>
            </p14:xfrm>
          </p:contentPart>
        </mc:Choice>
        <mc:Fallback xmlns="">
          <p:pic>
            <p:nvPicPr>
              <p:cNvPr id="126" name="Ink 125">
                <a:extLst>
                  <a:ext uri="{FF2B5EF4-FFF2-40B4-BE49-F238E27FC236}">
                    <a16:creationId xmlns:a16="http://schemas.microsoft.com/office/drawing/2014/main" id="{D1E99FC8-3BCD-6EAC-546D-5B2B55F7BF8F}"/>
                  </a:ext>
                </a:extLst>
              </p:cNvPr>
              <p:cNvPicPr/>
              <p:nvPr/>
            </p:nvPicPr>
            <p:blipFill>
              <a:blip r:embed="rId50"/>
              <a:stretch>
                <a:fillRect/>
              </a:stretch>
            </p:blipFill>
            <p:spPr>
              <a:xfrm>
                <a:off x="2748847" y="3005661"/>
                <a:ext cx="666720" cy="8532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28" name="Ink 127">
                <a:extLst>
                  <a:ext uri="{FF2B5EF4-FFF2-40B4-BE49-F238E27FC236}">
                    <a16:creationId xmlns:a16="http://schemas.microsoft.com/office/drawing/2014/main" id="{62340ECC-D59F-2681-5A71-5ABC883658A7}"/>
                  </a:ext>
                </a:extLst>
              </p14:cNvPr>
              <p14:cNvContentPartPr/>
              <p14:nvPr/>
            </p14:nvContentPartPr>
            <p14:xfrm>
              <a:off x="2722567" y="4115541"/>
              <a:ext cx="659880" cy="37080"/>
            </p14:xfrm>
          </p:contentPart>
        </mc:Choice>
        <mc:Fallback xmlns="">
          <p:pic>
            <p:nvPicPr>
              <p:cNvPr id="128" name="Ink 127">
                <a:extLst>
                  <a:ext uri="{FF2B5EF4-FFF2-40B4-BE49-F238E27FC236}">
                    <a16:creationId xmlns:a16="http://schemas.microsoft.com/office/drawing/2014/main" id="{62340ECC-D59F-2681-5A71-5ABC883658A7}"/>
                  </a:ext>
                </a:extLst>
              </p:cNvPr>
              <p:cNvPicPr/>
              <p:nvPr/>
            </p:nvPicPr>
            <p:blipFill>
              <a:blip r:embed="rId52"/>
              <a:stretch>
                <a:fillRect/>
              </a:stretch>
            </p:blipFill>
            <p:spPr>
              <a:xfrm>
                <a:off x="2713927" y="4106541"/>
                <a:ext cx="67752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29" name="Ink 128">
                <a:extLst>
                  <a:ext uri="{FF2B5EF4-FFF2-40B4-BE49-F238E27FC236}">
                    <a16:creationId xmlns:a16="http://schemas.microsoft.com/office/drawing/2014/main" id="{C4938CAD-9E4B-88C7-4120-2155A3EC52C6}"/>
                  </a:ext>
                </a:extLst>
              </p14:cNvPr>
              <p14:cNvContentPartPr/>
              <p14:nvPr/>
            </p14:nvContentPartPr>
            <p14:xfrm>
              <a:off x="3557047" y="4069101"/>
              <a:ext cx="360" cy="302400"/>
            </p14:xfrm>
          </p:contentPart>
        </mc:Choice>
        <mc:Fallback xmlns="">
          <p:pic>
            <p:nvPicPr>
              <p:cNvPr id="129" name="Ink 128">
                <a:extLst>
                  <a:ext uri="{FF2B5EF4-FFF2-40B4-BE49-F238E27FC236}">
                    <a16:creationId xmlns:a16="http://schemas.microsoft.com/office/drawing/2014/main" id="{C4938CAD-9E4B-88C7-4120-2155A3EC52C6}"/>
                  </a:ext>
                </a:extLst>
              </p:cNvPr>
              <p:cNvPicPr/>
              <p:nvPr/>
            </p:nvPicPr>
            <p:blipFill>
              <a:blip r:embed="rId54"/>
              <a:stretch>
                <a:fillRect/>
              </a:stretch>
            </p:blipFill>
            <p:spPr>
              <a:xfrm>
                <a:off x="3548047" y="4060461"/>
                <a:ext cx="1800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30" name="Ink 129">
                <a:extLst>
                  <a:ext uri="{FF2B5EF4-FFF2-40B4-BE49-F238E27FC236}">
                    <a16:creationId xmlns:a16="http://schemas.microsoft.com/office/drawing/2014/main" id="{BE96EA46-55F3-4408-F310-6A9FAB6D2845}"/>
                  </a:ext>
                </a:extLst>
              </p14:cNvPr>
              <p14:cNvContentPartPr/>
              <p14:nvPr/>
            </p14:nvContentPartPr>
            <p14:xfrm>
              <a:off x="3530047" y="4057581"/>
              <a:ext cx="303480" cy="315720"/>
            </p14:xfrm>
          </p:contentPart>
        </mc:Choice>
        <mc:Fallback xmlns="">
          <p:pic>
            <p:nvPicPr>
              <p:cNvPr id="130" name="Ink 129">
                <a:extLst>
                  <a:ext uri="{FF2B5EF4-FFF2-40B4-BE49-F238E27FC236}">
                    <a16:creationId xmlns:a16="http://schemas.microsoft.com/office/drawing/2014/main" id="{BE96EA46-55F3-4408-F310-6A9FAB6D2845}"/>
                  </a:ext>
                </a:extLst>
              </p:cNvPr>
              <p:cNvPicPr/>
              <p:nvPr/>
            </p:nvPicPr>
            <p:blipFill>
              <a:blip r:embed="rId56"/>
              <a:stretch>
                <a:fillRect/>
              </a:stretch>
            </p:blipFill>
            <p:spPr>
              <a:xfrm>
                <a:off x="3521407" y="4048941"/>
                <a:ext cx="32112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5" name="Ink 134">
                <a:extLst>
                  <a:ext uri="{FF2B5EF4-FFF2-40B4-BE49-F238E27FC236}">
                    <a16:creationId xmlns:a16="http://schemas.microsoft.com/office/drawing/2014/main" id="{9DD56AD8-05F6-4D9E-4A65-986D7673AC38}"/>
                  </a:ext>
                </a:extLst>
              </p14:cNvPr>
              <p14:cNvContentPartPr/>
              <p14:nvPr/>
            </p14:nvContentPartPr>
            <p14:xfrm>
              <a:off x="1785847" y="3367461"/>
              <a:ext cx="145080" cy="749520"/>
            </p14:xfrm>
          </p:contentPart>
        </mc:Choice>
        <mc:Fallback xmlns="">
          <p:pic>
            <p:nvPicPr>
              <p:cNvPr id="135" name="Ink 134">
                <a:extLst>
                  <a:ext uri="{FF2B5EF4-FFF2-40B4-BE49-F238E27FC236}">
                    <a16:creationId xmlns:a16="http://schemas.microsoft.com/office/drawing/2014/main" id="{9DD56AD8-05F6-4D9E-4A65-986D7673AC38}"/>
                  </a:ext>
                </a:extLst>
              </p:cNvPr>
              <p:cNvPicPr/>
              <p:nvPr/>
            </p:nvPicPr>
            <p:blipFill>
              <a:blip r:embed="rId58"/>
              <a:stretch>
                <a:fillRect/>
              </a:stretch>
            </p:blipFill>
            <p:spPr>
              <a:xfrm>
                <a:off x="1777207" y="3358461"/>
                <a:ext cx="162720" cy="7671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37" name="Ink 136">
                <a:extLst>
                  <a:ext uri="{FF2B5EF4-FFF2-40B4-BE49-F238E27FC236}">
                    <a16:creationId xmlns:a16="http://schemas.microsoft.com/office/drawing/2014/main" id="{605C2820-FBA2-D481-FBD1-B86B2D443A7C}"/>
                  </a:ext>
                </a:extLst>
              </p14:cNvPr>
              <p14:cNvContentPartPr/>
              <p14:nvPr/>
            </p14:nvContentPartPr>
            <p14:xfrm>
              <a:off x="1394887" y="3643581"/>
              <a:ext cx="235440" cy="234360"/>
            </p14:xfrm>
          </p:contentPart>
        </mc:Choice>
        <mc:Fallback xmlns="">
          <p:pic>
            <p:nvPicPr>
              <p:cNvPr id="137" name="Ink 136">
                <a:extLst>
                  <a:ext uri="{FF2B5EF4-FFF2-40B4-BE49-F238E27FC236}">
                    <a16:creationId xmlns:a16="http://schemas.microsoft.com/office/drawing/2014/main" id="{605C2820-FBA2-D481-FBD1-B86B2D443A7C}"/>
                  </a:ext>
                </a:extLst>
              </p:cNvPr>
              <p:cNvPicPr/>
              <p:nvPr/>
            </p:nvPicPr>
            <p:blipFill>
              <a:blip r:embed="rId60"/>
              <a:stretch>
                <a:fillRect/>
              </a:stretch>
            </p:blipFill>
            <p:spPr>
              <a:xfrm>
                <a:off x="1386247" y="3634581"/>
                <a:ext cx="253080" cy="252000"/>
              </a:xfrm>
              <a:prstGeom prst="rect">
                <a:avLst/>
              </a:prstGeom>
            </p:spPr>
          </p:pic>
        </mc:Fallback>
      </mc:AlternateContent>
      <p:grpSp>
        <p:nvGrpSpPr>
          <p:cNvPr id="143" name="Group 142">
            <a:extLst>
              <a:ext uri="{FF2B5EF4-FFF2-40B4-BE49-F238E27FC236}">
                <a16:creationId xmlns:a16="http://schemas.microsoft.com/office/drawing/2014/main" id="{30A8EDEF-91E2-0006-2539-99565C594EBA}"/>
              </a:ext>
            </a:extLst>
          </p:cNvPr>
          <p:cNvGrpSpPr/>
          <p:nvPr/>
        </p:nvGrpSpPr>
        <p:grpSpPr>
          <a:xfrm>
            <a:off x="398407" y="5093301"/>
            <a:ext cx="134280" cy="134640"/>
            <a:chOff x="398407" y="5093301"/>
            <a:chExt cx="134280" cy="134640"/>
          </a:xfrm>
        </p:grpSpPr>
        <mc:AlternateContent xmlns:mc="http://schemas.openxmlformats.org/markup-compatibility/2006" xmlns:p14="http://schemas.microsoft.com/office/powerpoint/2010/main">
          <mc:Choice Requires="p14">
            <p:contentPart p14:bwMode="auto" r:id="rId61">
              <p14:nvContentPartPr>
                <p14:cNvPr id="140" name="Ink 139">
                  <a:extLst>
                    <a:ext uri="{FF2B5EF4-FFF2-40B4-BE49-F238E27FC236}">
                      <a16:creationId xmlns:a16="http://schemas.microsoft.com/office/drawing/2014/main" id="{B4E183C9-55A9-6D67-1A8D-B374A7C58B61}"/>
                    </a:ext>
                  </a:extLst>
                </p14:cNvPr>
                <p14:cNvContentPartPr/>
                <p14:nvPr/>
              </p14:nvContentPartPr>
              <p14:xfrm>
                <a:off x="398407" y="5093301"/>
                <a:ext cx="134280" cy="2520"/>
              </p14:xfrm>
            </p:contentPart>
          </mc:Choice>
          <mc:Fallback xmlns="">
            <p:pic>
              <p:nvPicPr>
                <p:cNvPr id="140" name="Ink 139">
                  <a:extLst>
                    <a:ext uri="{FF2B5EF4-FFF2-40B4-BE49-F238E27FC236}">
                      <a16:creationId xmlns:a16="http://schemas.microsoft.com/office/drawing/2014/main" id="{B4E183C9-55A9-6D67-1A8D-B374A7C58B61}"/>
                    </a:ext>
                  </a:extLst>
                </p:cNvPr>
                <p:cNvPicPr/>
                <p:nvPr/>
              </p:nvPicPr>
              <p:blipFill>
                <a:blip r:embed="rId62"/>
                <a:stretch>
                  <a:fillRect/>
                </a:stretch>
              </p:blipFill>
              <p:spPr>
                <a:xfrm>
                  <a:off x="389407" y="5084661"/>
                  <a:ext cx="15192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41" name="Ink 140">
                  <a:extLst>
                    <a:ext uri="{FF2B5EF4-FFF2-40B4-BE49-F238E27FC236}">
                      <a16:creationId xmlns:a16="http://schemas.microsoft.com/office/drawing/2014/main" id="{8C7EBE83-90DB-D3DA-166D-C1C1FB81C52D}"/>
                    </a:ext>
                  </a:extLst>
                </p14:cNvPr>
                <p14:cNvContentPartPr/>
                <p14:nvPr/>
              </p14:nvContentPartPr>
              <p14:xfrm>
                <a:off x="402007" y="5163501"/>
                <a:ext cx="116280" cy="360"/>
              </p14:xfrm>
            </p:contentPart>
          </mc:Choice>
          <mc:Fallback xmlns="">
            <p:pic>
              <p:nvPicPr>
                <p:cNvPr id="141" name="Ink 140">
                  <a:extLst>
                    <a:ext uri="{FF2B5EF4-FFF2-40B4-BE49-F238E27FC236}">
                      <a16:creationId xmlns:a16="http://schemas.microsoft.com/office/drawing/2014/main" id="{8C7EBE83-90DB-D3DA-166D-C1C1FB81C52D}"/>
                    </a:ext>
                  </a:extLst>
                </p:cNvPr>
                <p:cNvPicPr/>
                <p:nvPr/>
              </p:nvPicPr>
              <p:blipFill>
                <a:blip r:embed="rId64"/>
                <a:stretch>
                  <a:fillRect/>
                </a:stretch>
              </p:blipFill>
              <p:spPr>
                <a:xfrm>
                  <a:off x="393367" y="5154501"/>
                  <a:ext cx="133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42" name="Ink 141">
                  <a:extLst>
                    <a:ext uri="{FF2B5EF4-FFF2-40B4-BE49-F238E27FC236}">
                      <a16:creationId xmlns:a16="http://schemas.microsoft.com/office/drawing/2014/main" id="{4F75FC75-EF1D-38B2-B15B-48F4DEC9F37F}"/>
                    </a:ext>
                  </a:extLst>
                </p14:cNvPr>
                <p14:cNvContentPartPr/>
                <p14:nvPr/>
              </p14:nvContentPartPr>
              <p14:xfrm>
                <a:off x="419287" y="5217861"/>
                <a:ext cx="110880" cy="10080"/>
              </p14:xfrm>
            </p:contentPart>
          </mc:Choice>
          <mc:Fallback xmlns="">
            <p:pic>
              <p:nvPicPr>
                <p:cNvPr id="142" name="Ink 141">
                  <a:extLst>
                    <a:ext uri="{FF2B5EF4-FFF2-40B4-BE49-F238E27FC236}">
                      <a16:creationId xmlns:a16="http://schemas.microsoft.com/office/drawing/2014/main" id="{4F75FC75-EF1D-38B2-B15B-48F4DEC9F37F}"/>
                    </a:ext>
                  </a:extLst>
                </p:cNvPr>
                <p:cNvPicPr/>
                <p:nvPr/>
              </p:nvPicPr>
              <p:blipFill>
                <a:blip r:embed="rId66"/>
                <a:stretch>
                  <a:fillRect/>
                </a:stretch>
              </p:blipFill>
              <p:spPr>
                <a:xfrm>
                  <a:off x="410647" y="5208861"/>
                  <a:ext cx="128520" cy="2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144" name="Ink 143">
                <a:extLst>
                  <a:ext uri="{FF2B5EF4-FFF2-40B4-BE49-F238E27FC236}">
                    <a16:creationId xmlns:a16="http://schemas.microsoft.com/office/drawing/2014/main" id="{78C0E82C-1337-CAA4-DD41-F843AB93D97C}"/>
                  </a:ext>
                </a:extLst>
              </p14:cNvPr>
              <p14:cNvContentPartPr/>
              <p14:nvPr/>
            </p14:nvContentPartPr>
            <p14:xfrm>
              <a:off x="1730407" y="5142261"/>
              <a:ext cx="360" cy="360"/>
            </p14:xfrm>
          </p:contentPart>
        </mc:Choice>
        <mc:Fallback xmlns="">
          <p:pic>
            <p:nvPicPr>
              <p:cNvPr id="144" name="Ink 143">
                <a:extLst>
                  <a:ext uri="{FF2B5EF4-FFF2-40B4-BE49-F238E27FC236}">
                    <a16:creationId xmlns:a16="http://schemas.microsoft.com/office/drawing/2014/main" id="{78C0E82C-1337-CAA4-DD41-F843AB93D97C}"/>
                  </a:ext>
                </a:extLst>
              </p:cNvPr>
              <p:cNvPicPr/>
              <p:nvPr/>
            </p:nvPicPr>
            <p:blipFill>
              <a:blip r:embed="rId5"/>
              <a:stretch>
                <a:fillRect/>
              </a:stretch>
            </p:blipFill>
            <p:spPr>
              <a:xfrm>
                <a:off x="1721407" y="513362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55" name="Ink 154">
                <a:extLst>
                  <a:ext uri="{FF2B5EF4-FFF2-40B4-BE49-F238E27FC236}">
                    <a16:creationId xmlns:a16="http://schemas.microsoft.com/office/drawing/2014/main" id="{48B8E1FB-4346-9435-C519-C21B74B271DD}"/>
                  </a:ext>
                </a:extLst>
              </p14:cNvPr>
              <p14:cNvContentPartPr/>
              <p14:nvPr/>
            </p14:nvContentPartPr>
            <p14:xfrm>
              <a:off x="1939207" y="5257101"/>
              <a:ext cx="1087920" cy="1131120"/>
            </p14:xfrm>
          </p:contentPart>
        </mc:Choice>
        <mc:Fallback xmlns="">
          <p:pic>
            <p:nvPicPr>
              <p:cNvPr id="155" name="Ink 154">
                <a:extLst>
                  <a:ext uri="{FF2B5EF4-FFF2-40B4-BE49-F238E27FC236}">
                    <a16:creationId xmlns:a16="http://schemas.microsoft.com/office/drawing/2014/main" id="{48B8E1FB-4346-9435-C519-C21B74B271DD}"/>
                  </a:ext>
                </a:extLst>
              </p:cNvPr>
              <p:cNvPicPr/>
              <p:nvPr/>
            </p:nvPicPr>
            <p:blipFill>
              <a:blip r:embed="rId69"/>
              <a:stretch>
                <a:fillRect/>
              </a:stretch>
            </p:blipFill>
            <p:spPr>
              <a:xfrm>
                <a:off x="1930207" y="5248101"/>
                <a:ext cx="1105560" cy="11487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56" name="Ink 155">
                <a:extLst>
                  <a:ext uri="{FF2B5EF4-FFF2-40B4-BE49-F238E27FC236}">
                    <a16:creationId xmlns:a16="http://schemas.microsoft.com/office/drawing/2014/main" id="{31DB3495-D970-CBAE-8874-C2F16C880F12}"/>
                  </a:ext>
                </a:extLst>
              </p14:cNvPr>
              <p14:cNvContentPartPr/>
              <p14:nvPr/>
            </p14:nvContentPartPr>
            <p14:xfrm>
              <a:off x="2308927" y="6284541"/>
              <a:ext cx="115920" cy="344880"/>
            </p14:xfrm>
          </p:contentPart>
        </mc:Choice>
        <mc:Fallback xmlns="">
          <p:pic>
            <p:nvPicPr>
              <p:cNvPr id="156" name="Ink 155">
                <a:extLst>
                  <a:ext uri="{FF2B5EF4-FFF2-40B4-BE49-F238E27FC236}">
                    <a16:creationId xmlns:a16="http://schemas.microsoft.com/office/drawing/2014/main" id="{31DB3495-D970-CBAE-8874-C2F16C880F12}"/>
                  </a:ext>
                </a:extLst>
              </p:cNvPr>
              <p:cNvPicPr/>
              <p:nvPr/>
            </p:nvPicPr>
            <p:blipFill>
              <a:blip r:embed="rId71"/>
              <a:stretch>
                <a:fillRect/>
              </a:stretch>
            </p:blipFill>
            <p:spPr>
              <a:xfrm>
                <a:off x="2300287" y="6275901"/>
                <a:ext cx="13356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57" name="Ink 156">
                <a:extLst>
                  <a:ext uri="{FF2B5EF4-FFF2-40B4-BE49-F238E27FC236}">
                    <a16:creationId xmlns:a16="http://schemas.microsoft.com/office/drawing/2014/main" id="{7C771774-41B3-C8BD-9274-87CCCD94DFC8}"/>
                  </a:ext>
                </a:extLst>
              </p14:cNvPr>
              <p14:cNvContentPartPr/>
              <p14:nvPr/>
            </p14:nvContentPartPr>
            <p14:xfrm>
              <a:off x="2346367" y="6288141"/>
              <a:ext cx="351000" cy="372600"/>
            </p14:xfrm>
          </p:contentPart>
        </mc:Choice>
        <mc:Fallback xmlns="">
          <p:pic>
            <p:nvPicPr>
              <p:cNvPr id="157" name="Ink 156">
                <a:extLst>
                  <a:ext uri="{FF2B5EF4-FFF2-40B4-BE49-F238E27FC236}">
                    <a16:creationId xmlns:a16="http://schemas.microsoft.com/office/drawing/2014/main" id="{7C771774-41B3-C8BD-9274-87CCCD94DFC8}"/>
                  </a:ext>
                </a:extLst>
              </p:cNvPr>
              <p:cNvPicPr/>
              <p:nvPr/>
            </p:nvPicPr>
            <p:blipFill>
              <a:blip r:embed="rId73"/>
              <a:stretch>
                <a:fillRect/>
              </a:stretch>
            </p:blipFill>
            <p:spPr>
              <a:xfrm>
                <a:off x="2337367" y="6279141"/>
                <a:ext cx="36864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58" name="Ink 157">
                <a:extLst>
                  <a:ext uri="{FF2B5EF4-FFF2-40B4-BE49-F238E27FC236}">
                    <a16:creationId xmlns:a16="http://schemas.microsoft.com/office/drawing/2014/main" id="{3F1A6224-E54C-19D0-C780-EEACA53668A1}"/>
                  </a:ext>
                </a:extLst>
              </p14:cNvPr>
              <p14:cNvContentPartPr/>
              <p14:nvPr/>
            </p14:nvContentPartPr>
            <p14:xfrm>
              <a:off x="2741287" y="6408741"/>
              <a:ext cx="84960" cy="86760"/>
            </p14:xfrm>
          </p:contentPart>
        </mc:Choice>
        <mc:Fallback xmlns="">
          <p:pic>
            <p:nvPicPr>
              <p:cNvPr id="158" name="Ink 157">
                <a:extLst>
                  <a:ext uri="{FF2B5EF4-FFF2-40B4-BE49-F238E27FC236}">
                    <a16:creationId xmlns:a16="http://schemas.microsoft.com/office/drawing/2014/main" id="{3F1A6224-E54C-19D0-C780-EEACA53668A1}"/>
                  </a:ext>
                </a:extLst>
              </p:cNvPr>
              <p:cNvPicPr/>
              <p:nvPr/>
            </p:nvPicPr>
            <p:blipFill>
              <a:blip r:embed="rId75"/>
              <a:stretch>
                <a:fillRect/>
              </a:stretch>
            </p:blipFill>
            <p:spPr>
              <a:xfrm>
                <a:off x="2732287" y="6400101"/>
                <a:ext cx="1026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59" name="Ink 158">
                <a:extLst>
                  <a:ext uri="{FF2B5EF4-FFF2-40B4-BE49-F238E27FC236}">
                    <a16:creationId xmlns:a16="http://schemas.microsoft.com/office/drawing/2014/main" id="{EF2567D7-8844-26C8-0010-F4F7D06BACB7}"/>
                  </a:ext>
                </a:extLst>
              </p14:cNvPr>
              <p14:cNvContentPartPr/>
              <p14:nvPr/>
            </p14:nvContentPartPr>
            <p14:xfrm>
              <a:off x="2842447" y="6415221"/>
              <a:ext cx="534600" cy="7560"/>
            </p14:xfrm>
          </p:contentPart>
        </mc:Choice>
        <mc:Fallback xmlns="">
          <p:pic>
            <p:nvPicPr>
              <p:cNvPr id="159" name="Ink 158">
                <a:extLst>
                  <a:ext uri="{FF2B5EF4-FFF2-40B4-BE49-F238E27FC236}">
                    <a16:creationId xmlns:a16="http://schemas.microsoft.com/office/drawing/2014/main" id="{EF2567D7-8844-26C8-0010-F4F7D06BACB7}"/>
                  </a:ext>
                </a:extLst>
              </p:cNvPr>
              <p:cNvPicPr/>
              <p:nvPr/>
            </p:nvPicPr>
            <p:blipFill>
              <a:blip r:embed="rId77"/>
              <a:stretch>
                <a:fillRect/>
              </a:stretch>
            </p:blipFill>
            <p:spPr>
              <a:xfrm>
                <a:off x="2833807" y="6406221"/>
                <a:ext cx="5522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60" name="Ink 159">
                <a:extLst>
                  <a:ext uri="{FF2B5EF4-FFF2-40B4-BE49-F238E27FC236}">
                    <a16:creationId xmlns:a16="http://schemas.microsoft.com/office/drawing/2014/main" id="{863BAE56-8A95-3383-8387-B93236B5CDB9}"/>
                  </a:ext>
                </a:extLst>
              </p14:cNvPr>
              <p14:cNvContentPartPr/>
              <p14:nvPr/>
            </p14:nvContentPartPr>
            <p14:xfrm>
              <a:off x="3499447" y="6355101"/>
              <a:ext cx="185760" cy="159120"/>
            </p14:xfrm>
          </p:contentPart>
        </mc:Choice>
        <mc:Fallback xmlns="">
          <p:pic>
            <p:nvPicPr>
              <p:cNvPr id="160" name="Ink 159">
                <a:extLst>
                  <a:ext uri="{FF2B5EF4-FFF2-40B4-BE49-F238E27FC236}">
                    <a16:creationId xmlns:a16="http://schemas.microsoft.com/office/drawing/2014/main" id="{863BAE56-8A95-3383-8387-B93236B5CDB9}"/>
                  </a:ext>
                </a:extLst>
              </p:cNvPr>
              <p:cNvPicPr/>
              <p:nvPr/>
            </p:nvPicPr>
            <p:blipFill>
              <a:blip r:embed="rId79"/>
              <a:stretch>
                <a:fillRect/>
              </a:stretch>
            </p:blipFill>
            <p:spPr>
              <a:xfrm>
                <a:off x="3490447" y="6346461"/>
                <a:ext cx="2034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61" name="Ink 160">
                <a:extLst>
                  <a:ext uri="{FF2B5EF4-FFF2-40B4-BE49-F238E27FC236}">
                    <a16:creationId xmlns:a16="http://schemas.microsoft.com/office/drawing/2014/main" id="{E5D4281C-CB0D-47AD-4007-43796FB93C1A}"/>
                  </a:ext>
                </a:extLst>
              </p14:cNvPr>
              <p14:cNvContentPartPr/>
              <p14:nvPr/>
            </p14:nvContentPartPr>
            <p14:xfrm>
              <a:off x="3566407" y="6395061"/>
              <a:ext cx="174240" cy="86040"/>
            </p14:xfrm>
          </p:contentPart>
        </mc:Choice>
        <mc:Fallback xmlns="">
          <p:pic>
            <p:nvPicPr>
              <p:cNvPr id="161" name="Ink 160">
                <a:extLst>
                  <a:ext uri="{FF2B5EF4-FFF2-40B4-BE49-F238E27FC236}">
                    <a16:creationId xmlns:a16="http://schemas.microsoft.com/office/drawing/2014/main" id="{E5D4281C-CB0D-47AD-4007-43796FB93C1A}"/>
                  </a:ext>
                </a:extLst>
              </p:cNvPr>
              <p:cNvPicPr/>
              <p:nvPr/>
            </p:nvPicPr>
            <p:blipFill>
              <a:blip r:embed="rId81"/>
              <a:stretch>
                <a:fillRect/>
              </a:stretch>
            </p:blipFill>
            <p:spPr>
              <a:xfrm>
                <a:off x="3557407" y="6386061"/>
                <a:ext cx="19188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64" name="Ink 163">
                <a:extLst>
                  <a:ext uri="{FF2B5EF4-FFF2-40B4-BE49-F238E27FC236}">
                    <a16:creationId xmlns:a16="http://schemas.microsoft.com/office/drawing/2014/main" id="{22251DF3-DD0F-406A-A543-D33149A61DC7}"/>
                  </a:ext>
                </a:extLst>
              </p14:cNvPr>
              <p14:cNvContentPartPr/>
              <p14:nvPr/>
            </p14:nvContentPartPr>
            <p14:xfrm>
              <a:off x="2580007" y="6024981"/>
              <a:ext cx="396000" cy="403200"/>
            </p14:xfrm>
          </p:contentPart>
        </mc:Choice>
        <mc:Fallback xmlns="">
          <p:pic>
            <p:nvPicPr>
              <p:cNvPr id="164" name="Ink 163">
                <a:extLst>
                  <a:ext uri="{FF2B5EF4-FFF2-40B4-BE49-F238E27FC236}">
                    <a16:creationId xmlns:a16="http://schemas.microsoft.com/office/drawing/2014/main" id="{22251DF3-DD0F-406A-A543-D33149A61DC7}"/>
                  </a:ext>
                </a:extLst>
              </p:cNvPr>
              <p:cNvPicPr/>
              <p:nvPr/>
            </p:nvPicPr>
            <p:blipFill>
              <a:blip r:embed="rId83"/>
              <a:stretch>
                <a:fillRect/>
              </a:stretch>
            </p:blipFill>
            <p:spPr>
              <a:xfrm>
                <a:off x="2571007" y="6015981"/>
                <a:ext cx="413640" cy="4208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65" name="Ink 164">
                <a:extLst>
                  <a:ext uri="{FF2B5EF4-FFF2-40B4-BE49-F238E27FC236}">
                    <a16:creationId xmlns:a16="http://schemas.microsoft.com/office/drawing/2014/main" id="{79806F2D-11FF-0A05-B969-AA5700A69423}"/>
                  </a:ext>
                </a:extLst>
              </p14:cNvPr>
              <p14:cNvContentPartPr/>
              <p14:nvPr/>
            </p14:nvContentPartPr>
            <p14:xfrm>
              <a:off x="1994287" y="5376261"/>
              <a:ext cx="366840" cy="498240"/>
            </p14:xfrm>
          </p:contentPart>
        </mc:Choice>
        <mc:Fallback xmlns="">
          <p:pic>
            <p:nvPicPr>
              <p:cNvPr id="165" name="Ink 164">
                <a:extLst>
                  <a:ext uri="{FF2B5EF4-FFF2-40B4-BE49-F238E27FC236}">
                    <a16:creationId xmlns:a16="http://schemas.microsoft.com/office/drawing/2014/main" id="{79806F2D-11FF-0A05-B969-AA5700A69423}"/>
                  </a:ext>
                </a:extLst>
              </p:cNvPr>
              <p:cNvPicPr/>
              <p:nvPr/>
            </p:nvPicPr>
            <p:blipFill>
              <a:blip r:embed="rId85"/>
              <a:stretch>
                <a:fillRect/>
              </a:stretch>
            </p:blipFill>
            <p:spPr>
              <a:xfrm>
                <a:off x="1985647" y="5367621"/>
                <a:ext cx="384480" cy="5158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67" name="Ink 166">
                <a:extLst>
                  <a:ext uri="{FF2B5EF4-FFF2-40B4-BE49-F238E27FC236}">
                    <a16:creationId xmlns:a16="http://schemas.microsoft.com/office/drawing/2014/main" id="{281FB7B9-CD20-7E57-CEBB-B8FF21D11B29}"/>
                  </a:ext>
                </a:extLst>
              </p14:cNvPr>
              <p14:cNvContentPartPr/>
              <p14:nvPr/>
            </p14:nvContentPartPr>
            <p14:xfrm>
              <a:off x="1661287" y="6471381"/>
              <a:ext cx="164880" cy="211320"/>
            </p14:xfrm>
          </p:contentPart>
        </mc:Choice>
        <mc:Fallback xmlns="">
          <p:pic>
            <p:nvPicPr>
              <p:cNvPr id="167" name="Ink 166">
                <a:extLst>
                  <a:ext uri="{FF2B5EF4-FFF2-40B4-BE49-F238E27FC236}">
                    <a16:creationId xmlns:a16="http://schemas.microsoft.com/office/drawing/2014/main" id="{281FB7B9-CD20-7E57-CEBB-B8FF21D11B29}"/>
                  </a:ext>
                </a:extLst>
              </p:cNvPr>
              <p:cNvPicPr/>
              <p:nvPr/>
            </p:nvPicPr>
            <p:blipFill>
              <a:blip r:embed="rId87"/>
              <a:stretch>
                <a:fillRect/>
              </a:stretch>
            </p:blipFill>
            <p:spPr>
              <a:xfrm>
                <a:off x="1652647" y="6462381"/>
                <a:ext cx="18252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68" name="Ink 167">
                <a:extLst>
                  <a:ext uri="{FF2B5EF4-FFF2-40B4-BE49-F238E27FC236}">
                    <a16:creationId xmlns:a16="http://schemas.microsoft.com/office/drawing/2014/main" id="{F30F1C69-CF3D-7F48-B253-00BC12202AEF}"/>
                  </a:ext>
                </a:extLst>
              </p14:cNvPr>
              <p14:cNvContentPartPr/>
              <p14:nvPr/>
            </p14:nvContentPartPr>
            <p14:xfrm>
              <a:off x="1902487" y="6600981"/>
              <a:ext cx="440280" cy="9360"/>
            </p14:xfrm>
          </p:contentPart>
        </mc:Choice>
        <mc:Fallback xmlns="">
          <p:pic>
            <p:nvPicPr>
              <p:cNvPr id="168" name="Ink 167">
                <a:extLst>
                  <a:ext uri="{FF2B5EF4-FFF2-40B4-BE49-F238E27FC236}">
                    <a16:creationId xmlns:a16="http://schemas.microsoft.com/office/drawing/2014/main" id="{F30F1C69-CF3D-7F48-B253-00BC12202AEF}"/>
                  </a:ext>
                </a:extLst>
              </p:cNvPr>
              <p:cNvPicPr/>
              <p:nvPr/>
            </p:nvPicPr>
            <p:blipFill>
              <a:blip r:embed="rId89"/>
              <a:stretch>
                <a:fillRect/>
              </a:stretch>
            </p:blipFill>
            <p:spPr>
              <a:xfrm>
                <a:off x="1893847" y="6591981"/>
                <a:ext cx="45792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70" name="Ink 169">
                <a:extLst>
                  <a:ext uri="{FF2B5EF4-FFF2-40B4-BE49-F238E27FC236}">
                    <a16:creationId xmlns:a16="http://schemas.microsoft.com/office/drawing/2014/main" id="{4E0C8E19-AA46-E58A-B48F-99890AD37AF0}"/>
                  </a:ext>
                </a:extLst>
              </p14:cNvPr>
              <p14:cNvContentPartPr/>
              <p14:nvPr/>
            </p14:nvContentPartPr>
            <p14:xfrm>
              <a:off x="2356807" y="6631581"/>
              <a:ext cx="21240" cy="11520"/>
            </p14:xfrm>
          </p:contentPart>
        </mc:Choice>
        <mc:Fallback xmlns="">
          <p:pic>
            <p:nvPicPr>
              <p:cNvPr id="170" name="Ink 169">
                <a:extLst>
                  <a:ext uri="{FF2B5EF4-FFF2-40B4-BE49-F238E27FC236}">
                    <a16:creationId xmlns:a16="http://schemas.microsoft.com/office/drawing/2014/main" id="{4E0C8E19-AA46-E58A-B48F-99890AD37AF0}"/>
                  </a:ext>
                </a:extLst>
              </p:cNvPr>
              <p:cNvPicPr/>
              <p:nvPr/>
            </p:nvPicPr>
            <p:blipFill>
              <a:blip r:embed="rId91"/>
              <a:stretch>
                <a:fillRect/>
              </a:stretch>
            </p:blipFill>
            <p:spPr>
              <a:xfrm>
                <a:off x="2347807" y="6622941"/>
                <a:ext cx="3888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82" name="Ink 181">
                <a:extLst>
                  <a:ext uri="{FF2B5EF4-FFF2-40B4-BE49-F238E27FC236}">
                    <a16:creationId xmlns:a16="http://schemas.microsoft.com/office/drawing/2014/main" id="{EC4E1D7D-851E-C840-E68E-840696CB33EA}"/>
                  </a:ext>
                </a:extLst>
              </p14:cNvPr>
              <p14:cNvContentPartPr/>
              <p14:nvPr/>
            </p14:nvContentPartPr>
            <p14:xfrm>
              <a:off x="7075687" y="2733501"/>
              <a:ext cx="9720" cy="243720"/>
            </p14:xfrm>
          </p:contentPart>
        </mc:Choice>
        <mc:Fallback xmlns="">
          <p:pic>
            <p:nvPicPr>
              <p:cNvPr id="182" name="Ink 181">
                <a:extLst>
                  <a:ext uri="{FF2B5EF4-FFF2-40B4-BE49-F238E27FC236}">
                    <a16:creationId xmlns:a16="http://schemas.microsoft.com/office/drawing/2014/main" id="{EC4E1D7D-851E-C840-E68E-840696CB33EA}"/>
                  </a:ext>
                </a:extLst>
              </p:cNvPr>
              <p:cNvPicPr/>
              <p:nvPr/>
            </p:nvPicPr>
            <p:blipFill>
              <a:blip r:embed="rId93"/>
              <a:stretch>
                <a:fillRect/>
              </a:stretch>
            </p:blipFill>
            <p:spPr>
              <a:xfrm>
                <a:off x="7067047" y="2724861"/>
                <a:ext cx="2736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83" name="Ink 182">
                <a:extLst>
                  <a:ext uri="{FF2B5EF4-FFF2-40B4-BE49-F238E27FC236}">
                    <a16:creationId xmlns:a16="http://schemas.microsoft.com/office/drawing/2014/main" id="{50CE645C-087F-E730-360F-06838C58B9A6}"/>
                  </a:ext>
                </a:extLst>
              </p14:cNvPr>
              <p14:cNvContentPartPr/>
              <p14:nvPr/>
            </p14:nvContentPartPr>
            <p14:xfrm>
              <a:off x="7674367" y="2684901"/>
              <a:ext cx="158400" cy="229320"/>
            </p14:xfrm>
          </p:contentPart>
        </mc:Choice>
        <mc:Fallback xmlns="">
          <p:pic>
            <p:nvPicPr>
              <p:cNvPr id="183" name="Ink 182">
                <a:extLst>
                  <a:ext uri="{FF2B5EF4-FFF2-40B4-BE49-F238E27FC236}">
                    <a16:creationId xmlns:a16="http://schemas.microsoft.com/office/drawing/2014/main" id="{50CE645C-087F-E730-360F-06838C58B9A6}"/>
                  </a:ext>
                </a:extLst>
              </p:cNvPr>
              <p:cNvPicPr/>
              <p:nvPr/>
            </p:nvPicPr>
            <p:blipFill>
              <a:blip r:embed="rId95"/>
              <a:stretch>
                <a:fillRect/>
              </a:stretch>
            </p:blipFill>
            <p:spPr>
              <a:xfrm>
                <a:off x="7665367" y="2676261"/>
                <a:ext cx="17604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97" name="Ink 196">
                <a:extLst>
                  <a:ext uri="{FF2B5EF4-FFF2-40B4-BE49-F238E27FC236}">
                    <a16:creationId xmlns:a16="http://schemas.microsoft.com/office/drawing/2014/main" id="{54392A1E-45C0-F969-7B61-A62284F92023}"/>
                  </a:ext>
                </a:extLst>
              </p14:cNvPr>
              <p14:cNvContentPartPr/>
              <p14:nvPr/>
            </p14:nvContentPartPr>
            <p14:xfrm>
              <a:off x="7009087" y="3483381"/>
              <a:ext cx="128520" cy="214560"/>
            </p14:xfrm>
          </p:contentPart>
        </mc:Choice>
        <mc:Fallback xmlns="">
          <p:pic>
            <p:nvPicPr>
              <p:cNvPr id="197" name="Ink 196">
                <a:extLst>
                  <a:ext uri="{FF2B5EF4-FFF2-40B4-BE49-F238E27FC236}">
                    <a16:creationId xmlns:a16="http://schemas.microsoft.com/office/drawing/2014/main" id="{54392A1E-45C0-F969-7B61-A62284F92023}"/>
                  </a:ext>
                </a:extLst>
              </p:cNvPr>
              <p:cNvPicPr/>
              <p:nvPr/>
            </p:nvPicPr>
            <p:blipFill>
              <a:blip r:embed="rId97"/>
              <a:stretch>
                <a:fillRect/>
              </a:stretch>
            </p:blipFill>
            <p:spPr>
              <a:xfrm>
                <a:off x="7000447" y="3474741"/>
                <a:ext cx="14616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98" name="Ink 197">
                <a:extLst>
                  <a:ext uri="{FF2B5EF4-FFF2-40B4-BE49-F238E27FC236}">
                    <a16:creationId xmlns:a16="http://schemas.microsoft.com/office/drawing/2014/main" id="{7BED06CE-9B93-44D3-D285-00B18EA6341D}"/>
                  </a:ext>
                </a:extLst>
              </p14:cNvPr>
              <p14:cNvContentPartPr/>
              <p14:nvPr/>
            </p14:nvContentPartPr>
            <p14:xfrm>
              <a:off x="2673247" y="5194821"/>
              <a:ext cx="31680" cy="70200"/>
            </p14:xfrm>
          </p:contentPart>
        </mc:Choice>
        <mc:Fallback xmlns="">
          <p:pic>
            <p:nvPicPr>
              <p:cNvPr id="198" name="Ink 197">
                <a:extLst>
                  <a:ext uri="{FF2B5EF4-FFF2-40B4-BE49-F238E27FC236}">
                    <a16:creationId xmlns:a16="http://schemas.microsoft.com/office/drawing/2014/main" id="{7BED06CE-9B93-44D3-D285-00B18EA6341D}"/>
                  </a:ext>
                </a:extLst>
              </p:cNvPr>
              <p:cNvPicPr/>
              <p:nvPr/>
            </p:nvPicPr>
            <p:blipFill>
              <a:blip r:embed="rId99"/>
              <a:stretch>
                <a:fillRect/>
              </a:stretch>
            </p:blipFill>
            <p:spPr>
              <a:xfrm>
                <a:off x="2664607" y="5186181"/>
                <a:ext cx="493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00" name="Ink 199">
                <a:extLst>
                  <a:ext uri="{FF2B5EF4-FFF2-40B4-BE49-F238E27FC236}">
                    <a16:creationId xmlns:a16="http://schemas.microsoft.com/office/drawing/2014/main" id="{9A86B594-4B32-3E95-F7F5-01F26DC3D24C}"/>
                  </a:ext>
                </a:extLst>
              </p14:cNvPr>
              <p14:cNvContentPartPr/>
              <p14:nvPr/>
            </p14:nvContentPartPr>
            <p14:xfrm>
              <a:off x="6851407" y="3804861"/>
              <a:ext cx="456840" cy="47520"/>
            </p14:xfrm>
          </p:contentPart>
        </mc:Choice>
        <mc:Fallback xmlns="">
          <p:pic>
            <p:nvPicPr>
              <p:cNvPr id="200" name="Ink 199">
                <a:extLst>
                  <a:ext uri="{FF2B5EF4-FFF2-40B4-BE49-F238E27FC236}">
                    <a16:creationId xmlns:a16="http://schemas.microsoft.com/office/drawing/2014/main" id="{9A86B594-4B32-3E95-F7F5-01F26DC3D24C}"/>
                  </a:ext>
                </a:extLst>
              </p:cNvPr>
              <p:cNvPicPr/>
              <p:nvPr/>
            </p:nvPicPr>
            <p:blipFill>
              <a:blip r:embed="rId101"/>
              <a:stretch>
                <a:fillRect/>
              </a:stretch>
            </p:blipFill>
            <p:spPr>
              <a:xfrm>
                <a:off x="6842767" y="3795861"/>
                <a:ext cx="47448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07" name="Ink 206">
                <a:extLst>
                  <a:ext uri="{FF2B5EF4-FFF2-40B4-BE49-F238E27FC236}">
                    <a16:creationId xmlns:a16="http://schemas.microsoft.com/office/drawing/2014/main" id="{CD1A22F8-7E02-AB0D-060E-EE8CE2EDB126}"/>
                  </a:ext>
                </a:extLst>
              </p14:cNvPr>
              <p14:cNvContentPartPr/>
              <p14:nvPr/>
            </p14:nvContentPartPr>
            <p14:xfrm>
              <a:off x="6896407" y="3380061"/>
              <a:ext cx="1171440" cy="466920"/>
            </p14:xfrm>
          </p:contentPart>
        </mc:Choice>
        <mc:Fallback xmlns="">
          <p:pic>
            <p:nvPicPr>
              <p:cNvPr id="207" name="Ink 206">
                <a:extLst>
                  <a:ext uri="{FF2B5EF4-FFF2-40B4-BE49-F238E27FC236}">
                    <a16:creationId xmlns:a16="http://schemas.microsoft.com/office/drawing/2014/main" id="{CD1A22F8-7E02-AB0D-060E-EE8CE2EDB126}"/>
                  </a:ext>
                </a:extLst>
              </p:cNvPr>
              <p:cNvPicPr/>
              <p:nvPr/>
            </p:nvPicPr>
            <p:blipFill>
              <a:blip r:embed="rId103"/>
              <a:stretch>
                <a:fillRect/>
              </a:stretch>
            </p:blipFill>
            <p:spPr>
              <a:xfrm>
                <a:off x="6887767" y="3371421"/>
                <a:ext cx="1189080" cy="484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32" name="Ink 231">
                <a:extLst>
                  <a:ext uri="{FF2B5EF4-FFF2-40B4-BE49-F238E27FC236}">
                    <a16:creationId xmlns:a16="http://schemas.microsoft.com/office/drawing/2014/main" id="{CBF42664-744E-CB85-6249-CF0A1621A0DE}"/>
                  </a:ext>
                </a:extLst>
              </p14:cNvPr>
              <p14:cNvContentPartPr/>
              <p14:nvPr/>
            </p14:nvContentPartPr>
            <p14:xfrm>
              <a:off x="6410407" y="458301"/>
              <a:ext cx="2005200" cy="727560"/>
            </p14:xfrm>
          </p:contentPart>
        </mc:Choice>
        <mc:Fallback xmlns="">
          <p:pic>
            <p:nvPicPr>
              <p:cNvPr id="232" name="Ink 231">
                <a:extLst>
                  <a:ext uri="{FF2B5EF4-FFF2-40B4-BE49-F238E27FC236}">
                    <a16:creationId xmlns:a16="http://schemas.microsoft.com/office/drawing/2014/main" id="{CBF42664-744E-CB85-6249-CF0A1621A0DE}"/>
                  </a:ext>
                </a:extLst>
              </p:cNvPr>
              <p:cNvPicPr/>
              <p:nvPr/>
            </p:nvPicPr>
            <p:blipFill>
              <a:blip r:embed="rId105"/>
              <a:stretch>
                <a:fillRect/>
              </a:stretch>
            </p:blipFill>
            <p:spPr>
              <a:xfrm>
                <a:off x="6401767" y="449661"/>
                <a:ext cx="2022840" cy="7452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34" name="Ink 233">
                <a:extLst>
                  <a:ext uri="{FF2B5EF4-FFF2-40B4-BE49-F238E27FC236}">
                    <a16:creationId xmlns:a16="http://schemas.microsoft.com/office/drawing/2014/main" id="{DFC237AF-1922-788A-6C4C-E40D3FA1DE14}"/>
                  </a:ext>
                </a:extLst>
              </p14:cNvPr>
              <p14:cNvContentPartPr/>
              <p14:nvPr/>
            </p14:nvContentPartPr>
            <p14:xfrm>
              <a:off x="5734687" y="4431261"/>
              <a:ext cx="2529000" cy="136800"/>
            </p14:xfrm>
          </p:contentPart>
        </mc:Choice>
        <mc:Fallback xmlns="">
          <p:pic>
            <p:nvPicPr>
              <p:cNvPr id="234" name="Ink 233">
                <a:extLst>
                  <a:ext uri="{FF2B5EF4-FFF2-40B4-BE49-F238E27FC236}">
                    <a16:creationId xmlns:a16="http://schemas.microsoft.com/office/drawing/2014/main" id="{DFC237AF-1922-788A-6C4C-E40D3FA1DE14}"/>
                  </a:ext>
                </a:extLst>
              </p:cNvPr>
              <p:cNvPicPr/>
              <p:nvPr/>
            </p:nvPicPr>
            <p:blipFill>
              <a:blip r:embed="rId107"/>
              <a:stretch>
                <a:fillRect/>
              </a:stretch>
            </p:blipFill>
            <p:spPr>
              <a:xfrm>
                <a:off x="5726047" y="4422261"/>
                <a:ext cx="25466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42" name="Ink 241">
                <a:extLst>
                  <a:ext uri="{FF2B5EF4-FFF2-40B4-BE49-F238E27FC236}">
                    <a16:creationId xmlns:a16="http://schemas.microsoft.com/office/drawing/2014/main" id="{6136C228-2E44-D134-ECB3-0674DD1FFC4F}"/>
                  </a:ext>
                </a:extLst>
              </p14:cNvPr>
              <p14:cNvContentPartPr/>
              <p14:nvPr/>
            </p14:nvContentPartPr>
            <p14:xfrm>
              <a:off x="7749607" y="4801701"/>
              <a:ext cx="137520" cy="208080"/>
            </p14:xfrm>
          </p:contentPart>
        </mc:Choice>
        <mc:Fallback xmlns="">
          <p:pic>
            <p:nvPicPr>
              <p:cNvPr id="242" name="Ink 241">
                <a:extLst>
                  <a:ext uri="{FF2B5EF4-FFF2-40B4-BE49-F238E27FC236}">
                    <a16:creationId xmlns:a16="http://schemas.microsoft.com/office/drawing/2014/main" id="{6136C228-2E44-D134-ECB3-0674DD1FFC4F}"/>
                  </a:ext>
                </a:extLst>
              </p:cNvPr>
              <p:cNvPicPr/>
              <p:nvPr/>
            </p:nvPicPr>
            <p:blipFill>
              <a:blip r:embed="rId109"/>
              <a:stretch>
                <a:fillRect/>
              </a:stretch>
            </p:blipFill>
            <p:spPr>
              <a:xfrm>
                <a:off x="7740967" y="4793061"/>
                <a:ext cx="1551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53" name="Ink 252">
                <a:extLst>
                  <a:ext uri="{FF2B5EF4-FFF2-40B4-BE49-F238E27FC236}">
                    <a16:creationId xmlns:a16="http://schemas.microsoft.com/office/drawing/2014/main" id="{640179B8-CD8B-3A75-FC3E-FE30DF9B01FB}"/>
                  </a:ext>
                </a:extLst>
              </p14:cNvPr>
              <p14:cNvContentPartPr/>
              <p14:nvPr/>
            </p14:nvContentPartPr>
            <p14:xfrm>
              <a:off x="5926927" y="3463581"/>
              <a:ext cx="30240" cy="347400"/>
            </p14:xfrm>
          </p:contentPart>
        </mc:Choice>
        <mc:Fallback xmlns="">
          <p:pic>
            <p:nvPicPr>
              <p:cNvPr id="253" name="Ink 252">
                <a:extLst>
                  <a:ext uri="{FF2B5EF4-FFF2-40B4-BE49-F238E27FC236}">
                    <a16:creationId xmlns:a16="http://schemas.microsoft.com/office/drawing/2014/main" id="{640179B8-CD8B-3A75-FC3E-FE30DF9B01FB}"/>
                  </a:ext>
                </a:extLst>
              </p:cNvPr>
              <p:cNvPicPr/>
              <p:nvPr/>
            </p:nvPicPr>
            <p:blipFill>
              <a:blip r:embed="rId111"/>
              <a:stretch>
                <a:fillRect/>
              </a:stretch>
            </p:blipFill>
            <p:spPr>
              <a:xfrm>
                <a:off x="5917927" y="3454581"/>
                <a:ext cx="4788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54" name="Ink 253">
                <a:extLst>
                  <a:ext uri="{FF2B5EF4-FFF2-40B4-BE49-F238E27FC236}">
                    <a16:creationId xmlns:a16="http://schemas.microsoft.com/office/drawing/2014/main" id="{AD3A021C-CDC1-C34E-D5F2-DCAF110D2CE0}"/>
                  </a:ext>
                </a:extLst>
              </p14:cNvPr>
              <p14:cNvContentPartPr/>
              <p14:nvPr/>
            </p14:nvContentPartPr>
            <p14:xfrm>
              <a:off x="6464407" y="4772181"/>
              <a:ext cx="25560" cy="280080"/>
            </p14:xfrm>
          </p:contentPart>
        </mc:Choice>
        <mc:Fallback xmlns="">
          <p:pic>
            <p:nvPicPr>
              <p:cNvPr id="254" name="Ink 253">
                <a:extLst>
                  <a:ext uri="{FF2B5EF4-FFF2-40B4-BE49-F238E27FC236}">
                    <a16:creationId xmlns:a16="http://schemas.microsoft.com/office/drawing/2014/main" id="{AD3A021C-CDC1-C34E-D5F2-DCAF110D2CE0}"/>
                  </a:ext>
                </a:extLst>
              </p:cNvPr>
              <p:cNvPicPr/>
              <p:nvPr/>
            </p:nvPicPr>
            <p:blipFill>
              <a:blip r:embed="rId113"/>
              <a:stretch>
                <a:fillRect/>
              </a:stretch>
            </p:blipFill>
            <p:spPr>
              <a:xfrm>
                <a:off x="6455407" y="4763181"/>
                <a:ext cx="43200" cy="297720"/>
              </a:xfrm>
              <a:prstGeom prst="rect">
                <a:avLst/>
              </a:prstGeom>
            </p:spPr>
          </p:pic>
        </mc:Fallback>
      </mc:AlternateContent>
      <p:grpSp>
        <p:nvGrpSpPr>
          <p:cNvPr id="256" name="Group 255">
            <a:extLst>
              <a:ext uri="{FF2B5EF4-FFF2-40B4-BE49-F238E27FC236}">
                <a16:creationId xmlns:a16="http://schemas.microsoft.com/office/drawing/2014/main" id="{6462116A-A4D2-21F0-09B4-28C393F6C74F}"/>
              </a:ext>
            </a:extLst>
          </p:cNvPr>
          <p:cNvGrpSpPr/>
          <p:nvPr/>
        </p:nvGrpSpPr>
        <p:grpSpPr>
          <a:xfrm>
            <a:off x="2817607" y="980301"/>
            <a:ext cx="775080" cy="268560"/>
            <a:chOff x="2817607" y="980301"/>
            <a:chExt cx="775080" cy="268560"/>
          </a:xfrm>
        </p:grpSpPr>
        <mc:AlternateContent xmlns:mc="http://schemas.openxmlformats.org/markup-compatibility/2006" xmlns:p14="http://schemas.microsoft.com/office/powerpoint/2010/main">
          <mc:Choice Requires="p14">
            <p:contentPart p14:bwMode="auto" r:id="rId114">
              <p14:nvContentPartPr>
                <p14:cNvPr id="25" name="Ink 24">
                  <a:extLst>
                    <a:ext uri="{FF2B5EF4-FFF2-40B4-BE49-F238E27FC236}">
                      <a16:creationId xmlns:a16="http://schemas.microsoft.com/office/drawing/2014/main" id="{F4926C1A-D9BA-19AF-5A29-97DDCE33D710}"/>
                    </a:ext>
                  </a:extLst>
                </p14:cNvPr>
                <p14:cNvContentPartPr/>
                <p14:nvPr/>
              </p14:nvContentPartPr>
              <p14:xfrm>
                <a:off x="2817607" y="1135821"/>
                <a:ext cx="371880" cy="29880"/>
              </p14:xfrm>
            </p:contentPart>
          </mc:Choice>
          <mc:Fallback xmlns="">
            <p:pic>
              <p:nvPicPr>
                <p:cNvPr id="25" name="Ink 24">
                  <a:extLst>
                    <a:ext uri="{FF2B5EF4-FFF2-40B4-BE49-F238E27FC236}">
                      <a16:creationId xmlns:a16="http://schemas.microsoft.com/office/drawing/2014/main" id="{F4926C1A-D9BA-19AF-5A29-97DDCE33D710}"/>
                    </a:ext>
                  </a:extLst>
                </p:cNvPr>
                <p:cNvPicPr/>
                <p:nvPr/>
              </p:nvPicPr>
              <p:blipFill>
                <a:blip r:embed="rId115"/>
                <a:stretch>
                  <a:fillRect/>
                </a:stretch>
              </p:blipFill>
              <p:spPr>
                <a:xfrm>
                  <a:off x="2808607" y="1126821"/>
                  <a:ext cx="38952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6" name="Ink 25">
                  <a:extLst>
                    <a:ext uri="{FF2B5EF4-FFF2-40B4-BE49-F238E27FC236}">
                      <a16:creationId xmlns:a16="http://schemas.microsoft.com/office/drawing/2014/main" id="{303A629F-1459-D5B7-39AC-E3279419EA19}"/>
                    </a:ext>
                  </a:extLst>
                </p14:cNvPr>
                <p14:cNvContentPartPr/>
                <p14:nvPr/>
              </p14:nvContentPartPr>
              <p14:xfrm>
                <a:off x="3330607" y="1032501"/>
                <a:ext cx="225360" cy="216360"/>
              </p14:xfrm>
            </p:contentPart>
          </mc:Choice>
          <mc:Fallback xmlns="">
            <p:pic>
              <p:nvPicPr>
                <p:cNvPr id="26" name="Ink 25">
                  <a:extLst>
                    <a:ext uri="{FF2B5EF4-FFF2-40B4-BE49-F238E27FC236}">
                      <a16:creationId xmlns:a16="http://schemas.microsoft.com/office/drawing/2014/main" id="{303A629F-1459-D5B7-39AC-E3279419EA19}"/>
                    </a:ext>
                  </a:extLst>
                </p:cNvPr>
                <p:cNvPicPr/>
                <p:nvPr/>
              </p:nvPicPr>
              <p:blipFill>
                <a:blip r:embed="rId117"/>
                <a:stretch>
                  <a:fillRect/>
                </a:stretch>
              </p:blipFill>
              <p:spPr>
                <a:xfrm>
                  <a:off x="3321967" y="1023861"/>
                  <a:ext cx="24300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55" name="Ink 254">
                  <a:extLst>
                    <a:ext uri="{FF2B5EF4-FFF2-40B4-BE49-F238E27FC236}">
                      <a16:creationId xmlns:a16="http://schemas.microsoft.com/office/drawing/2014/main" id="{03FF0A48-EF99-B624-F888-9704B0F45405}"/>
                    </a:ext>
                  </a:extLst>
                </p14:cNvPr>
                <p14:cNvContentPartPr/>
                <p14:nvPr/>
              </p14:nvContentPartPr>
              <p14:xfrm>
                <a:off x="3354007" y="980301"/>
                <a:ext cx="238680" cy="34920"/>
              </p14:xfrm>
            </p:contentPart>
          </mc:Choice>
          <mc:Fallback xmlns="">
            <p:pic>
              <p:nvPicPr>
                <p:cNvPr id="255" name="Ink 254">
                  <a:extLst>
                    <a:ext uri="{FF2B5EF4-FFF2-40B4-BE49-F238E27FC236}">
                      <a16:creationId xmlns:a16="http://schemas.microsoft.com/office/drawing/2014/main" id="{03FF0A48-EF99-B624-F888-9704B0F45405}"/>
                    </a:ext>
                  </a:extLst>
                </p:cNvPr>
                <p:cNvPicPr/>
                <p:nvPr/>
              </p:nvPicPr>
              <p:blipFill>
                <a:blip r:embed="rId119"/>
                <a:stretch>
                  <a:fillRect/>
                </a:stretch>
              </p:blipFill>
              <p:spPr>
                <a:xfrm>
                  <a:off x="3345007" y="971661"/>
                  <a:ext cx="256320" cy="52560"/>
                </a:xfrm>
                <a:prstGeom prst="rect">
                  <a:avLst/>
                </a:prstGeom>
              </p:spPr>
            </p:pic>
          </mc:Fallback>
        </mc:AlternateContent>
      </p:grpSp>
      <p:grpSp>
        <p:nvGrpSpPr>
          <p:cNvPr id="258" name="Group 257">
            <a:extLst>
              <a:ext uri="{FF2B5EF4-FFF2-40B4-BE49-F238E27FC236}">
                <a16:creationId xmlns:a16="http://schemas.microsoft.com/office/drawing/2014/main" id="{9E0CE473-6653-A360-1878-F2ED96E82036}"/>
              </a:ext>
            </a:extLst>
          </p:cNvPr>
          <p:cNvGrpSpPr/>
          <p:nvPr/>
        </p:nvGrpSpPr>
        <p:grpSpPr>
          <a:xfrm>
            <a:off x="3546967" y="2721621"/>
            <a:ext cx="303480" cy="305640"/>
            <a:chOff x="3546967" y="2721621"/>
            <a:chExt cx="303480" cy="305640"/>
          </a:xfrm>
        </p:grpSpPr>
        <mc:AlternateContent xmlns:mc="http://schemas.openxmlformats.org/markup-compatibility/2006" xmlns:p14="http://schemas.microsoft.com/office/powerpoint/2010/main">
          <mc:Choice Requires="p14">
            <p:contentPart p14:bwMode="auto" r:id="rId120">
              <p14:nvContentPartPr>
                <p14:cNvPr id="132" name="Ink 131">
                  <a:extLst>
                    <a:ext uri="{FF2B5EF4-FFF2-40B4-BE49-F238E27FC236}">
                      <a16:creationId xmlns:a16="http://schemas.microsoft.com/office/drawing/2014/main" id="{B909865A-6C7A-C312-7EE2-BCBA1F873F3E}"/>
                    </a:ext>
                  </a:extLst>
                </p14:cNvPr>
                <p14:cNvContentPartPr/>
                <p14:nvPr/>
              </p14:nvContentPartPr>
              <p14:xfrm>
                <a:off x="3570367" y="2797941"/>
                <a:ext cx="175680" cy="229320"/>
              </p14:xfrm>
            </p:contentPart>
          </mc:Choice>
          <mc:Fallback xmlns="">
            <p:pic>
              <p:nvPicPr>
                <p:cNvPr id="132" name="Ink 131">
                  <a:extLst>
                    <a:ext uri="{FF2B5EF4-FFF2-40B4-BE49-F238E27FC236}">
                      <a16:creationId xmlns:a16="http://schemas.microsoft.com/office/drawing/2014/main" id="{B909865A-6C7A-C312-7EE2-BCBA1F873F3E}"/>
                    </a:ext>
                  </a:extLst>
                </p:cNvPr>
                <p:cNvPicPr/>
                <p:nvPr/>
              </p:nvPicPr>
              <p:blipFill>
                <a:blip r:embed="rId121"/>
                <a:stretch>
                  <a:fillRect/>
                </a:stretch>
              </p:blipFill>
              <p:spPr>
                <a:xfrm>
                  <a:off x="3561367" y="2788941"/>
                  <a:ext cx="19332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33" name="Ink 132">
                  <a:extLst>
                    <a:ext uri="{FF2B5EF4-FFF2-40B4-BE49-F238E27FC236}">
                      <a16:creationId xmlns:a16="http://schemas.microsoft.com/office/drawing/2014/main" id="{78A768AA-236C-0F2B-5BE7-0B3E82C39DBD}"/>
                    </a:ext>
                  </a:extLst>
                </p14:cNvPr>
                <p14:cNvContentPartPr/>
                <p14:nvPr/>
              </p14:nvContentPartPr>
              <p14:xfrm>
                <a:off x="3564967" y="2930781"/>
                <a:ext cx="285480" cy="72720"/>
              </p14:xfrm>
            </p:contentPart>
          </mc:Choice>
          <mc:Fallback xmlns="">
            <p:pic>
              <p:nvPicPr>
                <p:cNvPr id="133" name="Ink 132">
                  <a:extLst>
                    <a:ext uri="{FF2B5EF4-FFF2-40B4-BE49-F238E27FC236}">
                      <a16:creationId xmlns:a16="http://schemas.microsoft.com/office/drawing/2014/main" id="{78A768AA-236C-0F2B-5BE7-0B3E82C39DBD}"/>
                    </a:ext>
                  </a:extLst>
                </p:cNvPr>
                <p:cNvPicPr/>
                <p:nvPr/>
              </p:nvPicPr>
              <p:blipFill>
                <a:blip r:embed="rId123"/>
                <a:stretch>
                  <a:fillRect/>
                </a:stretch>
              </p:blipFill>
              <p:spPr>
                <a:xfrm>
                  <a:off x="3556327" y="2922141"/>
                  <a:ext cx="30312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57" name="Ink 256">
                  <a:extLst>
                    <a:ext uri="{FF2B5EF4-FFF2-40B4-BE49-F238E27FC236}">
                      <a16:creationId xmlns:a16="http://schemas.microsoft.com/office/drawing/2014/main" id="{114FF334-C8BF-607D-04F8-331FDA4CF161}"/>
                    </a:ext>
                  </a:extLst>
                </p14:cNvPr>
                <p14:cNvContentPartPr/>
                <p14:nvPr/>
              </p14:nvContentPartPr>
              <p14:xfrm>
                <a:off x="3546967" y="2721621"/>
                <a:ext cx="280080" cy="38160"/>
              </p14:xfrm>
            </p:contentPart>
          </mc:Choice>
          <mc:Fallback xmlns="">
            <p:pic>
              <p:nvPicPr>
                <p:cNvPr id="257" name="Ink 256">
                  <a:extLst>
                    <a:ext uri="{FF2B5EF4-FFF2-40B4-BE49-F238E27FC236}">
                      <a16:creationId xmlns:a16="http://schemas.microsoft.com/office/drawing/2014/main" id="{114FF334-C8BF-607D-04F8-331FDA4CF161}"/>
                    </a:ext>
                  </a:extLst>
                </p:cNvPr>
                <p:cNvPicPr/>
                <p:nvPr/>
              </p:nvPicPr>
              <p:blipFill>
                <a:blip r:embed="rId125"/>
                <a:stretch>
                  <a:fillRect/>
                </a:stretch>
              </p:blipFill>
              <p:spPr>
                <a:xfrm>
                  <a:off x="3538327" y="2712981"/>
                  <a:ext cx="297720" cy="55800"/>
                </a:xfrm>
                <a:prstGeom prst="rect">
                  <a:avLst/>
                </a:prstGeom>
              </p:spPr>
            </p:pic>
          </mc:Fallback>
        </mc:AlternateContent>
      </p:grpSp>
      <p:grpSp>
        <p:nvGrpSpPr>
          <p:cNvPr id="260" name="Group 259">
            <a:extLst>
              <a:ext uri="{FF2B5EF4-FFF2-40B4-BE49-F238E27FC236}">
                <a16:creationId xmlns:a16="http://schemas.microsoft.com/office/drawing/2014/main" id="{24A1E5F0-1BE9-18E0-74BA-C99DE51713AF}"/>
              </a:ext>
            </a:extLst>
          </p:cNvPr>
          <p:cNvGrpSpPr/>
          <p:nvPr/>
        </p:nvGrpSpPr>
        <p:grpSpPr>
          <a:xfrm>
            <a:off x="1622767" y="4755981"/>
            <a:ext cx="2071080" cy="787320"/>
            <a:chOff x="1622767" y="4755981"/>
            <a:chExt cx="2071080" cy="787320"/>
          </a:xfrm>
        </p:grpSpPr>
        <mc:AlternateContent xmlns:mc="http://schemas.openxmlformats.org/markup-compatibility/2006" xmlns:p14="http://schemas.microsoft.com/office/powerpoint/2010/main">
          <mc:Choice Requires="p14">
            <p:contentPart p14:bwMode="auto" r:id="rId126">
              <p14:nvContentPartPr>
                <p14:cNvPr id="172" name="Ink 171">
                  <a:extLst>
                    <a:ext uri="{FF2B5EF4-FFF2-40B4-BE49-F238E27FC236}">
                      <a16:creationId xmlns:a16="http://schemas.microsoft.com/office/drawing/2014/main" id="{319B9BB2-2F0E-96D6-6D63-76D82938667A}"/>
                    </a:ext>
                  </a:extLst>
                </p14:cNvPr>
                <p14:cNvContentPartPr/>
                <p14:nvPr/>
              </p14:nvContentPartPr>
              <p14:xfrm>
                <a:off x="2339167" y="4805301"/>
                <a:ext cx="99360" cy="126720"/>
              </p14:xfrm>
            </p:contentPart>
          </mc:Choice>
          <mc:Fallback xmlns="">
            <p:pic>
              <p:nvPicPr>
                <p:cNvPr id="172" name="Ink 171">
                  <a:extLst>
                    <a:ext uri="{FF2B5EF4-FFF2-40B4-BE49-F238E27FC236}">
                      <a16:creationId xmlns:a16="http://schemas.microsoft.com/office/drawing/2014/main" id="{319B9BB2-2F0E-96D6-6D63-76D82938667A}"/>
                    </a:ext>
                  </a:extLst>
                </p:cNvPr>
                <p:cNvPicPr/>
                <p:nvPr/>
              </p:nvPicPr>
              <p:blipFill>
                <a:blip r:embed="rId127"/>
                <a:stretch>
                  <a:fillRect/>
                </a:stretch>
              </p:blipFill>
              <p:spPr>
                <a:xfrm>
                  <a:off x="2330167" y="4796301"/>
                  <a:ext cx="11700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73" name="Ink 172">
                  <a:extLst>
                    <a:ext uri="{FF2B5EF4-FFF2-40B4-BE49-F238E27FC236}">
                      <a16:creationId xmlns:a16="http://schemas.microsoft.com/office/drawing/2014/main" id="{335C60A7-C5D7-E98A-E100-29016D8DC6E3}"/>
                    </a:ext>
                  </a:extLst>
                </p14:cNvPr>
                <p14:cNvContentPartPr/>
                <p14:nvPr/>
              </p14:nvContentPartPr>
              <p14:xfrm>
                <a:off x="2506207" y="4807821"/>
                <a:ext cx="95760" cy="101160"/>
              </p14:xfrm>
            </p:contentPart>
          </mc:Choice>
          <mc:Fallback xmlns="">
            <p:pic>
              <p:nvPicPr>
                <p:cNvPr id="173" name="Ink 172">
                  <a:extLst>
                    <a:ext uri="{FF2B5EF4-FFF2-40B4-BE49-F238E27FC236}">
                      <a16:creationId xmlns:a16="http://schemas.microsoft.com/office/drawing/2014/main" id="{335C60A7-C5D7-E98A-E100-29016D8DC6E3}"/>
                    </a:ext>
                  </a:extLst>
                </p:cNvPr>
                <p:cNvPicPr/>
                <p:nvPr/>
              </p:nvPicPr>
              <p:blipFill>
                <a:blip r:embed="rId129"/>
                <a:stretch>
                  <a:fillRect/>
                </a:stretch>
              </p:blipFill>
              <p:spPr>
                <a:xfrm>
                  <a:off x="2497207" y="4798821"/>
                  <a:ext cx="11340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74" name="Ink 173">
                  <a:extLst>
                    <a:ext uri="{FF2B5EF4-FFF2-40B4-BE49-F238E27FC236}">
                      <a16:creationId xmlns:a16="http://schemas.microsoft.com/office/drawing/2014/main" id="{3F9F3083-4BB7-9239-D15B-AE18E344FBB2}"/>
                    </a:ext>
                  </a:extLst>
                </p14:cNvPr>
                <p14:cNvContentPartPr/>
                <p14:nvPr/>
              </p14:nvContentPartPr>
              <p14:xfrm>
                <a:off x="2665687" y="4755981"/>
                <a:ext cx="173520" cy="219240"/>
              </p14:xfrm>
            </p:contentPart>
          </mc:Choice>
          <mc:Fallback xmlns="">
            <p:pic>
              <p:nvPicPr>
                <p:cNvPr id="174" name="Ink 173">
                  <a:extLst>
                    <a:ext uri="{FF2B5EF4-FFF2-40B4-BE49-F238E27FC236}">
                      <a16:creationId xmlns:a16="http://schemas.microsoft.com/office/drawing/2014/main" id="{3F9F3083-4BB7-9239-D15B-AE18E344FBB2}"/>
                    </a:ext>
                  </a:extLst>
                </p:cNvPr>
                <p:cNvPicPr/>
                <p:nvPr/>
              </p:nvPicPr>
              <p:blipFill>
                <a:blip r:embed="rId131"/>
                <a:stretch>
                  <a:fillRect/>
                </a:stretch>
              </p:blipFill>
              <p:spPr>
                <a:xfrm>
                  <a:off x="2656687" y="4747341"/>
                  <a:ext cx="19116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45" name="Ink 144">
                  <a:extLst>
                    <a:ext uri="{FF2B5EF4-FFF2-40B4-BE49-F238E27FC236}">
                      <a16:creationId xmlns:a16="http://schemas.microsoft.com/office/drawing/2014/main" id="{557A34C6-0F6C-AD9D-2E7D-0E9437F38959}"/>
                    </a:ext>
                  </a:extLst>
                </p14:cNvPr>
                <p14:cNvContentPartPr/>
                <p14:nvPr/>
              </p14:nvContentPartPr>
              <p14:xfrm>
                <a:off x="1622767" y="5101581"/>
                <a:ext cx="133200" cy="237960"/>
              </p14:xfrm>
            </p:contentPart>
          </mc:Choice>
          <mc:Fallback xmlns="">
            <p:pic>
              <p:nvPicPr>
                <p:cNvPr id="145" name="Ink 144">
                  <a:extLst>
                    <a:ext uri="{FF2B5EF4-FFF2-40B4-BE49-F238E27FC236}">
                      <a16:creationId xmlns:a16="http://schemas.microsoft.com/office/drawing/2014/main" id="{557A34C6-0F6C-AD9D-2E7D-0E9437F38959}"/>
                    </a:ext>
                  </a:extLst>
                </p:cNvPr>
                <p:cNvPicPr/>
                <p:nvPr/>
              </p:nvPicPr>
              <p:blipFill>
                <a:blip r:embed="rId133"/>
                <a:stretch>
                  <a:fillRect/>
                </a:stretch>
              </p:blipFill>
              <p:spPr>
                <a:xfrm>
                  <a:off x="1614127" y="5092581"/>
                  <a:ext cx="15084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46" name="Ink 145">
                  <a:extLst>
                    <a:ext uri="{FF2B5EF4-FFF2-40B4-BE49-F238E27FC236}">
                      <a16:creationId xmlns:a16="http://schemas.microsoft.com/office/drawing/2014/main" id="{A6EF91C5-2E9E-A759-11BB-78227FE9258C}"/>
                    </a:ext>
                  </a:extLst>
                </p14:cNvPr>
                <p14:cNvContentPartPr/>
                <p14:nvPr/>
              </p14:nvContentPartPr>
              <p14:xfrm>
                <a:off x="1830487" y="5196261"/>
                <a:ext cx="351720" cy="12240"/>
              </p14:xfrm>
            </p:contentPart>
          </mc:Choice>
          <mc:Fallback xmlns="">
            <p:pic>
              <p:nvPicPr>
                <p:cNvPr id="146" name="Ink 145">
                  <a:extLst>
                    <a:ext uri="{FF2B5EF4-FFF2-40B4-BE49-F238E27FC236}">
                      <a16:creationId xmlns:a16="http://schemas.microsoft.com/office/drawing/2014/main" id="{A6EF91C5-2E9E-A759-11BB-78227FE9258C}"/>
                    </a:ext>
                  </a:extLst>
                </p:cNvPr>
                <p:cNvPicPr/>
                <p:nvPr/>
              </p:nvPicPr>
              <p:blipFill>
                <a:blip r:embed="rId135"/>
                <a:stretch>
                  <a:fillRect/>
                </a:stretch>
              </p:blipFill>
              <p:spPr>
                <a:xfrm>
                  <a:off x="1821487" y="5187621"/>
                  <a:ext cx="36936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47" name="Ink 146">
                  <a:extLst>
                    <a:ext uri="{FF2B5EF4-FFF2-40B4-BE49-F238E27FC236}">
                      <a16:creationId xmlns:a16="http://schemas.microsoft.com/office/drawing/2014/main" id="{8FD356C9-27E1-6D75-73D3-9727E27AB545}"/>
                    </a:ext>
                  </a:extLst>
                </p14:cNvPr>
                <p14:cNvContentPartPr/>
                <p14:nvPr/>
              </p14:nvContentPartPr>
              <p14:xfrm>
                <a:off x="2156647" y="5119941"/>
                <a:ext cx="157680" cy="394200"/>
              </p14:xfrm>
            </p:contentPart>
          </mc:Choice>
          <mc:Fallback xmlns="">
            <p:pic>
              <p:nvPicPr>
                <p:cNvPr id="147" name="Ink 146">
                  <a:extLst>
                    <a:ext uri="{FF2B5EF4-FFF2-40B4-BE49-F238E27FC236}">
                      <a16:creationId xmlns:a16="http://schemas.microsoft.com/office/drawing/2014/main" id="{8FD356C9-27E1-6D75-73D3-9727E27AB545}"/>
                    </a:ext>
                  </a:extLst>
                </p:cNvPr>
                <p:cNvPicPr/>
                <p:nvPr/>
              </p:nvPicPr>
              <p:blipFill>
                <a:blip r:embed="rId137"/>
                <a:stretch>
                  <a:fillRect/>
                </a:stretch>
              </p:blipFill>
              <p:spPr>
                <a:xfrm>
                  <a:off x="2147647" y="5111301"/>
                  <a:ext cx="17532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48" name="Ink 147">
                  <a:extLst>
                    <a:ext uri="{FF2B5EF4-FFF2-40B4-BE49-F238E27FC236}">
                      <a16:creationId xmlns:a16="http://schemas.microsoft.com/office/drawing/2014/main" id="{39AD3A33-7DD5-5F0A-E07B-DBC66BC6B256}"/>
                    </a:ext>
                  </a:extLst>
                </p14:cNvPr>
                <p14:cNvContentPartPr/>
                <p14:nvPr/>
              </p14:nvContentPartPr>
              <p14:xfrm>
                <a:off x="2193367" y="5091861"/>
                <a:ext cx="429840" cy="451440"/>
              </p14:xfrm>
            </p:contentPart>
          </mc:Choice>
          <mc:Fallback xmlns="">
            <p:pic>
              <p:nvPicPr>
                <p:cNvPr id="148" name="Ink 147">
                  <a:extLst>
                    <a:ext uri="{FF2B5EF4-FFF2-40B4-BE49-F238E27FC236}">
                      <a16:creationId xmlns:a16="http://schemas.microsoft.com/office/drawing/2014/main" id="{39AD3A33-7DD5-5F0A-E07B-DBC66BC6B256}"/>
                    </a:ext>
                  </a:extLst>
                </p:cNvPr>
                <p:cNvPicPr/>
                <p:nvPr/>
              </p:nvPicPr>
              <p:blipFill>
                <a:blip r:embed="rId139"/>
                <a:stretch>
                  <a:fillRect/>
                </a:stretch>
              </p:blipFill>
              <p:spPr>
                <a:xfrm>
                  <a:off x="2184367" y="5082861"/>
                  <a:ext cx="447480" cy="4690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50" name="Ink 149">
                  <a:extLst>
                    <a:ext uri="{FF2B5EF4-FFF2-40B4-BE49-F238E27FC236}">
                      <a16:creationId xmlns:a16="http://schemas.microsoft.com/office/drawing/2014/main" id="{00C0FBDE-2DA2-58B9-D3BD-FC48F07FC66C}"/>
                    </a:ext>
                  </a:extLst>
                </p14:cNvPr>
                <p14:cNvContentPartPr/>
                <p14:nvPr/>
              </p14:nvContentPartPr>
              <p14:xfrm>
                <a:off x="2232247" y="5208501"/>
                <a:ext cx="26640" cy="8640"/>
              </p14:xfrm>
            </p:contentPart>
          </mc:Choice>
          <mc:Fallback xmlns="">
            <p:pic>
              <p:nvPicPr>
                <p:cNvPr id="150" name="Ink 149">
                  <a:extLst>
                    <a:ext uri="{FF2B5EF4-FFF2-40B4-BE49-F238E27FC236}">
                      <a16:creationId xmlns:a16="http://schemas.microsoft.com/office/drawing/2014/main" id="{00C0FBDE-2DA2-58B9-D3BD-FC48F07FC66C}"/>
                    </a:ext>
                  </a:extLst>
                </p:cNvPr>
                <p:cNvPicPr/>
                <p:nvPr/>
              </p:nvPicPr>
              <p:blipFill>
                <a:blip r:embed="rId141"/>
                <a:stretch>
                  <a:fillRect/>
                </a:stretch>
              </p:blipFill>
              <p:spPr>
                <a:xfrm>
                  <a:off x="2223247" y="5199501"/>
                  <a:ext cx="4428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76" name="Ink 175">
                  <a:extLst>
                    <a:ext uri="{FF2B5EF4-FFF2-40B4-BE49-F238E27FC236}">
                      <a16:creationId xmlns:a16="http://schemas.microsoft.com/office/drawing/2014/main" id="{FF6FA771-F56F-3670-5098-80FF7C29482A}"/>
                    </a:ext>
                  </a:extLst>
                </p14:cNvPr>
                <p14:cNvContentPartPr/>
                <p14:nvPr/>
              </p14:nvContentPartPr>
              <p14:xfrm>
                <a:off x="2191567" y="5512341"/>
                <a:ext cx="135000" cy="5040"/>
              </p14:xfrm>
            </p:contentPart>
          </mc:Choice>
          <mc:Fallback xmlns="">
            <p:pic>
              <p:nvPicPr>
                <p:cNvPr id="176" name="Ink 175">
                  <a:extLst>
                    <a:ext uri="{FF2B5EF4-FFF2-40B4-BE49-F238E27FC236}">
                      <a16:creationId xmlns:a16="http://schemas.microsoft.com/office/drawing/2014/main" id="{FF6FA771-F56F-3670-5098-80FF7C29482A}"/>
                    </a:ext>
                  </a:extLst>
                </p:cNvPr>
                <p:cNvPicPr/>
                <p:nvPr/>
              </p:nvPicPr>
              <p:blipFill>
                <a:blip r:embed="rId143"/>
                <a:stretch>
                  <a:fillRect/>
                </a:stretch>
              </p:blipFill>
              <p:spPr>
                <a:xfrm>
                  <a:off x="2182567" y="5503341"/>
                  <a:ext cx="1526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78" name="Ink 177">
                  <a:extLst>
                    <a:ext uri="{FF2B5EF4-FFF2-40B4-BE49-F238E27FC236}">
                      <a16:creationId xmlns:a16="http://schemas.microsoft.com/office/drawing/2014/main" id="{1AC852BC-76D6-DDCE-24D5-8CE63A0FAA15}"/>
                    </a:ext>
                  </a:extLst>
                </p14:cNvPr>
                <p14:cNvContentPartPr/>
                <p14:nvPr/>
              </p14:nvContentPartPr>
              <p14:xfrm>
                <a:off x="2184727" y="5208861"/>
                <a:ext cx="108000" cy="2520"/>
              </p14:xfrm>
            </p:contentPart>
          </mc:Choice>
          <mc:Fallback xmlns="">
            <p:pic>
              <p:nvPicPr>
                <p:cNvPr id="178" name="Ink 177">
                  <a:extLst>
                    <a:ext uri="{FF2B5EF4-FFF2-40B4-BE49-F238E27FC236}">
                      <a16:creationId xmlns:a16="http://schemas.microsoft.com/office/drawing/2014/main" id="{1AC852BC-76D6-DDCE-24D5-8CE63A0FAA15}"/>
                    </a:ext>
                  </a:extLst>
                </p:cNvPr>
                <p:cNvPicPr/>
                <p:nvPr/>
              </p:nvPicPr>
              <p:blipFill>
                <a:blip r:embed="rId145"/>
                <a:stretch>
                  <a:fillRect/>
                </a:stretch>
              </p:blipFill>
              <p:spPr>
                <a:xfrm>
                  <a:off x="2175727" y="5199861"/>
                  <a:ext cx="1256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80" name="Ink 179">
                  <a:extLst>
                    <a:ext uri="{FF2B5EF4-FFF2-40B4-BE49-F238E27FC236}">
                      <a16:creationId xmlns:a16="http://schemas.microsoft.com/office/drawing/2014/main" id="{17053439-6257-A258-1D6D-F1F0EC18656C}"/>
                    </a:ext>
                  </a:extLst>
                </p14:cNvPr>
                <p14:cNvContentPartPr/>
                <p14:nvPr/>
              </p14:nvContentPartPr>
              <p14:xfrm>
                <a:off x="2214247" y="5392821"/>
                <a:ext cx="68040" cy="360"/>
              </p14:xfrm>
            </p:contentPart>
          </mc:Choice>
          <mc:Fallback xmlns="">
            <p:pic>
              <p:nvPicPr>
                <p:cNvPr id="180" name="Ink 179">
                  <a:extLst>
                    <a:ext uri="{FF2B5EF4-FFF2-40B4-BE49-F238E27FC236}">
                      <a16:creationId xmlns:a16="http://schemas.microsoft.com/office/drawing/2014/main" id="{17053439-6257-A258-1D6D-F1F0EC18656C}"/>
                    </a:ext>
                  </a:extLst>
                </p:cNvPr>
                <p:cNvPicPr/>
                <p:nvPr/>
              </p:nvPicPr>
              <p:blipFill>
                <a:blip r:embed="rId147"/>
                <a:stretch>
                  <a:fillRect/>
                </a:stretch>
              </p:blipFill>
              <p:spPr>
                <a:xfrm>
                  <a:off x="2205247" y="5383821"/>
                  <a:ext cx="85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52" name="Ink 151">
                  <a:extLst>
                    <a:ext uri="{FF2B5EF4-FFF2-40B4-BE49-F238E27FC236}">
                      <a16:creationId xmlns:a16="http://schemas.microsoft.com/office/drawing/2014/main" id="{28D37D40-C0B3-B8E2-048E-0CBC2F9DEAE8}"/>
                    </a:ext>
                  </a:extLst>
                </p14:cNvPr>
                <p14:cNvContentPartPr/>
                <p14:nvPr/>
              </p14:nvContentPartPr>
              <p14:xfrm>
                <a:off x="2643007" y="5200221"/>
                <a:ext cx="120240" cy="89280"/>
              </p14:xfrm>
            </p:contentPart>
          </mc:Choice>
          <mc:Fallback xmlns="">
            <p:pic>
              <p:nvPicPr>
                <p:cNvPr id="152" name="Ink 151">
                  <a:extLst>
                    <a:ext uri="{FF2B5EF4-FFF2-40B4-BE49-F238E27FC236}">
                      <a16:creationId xmlns:a16="http://schemas.microsoft.com/office/drawing/2014/main" id="{28D37D40-C0B3-B8E2-048E-0CBC2F9DEAE8}"/>
                    </a:ext>
                  </a:extLst>
                </p:cNvPr>
                <p:cNvPicPr/>
                <p:nvPr/>
              </p:nvPicPr>
              <p:blipFill>
                <a:blip r:embed="rId149"/>
                <a:stretch>
                  <a:fillRect/>
                </a:stretch>
              </p:blipFill>
              <p:spPr>
                <a:xfrm>
                  <a:off x="2634367" y="5191221"/>
                  <a:ext cx="13788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53" name="Ink 152">
                  <a:extLst>
                    <a:ext uri="{FF2B5EF4-FFF2-40B4-BE49-F238E27FC236}">
                      <a16:creationId xmlns:a16="http://schemas.microsoft.com/office/drawing/2014/main" id="{F7E60201-05E2-36EB-10AE-459722AF969C}"/>
                    </a:ext>
                  </a:extLst>
                </p14:cNvPr>
                <p14:cNvContentPartPr/>
                <p14:nvPr/>
              </p14:nvContentPartPr>
              <p14:xfrm>
                <a:off x="2787007" y="5236581"/>
                <a:ext cx="477720" cy="43920"/>
              </p14:xfrm>
            </p:contentPart>
          </mc:Choice>
          <mc:Fallback xmlns="">
            <p:pic>
              <p:nvPicPr>
                <p:cNvPr id="153" name="Ink 152">
                  <a:extLst>
                    <a:ext uri="{FF2B5EF4-FFF2-40B4-BE49-F238E27FC236}">
                      <a16:creationId xmlns:a16="http://schemas.microsoft.com/office/drawing/2014/main" id="{F7E60201-05E2-36EB-10AE-459722AF969C}"/>
                    </a:ext>
                  </a:extLst>
                </p:cNvPr>
                <p:cNvPicPr/>
                <p:nvPr/>
              </p:nvPicPr>
              <p:blipFill>
                <a:blip r:embed="rId151"/>
                <a:stretch>
                  <a:fillRect/>
                </a:stretch>
              </p:blipFill>
              <p:spPr>
                <a:xfrm>
                  <a:off x="2778007" y="5227581"/>
                  <a:ext cx="4953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54" name="Ink 153">
                  <a:extLst>
                    <a:ext uri="{FF2B5EF4-FFF2-40B4-BE49-F238E27FC236}">
                      <a16:creationId xmlns:a16="http://schemas.microsoft.com/office/drawing/2014/main" id="{7200922A-B5CE-C1E2-243B-57C6567A7CA5}"/>
                    </a:ext>
                  </a:extLst>
                </p14:cNvPr>
                <p14:cNvContentPartPr/>
                <p14:nvPr/>
              </p14:nvContentPartPr>
              <p14:xfrm>
                <a:off x="3397927" y="5160621"/>
                <a:ext cx="295920" cy="200160"/>
              </p14:xfrm>
            </p:contentPart>
          </mc:Choice>
          <mc:Fallback xmlns="">
            <p:pic>
              <p:nvPicPr>
                <p:cNvPr id="154" name="Ink 153">
                  <a:extLst>
                    <a:ext uri="{FF2B5EF4-FFF2-40B4-BE49-F238E27FC236}">
                      <a16:creationId xmlns:a16="http://schemas.microsoft.com/office/drawing/2014/main" id="{7200922A-B5CE-C1E2-243B-57C6567A7CA5}"/>
                    </a:ext>
                  </a:extLst>
                </p:cNvPr>
                <p:cNvPicPr/>
                <p:nvPr/>
              </p:nvPicPr>
              <p:blipFill>
                <a:blip r:embed="rId153"/>
                <a:stretch>
                  <a:fillRect/>
                </a:stretch>
              </p:blipFill>
              <p:spPr>
                <a:xfrm>
                  <a:off x="3389287" y="5151981"/>
                  <a:ext cx="31356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59" name="Ink 258">
                  <a:extLst>
                    <a:ext uri="{FF2B5EF4-FFF2-40B4-BE49-F238E27FC236}">
                      <a16:creationId xmlns:a16="http://schemas.microsoft.com/office/drawing/2014/main" id="{A731DB15-0514-2D20-C217-6448D99C2AA9}"/>
                    </a:ext>
                  </a:extLst>
                </p14:cNvPr>
                <p14:cNvContentPartPr/>
                <p14:nvPr/>
              </p14:nvContentPartPr>
              <p14:xfrm>
                <a:off x="3325927" y="5058021"/>
                <a:ext cx="323280" cy="81720"/>
              </p14:xfrm>
            </p:contentPart>
          </mc:Choice>
          <mc:Fallback xmlns="">
            <p:pic>
              <p:nvPicPr>
                <p:cNvPr id="259" name="Ink 258">
                  <a:extLst>
                    <a:ext uri="{FF2B5EF4-FFF2-40B4-BE49-F238E27FC236}">
                      <a16:creationId xmlns:a16="http://schemas.microsoft.com/office/drawing/2014/main" id="{A731DB15-0514-2D20-C217-6448D99C2AA9}"/>
                    </a:ext>
                  </a:extLst>
                </p:cNvPr>
                <p:cNvPicPr/>
                <p:nvPr/>
              </p:nvPicPr>
              <p:blipFill>
                <a:blip r:embed="rId155"/>
                <a:stretch>
                  <a:fillRect/>
                </a:stretch>
              </p:blipFill>
              <p:spPr>
                <a:xfrm>
                  <a:off x="3316927" y="5049021"/>
                  <a:ext cx="340920" cy="99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6">
            <p14:nvContentPartPr>
              <p14:cNvPr id="184" name="Ink 183">
                <a:extLst>
                  <a:ext uri="{FF2B5EF4-FFF2-40B4-BE49-F238E27FC236}">
                    <a16:creationId xmlns:a16="http://schemas.microsoft.com/office/drawing/2014/main" id="{8D028580-0A36-7C92-8A23-9B6216C65F04}"/>
                  </a:ext>
                </a:extLst>
              </p14:cNvPr>
              <p14:cNvContentPartPr/>
              <p14:nvPr/>
            </p14:nvContentPartPr>
            <p14:xfrm>
              <a:off x="5702287" y="3175221"/>
              <a:ext cx="2505240" cy="79560"/>
            </p14:xfrm>
          </p:contentPart>
        </mc:Choice>
        <mc:Fallback xmlns="">
          <p:pic>
            <p:nvPicPr>
              <p:cNvPr id="184" name="Ink 183">
                <a:extLst>
                  <a:ext uri="{FF2B5EF4-FFF2-40B4-BE49-F238E27FC236}">
                    <a16:creationId xmlns:a16="http://schemas.microsoft.com/office/drawing/2014/main" id="{8D028580-0A36-7C92-8A23-9B6216C65F04}"/>
                  </a:ext>
                </a:extLst>
              </p:cNvPr>
              <p:cNvPicPr/>
              <p:nvPr/>
            </p:nvPicPr>
            <p:blipFill>
              <a:blip r:embed="rId157"/>
              <a:stretch>
                <a:fillRect/>
              </a:stretch>
            </p:blipFill>
            <p:spPr>
              <a:xfrm>
                <a:off x="5693647" y="3166581"/>
                <a:ext cx="252288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61" name="Ink 260">
                <a:extLst>
                  <a:ext uri="{FF2B5EF4-FFF2-40B4-BE49-F238E27FC236}">
                    <a16:creationId xmlns:a16="http://schemas.microsoft.com/office/drawing/2014/main" id="{65B95AD0-11DF-628F-E68D-8CC830BF1FE4}"/>
                  </a:ext>
                </a:extLst>
              </p14:cNvPr>
              <p14:cNvContentPartPr/>
              <p14:nvPr/>
            </p14:nvContentPartPr>
            <p14:xfrm>
              <a:off x="6876247" y="1521381"/>
              <a:ext cx="237960" cy="31680"/>
            </p14:xfrm>
          </p:contentPart>
        </mc:Choice>
        <mc:Fallback xmlns="">
          <p:pic>
            <p:nvPicPr>
              <p:cNvPr id="261" name="Ink 260">
                <a:extLst>
                  <a:ext uri="{FF2B5EF4-FFF2-40B4-BE49-F238E27FC236}">
                    <a16:creationId xmlns:a16="http://schemas.microsoft.com/office/drawing/2014/main" id="{65B95AD0-11DF-628F-E68D-8CC830BF1FE4}"/>
                  </a:ext>
                </a:extLst>
              </p:cNvPr>
              <p:cNvPicPr/>
              <p:nvPr/>
            </p:nvPicPr>
            <p:blipFill>
              <a:blip r:embed="rId159"/>
              <a:stretch>
                <a:fillRect/>
              </a:stretch>
            </p:blipFill>
            <p:spPr>
              <a:xfrm>
                <a:off x="6867247" y="1512741"/>
                <a:ext cx="25560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63" name="Ink 262">
                <a:extLst>
                  <a:ext uri="{FF2B5EF4-FFF2-40B4-BE49-F238E27FC236}">
                    <a16:creationId xmlns:a16="http://schemas.microsoft.com/office/drawing/2014/main" id="{8E417733-44D0-ECEA-022A-0BB9F95DCFF1}"/>
                  </a:ext>
                </a:extLst>
              </p14:cNvPr>
              <p14:cNvContentPartPr/>
              <p14:nvPr/>
            </p14:nvContentPartPr>
            <p14:xfrm>
              <a:off x="7790647" y="3495621"/>
              <a:ext cx="36720" cy="227160"/>
            </p14:xfrm>
          </p:contentPart>
        </mc:Choice>
        <mc:Fallback xmlns="">
          <p:pic>
            <p:nvPicPr>
              <p:cNvPr id="263" name="Ink 262">
                <a:extLst>
                  <a:ext uri="{FF2B5EF4-FFF2-40B4-BE49-F238E27FC236}">
                    <a16:creationId xmlns:a16="http://schemas.microsoft.com/office/drawing/2014/main" id="{8E417733-44D0-ECEA-022A-0BB9F95DCFF1}"/>
                  </a:ext>
                </a:extLst>
              </p:cNvPr>
              <p:cNvPicPr/>
              <p:nvPr/>
            </p:nvPicPr>
            <p:blipFill>
              <a:blip r:embed="rId161"/>
              <a:stretch>
                <a:fillRect/>
              </a:stretch>
            </p:blipFill>
            <p:spPr>
              <a:xfrm>
                <a:off x="7782007" y="3486981"/>
                <a:ext cx="543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64" name="Ink 263">
                <a:extLst>
                  <a:ext uri="{FF2B5EF4-FFF2-40B4-BE49-F238E27FC236}">
                    <a16:creationId xmlns:a16="http://schemas.microsoft.com/office/drawing/2014/main" id="{6971684E-DCB2-F8BB-39FC-EE9629DDB408}"/>
                  </a:ext>
                </a:extLst>
              </p14:cNvPr>
              <p14:cNvContentPartPr/>
              <p14:nvPr/>
            </p14:nvContentPartPr>
            <p14:xfrm>
              <a:off x="6503647" y="4737981"/>
              <a:ext cx="34200" cy="340200"/>
            </p14:xfrm>
          </p:contentPart>
        </mc:Choice>
        <mc:Fallback xmlns="">
          <p:pic>
            <p:nvPicPr>
              <p:cNvPr id="264" name="Ink 263">
                <a:extLst>
                  <a:ext uri="{FF2B5EF4-FFF2-40B4-BE49-F238E27FC236}">
                    <a16:creationId xmlns:a16="http://schemas.microsoft.com/office/drawing/2014/main" id="{6971684E-DCB2-F8BB-39FC-EE9629DDB408}"/>
                  </a:ext>
                </a:extLst>
              </p:cNvPr>
              <p:cNvPicPr/>
              <p:nvPr/>
            </p:nvPicPr>
            <p:blipFill>
              <a:blip r:embed="rId163"/>
              <a:stretch>
                <a:fillRect/>
              </a:stretch>
            </p:blipFill>
            <p:spPr>
              <a:xfrm>
                <a:off x="6495007" y="4728981"/>
                <a:ext cx="5184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65" name="Ink 264">
                <a:extLst>
                  <a:ext uri="{FF2B5EF4-FFF2-40B4-BE49-F238E27FC236}">
                    <a16:creationId xmlns:a16="http://schemas.microsoft.com/office/drawing/2014/main" id="{C59D44D8-19CA-4D0B-03EE-DFD12C92D261}"/>
                  </a:ext>
                </a:extLst>
              </p14:cNvPr>
              <p14:cNvContentPartPr/>
              <p14:nvPr/>
            </p14:nvContentPartPr>
            <p14:xfrm>
              <a:off x="7741327" y="4763181"/>
              <a:ext cx="175680" cy="281880"/>
            </p14:xfrm>
          </p:contentPart>
        </mc:Choice>
        <mc:Fallback xmlns="">
          <p:pic>
            <p:nvPicPr>
              <p:cNvPr id="265" name="Ink 264">
                <a:extLst>
                  <a:ext uri="{FF2B5EF4-FFF2-40B4-BE49-F238E27FC236}">
                    <a16:creationId xmlns:a16="http://schemas.microsoft.com/office/drawing/2014/main" id="{C59D44D8-19CA-4D0B-03EE-DFD12C92D261}"/>
                  </a:ext>
                </a:extLst>
              </p:cNvPr>
              <p:cNvPicPr/>
              <p:nvPr/>
            </p:nvPicPr>
            <p:blipFill>
              <a:blip r:embed="rId165"/>
              <a:stretch>
                <a:fillRect/>
              </a:stretch>
            </p:blipFill>
            <p:spPr>
              <a:xfrm>
                <a:off x="7732327" y="4754181"/>
                <a:ext cx="193320" cy="299520"/>
              </a:xfrm>
              <a:prstGeom prst="rect">
                <a:avLst/>
              </a:prstGeom>
            </p:spPr>
          </p:pic>
        </mc:Fallback>
      </mc:AlternateContent>
      <p:grpSp>
        <p:nvGrpSpPr>
          <p:cNvPr id="276" name="Group 275">
            <a:extLst>
              <a:ext uri="{FF2B5EF4-FFF2-40B4-BE49-F238E27FC236}">
                <a16:creationId xmlns:a16="http://schemas.microsoft.com/office/drawing/2014/main" id="{26D50996-E074-82FA-3193-0777867BE04A}"/>
              </a:ext>
            </a:extLst>
          </p:cNvPr>
          <p:cNvGrpSpPr/>
          <p:nvPr/>
        </p:nvGrpSpPr>
        <p:grpSpPr>
          <a:xfrm>
            <a:off x="5655847" y="510141"/>
            <a:ext cx="2727360" cy="5054400"/>
            <a:chOff x="5655847" y="510141"/>
            <a:chExt cx="2727360" cy="5054400"/>
          </a:xfrm>
        </p:grpSpPr>
        <mc:AlternateContent xmlns:mc="http://schemas.openxmlformats.org/markup-compatibility/2006" xmlns:p14="http://schemas.microsoft.com/office/powerpoint/2010/main">
          <mc:Choice Requires="p14">
            <p:contentPart p14:bwMode="auto" r:id="rId166">
              <p14:nvContentPartPr>
                <p14:cNvPr id="211" name="Ink 210">
                  <a:extLst>
                    <a:ext uri="{FF2B5EF4-FFF2-40B4-BE49-F238E27FC236}">
                      <a16:creationId xmlns:a16="http://schemas.microsoft.com/office/drawing/2014/main" id="{481C4542-E883-2586-D62E-A75676D6920C}"/>
                    </a:ext>
                  </a:extLst>
                </p14:cNvPr>
                <p14:cNvContentPartPr/>
                <p14:nvPr/>
              </p14:nvContentPartPr>
              <p14:xfrm>
                <a:off x="6598687" y="522381"/>
                <a:ext cx="138960" cy="252360"/>
              </p14:xfrm>
            </p:contentPart>
          </mc:Choice>
          <mc:Fallback xmlns="">
            <p:pic>
              <p:nvPicPr>
                <p:cNvPr id="211" name="Ink 210">
                  <a:extLst>
                    <a:ext uri="{FF2B5EF4-FFF2-40B4-BE49-F238E27FC236}">
                      <a16:creationId xmlns:a16="http://schemas.microsoft.com/office/drawing/2014/main" id="{481C4542-E883-2586-D62E-A75676D6920C}"/>
                    </a:ext>
                  </a:extLst>
                </p:cNvPr>
                <p:cNvPicPr/>
                <p:nvPr/>
              </p:nvPicPr>
              <p:blipFill>
                <a:blip r:embed="rId167"/>
                <a:stretch>
                  <a:fillRect/>
                </a:stretch>
              </p:blipFill>
              <p:spPr>
                <a:xfrm>
                  <a:off x="6589687" y="513741"/>
                  <a:ext cx="15660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16" name="Ink 215">
                  <a:extLst>
                    <a:ext uri="{FF2B5EF4-FFF2-40B4-BE49-F238E27FC236}">
                      <a16:creationId xmlns:a16="http://schemas.microsoft.com/office/drawing/2014/main" id="{C446C859-EDAE-3405-025A-A69C84EFD2EF}"/>
                    </a:ext>
                  </a:extLst>
                </p14:cNvPr>
                <p14:cNvContentPartPr/>
                <p14:nvPr/>
              </p14:nvContentPartPr>
              <p14:xfrm>
                <a:off x="6859687" y="782301"/>
                <a:ext cx="99720" cy="145440"/>
              </p14:xfrm>
            </p:contentPart>
          </mc:Choice>
          <mc:Fallback xmlns="">
            <p:pic>
              <p:nvPicPr>
                <p:cNvPr id="216" name="Ink 215">
                  <a:extLst>
                    <a:ext uri="{FF2B5EF4-FFF2-40B4-BE49-F238E27FC236}">
                      <a16:creationId xmlns:a16="http://schemas.microsoft.com/office/drawing/2014/main" id="{C446C859-EDAE-3405-025A-A69C84EFD2EF}"/>
                    </a:ext>
                  </a:extLst>
                </p:cNvPr>
                <p:cNvPicPr/>
                <p:nvPr/>
              </p:nvPicPr>
              <p:blipFill>
                <a:blip r:embed="rId169"/>
                <a:stretch>
                  <a:fillRect/>
                </a:stretch>
              </p:blipFill>
              <p:spPr>
                <a:xfrm>
                  <a:off x="6851047" y="773301"/>
                  <a:ext cx="1173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17" name="Ink 216">
                  <a:extLst>
                    <a:ext uri="{FF2B5EF4-FFF2-40B4-BE49-F238E27FC236}">
                      <a16:creationId xmlns:a16="http://schemas.microsoft.com/office/drawing/2014/main" id="{8C3260D2-AEC3-1D8B-CBFE-A2CD73147F6D}"/>
                    </a:ext>
                  </a:extLst>
                </p14:cNvPr>
                <p14:cNvContentPartPr/>
                <p14:nvPr/>
              </p14:nvContentPartPr>
              <p14:xfrm>
                <a:off x="7162447" y="528141"/>
                <a:ext cx="132480" cy="258480"/>
              </p14:xfrm>
            </p:contentPart>
          </mc:Choice>
          <mc:Fallback xmlns="">
            <p:pic>
              <p:nvPicPr>
                <p:cNvPr id="217" name="Ink 216">
                  <a:extLst>
                    <a:ext uri="{FF2B5EF4-FFF2-40B4-BE49-F238E27FC236}">
                      <a16:creationId xmlns:a16="http://schemas.microsoft.com/office/drawing/2014/main" id="{8C3260D2-AEC3-1D8B-CBFE-A2CD73147F6D}"/>
                    </a:ext>
                  </a:extLst>
                </p:cNvPr>
                <p:cNvPicPr/>
                <p:nvPr/>
              </p:nvPicPr>
              <p:blipFill>
                <a:blip r:embed="rId171"/>
                <a:stretch>
                  <a:fillRect/>
                </a:stretch>
              </p:blipFill>
              <p:spPr>
                <a:xfrm>
                  <a:off x="7153807" y="519141"/>
                  <a:ext cx="15012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18" name="Ink 217">
                  <a:extLst>
                    <a:ext uri="{FF2B5EF4-FFF2-40B4-BE49-F238E27FC236}">
                      <a16:creationId xmlns:a16="http://schemas.microsoft.com/office/drawing/2014/main" id="{16A65ABF-DA82-972B-A327-2B19A18E6EE2}"/>
                    </a:ext>
                  </a:extLst>
                </p14:cNvPr>
                <p14:cNvContentPartPr/>
                <p14:nvPr/>
              </p14:nvContentPartPr>
              <p14:xfrm>
                <a:off x="7425607" y="650541"/>
                <a:ext cx="185760" cy="360"/>
              </p14:xfrm>
            </p:contentPart>
          </mc:Choice>
          <mc:Fallback xmlns="">
            <p:pic>
              <p:nvPicPr>
                <p:cNvPr id="218" name="Ink 217">
                  <a:extLst>
                    <a:ext uri="{FF2B5EF4-FFF2-40B4-BE49-F238E27FC236}">
                      <a16:creationId xmlns:a16="http://schemas.microsoft.com/office/drawing/2014/main" id="{16A65ABF-DA82-972B-A327-2B19A18E6EE2}"/>
                    </a:ext>
                  </a:extLst>
                </p:cNvPr>
                <p:cNvPicPr/>
                <p:nvPr/>
              </p:nvPicPr>
              <p:blipFill>
                <a:blip r:embed="rId173"/>
                <a:stretch>
                  <a:fillRect/>
                </a:stretch>
              </p:blipFill>
              <p:spPr>
                <a:xfrm>
                  <a:off x="7416967" y="641901"/>
                  <a:ext cx="2034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19" name="Ink 218">
                  <a:extLst>
                    <a:ext uri="{FF2B5EF4-FFF2-40B4-BE49-F238E27FC236}">
                      <a16:creationId xmlns:a16="http://schemas.microsoft.com/office/drawing/2014/main" id="{B4A6274A-2B7D-758B-B4FE-93FC32C143A2}"/>
                    </a:ext>
                  </a:extLst>
                </p14:cNvPr>
                <p14:cNvContentPartPr/>
                <p14:nvPr/>
              </p14:nvContentPartPr>
              <p14:xfrm>
                <a:off x="7424167" y="694101"/>
                <a:ext cx="208080" cy="3600"/>
              </p14:xfrm>
            </p:contentPart>
          </mc:Choice>
          <mc:Fallback xmlns="">
            <p:pic>
              <p:nvPicPr>
                <p:cNvPr id="219" name="Ink 218">
                  <a:extLst>
                    <a:ext uri="{FF2B5EF4-FFF2-40B4-BE49-F238E27FC236}">
                      <a16:creationId xmlns:a16="http://schemas.microsoft.com/office/drawing/2014/main" id="{B4A6274A-2B7D-758B-B4FE-93FC32C143A2}"/>
                    </a:ext>
                  </a:extLst>
                </p:cNvPr>
                <p:cNvPicPr/>
                <p:nvPr/>
              </p:nvPicPr>
              <p:blipFill>
                <a:blip r:embed="rId175"/>
                <a:stretch>
                  <a:fillRect/>
                </a:stretch>
              </p:blipFill>
              <p:spPr>
                <a:xfrm>
                  <a:off x="7415527" y="685101"/>
                  <a:ext cx="2257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20" name="Ink 219">
                  <a:extLst>
                    <a:ext uri="{FF2B5EF4-FFF2-40B4-BE49-F238E27FC236}">
                      <a16:creationId xmlns:a16="http://schemas.microsoft.com/office/drawing/2014/main" id="{DE059FB4-2282-BBA1-5C6B-F020D1791C95}"/>
                    </a:ext>
                  </a:extLst>
                </p14:cNvPr>
                <p14:cNvContentPartPr/>
                <p14:nvPr/>
              </p14:nvContentPartPr>
              <p14:xfrm>
                <a:off x="7543687" y="563781"/>
                <a:ext cx="59400" cy="231840"/>
              </p14:xfrm>
            </p:contentPart>
          </mc:Choice>
          <mc:Fallback xmlns="">
            <p:pic>
              <p:nvPicPr>
                <p:cNvPr id="220" name="Ink 219">
                  <a:extLst>
                    <a:ext uri="{FF2B5EF4-FFF2-40B4-BE49-F238E27FC236}">
                      <a16:creationId xmlns:a16="http://schemas.microsoft.com/office/drawing/2014/main" id="{DE059FB4-2282-BBA1-5C6B-F020D1791C95}"/>
                    </a:ext>
                  </a:extLst>
                </p:cNvPr>
                <p:cNvPicPr/>
                <p:nvPr/>
              </p:nvPicPr>
              <p:blipFill>
                <a:blip r:embed="rId177"/>
                <a:stretch>
                  <a:fillRect/>
                </a:stretch>
              </p:blipFill>
              <p:spPr>
                <a:xfrm>
                  <a:off x="7534687" y="555141"/>
                  <a:ext cx="7704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21" name="Ink 220">
                  <a:extLst>
                    <a:ext uri="{FF2B5EF4-FFF2-40B4-BE49-F238E27FC236}">
                      <a16:creationId xmlns:a16="http://schemas.microsoft.com/office/drawing/2014/main" id="{3BA4E112-A2E4-FD8A-2A26-3BBB7E6279A5}"/>
                    </a:ext>
                  </a:extLst>
                </p14:cNvPr>
                <p14:cNvContentPartPr/>
                <p14:nvPr/>
              </p14:nvContentPartPr>
              <p14:xfrm>
                <a:off x="7849327" y="510141"/>
                <a:ext cx="360" cy="245160"/>
              </p14:xfrm>
            </p:contentPart>
          </mc:Choice>
          <mc:Fallback xmlns="">
            <p:pic>
              <p:nvPicPr>
                <p:cNvPr id="221" name="Ink 220">
                  <a:extLst>
                    <a:ext uri="{FF2B5EF4-FFF2-40B4-BE49-F238E27FC236}">
                      <a16:creationId xmlns:a16="http://schemas.microsoft.com/office/drawing/2014/main" id="{3BA4E112-A2E4-FD8A-2A26-3BBB7E6279A5}"/>
                    </a:ext>
                  </a:extLst>
                </p:cNvPr>
                <p:cNvPicPr/>
                <p:nvPr/>
              </p:nvPicPr>
              <p:blipFill>
                <a:blip r:embed="rId179"/>
                <a:stretch>
                  <a:fillRect/>
                </a:stretch>
              </p:blipFill>
              <p:spPr>
                <a:xfrm>
                  <a:off x="7840687" y="501501"/>
                  <a:ext cx="1800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22" name="Ink 221">
                  <a:extLst>
                    <a:ext uri="{FF2B5EF4-FFF2-40B4-BE49-F238E27FC236}">
                      <a16:creationId xmlns:a16="http://schemas.microsoft.com/office/drawing/2014/main" id="{1D81F671-A2AE-CEEB-8EEF-D7B5ED5D0CD2}"/>
                    </a:ext>
                  </a:extLst>
                </p14:cNvPr>
                <p14:cNvContentPartPr/>
                <p14:nvPr/>
              </p14:nvContentPartPr>
              <p14:xfrm>
                <a:off x="7336327" y="895701"/>
                <a:ext cx="225360" cy="259560"/>
              </p14:xfrm>
            </p:contentPart>
          </mc:Choice>
          <mc:Fallback xmlns="">
            <p:pic>
              <p:nvPicPr>
                <p:cNvPr id="222" name="Ink 221">
                  <a:extLst>
                    <a:ext uri="{FF2B5EF4-FFF2-40B4-BE49-F238E27FC236}">
                      <a16:creationId xmlns:a16="http://schemas.microsoft.com/office/drawing/2014/main" id="{1D81F671-A2AE-CEEB-8EEF-D7B5ED5D0CD2}"/>
                    </a:ext>
                  </a:extLst>
                </p:cNvPr>
                <p:cNvPicPr/>
                <p:nvPr/>
              </p:nvPicPr>
              <p:blipFill>
                <a:blip r:embed="rId181"/>
                <a:stretch>
                  <a:fillRect/>
                </a:stretch>
              </p:blipFill>
              <p:spPr>
                <a:xfrm>
                  <a:off x="7327687" y="887061"/>
                  <a:ext cx="24300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23" name="Ink 222">
                  <a:extLst>
                    <a:ext uri="{FF2B5EF4-FFF2-40B4-BE49-F238E27FC236}">
                      <a16:creationId xmlns:a16="http://schemas.microsoft.com/office/drawing/2014/main" id="{BC50D47E-AAA5-15D7-9659-0FD957965011}"/>
                    </a:ext>
                  </a:extLst>
                </p14:cNvPr>
                <p14:cNvContentPartPr/>
                <p14:nvPr/>
              </p14:nvContentPartPr>
              <p14:xfrm>
                <a:off x="7331647" y="965181"/>
                <a:ext cx="192960" cy="51120"/>
              </p14:xfrm>
            </p:contentPart>
          </mc:Choice>
          <mc:Fallback xmlns="">
            <p:pic>
              <p:nvPicPr>
                <p:cNvPr id="223" name="Ink 222">
                  <a:extLst>
                    <a:ext uri="{FF2B5EF4-FFF2-40B4-BE49-F238E27FC236}">
                      <a16:creationId xmlns:a16="http://schemas.microsoft.com/office/drawing/2014/main" id="{BC50D47E-AAA5-15D7-9659-0FD957965011}"/>
                    </a:ext>
                  </a:extLst>
                </p:cNvPr>
                <p:cNvPicPr/>
                <p:nvPr/>
              </p:nvPicPr>
              <p:blipFill>
                <a:blip r:embed="rId183"/>
                <a:stretch>
                  <a:fillRect/>
                </a:stretch>
              </p:blipFill>
              <p:spPr>
                <a:xfrm>
                  <a:off x="7322647" y="956181"/>
                  <a:ext cx="21060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24" name="Ink 223">
                  <a:extLst>
                    <a:ext uri="{FF2B5EF4-FFF2-40B4-BE49-F238E27FC236}">
                      <a16:creationId xmlns:a16="http://schemas.microsoft.com/office/drawing/2014/main" id="{76E7C81E-64CB-9521-3BD6-1C1EE5546687}"/>
                    </a:ext>
                  </a:extLst>
                </p14:cNvPr>
                <p14:cNvContentPartPr/>
                <p14:nvPr/>
              </p14:nvContentPartPr>
              <p14:xfrm>
                <a:off x="7658167" y="852501"/>
                <a:ext cx="666360" cy="315000"/>
              </p14:xfrm>
            </p:contentPart>
          </mc:Choice>
          <mc:Fallback xmlns="">
            <p:pic>
              <p:nvPicPr>
                <p:cNvPr id="224" name="Ink 223">
                  <a:extLst>
                    <a:ext uri="{FF2B5EF4-FFF2-40B4-BE49-F238E27FC236}">
                      <a16:creationId xmlns:a16="http://schemas.microsoft.com/office/drawing/2014/main" id="{76E7C81E-64CB-9521-3BD6-1C1EE5546687}"/>
                    </a:ext>
                  </a:extLst>
                </p:cNvPr>
                <p:cNvPicPr/>
                <p:nvPr/>
              </p:nvPicPr>
              <p:blipFill>
                <a:blip r:embed="rId185"/>
                <a:stretch>
                  <a:fillRect/>
                </a:stretch>
              </p:blipFill>
              <p:spPr>
                <a:xfrm>
                  <a:off x="7649167" y="843501"/>
                  <a:ext cx="68400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25" name="Ink 224">
                  <a:extLst>
                    <a:ext uri="{FF2B5EF4-FFF2-40B4-BE49-F238E27FC236}">
                      <a16:creationId xmlns:a16="http://schemas.microsoft.com/office/drawing/2014/main" id="{F52CE969-F061-1238-7A7F-CDFCB0186F24}"/>
                    </a:ext>
                  </a:extLst>
                </p14:cNvPr>
                <p14:cNvContentPartPr/>
                <p14:nvPr/>
              </p14:nvContentPartPr>
              <p14:xfrm>
                <a:off x="7845727" y="936021"/>
                <a:ext cx="110160" cy="5760"/>
              </p14:xfrm>
            </p:contentPart>
          </mc:Choice>
          <mc:Fallback xmlns="">
            <p:pic>
              <p:nvPicPr>
                <p:cNvPr id="225" name="Ink 224">
                  <a:extLst>
                    <a:ext uri="{FF2B5EF4-FFF2-40B4-BE49-F238E27FC236}">
                      <a16:creationId xmlns:a16="http://schemas.microsoft.com/office/drawing/2014/main" id="{F52CE969-F061-1238-7A7F-CDFCB0186F24}"/>
                    </a:ext>
                  </a:extLst>
                </p:cNvPr>
                <p:cNvPicPr/>
                <p:nvPr/>
              </p:nvPicPr>
              <p:blipFill>
                <a:blip r:embed="rId187"/>
                <a:stretch>
                  <a:fillRect/>
                </a:stretch>
              </p:blipFill>
              <p:spPr>
                <a:xfrm>
                  <a:off x="7837087" y="927021"/>
                  <a:ext cx="1278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26" name="Ink 225">
                  <a:extLst>
                    <a:ext uri="{FF2B5EF4-FFF2-40B4-BE49-F238E27FC236}">
                      <a16:creationId xmlns:a16="http://schemas.microsoft.com/office/drawing/2014/main" id="{80C73611-525C-E824-E356-E462822C686C}"/>
                    </a:ext>
                  </a:extLst>
                </p14:cNvPr>
                <p14:cNvContentPartPr/>
                <p14:nvPr/>
              </p14:nvContentPartPr>
              <p14:xfrm>
                <a:off x="7495087" y="1027461"/>
                <a:ext cx="33480" cy="28440"/>
              </p14:xfrm>
            </p:contentPart>
          </mc:Choice>
          <mc:Fallback xmlns="">
            <p:pic>
              <p:nvPicPr>
                <p:cNvPr id="226" name="Ink 225">
                  <a:extLst>
                    <a:ext uri="{FF2B5EF4-FFF2-40B4-BE49-F238E27FC236}">
                      <a16:creationId xmlns:a16="http://schemas.microsoft.com/office/drawing/2014/main" id="{80C73611-525C-E824-E356-E462822C686C}"/>
                    </a:ext>
                  </a:extLst>
                </p:cNvPr>
                <p:cNvPicPr/>
                <p:nvPr/>
              </p:nvPicPr>
              <p:blipFill>
                <a:blip r:embed="rId189"/>
                <a:stretch>
                  <a:fillRect/>
                </a:stretch>
              </p:blipFill>
              <p:spPr>
                <a:xfrm>
                  <a:off x="7486087" y="1018821"/>
                  <a:ext cx="5112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28" name="Ink 227">
                  <a:extLst>
                    <a:ext uri="{FF2B5EF4-FFF2-40B4-BE49-F238E27FC236}">
                      <a16:creationId xmlns:a16="http://schemas.microsoft.com/office/drawing/2014/main" id="{0D50B8BF-68D2-09FC-7612-E82814825EAD}"/>
                    </a:ext>
                  </a:extLst>
                </p14:cNvPr>
                <p14:cNvContentPartPr/>
                <p14:nvPr/>
              </p14:nvContentPartPr>
              <p14:xfrm>
                <a:off x="7581127" y="679341"/>
                <a:ext cx="83520" cy="360"/>
              </p14:xfrm>
            </p:contentPart>
          </mc:Choice>
          <mc:Fallback xmlns="">
            <p:pic>
              <p:nvPicPr>
                <p:cNvPr id="228" name="Ink 227">
                  <a:extLst>
                    <a:ext uri="{FF2B5EF4-FFF2-40B4-BE49-F238E27FC236}">
                      <a16:creationId xmlns:a16="http://schemas.microsoft.com/office/drawing/2014/main" id="{0D50B8BF-68D2-09FC-7612-E82814825EAD}"/>
                    </a:ext>
                  </a:extLst>
                </p:cNvPr>
                <p:cNvPicPr/>
                <p:nvPr/>
              </p:nvPicPr>
              <p:blipFill>
                <a:blip r:embed="rId191"/>
                <a:stretch>
                  <a:fillRect/>
                </a:stretch>
              </p:blipFill>
              <p:spPr>
                <a:xfrm>
                  <a:off x="7572487" y="670341"/>
                  <a:ext cx="101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29" name="Ink 228">
                  <a:extLst>
                    <a:ext uri="{FF2B5EF4-FFF2-40B4-BE49-F238E27FC236}">
                      <a16:creationId xmlns:a16="http://schemas.microsoft.com/office/drawing/2014/main" id="{716DCA2B-2D9F-6FF4-0666-7527B64945F1}"/>
                    </a:ext>
                  </a:extLst>
                </p14:cNvPr>
                <p14:cNvContentPartPr/>
                <p14:nvPr/>
              </p14:nvContentPartPr>
              <p14:xfrm>
                <a:off x="7563127" y="642981"/>
                <a:ext cx="100440" cy="2880"/>
              </p14:xfrm>
            </p:contentPart>
          </mc:Choice>
          <mc:Fallback xmlns="">
            <p:pic>
              <p:nvPicPr>
                <p:cNvPr id="229" name="Ink 228">
                  <a:extLst>
                    <a:ext uri="{FF2B5EF4-FFF2-40B4-BE49-F238E27FC236}">
                      <a16:creationId xmlns:a16="http://schemas.microsoft.com/office/drawing/2014/main" id="{716DCA2B-2D9F-6FF4-0666-7527B64945F1}"/>
                    </a:ext>
                  </a:extLst>
                </p:cNvPr>
                <p:cNvPicPr/>
                <p:nvPr/>
              </p:nvPicPr>
              <p:blipFill>
                <a:blip r:embed="rId193"/>
                <a:stretch>
                  <a:fillRect/>
                </a:stretch>
              </p:blipFill>
              <p:spPr>
                <a:xfrm>
                  <a:off x="7554127" y="634341"/>
                  <a:ext cx="11808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62" name="Ink 61">
                  <a:extLst>
                    <a:ext uri="{FF2B5EF4-FFF2-40B4-BE49-F238E27FC236}">
                      <a16:creationId xmlns:a16="http://schemas.microsoft.com/office/drawing/2014/main" id="{6DB6E7FF-E14D-4380-7901-2E9450EA45C9}"/>
                    </a:ext>
                  </a:extLst>
                </p14:cNvPr>
                <p14:cNvContentPartPr/>
                <p14:nvPr/>
              </p14:nvContentPartPr>
              <p14:xfrm>
                <a:off x="5921167" y="1564941"/>
                <a:ext cx="111240" cy="329400"/>
              </p14:xfrm>
            </p:contentPart>
          </mc:Choice>
          <mc:Fallback xmlns="">
            <p:pic>
              <p:nvPicPr>
                <p:cNvPr id="62" name="Ink 61">
                  <a:extLst>
                    <a:ext uri="{FF2B5EF4-FFF2-40B4-BE49-F238E27FC236}">
                      <a16:creationId xmlns:a16="http://schemas.microsoft.com/office/drawing/2014/main" id="{6DB6E7FF-E14D-4380-7901-2E9450EA45C9}"/>
                    </a:ext>
                  </a:extLst>
                </p:cNvPr>
                <p:cNvPicPr/>
                <p:nvPr/>
              </p:nvPicPr>
              <p:blipFill>
                <a:blip r:embed="rId195"/>
                <a:stretch>
                  <a:fillRect/>
                </a:stretch>
              </p:blipFill>
              <p:spPr>
                <a:xfrm>
                  <a:off x="5912167" y="1555941"/>
                  <a:ext cx="128880" cy="3470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63" name="Ink 62">
                  <a:extLst>
                    <a:ext uri="{FF2B5EF4-FFF2-40B4-BE49-F238E27FC236}">
                      <a16:creationId xmlns:a16="http://schemas.microsoft.com/office/drawing/2014/main" id="{7858C5E5-0397-F20E-1F1D-932E04EA6995}"/>
                    </a:ext>
                  </a:extLst>
                </p14:cNvPr>
                <p14:cNvContentPartPr/>
                <p14:nvPr/>
              </p14:nvContentPartPr>
              <p14:xfrm>
                <a:off x="6370447" y="1621101"/>
                <a:ext cx="360" cy="265320"/>
              </p14:xfrm>
            </p:contentPart>
          </mc:Choice>
          <mc:Fallback xmlns="">
            <p:pic>
              <p:nvPicPr>
                <p:cNvPr id="63" name="Ink 62">
                  <a:extLst>
                    <a:ext uri="{FF2B5EF4-FFF2-40B4-BE49-F238E27FC236}">
                      <a16:creationId xmlns:a16="http://schemas.microsoft.com/office/drawing/2014/main" id="{7858C5E5-0397-F20E-1F1D-932E04EA6995}"/>
                    </a:ext>
                  </a:extLst>
                </p:cNvPr>
                <p:cNvPicPr/>
                <p:nvPr/>
              </p:nvPicPr>
              <p:blipFill>
                <a:blip r:embed="rId197"/>
                <a:stretch>
                  <a:fillRect/>
                </a:stretch>
              </p:blipFill>
              <p:spPr>
                <a:xfrm>
                  <a:off x="6361807" y="1612101"/>
                  <a:ext cx="1800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64" name="Ink 63">
                  <a:extLst>
                    <a:ext uri="{FF2B5EF4-FFF2-40B4-BE49-F238E27FC236}">
                      <a16:creationId xmlns:a16="http://schemas.microsoft.com/office/drawing/2014/main" id="{1D129C92-7EF8-A25C-1AF7-88499B33D743}"/>
                    </a:ext>
                  </a:extLst>
                </p14:cNvPr>
                <p14:cNvContentPartPr/>
                <p14:nvPr/>
              </p14:nvContentPartPr>
              <p14:xfrm>
                <a:off x="6344527" y="1609941"/>
                <a:ext cx="234360" cy="254520"/>
              </p14:xfrm>
            </p:contentPart>
          </mc:Choice>
          <mc:Fallback xmlns="">
            <p:pic>
              <p:nvPicPr>
                <p:cNvPr id="64" name="Ink 63">
                  <a:extLst>
                    <a:ext uri="{FF2B5EF4-FFF2-40B4-BE49-F238E27FC236}">
                      <a16:creationId xmlns:a16="http://schemas.microsoft.com/office/drawing/2014/main" id="{1D129C92-7EF8-A25C-1AF7-88499B33D743}"/>
                    </a:ext>
                  </a:extLst>
                </p:cNvPr>
                <p:cNvPicPr/>
                <p:nvPr/>
              </p:nvPicPr>
              <p:blipFill>
                <a:blip r:embed="rId199"/>
                <a:stretch>
                  <a:fillRect/>
                </a:stretch>
              </p:blipFill>
              <p:spPr>
                <a:xfrm>
                  <a:off x="6335887" y="1600941"/>
                  <a:ext cx="25200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65" name="Ink 64">
                  <a:extLst>
                    <a:ext uri="{FF2B5EF4-FFF2-40B4-BE49-F238E27FC236}">
                      <a16:creationId xmlns:a16="http://schemas.microsoft.com/office/drawing/2014/main" id="{9DEB6D02-EA47-4A77-FFAC-48A8B9A89B88}"/>
                    </a:ext>
                  </a:extLst>
                </p14:cNvPr>
                <p14:cNvContentPartPr/>
                <p14:nvPr/>
              </p14:nvContentPartPr>
              <p14:xfrm>
                <a:off x="6887407" y="1611021"/>
                <a:ext cx="132120" cy="213840"/>
              </p14:xfrm>
            </p:contentPart>
          </mc:Choice>
          <mc:Fallback xmlns="">
            <p:pic>
              <p:nvPicPr>
                <p:cNvPr id="65" name="Ink 64">
                  <a:extLst>
                    <a:ext uri="{FF2B5EF4-FFF2-40B4-BE49-F238E27FC236}">
                      <a16:creationId xmlns:a16="http://schemas.microsoft.com/office/drawing/2014/main" id="{9DEB6D02-EA47-4A77-FFAC-48A8B9A89B88}"/>
                    </a:ext>
                  </a:extLst>
                </p:cNvPr>
                <p:cNvPicPr/>
                <p:nvPr/>
              </p:nvPicPr>
              <p:blipFill>
                <a:blip r:embed="rId201"/>
                <a:stretch>
                  <a:fillRect/>
                </a:stretch>
              </p:blipFill>
              <p:spPr>
                <a:xfrm>
                  <a:off x="6878407" y="1602021"/>
                  <a:ext cx="14976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66" name="Ink 65">
                  <a:extLst>
                    <a:ext uri="{FF2B5EF4-FFF2-40B4-BE49-F238E27FC236}">
                      <a16:creationId xmlns:a16="http://schemas.microsoft.com/office/drawing/2014/main" id="{7211DB21-B494-C703-1590-7F777C757F2E}"/>
                    </a:ext>
                  </a:extLst>
                </p14:cNvPr>
                <p14:cNvContentPartPr/>
                <p14:nvPr/>
              </p14:nvContentPartPr>
              <p14:xfrm>
                <a:off x="6912967" y="1675821"/>
                <a:ext cx="228240" cy="213120"/>
              </p14:xfrm>
            </p:contentPart>
          </mc:Choice>
          <mc:Fallback xmlns="">
            <p:pic>
              <p:nvPicPr>
                <p:cNvPr id="66" name="Ink 65">
                  <a:extLst>
                    <a:ext uri="{FF2B5EF4-FFF2-40B4-BE49-F238E27FC236}">
                      <a16:creationId xmlns:a16="http://schemas.microsoft.com/office/drawing/2014/main" id="{7211DB21-B494-C703-1590-7F777C757F2E}"/>
                    </a:ext>
                  </a:extLst>
                </p:cNvPr>
                <p:cNvPicPr/>
                <p:nvPr/>
              </p:nvPicPr>
              <p:blipFill>
                <a:blip r:embed="rId203"/>
                <a:stretch>
                  <a:fillRect/>
                </a:stretch>
              </p:blipFill>
              <p:spPr>
                <a:xfrm>
                  <a:off x="6903967" y="1667181"/>
                  <a:ext cx="2458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69" name="Ink 68">
                  <a:extLst>
                    <a:ext uri="{FF2B5EF4-FFF2-40B4-BE49-F238E27FC236}">
                      <a16:creationId xmlns:a16="http://schemas.microsoft.com/office/drawing/2014/main" id="{6D7674B7-FD6B-63EA-EB42-E0A9371E315C}"/>
                    </a:ext>
                  </a:extLst>
                </p14:cNvPr>
                <p14:cNvContentPartPr/>
                <p14:nvPr/>
              </p14:nvContentPartPr>
              <p14:xfrm>
                <a:off x="5677087" y="1442901"/>
                <a:ext cx="29520" cy="2192400"/>
              </p14:xfrm>
            </p:contentPart>
          </mc:Choice>
          <mc:Fallback xmlns="">
            <p:pic>
              <p:nvPicPr>
                <p:cNvPr id="69" name="Ink 68">
                  <a:extLst>
                    <a:ext uri="{FF2B5EF4-FFF2-40B4-BE49-F238E27FC236}">
                      <a16:creationId xmlns:a16="http://schemas.microsoft.com/office/drawing/2014/main" id="{6D7674B7-FD6B-63EA-EB42-E0A9371E315C}"/>
                    </a:ext>
                  </a:extLst>
                </p:cNvPr>
                <p:cNvPicPr/>
                <p:nvPr/>
              </p:nvPicPr>
              <p:blipFill>
                <a:blip r:embed="rId205"/>
                <a:stretch>
                  <a:fillRect/>
                </a:stretch>
              </p:blipFill>
              <p:spPr>
                <a:xfrm>
                  <a:off x="5668447" y="1434261"/>
                  <a:ext cx="47160" cy="221004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70" name="Ink 69">
                  <a:extLst>
                    <a:ext uri="{FF2B5EF4-FFF2-40B4-BE49-F238E27FC236}">
                      <a16:creationId xmlns:a16="http://schemas.microsoft.com/office/drawing/2014/main" id="{3CDF1D2C-F7AC-3637-AEC6-00EA5C393C70}"/>
                    </a:ext>
                  </a:extLst>
                </p14:cNvPr>
                <p14:cNvContentPartPr/>
                <p14:nvPr/>
              </p14:nvContentPartPr>
              <p14:xfrm>
                <a:off x="5676007" y="1310781"/>
                <a:ext cx="2626920" cy="2949120"/>
              </p14:xfrm>
            </p:contentPart>
          </mc:Choice>
          <mc:Fallback xmlns="">
            <p:pic>
              <p:nvPicPr>
                <p:cNvPr id="70" name="Ink 69">
                  <a:extLst>
                    <a:ext uri="{FF2B5EF4-FFF2-40B4-BE49-F238E27FC236}">
                      <a16:creationId xmlns:a16="http://schemas.microsoft.com/office/drawing/2014/main" id="{3CDF1D2C-F7AC-3637-AEC6-00EA5C393C70}"/>
                    </a:ext>
                  </a:extLst>
                </p:cNvPr>
                <p:cNvPicPr/>
                <p:nvPr/>
              </p:nvPicPr>
              <p:blipFill>
                <a:blip r:embed="rId207"/>
                <a:stretch>
                  <a:fillRect/>
                </a:stretch>
              </p:blipFill>
              <p:spPr>
                <a:xfrm>
                  <a:off x="5667367" y="1301781"/>
                  <a:ext cx="2644560" cy="29667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72" name="Ink 71">
                  <a:extLst>
                    <a:ext uri="{FF2B5EF4-FFF2-40B4-BE49-F238E27FC236}">
                      <a16:creationId xmlns:a16="http://schemas.microsoft.com/office/drawing/2014/main" id="{6FD39976-3446-F8AA-9D3F-4B2DE7D23A49}"/>
                    </a:ext>
                  </a:extLst>
                </p14:cNvPr>
                <p14:cNvContentPartPr/>
                <p14:nvPr/>
              </p14:nvContentPartPr>
              <p14:xfrm>
                <a:off x="5715967" y="3551421"/>
                <a:ext cx="5760" cy="1298160"/>
              </p14:xfrm>
            </p:contentPart>
          </mc:Choice>
          <mc:Fallback xmlns="">
            <p:pic>
              <p:nvPicPr>
                <p:cNvPr id="72" name="Ink 71">
                  <a:extLst>
                    <a:ext uri="{FF2B5EF4-FFF2-40B4-BE49-F238E27FC236}">
                      <a16:creationId xmlns:a16="http://schemas.microsoft.com/office/drawing/2014/main" id="{6FD39976-3446-F8AA-9D3F-4B2DE7D23A49}"/>
                    </a:ext>
                  </a:extLst>
                </p:cNvPr>
                <p:cNvPicPr/>
                <p:nvPr/>
              </p:nvPicPr>
              <p:blipFill>
                <a:blip r:embed="rId209"/>
                <a:stretch>
                  <a:fillRect/>
                </a:stretch>
              </p:blipFill>
              <p:spPr>
                <a:xfrm>
                  <a:off x="5707327" y="3542421"/>
                  <a:ext cx="23400" cy="13158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74" name="Ink 73">
                  <a:extLst>
                    <a:ext uri="{FF2B5EF4-FFF2-40B4-BE49-F238E27FC236}">
                      <a16:creationId xmlns:a16="http://schemas.microsoft.com/office/drawing/2014/main" id="{E0D63B13-9C4F-92D4-78ED-77328DE7A3E1}"/>
                    </a:ext>
                  </a:extLst>
                </p14:cNvPr>
                <p14:cNvContentPartPr/>
                <p14:nvPr/>
              </p14:nvContentPartPr>
              <p14:xfrm>
                <a:off x="5655847" y="1965981"/>
                <a:ext cx="2491560" cy="109080"/>
              </p14:xfrm>
            </p:contentPart>
          </mc:Choice>
          <mc:Fallback xmlns="">
            <p:pic>
              <p:nvPicPr>
                <p:cNvPr id="74" name="Ink 73">
                  <a:extLst>
                    <a:ext uri="{FF2B5EF4-FFF2-40B4-BE49-F238E27FC236}">
                      <a16:creationId xmlns:a16="http://schemas.microsoft.com/office/drawing/2014/main" id="{E0D63B13-9C4F-92D4-78ED-77328DE7A3E1}"/>
                    </a:ext>
                  </a:extLst>
                </p:cNvPr>
                <p:cNvPicPr/>
                <p:nvPr/>
              </p:nvPicPr>
              <p:blipFill>
                <a:blip r:embed="rId211"/>
                <a:stretch>
                  <a:fillRect/>
                </a:stretch>
              </p:blipFill>
              <p:spPr>
                <a:xfrm>
                  <a:off x="5647207" y="1957341"/>
                  <a:ext cx="250920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76" name="Ink 75">
                  <a:extLst>
                    <a:ext uri="{FF2B5EF4-FFF2-40B4-BE49-F238E27FC236}">
                      <a16:creationId xmlns:a16="http://schemas.microsoft.com/office/drawing/2014/main" id="{C6B0F539-0666-EB54-BA30-685C67AE054F}"/>
                    </a:ext>
                  </a:extLst>
                </p14:cNvPr>
                <p14:cNvContentPartPr/>
                <p14:nvPr/>
              </p14:nvContentPartPr>
              <p14:xfrm>
                <a:off x="6207007" y="1375941"/>
                <a:ext cx="51840" cy="3576240"/>
              </p14:xfrm>
            </p:contentPart>
          </mc:Choice>
          <mc:Fallback xmlns="">
            <p:pic>
              <p:nvPicPr>
                <p:cNvPr id="76" name="Ink 75">
                  <a:extLst>
                    <a:ext uri="{FF2B5EF4-FFF2-40B4-BE49-F238E27FC236}">
                      <a16:creationId xmlns:a16="http://schemas.microsoft.com/office/drawing/2014/main" id="{C6B0F539-0666-EB54-BA30-685C67AE054F}"/>
                    </a:ext>
                  </a:extLst>
                </p:cNvPr>
                <p:cNvPicPr/>
                <p:nvPr/>
              </p:nvPicPr>
              <p:blipFill>
                <a:blip r:embed="rId213"/>
                <a:stretch>
                  <a:fillRect/>
                </a:stretch>
              </p:blipFill>
              <p:spPr>
                <a:xfrm>
                  <a:off x="6198367" y="1367301"/>
                  <a:ext cx="69480" cy="359388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78" name="Ink 77">
                  <a:extLst>
                    <a:ext uri="{FF2B5EF4-FFF2-40B4-BE49-F238E27FC236}">
                      <a16:creationId xmlns:a16="http://schemas.microsoft.com/office/drawing/2014/main" id="{1D066BDC-A490-57CE-BF2C-AF1608C37F46}"/>
                    </a:ext>
                  </a:extLst>
                </p14:cNvPr>
                <p14:cNvContentPartPr/>
                <p14:nvPr/>
              </p14:nvContentPartPr>
              <p14:xfrm>
                <a:off x="6754927" y="1351461"/>
                <a:ext cx="12600" cy="3518280"/>
              </p14:xfrm>
            </p:contentPart>
          </mc:Choice>
          <mc:Fallback xmlns="">
            <p:pic>
              <p:nvPicPr>
                <p:cNvPr id="78" name="Ink 77">
                  <a:extLst>
                    <a:ext uri="{FF2B5EF4-FFF2-40B4-BE49-F238E27FC236}">
                      <a16:creationId xmlns:a16="http://schemas.microsoft.com/office/drawing/2014/main" id="{1D066BDC-A490-57CE-BF2C-AF1608C37F46}"/>
                    </a:ext>
                  </a:extLst>
                </p:cNvPr>
                <p:cNvPicPr/>
                <p:nvPr/>
              </p:nvPicPr>
              <p:blipFill>
                <a:blip r:embed="rId215"/>
                <a:stretch>
                  <a:fillRect/>
                </a:stretch>
              </p:blipFill>
              <p:spPr>
                <a:xfrm>
                  <a:off x="6746287" y="1342461"/>
                  <a:ext cx="30240" cy="353592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80" name="Ink 79">
                  <a:extLst>
                    <a:ext uri="{FF2B5EF4-FFF2-40B4-BE49-F238E27FC236}">
                      <a16:creationId xmlns:a16="http://schemas.microsoft.com/office/drawing/2014/main" id="{B7EB1950-FA5D-F432-8943-E53F175D1029}"/>
                    </a:ext>
                  </a:extLst>
                </p14:cNvPr>
                <p14:cNvContentPartPr/>
                <p14:nvPr/>
              </p14:nvContentPartPr>
              <p14:xfrm>
                <a:off x="5872567" y="2175501"/>
                <a:ext cx="117360" cy="228240"/>
              </p14:xfrm>
            </p:contentPart>
          </mc:Choice>
          <mc:Fallback xmlns="">
            <p:pic>
              <p:nvPicPr>
                <p:cNvPr id="80" name="Ink 79">
                  <a:extLst>
                    <a:ext uri="{FF2B5EF4-FFF2-40B4-BE49-F238E27FC236}">
                      <a16:creationId xmlns:a16="http://schemas.microsoft.com/office/drawing/2014/main" id="{B7EB1950-FA5D-F432-8943-E53F175D1029}"/>
                    </a:ext>
                  </a:extLst>
                </p:cNvPr>
                <p:cNvPicPr/>
                <p:nvPr/>
              </p:nvPicPr>
              <p:blipFill>
                <a:blip r:embed="rId217"/>
                <a:stretch>
                  <a:fillRect/>
                </a:stretch>
              </p:blipFill>
              <p:spPr>
                <a:xfrm>
                  <a:off x="5863567" y="2166501"/>
                  <a:ext cx="13500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82" name="Ink 81">
                  <a:extLst>
                    <a:ext uri="{FF2B5EF4-FFF2-40B4-BE49-F238E27FC236}">
                      <a16:creationId xmlns:a16="http://schemas.microsoft.com/office/drawing/2014/main" id="{3B5B1C67-F9AC-349E-41E5-2A902E2C9A6B}"/>
                    </a:ext>
                  </a:extLst>
                </p14:cNvPr>
                <p14:cNvContentPartPr/>
                <p14:nvPr/>
              </p14:nvContentPartPr>
              <p14:xfrm>
                <a:off x="6417607" y="2211861"/>
                <a:ext cx="156600" cy="235080"/>
              </p14:xfrm>
            </p:contentPart>
          </mc:Choice>
          <mc:Fallback xmlns="">
            <p:pic>
              <p:nvPicPr>
                <p:cNvPr id="82" name="Ink 81">
                  <a:extLst>
                    <a:ext uri="{FF2B5EF4-FFF2-40B4-BE49-F238E27FC236}">
                      <a16:creationId xmlns:a16="http://schemas.microsoft.com/office/drawing/2014/main" id="{3B5B1C67-F9AC-349E-41E5-2A902E2C9A6B}"/>
                    </a:ext>
                  </a:extLst>
                </p:cNvPr>
                <p:cNvPicPr/>
                <p:nvPr/>
              </p:nvPicPr>
              <p:blipFill>
                <a:blip r:embed="rId219"/>
                <a:stretch>
                  <a:fillRect/>
                </a:stretch>
              </p:blipFill>
              <p:spPr>
                <a:xfrm>
                  <a:off x="6408607" y="2203221"/>
                  <a:ext cx="17424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84" name="Ink 83">
                  <a:extLst>
                    <a:ext uri="{FF2B5EF4-FFF2-40B4-BE49-F238E27FC236}">
                      <a16:creationId xmlns:a16="http://schemas.microsoft.com/office/drawing/2014/main" id="{79507777-1C37-E3FC-8022-6E4FD68FB4D1}"/>
                    </a:ext>
                  </a:extLst>
                </p14:cNvPr>
                <p14:cNvContentPartPr/>
                <p14:nvPr/>
              </p14:nvContentPartPr>
              <p14:xfrm>
                <a:off x="7392847" y="1382421"/>
                <a:ext cx="41400" cy="3019680"/>
              </p14:xfrm>
            </p:contentPart>
          </mc:Choice>
          <mc:Fallback xmlns="">
            <p:pic>
              <p:nvPicPr>
                <p:cNvPr id="84" name="Ink 83">
                  <a:extLst>
                    <a:ext uri="{FF2B5EF4-FFF2-40B4-BE49-F238E27FC236}">
                      <a16:creationId xmlns:a16="http://schemas.microsoft.com/office/drawing/2014/main" id="{79507777-1C37-E3FC-8022-6E4FD68FB4D1}"/>
                    </a:ext>
                  </a:extLst>
                </p:cNvPr>
                <p:cNvPicPr/>
                <p:nvPr/>
              </p:nvPicPr>
              <p:blipFill>
                <a:blip r:embed="rId221"/>
                <a:stretch>
                  <a:fillRect/>
                </a:stretch>
              </p:blipFill>
              <p:spPr>
                <a:xfrm>
                  <a:off x="7384207" y="1373781"/>
                  <a:ext cx="59040" cy="303732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86" name="Ink 85">
                  <a:extLst>
                    <a:ext uri="{FF2B5EF4-FFF2-40B4-BE49-F238E27FC236}">
                      <a16:creationId xmlns:a16="http://schemas.microsoft.com/office/drawing/2014/main" id="{7942CE39-1B32-B2CC-8854-407ACD378EB0}"/>
                    </a:ext>
                  </a:extLst>
                </p14:cNvPr>
                <p14:cNvContentPartPr/>
                <p14:nvPr/>
              </p14:nvContentPartPr>
              <p14:xfrm>
                <a:off x="7451167" y="4213461"/>
                <a:ext cx="3240" cy="515880"/>
              </p14:xfrm>
            </p:contentPart>
          </mc:Choice>
          <mc:Fallback xmlns="">
            <p:pic>
              <p:nvPicPr>
                <p:cNvPr id="86" name="Ink 85">
                  <a:extLst>
                    <a:ext uri="{FF2B5EF4-FFF2-40B4-BE49-F238E27FC236}">
                      <a16:creationId xmlns:a16="http://schemas.microsoft.com/office/drawing/2014/main" id="{7942CE39-1B32-B2CC-8854-407ACD378EB0}"/>
                    </a:ext>
                  </a:extLst>
                </p:cNvPr>
                <p:cNvPicPr/>
                <p:nvPr/>
              </p:nvPicPr>
              <p:blipFill>
                <a:blip r:embed="rId223"/>
                <a:stretch>
                  <a:fillRect/>
                </a:stretch>
              </p:blipFill>
              <p:spPr>
                <a:xfrm>
                  <a:off x="7442167" y="4204821"/>
                  <a:ext cx="20880" cy="5335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88" name="Ink 87">
                  <a:extLst>
                    <a:ext uri="{FF2B5EF4-FFF2-40B4-BE49-F238E27FC236}">
                      <a16:creationId xmlns:a16="http://schemas.microsoft.com/office/drawing/2014/main" id="{A725B993-3323-95B1-FD27-9A79AE5FAA83}"/>
                    </a:ext>
                  </a:extLst>
                </p14:cNvPr>
                <p14:cNvContentPartPr/>
                <p14:nvPr/>
              </p14:nvContentPartPr>
              <p14:xfrm>
                <a:off x="7024207" y="2229861"/>
                <a:ext cx="118440" cy="192960"/>
              </p14:xfrm>
            </p:contentPart>
          </mc:Choice>
          <mc:Fallback xmlns="">
            <p:pic>
              <p:nvPicPr>
                <p:cNvPr id="88" name="Ink 87">
                  <a:extLst>
                    <a:ext uri="{FF2B5EF4-FFF2-40B4-BE49-F238E27FC236}">
                      <a16:creationId xmlns:a16="http://schemas.microsoft.com/office/drawing/2014/main" id="{A725B993-3323-95B1-FD27-9A79AE5FAA83}"/>
                    </a:ext>
                  </a:extLst>
                </p:cNvPr>
                <p:cNvPicPr/>
                <p:nvPr/>
              </p:nvPicPr>
              <p:blipFill>
                <a:blip r:embed="rId225"/>
                <a:stretch>
                  <a:fillRect/>
                </a:stretch>
              </p:blipFill>
              <p:spPr>
                <a:xfrm>
                  <a:off x="7015567" y="2221221"/>
                  <a:ext cx="13608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90" name="Ink 89">
                  <a:extLst>
                    <a:ext uri="{FF2B5EF4-FFF2-40B4-BE49-F238E27FC236}">
                      <a16:creationId xmlns:a16="http://schemas.microsoft.com/office/drawing/2014/main" id="{E25D65DB-4E7C-2FD8-2250-35A1462FE6B2}"/>
                    </a:ext>
                  </a:extLst>
                </p14:cNvPr>
                <p14:cNvContentPartPr/>
                <p14:nvPr/>
              </p14:nvContentPartPr>
              <p14:xfrm>
                <a:off x="7671847" y="1635501"/>
                <a:ext cx="169560" cy="221400"/>
              </p14:xfrm>
            </p:contentPart>
          </mc:Choice>
          <mc:Fallback xmlns="">
            <p:pic>
              <p:nvPicPr>
                <p:cNvPr id="90" name="Ink 89">
                  <a:extLst>
                    <a:ext uri="{FF2B5EF4-FFF2-40B4-BE49-F238E27FC236}">
                      <a16:creationId xmlns:a16="http://schemas.microsoft.com/office/drawing/2014/main" id="{E25D65DB-4E7C-2FD8-2250-35A1462FE6B2}"/>
                    </a:ext>
                  </a:extLst>
                </p:cNvPr>
                <p:cNvPicPr/>
                <p:nvPr/>
              </p:nvPicPr>
              <p:blipFill>
                <a:blip r:embed="rId227"/>
                <a:stretch>
                  <a:fillRect/>
                </a:stretch>
              </p:blipFill>
              <p:spPr>
                <a:xfrm>
                  <a:off x="7662847" y="1626501"/>
                  <a:ext cx="18720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91" name="Ink 90">
                  <a:extLst>
                    <a:ext uri="{FF2B5EF4-FFF2-40B4-BE49-F238E27FC236}">
                      <a16:creationId xmlns:a16="http://schemas.microsoft.com/office/drawing/2014/main" id="{A1621F97-23DE-207A-BA4C-09CF9CF9C781}"/>
                    </a:ext>
                  </a:extLst>
                </p14:cNvPr>
                <p14:cNvContentPartPr/>
                <p14:nvPr/>
              </p14:nvContentPartPr>
              <p14:xfrm>
                <a:off x="7689487" y="1684821"/>
                <a:ext cx="150120" cy="196920"/>
              </p14:xfrm>
            </p:contentPart>
          </mc:Choice>
          <mc:Fallback xmlns="">
            <p:pic>
              <p:nvPicPr>
                <p:cNvPr id="91" name="Ink 90">
                  <a:extLst>
                    <a:ext uri="{FF2B5EF4-FFF2-40B4-BE49-F238E27FC236}">
                      <a16:creationId xmlns:a16="http://schemas.microsoft.com/office/drawing/2014/main" id="{A1621F97-23DE-207A-BA4C-09CF9CF9C781}"/>
                    </a:ext>
                  </a:extLst>
                </p:cNvPr>
                <p:cNvPicPr/>
                <p:nvPr/>
              </p:nvPicPr>
              <p:blipFill>
                <a:blip r:embed="rId229"/>
                <a:stretch>
                  <a:fillRect/>
                </a:stretch>
              </p:blipFill>
              <p:spPr>
                <a:xfrm>
                  <a:off x="7680487" y="1676181"/>
                  <a:ext cx="16776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93" name="Ink 192">
                  <a:extLst>
                    <a:ext uri="{FF2B5EF4-FFF2-40B4-BE49-F238E27FC236}">
                      <a16:creationId xmlns:a16="http://schemas.microsoft.com/office/drawing/2014/main" id="{5D383DEF-5EBD-9BA1-EFBE-0491F3240509}"/>
                    </a:ext>
                  </a:extLst>
                </p14:cNvPr>
                <p14:cNvContentPartPr/>
                <p14:nvPr/>
              </p14:nvContentPartPr>
              <p14:xfrm>
                <a:off x="5893447" y="3434061"/>
                <a:ext cx="26640" cy="408600"/>
              </p14:xfrm>
            </p:contentPart>
          </mc:Choice>
          <mc:Fallback xmlns="">
            <p:pic>
              <p:nvPicPr>
                <p:cNvPr id="193" name="Ink 192">
                  <a:extLst>
                    <a:ext uri="{FF2B5EF4-FFF2-40B4-BE49-F238E27FC236}">
                      <a16:creationId xmlns:a16="http://schemas.microsoft.com/office/drawing/2014/main" id="{5D383DEF-5EBD-9BA1-EFBE-0491F3240509}"/>
                    </a:ext>
                  </a:extLst>
                </p:cNvPr>
                <p:cNvPicPr/>
                <p:nvPr/>
              </p:nvPicPr>
              <p:blipFill>
                <a:blip r:embed="rId231"/>
                <a:stretch>
                  <a:fillRect/>
                </a:stretch>
              </p:blipFill>
              <p:spPr>
                <a:xfrm>
                  <a:off x="5884807" y="3425421"/>
                  <a:ext cx="44280"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95" name="Ink 194">
                  <a:extLst>
                    <a:ext uri="{FF2B5EF4-FFF2-40B4-BE49-F238E27FC236}">
                      <a16:creationId xmlns:a16="http://schemas.microsoft.com/office/drawing/2014/main" id="{2754EE59-28E0-BECF-33B0-B76646BBB738}"/>
                    </a:ext>
                  </a:extLst>
                </p14:cNvPr>
                <p14:cNvContentPartPr/>
                <p14:nvPr/>
              </p14:nvContentPartPr>
              <p14:xfrm>
                <a:off x="6406447" y="3480141"/>
                <a:ext cx="141480" cy="214560"/>
              </p14:xfrm>
            </p:contentPart>
          </mc:Choice>
          <mc:Fallback xmlns="">
            <p:pic>
              <p:nvPicPr>
                <p:cNvPr id="195" name="Ink 194">
                  <a:extLst>
                    <a:ext uri="{FF2B5EF4-FFF2-40B4-BE49-F238E27FC236}">
                      <a16:creationId xmlns:a16="http://schemas.microsoft.com/office/drawing/2014/main" id="{2754EE59-28E0-BECF-33B0-B76646BBB738}"/>
                    </a:ext>
                  </a:extLst>
                </p:cNvPr>
                <p:cNvPicPr/>
                <p:nvPr/>
              </p:nvPicPr>
              <p:blipFill>
                <a:blip r:embed="rId233"/>
                <a:stretch>
                  <a:fillRect/>
                </a:stretch>
              </p:blipFill>
              <p:spPr>
                <a:xfrm>
                  <a:off x="6397447" y="3471501"/>
                  <a:ext cx="15912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02" name="Ink 201">
                  <a:extLst>
                    <a:ext uri="{FF2B5EF4-FFF2-40B4-BE49-F238E27FC236}">
                      <a16:creationId xmlns:a16="http://schemas.microsoft.com/office/drawing/2014/main" id="{42C9DE97-0AE7-C2EA-3865-C511A6112591}"/>
                    </a:ext>
                  </a:extLst>
                </p14:cNvPr>
                <p14:cNvContentPartPr/>
                <p14:nvPr/>
              </p14:nvContentPartPr>
              <p14:xfrm>
                <a:off x="7770847" y="3498861"/>
                <a:ext cx="19440" cy="223200"/>
              </p14:xfrm>
            </p:contentPart>
          </mc:Choice>
          <mc:Fallback xmlns="">
            <p:pic>
              <p:nvPicPr>
                <p:cNvPr id="202" name="Ink 201">
                  <a:extLst>
                    <a:ext uri="{FF2B5EF4-FFF2-40B4-BE49-F238E27FC236}">
                      <a16:creationId xmlns:a16="http://schemas.microsoft.com/office/drawing/2014/main" id="{42C9DE97-0AE7-C2EA-3865-C511A6112591}"/>
                    </a:ext>
                  </a:extLst>
                </p:cNvPr>
                <p:cNvPicPr/>
                <p:nvPr/>
              </p:nvPicPr>
              <p:blipFill>
                <a:blip r:embed="rId235"/>
                <a:stretch>
                  <a:fillRect/>
                </a:stretch>
              </p:blipFill>
              <p:spPr>
                <a:xfrm>
                  <a:off x="7761847" y="3490221"/>
                  <a:ext cx="3708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03" name="Ink 202">
                  <a:extLst>
                    <a:ext uri="{FF2B5EF4-FFF2-40B4-BE49-F238E27FC236}">
                      <a16:creationId xmlns:a16="http://schemas.microsoft.com/office/drawing/2014/main" id="{4D2549B1-C97A-92CB-E104-99F29AC94E10}"/>
                    </a:ext>
                  </a:extLst>
                </p14:cNvPr>
                <p14:cNvContentPartPr/>
                <p14:nvPr/>
              </p14:nvContentPartPr>
              <p14:xfrm>
                <a:off x="7614247" y="3823941"/>
                <a:ext cx="402480" cy="24480"/>
              </p14:xfrm>
            </p:contentPart>
          </mc:Choice>
          <mc:Fallback xmlns="">
            <p:pic>
              <p:nvPicPr>
                <p:cNvPr id="203" name="Ink 202">
                  <a:extLst>
                    <a:ext uri="{FF2B5EF4-FFF2-40B4-BE49-F238E27FC236}">
                      <a16:creationId xmlns:a16="http://schemas.microsoft.com/office/drawing/2014/main" id="{4D2549B1-C97A-92CB-E104-99F29AC94E10}"/>
                    </a:ext>
                  </a:extLst>
                </p:cNvPr>
                <p:cNvPicPr/>
                <p:nvPr/>
              </p:nvPicPr>
              <p:blipFill>
                <a:blip r:embed="rId237"/>
                <a:stretch>
                  <a:fillRect/>
                </a:stretch>
              </p:blipFill>
              <p:spPr>
                <a:xfrm>
                  <a:off x="7605247" y="3814941"/>
                  <a:ext cx="42012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36" name="Ink 235">
                  <a:extLst>
                    <a:ext uri="{FF2B5EF4-FFF2-40B4-BE49-F238E27FC236}">
                      <a16:creationId xmlns:a16="http://schemas.microsoft.com/office/drawing/2014/main" id="{42364E01-99F6-8BDB-2626-53606C2E4C04}"/>
                    </a:ext>
                  </a:extLst>
                </p14:cNvPr>
                <p14:cNvContentPartPr/>
                <p14:nvPr/>
              </p14:nvContentPartPr>
              <p14:xfrm>
                <a:off x="6470887" y="4698741"/>
                <a:ext cx="48960" cy="397080"/>
              </p14:xfrm>
            </p:contentPart>
          </mc:Choice>
          <mc:Fallback xmlns="">
            <p:pic>
              <p:nvPicPr>
                <p:cNvPr id="236" name="Ink 235">
                  <a:extLst>
                    <a:ext uri="{FF2B5EF4-FFF2-40B4-BE49-F238E27FC236}">
                      <a16:creationId xmlns:a16="http://schemas.microsoft.com/office/drawing/2014/main" id="{42364E01-99F6-8BDB-2626-53606C2E4C04}"/>
                    </a:ext>
                  </a:extLst>
                </p:cNvPr>
                <p:cNvPicPr/>
                <p:nvPr/>
              </p:nvPicPr>
              <p:blipFill>
                <a:blip r:embed="rId239"/>
                <a:stretch>
                  <a:fillRect/>
                </a:stretch>
              </p:blipFill>
              <p:spPr>
                <a:xfrm>
                  <a:off x="6461887" y="4690101"/>
                  <a:ext cx="6660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38" name="Ink 237">
                  <a:extLst>
                    <a:ext uri="{FF2B5EF4-FFF2-40B4-BE49-F238E27FC236}">
                      <a16:creationId xmlns:a16="http://schemas.microsoft.com/office/drawing/2014/main" id="{C6FB9622-EA68-C138-5C4E-E4399FEBEB18}"/>
                    </a:ext>
                  </a:extLst>
                </p14:cNvPr>
                <p14:cNvContentPartPr/>
                <p14:nvPr/>
              </p14:nvContentPartPr>
              <p14:xfrm>
                <a:off x="5835847" y="4782621"/>
                <a:ext cx="130680" cy="224640"/>
              </p14:xfrm>
            </p:contentPart>
          </mc:Choice>
          <mc:Fallback xmlns="">
            <p:pic>
              <p:nvPicPr>
                <p:cNvPr id="238" name="Ink 237">
                  <a:extLst>
                    <a:ext uri="{FF2B5EF4-FFF2-40B4-BE49-F238E27FC236}">
                      <a16:creationId xmlns:a16="http://schemas.microsoft.com/office/drawing/2014/main" id="{C6FB9622-EA68-C138-5C4E-E4399FEBEB18}"/>
                    </a:ext>
                  </a:extLst>
                </p:cNvPr>
                <p:cNvPicPr/>
                <p:nvPr/>
              </p:nvPicPr>
              <p:blipFill>
                <a:blip r:embed="rId241"/>
                <a:stretch>
                  <a:fillRect/>
                </a:stretch>
              </p:blipFill>
              <p:spPr>
                <a:xfrm>
                  <a:off x="5826847" y="4773621"/>
                  <a:ext cx="14832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40" name="Ink 239">
                  <a:extLst>
                    <a:ext uri="{FF2B5EF4-FFF2-40B4-BE49-F238E27FC236}">
                      <a16:creationId xmlns:a16="http://schemas.microsoft.com/office/drawing/2014/main" id="{5E937F72-ABAC-F6B8-040E-4FF8EB5266D3}"/>
                    </a:ext>
                  </a:extLst>
                </p14:cNvPr>
                <p14:cNvContentPartPr/>
                <p14:nvPr/>
              </p14:nvContentPartPr>
              <p14:xfrm>
                <a:off x="6487807" y="4696221"/>
                <a:ext cx="48240" cy="365400"/>
              </p14:xfrm>
            </p:contentPart>
          </mc:Choice>
          <mc:Fallback xmlns="">
            <p:pic>
              <p:nvPicPr>
                <p:cNvPr id="240" name="Ink 239">
                  <a:extLst>
                    <a:ext uri="{FF2B5EF4-FFF2-40B4-BE49-F238E27FC236}">
                      <a16:creationId xmlns:a16="http://schemas.microsoft.com/office/drawing/2014/main" id="{5E937F72-ABAC-F6B8-040E-4FF8EB5266D3}"/>
                    </a:ext>
                  </a:extLst>
                </p:cNvPr>
                <p:cNvPicPr/>
                <p:nvPr/>
              </p:nvPicPr>
              <p:blipFill>
                <a:blip r:embed="rId243"/>
                <a:stretch>
                  <a:fillRect/>
                </a:stretch>
              </p:blipFill>
              <p:spPr>
                <a:xfrm>
                  <a:off x="6478807" y="4687221"/>
                  <a:ext cx="6588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44" name="Ink 243">
                  <a:extLst>
                    <a:ext uri="{FF2B5EF4-FFF2-40B4-BE49-F238E27FC236}">
                      <a16:creationId xmlns:a16="http://schemas.microsoft.com/office/drawing/2014/main" id="{982EFE1C-9C32-D05D-F017-B4C4C75021A3}"/>
                    </a:ext>
                  </a:extLst>
                </p14:cNvPr>
                <p14:cNvContentPartPr/>
                <p14:nvPr/>
              </p14:nvContentPartPr>
              <p14:xfrm>
                <a:off x="7078207" y="4763901"/>
                <a:ext cx="5400" cy="265680"/>
              </p14:xfrm>
            </p:contentPart>
          </mc:Choice>
          <mc:Fallback xmlns="">
            <p:pic>
              <p:nvPicPr>
                <p:cNvPr id="244" name="Ink 243">
                  <a:extLst>
                    <a:ext uri="{FF2B5EF4-FFF2-40B4-BE49-F238E27FC236}">
                      <a16:creationId xmlns:a16="http://schemas.microsoft.com/office/drawing/2014/main" id="{982EFE1C-9C32-D05D-F017-B4C4C75021A3}"/>
                    </a:ext>
                  </a:extLst>
                </p:cNvPr>
                <p:cNvPicPr/>
                <p:nvPr/>
              </p:nvPicPr>
              <p:blipFill>
                <a:blip r:embed="rId245"/>
                <a:stretch>
                  <a:fillRect/>
                </a:stretch>
              </p:blipFill>
              <p:spPr>
                <a:xfrm>
                  <a:off x="7069567" y="4754901"/>
                  <a:ext cx="2304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46" name="Ink 245">
                  <a:extLst>
                    <a:ext uri="{FF2B5EF4-FFF2-40B4-BE49-F238E27FC236}">
                      <a16:creationId xmlns:a16="http://schemas.microsoft.com/office/drawing/2014/main" id="{503150B2-110D-128E-994B-A36EFF376B2A}"/>
                    </a:ext>
                  </a:extLst>
                </p14:cNvPr>
                <p14:cNvContentPartPr/>
                <p14:nvPr/>
              </p14:nvContentPartPr>
              <p14:xfrm>
                <a:off x="6884527" y="5253141"/>
                <a:ext cx="1440" cy="2520"/>
              </p14:xfrm>
            </p:contentPart>
          </mc:Choice>
          <mc:Fallback xmlns="">
            <p:pic>
              <p:nvPicPr>
                <p:cNvPr id="246" name="Ink 245">
                  <a:extLst>
                    <a:ext uri="{FF2B5EF4-FFF2-40B4-BE49-F238E27FC236}">
                      <a16:creationId xmlns:a16="http://schemas.microsoft.com/office/drawing/2014/main" id="{503150B2-110D-128E-994B-A36EFF376B2A}"/>
                    </a:ext>
                  </a:extLst>
                </p:cNvPr>
                <p:cNvPicPr/>
                <p:nvPr/>
              </p:nvPicPr>
              <p:blipFill>
                <a:blip r:embed="rId247"/>
                <a:stretch>
                  <a:fillRect/>
                </a:stretch>
              </p:blipFill>
              <p:spPr>
                <a:xfrm>
                  <a:off x="6875527" y="5244141"/>
                  <a:ext cx="1908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47" name="Ink 246">
                  <a:extLst>
                    <a:ext uri="{FF2B5EF4-FFF2-40B4-BE49-F238E27FC236}">
                      <a16:creationId xmlns:a16="http://schemas.microsoft.com/office/drawing/2014/main" id="{43CD7ADC-F5A7-2171-30EE-7082B707FDE5}"/>
                    </a:ext>
                  </a:extLst>
                </p14:cNvPr>
                <p14:cNvContentPartPr/>
                <p14:nvPr/>
              </p14:nvContentPartPr>
              <p14:xfrm>
                <a:off x="6926647" y="4644381"/>
                <a:ext cx="1169280" cy="639720"/>
              </p14:xfrm>
            </p:contentPart>
          </mc:Choice>
          <mc:Fallback xmlns="">
            <p:pic>
              <p:nvPicPr>
                <p:cNvPr id="247" name="Ink 246">
                  <a:extLst>
                    <a:ext uri="{FF2B5EF4-FFF2-40B4-BE49-F238E27FC236}">
                      <a16:creationId xmlns:a16="http://schemas.microsoft.com/office/drawing/2014/main" id="{43CD7ADC-F5A7-2171-30EE-7082B707FDE5}"/>
                    </a:ext>
                  </a:extLst>
                </p:cNvPr>
                <p:cNvPicPr/>
                <p:nvPr/>
              </p:nvPicPr>
              <p:blipFill>
                <a:blip r:embed="rId249"/>
                <a:stretch>
                  <a:fillRect/>
                </a:stretch>
              </p:blipFill>
              <p:spPr>
                <a:xfrm>
                  <a:off x="6918007" y="4635741"/>
                  <a:ext cx="1186920" cy="65736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49" name="Ink 248">
                  <a:extLst>
                    <a:ext uri="{FF2B5EF4-FFF2-40B4-BE49-F238E27FC236}">
                      <a16:creationId xmlns:a16="http://schemas.microsoft.com/office/drawing/2014/main" id="{430997DC-5E5A-CE6D-76CE-286743904693}"/>
                    </a:ext>
                  </a:extLst>
                </p14:cNvPr>
                <p14:cNvContentPartPr/>
                <p14:nvPr/>
              </p14:nvContentPartPr>
              <p14:xfrm>
                <a:off x="5699767" y="5484981"/>
                <a:ext cx="2683440" cy="60840"/>
              </p14:xfrm>
            </p:contentPart>
          </mc:Choice>
          <mc:Fallback xmlns="">
            <p:pic>
              <p:nvPicPr>
                <p:cNvPr id="249" name="Ink 248">
                  <a:extLst>
                    <a:ext uri="{FF2B5EF4-FFF2-40B4-BE49-F238E27FC236}">
                      <a16:creationId xmlns:a16="http://schemas.microsoft.com/office/drawing/2014/main" id="{430997DC-5E5A-CE6D-76CE-286743904693}"/>
                    </a:ext>
                  </a:extLst>
                </p:cNvPr>
                <p:cNvPicPr/>
                <p:nvPr/>
              </p:nvPicPr>
              <p:blipFill>
                <a:blip r:embed="rId251"/>
                <a:stretch>
                  <a:fillRect/>
                </a:stretch>
              </p:blipFill>
              <p:spPr>
                <a:xfrm>
                  <a:off x="5690767" y="5476341"/>
                  <a:ext cx="270108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66" name="Ink 265">
                  <a:extLst>
                    <a:ext uri="{FF2B5EF4-FFF2-40B4-BE49-F238E27FC236}">
                      <a16:creationId xmlns:a16="http://schemas.microsoft.com/office/drawing/2014/main" id="{475B4045-72FB-1047-3EF6-82F98DF85280}"/>
                    </a:ext>
                  </a:extLst>
                </p14:cNvPr>
                <p14:cNvContentPartPr/>
                <p14:nvPr/>
              </p14:nvContentPartPr>
              <p14:xfrm>
                <a:off x="5715607" y="4795221"/>
                <a:ext cx="22320" cy="724320"/>
              </p14:xfrm>
            </p:contentPart>
          </mc:Choice>
          <mc:Fallback xmlns="">
            <p:pic>
              <p:nvPicPr>
                <p:cNvPr id="266" name="Ink 265">
                  <a:extLst>
                    <a:ext uri="{FF2B5EF4-FFF2-40B4-BE49-F238E27FC236}">
                      <a16:creationId xmlns:a16="http://schemas.microsoft.com/office/drawing/2014/main" id="{475B4045-72FB-1047-3EF6-82F98DF85280}"/>
                    </a:ext>
                  </a:extLst>
                </p:cNvPr>
                <p:cNvPicPr/>
                <p:nvPr/>
              </p:nvPicPr>
              <p:blipFill>
                <a:blip r:embed="rId253"/>
                <a:stretch>
                  <a:fillRect/>
                </a:stretch>
              </p:blipFill>
              <p:spPr>
                <a:xfrm>
                  <a:off x="5706607" y="4786581"/>
                  <a:ext cx="39960" cy="74196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67" name="Ink 266">
                  <a:extLst>
                    <a:ext uri="{FF2B5EF4-FFF2-40B4-BE49-F238E27FC236}">
                      <a16:creationId xmlns:a16="http://schemas.microsoft.com/office/drawing/2014/main" id="{A2098BE4-DE86-1ED1-80A0-454EBD205DC8}"/>
                    </a:ext>
                  </a:extLst>
                </p14:cNvPr>
                <p14:cNvContentPartPr/>
                <p14:nvPr/>
              </p14:nvContentPartPr>
              <p14:xfrm>
                <a:off x="6202327" y="4905021"/>
                <a:ext cx="17640" cy="658800"/>
              </p14:xfrm>
            </p:contentPart>
          </mc:Choice>
          <mc:Fallback xmlns="">
            <p:pic>
              <p:nvPicPr>
                <p:cNvPr id="267" name="Ink 266">
                  <a:extLst>
                    <a:ext uri="{FF2B5EF4-FFF2-40B4-BE49-F238E27FC236}">
                      <a16:creationId xmlns:a16="http://schemas.microsoft.com/office/drawing/2014/main" id="{A2098BE4-DE86-1ED1-80A0-454EBD205DC8}"/>
                    </a:ext>
                  </a:extLst>
                </p:cNvPr>
                <p:cNvPicPr/>
                <p:nvPr/>
              </p:nvPicPr>
              <p:blipFill>
                <a:blip r:embed="rId255"/>
                <a:stretch>
                  <a:fillRect/>
                </a:stretch>
              </p:blipFill>
              <p:spPr>
                <a:xfrm>
                  <a:off x="6193327" y="4896021"/>
                  <a:ext cx="35280" cy="67644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69" name="Ink 268">
                  <a:extLst>
                    <a:ext uri="{FF2B5EF4-FFF2-40B4-BE49-F238E27FC236}">
                      <a16:creationId xmlns:a16="http://schemas.microsoft.com/office/drawing/2014/main" id="{27B02DB5-DC2E-A2A6-42D7-1336CBC83199}"/>
                    </a:ext>
                  </a:extLst>
                </p14:cNvPr>
                <p14:cNvContentPartPr/>
                <p14:nvPr/>
              </p14:nvContentPartPr>
              <p14:xfrm>
                <a:off x="6734767" y="4813221"/>
                <a:ext cx="2520" cy="751320"/>
              </p14:xfrm>
            </p:contentPart>
          </mc:Choice>
          <mc:Fallback xmlns="">
            <p:pic>
              <p:nvPicPr>
                <p:cNvPr id="269" name="Ink 268">
                  <a:extLst>
                    <a:ext uri="{FF2B5EF4-FFF2-40B4-BE49-F238E27FC236}">
                      <a16:creationId xmlns:a16="http://schemas.microsoft.com/office/drawing/2014/main" id="{27B02DB5-DC2E-A2A6-42D7-1336CBC83199}"/>
                    </a:ext>
                  </a:extLst>
                </p:cNvPr>
                <p:cNvPicPr/>
                <p:nvPr/>
              </p:nvPicPr>
              <p:blipFill>
                <a:blip r:embed="rId257"/>
                <a:stretch>
                  <a:fillRect/>
                </a:stretch>
              </p:blipFill>
              <p:spPr>
                <a:xfrm>
                  <a:off x="6726127" y="4804581"/>
                  <a:ext cx="20160" cy="7689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71" name="Ink 270">
                  <a:extLst>
                    <a:ext uri="{FF2B5EF4-FFF2-40B4-BE49-F238E27FC236}">
                      <a16:creationId xmlns:a16="http://schemas.microsoft.com/office/drawing/2014/main" id="{D00C35A4-679E-47BF-25C2-E1876B48689B}"/>
                    </a:ext>
                  </a:extLst>
                </p14:cNvPr>
                <p14:cNvContentPartPr/>
                <p14:nvPr/>
              </p14:nvContentPartPr>
              <p14:xfrm>
                <a:off x="7477447" y="4649061"/>
                <a:ext cx="53280" cy="875520"/>
              </p14:xfrm>
            </p:contentPart>
          </mc:Choice>
          <mc:Fallback xmlns="">
            <p:pic>
              <p:nvPicPr>
                <p:cNvPr id="271" name="Ink 270">
                  <a:extLst>
                    <a:ext uri="{FF2B5EF4-FFF2-40B4-BE49-F238E27FC236}">
                      <a16:creationId xmlns:a16="http://schemas.microsoft.com/office/drawing/2014/main" id="{D00C35A4-679E-47BF-25C2-E1876B48689B}"/>
                    </a:ext>
                  </a:extLst>
                </p:cNvPr>
                <p:cNvPicPr/>
                <p:nvPr/>
              </p:nvPicPr>
              <p:blipFill>
                <a:blip r:embed="rId259"/>
                <a:stretch>
                  <a:fillRect/>
                </a:stretch>
              </p:blipFill>
              <p:spPr>
                <a:xfrm>
                  <a:off x="7468807" y="4640421"/>
                  <a:ext cx="70920" cy="89316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73" name="Ink 272">
                  <a:extLst>
                    <a:ext uri="{FF2B5EF4-FFF2-40B4-BE49-F238E27FC236}">
                      <a16:creationId xmlns:a16="http://schemas.microsoft.com/office/drawing/2014/main" id="{17C573EA-3AA4-8E33-C0BF-1F15E0F5A47F}"/>
                    </a:ext>
                  </a:extLst>
                </p14:cNvPr>
                <p14:cNvContentPartPr/>
                <p14:nvPr/>
              </p14:nvContentPartPr>
              <p14:xfrm>
                <a:off x="8313367" y="4245861"/>
                <a:ext cx="50040" cy="1273680"/>
              </p14:xfrm>
            </p:contentPart>
          </mc:Choice>
          <mc:Fallback xmlns="">
            <p:pic>
              <p:nvPicPr>
                <p:cNvPr id="273" name="Ink 272">
                  <a:extLst>
                    <a:ext uri="{FF2B5EF4-FFF2-40B4-BE49-F238E27FC236}">
                      <a16:creationId xmlns:a16="http://schemas.microsoft.com/office/drawing/2014/main" id="{17C573EA-3AA4-8E33-C0BF-1F15E0F5A47F}"/>
                    </a:ext>
                  </a:extLst>
                </p:cNvPr>
                <p:cNvPicPr/>
                <p:nvPr/>
              </p:nvPicPr>
              <p:blipFill>
                <a:blip r:embed="rId261"/>
                <a:stretch>
                  <a:fillRect/>
                </a:stretch>
              </p:blipFill>
              <p:spPr>
                <a:xfrm>
                  <a:off x="8304727" y="4237221"/>
                  <a:ext cx="67680" cy="129132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275" name="Ink 274">
                  <a:extLst>
                    <a:ext uri="{FF2B5EF4-FFF2-40B4-BE49-F238E27FC236}">
                      <a16:creationId xmlns:a16="http://schemas.microsoft.com/office/drawing/2014/main" id="{C7E3CC41-8A29-83FC-5E88-E2981C2B43BC}"/>
                    </a:ext>
                  </a:extLst>
                </p14:cNvPr>
                <p14:cNvContentPartPr/>
                <p14:nvPr/>
              </p14:nvContentPartPr>
              <p14:xfrm>
                <a:off x="8237407" y="4576701"/>
                <a:ext cx="72000" cy="5400"/>
              </p14:xfrm>
            </p:contentPart>
          </mc:Choice>
          <mc:Fallback xmlns="">
            <p:pic>
              <p:nvPicPr>
                <p:cNvPr id="275" name="Ink 274">
                  <a:extLst>
                    <a:ext uri="{FF2B5EF4-FFF2-40B4-BE49-F238E27FC236}">
                      <a16:creationId xmlns:a16="http://schemas.microsoft.com/office/drawing/2014/main" id="{C7E3CC41-8A29-83FC-5E88-E2981C2B43BC}"/>
                    </a:ext>
                  </a:extLst>
                </p:cNvPr>
                <p:cNvPicPr/>
                <p:nvPr/>
              </p:nvPicPr>
              <p:blipFill>
                <a:blip r:embed="rId263"/>
                <a:stretch>
                  <a:fillRect/>
                </a:stretch>
              </p:blipFill>
              <p:spPr>
                <a:xfrm>
                  <a:off x="8228767" y="4568061"/>
                  <a:ext cx="89640" cy="2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4">
            <p14:nvContentPartPr>
              <p14:cNvPr id="277" name="Ink 276">
                <a:extLst>
                  <a:ext uri="{FF2B5EF4-FFF2-40B4-BE49-F238E27FC236}">
                    <a16:creationId xmlns:a16="http://schemas.microsoft.com/office/drawing/2014/main" id="{8B9D0A18-5DD2-892A-0A04-0263493D1F1A}"/>
                  </a:ext>
                </a:extLst>
              </p14:cNvPr>
              <p14:cNvContentPartPr/>
              <p14:nvPr/>
            </p14:nvContentPartPr>
            <p14:xfrm>
              <a:off x="8237047" y="3232461"/>
              <a:ext cx="25920" cy="11880"/>
            </p14:xfrm>
          </p:contentPart>
        </mc:Choice>
        <mc:Fallback xmlns="">
          <p:pic>
            <p:nvPicPr>
              <p:cNvPr id="277" name="Ink 276">
                <a:extLst>
                  <a:ext uri="{FF2B5EF4-FFF2-40B4-BE49-F238E27FC236}">
                    <a16:creationId xmlns:a16="http://schemas.microsoft.com/office/drawing/2014/main" id="{8B9D0A18-5DD2-892A-0A04-0263493D1F1A}"/>
                  </a:ext>
                </a:extLst>
              </p:cNvPr>
              <p:cNvPicPr/>
              <p:nvPr/>
            </p:nvPicPr>
            <p:blipFill>
              <a:blip r:embed="rId265"/>
              <a:stretch>
                <a:fillRect/>
              </a:stretch>
            </p:blipFill>
            <p:spPr>
              <a:xfrm>
                <a:off x="8228047" y="3223461"/>
                <a:ext cx="4356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78" name="Ink 277">
                <a:extLst>
                  <a:ext uri="{FF2B5EF4-FFF2-40B4-BE49-F238E27FC236}">
                    <a16:creationId xmlns:a16="http://schemas.microsoft.com/office/drawing/2014/main" id="{6C7889A2-6AFC-7ED3-BB6A-3185336C0131}"/>
                  </a:ext>
                </a:extLst>
              </p14:cNvPr>
              <p14:cNvContentPartPr/>
              <p14:nvPr/>
            </p14:nvContentPartPr>
            <p14:xfrm>
              <a:off x="6477367" y="4681101"/>
              <a:ext cx="79920" cy="395280"/>
            </p14:xfrm>
          </p:contentPart>
        </mc:Choice>
        <mc:Fallback xmlns="">
          <p:pic>
            <p:nvPicPr>
              <p:cNvPr id="278" name="Ink 277">
                <a:extLst>
                  <a:ext uri="{FF2B5EF4-FFF2-40B4-BE49-F238E27FC236}">
                    <a16:creationId xmlns:a16="http://schemas.microsoft.com/office/drawing/2014/main" id="{6C7889A2-6AFC-7ED3-BB6A-3185336C0131}"/>
                  </a:ext>
                </a:extLst>
              </p:cNvPr>
              <p:cNvPicPr/>
              <p:nvPr/>
            </p:nvPicPr>
            <p:blipFill>
              <a:blip r:embed="rId267"/>
              <a:stretch>
                <a:fillRect/>
              </a:stretch>
            </p:blipFill>
            <p:spPr>
              <a:xfrm>
                <a:off x="6468367" y="4672101"/>
                <a:ext cx="9756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79" name="Ink 278">
                <a:extLst>
                  <a:ext uri="{FF2B5EF4-FFF2-40B4-BE49-F238E27FC236}">
                    <a16:creationId xmlns:a16="http://schemas.microsoft.com/office/drawing/2014/main" id="{574125DE-E19D-D528-A5D2-FA13B40C2457}"/>
                  </a:ext>
                </a:extLst>
              </p14:cNvPr>
              <p14:cNvContentPartPr/>
              <p14:nvPr/>
            </p14:nvContentPartPr>
            <p14:xfrm>
              <a:off x="7729087" y="4832301"/>
              <a:ext cx="203040" cy="241920"/>
            </p14:xfrm>
          </p:contentPart>
        </mc:Choice>
        <mc:Fallback xmlns="">
          <p:pic>
            <p:nvPicPr>
              <p:cNvPr id="279" name="Ink 278">
                <a:extLst>
                  <a:ext uri="{FF2B5EF4-FFF2-40B4-BE49-F238E27FC236}">
                    <a16:creationId xmlns:a16="http://schemas.microsoft.com/office/drawing/2014/main" id="{574125DE-E19D-D528-A5D2-FA13B40C2457}"/>
                  </a:ext>
                </a:extLst>
              </p:cNvPr>
              <p:cNvPicPr/>
              <p:nvPr/>
            </p:nvPicPr>
            <p:blipFill>
              <a:blip r:embed="rId269"/>
              <a:stretch>
                <a:fillRect/>
              </a:stretch>
            </p:blipFill>
            <p:spPr>
              <a:xfrm>
                <a:off x="7720087" y="4823661"/>
                <a:ext cx="22068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80" name="Ink 279">
                <a:extLst>
                  <a:ext uri="{FF2B5EF4-FFF2-40B4-BE49-F238E27FC236}">
                    <a16:creationId xmlns:a16="http://schemas.microsoft.com/office/drawing/2014/main" id="{ABCFA9A1-C9AD-C948-2195-F1352D80528A}"/>
                  </a:ext>
                </a:extLst>
              </p14:cNvPr>
              <p14:cNvContentPartPr/>
              <p14:nvPr/>
            </p14:nvContentPartPr>
            <p14:xfrm>
              <a:off x="7769407" y="3492021"/>
              <a:ext cx="61200" cy="282960"/>
            </p14:xfrm>
          </p:contentPart>
        </mc:Choice>
        <mc:Fallback xmlns="">
          <p:pic>
            <p:nvPicPr>
              <p:cNvPr id="280" name="Ink 279">
                <a:extLst>
                  <a:ext uri="{FF2B5EF4-FFF2-40B4-BE49-F238E27FC236}">
                    <a16:creationId xmlns:a16="http://schemas.microsoft.com/office/drawing/2014/main" id="{ABCFA9A1-C9AD-C948-2195-F1352D80528A}"/>
                  </a:ext>
                </a:extLst>
              </p:cNvPr>
              <p:cNvPicPr/>
              <p:nvPr/>
            </p:nvPicPr>
            <p:blipFill>
              <a:blip r:embed="rId271"/>
              <a:stretch>
                <a:fillRect/>
              </a:stretch>
            </p:blipFill>
            <p:spPr>
              <a:xfrm>
                <a:off x="7760407" y="3483381"/>
                <a:ext cx="7884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 name="Ink 1">
                <a:extLst>
                  <a:ext uri="{FF2B5EF4-FFF2-40B4-BE49-F238E27FC236}">
                    <a16:creationId xmlns:a16="http://schemas.microsoft.com/office/drawing/2014/main" id="{3D464440-7F3D-A00A-7914-DCA158FCA9FD}"/>
                  </a:ext>
                </a:extLst>
              </p14:cNvPr>
              <p14:cNvContentPartPr/>
              <p14:nvPr/>
            </p14:nvContentPartPr>
            <p14:xfrm>
              <a:off x="6029351" y="6054861"/>
              <a:ext cx="360" cy="274320"/>
            </p14:xfrm>
          </p:contentPart>
        </mc:Choice>
        <mc:Fallback xmlns="">
          <p:pic>
            <p:nvPicPr>
              <p:cNvPr id="2" name="Ink 1">
                <a:extLst>
                  <a:ext uri="{FF2B5EF4-FFF2-40B4-BE49-F238E27FC236}">
                    <a16:creationId xmlns:a16="http://schemas.microsoft.com/office/drawing/2014/main" id="{3D464440-7F3D-A00A-7914-DCA158FCA9FD}"/>
                  </a:ext>
                </a:extLst>
              </p:cNvPr>
              <p:cNvPicPr/>
              <p:nvPr/>
            </p:nvPicPr>
            <p:blipFill>
              <a:blip r:embed="rId273"/>
              <a:stretch>
                <a:fillRect/>
              </a:stretch>
            </p:blipFill>
            <p:spPr>
              <a:xfrm>
                <a:off x="6020711" y="6046221"/>
                <a:ext cx="18000" cy="291960"/>
              </a:xfrm>
              <a:prstGeom prst="rect">
                <a:avLst/>
              </a:prstGeom>
            </p:spPr>
          </p:pic>
        </mc:Fallback>
      </mc:AlternateContent>
      <p:grpSp>
        <p:nvGrpSpPr>
          <p:cNvPr id="13" name="Group 12">
            <a:extLst>
              <a:ext uri="{FF2B5EF4-FFF2-40B4-BE49-F238E27FC236}">
                <a16:creationId xmlns:a16="http://schemas.microsoft.com/office/drawing/2014/main" id="{653D5472-65DA-BD24-E1BB-9C151DD98529}"/>
              </a:ext>
            </a:extLst>
          </p:cNvPr>
          <p:cNvGrpSpPr/>
          <p:nvPr/>
        </p:nvGrpSpPr>
        <p:grpSpPr>
          <a:xfrm>
            <a:off x="6382511" y="6043701"/>
            <a:ext cx="1654200" cy="427320"/>
            <a:chOff x="6382511" y="6043701"/>
            <a:chExt cx="1654200" cy="427320"/>
          </a:xfrm>
        </p:grpSpPr>
        <mc:AlternateContent xmlns:mc="http://schemas.openxmlformats.org/markup-compatibility/2006" xmlns:p14="http://schemas.microsoft.com/office/powerpoint/2010/main">
          <mc:Choice Requires="p14">
            <p:contentPart p14:bwMode="auto" r:id="rId274">
              <p14:nvContentPartPr>
                <p14:cNvPr id="3" name="Ink 2">
                  <a:extLst>
                    <a:ext uri="{FF2B5EF4-FFF2-40B4-BE49-F238E27FC236}">
                      <a16:creationId xmlns:a16="http://schemas.microsoft.com/office/drawing/2014/main" id="{665BB6C9-15C7-CA3D-5D50-6C96DFC2F5DE}"/>
                    </a:ext>
                  </a:extLst>
                </p14:cNvPr>
                <p14:cNvContentPartPr/>
                <p14:nvPr/>
              </p14:nvContentPartPr>
              <p14:xfrm>
                <a:off x="6382511" y="6063501"/>
                <a:ext cx="2520" cy="280800"/>
              </p14:xfrm>
            </p:contentPart>
          </mc:Choice>
          <mc:Fallback xmlns="">
            <p:pic>
              <p:nvPicPr>
                <p:cNvPr id="3" name="Ink 2">
                  <a:extLst>
                    <a:ext uri="{FF2B5EF4-FFF2-40B4-BE49-F238E27FC236}">
                      <a16:creationId xmlns:a16="http://schemas.microsoft.com/office/drawing/2014/main" id="{665BB6C9-15C7-CA3D-5D50-6C96DFC2F5DE}"/>
                    </a:ext>
                  </a:extLst>
                </p:cNvPr>
                <p:cNvPicPr/>
                <p:nvPr/>
              </p:nvPicPr>
              <p:blipFill>
                <a:blip r:embed="rId275"/>
                <a:stretch>
                  <a:fillRect/>
                </a:stretch>
              </p:blipFill>
              <p:spPr>
                <a:xfrm>
                  <a:off x="6373511" y="6054501"/>
                  <a:ext cx="2016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4" name="Ink 3">
                  <a:extLst>
                    <a:ext uri="{FF2B5EF4-FFF2-40B4-BE49-F238E27FC236}">
                      <a16:creationId xmlns:a16="http://schemas.microsoft.com/office/drawing/2014/main" id="{907CE9E1-D026-EF14-5046-7F157FB693EB}"/>
                    </a:ext>
                  </a:extLst>
                </p14:cNvPr>
                <p14:cNvContentPartPr/>
                <p14:nvPr/>
              </p14:nvContentPartPr>
              <p14:xfrm>
                <a:off x="6588431" y="6203181"/>
                <a:ext cx="300960" cy="360"/>
              </p14:xfrm>
            </p:contentPart>
          </mc:Choice>
          <mc:Fallback xmlns="">
            <p:pic>
              <p:nvPicPr>
                <p:cNvPr id="4" name="Ink 3">
                  <a:extLst>
                    <a:ext uri="{FF2B5EF4-FFF2-40B4-BE49-F238E27FC236}">
                      <a16:creationId xmlns:a16="http://schemas.microsoft.com/office/drawing/2014/main" id="{907CE9E1-D026-EF14-5046-7F157FB693EB}"/>
                    </a:ext>
                  </a:extLst>
                </p:cNvPr>
                <p:cNvPicPr/>
                <p:nvPr/>
              </p:nvPicPr>
              <p:blipFill>
                <a:blip r:embed="rId277"/>
                <a:stretch>
                  <a:fillRect/>
                </a:stretch>
              </p:blipFill>
              <p:spPr>
                <a:xfrm>
                  <a:off x="6579431" y="6194541"/>
                  <a:ext cx="3186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6" name="Ink 5">
                  <a:extLst>
                    <a:ext uri="{FF2B5EF4-FFF2-40B4-BE49-F238E27FC236}">
                      <a16:creationId xmlns:a16="http://schemas.microsoft.com/office/drawing/2014/main" id="{237A0AA8-27C5-47B7-6455-007F4D3C1646}"/>
                    </a:ext>
                  </a:extLst>
                </p14:cNvPr>
                <p14:cNvContentPartPr/>
                <p14:nvPr/>
              </p14:nvContentPartPr>
              <p14:xfrm>
                <a:off x="6637031" y="6332061"/>
                <a:ext cx="239400" cy="360"/>
              </p14:xfrm>
            </p:contentPart>
          </mc:Choice>
          <mc:Fallback xmlns="">
            <p:pic>
              <p:nvPicPr>
                <p:cNvPr id="6" name="Ink 5">
                  <a:extLst>
                    <a:ext uri="{FF2B5EF4-FFF2-40B4-BE49-F238E27FC236}">
                      <a16:creationId xmlns:a16="http://schemas.microsoft.com/office/drawing/2014/main" id="{237A0AA8-27C5-47B7-6455-007F4D3C1646}"/>
                    </a:ext>
                  </a:extLst>
                </p:cNvPr>
                <p:cNvPicPr/>
                <p:nvPr/>
              </p:nvPicPr>
              <p:blipFill>
                <a:blip r:embed="rId279"/>
                <a:stretch>
                  <a:fillRect/>
                </a:stretch>
              </p:blipFill>
              <p:spPr>
                <a:xfrm>
                  <a:off x="6628391" y="6323061"/>
                  <a:ext cx="2570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8" name="Ink 7">
                  <a:extLst>
                    <a:ext uri="{FF2B5EF4-FFF2-40B4-BE49-F238E27FC236}">
                      <a16:creationId xmlns:a16="http://schemas.microsoft.com/office/drawing/2014/main" id="{3F9F3B43-A5B6-DC14-3BA6-0CEFB640B2AC}"/>
                    </a:ext>
                  </a:extLst>
                </p14:cNvPr>
                <p14:cNvContentPartPr/>
                <p14:nvPr/>
              </p14:nvContentPartPr>
              <p14:xfrm>
                <a:off x="6758711" y="6145581"/>
                <a:ext cx="213840" cy="325440"/>
              </p14:xfrm>
            </p:contentPart>
          </mc:Choice>
          <mc:Fallback xmlns="">
            <p:pic>
              <p:nvPicPr>
                <p:cNvPr id="8" name="Ink 7">
                  <a:extLst>
                    <a:ext uri="{FF2B5EF4-FFF2-40B4-BE49-F238E27FC236}">
                      <a16:creationId xmlns:a16="http://schemas.microsoft.com/office/drawing/2014/main" id="{3F9F3B43-A5B6-DC14-3BA6-0CEFB640B2AC}"/>
                    </a:ext>
                  </a:extLst>
                </p:cNvPr>
                <p:cNvPicPr/>
                <p:nvPr/>
              </p:nvPicPr>
              <p:blipFill>
                <a:blip r:embed="rId281"/>
                <a:stretch>
                  <a:fillRect/>
                </a:stretch>
              </p:blipFill>
              <p:spPr>
                <a:xfrm>
                  <a:off x="6749711" y="6136941"/>
                  <a:ext cx="23148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9" name="Ink 8">
                  <a:extLst>
                    <a:ext uri="{FF2B5EF4-FFF2-40B4-BE49-F238E27FC236}">
                      <a16:creationId xmlns:a16="http://schemas.microsoft.com/office/drawing/2014/main" id="{3E4FD738-0F16-C854-FC11-10AA9D28717F}"/>
                    </a:ext>
                  </a:extLst>
                </p14:cNvPr>
                <p14:cNvContentPartPr/>
                <p14:nvPr/>
              </p14:nvContentPartPr>
              <p14:xfrm>
                <a:off x="7098191" y="6043701"/>
                <a:ext cx="776160" cy="333720"/>
              </p14:xfrm>
            </p:contentPart>
          </mc:Choice>
          <mc:Fallback xmlns="">
            <p:pic>
              <p:nvPicPr>
                <p:cNvPr id="9" name="Ink 8">
                  <a:extLst>
                    <a:ext uri="{FF2B5EF4-FFF2-40B4-BE49-F238E27FC236}">
                      <a16:creationId xmlns:a16="http://schemas.microsoft.com/office/drawing/2014/main" id="{3E4FD738-0F16-C854-FC11-10AA9D28717F}"/>
                    </a:ext>
                  </a:extLst>
                </p:cNvPr>
                <p:cNvPicPr/>
                <p:nvPr/>
              </p:nvPicPr>
              <p:blipFill>
                <a:blip r:embed="rId283"/>
                <a:stretch>
                  <a:fillRect/>
                </a:stretch>
              </p:blipFill>
              <p:spPr>
                <a:xfrm>
                  <a:off x="7089191" y="6034701"/>
                  <a:ext cx="79380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0" name="Ink 9">
                  <a:extLst>
                    <a:ext uri="{FF2B5EF4-FFF2-40B4-BE49-F238E27FC236}">
                      <a16:creationId xmlns:a16="http://schemas.microsoft.com/office/drawing/2014/main" id="{38BD08DA-CE78-9E46-8F07-C234BBE1DC9B}"/>
                    </a:ext>
                  </a:extLst>
                </p14:cNvPr>
                <p14:cNvContentPartPr/>
                <p14:nvPr/>
              </p14:nvContentPartPr>
              <p14:xfrm>
                <a:off x="8019791" y="6095181"/>
                <a:ext cx="360" cy="137520"/>
              </p14:xfrm>
            </p:contentPart>
          </mc:Choice>
          <mc:Fallback xmlns="">
            <p:pic>
              <p:nvPicPr>
                <p:cNvPr id="10" name="Ink 9">
                  <a:extLst>
                    <a:ext uri="{FF2B5EF4-FFF2-40B4-BE49-F238E27FC236}">
                      <a16:creationId xmlns:a16="http://schemas.microsoft.com/office/drawing/2014/main" id="{38BD08DA-CE78-9E46-8F07-C234BBE1DC9B}"/>
                    </a:ext>
                  </a:extLst>
                </p:cNvPr>
                <p:cNvPicPr/>
                <p:nvPr/>
              </p:nvPicPr>
              <p:blipFill>
                <a:blip r:embed="rId285"/>
                <a:stretch>
                  <a:fillRect/>
                </a:stretch>
              </p:blipFill>
              <p:spPr>
                <a:xfrm>
                  <a:off x="8011151" y="6086181"/>
                  <a:ext cx="1800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1" name="Ink 10">
                  <a:extLst>
                    <a:ext uri="{FF2B5EF4-FFF2-40B4-BE49-F238E27FC236}">
                      <a16:creationId xmlns:a16="http://schemas.microsoft.com/office/drawing/2014/main" id="{E4D1B91A-48A2-2FF0-F904-41A09B90C239}"/>
                    </a:ext>
                  </a:extLst>
                </p14:cNvPr>
                <p14:cNvContentPartPr/>
                <p14:nvPr/>
              </p14:nvContentPartPr>
              <p14:xfrm>
                <a:off x="8012591" y="6357981"/>
                <a:ext cx="24120" cy="53640"/>
              </p14:xfrm>
            </p:contentPart>
          </mc:Choice>
          <mc:Fallback xmlns="">
            <p:pic>
              <p:nvPicPr>
                <p:cNvPr id="11" name="Ink 10">
                  <a:extLst>
                    <a:ext uri="{FF2B5EF4-FFF2-40B4-BE49-F238E27FC236}">
                      <a16:creationId xmlns:a16="http://schemas.microsoft.com/office/drawing/2014/main" id="{E4D1B91A-48A2-2FF0-F904-41A09B90C239}"/>
                    </a:ext>
                  </a:extLst>
                </p:cNvPr>
                <p:cNvPicPr/>
                <p:nvPr/>
              </p:nvPicPr>
              <p:blipFill>
                <a:blip r:embed="rId287"/>
                <a:stretch>
                  <a:fillRect/>
                </a:stretch>
              </p:blipFill>
              <p:spPr>
                <a:xfrm>
                  <a:off x="8003591" y="6349341"/>
                  <a:ext cx="4176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2" name="Ink 11">
                  <a:extLst>
                    <a:ext uri="{FF2B5EF4-FFF2-40B4-BE49-F238E27FC236}">
                      <a16:creationId xmlns:a16="http://schemas.microsoft.com/office/drawing/2014/main" id="{E1D3FAD1-E778-9062-DD3C-B08257103119}"/>
                    </a:ext>
                  </a:extLst>
                </p14:cNvPr>
                <p14:cNvContentPartPr/>
                <p14:nvPr/>
              </p14:nvContentPartPr>
              <p14:xfrm>
                <a:off x="7588871" y="6063141"/>
                <a:ext cx="32040" cy="34920"/>
              </p14:xfrm>
            </p:contentPart>
          </mc:Choice>
          <mc:Fallback xmlns="">
            <p:pic>
              <p:nvPicPr>
                <p:cNvPr id="12" name="Ink 11">
                  <a:extLst>
                    <a:ext uri="{FF2B5EF4-FFF2-40B4-BE49-F238E27FC236}">
                      <a16:creationId xmlns:a16="http://schemas.microsoft.com/office/drawing/2014/main" id="{E1D3FAD1-E778-9062-DD3C-B08257103119}"/>
                    </a:ext>
                  </a:extLst>
                </p:cNvPr>
                <p:cNvPicPr/>
                <p:nvPr/>
              </p:nvPicPr>
              <p:blipFill>
                <a:blip r:embed="rId289"/>
                <a:stretch>
                  <a:fillRect/>
                </a:stretch>
              </p:blipFill>
              <p:spPr>
                <a:xfrm>
                  <a:off x="7580231" y="6054141"/>
                  <a:ext cx="49680" cy="52560"/>
                </a:xfrm>
                <a:prstGeom prst="rect">
                  <a:avLst/>
                </a:prstGeom>
              </p:spPr>
            </p:pic>
          </mc:Fallback>
        </mc:AlternateContent>
      </p:grpSp>
      <p:pic>
        <p:nvPicPr>
          <p:cNvPr id="15" name="Audio 14">
            <a:hlinkClick r:id="" action="ppaction://media"/>
            <a:extLst>
              <a:ext uri="{FF2B5EF4-FFF2-40B4-BE49-F238E27FC236}">
                <a16:creationId xmlns:a16="http://schemas.microsoft.com/office/drawing/2014/main" id="{39E591D6-F32D-B461-5B4D-8023D42A938C}"/>
              </a:ext>
            </a:extLst>
          </p:cNvPr>
          <p:cNvPicPr>
            <a:picLocks noChangeAspect="1"/>
          </p:cNvPicPr>
          <p:nvPr>
            <a:audioFile r:link="rId2"/>
            <p:extLst>
              <p:ext uri="{DAA4B4D4-6D71-4841-9C94-3DE7FCFB9230}">
                <p14:media xmlns:p14="http://schemas.microsoft.com/office/powerpoint/2010/main" r:embed="rId1"/>
              </p:ext>
            </p:extLst>
          </p:nvPr>
        </p:nvPicPr>
        <p:blipFill>
          <a:blip r:embed="rId29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86226139"/>
      </p:ext>
    </p:extLst>
  </p:cSld>
  <p:clrMapOvr>
    <a:masterClrMapping/>
  </p:clrMapOvr>
  <mc:AlternateContent xmlns:mc="http://schemas.openxmlformats.org/markup-compatibility/2006" xmlns:p14="http://schemas.microsoft.com/office/powerpoint/2010/main">
    <mc:Choice Requires="p14">
      <p:transition spd="slow" p14:dur="2000" advTm="122362"/>
    </mc:Choice>
    <mc:Fallback xmlns="">
      <p:transition spd="slow" advTm="12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955F392-8049-732F-0FDE-6DD2A1165B00}"/>
              </a:ext>
            </a:extLst>
          </p:cNvPr>
          <p:cNvGrpSpPr/>
          <p:nvPr/>
        </p:nvGrpSpPr>
        <p:grpSpPr>
          <a:xfrm>
            <a:off x="854527" y="571341"/>
            <a:ext cx="3741840" cy="1381320"/>
            <a:chOff x="854527" y="571341"/>
            <a:chExt cx="3741840" cy="1381320"/>
          </a:xfrm>
        </p:grpSpPr>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8EB27452-370E-8840-2A03-7964D448EC05}"/>
                    </a:ext>
                  </a:extLst>
                </p14:cNvPr>
                <p14:cNvContentPartPr/>
                <p14:nvPr/>
              </p14:nvContentPartPr>
              <p14:xfrm>
                <a:off x="1060807" y="571341"/>
                <a:ext cx="191520" cy="284760"/>
              </p14:xfrm>
            </p:contentPart>
          </mc:Choice>
          <mc:Fallback xmlns="">
            <p:pic>
              <p:nvPicPr>
                <p:cNvPr id="7" name="Ink 6">
                  <a:extLst>
                    <a:ext uri="{FF2B5EF4-FFF2-40B4-BE49-F238E27FC236}">
                      <a16:creationId xmlns:a16="http://schemas.microsoft.com/office/drawing/2014/main" id="{8EB27452-370E-8840-2A03-7964D448EC05}"/>
                    </a:ext>
                  </a:extLst>
                </p:cNvPr>
                <p:cNvPicPr/>
                <p:nvPr/>
              </p:nvPicPr>
              <p:blipFill>
                <a:blip r:embed="rId5"/>
                <a:stretch>
                  <a:fillRect/>
                </a:stretch>
              </p:blipFill>
              <p:spPr>
                <a:xfrm>
                  <a:off x="1051807" y="562341"/>
                  <a:ext cx="20916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86D96F27-779D-A6E6-4F5C-5A5D2C3963E5}"/>
                    </a:ext>
                  </a:extLst>
                </p14:cNvPr>
                <p14:cNvContentPartPr/>
                <p14:nvPr/>
              </p14:nvContentPartPr>
              <p14:xfrm>
                <a:off x="854527" y="888141"/>
                <a:ext cx="1192680" cy="28080"/>
              </p14:xfrm>
            </p:contentPart>
          </mc:Choice>
          <mc:Fallback xmlns="">
            <p:pic>
              <p:nvPicPr>
                <p:cNvPr id="8" name="Ink 7">
                  <a:extLst>
                    <a:ext uri="{FF2B5EF4-FFF2-40B4-BE49-F238E27FC236}">
                      <a16:creationId xmlns:a16="http://schemas.microsoft.com/office/drawing/2014/main" id="{86D96F27-779D-A6E6-4F5C-5A5D2C3963E5}"/>
                    </a:ext>
                  </a:extLst>
                </p:cNvPr>
                <p:cNvPicPr/>
                <p:nvPr/>
              </p:nvPicPr>
              <p:blipFill>
                <a:blip r:embed="rId7"/>
                <a:stretch>
                  <a:fillRect/>
                </a:stretch>
              </p:blipFill>
              <p:spPr>
                <a:xfrm>
                  <a:off x="845887" y="879141"/>
                  <a:ext cx="121032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CDBB9802-34C5-2D86-19CE-53C9164BD7D3}"/>
                    </a:ext>
                  </a:extLst>
                </p14:cNvPr>
                <p14:cNvContentPartPr/>
                <p14:nvPr/>
              </p14:nvContentPartPr>
              <p14:xfrm>
                <a:off x="1440967" y="897141"/>
                <a:ext cx="332280" cy="565560"/>
              </p14:xfrm>
            </p:contentPart>
          </mc:Choice>
          <mc:Fallback xmlns="">
            <p:pic>
              <p:nvPicPr>
                <p:cNvPr id="10" name="Ink 9">
                  <a:extLst>
                    <a:ext uri="{FF2B5EF4-FFF2-40B4-BE49-F238E27FC236}">
                      <a16:creationId xmlns:a16="http://schemas.microsoft.com/office/drawing/2014/main" id="{CDBB9802-34C5-2D86-19CE-53C9164BD7D3}"/>
                    </a:ext>
                  </a:extLst>
                </p:cNvPr>
                <p:cNvPicPr/>
                <p:nvPr/>
              </p:nvPicPr>
              <p:blipFill>
                <a:blip r:embed="rId9"/>
                <a:stretch>
                  <a:fillRect/>
                </a:stretch>
              </p:blipFill>
              <p:spPr>
                <a:xfrm>
                  <a:off x="1431967" y="888501"/>
                  <a:ext cx="349920" cy="583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0A33BD92-3E42-1413-455B-093A70FF5D16}"/>
                    </a:ext>
                  </a:extLst>
                </p14:cNvPr>
                <p14:cNvContentPartPr/>
                <p14:nvPr/>
              </p14:nvContentPartPr>
              <p14:xfrm>
                <a:off x="1770367" y="1341381"/>
                <a:ext cx="360" cy="272880"/>
              </p14:xfrm>
            </p:contentPart>
          </mc:Choice>
          <mc:Fallback xmlns="">
            <p:pic>
              <p:nvPicPr>
                <p:cNvPr id="11" name="Ink 10">
                  <a:extLst>
                    <a:ext uri="{FF2B5EF4-FFF2-40B4-BE49-F238E27FC236}">
                      <a16:creationId xmlns:a16="http://schemas.microsoft.com/office/drawing/2014/main" id="{0A33BD92-3E42-1413-455B-093A70FF5D16}"/>
                    </a:ext>
                  </a:extLst>
                </p:cNvPr>
                <p:cNvPicPr/>
                <p:nvPr/>
              </p:nvPicPr>
              <p:blipFill>
                <a:blip r:embed="rId11"/>
                <a:stretch>
                  <a:fillRect/>
                </a:stretch>
              </p:blipFill>
              <p:spPr>
                <a:xfrm>
                  <a:off x="1761367" y="1332381"/>
                  <a:ext cx="1800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39534D03-9737-9621-0119-3F5B07B86A04}"/>
                    </a:ext>
                  </a:extLst>
                </p14:cNvPr>
                <p14:cNvContentPartPr/>
                <p14:nvPr/>
              </p14:nvContentPartPr>
              <p14:xfrm>
                <a:off x="1769287" y="1368021"/>
                <a:ext cx="337680" cy="305280"/>
              </p14:xfrm>
            </p:contentPart>
          </mc:Choice>
          <mc:Fallback xmlns="">
            <p:pic>
              <p:nvPicPr>
                <p:cNvPr id="12" name="Ink 11">
                  <a:extLst>
                    <a:ext uri="{FF2B5EF4-FFF2-40B4-BE49-F238E27FC236}">
                      <a16:creationId xmlns:a16="http://schemas.microsoft.com/office/drawing/2014/main" id="{39534D03-9737-9621-0119-3F5B07B86A04}"/>
                    </a:ext>
                  </a:extLst>
                </p:cNvPr>
                <p:cNvPicPr/>
                <p:nvPr/>
              </p:nvPicPr>
              <p:blipFill>
                <a:blip r:embed="rId13"/>
                <a:stretch>
                  <a:fillRect/>
                </a:stretch>
              </p:blipFill>
              <p:spPr>
                <a:xfrm>
                  <a:off x="1760647" y="1359021"/>
                  <a:ext cx="35532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F9BE6068-0BB6-A199-8859-D2FB92E68646}"/>
                    </a:ext>
                  </a:extLst>
                </p14:cNvPr>
                <p14:cNvContentPartPr/>
                <p14:nvPr/>
              </p14:nvContentPartPr>
              <p14:xfrm>
                <a:off x="2130727" y="1464861"/>
                <a:ext cx="83160" cy="83160"/>
              </p14:xfrm>
            </p:contentPart>
          </mc:Choice>
          <mc:Fallback xmlns="">
            <p:pic>
              <p:nvPicPr>
                <p:cNvPr id="13" name="Ink 12">
                  <a:extLst>
                    <a:ext uri="{FF2B5EF4-FFF2-40B4-BE49-F238E27FC236}">
                      <a16:creationId xmlns:a16="http://schemas.microsoft.com/office/drawing/2014/main" id="{F9BE6068-0BB6-A199-8859-D2FB92E68646}"/>
                    </a:ext>
                  </a:extLst>
                </p:cNvPr>
                <p:cNvPicPr/>
                <p:nvPr/>
              </p:nvPicPr>
              <p:blipFill>
                <a:blip r:embed="rId15"/>
                <a:stretch>
                  <a:fillRect/>
                </a:stretch>
              </p:blipFill>
              <p:spPr>
                <a:xfrm>
                  <a:off x="2122087" y="1456221"/>
                  <a:ext cx="10080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ADDA8898-02D2-B79F-05A1-18EDFFDDACAC}"/>
                    </a:ext>
                  </a:extLst>
                </p14:cNvPr>
                <p14:cNvContentPartPr/>
                <p14:nvPr/>
              </p14:nvContentPartPr>
              <p14:xfrm>
                <a:off x="2048647" y="905421"/>
                <a:ext cx="871560" cy="24120"/>
              </p14:xfrm>
            </p:contentPart>
          </mc:Choice>
          <mc:Fallback xmlns="">
            <p:pic>
              <p:nvPicPr>
                <p:cNvPr id="14" name="Ink 13">
                  <a:extLst>
                    <a:ext uri="{FF2B5EF4-FFF2-40B4-BE49-F238E27FC236}">
                      <a16:creationId xmlns:a16="http://schemas.microsoft.com/office/drawing/2014/main" id="{ADDA8898-02D2-B79F-05A1-18EDFFDDACAC}"/>
                    </a:ext>
                  </a:extLst>
                </p:cNvPr>
                <p:cNvPicPr/>
                <p:nvPr/>
              </p:nvPicPr>
              <p:blipFill>
                <a:blip r:embed="rId17"/>
                <a:stretch>
                  <a:fillRect/>
                </a:stretch>
              </p:blipFill>
              <p:spPr>
                <a:xfrm>
                  <a:off x="2039647" y="896781"/>
                  <a:ext cx="8892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D400A9BC-524F-6B0B-E26A-B903F01EB650}"/>
                    </a:ext>
                  </a:extLst>
                </p14:cNvPr>
                <p14:cNvContentPartPr/>
                <p14:nvPr/>
              </p14:nvContentPartPr>
              <p14:xfrm>
                <a:off x="2217127" y="1485381"/>
                <a:ext cx="575640" cy="12240"/>
              </p14:xfrm>
            </p:contentPart>
          </mc:Choice>
          <mc:Fallback xmlns="">
            <p:pic>
              <p:nvPicPr>
                <p:cNvPr id="16" name="Ink 15">
                  <a:extLst>
                    <a:ext uri="{FF2B5EF4-FFF2-40B4-BE49-F238E27FC236}">
                      <a16:creationId xmlns:a16="http://schemas.microsoft.com/office/drawing/2014/main" id="{D400A9BC-524F-6B0B-E26A-B903F01EB650}"/>
                    </a:ext>
                  </a:extLst>
                </p:cNvPr>
                <p:cNvPicPr/>
                <p:nvPr/>
              </p:nvPicPr>
              <p:blipFill>
                <a:blip r:embed="rId19"/>
                <a:stretch>
                  <a:fillRect/>
                </a:stretch>
              </p:blipFill>
              <p:spPr>
                <a:xfrm>
                  <a:off x="2208487" y="1476381"/>
                  <a:ext cx="5932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4C26AF24-87B3-3349-EE3C-1CD1C4BDCBB7}"/>
                    </a:ext>
                  </a:extLst>
                </p14:cNvPr>
                <p14:cNvContentPartPr/>
                <p14:nvPr/>
              </p14:nvContentPartPr>
              <p14:xfrm>
                <a:off x="2692327" y="1639821"/>
                <a:ext cx="2520" cy="245880"/>
              </p14:xfrm>
            </p:contentPart>
          </mc:Choice>
          <mc:Fallback xmlns="">
            <p:pic>
              <p:nvPicPr>
                <p:cNvPr id="18" name="Ink 17">
                  <a:extLst>
                    <a:ext uri="{FF2B5EF4-FFF2-40B4-BE49-F238E27FC236}">
                      <a16:creationId xmlns:a16="http://schemas.microsoft.com/office/drawing/2014/main" id="{4C26AF24-87B3-3349-EE3C-1CD1C4BDCBB7}"/>
                    </a:ext>
                  </a:extLst>
                </p:cNvPr>
                <p:cNvPicPr/>
                <p:nvPr/>
              </p:nvPicPr>
              <p:blipFill>
                <a:blip r:embed="rId21"/>
                <a:stretch>
                  <a:fillRect/>
                </a:stretch>
              </p:blipFill>
              <p:spPr>
                <a:xfrm>
                  <a:off x="2683327" y="1630821"/>
                  <a:ext cx="2016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6E4DC920-C067-8F67-4823-DEAFA3B2DF7A}"/>
                    </a:ext>
                  </a:extLst>
                </p14:cNvPr>
                <p14:cNvContentPartPr/>
                <p14:nvPr/>
              </p14:nvContentPartPr>
              <p14:xfrm>
                <a:off x="2684047" y="1689501"/>
                <a:ext cx="244800" cy="169560"/>
              </p14:xfrm>
            </p:contentPart>
          </mc:Choice>
          <mc:Fallback xmlns="">
            <p:pic>
              <p:nvPicPr>
                <p:cNvPr id="19" name="Ink 18">
                  <a:extLst>
                    <a:ext uri="{FF2B5EF4-FFF2-40B4-BE49-F238E27FC236}">
                      <a16:creationId xmlns:a16="http://schemas.microsoft.com/office/drawing/2014/main" id="{6E4DC920-C067-8F67-4823-DEAFA3B2DF7A}"/>
                    </a:ext>
                  </a:extLst>
                </p:cNvPr>
                <p:cNvPicPr/>
                <p:nvPr/>
              </p:nvPicPr>
              <p:blipFill>
                <a:blip r:embed="rId23"/>
                <a:stretch>
                  <a:fillRect/>
                </a:stretch>
              </p:blipFill>
              <p:spPr>
                <a:xfrm>
                  <a:off x="2675407" y="1680861"/>
                  <a:ext cx="26244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1318D80D-9F6E-837F-570E-EB01CA7ECA72}"/>
                    </a:ext>
                  </a:extLst>
                </p14:cNvPr>
                <p14:cNvContentPartPr/>
                <p14:nvPr/>
              </p14:nvContentPartPr>
              <p14:xfrm>
                <a:off x="2698447" y="1858701"/>
                <a:ext cx="360" cy="93960"/>
              </p14:xfrm>
            </p:contentPart>
          </mc:Choice>
          <mc:Fallback xmlns="">
            <p:pic>
              <p:nvPicPr>
                <p:cNvPr id="20" name="Ink 19">
                  <a:extLst>
                    <a:ext uri="{FF2B5EF4-FFF2-40B4-BE49-F238E27FC236}">
                      <a16:creationId xmlns:a16="http://schemas.microsoft.com/office/drawing/2014/main" id="{1318D80D-9F6E-837F-570E-EB01CA7ECA72}"/>
                    </a:ext>
                  </a:extLst>
                </p:cNvPr>
                <p:cNvPicPr/>
                <p:nvPr/>
              </p:nvPicPr>
              <p:blipFill>
                <a:blip r:embed="rId25"/>
                <a:stretch>
                  <a:fillRect/>
                </a:stretch>
              </p:blipFill>
              <p:spPr>
                <a:xfrm>
                  <a:off x="2689447" y="1850061"/>
                  <a:ext cx="1800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C1579ACA-EF60-9512-F400-78FDB463C707}"/>
                    </a:ext>
                  </a:extLst>
                </p14:cNvPr>
                <p14:cNvContentPartPr/>
                <p14:nvPr/>
              </p14:nvContentPartPr>
              <p14:xfrm>
                <a:off x="2677567" y="1623261"/>
                <a:ext cx="2520" cy="360"/>
              </p14:xfrm>
            </p:contentPart>
          </mc:Choice>
          <mc:Fallback xmlns="">
            <p:pic>
              <p:nvPicPr>
                <p:cNvPr id="21" name="Ink 20">
                  <a:extLst>
                    <a:ext uri="{FF2B5EF4-FFF2-40B4-BE49-F238E27FC236}">
                      <a16:creationId xmlns:a16="http://schemas.microsoft.com/office/drawing/2014/main" id="{C1579ACA-EF60-9512-F400-78FDB463C707}"/>
                    </a:ext>
                  </a:extLst>
                </p:cNvPr>
                <p:cNvPicPr/>
                <p:nvPr/>
              </p:nvPicPr>
              <p:blipFill>
                <a:blip r:embed="rId27"/>
                <a:stretch>
                  <a:fillRect/>
                </a:stretch>
              </p:blipFill>
              <p:spPr>
                <a:xfrm>
                  <a:off x="2668567" y="1614621"/>
                  <a:ext cx="20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2FE283B8-27C1-DE5F-C120-2E106BAEE80F}"/>
                    </a:ext>
                  </a:extLst>
                </p14:cNvPr>
                <p14:cNvContentPartPr/>
                <p14:nvPr/>
              </p14:nvContentPartPr>
              <p14:xfrm>
                <a:off x="2734087" y="1481421"/>
                <a:ext cx="305280" cy="24120"/>
              </p14:xfrm>
            </p:contentPart>
          </mc:Choice>
          <mc:Fallback xmlns="">
            <p:pic>
              <p:nvPicPr>
                <p:cNvPr id="23" name="Ink 22">
                  <a:extLst>
                    <a:ext uri="{FF2B5EF4-FFF2-40B4-BE49-F238E27FC236}">
                      <a16:creationId xmlns:a16="http://schemas.microsoft.com/office/drawing/2014/main" id="{2FE283B8-27C1-DE5F-C120-2E106BAEE80F}"/>
                    </a:ext>
                  </a:extLst>
                </p:cNvPr>
                <p:cNvPicPr/>
                <p:nvPr/>
              </p:nvPicPr>
              <p:blipFill>
                <a:blip r:embed="rId29"/>
                <a:stretch>
                  <a:fillRect/>
                </a:stretch>
              </p:blipFill>
              <p:spPr>
                <a:xfrm>
                  <a:off x="2725087" y="1472781"/>
                  <a:ext cx="3229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F4A291D4-42D1-652F-2DA8-B7E6DC3E6223}"/>
                    </a:ext>
                  </a:extLst>
                </p14:cNvPr>
                <p14:cNvContentPartPr/>
                <p14:nvPr/>
              </p14:nvContentPartPr>
              <p14:xfrm>
                <a:off x="2959087" y="777621"/>
                <a:ext cx="83880" cy="832320"/>
              </p14:xfrm>
            </p:contentPart>
          </mc:Choice>
          <mc:Fallback xmlns="">
            <p:pic>
              <p:nvPicPr>
                <p:cNvPr id="24" name="Ink 23">
                  <a:extLst>
                    <a:ext uri="{FF2B5EF4-FFF2-40B4-BE49-F238E27FC236}">
                      <a16:creationId xmlns:a16="http://schemas.microsoft.com/office/drawing/2014/main" id="{F4A291D4-42D1-652F-2DA8-B7E6DC3E6223}"/>
                    </a:ext>
                  </a:extLst>
                </p:cNvPr>
                <p:cNvPicPr/>
                <p:nvPr/>
              </p:nvPicPr>
              <p:blipFill>
                <a:blip r:embed="rId31"/>
                <a:stretch>
                  <a:fillRect/>
                </a:stretch>
              </p:blipFill>
              <p:spPr>
                <a:xfrm>
                  <a:off x="2950447" y="768621"/>
                  <a:ext cx="101520" cy="849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Ink 24">
                  <a:extLst>
                    <a:ext uri="{FF2B5EF4-FFF2-40B4-BE49-F238E27FC236}">
                      <a16:creationId xmlns:a16="http://schemas.microsoft.com/office/drawing/2014/main" id="{D350D823-ECAD-68AB-8EB6-956C71E83731}"/>
                    </a:ext>
                  </a:extLst>
                </p14:cNvPr>
                <p14:cNvContentPartPr/>
                <p14:nvPr/>
              </p14:nvContentPartPr>
              <p14:xfrm>
                <a:off x="2990767" y="788061"/>
                <a:ext cx="1008360" cy="845640"/>
              </p14:xfrm>
            </p:contentPart>
          </mc:Choice>
          <mc:Fallback xmlns="">
            <p:pic>
              <p:nvPicPr>
                <p:cNvPr id="25" name="Ink 24">
                  <a:extLst>
                    <a:ext uri="{FF2B5EF4-FFF2-40B4-BE49-F238E27FC236}">
                      <a16:creationId xmlns:a16="http://schemas.microsoft.com/office/drawing/2014/main" id="{D350D823-ECAD-68AB-8EB6-956C71E83731}"/>
                    </a:ext>
                  </a:extLst>
                </p:cNvPr>
                <p:cNvPicPr/>
                <p:nvPr/>
              </p:nvPicPr>
              <p:blipFill>
                <a:blip r:embed="rId33"/>
                <a:stretch>
                  <a:fillRect/>
                </a:stretch>
              </p:blipFill>
              <p:spPr>
                <a:xfrm>
                  <a:off x="2982127" y="779061"/>
                  <a:ext cx="1026000" cy="863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Ink 25">
                  <a:extLst>
                    <a:ext uri="{FF2B5EF4-FFF2-40B4-BE49-F238E27FC236}">
                      <a16:creationId xmlns:a16="http://schemas.microsoft.com/office/drawing/2014/main" id="{4A691333-A72B-B9C2-C3EC-B3D5CF60C1D8}"/>
                    </a:ext>
                  </a:extLst>
                </p14:cNvPr>
                <p14:cNvContentPartPr/>
                <p14:nvPr/>
              </p14:nvContentPartPr>
              <p14:xfrm>
                <a:off x="3881407" y="936381"/>
                <a:ext cx="376920" cy="12240"/>
              </p14:xfrm>
            </p:contentPart>
          </mc:Choice>
          <mc:Fallback xmlns="">
            <p:pic>
              <p:nvPicPr>
                <p:cNvPr id="26" name="Ink 25">
                  <a:extLst>
                    <a:ext uri="{FF2B5EF4-FFF2-40B4-BE49-F238E27FC236}">
                      <a16:creationId xmlns:a16="http://schemas.microsoft.com/office/drawing/2014/main" id="{4A691333-A72B-B9C2-C3EC-B3D5CF60C1D8}"/>
                    </a:ext>
                  </a:extLst>
                </p:cNvPr>
                <p:cNvPicPr/>
                <p:nvPr/>
              </p:nvPicPr>
              <p:blipFill>
                <a:blip r:embed="rId35"/>
                <a:stretch>
                  <a:fillRect/>
                </a:stretch>
              </p:blipFill>
              <p:spPr>
                <a:xfrm>
                  <a:off x="3872767" y="927741"/>
                  <a:ext cx="39456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D5D45235-2696-919F-3578-F6C57D9208A8}"/>
                    </a:ext>
                  </a:extLst>
                </p14:cNvPr>
                <p14:cNvContentPartPr/>
                <p14:nvPr/>
              </p14:nvContentPartPr>
              <p14:xfrm>
                <a:off x="4373527" y="800661"/>
                <a:ext cx="222840" cy="208080"/>
              </p14:xfrm>
            </p:contentPart>
          </mc:Choice>
          <mc:Fallback xmlns="">
            <p:pic>
              <p:nvPicPr>
                <p:cNvPr id="27" name="Ink 26">
                  <a:extLst>
                    <a:ext uri="{FF2B5EF4-FFF2-40B4-BE49-F238E27FC236}">
                      <a16:creationId xmlns:a16="http://schemas.microsoft.com/office/drawing/2014/main" id="{D5D45235-2696-919F-3578-F6C57D9208A8}"/>
                    </a:ext>
                  </a:extLst>
                </p:cNvPr>
                <p:cNvPicPr/>
                <p:nvPr/>
              </p:nvPicPr>
              <p:blipFill>
                <a:blip r:embed="rId37"/>
                <a:stretch>
                  <a:fillRect/>
                </a:stretch>
              </p:blipFill>
              <p:spPr>
                <a:xfrm>
                  <a:off x="4364887" y="791661"/>
                  <a:ext cx="2404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B7C76AE3-6DFB-7DC2-744B-2ABF18191D9F}"/>
                    </a:ext>
                  </a:extLst>
                </p14:cNvPr>
                <p14:cNvContentPartPr/>
                <p14:nvPr/>
              </p14:nvContentPartPr>
              <p14:xfrm>
                <a:off x="4429327" y="708141"/>
                <a:ext cx="154440" cy="360"/>
              </p14:xfrm>
            </p:contentPart>
          </mc:Choice>
          <mc:Fallback xmlns="">
            <p:pic>
              <p:nvPicPr>
                <p:cNvPr id="28" name="Ink 27">
                  <a:extLst>
                    <a:ext uri="{FF2B5EF4-FFF2-40B4-BE49-F238E27FC236}">
                      <a16:creationId xmlns:a16="http://schemas.microsoft.com/office/drawing/2014/main" id="{B7C76AE3-6DFB-7DC2-744B-2ABF18191D9F}"/>
                    </a:ext>
                  </a:extLst>
                </p:cNvPr>
                <p:cNvPicPr/>
                <p:nvPr/>
              </p:nvPicPr>
              <p:blipFill>
                <a:blip r:embed="rId39"/>
                <a:stretch>
                  <a:fillRect/>
                </a:stretch>
              </p:blipFill>
              <p:spPr>
                <a:xfrm>
                  <a:off x="4420327" y="699501"/>
                  <a:ext cx="172080" cy="18000"/>
                </a:xfrm>
                <a:prstGeom prst="rect">
                  <a:avLst/>
                </a:prstGeom>
              </p:spPr>
            </p:pic>
          </mc:Fallback>
        </mc:AlternateContent>
      </p:grpSp>
      <p:grpSp>
        <p:nvGrpSpPr>
          <p:cNvPr id="33" name="Group 32">
            <a:extLst>
              <a:ext uri="{FF2B5EF4-FFF2-40B4-BE49-F238E27FC236}">
                <a16:creationId xmlns:a16="http://schemas.microsoft.com/office/drawing/2014/main" id="{68F4FFC1-D8A3-3260-7A1C-FDB9E4A82B50}"/>
              </a:ext>
            </a:extLst>
          </p:cNvPr>
          <p:cNvGrpSpPr/>
          <p:nvPr/>
        </p:nvGrpSpPr>
        <p:grpSpPr>
          <a:xfrm>
            <a:off x="3986527" y="1235901"/>
            <a:ext cx="810360" cy="255240"/>
            <a:chOff x="3986527" y="1235901"/>
            <a:chExt cx="810360" cy="255240"/>
          </a:xfrm>
        </p:grpSpPr>
        <mc:AlternateContent xmlns:mc="http://schemas.openxmlformats.org/markup-compatibility/2006" xmlns:p14="http://schemas.microsoft.com/office/powerpoint/2010/main">
          <mc:Choice Requires="p14">
            <p:contentPart p14:bwMode="auto" r:id="rId40">
              <p14:nvContentPartPr>
                <p14:cNvPr id="30" name="Ink 29">
                  <a:extLst>
                    <a:ext uri="{FF2B5EF4-FFF2-40B4-BE49-F238E27FC236}">
                      <a16:creationId xmlns:a16="http://schemas.microsoft.com/office/drawing/2014/main" id="{7083DB7E-1378-29AC-2207-8705178F0C79}"/>
                    </a:ext>
                  </a:extLst>
                </p14:cNvPr>
                <p14:cNvContentPartPr/>
                <p14:nvPr/>
              </p14:nvContentPartPr>
              <p14:xfrm>
                <a:off x="3986527" y="1359381"/>
                <a:ext cx="327240" cy="360"/>
              </p14:xfrm>
            </p:contentPart>
          </mc:Choice>
          <mc:Fallback xmlns="">
            <p:pic>
              <p:nvPicPr>
                <p:cNvPr id="30" name="Ink 29">
                  <a:extLst>
                    <a:ext uri="{FF2B5EF4-FFF2-40B4-BE49-F238E27FC236}">
                      <a16:creationId xmlns:a16="http://schemas.microsoft.com/office/drawing/2014/main" id="{7083DB7E-1378-29AC-2207-8705178F0C79}"/>
                    </a:ext>
                  </a:extLst>
                </p:cNvPr>
                <p:cNvPicPr/>
                <p:nvPr/>
              </p:nvPicPr>
              <p:blipFill>
                <a:blip r:embed="rId41"/>
                <a:stretch>
                  <a:fillRect/>
                </a:stretch>
              </p:blipFill>
              <p:spPr>
                <a:xfrm>
                  <a:off x="3977887" y="1350381"/>
                  <a:ext cx="344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Ink 30">
                  <a:extLst>
                    <a:ext uri="{FF2B5EF4-FFF2-40B4-BE49-F238E27FC236}">
                      <a16:creationId xmlns:a16="http://schemas.microsoft.com/office/drawing/2014/main" id="{0FD41A9E-EA56-F3B8-29B5-F194C635BEE6}"/>
                    </a:ext>
                  </a:extLst>
                </p14:cNvPr>
                <p14:cNvContentPartPr/>
                <p14:nvPr/>
              </p14:nvContentPartPr>
              <p14:xfrm>
                <a:off x="4448767" y="1235901"/>
                <a:ext cx="348120" cy="255240"/>
              </p14:xfrm>
            </p:contentPart>
          </mc:Choice>
          <mc:Fallback xmlns="">
            <p:pic>
              <p:nvPicPr>
                <p:cNvPr id="31" name="Ink 30">
                  <a:extLst>
                    <a:ext uri="{FF2B5EF4-FFF2-40B4-BE49-F238E27FC236}">
                      <a16:creationId xmlns:a16="http://schemas.microsoft.com/office/drawing/2014/main" id="{0FD41A9E-EA56-F3B8-29B5-F194C635BEE6}"/>
                    </a:ext>
                  </a:extLst>
                </p:cNvPr>
                <p:cNvPicPr/>
                <p:nvPr/>
              </p:nvPicPr>
              <p:blipFill>
                <a:blip r:embed="rId43"/>
                <a:stretch>
                  <a:fillRect/>
                </a:stretch>
              </p:blipFill>
              <p:spPr>
                <a:xfrm>
                  <a:off x="4439767" y="1227261"/>
                  <a:ext cx="365760" cy="272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1024F610-5095-A186-6234-805315131411}"/>
                  </a:ext>
                </a:extLst>
              </p14:cNvPr>
              <p14:cNvContentPartPr/>
              <p14:nvPr/>
            </p14:nvContentPartPr>
            <p14:xfrm>
              <a:off x="4909207" y="1707141"/>
              <a:ext cx="360" cy="2520"/>
            </p14:xfrm>
          </p:contentPart>
        </mc:Choice>
        <mc:Fallback xmlns="">
          <p:pic>
            <p:nvPicPr>
              <p:cNvPr id="32" name="Ink 31">
                <a:extLst>
                  <a:ext uri="{FF2B5EF4-FFF2-40B4-BE49-F238E27FC236}">
                    <a16:creationId xmlns:a16="http://schemas.microsoft.com/office/drawing/2014/main" id="{1024F610-5095-A186-6234-805315131411}"/>
                  </a:ext>
                </a:extLst>
              </p:cNvPr>
              <p:cNvPicPr/>
              <p:nvPr/>
            </p:nvPicPr>
            <p:blipFill>
              <a:blip r:embed="rId45"/>
              <a:stretch>
                <a:fillRect/>
              </a:stretch>
            </p:blipFill>
            <p:spPr>
              <a:xfrm>
                <a:off x="4900207" y="1698141"/>
                <a:ext cx="18000" cy="20160"/>
              </a:xfrm>
              <a:prstGeom prst="rect">
                <a:avLst/>
              </a:prstGeom>
            </p:spPr>
          </p:pic>
        </mc:Fallback>
      </mc:AlternateContent>
      <p:grpSp>
        <p:nvGrpSpPr>
          <p:cNvPr id="41" name="Group 40">
            <a:extLst>
              <a:ext uri="{FF2B5EF4-FFF2-40B4-BE49-F238E27FC236}">
                <a16:creationId xmlns:a16="http://schemas.microsoft.com/office/drawing/2014/main" id="{0FAEA406-2A63-45DF-0493-8A1C4617D0FF}"/>
              </a:ext>
            </a:extLst>
          </p:cNvPr>
          <p:cNvGrpSpPr/>
          <p:nvPr/>
        </p:nvGrpSpPr>
        <p:grpSpPr>
          <a:xfrm>
            <a:off x="638887" y="2619381"/>
            <a:ext cx="1005840" cy="352440"/>
            <a:chOff x="638887" y="2619381"/>
            <a:chExt cx="1005840" cy="352440"/>
          </a:xfrm>
        </p:grpSpPr>
        <mc:AlternateContent xmlns:mc="http://schemas.openxmlformats.org/markup-compatibility/2006" xmlns:p14="http://schemas.microsoft.com/office/powerpoint/2010/main">
          <mc:Choice Requires="p14">
            <p:contentPart p14:bwMode="auto" r:id="rId46">
              <p14:nvContentPartPr>
                <p14:cNvPr id="34" name="Ink 33">
                  <a:extLst>
                    <a:ext uri="{FF2B5EF4-FFF2-40B4-BE49-F238E27FC236}">
                      <a16:creationId xmlns:a16="http://schemas.microsoft.com/office/drawing/2014/main" id="{1C57D445-D975-FF35-00D4-D8CF44B0E24C}"/>
                    </a:ext>
                  </a:extLst>
                </p14:cNvPr>
                <p14:cNvContentPartPr/>
                <p14:nvPr/>
              </p14:nvContentPartPr>
              <p14:xfrm>
                <a:off x="638887" y="2619381"/>
                <a:ext cx="543960" cy="352440"/>
              </p14:xfrm>
            </p:contentPart>
          </mc:Choice>
          <mc:Fallback xmlns="">
            <p:pic>
              <p:nvPicPr>
                <p:cNvPr id="34" name="Ink 33">
                  <a:extLst>
                    <a:ext uri="{FF2B5EF4-FFF2-40B4-BE49-F238E27FC236}">
                      <a16:creationId xmlns:a16="http://schemas.microsoft.com/office/drawing/2014/main" id="{1C57D445-D975-FF35-00D4-D8CF44B0E24C}"/>
                    </a:ext>
                  </a:extLst>
                </p:cNvPr>
                <p:cNvPicPr/>
                <p:nvPr/>
              </p:nvPicPr>
              <p:blipFill>
                <a:blip r:embed="rId47"/>
                <a:stretch>
                  <a:fillRect/>
                </a:stretch>
              </p:blipFill>
              <p:spPr>
                <a:xfrm>
                  <a:off x="630247" y="2610741"/>
                  <a:ext cx="56160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22FA933A-5E7C-508D-81E1-9E8F79025F2C}"/>
                    </a:ext>
                  </a:extLst>
                </p14:cNvPr>
                <p14:cNvContentPartPr/>
                <p14:nvPr/>
              </p14:nvContentPartPr>
              <p14:xfrm>
                <a:off x="1469047" y="2747181"/>
                <a:ext cx="175680" cy="169920"/>
              </p14:xfrm>
            </p:contentPart>
          </mc:Choice>
          <mc:Fallback xmlns="">
            <p:pic>
              <p:nvPicPr>
                <p:cNvPr id="35" name="Ink 34">
                  <a:extLst>
                    <a:ext uri="{FF2B5EF4-FFF2-40B4-BE49-F238E27FC236}">
                      <a16:creationId xmlns:a16="http://schemas.microsoft.com/office/drawing/2014/main" id="{22FA933A-5E7C-508D-81E1-9E8F79025F2C}"/>
                    </a:ext>
                  </a:extLst>
                </p:cNvPr>
                <p:cNvPicPr/>
                <p:nvPr/>
              </p:nvPicPr>
              <p:blipFill>
                <a:blip r:embed="rId49"/>
                <a:stretch>
                  <a:fillRect/>
                </a:stretch>
              </p:blipFill>
              <p:spPr>
                <a:xfrm>
                  <a:off x="1460407" y="2738181"/>
                  <a:ext cx="193320" cy="187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E6B21755-4B53-47A3-103B-18B7C033776E}"/>
                  </a:ext>
                </a:extLst>
              </p14:cNvPr>
              <p14:cNvContentPartPr/>
              <p14:nvPr/>
            </p14:nvContentPartPr>
            <p14:xfrm>
              <a:off x="1927687" y="2478981"/>
              <a:ext cx="834120" cy="446760"/>
            </p14:xfrm>
          </p:contentPart>
        </mc:Choice>
        <mc:Fallback xmlns="">
          <p:pic>
            <p:nvPicPr>
              <p:cNvPr id="36" name="Ink 35">
                <a:extLst>
                  <a:ext uri="{FF2B5EF4-FFF2-40B4-BE49-F238E27FC236}">
                    <a16:creationId xmlns:a16="http://schemas.microsoft.com/office/drawing/2014/main" id="{E6B21755-4B53-47A3-103B-18B7C033776E}"/>
                  </a:ext>
                </a:extLst>
              </p:cNvPr>
              <p:cNvPicPr/>
              <p:nvPr/>
            </p:nvPicPr>
            <p:blipFill>
              <a:blip r:embed="rId51"/>
              <a:stretch>
                <a:fillRect/>
              </a:stretch>
            </p:blipFill>
            <p:spPr>
              <a:xfrm>
                <a:off x="1918687" y="2470341"/>
                <a:ext cx="851760" cy="4644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3" name="Ink 62">
                <a:extLst>
                  <a:ext uri="{FF2B5EF4-FFF2-40B4-BE49-F238E27FC236}">
                    <a16:creationId xmlns:a16="http://schemas.microsoft.com/office/drawing/2014/main" id="{6E18D34B-AAA1-1973-5E44-31123A79C374}"/>
                  </a:ext>
                </a:extLst>
              </p14:cNvPr>
              <p14:cNvContentPartPr/>
              <p14:nvPr/>
            </p14:nvContentPartPr>
            <p14:xfrm>
              <a:off x="1529887" y="4931661"/>
              <a:ext cx="776520" cy="145800"/>
            </p14:xfrm>
          </p:contentPart>
        </mc:Choice>
        <mc:Fallback xmlns="">
          <p:pic>
            <p:nvPicPr>
              <p:cNvPr id="63" name="Ink 62">
                <a:extLst>
                  <a:ext uri="{FF2B5EF4-FFF2-40B4-BE49-F238E27FC236}">
                    <a16:creationId xmlns:a16="http://schemas.microsoft.com/office/drawing/2014/main" id="{6E18D34B-AAA1-1973-5E44-31123A79C374}"/>
                  </a:ext>
                </a:extLst>
              </p:cNvPr>
              <p:cNvPicPr/>
              <p:nvPr/>
            </p:nvPicPr>
            <p:blipFill>
              <a:blip r:embed="rId53"/>
              <a:stretch>
                <a:fillRect/>
              </a:stretch>
            </p:blipFill>
            <p:spPr>
              <a:xfrm>
                <a:off x="1521247" y="4922661"/>
                <a:ext cx="79416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5" name="Ink 64">
                <a:extLst>
                  <a:ext uri="{FF2B5EF4-FFF2-40B4-BE49-F238E27FC236}">
                    <a16:creationId xmlns:a16="http://schemas.microsoft.com/office/drawing/2014/main" id="{C83F8BC6-9D11-74F6-1420-AB337D025950}"/>
                  </a:ext>
                </a:extLst>
              </p14:cNvPr>
              <p14:cNvContentPartPr/>
              <p14:nvPr/>
            </p14:nvContentPartPr>
            <p14:xfrm>
              <a:off x="1531327" y="5080701"/>
              <a:ext cx="173160" cy="115560"/>
            </p14:xfrm>
          </p:contentPart>
        </mc:Choice>
        <mc:Fallback xmlns="">
          <p:pic>
            <p:nvPicPr>
              <p:cNvPr id="65" name="Ink 64">
                <a:extLst>
                  <a:ext uri="{FF2B5EF4-FFF2-40B4-BE49-F238E27FC236}">
                    <a16:creationId xmlns:a16="http://schemas.microsoft.com/office/drawing/2014/main" id="{C83F8BC6-9D11-74F6-1420-AB337D025950}"/>
                  </a:ext>
                </a:extLst>
              </p:cNvPr>
              <p:cNvPicPr/>
              <p:nvPr/>
            </p:nvPicPr>
            <p:blipFill>
              <a:blip r:embed="rId55"/>
              <a:stretch>
                <a:fillRect/>
              </a:stretch>
            </p:blipFill>
            <p:spPr>
              <a:xfrm>
                <a:off x="1522687" y="5071701"/>
                <a:ext cx="19080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7" name="Ink 76">
                <a:extLst>
                  <a:ext uri="{FF2B5EF4-FFF2-40B4-BE49-F238E27FC236}">
                    <a16:creationId xmlns:a16="http://schemas.microsoft.com/office/drawing/2014/main" id="{E70DE982-F91D-AB67-6E68-E980DBBC7E2E}"/>
                  </a:ext>
                </a:extLst>
              </p14:cNvPr>
              <p14:cNvContentPartPr/>
              <p14:nvPr/>
            </p14:nvContentPartPr>
            <p14:xfrm>
              <a:off x="4561447" y="3660141"/>
              <a:ext cx="360" cy="2520"/>
            </p14:xfrm>
          </p:contentPart>
        </mc:Choice>
        <mc:Fallback xmlns="">
          <p:pic>
            <p:nvPicPr>
              <p:cNvPr id="77" name="Ink 76">
                <a:extLst>
                  <a:ext uri="{FF2B5EF4-FFF2-40B4-BE49-F238E27FC236}">
                    <a16:creationId xmlns:a16="http://schemas.microsoft.com/office/drawing/2014/main" id="{E70DE982-F91D-AB67-6E68-E980DBBC7E2E}"/>
                  </a:ext>
                </a:extLst>
              </p:cNvPr>
              <p:cNvPicPr/>
              <p:nvPr/>
            </p:nvPicPr>
            <p:blipFill>
              <a:blip r:embed="rId45"/>
              <a:stretch>
                <a:fillRect/>
              </a:stretch>
            </p:blipFill>
            <p:spPr>
              <a:xfrm>
                <a:off x="4552447" y="3651141"/>
                <a:ext cx="18000" cy="20160"/>
              </a:xfrm>
              <a:prstGeom prst="rect">
                <a:avLst/>
              </a:prstGeom>
            </p:spPr>
          </p:pic>
        </mc:Fallback>
      </mc:AlternateContent>
      <p:grpSp>
        <p:nvGrpSpPr>
          <p:cNvPr id="90" name="Group 89">
            <a:extLst>
              <a:ext uri="{FF2B5EF4-FFF2-40B4-BE49-F238E27FC236}">
                <a16:creationId xmlns:a16="http://schemas.microsoft.com/office/drawing/2014/main" id="{0EB91049-DE62-83B6-FE9D-CD5550FD8B0A}"/>
              </a:ext>
            </a:extLst>
          </p:cNvPr>
          <p:cNvGrpSpPr/>
          <p:nvPr/>
        </p:nvGrpSpPr>
        <p:grpSpPr>
          <a:xfrm>
            <a:off x="5800927" y="2390421"/>
            <a:ext cx="1852200" cy="725400"/>
            <a:chOff x="5800927" y="2390421"/>
            <a:chExt cx="1852200" cy="725400"/>
          </a:xfrm>
        </p:grpSpPr>
        <mc:AlternateContent xmlns:mc="http://schemas.openxmlformats.org/markup-compatibility/2006" xmlns:p14="http://schemas.microsoft.com/office/powerpoint/2010/main">
          <mc:Choice Requires="p14">
            <p:contentPart p14:bwMode="auto" r:id="rId57">
              <p14:nvContentPartPr>
                <p14:cNvPr id="80" name="Ink 79">
                  <a:extLst>
                    <a:ext uri="{FF2B5EF4-FFF2-40B4-BE49-F238E27FC236}">
                      <a16:creationId xmlns:a16="http://schemas.microsoft.com/office/drawing/2014/main" id="{1864355E-B491-4DF8-CBCD-8F147DAD5072}"/>
                    </a:ext>
                  </a:extLst>
                </p14:cNvPr>
                <p14:cNvContentPartPr/>
                <p14:nvPr/>
              </p14:nvContentPartPr>
              <p14:xfrm>
                <a:off x="6355327" y="2390421"/>
                <a:ext cx="360" cy="722520"/>
              </p14:xfrm>
            </p:contentPart>
          </mc:Choice>
          <mc:Fallback xmlns="">
            <p:pic>
              <p:nvPicPr>
                <p:cNvPr id="80" name="Ink 79">
                  <a:extLst>
                    <a:ext uri="{FF2B5EF4-FFF2-40B4-BE49-F238E27FC236}">
                      <a16:creationId xmlns:a16="http://schemas.microsoft.com/office/drawing/2014/main" id="{1864355E-B491-4DF8-CBCD-8F147DAD5072}"/>
                    </a:ext>
                  </a:extLst>
                </p:cNvPr>
                <p:cNvPicPr/>
                <p:nvPr/>
              </p:nvPicPr>
              <p:blipFill>
                <a:blip r:embed="rId58"/>
                <a:stretch>
                  <a:fillRect/>
                </a:stretch>
              </p:blipFill>
              <p:spPr>
                <a:xfrm>
                  <a:off x="6346327" y="2381421"/>
                  <a:ext cx="18000" cy="7401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1" name="Ink 80">
                  <a:extLst>
                    <a:ext uri="{FF2B5EF4-FFF2-40B4-BE49-F238E27FC236}">
                      <a16:creationId xmlns:a16="http://schemas.microsoft.com/office/drawing/2014/main" id="{FA484B2B-F503-D30C-1BAD-75ADA6E24DBB}"/>
                    </a:ext>
                  </a:extLst>
                </p14:cNvPr>
                <p14:cNvContentPartPr/>
                <p14:nvPr/>
              </p14:nvContentPartPr>
              <p14:xfrm>
                <a:off x="6324727" y="2394741"/>
                <a:ext cx="720720" cy="721080"/>
              </p14:xfrm>
            </p:contentPart>
          </mc:Choice>
          <mc:Fallback xmlns="">
            <p:pic>
              <p:nvPicPr>
                <p:cNvPr id="81" name="Ink 80">
                  <a:extLst>
                    <a:ext uri="{FF2B5EF4-FFF2-40B4-BE49-F238E27FC236}">
                      <a16:creationId xmlns:a16="http://schemas.microsoft.com/office/drawing/2014/main" id="{FA484B2B-F503-D30C-1BAD-75ADA6E24DBB}"/>
                    </a:ext>
                  </a:extLst>
                </p:cNvPr>
                <p:cNvPicPr/>
                <p:nvPr/>
              </p:nvPicPr>
              <p:blipFill>
                <a:blip r:embed="rId60"/>
                <a:stretch>
                  <a:fillRect/>
                </a:stretch>
              </p:blipFill>
              <p:spPr>
                <a:xfrm>
                  <a:off x="6316087" y="2386101"/>
                  <a:ext cx="738360" cy="7387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2" name="Ink 81">
                  <a:extLst>
                    <a:ext uri="{FF2B5EF4-FFF2-40B4-BE49-F238E27FC236}">
                      <a16:creationId xmlns:a16="http://schemas.microsoft.com/office/drawing/2014/main" id="{D3A43F36-F0AC-9239-1C50-ADC8BD46DDAD}"/>
                    </a:ext>
                  </a:extLst>
                </p14:cNvPr>
                <p14:cNvContentPartPr/>
                <p14:nvPr/>
              </p14:nvContentPartPr>
              <p14:xfrm>
                <a:off x="5820007" y="2548461"/>
                <a:ext cx="2520" cy="231840"/>
              </p14:xfrm>
            </p:contentPart>
          </mc:Choice>
          <mc:Fallback xmlns="">
            <p:pic>
              <p:nvPicPr>
                <p:cNvPr id="82" name="Ink 81">
                  <a:extLst>
                    <a:ext uri="{FF2B5EF4-FFF2-40B4-BE49-F238E27FC236}">
                      <a16:creationId xmlns:a16="http://schemas.microsoft.com/office/drawing/2014/main" id="{D3A43F36-F0AC-9239-1C50-ADC8BD46DDAD}"/>
                    </a:ext>
                  </a:extLst>
                </p:cNvPr>
                <p:cNvPicPr/>
                <p:nvPr/>
              </p:nvPicPr>
              <p:blipFill>
                <a:blip r:embed="rId62"/>
                <a:stretch>
                  <a:fillRect/>
                </a:stretch>
              </p:blipFill>
              <p:spPr>
                <a:xfrm>
                  <a:off x="5811367" y="2539821"/>
                  <a:ext cx="2016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3" name="Ink 82">
                  <a:extLst>
                    <a:ext uri="{FF2B5EF4-FFF2-40B4-BE49-F238E27FC236}">
                      <a16:creationId xmlns:a16="http://schemas.microsoft.com/office/drawing/2014/main" id="{5171DCAD-475B-9471-C783-A8F419ED94D4}"/>
                    </a:ext>
                  </a:extLst>
                </p14:cNvPr>
                <p14:cNvContentPartPr/>
                <p14:nvPr/>
              </p14:nvContentPartPr>
              <p14:xfrm>
                <a:off x="5800927" y="2570421"/>
                <a:ext cx="195840" cy="206280"/>
              </p14:xfrm>
            </p:contentPart>
          </mc:Choice>
          <mc:Fallback xmlns="">
            <p:pic>
              <p:nvPicPr>
                <p:cNvPr id="83" name="Ink 82">
                  <a:extLst>
                    <a:ext uri="{FF2B5EF4-FFF2-40B4-BE49-F238E27FC236}">
                      <a16:creationId xmlns:a16="http://schemas.microsoft.com/office/drawing/2014/main" id="{5171DCAD-475B-9471-C783-A8F419ED94D4}"/>
                    </a:ext>
                  </a:extLst>
                </p:cNvPr>
                <p:cNvPicPr/>
                <p:nvPr/>
              </p:nvPicPr>
              <p:blipFill>
                <a:blip r:embed="rId64"/>
                <a:stretch>
                  <a:fillRect/>
                </a:stretch>
              </p:blipFill>
              <p:spPr>
                <a:xfrm>
                  <a:off x="5791927" y="2561781"/>
                  <a:ext cx="2134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84" name="Ink 83">
                  <a:extLst>
                    <a:ext uri="{FF2B5EF4-FFF2-40B4-BE49-F238E27FC236}">
                      <a16:creationId xmlns:a16="http://schemas.microsoft.com/office/drawing/2014/main" id="{075FC36C-4543-3BCD-918C-E0273744EF4A}"/>
                    </a:ext>
                  </a:extLst>
                </p14:cNvPr>
                <p14:cNvContentPartPr/>
                <p14:nvPr/>
              </p14:nvContentPartPr>
              <p14:xfrm>
                <a:off x="6094327" y="2636301"/>
                <a:ext cx="189000" cy="45360"/>
              </p14:xfrm>
            </p:contentPart>
          </mc:Choice>
          <mc:Fallback xmlns="">
            <p:pic>
              <p:nvPicPr>
                <p:cNvPr id="84" name="Ink 83">
                  <a:extLst>
                    <a:ext uri="{FF2B5EF4-FFF2-40B4-BE49-F238E27FC236}">
                      <a16:creationId xmlns:a16="http://schemas.microsoft.com/office/drawing/2014/main" id="{075FC36C-4543-3BCD-918C-E0273744EF4A}"/>
                    </a:ext>
                  </a:extLst>
                </p:cNvPr>
                <p:cNvPicPr/>
                <p:nvPr/>
              </p:nvPicPr>
              <p:blipFill>
                <a:blip r:embed="rId66"/>
                <a:stretch>
                  <a:fillRect/>
                </a:stretch>
              </p:blipFill>
              <p:spPr>
                <a:xfrm>
                  <a:off x="6085687" y="2627301"/>
                  <a:ext cx="20664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85" name="Ink 84">
                  <a:extLst>
                    <a:ext uri="{FF2B5EF4-FFF2-40B4-BE49-F238E27FC236}">
                      <a16:creationId xmlns:a16="http://schemas.microsoft.com/office/drawing/2014/main" id="{439CBCFA-40DD-CB0D-257F-2B9568EB7DE5}"/>
                    </a:ext>
                  </a:extLst>
                </p14:cNvPr>
                <p14:cNvContentPartPr/>
                <p14:nvPr/>
              </p14:nvContentPartPr>
              <p14:xfrm>
                <a:off x="6262807" y="2644221"/>
                <a:ext cx="92520" cy="14760"/>
              </p14:xfrm>
            </p:contentPart>
          </mc:Choice>
          <mc:Fallback xmlns="">
            <p:pic>
              <p:nvPicPr>
                <p:cNvPr id="85" name="Ink 84">
                  <a:extLst>
                    <a:ext uri="{FF2B5EF4-FFF2-40B4-BE49-F238E27FC236}">
                      <a16:creationId xmlns:a16="http://schemas.microsoft.com/office/drawing/2014/main" id="{439CBCFA-40DD-CB0D-257F-2B9568EB7DE5}"/>
                    </a:ext>
                  </a:extLst>
                </p:cNvPr>
                <p:cNvPicPr/>
                <p:nvPr/>
              </p:nvPicPr>
              <p:blipFill>
                <a:blip r:embed="rId68"/>
                <a:stretch>
                  <a:fillRect/>
                </a:stretch>
              </p:blipFill>
              <p:spPr>
                <a:xfrm>
                  <a:off x="6253807" y="2635581"/>
                  <a:ext cx="11016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6" name="Ink 85">
                  <a:extLst>
                    <a:ext uri="{FF2B5EF4-FFF2-40B4-BE49-F238E27FC236}">
                      <a16:creationId xmlns:a16="http://schemas.microsoft.com/office/drawing/2014/main" id="{C8887494-4F94-EF24-C30F-FE2112073F59}"/>
                    </a:ext>
                  </a:extLst>
                </p14:cNvPr>
                <p14:cNvContentPartPr/>
                <p14:nvPr/>
              </p14:nvContentPartPr>
              <p14:xfrm>
                <a:off x="7025647" y="2738901"/>
                <a:ext cx="267480" cy="360"/>
              </p14:xfrm>
            </p:contentPart>
          </mc:Choice>
          <mc:Fallback xmlns="">
            <p:pic>
              <p:nvPicPr>
                <p:cNvPr id="86" name="Ink 85">
                  <a:extLst>
                    <a:ext uri="{FF2B5EF4-FFF2-40B4-BE49-F238E27FC236}">
                      <a16:creationId xmlns:a16="http://schemas.microsoft.com/office/drawing/2014/main" id="{C8887494-4F94-EF24-C30F-FE2112073F59}"/>
                    </a:ext>
                  </a:extLst>
                </p:cNvPr>
                <p:cNvPicPr/>
                <p:nvPr/>
              </p:nvPicPr>
              <p:blipFill>
                <a:blip r:embed="rId70"/>
                <a:stretch>
                  <a:fillRect/>
                </a:stretch>
              </p:blipFill>
              <p:spPr>
                <a:xfrm>
                  <a:off x="7016647" y="2729901"/>
                  <a:ext cx="285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7" name="Ink 86">
                  <a:extLst>
                    <a:ext uri="{FF2B5EF4-FFF2-40B4-BE49-F238E27FC236}">
                      <a16:creationId xmlns:a16="http://schemas.microsoft.com/office/drawing/2014/main" id="{4E30F964-FF04-95F3-55EA-448F7E3F8910}"/>
                    </a:ext>
                  </a:extLst>
                </p14:cNvPr>
                <p14:cNvContentPartPr/>
                <p14:nvPr/>
              </p14:nvContentPartPr>
              <p14:xfrm>
                <a:off x="7451167" y="2616141"/>
                <a:ext cx="145800" cy="206280"/>
              </p14:xfrm>
            </p:contentPart>
          </mc:Choice>
          <mc:Fallback xmlns="">
            <p:pic>
              <p:nvPicPr>
                <p:cNvPr id="87" name="Ink 86">
                  <a:extLst>
                    <a:ext uri="{FF2B5EF4-FFF2-40B4-BE49-F238E27FC236}">
                      <a16:creationId xmlns:a16="http://schemas.microsoft.com/office/drawing/2014/main" id="{4E30F964-FF04-95F3-55EA-448F7E3F8910}"/>
                    </a:ext>
                  </a:extLst>
                </p:cNvPr>
                <p:cNvPicPr/>
                <p:nvPr/>
              </p:nvPicPr>
              <p:blipFill>
                <a:blip r:embed="rId72"/>
                <a:stretch>
                  <a:fillRect/>
                </a:stretch>
              </p:blipFill>
              <p:spPr>
                <a:xfrm>
                  <a:off x="7442527" y="2607141"/>
                  <a:ext cx="16344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88" name="Ink 87">
                  <a:extLst>
                    <a:ext uri="{FF2B5EF4-FFF2-40B4-BE49-F238E27FC236}">
                      <a16:creationId xmlns:a16="http://schemas.microsoft.com/office/drawing/2014/main" id="{9E9FB9DB-BA25-687E-C3D2-7F97FDE924CA}"/>
                    </a:ext>
                  </a:extLst>
                </p14:cNvPr>
                <p14:cNvContentPartPr/>
                <p14:nvPr/>
              </p14:nvContentPartPr>
              <p14:xfrm>
                <a:off x="7483567" y="2654661"/>
                <a:ext cx="169560" cy="54360"/>
              </p14:xfrm>
            </p:contentPart>
          </mc:Choice>
          <mc:Fallback xmlns="">
            <p:pic>
              <p:nvPicPr>
                <p:cNvPr id="88" name="Ink 87">
                  <a:extLst>
                    <a:ext uri="{FF2B5EF4-FFF2-40B4-BE49-F238E27FC236}">
                      <a16:creationId xmlns:a16="http://schemas.microsoft.com/office/drawing/2014/main" id="{9E9FB9DB-BA25-687E-C3D2-7F97FDE924CA}"/>
                    </a:ext>
                  </a:extLst>
                </p:cNvPr>
                <p:cNvPicPr/>
                <p:nvPr/>
              </p:nvPicPr>
              <p:blipFill>
                <a:blip r:embed="rId74"/>
                <a:stretch>
                  <a:fillRect/>
                </a:stretch>
              </p:blipFill>
              <p:spPr>
                <a:xfrm>
                  <a:off x="7474567" y="2645661"/>
                  <a:ext cx="1872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5">
            <p14:nvContentPartPr>
              <p14:cNvPr id="91" name="Ink 90">
                <a:extLst>
                  <a:ext uri="{FF2B5EF4-FFF2-40B4-BE49-F238E27FC236}">
                    <a16:creationId xmlns:a16="http://schemas.microsoft.com/office/drawing/2014/main" id="{2EC5D7C4-89BD-62CC-AE4E-DA1652306132}"/>
                  </a:ext>
                </a:extLst>
              </p14:cNvPr>
              <p14:cNvContentPartPr/>
              <p14:nvPr/>
            </p14:nvContentPartPr>
            <p14:xfrm>
              <a:off x="1289407" y="3316701"/>
              <a:ext cx="76680" cy="2089080"/>
            </p14:xfrm>
          </p:contentPart>
        </mc:Choice>
        <mc:Fallback xmlns="">
          <p:pic>
            <p:nvPicPr>
              <p:cNvPr id="91" name="Ink 90">
                <a:extLst>
                  <a:ext uri="{FF2B5EF4-FFF2-40B4-BE49-F238E27FC236}">
                    <a16:creationId xmlns:a16="http://schemas.microsoft.com/office/drawing/2014/main" id="{2EC5D7C4-89BD-62CC-AE4E-DA1652306132}"/>
                  </a:ext>
                </a:extLst>
              </p:cNvPr>
              <p:cNvPicPr/>
              <p:nvPr/>
            </p:nvPicPr>
            <p:blipFill>
              <a:blip r:embed="rId76"/>
              <a:stretch>
                <a:fillRect/>
              </a:stretch>
            </p:blipFill>
            <p:spPr>
              <a:xfrm>
                <a:off x="1280767" y="3308061"/>
                <a:ext cx="94320" cy="210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2" name="Ink 91">
                <a:extLst>
                  <a:ext uri="{FF2B5EF4-FFF2-40B4-BE49-F238E27FC236}">
                    <a16:creationId xmlns:a16="http://schemas.microsoft.com/office/drawing/2014/main" id="{4C314667-E72F-DE47-987D-70114FBFF073}"/>
                  </a:ext>
                </a:extLst>
              </p14:cNvPr>
              <p14:cNvContentPartPr/>
              <p14:nvPr/>
            </p14:nvContentPartPr>
            <p14:xfrm>
              <a:off x="1299847" y="3177021"/>
              <a:ext cx="3558960" cy="2320920"/>
            </p14:xfrm>
          </p:contentPart>
        </mc:Choice>
        <mc:Fallback xmlns="">
          <p:pic>
            <p:nvPicPr>
              <p:cNvPr id="92" name="Ink 91">
                <a:extLst>
                  <a:ext uri="{FF2B5EF4-FFF2-40B4-BE49-F238E27FC236}">
                    <a16:creationId xmlns:a16="http://schemas.microsoft.com/office/drawing/2014/main" id="{4C314667-E72F-DE47-987D-70114FBFF073}"/>
                  </a:ext>
                </a:extLst>
              </p:cNvPr>
              <p:cNvPicPr/>
              <p:nvPr/>
            </p:nvPicPr>
            <p:blipFill>
              <a:blip r:embed="rId78"/>
              <a:stretch>
                <a:fillRect/>
              </a:stretch>
            </p:blipFill>
            <p:spPr>
              <a:xfrm>
                <a:off x="1291207" y="3168021"/>
                <a:ext cx="3576600" cy="2338560"/>
              </a:xfrm>
              <a:prstGeom prst="rect">
                <a:avLst/>
              </a:prstGeom>
            </p:spPr>
          </p:pic>
        </mc:Fallback>
      </mc:AlternateContent>
      <p:grpSp>
        <p:nvGrpSpPr>
          <p:cNvPr id="98" name="Group 97">
            <a:extLst>
              <a:ext uri="{FF2B5EF4-FFF2-40B4-BE49-F238E27FC236}">
                <a16:creationId xmlns:a16="http://schemas.microsoft.com/office/drawing/2014/main" id="{07AC594E-4EB1-1447-86F3-93600D3292EB}"/>
              </a:ext>
            </a:extLst>
          </p:cNvPr>
          <p:cNvGrpSpPr/>
          <p:nvPr/>
        </p:nvGrpSpPr>
        <p:grpSpPr>
          <a:xfrm>
            <a:off x="5373967" y="3314541"/>
            <a:ext cx="2634840" cy="2179440"/>
            <a:chOff x="5373967" y="3314541"/>
            <a:chExt cx="2634840" cy="2179440"/>
          </a:xfrm>
        </p:grpSpPr>
        <mc:AlternateContent xmlns:mc="http://schemas.openxmlformats.org/markup-compatibility/2006" xmlns:p14="http://schemas.microsoft.com/office/powerpoint/2010/main">
          <mc:Choice Requires="p14">
            <p:contentPart p14:bwMode="auto" r:id="rId79">
              <p14:nvContentPartPr>
                <p14:cNvPr id="96" name="Ink 95">
                  <a:extLst>
                    <a:ext uri="{FF2B5EF4-FFF2-40B4-BE49-F238E27FC236}">
                      <a16:creationId xmlns:a16="http://schemas.microsoft.com/office/drawing/2014/main" id="{6D15F8F7-C17B-3126-4705-2116BE8FB616}"/>
                    </a:ext>
                  </a:extLst>
                </p14:cNvPr>
                <p14:cNvContentPartPr/>
                <p14:nvPr/>
              </p14:nvContentPartPr>
              <p14:xfrm>
                <a:off x="5374687" y="3314541"/>
                <a:ext cx="136080" cy="2054880"/>
              </p14:xfrm>
            </p:contentPart>
          </mc:Choice>
          <mc:Fallback xmlns="">
            <p:pic>
              <p:nvPicPr>
                <p:cNvPr id="96" name="Ink 95">
                  <a:extLst>
                    <a:ext uri="{FF2B5EF4-FFF2-40B4-BE49-F238E27FC236}">
                      <a16:creationId xmlns:a16="http://schemas.microsoft.com/office/drawing/2014/main" id="{6D15F8F7-C17B-3126-4705-2116BE8FB616}"/>
                    </a:ext>
                  </a:extLst>
                </p:cNvPr>
                <p:cNvPicPr/>
                <p:nvPr/>
              </p:nvPicPr>
              <p:blipFill>
                <a:blip r:embed="rId80"/>
                <a:stretch>
                  <a:fillRect/>
                </a:stretch>
              </p:blipFill>
              <p:spPr>
                <a:xfrm>
                  <a:off x="5366047" y="3305541"/>
                  <a:ext cx="153720" cy="207252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97" name="Ink 96">
                  <a:extLst>
                    <a:ext uri="{FF2B5EF4-FFF2-40B4-BE49-F238E27FC236}">
                      <a16:creationId xmlns:a16="http://schemas.microsoft.com/office/drawing/2014/main" id="{96FC2289-57B7-AD68-ECCB-B476DEEE728C}"/>
                    </a:ext>
                  </a:extLst>
                </p14:cNvPr>
                <p14:cNvContentPartPr/>
                <p14:nvPr/>
              </p14:nvContentPartPr>
              <p14:xfrm>
                <a:off x="5373967" y="3380061"/>
                <a:ext cx="2634840" cy="2113920"/>
              </p14:xfrm>
            </p:contentPart>
          </mc:Choice>
          <mc:Fallback xmlns="">
            <p:pic>
              <p:nvPicPr>
                <p:cNvPr id="97" name="Ink 96">
                  <a:extLst>
                    <a:ext uri="{FF2B5EF4-FFF2-40B4-BE49-F238E27FC236}">
                      <a16:creationId xmlns:a16="http://schemas.microsoft.com/office/drawing/2014/main" id="{96FC2289-57B7-AD68-ECCB-B476DEEE728C}"/>
                    </a:ext>
                  </a:extLst>
                </p:cNvPr>
                <p:cNvPicPr/>
                <p:nvPr/>
              </p:nvPicPr>
              <p:blipFill>
                <a:blip r:embed="rId82"/>
                <a:stretch>
                  <a:fillRect/>
                </a:stretch>
              </p:blipFill>
              <p:spPr>
                <a:xfrm>
                  <a:off x="5364967" y="3371061"/>
                  <a:ext cx="2652480" cy="2131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3">
            <p14:nvContentPartPr>
              <p14:cNvPr id="125" name="Ink 124">
                <a:extLst>
                  <a:ext uri="{FF2B5EF4-FFF2-40B4-BE49-F238E27FC236}">
                    <a16:creationId xmlns:a16="http://schemas.microsoft.com/office/drawing/2014/main" id="{5DF3179F-43C0-7C28-9C04-D64C3EB9B8AE}"/>
                  </a:ext>
                </a:extLst>
              </p14:cNvPr>
              <p14:cNvContentPartPr/>
              <p14:nvPr/>
            </p14:nvContentPartPr>
            <p14:xfrm>
              <a:off x="8211127" y="3870741"/>
              <a:ext cx="591840" cy="963720"/>
            </p14:xfrm>
          </p:contentPart>
        </mc:Choice>
        <mc:Fallback xmlns="">
          <p:pic>
            <p:nvPicPr>
              <p:cNvPr id="125" name="Ink 124">
                <a:extLst>
                  <a:ext uri="{FF2B5EF4-FFF2-40B4-BE49-F238E27FC236}">
                    <a16:creationId xmlns:a16="http://schemas.microsoft.com/office/drawing/2014/main" id="{5DF3179F-43C0-7C28-9C04-D64C3EB9B8AE}"/>
                  </a:ext>
                </a:extLst>
              </p:cNvPr>
              <p:cNvPicPr/>
              <p:nvPr/>
            </p:nvPicPr>
            <p:blipFill>
              <a:blip r:embed="rId84"/>
              <a:stretch>
                <a:fillRect/>
              </a:stretch>
            </p:blipFill>
            <p:spPr>
              <a:xfrm>
                <a:off x="8202127" y="3861741"/>
                <a:ext cx="609480" cy="9813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26" name="Ink 125">
                <a:extLst>
                  <a:ext uri="{FF2B5EF4-FFF2-40B4-BE49-F238E27FC236}">
                    <a16:creationId xmlns:a16="http://schemas.microsoft.com/office/drawing/2014/main" id="{E3F000C7-3948-F5D3-045F-752D3394B77B}"/>
                  </a:ext>
                </a:extLst>
              </p14:cNvPr>
              <p14:cNvContentPartPr/>
              <p14:nvPr/>
            </p14:nvContentPartPr>
            <p14:xfrm>
              <a:off x="8795767" y="3858501"/>
              <a:ext cx="100080" cy="113760"/>
            </p14:xfrm>
          </p:contentPart>
        </mc:Choice>
        <mc:Fallback xmlns="">
          <p:pic>
            <p:nvPicPr>
              <p:cNvPr id="126" name="Ink 125">
                <a:extLst>
                  <a:ext uri="{FF2B5EF4-FFF2-40B4-BE49-F238E27FC236}">
                    <a16:creationId xmlns:a16="http://schemas.microsoft.com/office/drawing/2014/main" id="{E3F000C7-3948-F5D3-045F-752D3394B77B}"/>
                  </a:ext>
                </a:extLst>
              </p:cNvPr>
              <p:cNvPicPr/>
              <p:nvPr/>
            </p:nvPicPr>
            <p:blipFill>
              <a:blip r:embed="rId86"/>
              <a:stretch>
                <a:fillRect/>
              </a:stretch>
            </p:blipFill>
            <p:spPr>
              <a:xfrm>
                <a:off x="8786767" y="3849501"/>
                <a:ext cx="117720" cy="131400"/>
              </a:xfrm>
              <a:prstGeom prst="rect">
                <a:avLst/>
              </a:prstGeom>
            </p:spPr>
          </p:pic>
        </mc:Fallback>
      </mc:AlternateContent>
      <p:grpSp>
        <p:nvGrpSpPr>
          <p:cNvPr id="149" name="Group 148">
            <a:extLst>
              <a:ext uri="{FF2B5EF4-FFF2-40B4-BE49-F238E27FC236}">
                <a16:creationId xmlns:a16="http://schemas.microsoft.com/office/drawing/2014/main" id="{B3EF243C-32D4-C6F3-D5D4-5C4D3390DD9E}"/>
              </a:ext>
            </a:extLst>
          </p:cNvPr>
          <p:cNvGrpSpPr/>
          <p:nvPr/>
        </p:nvGrpSpPr>
        <p:grpSpPr>
          <a:xfrm>
            <a:off x="218047" y="3346581"/>
            <a:ext cx="8001720" cy="3344760"/>
            <a:chOff x="218047" y="3346581"/>
            <a:chExt cx="8001720" cy="3344760"/>
          </a:xfrm>
        </p:grpSpPr>
        <mc:AlternateContent xmlns:mc="http://schemas.openxmlformats.org/markup-compatibility/2006" xmlns:p14="http://schemas.microsoft.com/office/powerpoint/2010/main">
          <mc:Choice Requires="p14">
            <p:contentPart p14:bwMode="auto" r:id="rId87">
              <p14:nvContentPartPr>
                <p14:cNvPr id="50" name="Ink 49">
                  <a:extLst>
                    <a:ext uri="{FF2B5EF4-FFF2-40B4-BE49-F238E27FC236}">
                      <a16:creationId xmlns:a16="http://schemas.microsoft.com/office/drawing/2014/main" id="{5BC47807-8848-BA43-8234-DFDD603B7A8C}"/>
                    </a:ext>
                  </a:extLst>
                </p14:cNvPr>
                <p14:cNvContentPartPr/>
                <p14:nvPr/>
              </p14:nvContentPartPr>
              <p14:xfrm>
                <a:off x="309487" y="3633501"/>
                <a:ext cx="916920" cy="58320"/>
              </p14:xfrm>
            </p:contentPart>
          </mc:Choice>
          <mc:Fallback xmlns="">
            <p:pic>
              <p:nvPicPr>
                <p:cNvPr id="50" name="Ink 49">
                  <a:extLst>
                    <a:ext uri="{FF2B5EF4-FFF2-40B4-BE49-F238E27FC236}">
                      <a16:creationId xmlns:a16="http://schemas.microsoft.com/office/drawing/2014/main" id="{5BC47807-8848-BA43-8234-DFDD603B7A8C}"/>
                    </a:ext>
                  </a:extLst>
                </p:cNvPr>
                <p:cNvPicPr/>
                <p:nvPr/>
              </p:nvPicPr>
              <p:blipFill>
                <a:blip r:embed="rId88"/>
                <a:stretch>
                  <a:fillRect/>
                </a:stretch>
              </p:blipFill>
              <p:spPr>
                <a:xfrm>
                  <a:off x="300847" y="3624861"/>
                  <a:ext cx="93456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2" name="Ink 51">
                  <a:extLst>
                    <a:ext uri="{FF2B5EF4-FFF2-40B4-BE49-F238E27FC236}">
                      <a16:creationId xmlns:a16="http://schemas.microsoft.com/office/drawing/2014/main" id="{2DAD957C-398A-9684-B316-FA8315D77968}"/>
                    </a:ext>
                  </a:extLst>
                </p14:cNvPr>
                <p14:cNvContentPartPr/>
                <p14:nvPr/>
              </p14:nvContentPartPr>
              <p14:xfrm>
                <a:off x="218047" y="3430821"/>
                <a:ext cx="183240" cy="220320"/>
              </p14:xfrm>
            </p:contentPart>
          </mc:Choice>
          <mc:Fallback xmlns="">
            <p:pic>
              <p:nvPicPr>
                <p:cNvPr id="52" name="Ink 51">
                  <a:extLst>
                    <a:ext uri="{FF2B5EF4-FFF2-40B4-BE49-F238E27FC236}">
                      <a16:creationId xmlns:a16="http://schemas.microsoft.com/office/drawing/2014/main" id="{2DAD957C-398A-9684-B316-FA8315D77968}"/>
                    </a:ext>
                  </a:extLst>
                </p:cNvPr>
                <p:cNvPicPr/>
                <p:nvPr/>
              </p:nvPicPr>
              <p:blipFill>
                <a:blip r:embed="rId90"/>
                <a:stretch>
                  <a:fillRect/>
                </a:stretch>
              </p:blipFill>
              <p:spPr>
                <a:xfrm>
                  <a:off x="209407" y="3422181"/>
                  <a:ext cx="2008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8" name="Ink 37">
                  <a:extLst>
                    <a:ext uri="{FF2B5EF4-FFF2-40B4-BE49-F238E27FC236}">
                      <a16:creationId xmlns:a16="http://schemas.microsoft.com/office/drawing/2014/main" id="{2FB6B3D8-10F0-3F10-7EB3-716EE55E2B72}"/>
                    </a:ext>
                  </a:extLst>
                </p14:cNvPr>
                <p14:cNvContentPartPr/>
                <p14:nvPr/>
              </p14:nvContentPartPr>
              <p14:xfrm>
                <a:off x="1591087" y="3630261"/>
                <a:ext cx="225720" cy="14040"/>
              </p14:xfrm>
            </p:contentPart>
          </mc:Choice>
          <mc:Fallback xmlns="">
            <p:pic>
              <p:nvPicPr>
                <p:cNvPr id="38" name="Ink 37">
                  <a:extLst>
                    <a:ext uri="{FF2B5EF4-FFF2-40B4-BE49-F238E27FC236}">
                      <a16:creationId xmlns:a16="http://schemas.microsoft.com/office/drawing/2014/main" id="{2FB6B3D8-10F0-3F10-7EB3-716EE55E2B72}"/>
                    </a:ext>
                  </a:extLst>
                </p:cNvPr>
                <p:cNvPicPr/>
                <p:nvPr/>
              </p:nvPicPr>
              <p:blipFill>
                <a:blip r:embed="rId92"/>
                <a:stretch>
                  <a:fillRect/>
                </a:stretch>
              </p:blipFill>
              <p:spPr>
                <a:xfrm>
                  <a:off x="1582087" y="3621621"/>
                  <a:ext cx="24336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39" name="Ink 38">
                  <a:extLst>
                    <a:ext uri="{FF2B5EF4-FFF2-40B4-BE49-F238E27FC236}">
                      <a16:creationId xmlns:a16="http://schemas.microsoft.com/office/drawing/2014/main" id="{CC468DB9-D12B-65D0-0D87-6E80433F35D0}"/>
                    </a:ext>
                  </a:extLst>
                </p14:cNvPr>
                <p14:cNvContentPartPr/>
                <p14:nvPr/>
              </p14:nvContentPartPr>
              <p14:xfrm>
                <a:off x="1813927" y="3501741"/>
                <a:ext cx="16560" cy="435600"/>
              </p14:xfrm>
            </p:contentPart>
          </mc:Choice>
          <mc:Fallback xmlns="">
            <p:pic>
              <p:nvPicPr>
                <p:cNvPr id="39" name="Ink 38">
                  <a:extLst>
                    <a:ext uri="{FF2B5EF4-FFF2-40B4-BE49-F238E27FC236}">
                      <a16:creationId xmlns:a16="http://schemas.microsoft.com/office/drawing/2014/main" id="{CC468DB9-D12B-65D0-0D87-6E80433F35D0}"/>
                    </a:ext>
                  </a:extLst>
                </p:cNvPr>
                <p:cNvPicPr/>
                <p:nvPr/>
              </p:nvPicPr>
              <p:blipFill>
                <a:blip r:embed="rId94"/>
                <a:stretch>
                  <a:fillRect/>
                </a:stretch>
              </p:blipFill>
              <p:spPr>
                <a:xfrm>
                  <a:off x="1805287" y="3493101"/>
                  <a:ext cx="3420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2" name="Ink 41">
                  <a:extLst>
                    <a:ext uri="{FF2B5EF4-FFF2-40B4-BE49-F238E27FC236}">
                      <a16:creationId xmlns:a16="http://schemas.microsoft.com/office/drawing/2014/main" id="{8BDA934F-06A1-D460-F47D-1F4551245310}"/>
                    </a:ext>
                  </a:extLst>
                </p14:cNvPr>
                <p14:cNvContentPartPr/>
                <p14:nvPr/>
              </p14:nvContentPartPr>
              <p14:xfrm>
                <a:off x="1824727" y="3497421"/>
                <a:ext cx="613440" cy="524160"/>
              </p14:xfrm>
            </p:contentPart>
          </mc:Choice>
          <mc:Fallback xmlns="">
            <p:pic>
              <p:nvPicPr>
                <p:cNvPr id="42" name="Ink 41">
                  <a:extLst>
                    <a:ext uri="{FF2B5EF4-FFF2-40B4-BE49-F238E27FC236}">
                      <a16:creationId xmlns:a16="http://schemas.microsoft.com/office/drawing/2014/main" id="{8BDA934F-06A1-D460-F47D-1F4551245310}"/>
                    </a:ext>
                  </a:extLst>
                </p:cNvPr>
                <p:cNvPicPr/>
                <p:nvPr/>
              </p:nvPicPr>
              <p:blipFill>
                <a:blip r:embed="rId96"/>
                <a:stretch>
                  <a:fillRect/>
                </a:stretch>
              </p:blipFill>
              <p:spPr>
                <a:xfrm>
                  <a:off x="1815727" y="3488421"/>
                  <a:ext cx="631080" cy="5418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3" name="Ink 42">
                  <a:extLst>
                    <a:ext uri="{FF2B5EF4-FFF2-40B4-BE49-F238E27FC236}">
                      <a16:creationId xmlns:a16="http://schemas.microsoft.com/office/drawing/2014/main" id="{3CABA5E1-6635-C992-CAB8-2C6ACFB8CDAE}"/>
                    </a:ext>
                  </a:extLst>
                </p14:cNvPr>
                <p14:cNvContentPartPr/>
                <p14:nvPr/>
              </p14:nvContentPartPr>
              <p14:xfrm>
                <a:off x="1602607" y="3915021"/>
                <a:ext cx="226440" cy="1634040"/>
              </p14:xfrm>
            </p:contentPart>
          </mc:Choice>
          <mc:Fallback xmlns="">
            <p:pic>
              <p:nvPicPr>
                <p:cNvPr id="43" name="Ink 42">
                  <a:extLst>
                    <a:ext uri="{FF2B5EF4-FFF2-40B4-BE49-F238E27FC236}">
                      <a16:creationId xmlns:a16="http://schemas.microsoft.com/office/drawing/2014/main" id="{3CABA5E1-6635-C992-CAB8-2C6ACFB8CDAE}"/>
                    </a:ext>
                  </a:extLst>
                </p:cNvPr>
                <p:cNvPicPr/>
                <p:nvPr/>
              </p:nvPicPr>
              <p:blipFill>
                <a:blip r:embed="rId98"/>
                <a:stretch>
                  <a:fillRect/>
                </a:stretch>
              </p:blipFill>
              <p:spPr>
                <a:xfrm>
                  <a:off x="1593967" y="3906381"/>
                  <a:ext cx="244080" cy="165168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54" name="Ink 53">
                  <a:extLst>
                    <a:ext uri="{FF2B5EF4-FFF2-40B4-BE49-F238E27FC236}">
                      <a16:creationId xmlns:a16="http://schemas.microsoft.com/office/drawing/2014/main" id="{144F0C7D-34E6-159C-A05B-69F92531C6D2}"/>
                    </a:ext>
                  </a:extLst>
                </p14:cNvPr>
                <p14:cNvContentPartPr/>
                <p14:nvPr/>
              </p14:nvContentPartPr>
              <p14:xfrm>
                <a:off x="793687" y="3733581"/>
                <a:ext cx="205200" cy="947520"/>
              </p14:xfrm>
            </p:contentPart>
          </mc:Choice>
          <mc:Fallback xmlns="">
            <p:pic>
              <p:nvPicPr>
                <p:cNvPr id="54" name="Ink 53">
                  <a:extLst>
                    <a:ext uri="{FF2B5EF4-FFF2-40B4-BE49-F238E27FC236}">
                      <a16:creationId xmlns:a16="http://schemas.microsoft.com/office/drawing/2014/main" id="{144F0C7D-34E6-159C-A05B-69F92531C6D2}"/>
                    </a:ext>
                  </a:extLst>
                </p:cNvPr>
                <p:cNvPicPr/>
                <p:nvPr/>
              </p:nvPicPr>
              <p:blipFill>
                <a:blip r:embed="rId100"/>
                <a:stretch>
                  <a:fillRect/>
                </a:stretch>
              </p:blipFill>
              <p:spPr>
                <a:xfrm>
                  <a:off x="784687" y="3724941"/>
                  <a:ext cx="222840" cy="9651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55" name="Ink 54">
                  <a:extLst>
                    <a:ext uri="{FF2B5EF4-FFF2-40B4-BE49-F238E27FC236}">
                      <a16:creationId xmlns:a16="http://schemas.microsoft.com/office/drawing/2014/main" id="{AFA523D4-57DE-41B3-3237-8004F6C78836}"/>
                    </a:ext>
                  </a:extLst>
                </p14:cNvPr>
                <p14:cNvContentPartPr/>
                <p14:nvPr/>
              </p14:nvContentPartPr>
              <p14:xfrm>
                <a:off x="998527" y="4515501"/>
                <a:ext cx="360" cy="284040"/>
              </p14:xfrm>
            </p:contentPart>
          </mc:Choice>
          <mc:Fallback xmlns="">
            <p:pic>
              <p:nvPicPr>
                <p:cNvPr id="55" name="Ink 54">
                  <a:extLst>
                    <a:ext uri="{FF2B5EF4-FFF2-40B4-BE49-F238E27FC236}">
                      <a16:creationId xmlns:a16="http://schemas.microsoft.com/office/drawing/2014/main" id="{AFA523D4-57DE-41B3-3237-8004F6C78836}"/>
                    </a:ext>
                  </a:extLst>
                </p:cNvPr>
                <p:cNvPicPr/>
                <p:nvPr/>
              </p:nvPicPr>
              <p:blipFill>
                <a:blip r:embed="rId102"/>
                <a:stretch>
                  <a:fillRect/>
                </a:stretch>
              </p:blipFill>
              <p:spPr>
                <a:xfrm>
                  <a:off x="989527" y="4506861"/>
                  <a:ext cx="1800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56" name="Ink 55">
                  <a:extLst>
                    <a:ext uri="{FF2B5EF4-FFF2-40B4-BE49-F238E27FC236}">
                      <a16:creationId xmlns:a16="http://schemas.microsoft.com/office/drawing/2014/main" id="{175AAE93-8B87-5036-FA47-8C250113CE51}"/>
                    </a:ext>
                  </a:extLst>
                </p14:cNvPr>
                <p14:cNvContentPartPr/>
                <p14:nvPr/>
              </p14:nvContentPartPr>
              <p14:xfrm>
                <a:off x="998527" y="4555821"/>
                <a:ext cx="187560" cy="216360"/>
              </p14:xfrm>
            </p:contentPart>
          </mc:Choice>
          <mc:Fallback xmlns="">
            <p:pic>
              <p:nvPicPr>
                <p:cNvPr id="56" name="Ink 55">
                  <a:extLst>
                    <a:ext uri="{FF2B5EF4-FFF2-40B4-BE49-F238E27FC236}">
                      <a16:creationId xmlns:a16="http://schemas.microsoft.com/office/drawing/2014/main" id="{175AAE93-8B87-5036-FA47-8C250113CE51}"/>
                    </a:ext>
                  </a:extLst>
                </p:cNvPr>
                <p:cNvPicPr/>
                <p:nvPr/>
              </p:nvPicPr>
              <p:blipFill>
                <a:blip r:embed="rId104"/>
                <a:stretch>
                  <a:fillRect/>
                </a:stretch>
              </p:blipFill>
              <p:spPr>
                <a:xfrm>
                  <a:off x="989527" y="4547181"/>
                  <a:ext cx="20520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57" name="Ink 56">
                  <a:extLst>
                    <a:ext uri="{FF2B5EF4-FFF2-40B4-BE49-F238E27FC236}">
                      <a16:creationId xmlns:a16="http://schemas.microsoft.com/office/drawing/2014/main" id="{2F6B4808-C2D8-3A19-AE1D-01A6991EB0D8}"/>
                    </a:ext>
                  </a:extLst>
                </p14:cNvPr>
                <p14:cNvContentPartPr/>
                <p14:nvPr/>
              </p14:nvContentPartPr>
              <p14:xfrm>
                <a:off x="1189687" y="4629261"/>
                <a:ext cx="98280" cy="119880"/>
              </p14:xfrm>
            </p:contentPart>
          </mc:Choice>
          <mc:Fallback xmlns="">
            <p:pic>
              <p:nvPicPr>
                <p:cNvPr id="57" name="Ink 56">
                  <a:extLst>
                    <a:ext uri="{FF2B5EF4-FFF2-40B4-BE49-F238E27FC236}">
                      <a16:creationId xmlns:a16="http://schemas.microsoft.com/office/drawing/2014/main" id="{2F6B4808-C2D8-3A19-AE1D-01A6991EB0D8}"/>
                    </a:ext>
                  </a:extLst>
                </p:cNvPr>
                <p:cNvPicPr/>
                <p:nvPr/>
              </p:nvPicPr>
              <p:blipFill>
                <a:blip r:embed="rId106"/>
                <a:stretch>
                  <a:fillRect/>
                </a:stretch>
              </p:blipFill>
              <p:spPr>
                <a:xfrm>
                  <a:off x="1181047" y="4620621"/>
                  <a:ext cx="1159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58" name="Ink 57">
                  <a:extLst>
                    <a:ext uri="{FF2B5EF4-FFF2-40B4-BE49-F238E27FC236}">
                      <a16:creationId xmlns:a16="http://schemas.microsoft.com/office/drawing/2014/main" id="{0470C94E-9DD1-3210-FD5F-537AE8BCE2FB}"/>
                    </a:ext>
                  </a:extLst>
                </p14:cNvPr>
                <p14:cNvContentPartPr/>
                <p14:nvPr/>
              </p14:nvContentPartPr>
              <p14:xfrm>
                <a:off x="1294447" y="4662381"/>
                <a:ext cx="604800" cy="60120"/>
              </p14:xfrm>
            </p:contentPart>
          </mc:Choice>
          <mc:Fallback xmlns="">
            <p:pic>
              <p:nvPicPr>
                <p:cNvPr id="58" name="Ink 57">
                  <a:extLst>
                    <a:ext uri="{FF2B5EF4-FFF2-40B4-BE49-F238E27FC236}">
                      <a16:creationId xmlns:a16="http://schemas.microsoft.com/office/drawing/2014/main" id="{0470C94E-9DD1-3210-FD5F-537AE8BCE2FB}"/>
                    </a:ext>
                  </a:extLst>
                </p:cNvPr>
                <p:cNvPicPr/>
                <p:nvPr/>
              </p:nvPicPr>
              <p:blipFill>
                <a:blip r:embed="rId108"/>
                <a:stretch>
                  <a:fillRect/>
                </a:stretch>
              </p:blipFill>
              <p:spPr>
                <a:xfrm>
                  <a:off x="1285447" y="4653741"/>
                  <a:ext cx="62244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60" name="Ink 59">
                  <a:extLst>
                    <a:ext uri="{FF2B5EF4-FFF2-40B4-BE49-F238E27FC236}">
                      <a16:creationId xmlns:a16="http://schemas.microsoft.com/office/drawing/2014/main" id="{4826177D-4E85-9380-E734-A155C4B3214D}"/>
                    </a:ext>
                  </a:extLst>
                </p14:cNvPr>
                <p14:cNvContentPartPr/>
                <p14:nvPr/>
              </p14:nvContentPartPr>
              <p14:xfrm>
                <a:off x="2159887" y="4711701"/>
                <a:ext cx="144000" cy="2880"/>
              </p14:xfrm>
            </p:contentPart>
          </mc:Choice>
          <mc:Fallback xmlns="">
            <p:pic>
              <p:nvPicPr>
                <p:cNvPr id="60" name="Ink 59">
                  <a:extLst>
                    <a:ext uri="{FF2B5EF4-FFF2-40B4-BE49-F238E27FC236}">
                      <a16:creationId xmlns:a16="http://schemas.microsoft.com/office/drawing/2014/main" id="{4826177D-4E85-9380-E734-A155C4B3214D}"/>
                    </a:ext>
                  </a:extLst>
                </p:cNvPr>
                <p:cNvPicPr/>
                <p:nvPr/>
              </p:nvPicPr>
              <p:blipFill>
                <a:blip r:embed="rId110"/>
                <a:stretch>
                  <a:fillRect/>
                </a:stretch>
              </p:blipFill>
              <p:spPr>
                <a:xfrm>
                  <a:off x="2150887" y="4702701"/>
                  <a:ext cx="16164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61" name="Ink 60">
                  <a:extLst>
                    <a:ext uri="{FF2B5EF4-FFF2-40B4-BE49-F238E27FC236}">
                      <a16:creationId xmlns:a16="http://schemas.microsoft.com/office/drawing/2014/main" id="{1E8BB881-3326-2B71-2E1B-06AF842F81FA}"/>
                    </a:ext>
                  </a:extLst>
                </p14:cNvPr>
                <p14:cNvContentPartPr/>
                <p14:nvPr/>
              </p14:nvContentPartPr>
              <p14:xfrm>
                <a:off x="2301367" y="4561221"/>
                <a:ext cx="407520" cy="481320"/>
              </p14:xfrm>
            </p:contentPart>
          </mc:Choice>
          <mc:Fallback xmlns="">
            <p:pic>
              <p:nvPicPr>
                <p:cNvPr id="61" name="Ink 60">
                  <a:extLst>
                    <a:ext uri="{FF2B5EF4-FFF2-40B4-BE49-F238E27FC236}">
                      <a16:creationId xmlns:a16="http://schemas.microsoft.com/office/drawing/2014/main" id="{1E8BB881-3326-2B71-2E1B-06AF842F81FA}"/>
                    </a:ext>
                  </a:extLst>
                </p:cNvPr>
                <p:cNvPicPr/>
                <p:nvPr/>
              </p:nvPicPr>
              <p:blipFill>
                <a:blip r:embed="rId112"/>
                <a:stretch>
                  <a:fillRect/>
                </a:stretch>
              </p:blipFill>
              <p:spPr>
                <a:xfrm>
                  <a:off x="2292367" y="4552221"/>
                  <a:ext cx="425160" cy="4989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67" name="Ink 66">
                  <a:extLst>
                    <a:ext uri="{FF2B5EF4-FFF2-40B4-BE49-F238E27FC236}">
                      <a16:creationId xmlns:a16="http://schemas.microsoft.com/office/drawing/2014/main" id="{DFC926B1-260A-EE56-8B46-9E9B4DB3A55C}"/>
                    </a:ext>
                  </a:extLst>
                </p14:cNvPr>
                <p14:cNvContentPartPr/>
                <p14:nvPr/>
              </p14:nvContentPartPr>
              <p14:xfrm>
                <a:off x="2380207" y="3705141"/>
                <a:ext cx="384840" cy="360"/>
              </p14:xfrm>
            </p:contentPart>
          </mc:Choice>
          <mc:Fallback xmlns="">
            <p:pic>
              <p:nvPicPr>
                <p:cNvPr id="67" name="Ink 66">
                  <a:extLst>
                    <a:ext uri="{FF2B5EF4-FFF2-40B4-BE49-F238E27FC236}">
                      <a16:creationId xmlns:a16="http://schemas.microsoft.com/office/drawing/2014/main" id="{DFC926B1-260A-EE56-8B46-9E9B4DB3A55C}"/>
                    </a:ext>
                  </a:extLst>
                </p:cNvPr>
                <p:cNvPicPr/>
                <p:nvPr/>
              </p:nvPicPr>
              <p:blipFill>
                <a:blip r:embed="rId114"/>
                <a:stretch>
                  <a:fillRect/>
                </a:stretch>
              </p:blipFill>
              <p:spPr>
                <a:xfrm>
                  <a:off x="2371207" y="3696141"/>
                  <a:ext cx="402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68" name="Ink 67">
                  <a:extLst>
                    <a:ext uri="{FF2B5EF4-FFF2-40B4-BE49-F238E27FC236}">
                      <a16:creationId xmlns:a16="http://schemas.microsoft.com/office/drawing/2014/main" id="{4E442B72-6212-9B9C-59BE-8F40DDA5B479}"/>
                    </a:ext>
                  </a:extLst>
                </p14:cNvPr>
                <p14:cNvContentPartPr/>
                <p14:nvPr/>
              </p14:nvContentPartPr>
              <p14:xfrm>
                <a:off x="2692687" y="4734381"/>
                <a:ext cx="200160" cy="2520"/>
              </p14:xfrm>
            </p:contentPart>
          </mc:Choice>
          <mc:Fallback xmlns="">
            <p:pic>
              <p:nvPicPr>
                <p:cNvPr id="68" name="Ink 67">
                  <a:extLst>
                    <a:ext uri="{FF2B5EF4-FFF2-40B4-BE49-F238E27FC236}">
                      <a16:creationId xmlns:a16="http://schemas.microsoft.com/office/drawing/2014/main" id="{4E442B72-6212-9B9C-59BE-8F40DDA5B479}"/>
                    </a:ext>
                  </a:extLst>
                </p:cNvPr>
                <p:cNvPicPr/>
                <p:nvPr/>
              </p:nvPicPr>
              <p:blipFill>
                <a:blip r:embed="rId116"/>
                <a:stretch>
                  <a:fillRect/>
                </a:stretch>
              </p:blipFill>
              <p:spPr>
                <a:xfrm>
                  <a:off x="2684047" y="4725741"/>
                  <a:ext cx="2178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69" name="Ink 68">
                  <a:extLst>
                    <a:ext uri="{FF2B5EF4-FFF2-40B4-BE49-F238E27FC236}">
                      <a16:creationId xmlns:a16="http://schemas.microsoft.com/office/drawing/2014/main" id="{6606EA49-287D-A24C-083E-7499D90C8F3D}"/>
                    </a:ext>
                  </a:extLst>
                </p14:cNvPr>
                <p14:cNvContentPartPr/>
                <p14:nvPr/>
              </p14:nvContentPartPr>
              <p14:xfrm>
                <a:off x="2766847" y="3448461"/>
                <a:ext cx="174240" cy="1722600"/>
              </p14:xfrm>
            </p:contentPart>
          </mc:Choice>
          <mc:Fallback xmlns="">
            <p:pic>
              <p:nvPicPr>
                <p:cNvPr id="69" name="Ink 68">
                  <a:extLst>
                    <a:ext uri="{FF2B5EF4-FFF2-40B4-BE49-F238E27FC236}">
                      <a16:creationId xmlns:a16="http://schemas.microsoft.com/office/drawing/2014/main" id="{6606EA49-287D-A24C-083E-7499D90C8F3D}"/>
                    </a:ext>
                  </a:extLst>
                </p:cNvPr>
                <p:cNvPicPr/>
                <p:nvPr/>
              </p:nvPicPr>
              <p:blipFill>
                <a:blip r:embed="rId118"/>
                <a:stretch>
                  <a:fillRect/>
                </a:stretch>
              </p:blipFill>
              <p:spPr>
                <a:xfrm>
                  <a:off x="2757847" y="3439461"/>
                  <a:ext cx="191880" cy="17402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0" name="Ink 69">
                  <a:extLst>
                    <a:ext uri="{FF2B5EF4-FFF2-40B4-BE49-F238E27FC236}">
                      <a16:creationId xmlns:a16="http://schemas.microsoft.com/office/drawing/2014/main" id="{A29ABC69-56D8-BCBD-52A4-84E5607DEE22}"/>
                    </a:ext>
                  </a:extLst>
                </p14:cNvPr>
                <p14:cNvContentPartPr/>
                <p14:nvPr/>
              </p14:nvContentPartPr>
              <p14:xfrm>
                <a:off x="2761807" y="3473661"/>
                <a:ext cx="1639800" cy="1719360"/>
              </p14:xfrm>
            </p:contentPart>
          </mc:Choice>
          <mc:Fallback xmlns="">
            <p:pic>
              <p:nvPicPr>
                <p:cNvPr id="70" name="Ink 69">
                  <a:extLst>
                    <a:ext uri="{FF2B5EF4-FFF2-40B4-BE49-F238E27FC236}">
                      <a16:creationId xmlns:a16="http://schemas.microsoft.com/office/drawing/2014/main" id="{A29ABC69-56D8-BCBD-52A4-84E5607DEE22}"/>
                    </a:ext>
                  </a:extLst>
                </p:cNvPr>
                <p:cNvPicPr/>
                <p:nvPr/>
              </p:nvPicPr>
              <p:blipFill>
                <a:blip r:embed="rId120"/>
                <a:stretch>
                  <a:fillRect/>
                </a:stretch>
              </p:blipFill>
              <p:spPr>
                <a:xfrm>
                  <a:off x="2752807" y="3465021"/>
                  <a:ext cx="1657440" cy="1737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1" name="Ink 70">
                  <a:extLst>
                    <a:ext uri="{FF2B5EF4-FFF2-40B4-BE49-F238E27FC236}">
                      <a16:creationId xmlns:a16="http://schemas.microsoft.com/office/drawing/2014/main" id="{901D2E4C-868A-27C9-1F9E-A2E859735720}"/>
                    </a:ext>
                  </a:extLst>
                </p14:cNvPr>
                <p14:cNvContentPartPr/>
                <p14:nvPr/>
              </p14:nvContentPartPr>
              <p14:xfrm>
                <a:off x="4119007" y="3706941"/>
                <a:ext cx="289080" cy="3960"/>
              </p14:xfrm>
            </p:contentPart>
          </mc:Choice>
          <mc:Fallback xmlns="">
            <p:pic>
              <p:nvPicPr>
                <p:cNvPr id="71" name="Ink 70">
                  <a:extLst>
                    <a:ext uri="{FF2B5EF4-FFF2-40B4-BE49-F238E27FC236}">
                      <a16:creationId xmlns:a16="http://schemas.microsoft.com/office/drawing/2014/main" id="{901D2E4C-868A-27C9-1F9E-A2E859735720}"/>
                    </a:ext>
                  </a:extLst>
                </p:cNvPr>
                <p:cNvPicPr/>
                <p:nvPr/>
              </p:nvPicPr>
              <p:blipFill>
                <a:blip r:embed="rId122"/>
                <a:stretch>
                  <a:fillRect/>
                </a:stretch>
              </p:blipFill>
              <p:spPr>
                <a:xfrm>
                  <a:off x="4110007" y="3698301"/>
                  <a:ext cx="3067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72" name="Ink 71">
                  <a:extLst>
                    <a:ext uri="{FF2B5EF4-FFF2-40B4-BE49-F238E27FC236}">
                      <a16:creationId xmlns:a16="http://schemas.microsoft.com/office/drawing/2014/main" id="{F3EC290A-B270-E93F-B161-B2AC630D2D1F}"/>
                    </a:ext>
                  </a:extLst>
                </p14:cNvPr>
                <p14:cNvContentPartPr/>
                <p14:nvPr/>
              </p14:nvContentPartPr>
              <p14:xfrm>
                <a:off x="4331767" y="3446301"/>
                <a:ext cx="170640" cy="203760"/>
              </p14:xfrm>
            </p:contentPart>
          </mc:Choice>
          <mc:Fallback xmlns="">
            <p:pic>
              <p:nvPicPr>
                <p:cNvPr id="72" name="Ink 71">
                  <a:extLst>
                    <a:ext uri="{FF2B5EF4-FFF2-40B4-BE49-F238E27FC236}">
                      <a16:creationId xmlns:a16="http://schemas.microsoft.com/office/drawing/2014/main" id="{F3EC290A-B270-E93F-B161-B2AC630D2D1F}"/>
                    </a:ext>
                  </a:extLst>
                </p:cNvPr>
                <p:cNvPicPr/>
                <p:nvPr/>
              </p:nvPicPr>
              <p:blipFill>
                <a:blip r:embed="rId124"/>
                <a:stretch>
                  <a:fillRect/>
                </a:stretch>
              </p:blipFill>
              <p:spPr>
                <a:xfrm>
                  <a:off x="4323127" y="3437301"/>
                  <a:ext cx="1882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73" name="Ink 72">
                  <a:extLst>
                    <a:ext uri="{FF2B5EF4-FFF2-40B4-BE49-F238E27FC236}">
                      <a16:creationId xmlns:a16="http://schemas.microsoft.com/office/drawing/2014/main" id="{4AAAF160-C38A-CCA8-7064-F57349674809}"/>
                    </a:ext>
                  </a:extLst>
                </p14:cNvPr>
                <p14:cNvContentPartPr/>
                <p14:nvPr/>
              </p14:nvContentPartPr>
              <p14:xfrm>
                <a:off x="4341127" y="3346581"/>
                <a:ext cx="184320" cy="36000"/>
              </p14:xfrm>
            </p:contentPart>
          </mc:Choice>
          <mc:Fallback xmlns="">
            <p:pic>
              <p:nvPicPr>
                <p:cNvPr id="73" name="Ink 72">
                  <a:extLst>
                    <a:ext uri="{FF2B5EF4-FFF2-40B4-BE49-F238E27FC236}">
                      <a16:creationId xmlns:a16="http://schemas.microsoft.com/office/drawing/2014/main" id="{4AAAF160-C38A-CCA8-7064-F57349674809}"/>
                    </a:ext>
                  </a:extLst>
                </p:cNvPr>
                <p:cNvPicPr/>
                <p:nvPr/>
              </p:nvPicPr>
              <p:blipFill>
                <a:blip r:embed="rId126"/>
                <a:stretch>
                  <a:fillRect/>
                </a:stretch>
              </p:blipFill>
              <p:spPr>
                <a:xfrm>
                  <a:off x="4332127" y="3337941"/>
                  <a:ext cx="20196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75" name="Ink 74">
                  <a:extLst>
                    <a:ext uri="{FF2B5EF4-FFF2-40B4-BE49-F238E27FC236}">
                      <a16:creationId xmlns:a16="http://schemas.microsoft.com/office/drawing/2014/main" id="{313909DD-EB21-0209-14CA-6EBD64A655AB}"/>
                    </a:ext>
                  </a:extLst>
                </p14:cNvPr>
                <p14:cNvContentPartPr/>
                <p14:nvPr/>
              </p14:nvContentPartPr>
              <p14:xfrm>
                <a:off x="4330327" y="4645821"/>
                <a:ext cx="229320" cy="8280"/>
              </p14:xfrm>
            </p:contentPart>
          </mc:Choice>
          <mc:Fallback xmlns="">
            <p:pic>
              <p:nvPicPr>
                <p:cNvPr id="75" name="Ink 74">
                  <a:extLst>
                    <a:ext uri="{FF2B5EF4-FFF2-40B4-BE49-F238E27FC236}">
                      <a16:creationId xmlns:a16="http://schemas.microsoft.com/office/drawing/2014/main" id="{313909DD-EB21-0209-14CA-6EBD64A655AB}"/>
                    </a:ext>
                  </a:extLst>
                </p:cNvPr>
                <p:cNvPicPr/>
                <p:nvPr/>
              </p:nvPicPr>
              <p:blipFill>
                <a:blip r:embed="rId128"/>
                <a:stretch>
                  <a:fillRect/>
                </a:stretch>
              </p:blipFill>
              <p:spPr>
                <a:xfrm>
                  <a:off x="4321327" y="4637181"/>
                  <a:ext cx="2469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76" name="Ink 75">
                  <a:extLst>
                    <a:ext uri="{FF2B5EF4-FFF2-40B4-BE49-F238E27FC236}">
                      <a16:creationId xmlns:a16="http://schemas.microsoft.com/office/drawing/2014/main" id="{9DE8FACA-7202-9E70-8E6A-44277BBA40A5}"/>
                    </a:ext>
                  </a:extLst>
                </p14:cNvPr>
                <p14:cNvContentPartPr/>
                <p14:nvPr/>
              </p14:nvContentPartPr>
              <p14:xfrm>
                <a:off x="4472887" y="4890621"/>
                <a:ext cx="302760" cy="285120"/>
              </p14:xfrm>
            </p:contentPart>
          </mc:Choice>
          <mc:Fallback xmlns="">
            <p:pic>
              <p:nvPicPr>
                <p:cNvPr id="76" name="Ink 75">
                  <a:extLst>
                    <a:ext uri="{FF2B5EF4-FFF2-40B4-BE49-F238E27FC236}">
                      <a16:creationId xmlns:a16="http://schemas.microsoft.com/office/drawing/2014/main" id="{9DE8FACA-7202-9E70-8E6A-44277BBA40A5}"/>
                    </a:ext>
                  </a:extLst>
                </p:cNvPr>
                <p:cNvPicPr/>
                <p:nvPr/>
              </p:nvPicPr>
              <p:blipFill>
                <a:blip r:embed="rId130"/>
                <a:stretch>
                  <a:fillRect/>
                </a:stretch>
              </p:blipFill>
              <p:spPr>
                <a:xfrm>
                  <a:off x="4463887" y="4881621"/>
                  <a:ext cx="32040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3" name="Ink 92">
                  <a:extLst>
                    <a:ext uri="{FF2B5EF4-FFF2-40B4-BE49-F238E27FC236}">
                      <a16:creationId xmlns:a16="http://schemas.microsoft.com/office/drawing/2014/main" id="{3536B521-2C4F-ED5B-8DFD-BDEE97E1C88B}"/>
                    </a:ext>
                  </a:extLst>
                </p14:cNvPr>
                <p14:cNvContentPartPr/>
                <p14:nvPr/>
              </p14:nvContentPartPr>
              <p14:xfrm>
                <a:off x="4505287" y="3655461"/>
                <a:ext cx="893880" cy="79200"/>
              </p14:xfrm>
            </p:contentPart>
          </mc:Choice>
          <mc:Fallback xmlns="">
            <p:pic>
              <p:nvPicPr>
                <p:cNvPr id="93" name="Ink 92">
                  <a:extLst>
                    <a:ext uri="{FF2B5EF4-FFF2-40B4-BE49-F238E27FC236}">
                      <a16:creationId xmlns:a16="http://schemas.microsoft.com/office/drawing/2014/main" id="{3536B521-2C4F-ED5B-8DFD-BDEE97E1C88B}"/>
                    </a:ext>
                  </a:extLst>
                </p:cNvPr>
                <p:cNvPicPr/>
                <p:nvPr/>
              </p:nvPicPr>
              <p:blipFill>
                <a:blip r:embed="rId132"/>
                <a:stretch>
                  <a:fillRect/>
                </a:stretch>
              </p:blipFill>
              <p:spPr>
                <a:xfrm>
                  <a:off x="4496647" y="3646461"/>
                  <a:ext cx="91152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95" name="Ink 94">
                  <a:extLst>
                    <a:ext uri="{FF2B5EF4-FFF2-40B4-BE49-F238E27FC236}">
                      <a16:creationId xmlns:a16="http://schemas.microsoft.com/office/drawing/2014/main" id="{6FF67B35-E379-F3DF-E18A-466DE1E0FAE1}"/>
                    </a:ext>
                  </a:extLst>
                </p14:cNvPr>
                <p14:cNvContentPartPr/>
                <p14:nvPr/>
              </p14:nvContentPartPr>
              <p14:xfrm>
                <a:off x="4699687" y="4613781"/>
                <a:ext cx="569160" cy="2880"/>
              </p14:xfrm>
            </p:contentPart>
          </mc:Choice>
          <mc:Fallback xmlns="">
            <p:pic>
              <p:nvPicPr>
                <p:cNvPr id="95" name="Ink 94">
                  <a:extLst>
                    <a:ext uri="{FF2B5EF4-FFF2-40B4-BE49-F238E27FC236}">
                      <a16:creationId xmlns:a16="http://schemas.microsoft.com/office/drawing/2014/main" id="{6FF67B35-E379-F3DF-E18A-466DE1E0FAE1}"/>
                    </a:ext>
                  </a:extLst>
                </p:cNvPr>
                <p:cNvPicPr/>
                <p:nvPr/>
              </p:nvPicPr>
              <p:blipFill>
                <a:blip r:embed="rId134"/>
                <a:stretch>
                  <a:fillRect/>
                </a:stretch>
              </p:blipFill>
              <p:spPr>
                <a:xfrm>
                  <a:off x="4690687" y="4605141"/>
                  <a:ext cx="58680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9" name="Ink 98">
                  <a:extLst>
                    <a:ext uri="{FF2B5EF4-FFF2-40B4-BE49-F238E27FC236}">
                      <a16:creationId xmlns:a16="http://schemas.microsoft.com/office/drawing/2014/main" id="{EFFB7088-BDB2-E14B-5E67-6A90FC0DAA70}"/>
                    </a:ext>
                  </a:extLst>
                </p14:cNvPr>
                <p14:cNvContentPartPr/>
                <p14:nvPr/>
              </p14:nvContentPartPr>
              <p14:xfrm>
                <a:off x="1615927" y="5562381"/>
                <a:ext cx="6840" cy="937800"/>
              </p14:xfrm>
            </p:contentPart>
          </mc:Choice>
          <mc:Fallback xmlns="">
            <p:pic>
              <p:nvPicPr>
                <p:cNvPr id="99" name="Ink 98">
                  <a:extLst>
                    <a:ext uri="{FF2B5EF4-FFF2-40B4-BE49-F238E27FC236}">
                      <a16:creationId xmlns:a16="http://schemas.microsoft.com/office/drawing/2014/main" id="{EFFB7088-BDB2-E14B-5E67-6A90FC0DAA70}"/>
                    </a:ext>
                  </a:extLst>
                </p:cNvPr>
                <p:cNvPicPr/>
                <p:nvPr/>
              </p:nvPicPr>
              <p:blipFill>
                <a:blip r:embed="rId136"/>
                <a:stretch>
                  <a:fillRect/>
                </a:stretch>
              </p:blipFill>
              <p:spPr>
                <a:xfrm>
                  <a:off x="1606927" y="5553741"/>
                  <a:ext cx="24480" cy="9554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0" name="Ink 99">
                  <a:extLst>
                    <a:ext uri="{FF2B5EF4-FFF2-40B4-BE49-F238E27FC236}">
                      <a16:creationId xmlns:a16="http://schemas.microsoft.com/office/drawing/2014/main" id="{640396B3-F6AD-F965-1CF3-CA136E2F36FD}"/>
                    </a:ext>
                  </a:extLst>
                </p14:cNvPr>
                <p14:cNvContentPartPr/>
                <p14:nvPr/>
              </p14:nvContentPartPr>
              <p14:xfrm>
                <a:off x="1194367" y="6149181"/>
                <a:ext cx="128880" cy="158400"/>
              </p14:xfrm>
            </p:contentPart>
          </mc:Choice>
          <mc:Fallback xmlns="">
            <p:pic>
              <p:nvPicPr>
                <p:cNvPr id="100" name="Ink 99">
                  <a:extLst>
                    <a:ext uri="{FF2B5EF4-FFF2-40B4-BE49-F238E27FC236}">
                      <a16:creationId xmlns:a16="http://schemas.microsoft.com/office/drawing/2014/main" id="{640396B3-F6AD-F965-1CF3-CA136E2F36FD}"/>
                    </a:ext>
                  </a:extLst>
                </p:cNvPr>
                <p:cNvPicPr/>
                <p:nvPr/>
              </p:nvPicPr>
              <p:blipFill>
                <a:blip r:embed="rId138"/>
                <a:stretch>
                  <a:fillRect/>
                </a:stretch>
              </p:blipFill>
              <p:spPr>
                <a:xfrm>
                  <a:off x="1185727" y="6140181"/>
                  <a:ext cx="1465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1" name="Ink 100">
                  <a:extLst>
                    <a:ext uri="{FF2B5EF4-FFF2-40B4-BE49-F238E27FC236}">
                      <a16:creationId xmlns:a16="http://schemas.microsoft.com/office/drawing/2014/main" id="{AE428C74-BFAE-8A16-BCB8-D598E9EB1D25}"/>
                    </a:ext>
                  </a:extLst>
                </p14:cNvPr>
                <p14:cNvContentPartPr/>
                <p14:nvPr/>
              </p14:nvContentPartPr>
              <p14:xfrm>
                <a:off x="1214167" y="6037581"/>
                <a:ext cx="12960" cy="448560"/>
              </p14:xfrm>
            </p:contentPart>
          </mc:Choice>
          <mc:Fallback xmlns="">
            <p:pic>
              <p:nvPicPr>
                <p:cNvPr id="101" name="Ink 100">
                  <a:extLst>
                    <a:ext uri="{FF2B5EF4-FFF2-40B4-BE49-F238E27FC236}">
                      <a16:creationId xmlns:a16="http://schemas.microsoft.com/office/drawing/2014/main" id="{AE428C74-BFAE-8A16-BCB8-D598E9EB1D25}"/>
                    </a:ext>
                  </a:extLst>
                </p:cNvPr>
                <p:cNvPicPr/>
                <p:nvPr/>
              </p:nvPicPr>
              <p:blipFill>
                <a:blip r:embed="rId140"/>
                <a:stretch>
                  <a:fillRect/>
                </a:stretch>
              </p:blipFill>
              <p:spPr>
                <a:xfrm>
                  <a:off x="1205167" y="6028941"/>
                  <a:ext cx="30600" cy="4662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2" name="Ink 101">
                  <a:extLst>
                    <a:ext uri="{FF2B5EF4-FFF2-40B4-BE49-F238E27FC236}">
                      <a16:creationId xmlns:a16="http://schemas.microsoft.com/office/drawing/2014/main" id="{7A84B36C-8131-640B-10D3-DB860FB26D6C}"/>
                    </a:ext>
                  </a:extLst>
                </p14:cNvPr>
                <p14:cNvContentPartPr/>
                <p14:nvPr/>
              </p14:nvContentPartPr>
              <p14:xfrm>
                <a:off x="1358167" y="6296781"/>
                <a:ext cx="360" cy="210960"/>
              </p14:xfrm>
            </p:contentPart>
          </mc:Choice>
          <mc:Fallback xmlns="">
            <p:pic>
              <p:nvPicPr>
                <p:cNvPr id="102" name="Ink 101">
                  <a:extLst>
                    <a:ext uri="{FF2B5EF4-FFF2-40B4-BE49-F238E27FC236}">
                      <a16:creationId xmlns:a16="http://schemas.microsoft.com/office/drawing/2014/main" id="{7A84B36C-8131-640B-10D3-DB860FB26D6C}"/>
                    </a:ext>
                  </a:extLst>
                </p:cNvPr>
                <p:cNvPicPr/>
                <p:nvPr/>
              </p:nvPicPr>
              <p:blipFill>
                <a:blip r:embed="rId142"/>
                <a:stretch>
                  <a:fillRect/>
                </a:stretch>
              </p:blipFill>
              <p:spPr>
                <a:xfrm>
                  <a:off x="1349167" y="6287781"/>
                  <a:ext cx="1800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3" name="Ink 102">
                  <a:extLst>
                    <a:ext uri="{FF2B5EF4-FFF2-40B4-BE49-F238E27FC236}">
                      <a16:creationId xmlns:a16="http://schemas.microsoft.com/office/drawing/2014/main" id="{471A3C36-2B33-497C-23AB-F28492737E78}"/>
                    </a:ext>
                  </a:extLst>
                </p14:cNvPr>
                <p14:cNvContentPartPr/>
                <p14:nvPr/>
              </p14:nvContentPartPr>
              <p14:xfrm>
                <a:off x="1258447" y="6261861"/>
                <a:ext cx="360" cy="2520"/>
              </p14:xfrm>
            </p:contentPart>
          </mc:Choice>
          <mc:Fallback xmlns="">
            <p:pic>
              <p:nvPicPr>
                <p:cNvPr id="103" name="Ink 102">
                  <a:extLst>
                    <a:ext uri="{FF2B5EF4-FFF2-40B4-BE49-F238E27FC236}">
                      <a16:creationId xmlns:a16="http://schemas.microsoft.com/office/drawing/2014/main" id="{471A3C36-2B33-497C-23AB-F28492737E78}"/>
                    </a:ext>
                  </a:extLst>
                </p:cNvPr>
                <p:cNvPicPr/>
                <p:nvPr/>
              </p:nvPicPr>
              <p:blipFill>
                <a:blip r:embed="rId45"/>
                <a:stretch>
                  <a:fillRect/>
                </a:stretch>
              </p:blipFill>
              <p:spPr>
                <a:xfrm>
                  <a:off x="1249447" y="6252861"/>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4" name="Ink 103">
                  <a:extLst>
                    <a:ext uri="{FF2B5EF4-FFF2-40B4-BE49-F238E27FC236}">
                      <a16:creationId xmlns:a16="http://schemas.microsoft.com/office/drawing/2014/main" id="{D589BAC1-2288-C672-3245-90FE3EC5AF21}"/>
                    </a:ext>
                  </a:extLst>
                </p14:cNvPr>
                <p14:cNvContentPartPr/>
                <p14:nvPr/>
              </p14:nvContentPartPr>
              <p14:xfrm>
                <a:off x="1164127" y="6127941"/>
                <a:ext cx="147960" cy="152640"/>
              </p14:xfrm>
            </p:contentPart>
          </mc:Choice>
          <mc:Fallback xmlns="">
            <p:pic>
              <p:nvPicPr>
                <p:cNvPr id="104" name="Ink 103">
                  <a:extLst>
                    <a:ext uri="{FF2B5EF4-FFF2-40B4-BE49-F238E27FC236}">
                      <a16:creationId xmlns:a16="http://schemas.microsoft.com/office/drawing/2014/main" id="{D589BAC1-2288-C672-3245-90FE3EC5AF21}"/>
                    </a:ext>
                  </a:extLst>
                </p:cNvPr>
                <p:cNvPicPr/>
                <p:nvPr/>
              </p:nvPicPr>
              <p:blipFill>
                <a:blip r:embed="rId145"/>
                <a:stretch>
                  <a:fillRect/>
                </a:stretch>
              </p:blipFill>
              <p:spPr>
                <a:xfrm>
                  <a:off x="1155127" y="6118941"/>
                  <a:ext cx="16560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5" name="Ink 104">
                  <a:extLst>
                    <a:ext uri="{FF2B5EF4-FFF2-40B4-BE49-F238E27FC236}">
                      <a16:creationId xmlns:a16="http://schemas.microsoft.com/office/drawing/2014/main" id="{C61458CE-2E36-642F-13B0-6A11EF466D63}"/>
                    </a:ext>
                  </a:extLst>
                </p14:cNvPr>
                <p14:cNvContentPartPr/>
                <p14:nvPr/>
              </p14:nvContentPartPr>
              <p14:xfrm>
                <a:off x="1689727" y="6025701"/>
                <a:ext cx="1463400" cy="352440"/>
              </p14:xfrm>
            </p:contentPart>
          </mc:Choice>
          <mc:Fallback xmlns="">
            <p:pic>
              <p:nvPicPr>
                <p:cNvPr id="105" name="Ink 104">
                  <a:extLst>
                    <a:ext uri="{FF2B5EF4-FFF2-40B4-BE49-F238E27FC236}">
                      <a16:creationId xmlns:a16="http://schemas.microsoft.com/office/drawing/2014/main" id="{C61458CE-2E36-642F-13B0-6A11EF466D63}"/>
                    </a:ext>
                  </a:extLst>
                </p:cNvPr>
                <p:cNvPicPr/>
                <p:nvPr/>
              </p:nvPicPr>
              <p:blipFill>
                <a:blip r:embed="rId147"/>
                <a:stretch>
                  <a:fillRect/>
                </a:stretch>
              </p:blipFill>
              <p:spPr>
                <a:xfrm>
                  <a:off x="1680727" y="6016701"/>
                  <a:ext cx="148104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06" name="Ink 105">
                  <a:extLst>
                    <a:ext uri="{FF2B5EF4-FFF2-40B4-BE49-F238E27FC236}">
                      <a16:creationId xmlns:a16="http://schemas.microsoft.com/office/drawing/2014/main" id="{00697EB6-AE56-54EE-D132-6C21B52299B7}"/>
                    </a:ext>
                  </a:extLst>
                </p14:cNvPr>
                <p14:cNvContentPartPr/>
                <p14:nvPr/>
              </p14:nvContentPartPr>
              <p14:xfrm>
                <a:off x="1660567" y="5818701"/>
                <a:ext cx="2567160" cy="26280"/>
              </p14:xfrm>
            </p:contentPart>
          </mc:Choice>
          <mc:Fallback xmlns="">
            <p:pic>
              <p:nvPicPr>
                <p:cNvPr id="106" name="Ink 105">
                  <a:extLst>
                    <a:ext uri="{FF2B5EF4-FFF2-40B4-BE49-F238E27FC236}">
                      <a16:creationId xmlns:a16="http://schemas.microsoft.com/office/drawing/2014/main" id="{00697EB6-AE56-54EE-D132-6C21B52299B7}"/>
                    </a:ext>
                  </a:extLst>
                </p:cNvPr>
                <p:cNvPicPr/>
                <p:nvPr/>
              </p:nvPicPr>
              <p:blipFill>
                <a:blip r:embed="rId149"/>
                <a:stretch>
                  <a:fillRect/>
                </a:stretch>
              </p:blipFill>
              <p:spPr>
                <a:xfrm>
                  <a:off x="1651567" y="5810061"/>
                  <a:ext cx="25848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7" name="Ink 106">
                  <a:extLst>
                    <a:ext uri="{FF2B5EF4-FFF2-40B4-BE49-F238E27FC236}">
                      <a16:creationId xmlns:a16="http://schemas.microsoft.com/office/drawing/2014/main" id="{3CCA48E3-DC74-311B-FEDE-045E5534DC2D}"/>
                    </a:ext>
                  </a:extLst>
                </p14:cNvPr>
                <p14:cNvContentPartPr/>
                <p14:nvPr/>
              </p14:nvContentPartPr>
              <p14:xfrm>
                <a:off x="4192807" y="5675421"/>
                <a:ext cx="422280" cy="430560"/>
              </p14:xfrm>
            </p:contentPart>
          </mc:Choice>
          <mc:Fallback xmlns="">
            <p:pic>
              <p:nvPicPr>
                <p:cNvPr id="107" name="Ink 106">
                  <a:extLst>
                    <a:ext uri="{FF2B5EF4-FFF2-40B4-BE49-F238E27FC236}">
                      <a16:creationId xmlns:a16="http://schemas.microsoft.com/office/drawing/2014/main" id="{3CCA48E3-DC74-311B-FEDE-045E5534DC2D}"/>
                    </a:ext>
                  </a:extLst>
                </p:cNvPr>
                <p:cNvPicPr/>
                <p:nvPr/>
              </p:nvPicPr>
              <p:blipFill>
                <a:blip r:embed="rId151"/>
                <a:stretch>
                  <a:fillRect/>
                </a:stretch>
              </p:blipFill>
              <p:spPr>
                <a:xfrm>
                  <a:off x="4184167" y="5666781"/>
                  <a:ext cx="439920" cy="4482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8" name="Ink 107">
                  <a:extLst>
                    <a:ext uri="{FF2B5EF4-FFF2-40B4-BE49-F238E27FC236}">
                      <a16:creationId xmlns:a16="http://schemas.microsoft.com/office/drawing/2014/main" id="{D1FBE554-E621-F3DC-0AA0-3FC9D5248197}"/>
                    </a:ext>
                  </a:extLst>
                </p14:cNvPr>
                <p14:cNvContentPartPr/>
                <p14:nvPr/>
              </p14:nvContentPartPr>
              <p14:xfrm>
                <a:off x="4650727" y="5783061"/>
                <a:ext cx="153720" cy="145440"/>
              </p14:xfrm>
            </p:contentPart>
          </mc:Choice>
          <mc:Fallback xmlns="">
            <p:pic>
              <p:nvPicPr>
                <p:cNvPr id="108" name="Ink 107">
                  <a:extLst>
                    <a:ext uri="{FF2B5EF4-FFF2-40B4-BE49-F238E27FC236}">
                      <a16:creationId xmlns:a16="http://schemas.microsoft.com/office/drawing/2014/main" id="{D1FBE554-E621-F3DC-0AA0-3FC9D5248197}"/>
                    </a:ext>
                  </a:extLst>
                </p:cNvPr>
                <p:cNvPicPr/>
                <p:nvPr/>
              </p:nvPicPr>
              <p:blipFill>
                <a:blip r:embed="rId153"/>
                <a:stretch>
                  <a:fillRect/>
                </a:stretch>
              </p:blipFill>
              <p:spPr>
                <a:xfrm>
                  <a:off x="4642087" y="5774421"/>
                  <a:ext cx="17136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0" name="Ink 109">
                  <a:extLst>
                    <a:ext uri="{FF2B5EF4-FFF2-40B4-BE49-F238E27FC236}">
                      <a16:creationId xmlns:a16="http://schemas.microsoft.com/office/drawing/2014/main" id="{B69132AA-084C-0630-001D-9798CC87C336}"/>
                    </a:ext>
                  </a:extLst>
                </p14:cNvPr>
                <p14:cNvContentPartPr/>
                <p14:nvPr/>
              </p14:nvContentPartPr>
              <p14:xfrm>
                <a:off x="4853407" y="5423421"/>
                <a:ext cx="1683360" cy="495360"/>
              </p14:xfrm>
            </p:contentPart>
          </mc:Choice>
          <mc:Fallback xmlns="">
            <p:pic>
              <p:nvPicPr>
                <p:cNvPr id="110" name="Ink 109">
                  <a:extLst>
                    <a:ext uri="{FF2B5EF4-FFF2-40B4-BE49-F238E27FC236}">
                      <a16:creationId xmlns:a16="http://schemas.microsoft.com/office/drawing/2014/main" id="{B69132AA-084C-0630-001D-9798CC87C336}"/>
                    </a:ext>
                  </a:extLst>
                </p:cNvPr>
                <p:cNvPicPr/>
                <p:nvPr/>
              </p:nvPicPr>
              <p:blipFill>
                <a:blip r:embed="rId155"/>
                <a:stretch>
                  <a:fillRect/>
                </a:stretch>
              </p:blipFill>
              <p:spPr>
                <a:xfrm>
                  <a:off x="4844407" y="5414781"/>
                  <a:ext cx="1701000" cy="5130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1" name="Ink 110">
                  <a:extLst>
                    <a:ext uri="{FF2B5EF4-FFF2-40B4-BE49-F238E27FC236}">
                      <a16:creationId xmlns:a16="http://schemas.microsoft.com/office/drawing/2014/main" id="{38EBCB2B-7A0C-1AAE-D854-FF948C02B38D}"/>
                    </a:ext>
                  </a:extLst>
                </p14:cNvPr>
                <p14:cNvContentPartPr/>
                <p14:nvPr/>
              </p14:nvContentPartPr>
              <p14:xfrm>
                <a:off x="6491767" y="5446101"/>
                <a:ext cx="205200" cy="122760"/>
              </p14:xfrm>
            </p:contentPart>
          </mc:Choice>
          <mc:Fallback xmlns="">
            <p:pic>
              <p:nvPicPr>
                <p:cNvPr id="111" name="Ink 110">
                  <a:extLst>
                    <a:ext uri="{FF2B5EF4-FFF2-40B4-BE49-F238E27FC236}">
                      <a16:creationId xmlns:a16="http://schemas.microsoft.com/office/drawing/2014/main" id="{38EBCB2B-7A0C-1AAE-D854-FF948C02B38D}"/>
                    </a:ext>
                  </a:extLst>
                </p:cNvPr>
                <p:cNvPicPr/>
                <p:nvPr/>
              </p:nvPicPr>
              <p:blipFill>
                <a:blip r:embed="rId157"/>
                <a:stretch>
                  <a:fillRect/>
                </a:stretch>
              </p:blipFill>
              <p:spPr>
                <a:xfrm>
                  <a:off x="6482767" y="5437461"/>
                  <a:ext cx="22284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3" name="Ink 112">
                  <a:extLst>
                    <a:ext uri="{FF2B5EF4-FFF2-40B4-BE49-F238E27FC236}">
                      <a16:creationId xmlns:a16="http://schemas.microsoft.com/office/drawing/2014/main" id="{7D8DF480-2457-7F80-4A5D-57DED1319316}"/>
                    </a:ext>
                  </a:extLst>
                </p14:cNvPr>
                <p14:cNvContentPartPr/>
                <p14:nvPr/>
              </p14:nvContentPartPr>
              <p14:xfrm>
                <a:off x="5268847" y="4597581"/>
                <a:ext cx="175320" cy="360"/>
              </p14:xfrm>
            </p:contentPart>
          </mc:Choice>
          <mc:Fallback xmlns="">
            <p:pic>
              <p:nvPicPr>
                <p:cNvPr id="113" name="Ink 112">
                  <a:extLst>
                    <a:ext uri="{FF2B5EF4-FFF2-40B4-BE49-F238E27FC236}">
                      <a16:creationId xmlns:a16="http://schemas.microsoft.com/office/drawing/2014/main" id="{7D8DF480-2457-7F80-4A5D-57DED1319316}"/>
                    </a:ext>
                  </a:extLst>
                </p:cNvPr>
                <p:cNvPicPr/>
                <p:nvPr/>
              </p:nvPicPr>
              <p:blipFill>
                <a:blip r:embed="rId159"/>
                <a:stretch>
                  <a:fillRect/>
                </a:stretch>
              </p:blipFill>
              <p:spPr>
                <a:xfrm>
                  <a:off x="5260207" y="4588941"/>
                  <a:ext cx="192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14" name="Ink 113">
                  <a:extLst>
                    <a:ext uri="{FF2B5EF4-FFF2-40B4-BE49-F238E27FC236}">
                      <a16:creationId xmlns:a16="http://schemas.microsoft.com/office/drawing/2014/main" id="{30169322-E349-CD74-285D-EF196077F842}"/>
                    </a:ext>
                  </a:extLst>
                </p14:cNvPr>
                <p14:cNvContentPartPr/>
                <p14:nvPr/>
              </p14:nvContentPartPr>
              <p14:xfrm>
                <a:off x="5642887" y="3648981"/>
                <a:ext cx="183600" cy="356040"/>
              </p14:xfrm>
            </p:contentPart>
          </mc:Choice>
          <mc:Fallback xmlns="">
            <p:pic>
              <p:nvPicPr>
                <p:cNvPr id="114" name="Ink 113">
                  <a:extLst>
                    <a:ext uri="{FF2B5EF4-FFF2-40B4-BE49-F238E27FC236}">
                      <a16:creationId xmlns:a16="http://schemas.microsoft.com/office/drawing/2014/main" id="{30169322-E349-CD74-285D-EF196077F842}"/>
                    </a:ext>
                  </a:extLst>
                </p:cNvPr>
                <p:cNvPicPr/>
                <p:nvPr/>
              </p:nvPicPr>
              <p:blipFill>
                <a:blip r:embed="rId161"/>
                <a:stretch>
                  <a:fillRect/>
                </a:stretch>
              </p:blipFill>
              <p:spPr>
                <a:xfrm>
                  <a:off x="5633887" y="3639981"/>
                  <a:ext cx="20124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15" name="Ink 114">
                  <a:extLst>
                    <a:ext uri="{FF2B5EF4-FFF2-40B4-BE49-F238E27FC236}">
                      <a16:creationId xmlns:a16="http://schemas.microsoft.com/office/drawing/2014/main" id="{C323A989-4ACE-8F7C-DE73-B422254AF858}"/>
                    </a:ext>
                  </a:extLst>
                </p14:cNvPr>
                <p14:cNvContentPartPr/>
                <p14:nvPr/>
              </p14:nvContentPartPr>
              <p14:xfrm>
                <a:off x="5693287" y="4506861"/>
                <a:ext cx="302400" cy="311400"/>
              </p14:xfrm>
            </p:contentPart>
          </mc:Choice>
          <mc:Fallback xmlns="">
            <p:pic>
              <p:nvPicPr>
                <p:cNvPr id="115" name="Ink 114">
                  <a:extLst>
                    <a:ext uri="{FF2B5EF4-FFF2-40B4-BE49-F238E27FC236}">
                      <a16:creationId xmlns:a16="http://schemas.microsoft.com/office/drawing/2014/main" id="{C323A989-4ACE-8F7C-DE73-B422254AF858}"/>
                    </a:ext>
                  </a:extLst>
                </p:cNvPr>
                <p:cNvPicPr/>
                <p:nvPr/>
              </p:nvPicPr>
              <p:blipFill>
                <a:blip r:embed="rId163"/>
                <a:stretch>
                  <a:fillRect/>
                </a:stretch>
              </p:blipFill>
              <p:spPr>
                <a:xfrm>
                  <a:off x="5684647" y="4497861"/>
                  <a:ext cx="320040" cy="3290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16" name="Ink 115">
                  <a:extLst>
                    <a:ext uri="{FF2B5EF4-FFF2-40B4-BE49-F238E27FC236}">
                      <a16:creationId xmlns:a16="http://schemas.microsoft.com/office/drawing/2014/main" id="{1D994C6C-6039-40CC-DBFA-E8CF9F442237}"/>
                    </a:ext>
                  </a:extLst>
                </p14:cNvPr>
                <p14:cNvContentPartPr/>
                <p14:nvPr/>
              </p14:nvContentPartPr>
              <p14:xfrm>
                <a:off x="7465567" y="3659061"/>
                <a:ext cx="167400" cy="209880"/>
              </p14:xfrm>
            </p:contentPart>
          </mc:Choice>
          <mc:Fallback xmlns="">
            <p:pic>
              <p:nvPicPr>
                <p:cNvPr id="116" name="Ink 115">
                  <a:extLst>
                    <a:ext uri="{FF2B5EF4-FFF2-40B4-BE49-F238E27FC236}">
                      <a16:creationId xmlns:a16="http://schemas.microsoft.com/office/drawing/2014/main" id="{1D994C6C-6039-40CC-DBFA-E8CF9F442237}"/>
                    </a:ext>
                  </a:extLst>
                </p:cNvPr>
                <p:cNvPicPr/>
                <p:nvPr/>
              </p:nvPicPr>
              <p:blipFill>
                <a:blip r:embed="rId165"/>
                <a:stretch>
                  <a:fillRect/>
                </a:stretch>
              </p:blipFill>
              <p:spPr>
                <a:xfrm>
                  <a:off x="7456567" y="3650061"/>
                  <a:ext cx="1850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17" name="Ink 116">
                  <a:extLst>
                    <a:ext uri="{FF2B5EF4-FFF2-40B4-BE49-F238E27FC236}">
                      <a16:creationId xmlns:a16="http://schemas.microsoft.com/office/drawing/2014/main" id="{B7C0B1EF-B6F3-6F3F-639E-870B252A40B1}"/>
                    </a:ext>
                  </a:extLst>
                </p14:cNvPr>
                <p14:cNvContentPartPr/>
                <p14:nvPr/>
              </p14:nvContentPartPr>
              <p14:xfrm>
                <a:off x="7505527" y="3759501"/>
                <a:ext cx="202680" cy="156960"/>
              </p14:xfrm>
            </p:contentPart>
          </mc:Choice>
          <mc:Fallback xmlns="">
            <p:pic>
              <p:nvPicPr>
                <p:cNvPr id="117" name="Ink 116">
                  <a:extLst>
                    <a:ext uri="{FF2B5EF4-FFF2-40B4-BE49-F238E27FC236}">
                      <a16:creationId xmlns:a16="http://schemas.microsoft.com/office/drawing/2014/main" id="{B7C0B1EF-B6F3-6F3F-639E-870B252A40B1}"/>
                    </a:ext>
                  </a:extLst>
                </p:cNvPr>
                <p:cNvPicPr/>
                <p:nvPr/>
              </p:nvPicPr>
              <p:blipFill>
                <a:blip r:embed="rId167"/>
                <a:stretch>
                  <a:fillRect/>
                </a:stretch>
              </p:blipFill>
              <p:spPr>
                <a:xfrm>
                  <a:off x="7496887" y="3750861"/>
                  <a:ext cx="22032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18" name="Ink 117">
                  <a:extLst>
                    <a:ext uri="{FF2B5EF4-FFF2-40B4-BE49-F238E27FC236}">
                      <a16:creationId xmlns:a16="http://schemas.microsoft.com/office/drawing/2014/main" id="{6AE760B4-0539-39D7-9DA8-AAD111FD09AF}"/>
                    </a:ext>
                  </a:extLst>
                </p14:cNvPr>
                <p14:cNvContentPartPr/>
                <p14:nvPr/>
              </p14:nvContentPartPr>
              <p14:xfrm>
                <a:off x="7423087" y="3561501"/>
                <a:ext cx="277560" cy="2520"/>
              </p14:xfrm>
            </p:contentPart>
          </mc:Choice>
          <mc:Fallback xmlns="">
            <p:pic>
              <p:nvPicPr>
                <p:cNvPr id="118" name="Ink 117">
                  <a:extLst>
                    <a:ext uri="{FF2B5EF4-FFF2-40B4-BE49-F238E27FC236}">
                      <a16:creationId xmlns:a16="http://schemas.microsoft.com/office/drawing/2014/main" id="{6AE760B4-0539-39D7-9DA8-AAD111FD09AF}"/>
                    </a:ext>
                  </a:extLst>
                </p:cNvPr>
                <p:cNvPicPr/>
                <p:nvPr/>
              </p:nvPicPr>
              <p:blipFill>
                <a:blip r:embed="rId169"/>
                <a:stretch>
                  <a:fillRect/>
                </a:stretch>
              </p:blipFill>
              <p:spPr>
                <a:xfrm>
                  <a:off x="7414447" y="3552501"/>
                  <a:ext cx="2952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1" name="Ink 120">
                  <a:extLst>
                    <a:ext uri="{FF2B5EF4-FFF2-40B4-BE49-F238E27FC236}">
                      <a16:creationId xmlns:a16="http://schemas.microsoft.com/office/drawing/2014/main" id="{412617B2-ADBF-90F0-7137-E624D19BC5D3}"/>
                    </a:ext>
                  </a:extLst>
                </p14:cNvPr>
                <p14:cNvContentPartPr/>
                <p14:nvPr/>
              </p14:nvContentPartPr>
              <p14:xfrm>
                <a:off x="7890007" y="3867141"/>
                <a:ext cx="236160" cy="5040"/>
              </p14:xfrm>
            </p:contentPart>
          </mc:Choice>
          <mc:Fallback xmlns="">
            <p:pic>
              <p:nvPicPr>
                <p:cNvPr id="121" name="Ink 120">
                  <a:extLst>
                    <a:ext uri="{FF2B5EF4-FFF2-40B4-BE49-F238E27FC236}">
                      <a16:creationId xmlns:a16="http://schemas.microsoft.com/office/drawing/2014/main" id="{412617B2-ADBF-90F0-7137-E624D19BC5D3}"/>
                    </a:ext>
                  </a:extLst>
                </p:cNvPr>
                <p:cNvPicPr/>
                <p:nvPr/>
              </p:nvPicPr>
              <p:blipFill>
                <a:blip r:embed="rId171"/>
                <a:stretch>
                  <a:fillRect/>
                </a:stretch>
              </p:blipFill>
              <p:spPr>
                <a:xfrm>
                  <a:off x="7881007" y="3858501"/>
                  <a:ext cx="2538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9" name="Ink 118">
                  <a:extLst>
                    <a:ext uri="{FF2B5EF4-FFF2-40B4-BE49-F238E27FC236}">
                      <a16:creationId xmlns:a16="http://schemas.microsoft.com/office/drawing/2014/main" id="{32714BC6-82BE-F71C-733C-0F61C9D799A3}"/>
                    </a:ext>
                  </a:extLst>
                </p14:cNvPr>
                <p14:cNvContentPartPr/>
                <p14:nvPr/>
              </p14:nvContentPartPr>
              <p14:xfrm>
                <a:off x="7537207" y="4540701"/>
                <a:ext cx="136080" cy="227520"/>
              </p14:xfrm>
            </p:contentPart>
          </mc:Choice>
          <mc:Fallback xmlns="">
            <p:pic>
              <p:nvPicPr>
                <p:cNvPr id="119" name="Ink 118">
                  <a:extLst>
                    <a:ext uri="{FF2B5EF4-FFF2-40B4-BE49-F238E27FC236}">
                      <a16:creationId xmlns:a16="http://schemas.microsoft.com/office/drawing/2014/main" id="{32714BC6-82BE-F71C-733C-0F61C9D799A3}"/>
                    </a:ext>
                  </a:extLst>
                </p:cNvPr>
                <p:cNvPicPr/>
                <p:nvPr/>
              </p:nvPicPr>
              <p:blipFill>
                <a:blip r:embed="rId173"/>
                <a:stretch>
                  <a:fillRect/>
                </a:stretch>
              </p:blipFill>
              <p:spPr>
                <a:xfrm>
                  <a:off x="7528207" y="4532061"/>
                  <a:ext cx="15372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0" name="Ink 119">
                  <a:extLst>
                    <a:ext uri="{FF2B5EF4-FFF2-40B4-BE49-F238E27FC236}">
                      <a16:creationId xmlns:a16="http://schemas.microsoft.com/office/drawing/2014/main" id="{DC0D22F2-E13C-7EC8-8301-29303BDB104B}"/>
                    </a:ext>
                  </a:extLst>
                </p14:cNvPr>
                <p14:cNvContentPartPr/>
                <p14:nvPr/>
              </p14:nvContentPartPr>
              <p14:xfrm>
                <a:off x="7574647" y="4655181"/>
                <a:ext cx="204480" cy="122760"/>
              </p14:xfrm>
            </p:contentPart>
          </mc:Choice>
          <mc:Fallback xmlns="">
            <p:pic>
              <p:nvPicPr>
                <p:cNvPr id="120" name="Ink 119">
                  <a:extLst>
                    <a:ext uri="{FF2B5EF4-FFF2-40B4-BE49-F238E27FC236}">
                      <a16:creationId xmlns:a16="http://schemas.microsoft.com/office/drawing/2014/main" id="{DC0D22F2-E13C-7EC8-8301-29303BDB104B}"/>
                    </a:ext>
                  </a:extLst>
                </p:cNvPr>
                <p:cNvPicPr/>
                <p:nvPr/>
              </p:nvPicPr>
              <p:blipFill>
                <a:blip r:embed="rId175"/>
                <a:stretch>
                  <a:fillRect/>
                </a:stretch>
              </p:blipFill>
              <p:spPr>
                <a:xfrm>
                  <a:off x="7565647" y="4646181"/>
                  <a:ext cx="22212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2" name="Ink 121">
                  <a:extLst>
                    <a:ext uri="{FF2B5EF4-FFF2-40B4-BE49-F238E27FC236}">
                      <a16:creationId xmlns:a16="http://schemas.microsoft.com/office/drawing/2014/main" id="{C256DD2E-D07A-0BDD-7B44-04E1994593F9}"/>
                    </a:ext>
                  </a:extLst>
                </p14:cNvPr>
                <p14:cNvContentPartPr/>
                <p14:nvPr/>
              </p14:nvContentPartPr>
              <p14:xfrm>
                <a:off x="7973167" y="4854981"/>
                <a:ext cx="246600" cy="5040"/>
              </p14:xfrm>
            </p:contentPart>
          </mc:Choice>
          <mc:Fallback xmlns="">
            <p:pic>
              <p:nvPicPr>
                <p:cNvPr id="122" name="Ink 121">
                  <a:extLst>
                    <a:ext uri="{FF2B5EF4-FFF2-40B4-BE49-F238E27FC236}">
                      <a16:creationId xmlns:a16="http://schemas.microsoft.com/office/drawing/2014/main" id="{C256DD2E-D07A-0BDD-7B44-04E1994593F9}"/>
                    </a:ext>
                  </a:extLst>
                </p:cNvPr>
                <p:cNvPicPr/>
                <p:nvPr/>
              </p:nvPicPr>
              <p:blipFill>
                <a:blip r:embed="rId177"/>
                <a:stretch>
                  <a:fillRect/>
                </a:stretch>
              </p:blipFill>
              <p:spPr>
                <a:xfrm>
                  <a:off x="7964527" y="4845981"/>
                  <a:ext cx="26424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28" name="Ink 127">
                  <a:extLst>
                    <a:ext uri="{FF2B5EF4-FFF2-40B4-BE49-F238E27FC236}">
                      <a16:creationId xmlns:a16="http://schemas.microsoft.com/office/drawing/2014/main" id="{3A07FA30-3F4C-7F92-F2FE-A2240253D5ED}"/>
                    </a:ext>
                  </a:extLst>
                </p14:cNvPr>
                <p14:cNvContentPartPr/>
                <p14:nvPr/>
              </p14:nvContentPartPr>
              <p14:xfrm>
                <a:off x="5286847" y="6217221"/>
                <a:ext cx="1112400" cy="456480"/>
              </p14:xfrm>
            </p:contentPart>
          </mc:Choice>
          <mc:Fallback xmlns="">
            <p:pic>
              <p:nvPicPr>
                <p:cNvPr id="128" name="Ink 127">
                  <a:extLst>
                    <a:ext uri="{FF2B5EF4-FFF2-40B4-BE49-F238E27FC236}">
                      <a16:creationId xmlns:a16="http://schemas.microsoft.com/office/drawing/2014/main" id="{3A07FA30-3F4C-7F92-F2FE-A2240253D5ED}"/>
                    </a:ext>
                  </a:extLst>
                </p:cNvPr>
                <p:cNvPicPr/>
                <p:nvPr/>
              </p:nvPicPr>
              <p:blipFill>
                <a:blip r:embed="rId179"/>
                <a:stretch>
                  <a:fillRect/>
                </a:stretch>
              </p:blipFill>
              <p:spPr>
                <a:xfrm>
                  <a:off x="5277847" y="6208221"/>
                  <a:ext cx="1130040" cy="4741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29" name="Ink 128">
                  <a:extLst>
                    <a:ext uri="{FF2B5EF4-FFF2-40B4-BE49-F238E27FC236}">
                      <a16:creationId xmlns:a16="http://schemas.microsoft.com/office/drawing/2014/main" id="{DD610085-D8EF-47C5-07E8-53CC5168A227}"/>
                    </a:ext>
                  </a:extLst>
                </p14:cNvPr>
                <p14:cNvContentPartPr/>
                <p14:nvPr/>
              </p14:nvContentPartPr>
              <p14:xfrm>
                <a:off x="5275687" y="6503421"/>
                <a:ext cx="79920" cy="55080"/>
              </p14:xfrm>
            </p:contentPart>
          </mc:Choice>
          <mc:Fallback xmlns="">
            <p:pic>
              <p:nvPicPr>
                <p:cNvPr id="129" name="Ink 128">
                  <a:extLst>
                    <a:ext uri="{FF2B5EF4-FFF2-40B4-BE49-F238E27FC236}">
                      <a16:creationId xmlns:a16="http://schemas.microsoft.com/office/drawing/2014/main" id="{DD610085-D8EF-47C5-07E8-53CC5168A227}"/>
                    </a:ext>
                  </a:extLst>
                </p:cNvPr>
                <p:cNvPicPr/>
                <p:nvPr/>
              </p:nvPicPr>
              <p:blipFill>
                <a:blip r:embed="rId181"/>
                <a:stretch>
                  <a:fillRect/>
                </a:stretch>
              </p:blipFill>
              <p:spPr>
                <a:xfrm>
                  <a:off x="5266687" y="6494781"/>
                  <a:ext cx="9756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31" name="Ink 130">
                  <a:extLst>
                    <a:ext uri="{FF2B5EF4-FFF2-40B4-BE49-F238E27FC236}">
                      <a16:creationId xmlns:a16="http://schemas.microsoft.com/office/drawing/2014/main" id="{A1816D84-7239-2ACC-65DE-F6CF958F2974}"/>
                    </a:ext>
                  </a:extLst>
                </p14:cNvPr>
                <p14:cNvContentPartPr/>
                <p14:nvPr/>
              </p14:nvContentPartPr>
              <p14:xfrm>
                <a:off x="6730447" y="6320181"/>
                <a:ext cx="23040" cy="371160"/>
              </p14:xfrm>
            </p:contentPart>
          </mc:Choice>
          <mc:Fallback xmlns="">
            <p:pic>
              <p:nvPicPr>
                <p:cNvPr id="131" name="Ink 130">
                  <a:extLst>
                    <a:ext uri="{FF2B5EF4-FFF2-40B4-BE49-F238E27FC236}">
                      <a16:creationId xmlns:a16="http://schemas.microsoft.com/office/drawing/2014/main" id="{A1816D84-7239-2ACC-65DE-F6CF958F2974}"/>
                    </a:ext>
                  </a:extLst>
                </p:cNvPr>
                <p:cNvPicPr/>
                <p:nvPr/>
              </p:nvPicPr>
              <p:blipFill>
                <a:blip r:embed="rId183"/>
                <a:stretch>
                  <a:fillRect/>
                </a:stretch>
              </p:blipFill>
              <p:spPr>
                <a:xfrm>
                  <a:off x="6721807" y="6311541"/>
                  <a:ext cx="40680" cy="3888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32" name="Ink 131">
                  <a:extLst>
                    <a:ext uri="{FF2B5EF4-FFF2-40B4-BE49-F238E27FC236}">
                      <a16:creationId xmlns:a16="http://schemas.microsoft.com/office/drawing/2014/main" id="{1AF0D912-9F1D-C89B-9C72-77052838F9E9}"/>
                    </a:ext>
                  </a:extLst>
                </p14:cNvPr>
                <p14:cNvContentPartPr/>
                <p14:nvPr/>
              </p14:nvContentPartPr>
              <p14:xfrm>
                <a:off x="6713527" y="6354741"/>
                <a:ext cx="291240" cy="330120"/>
              </p14:xfrm>
            </p:contentPart>
          </mc:Choice>
          <mc:Fallback xmlns="">
            <p:pic>
              <p:nvPicPr>
                <p:cNvPr id="132" name="Ink 131">
                  <a:extLst>
                    <a:ext uri="{FF2B5EF4-FFF2-40B4-BE49-F238E27FC236}">
                      <a16:creationId xmlns:a16="http://schemas.microsoft.com/office/drawing/2014/main" id="{1AF0D912-9F1D-C89B-9C72-77052838F9E9}"/>
                    </a:ext>
                  </a:extLst>
                </p:cNvPr>
                <p:cNvPicPr/>
                <p:nvPr/>
              </p:nvPicPr>
              <p:blipFill>
                <a:blip r:embed="rId185"/>
                <a:stretch>
                  <a:fillRect/>
                </a:stretch>
              </p:blipFill>
              <p:spPr>
                <a:xfrm>
                  <a:off x="6704527" y="6345741"/>
                  <a:ext cx="30888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33" name="Ink 132">
                  <a:extLst>
                    <a:ext uri="{FF2B5EF4-FFF2-40B4-BE49-F238E27FC236}">
                      <a16:creationId xmlns:a16="http://schemas.microsoft.com/office/drawing/2014/main" id="{DB3C0732-8DE3-B27E-FAD4-FF92E876DEC7}"/>
                    </a:ext>
                  </a:extLst>
                </p14:cNvPr>
                <p14:cNvContentPartPr/>
                <p14:nvPr/>
              </p14:nvContentPartPr>
              <p14:xfrm>
                <a:off x="7488967" y="6254301"/>
                <a:ext cx="174960" cy="343440"/>
              </p14:xfrm>
            </p:contentPart>
          </mc:Choice>
          <mc:Fallback xmlns="">
            <p:pic>
              <p:nvPicPr>
                <p:cNvPr id="133" name="Ink 132">
                  <a:extLst>
                    <a:ext uri="{FF2B5EF4-FFF2-40B4-BE49-F238E27FC236}">
                      <a16:creationId xmlns:a16="http://schemas.microsoft.com/office/drawing/2014/main" id="{DB3C0732-8DE3-B27E-FAD4-FF92E876DEC7}"/>
                    </a:ext>
                  </a:extLst>
                </p:cNvPr>
                <p:cNvPicPr/>
                <p:nvPr/>
              </p:nvPicPr>
              <p:blipFill>
                <a:blip r:embed="rId187"/>
                <a:stretch>
                  <a:fillRect/>
                </a:stretch>
              </p:blipFill>
              <p:spPr>
                <a:xfrm>
                  <a:off x="7479967" y="6245301"/>
                  <a:ext cx="19260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34" name="Ink 133">
                  <a:extLst>
                    <a:ext uri="{FF2B5EF4-FFF2-40B4-BE49-F238E27FC236}">
                      <a16:creationId xmlns:a16="http://schemas.microsoft.com/office/drawing/2014/main" id="{74FE02BA-8EAF-421D-D845-07E05C1590D8}"/>
                    </a:ext>
                  </a:extLst>
                </p14:cNvPr>
                <p14:cNvContentPartPr/>
                <p14:nvPr/>
              </p14:nvContentPartPr>
              <p14:xfrm>
                <a:off x="7531447" y="6365541"/>
                <a:ext cx="159120" cy="2880"/>
              </p14:xfrm>
            </p:contentPart>
          </mc:Choice>
          <mc:Fallback xmlns="">
            <p:pic>
              <p:nvPicPr>
                <p:cNvPr id="134" name="Ink 133">
                  <a:extLst>
                    <a:ext uri="{FF2B5EF4-FFF2-40B4-BE49-F238E27FC236}">
                      <a16:creationId xmlns:a16="http://schemas.microsoft.com/office/drawing/2014/main" id="{74FE02BA-8EAF-421D-D845-07E05C1590D8}"/>
                    </a:ext>
                  </a:extLst>
                </p:cNvPr>
                <p:cNvPicPr/>
                <p:nvPr/>
              </p:nvPicPr>
              <p:blipFill>
                <a:blip r:embed="rId189"/>
                <a:stretch>
                  <a:fillRect/>
                </a:stretch>
              </p:blipFill>
              <p:spPr>
                <a:xfrm>
                  <a:off x="7522447" y="6356541"/>
                  <a:ext cx="17676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35" name="Ink 134">
                  <a:extLst>
                    <a:ext uri="{FF2B5EF4-FFF2-40B4-BE49-F238E27FC236}">
                      <a16:creationId xmlns:a16="http://schemas.microsoft.com/office/drawing/2014/main" id="{4F981B3A-45DF-4F43-2B8F-31BB07B5AA8E}"/>
                    </a:ext>
                  </a:extLst>
                </p14:cNvPr>
                <p14:cNvContentPartPr/>
                <p14:nvPr/>
              </p14:nvContentPartPr>
              <p14:xfrm>
                <a:off x="7769407" y="6231261"/>
                <a:ext cx="159480" cy="356040"/>
              </p14:xfrm>
            </p:contentPart>
          </mc:Choice>
          <mc:Fallback xmlns="">
            <p:pic>
              <p:nvPicPr>
                <p:cNvPr id="135" name="Ink 134">
                  <a:extLst>
                    <a:ext uri="{FF2B5EF4-FFF2-40B4-BE49-F238E27FC236}">
                      <a16:creationId xmlns:a16="http://schemas.microsoft.com/office/drawing/2014/main" id="{4F981B3A-45DF-4F43-2B8F-31BB07B5AA8E}"/>
                    </a:ext>
                  </a:extLst>
                </p:cNvPr>
                <p:cNvPicPr/>
                <p:nvPr/>
              </p:nvPicPr>
              <p:blipFill>
                <a:blip r:embed="rId191"/>
                <a:stretch>
                  <a:fillRect/>
                </a:stretch>
              </p:blipFill>
              <p:spPr>
                <a:xfrm>
                  <a:off x="7760767" y="6222261"/>
                  <a:ext cx="17712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36" name="Ink 135">
                  <a:extLst>
                    <a:ext uri="{FF2B5EF4-FFF2-40B4-BE49-F238E27FC236}">
                      <a16:creationId xmlns:a16="http://schemas.microsoft.com/office/drawing/2014/main" id="{2BABAA81-A3BD-8B87-BE3C-BF8099EE9861}"/>
                    </a:ext>
                  </a:extLst>
                </p14:cNvPr>
                <p14:cNvContentPartPr/>
                <p14:nvPr/>
              </p14:nvContentPartPr>
              <p14:xfrm>
                <a:off x="7804687" y="6360141"/>
                <a:ext cx="103680" cy="360"/>
              </p14:xfrm>
            </p:contentPart>
          </mc:Choice>
          <mc:Fallback xmlns="">
            <p:pic>
              <p:nvPicPr>
                <p:cNvPr id="136" name="Ink 135">
                  <a:extLst>
                    <a:ext uri="{FF2B5EF4-FFF2-40B4-BE49-F238E27FC236}">
                      <a16:creationId xmlns:a16="http://schemas.microsoft.com/office/drawing/2014/main" id="{2BABAA81-A3BD-8B87-BE3C-BF8099EE9861}"/>
                    </a:ext>
                  </a:extLst>
                </p:cNvPr>
                <p:cNvPicPr/>
                <p:nvPr/>
              </p:nvPicPr>
              <p:blipFill>
                <a:blip r:embed="rId193"/>
                <a:stretch>
                  <a:fillRect/>
                </a:stretch>
              </p:blipFill>
              <p:spPr>
                <a:xfrm>
                  <a:off x="7796047" y="6351141"/>
                  <a:ext cx="121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37" name="Ink 136">
                  <a:extLst>
                    <a:ext uri="{FF2B5EF4-FFF2-40B4-BE49-F238E27FC236}">
                      <a16:creationId xmlns:a16="http://schemas.microsoft.com/office/drawing/2014/main" id="{428580D9-AE1B-B935-0BF7-59DA280F585F}"/>
                    </a:ext>
                  </a:extLst>
                </p14:cNvPr>
                <p14:cNvContentPartPr/>
                <p14:nvPr/>
              </p14:nvContentPartPr>
              <p14:xfrm>
                <a:off x="8075767" y="6539781"/>
                <a:ext cx="360" cy="2520"/>
              </p14:xfrm>
            </p:contentPart>
          </mc:Choice>
          <mc:Fallback xmlns="">
            <p:pic>
              <p:nvPicPr>
                <p:cNvPr id="137" name="Ink 136">
                  <a:extLst>
                    <a:ext uri="{FF2B5EF4-FFF2-40B4-BE49-F238E27FC236}">
                      <a16:creationId xmlns:a16="http://schemas.microsoft.com/office/drawing/2014/main" id="{428580D9-AE1B-B935-0BF7-59DA280F585F}"/>
                    </a:ext>
                  </a:extLst>
                </p:cNvPr>
                <p:cNvPicPr/>
                <p:nvPr/>
              </p:nvPicPr>
              <p:blipFill>
                <a:blip r:embed="rId45"/>
                <a:stretch>
                  <a:fillRect/>
                </a:stretch>
              </p:blipFill>
              <p:spPr>
                <a:xfrm>
                  <a:off x="8066767" y="6530781"/>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40" name="Ink 139">
                  <a:extLst>
                    <a:ext uri="{FF2B5EF4-FFF2-40B4-BE49-F238E27FC236}">
                      <a16:creationId xmlns:a16="http://schemas.microsoft.com/office/drawing/2014/main" id="{38FBDF46-13D6-EE2B-D5F9-9C2A5FA2E427}"/>
                    </a:ext>
                  </a:extLst>
                </p14:cNvPr>
                <p14:cNvContentPartPr/>
                <p14:nvPr/>
              </p14:nvContentPartPr>
              <p14:xfrm>
                <a:off x="1399927" y="3674541"/>
                <a:ext cx="256320" cy="5760"/>
              </p14:xfrm>
            </p:contentPart>
          </mc:Choice>
          <mc:Fallback xmlns="">
            <p:pic>
              <p:nvPicPr>
                <p:cNvPr id="140" name="Ink 139">
                  <a:extLst>
                    <a:ext uri="{FF2B5EF4-FFF2-40B4-BE49-F238E27FC236}">
                      <a16:creationId xmlns:a16="http://schemas.microsoft.com/office/drawing/2014/main" id="{38FBDF46-13D6-EE2B-D5F9-9C2A5FA2E427}"/>
                    </a:ext>
                  </a:extLst>
                </p:cNvPr>
                <p:cNvPicPr/>
                <p:nvPr/>
              </p:nvPicPr>
              <p:blipFill>
                <a:blip r:embed="rId196"/>
                <a:stretch>
                  <a:fillRect/>
                </a:stretch>
              </p:blipFill>
              <p:spPr>
                <a:xfrm>
                  <a:off x="1390927" y="3665901"/>
                  <a:ext cx="27396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42" name="Ink 141">
                  <a:extLst>
                    <a:ext uri="{FF2B5EF4-FFF2-40B4-BE49-F238E27FC236}">
                      <a16:creationId xmlns:a16="http://schemas.microsoft.com/office/drawing/2014/main" id="{C30ADF30-B581-65EB-2B0F-E14B326CE1FC}"/>
                    </a:ext>
                  </a:extLst>
                </p14:cNvPr>
                <p14:cNvContentPartPr/>
                <p14:nvPr/>
              </p14:nvContentPartPr>
              <p14:xfrm>
                <a:off x="1868647" y="4638981"/>
                <a:ext cx="352800" cy="81360"/>
              </p14:xfrm>
            </p:contentPart>
          </mc:Choice>
          <mc:Fallback xmlns="">
            <p:pic>
              <p:nvPicPr>
                <p:cNvPr id="142" name="Ink 141">
                  <a:extLst>
                    <a:ext uri="{FF2B5EF4-FFF2-40B4-BE49-F238E27FC236}">
                      <a16:creationId xmlns:a16="http://schemas.microsoft.com/office/drawing/2014/main" id="{C30ADF30-B581-65EB-2B0F-E14B326CE1FC}"/>
                    </a:ext>
                  </a:extLst>
                </p:cNvPr>
                <p:cNvPicPr/>
                <p:nvPr/>
              </p:nvPicPr>
              <p:blipFill>
                <a:blip r:embed="rId198"/>
                <a:stretch>
                  <a:fillRect/>
                </a:stretch>
              </p:blipFill>
              <p:spPr>
                <a:xfrm>
                  <a:off x="1859647" y="4629981"/>
                  <a:ext cx="37044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4" name="Ink 143">
                  <a:extLst>
                    <a:ext uri="{FF2B5EF4-FFF2-40B4-BE49-F238E27FC236}">
                      <a16:creationId xmlns:a16="http://schemas.microsoft.com/office/drawing/2014/main" id="{C228EFD1-5A62-5D3A-BDF3-19704B6893AD}"/>
                    </a:ext>
                  </a:extLst>
                </p14:cNvPr>
                <p14:cNvContentPartPr/>
                <p14:nvPr/>
              </p14:nvContentPartPr>
              <p14:xfrm>
                <a:off x="2576767" y="3473301"/>
                <a:ext cx="93960" cy="192960"/>
              </p14:xfrm>
            </p:contentPart>
          </mc:Choice>
          <mc:Fallback xmlns="">
            <p:pic>
              <p:nvPicPr>
                <p:cNvPr id="144" name="Ink 143">
                  <a:extLst>
                    <a:ext uri="{FF2B5EF4-FFF2-40B4-BE49-F238E27FC236}">
                      <a16:creationId xmlns:a16="http://schemas.microsoft.com/office/drawing/2014/main" id="{C228EFD1-5A62-5D3A-BDF3-19704B6893AD}"/>
                    </a:ext>
                  </a:extLst>
                </p:cNvPr>
                <p:cNvPicPr/>
                <p:nvPr/>
              </p:nvPicPr>
              <p:blipFill>
                <a:blip r:embed="rId200"/>
                <a:stretch>
                  <a:fillRect/>
                </a:stretch>
              </p:blipFill>
              <p:spPr>
                <a:xfrm>
                  <a:off x="2568127" y="3464661"/>
                  <a:ext cx="11160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46" name="Ink 145">
                  <a:extLst>
                    <a:ext uri="{FF2B5EF4-FFF2-40B4-BE49-F238E27FC236}">
                      <a16:creationId xmlns:a16="http://schemas.microsoft.com/office/drawing/2014/main" id="{A3AB695A-C9DC-ECF0-F762-FAD33FE10285}"/>
                    </a:ext>
                  </a:extLst>
                </p14:cNvPr>
                <p14:cNvContentPartPr/>
                <p14:nvPr/>
              </p14:nvContentPartPr>
              <p14:xfrm>
                <a:off x="2693407" y="4321461"/>
                <a:ext cx="114840" cy="272880"/>
              </p14:xfrm>
            </p:contentPart>
          </mc:Choice>
          <mc:Fallback xmlns="">
            <p:pic>
              <p:nvPicPr>
                <p:cNvPr id="146" name="Ink 145">
                  <a:extLst>
                    <a:ext uri="{FF2B5EF4-FFF2-40B4-BE49-F238E27FC236}">
                      <a16:creationId xmlns:a16="http://schemas.microsoft.com/office/drawing/2014/main" id="{A3AB695A-C9DC-ECF0-F762-FAD33FE10285}"/>
                    </a:ext>
                  </a:extLst>
                </p:cNvPr>
                <p:cNvPicPr/>
                <p:nvPr/>
              </p:nvPicPr>
              <p:blipFill>
                <a:blip r:embed="rId202"/>
                <a:stretch>
                  <a:fillRect/>
                </a:stretch>
              </p:blipFill>
              <p:spPr>
                <a:xfrm>
                  <a:off x="2684407" y="4312461"/>
                  <a:ext cx="13248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48" name="Ink 147">
                  <a:extLst>
                    <a:ext uri="{FF2B5EF4-FFF2-40B4-BE49-F238E27FC236}">
                      <a16:creationId xmlns:a16="http://schemas.microsoft.com/office/drawing/2014/main" id="{0D1F52BF-66AF-EA4A-0A0D-2C9527402804}"/>
                    </a:ext>
                  </a:extLst>
                </p14:cNvPr>
                <p14:cNvContentPartPr/>
                <p14:nvPr/>
              </p14:nvContentPartPr>
              <p14:xfrm>
                <a:off x="1867207" y="4643661"/>
                <a:ext cx="495000" cy="32040"/>
              </p14:xfrm>
            </p:contentPart>
          </mc:Choice>
          <mc:Fallback xmlns="">
            <p:pic>
              <p:nvPicPr>
                <p:cNvPr id="148" name="Ink 147">
                  <a:extLst>
                    <a:ext uri="{FF2B5EF4-FFF2-40B4-BE49-F238E27FC236}">
                      <a16:creationId xmlns:a16="http://schemas.microsoft.com/office/drawing/2014/main" id="{0D1F52BF-66AF-EA4A-0A0D-2C9527402804}"/>
                    </a:ext>
                  </a:extLst>
                </p:cNvPr>
                <p:cNvPicPr/>
                <p:nvPr/>
              </p:nvPicPr>
              <p:blipFill>
                <a:blip r:embed="rId204"/>
                <a:stretch>
                  <a:fillRect/>
                </a:stretch>
              </p:blipFill>
              <p:spPr>
                <a:xfrm>
                  <a:off x="1858207" y="4634661"/>
                  <a:ext cx="512640" cy="49680"/>
                </a:xfrm>
                <a:prstGeom prst="rect">
                  <a:avLst/>
                </a:prstGeom>
              </p:spPr>
            </p:pic>
          </mc:Fallback>
        </mc:AlternateContent>
      </p:grpSp>
      <p:pic>
        <p:nvPicPr>
          <p:cNvPr id="2" name="Audio 1">
            <a:hlinkClick r:id="" action="ppaction://media"/>
            <a:extLst>
              <a:ext uri="{FF2B5EF4-FFF2-40B4-BE49-F238E27FC236}">
                <a16:creationId xmlns:a16="http://schemas.microsoft.com/office/drawing/2014/main" id="{D5CF5D18-F415-DA92-4071-46F3BCC3FA42}"/>
              </a:ext>
            </a:extLst>
          </p:cNvPr>
          <p:cNvPicPr>
            <a:picLocks noChangeAspect="1"/>
          </p:cNvPicPr>
          <p:nvPr>
            <a:audioFile r:link="rId2"/>
            <p:extLst>
              <p:ext uri="{DAA4B4D4-6D71-4841-9C94-3DE7FCFB9230}">
                <p14:media xmlns:p14="http://schemas.microsoft.com/office/powerpoint/2010/main" r:embed="rId1"/>
              </p:ext>
            </p:extLst>
          </p:nvPr>
        </p:nvPicPr>
        <p:blipFill>
          <a:blip r:embed="rId20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76710548"/>
      </p:ext>
    </p:extLst>
  </p:cSld>
  <p:clrMapOvr>
    <a:masterClrMapping/>
  </p:clrMapOvr>
  <mc:AlternateContent xmlns:mc="http://schemas.openxmlformats.org/markup-compatibility/2006" xmlns:p14="http://schemas.microsoft.com/office/powerpoint/2010/main">
    <mc:Choice Requires="p14">
      <p:transition spd="slow" p14:dur="2000" advTm="49685"/>
    </mc:Choice>
    <mc:Fallback xmlns="">
      <p:transition spd="slow" advTm="4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0EBA65AE-F4B3-4FD2-7A81-E7901587B33D}"/>
                  </a:ext>
                </a:extLst>
              </p14:cNvPr>
              <p14:cNvContentPartPr/>
              <p14:nvPr/>
            </p14:nvContentPartPr>
            <p14:xfrm>
              <a:off x="1350967" y="1158501"/>
              <a:ext cx="360" cy="102960"/>
            </p14:xfrm>
          </p:contentPart>
        </mc:Choice>
        <mc:Fallback xmlns="">
          <p:pic>
            <p:nvPicPr>
              <p:cNvPr id="7" name="Ink 6">
                <a:extLst>
                  <a:ext uri="{FF2B5EF4-FFF2-40B4-BE49-F238E27FC236}">
                    <a16:creationId xmlns:a16="http://schemas.microsoft.com/office/drawing/2014/main" id="{0EBA65AE-F4B3-4FD2-7A81-E7901587B33D}"/>
                  </a:ext>
                </a:extLst>
              </p:cNvPr>
              <p:cNvPicPr/>
              <p:nvPr/>
            </p:nvPicPr>
            <p:blipFill>
              <a:blip r:embed="rId5"/>
              <a:stretch>
                <a:fillRect/>
              </a:stretch>
            </p:blipFill>
            <p:spPr>
              <a:xfrm>
                <a:off x="1342327" y="1149861"/>
                <a:ext cx="180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26F0BEFE-0690-9EB9-315C-72F14E1BB47B}"/>
                  </a:ext>
                </a:extLst>
              </p14:cNvPr>
              <p14:cNvContentPartPr/>
              <p14:nvPr/>
            </p14:nvContentPartPr>
            <p14:xfrm>
              <a:off x="1350967" y="804981"/>
              <a:ext cx="360" cy="1598040"/>
            </p14:xfrm>
          </p:contentPart>
        </mc:Choice>
        <mc:Fallback xmlns="">
          <p:pic>
            <p:nvPicPr>
              <p:cNvPr id="8" name="Ink 7">
                <a:extLst>
                  <a:ext uri="{FF2B5EF4-FFF2-40B4-BE49-F238E27FC236}">
                    <a16:creationId xmlns:a16="http://schemas.microsoft.com/office/drawing/2014/main" id="{26F0BEFE-0690-9EB9-315C-72F14E1BB47B}"/>
                  </a:ext>
                </a:extLst>
              </p:cNvPr>
              <p:cNvPicPr/>
              <p:nvPr/>
            </p:nvPicPr>
            <p:blipFill>
              <a:blip r:embed="rId7"/>
              <a:stretch>
                <a:fillRect/>
              </a:stretch>
            </p:blipFill>
            <p:spPr>
              <a:xfrm>
                <a:off x="1342327" y="795981"/>
                <a:ext cx="18000" cy="1615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AB0FD3B9-9317-B6B0-F0A9-697CAC75ED14}"/>
                  </a:ext>
                </a:extLst>
              </p14:cNvPr>
              <p14:cNvContentPartPr/>
              <p14:nvPr/>
            </p14:nvContentPartPr>
            <p14:xfrm>
              <a:off x="1276807" y="792741"/>
              <a:ext cx="1785240" cy="1536120"/>
            </p14:xfrm>
          </p:contentPart>
        </mc:Choice>
        <mc:Fallback xmlns="">
          <p:pic>
            <p:nvPicPr>
              <p:cNvPr id="9" name="Ink 8">
                <a:extLst>
                  <a:ext uri="{FF2B5EF4-FFF2-40B4-BE49-F238E27FC236}">
                    <a16:creationId xmlns:a16="http://schemas.microsoft.com/office/drawing/2014/main" id="{AB0FD3B9-9317-B6B0-F0A9-697CAC75ED14}"/>
                  </a:ext>
                </a:extLst>
              </p:cNvPr>
              <p:cNvPicPr/>
              <p:nvPr/>
            </p:nvPicPr>
            <p:blipFill>
              <a:blip r:embed="rId9"/>
              <a:stretch>
                <a:fillRect/>
              </a:stretch>
            </p:blipFill>
            <p:spPr>
              <a:xfrm>
                <a:off x="1268167" y="784101"/>
                <a:ext cx="1802880" cy="1553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DAD8966B-E65D-AB30-D5C6-F030F54254DE}"/>
                  </a:ext>
                </a:extLst>
              </p14:cNvPr>
              <p14:cNvContentPartPr/>
              <p14:nvPr/>
            </p14:nvContentPartPr>
            <p14:xfrm>
              <a:off x="805927" y="1065621"/>
              <a:ext cx="236880" cy="282600"/>
            </p14:xfrm>
          </p:contentPart>
        </mc:Choice>
        <mc:Fallback xmlns="">
          <p:pic>
            <p:nvPicPr>
              <p:cNvPr id="11" name="Ink 10">
                <a:extLst>
                  <a:ext uri="{FF2B5EF4-FFF2-40B4-BE49-F238E27FC236}">
                    <a16:creationId xmlns:a16="http://schemas.microsoft.com/office/drawing/2014/main" id="{DAD8966B-E65D-AB30-D5C6-F030F54254DE}"/>
                  </a:ext>
                </a:extLst>
              </p:cNvPr>
              <p:cNvPicPr/>
              <p:nvPr/>
            </p:nvPicPr>
            <p:blipFill>
              <a:blip r:embed="rId11"/>
              <a:stretch>
                <a:fillRect/>
              </a:stretch>
            </p:blipFill>
            <p:spPr>
              <a:xfrm>
                <a:off x="796927" y="1056981"/>
                <a:ext cx="25452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D4D594D3-C309-4128-987F-E0F2E89AD535}"/>
                  </a:ext>
                </a:extLst>
              </p14:cNvPr>
              <p14:cNvContentPartPr/>
              <p14:nvPr/>
            </p14:nvContentPartPr>
            <p14:xfrm>
              <a:off x="656887" y="1584021"/>
              <a:ext cx="682560" cy="10800"/>
            </p14:xfrm>
          </p:contentPart>
        </mc:Choice>
        <mc:Fallback xmlns="">
          <p:pic>
            <p:nvPicPr>
              <p:cNvPr id="12" name="Ink 11">
                <a:extLst>
                  <a:ext uri="{FF2B5EF4-FFF2-40B4-BE49-F238E27FC236}">
                    <a16:creationId xmlns:a16="http://schemas.microsoft.com/office/drawing/2014/main" id="{D4D594D3-C309-4128-987F-E0F2E89AD535}"/>
                  </a:ext>
                </a:extLst>
              </p:cNvPr>
              <p:cNvPicPr/>
              <p:nvPr/>
            </p:nvPicPr>
            <p:blipFill>
              <a:blip r:embed="rId13"/>
              <a:stretch>
                <a:fillRect/>
              </a:stretch>
            </p:blipFill>
            <p:spPr>
              <a:xfrm>
                <a:off x="648247" y="1575021"/>
                <a:ext cx="7002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7D1E3BFE-7743-CAE9-2285-E43D8DCFECEA}"/>
                  </a:ext>
                </a:extLst>
              </p14:cNvPr>
              <p14:cNvContentPartPr/>
              <p14:nvPr/>
            </p14:nvContentPartPr>
            <p14:xfrm>
              <a:off x="3629407" y="773661"/>
              <a:ext cx="115200" cy="1512000"/>
            </p14:xfrm>
          </p:contentPart>
        </mc:Choice>
        <mc:Fallback xmlns="">
          <p:pic>
            <p:nvPicPr>
              <p:cNvPr id="31" name="Ink 30">
                <a:extLst>
                  <a:ext uri="{FF2B5EF4-FFF2-40B4-BE49-F238E27FC236}">
                    <a16:creationId xmlns:a16="http://schemas.microsoft.com/office/drawing/2014/main" id="{7D1E3BFE-7743-CAE9-2285-E43D8DCFECEA}"/>
                  </a:ext>
                </a:extLst>
              </p:cNvPr>
              <p:cNvPicPr/>
              <p:nvPr/>
            </p:nvPicPr>
            <p:blipFill>
              <a:blip r:embed="rId15"/>
              <a:stretch>
                <a:fillRect/>
              </a:stretch>
            </p:blipFill>
            <p:spPr>
              <a:xfrm>
                <a:off x="3620767" y="765021"/>
                <a:ext cx="132840" cy="1529640"/>
              </a:xfrm>
              <a:prstGeom prst="rect">
                <a:avLst/>
              </a:prstGeom>
            </p:spPr>
          </p:pic>
        </mc:Fallback>
      </mc:AlternateContent>
      <p:grpSp>
        <p:nvGrpSpPr>
          <p:cNvPr id="48" name="Group 47">
            <a:extLst>
              <a:ext uri="{FF2B5EF4-FFF2-40B4-BE49-F238E27FC236}">
                <a16:creationId xmlns:a16="http://schemas.microsoft.com/office/drawing/2014/main" id="{B42B9F48-5B03-885B-0F71-C9088A2AC588}"/>
              </a:ext>
            </a:extLst>
          </p:cNvPr>
          <p:cNvGrpSpPr/>
          <p:nvPr/>
        </p:nvGrpSpPr>
        <p:grpSpPr>
          <a:xfrm>
            <a:off x="1994647" y="179661"/>
            <a:ext cx="6358320" cy="4081680"/>
            <a:chOff x="1994647" y="179661"/>
            <a:chExt cx="6358320" cy="4081680"/>
          </a:xfrm>
        </p:grpSpPr>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2F39D206-43BE-7C2F-54E8-D7CB2ABFA37C}"/>
                    </a:ext>
                  </a:extLst>
                </p14:cNvPr>
                <p14:cNvContentPartPr/>
                <p14:nvPr/>
              </p14:nvContentPartPr>
              <p14:xfrm>
                <a:off x="2133247" y="210261"/>
                <a:ext cx="172440" cy="355320"/>
              </p14:xfrm>
            </p:contentPart>
          </mc:Choice>
          <mc:Fallback xmlns="">
            <p:pic>
              <p:nvPicPr>
                <p:cNvPr id="18" name="Ink 17">
                  <a:extLst>
                    <a:ext uri="{FF2B5EF4-FFF2-40B4-BE49-F238E27FC236}">
                      <a16:creationId xmlns:a16="http://schemas.microsoft.com/office/drawing/2014/main" id="{2F39D206-43BE-7C2F-54E8-D7CB2ABFA37C}"/>
                    </a:ext>
                  </a:extLst>
                </p:cNvPr>
                <p:cNvPicPr/>
                <p:nvPr/>
              </p:nvPicPr>
              <p:blipFill>
                <a:blip r:embed="rId17"/>
                <a:stretch>
                  <a:fillRect/>
                </a:stretch>
              </p:blipFill>
              <p:spPr>
                <a:xfrm>
                  <a:off x="2124247" y="201261"/>
                  <a:ext cx="19008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A623DAFF-8F49-6893-7848-8E5F7F47000D}"/>
                    </a:ext>
                  </a:extLst>
                </p14:cNvPr>
                <p14:cNvContentPartPr/>
                <p14:nvPr/>
              </p14:nvContentPartPr>
              <p14:xfrm>
                <a:off x="2163127" y="329781"/>
                <a:ext cx="232560" cy="247680"/>
              </p14:xfrm>
            </p:contentPart>
          </mc:Choice>
          <mc:Fallback xmlns="">
            <p:pic>
              <p:nvPicPr>
                <p:cNvPr id="19" name="Ink 18">
                  <a:extLst>
                    <a:ext uri="{FF2B5EF4-FFF2-40B4-BE49-F238E27FC236}">
                      <a16:creationId xmlns:a16="http://schemas.microsoft.com/office/drawing/2014/main" id="{A623DAFF-8F49-6893-7848-8E5F7F47000D}"/>
                    </a:ext>
                  </a:extLst>
                </p:cNvPr>
                <p:cNvPicPr/>
                <p:nvPr/>
              </p:nvPicPr>
              <p:blipFill>
                <a:blip r:embed="rId19"/>
                <a:stretch>
                  <a:fillRect/>
                </a:stretch>
              </p:blipFill>
              <p:spPr>
                <a:xfrm>
                  <a:off x="2154127" y="321141"/>
                  <a:ext cx="25020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D4742D39-0F11-128F-5799-6C7DF4C85622}"/>
                    </a:ext>
                  </a:extLst>
                </p14:cNvPr>
                <p14:cNvContentPartPr/>
                <p14:nvPr/>
              </p14:nvContentPartPr>
              <p14:xfrm>
                <a:off x="3096967" y="1450821"/>
                <a:ext cx="463680" cy="43200"/>
              </p14:xfrm>
            </p:contentPart>
          </mc:Choice>
          <mc:Fallback xmlns="">
            <p:pic>
              <p:nvPicPr>
                <p:cNvPr id="14" name="Ink 13">
                  <a:extLst>
                    <a:ext uri="{FF2B5EF4-FFF2-40B4-BE49-F238E27FC236}">
                      <a16:creationId xmlns:a16="http://schemas.microsoft.com/office/drawing/2014/main" id="{D4742D39-0F11-128F-5799-6C7DF4C85622}"/>
                    </a:ext>
                  </a:extLst>
                </p:cNvPr>
                <p:cNvPicPr/>
                <p:nvPr/>
              </p:nvPicPr>
              <p:blipFill>
                <a:blip r:embed="rId21"/>
                <a:stretch>
                  <a:fillRect/>
                </a:stretch>
              </p:blipFill>
              <p:spPr>
                <a:xfrm>
                  <a:off x="3088327" y="1441821"/>
                  <a:ext cx="481320"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469CC50E-7D78-E70C-55AF-E5E5EDDAFF99}"/>
                    </a:ext>
                  </a:extLst>
                </p14:cNvPr>
                <p14:cNvContentPartPr/>
                <p14:nvPr/>
              </p14:nvContentPartPr>
              <p14:xfrm>
                <a:off x="3224407" y="943221"/>
                <a:ext cx="151920" cy="209520"/>
              </p14:xfrm>
            </p:contentPart>
          </mc:Choice>
          <mc:Fallback xmlns="">
            <p:pic>
              <p:nvPicPr>
                <p:cNvPr id="15" name="Ink 14">
                  <a:extLst>
                    <a:ext uri="{FF2B5EF4-FFF2-40B4-BE49-F238E27FC236}">
                      <a16:creationId xmlns:a16="http://schemas.microsoft.com/office/drawing/2014/main" id="{469CC50E-7D78-E70C-55AF-E5E5EDDAFF99}"/>
                    </a:ext>
                  </a:extLst>
                </p:cNvPr>
                <p:cNvPicPr/>
                <p:nvPr/>
              </p:nvPicPr>
              <p:blipFill>
                <a:blip r:embed="rId23"/>
                <a:stretch>
                  <a:fillRect/>
                </a:stretch>
              </p:blipFill>
              <p:spPr>
                <a:xfrm>
                  <a:off x="3215407" y="934221"/>
                  <a:ext cx="16956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8C9E5807-7135-EF3C-FBC1-1B6B2864FB69}"/>
                    </a:ext>
                  </a:extLst>
                </p14:cNvPr>
                <p14:cNvContentPartPr/>
                <p14:nvPr/>
              </p14:nvContentPartPr>
              <p14:xfrm>
                <a:off x="3253927" y="987861"/>
                <a:ext cx="147600" cy="213480"/>
              </p14:xfrm>
            </p:contentPart>
          </mc:Choice>
          <mc:Fallback xmlns="">
            <p:pic>
              <p:nvPicPr>
                <p:cNvPr id="16" name="Ink 15">
                  <a:extLst>
                    <a:ext uri="{FF2B5EF4-FFF2-40B4-BE49-F238E27FC236}">
                      <a16:creationId xmlns:a16="http://schemas.microsoft.com/office/drawing/2014/main" id="{8C9E5807-7135-EF3C-FBC1-1B6B2864FB69}"/>
                    </a:ext>
                  </a:extLst>
                </p:cNvPr>
                <p:cNvPicPr/>
                <p:nvPr/>
              </p:nvPicPr>
              <p:blipFill>
                <a:blip r:embed="rId25"/>
                <a:stretch>
                  <a:fillRect/>
                </a:stretch>
              </p:blipFill>
              <p:spPr>
                <a:xfrm>
                  <a:off x="3245287" y="978861"/>
                  <a:ext cx="16524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Ink 19">
                  <a:extLst>
                    <a:ext uri="{FF2B5EF4-FFF2-40B4-BE49-F238E27FC236}">
                      <a16:creationId xmlns:a16="http://schemas.microsoft.com/office/drawing/2014/main" id="{73654885-169B-0CBD-B5F8-49D58FD5F183}"/>
                    </a:ext>
                  </a:extLst>
                </p14:cNvPr>
                <p14:cNvContentPartPr/>
                <p14:nvPr/>
              </p14:nvContentPartPr>
              <p14:xfrm>
                <a:off x="1994647" y="2236701"/>
                <a:ext cx="140400" cy="201240"/>
              </p14:xfrm>
            </p:contentPart>
          </mc:Choice>
          <mc:Fallback xmlns="">
            <p:pic>
              <p:nvPicPr>
                <p:cNvPr id="20" name="Ink 19">
                  <a:extLst>
                    <a:ext uri="{FF2B5EF4-FFF2-40B4-BE49-F238E27FC236}">
                      <a16:creationId xmlns:a16="http://schemas.microsoft.com/office/drawing/2014/main" id="{73654885-169B-0CBD-B5F8-49D58FD5F183}"/>
                    </a:ext>
                  </a:extLst>
                </p:cNvPr>
                <p:cNvPicPr/>
                <p:nvPr/>
              </p:nvPicPr>
              <p:blipFill>
                <a:blip r:embed="rId27"/>
                <a:stretch>
                  <a:fillRect/>
                </a:stretch>
              </p:blipFill>
              <p:spPr>
                <a:xfrm>
                  <a:off x="1986007" y="2227701"/>
                  <a:ext cx="15804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Ink 20">
                  <a:extLst>
                    <a:ext uri="{FF2B5EF4-FFF2-40B4-BE49-F238E27FC236}">
                      <a16:creationId xmlns:a16="http://schemas.microsoft.com/office/drawing/2014/main" id="{7A3E474C-9650-DAA7-5833-A52DC2C9E601}"/>
                    </a:ext>
                  </a:extLst>
                </p14:cNvPr>
                <p14:cNvContentPartPr/>
                <p14:nvPr/>
              </p14:nvContentPartPr>
              <p14:xfrm>
                <a:off x="2070247" y="2321301"/>
                <a:ext cx="13320" cy="1408680"/>
              </p14:xfrm>
            </p:contentPart>
          </mc:Choice>
          <mc:Fallback xmlns="">
            <p:pic>
              <p:nvPicPr>
                <p:cNvPr id="21" name="Ink 20">
                  <a:extLst>
                    <a:ext uri="{FF2B5EF4-FFF2-40B4-BE49-F238E27FC236}">
                      <a16:creationId xmlns:a16="http://schemas.microsoft.com/office/drawing/2014/main" id="{7A3E474C-9650-DAA7-5833-A52DC2C9E601}"/>
                    </a:ext>
                  </a:extLst>
                </p:cNvPr>
                <p:cNvPicPr/>
                <p:nvPr/>
              </p:nvPicPr>
              <p:blipFill>
                <a:blip r:embed="rId29"/>
                <a:stretch>
                  <a:fillRect/>
                </a:stretch>
              </p:blipFill>
              <p:spPr>
                <a:xfrm>
                  <a:off x="2061247" y="2312301"/>
                  <a:ext cx="30960" cy="14263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821FEB79-E0B2-CE7D-CCF0-08051FDB1AC2}"/>
                    </a:ext>
                  </a:extLst>
                </p14:cNvPr>
                <p14:cNvContentPartPr/>
                <p14:nvPr/>
              </p14:nvContentPartPr>
              <p14:xfrm>
                <a:off x="2009047" y="3572301"/>
                <a:ext cx="4377960" cy="84600"/>
              </p14:xfrm>
            </p:contentPart>
          </mc:Choice>
          <mc:Fallback xmlns="">
            <p:pic>
              <p:nvPicPr>
                <p:cNvPr id="22" name="Ink 21">
                  <a:extLst>
                    <a:ext uri="{FF2B5EF4-FFF2-40B4-BE49-F238E27FC236}">
                      <a16:creationId xmlns:a16="http://schemas.microsoft.com/office/drawing/2014/main" id="{821FEB79-E0B2-CE7D-CCF0-08051FDB1AC2}"/>
                    </a:ext>
                  </a:extLst>
                </p:cNvPr>
                <p:cNvPicPr/>
                <p:nvPr/>
              </p:nvPicPr>
              <p:blipFill>
                <a:blip r:embed="rId31"/>
                <a:stretch>
                  <a:fillRect/>
                </a:stretch>
              </p:blipFill>
              <p:spPr>
                <a:xfrm>
                  <a:off x="2000407" y="3563301"/>
                  <a:ext cx="439560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9685D14D-0222-C788-BC68-D984799C3B38}"/>
                    </a:ext>
                  </a:extLst>
                </p14:cNvPr>
                <p14:cNvContentPartPr/>
                <p14:nvPr/>
              </p14:nvContentPartPr>
              <p14:xfrm>
                <a:off x="5228167" y="3721341"/>
                <a:ext cx="210600" cy="149760"/>
              </p14:xfrm>
            </p:contentPart>
          </mc:Choice>
          <mc:Fallback xmlns="">
            <p:pic>
              <p:nvPicPr>
                <p:cNvPr id="24" name="Ink 23">
                  <a:extLst>
                    <a:ext uri="{FF2B5EF4-FFF2-40B4-BE49-F238E27FC236}">
                      <a16:creationId xmlns:a16="http://schemas.microsoft.com/office/drawing/2014/main" id="{9685D14D-0222-C788-BC68-D984799C3B38}"/>
                    </a:ext>
                  </a:extLst>
                </p:cNvPr>
                <p:cNvPicPr/>
                <p:nvPr/>
              </p:nvPicPr>
              <p:blipFill>
                <a:blip r:embed="rId33"/>
                <a:stretch>
                  <a:fillRect/>
                </a:stretch>
              </p:blipFill>
              <p:spPr>
                <a:xfrm>
                  <a:off x="5219527" y="3712701"/>
                  <a:ext cx="22824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Ink 24">
                  <a:extLst>
                    <a:ext uri="{FF2B5EF4-FFF2-40B4-BE49-F238E27FC236}">
                      <a16:creationId xmlns:a16="http://schemas.microsoft.com/office/drawing/2014/main" id="{659D86AB-D202-D1F6-10C0-08F7245BC8CC}"/>
                    </a:ext>
                  </a:extLst>
                </p14:cNvPr>
                <p14:cNvContentPartPr/>
                <p14:nvPr/>
              </p14:nvContentPartPr>
              <p14:xfrm>
                <a:off x="5316727" y="3649701"/>
                <a:ext cx="360" cy="502200"/>
              </p14:xfrm>
            </p:contentPart>
          </mc:Choice>
          <mc:Fallback xmlns="">
            <p:pic>
              <p:nvPicPr>
                <p:cNvPr id="25" name="Ink 24">
                  <a:extLst>
                    <a:ext uri="{FF2B5EF4-FFF2-40B4-BE49-F238E27FC236}">
                      <a16:creationId xmlns:a16="http://schemas.microsoft.com/office/drawing/2014/main" id="{659D86AB-D202-D1F6-10C0-08F7245BC8CC}"/>
                    </a:ext>
                  </a:extLst>
                </p:cNvPr>
                <p:cNvPicPr/>
                <p:nvPr/>
              </p:nvPicPr>
              <p:blipFill>
                <a:blip r:embed="rId35"/>
                <a:stretch>
                  <a:fillRect/>
                </a:stretch>
              </p:blipFill>
              <p:spPr>
                <a:xfrm>
                  <a:off x="5308087" y="3640701"/>
                  <a:ext cx="18000" cy="519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D3F88AFB-B498-2365-ED85-5CAA814B1FE0}"/>
                    </a:ext>
                  </a:extLst>
                </p14:cNvPr>
                <p14:cNvContentPartPr/>
                <p14:nvPr/>
              </p14:nvContentPartPr>
              <p14:xfrm>
                <a:off x="5550007" y="4132821"/>
                <a:ext cx="2520" cy="128520"/>
              </p14:xfrm>
            </p:contentPart>
          </mc:Choice>
          <mc:Fallback xmlns="">
            <p:pic>
              <p:nvPicPr>
                <p:cNvPr id="27" name="Ink 26">
                  <a:extLst>
                    <a:ext uri="{FF2B5EF4-FFF2-40B4-BE49-F238E27FC236}">
                      <a16:creationId xmlns:a16="http://schemas.microsoft.com/office/drawing/2014/main" id="{D3F88AFB-B498-2365-ED85-5CAA814B1FE0}"/>
                    </a:ext>
                  </a:extLst>
                </p:cNvPr>
                <p:cNvPicPr/>
                <p:nvPr/>
              </p:nvPicPr>
              <p:blipFill>
                <a:blip r:embed="rId37"/>
                <a:stretch>
                  <a:fillRect/>
                </a:stretch>
              </p:blipFill>
              <p:spPr>
                <a:xfrm>
                  <a:off x="5541367" y="4123821"/>
                  <a:ext cx="201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5958018C-39BB-81BB-4924-AE8B3D5BED7D}"/>
                    </a:ext>
                  </a:extLst>
                </p14:cNvPr>
                <p14:cNvContentPartPr/>
                <p14:nvPr/>
              </p14:nvContentPartPr>
              <p14:xfrm>
                <a:off x="4496287" y="2402661"/>
                <a:ext cx="293400" cy="1193760"/>
              </p14:xfrm>
            </p:contentPart>
          </mc:Choice>
          <mc:Fallback xmlns="">
            <p:pic>
              <p:nvPicPr>
                <p:cNvPr id="28" name="Ink 27">
                  <a:extLst>
                    <a:ext uri="{FF2B5EF4-FFF2-40B4-BE49-F238E27FC236}">
                      <a16:creationId xmlns:a16="http://schemas.microsoft.com/office/drawing/2014/main" id="{5958018C-39BB-81BB-4924-AE8B3D5BED7D}"/>
                    </a:ext>
                  </a:extLst>
                </p:cNvPr>
                <p:cNvPicPr/>
                <p:nvPr/>
              </p:nvPicPr>
              <p:blipFill>
                <a:blip r:embed="rId39"/>
                <a:stretch>
                  <a:fillRect/>
                </a:stretch>
              </p:blipFill>
              <p:spPr>
                <a:xfrm>
                  <a:off x="4487647" y="2393661"/>
                  <a:ext cx="311040" cy="12114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 name="Ink 28">
                  <a:extLst>
                    <a:ext uri="{FF2B5EF4-FFF2-40B4-BE49-F238E27FC236}">
                      <a16:creationId xmlns:a16="http://schemas.microsoft.com/office/drawing/2014/main" id="{22E0D688-79A4-93CA-3929-D3CE670BA6CE}"/>
                    </a:ext>
                  </a:extLst>
                </p14:cNvPr>
                <p14:cNvContentPartPr/>
                <p14:nvPr/>
              </p14:nvContentPartPr>
              <p14:xfrm>
                <a:off x="4602847" y="2428941"/>
                <a:ext cx="383400" cy="33120"/>
              </p14:xfrm>
            </p:contentPart>
          </mc:Choice>
          <mc:Fallback xmlns="">
            <p:pic>
              <p:nvPicPr>
                <p:cNvPr id="29" name="Ink 28">
                  <a:extLst>
                    <a:ext uri="{FF2B5EF4-FFF2-40B4-BE49-F238E27FC236}">
                      <a16:creationId xmlns:a16="http://schemas.microsoft.com/office/drawing/2014/main" id="{22E0D688-79A4-93CA-3929-D3CE670BA6CE}"/>
                    </a:ext>
                  </a:extLst>
                </p:cNvPr>
                <p:cNvPicPr/>
                <p:nvPr/>
              </p:nvPicPr>
              <p:blipFill>
                <a:blip r:embed="rId41"/>
                <a:stretch>
                  <a:fillRect/>
                </a:stretch>
              </p:blipFill>
              <p:spPr>
                <a:xfrm>
                  <a:off x="4594207" y="2420301"/>
                  <a:ext cx="40104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 name="Ink 31">
                  <a:extLst>
                    <a:ext uri="{FF2B5EF4-FFF2-40B4-BE49-F238E27FC236}">
                      <a16:creationId xmlns:a16="http://schemas.microsoft.com/office/drawing/2014/main" id="{E24CE076-8558-CF07-72AE-6AC6BB882EBC}"/>
                    </a:ext>
                  </a:extLst>
                </p14:cNvPr>
                <p14:cNvContentPartPr/>
                <p14:nvPr/>
              </p14:nvContentPartPr>
              <p14:xfrm>
                <a:off x="3634087" y="662781"/>
                <a:ext cx="1892880" cy="1724400"/>
              </p14:xfrm>
            </p:contentPart>
          </mc:Choice>
          <mc:Fallback xmlns="">
            <p:pic>
              <p:nvPicPr>
                <p:cNvPr id="32" name="Ink 31">
                  <a:extLst>
                    <a:ext uri="{FF2B5EF4-FFF2-40B4-BE49-F238E27FC236}">
                      <a16:creationId xmlns:a16="http://schemas.microsoft.com/office/drawing/2014/main" id="{E24CE076-8558-CF07-72AE-6AC6BB882EBC}"/>
                    </a:ext>
                  </a:extLst>
                </p:cNvPr>
                <p:cNvPicPr/>
                <p:nvPr/>
              </p:nvPicPr>
              <p:blipFill>
                <a:blip r:embed="rId43"/>
                <a:stretch>
                  <a:fillRect/>
                </a:stretch>
              </p:blipFill>
              <p:spPr>
                <a:xfrm>
                  <a:off x="3625087" y="653781"/>
                  <a:ext cx="1910520" cy="17420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 name="Ink 32">
                  <a:extLst>
                    <a:ext uri="{FF2B5EF4-FFF2-40B4-BE49-F238E27FC236}">
                      <a16:creationId xmlns:a16="http://schemas.microsoft.com/office/drawing/2014/main" id="{358F6DA2-C9D6-7082-E4EB-FB8151DD12BA}"/>
                    </a:ext>
                  </a:extLst>
                </p14:cNvPr>
                <p14:cNvContentPartPr/>
                <p14:nvPr/>
              </p14:nvContentPartPr>
              <p14:xfrm>
                <a:off x="4446247" y="179661"/>
                <a:ext cx="137520" cy="341280"/>
              </p14:xfrm>
            </p:contentPart>
          </mc:Choice>
          <mc:Fallback xmlns="">
            <p:pic>
              <p:nvPicPr>
                <p:cNvPr id="33" name="Ink 32">
                  <a:extLst>
                    <a:ext uri="{FF2B5EF4-FFF2-40B4-BE49-F238E27FC236}">
                      <a16:creationId xmlns:a16="http://schemas.microsoft.com/office/drawing/2014/main" id="{358F6DA2-C9D6-7082-E4EB-FB8151DD12BA}"/>
                    </a:ext>
                  </a:extLst>
                </p:cNvPr>
                <p:cNvPicPr/>
                <p:nvPr/>
              </p:nvPicPr>
              <p:blipFill>
                <a:blip r:embed="rId45"/>
                <a:stretch>
                  <a:fillRect/>
                </a:stretch>
              </p:blipFill>
              <p:spPr>
                <a:xfrm>
                  <a:off x="4437247" y="170661"/>
                  <a:ext cx="15516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6" name="Ink 35">
                  <a:extLst>
                    <a:ext uri="{FF2B5EF4-FFF2-40B4-BE49-F238E27FC236}">
                      <a16:creationId xmlns:a16="http://schemas.microsoft.com/office/drawing/2014/main" id="{2E1E17B7-43E2-66BE-86C6-DD2092198A00}"/>
                    </a:ext>
                  </a:extLst>
                </p14:cNvPr>
                <p14:cNvContentPartPr/>
                <p14:nvPr/>
              </p14:nvContentPartPr>
              <p14:xfrm>
                <a:off x="4457047" y="194421"/>
                <a:ext cx="241560" cy="342360"/>
              </p14:xfrm>
            </p:contentPart>
          </mc:Choice>
          <mc:Fallback xmlns="">
            <p:pic>
              <p:nvPicPr>
                <p:cNvPr id="36" name="Ink 35">
                  <a:extLst>
                    <a:ext uri="{FF2B5EF4-FFF2-40B4-BE49-F238E27FC236}">
                      <a16:creationId xmlns:a16="http://schemas.microsoft.com/office/drawing/2014/main" id="{2E1E17B7-43E2-66BE-86C6-DD2092198A00}"/>
                    </a:ext>
                  </a:extLst>
                </p:cNvPr>
                <p:cNvPicPr/>
                <p:nvPr/>
              </p:nvPicPr>
              <p:blipFill>
                <a:blip r:embed="rId47"/>
                <a:stretch>
                  <a:fillRect/>
                </a:stretch>
              </p:blipFill>
              <p:spPr>
                <a:xfrm>
                  <a:off x="4448047" y="185781"/>
                  <a:ext cx="2592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8" name="Ink 37">
                  <a:extLst>
                    <a:ext uri="{FF2B5EF4-FFF2-40B4-BE49-F238E27FC236}">
                      <a16:creationId xmlns:a16="http://schemas.microsoft.com/office/drawing/2014/main" id="{2066AF60-B440-2C0D-414F-4E00AB1E9337}"/>
                    </a:ext>
                  </a:extLst>
                </p14:cNvPr>
                <p14:cNvContentPartPr/>
                <p14:nvPr/>
              </p14:nvContentPartPr>
              <p14:xfrm>
                <a:off x="5521207" y="1373061"/>
                <a:ext cx="383040" cy="12960"/>
              </p14:xfrm>
            </p:contentPart>
          </mc:Choice>
          <mc:Fallback xmlns="">
            <p:pic>
              <p:nvPicPr>
                <p:cNvPr id="38" name="Ink 37">
                  <a:extLst>
                    <a:ext uri="{FF2B5EF4-FFF2-40B4-BE49-F238E27FC236}">
                      <a16:creationId xmlns:a16="http://schemas.microsoft.com/office/drawing/2014/main" id="{2066AF60-B440-2C0D-414F-4E00AB1E9337}"/>
                    </a:ext>
                  </a:extLst>
                </p:cNvPr>
                <p:cNvPicPr/>
                <p:nvPr/>
              </p:nvPicPr>
              <p:blipFill>
                <a:blip r:embed="rId49"/>
                <a:stretch>
                  <a:fillRect/>
                </a:stretch>
              </p:blipFill>
              <p:spPr>
                <a:xfrm>
                  <a:off x="5512207" y="1364421"/>
                  <a:ext cx="40068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9" name="Ink 38">
                  <a:extLst>
                    <a:ext uri="{FF2B5EF4-FFF2-40B4-BE49-F238E27FC236}">
                      <a16:creationId xmlns:a16="http://schemas.microsoft.com/office/drawing/2014/main" id="{3149387A-1014-93EE-351E-C5994270B6C1}"/>
                    </a:ext>
                  </a:extLst>
                </p14:cNvPr>
                <p14:cNvContentPartPr/>
                <p14:nvPr/>
              </p14:nvContentPartPr>
              <p14:xfrm>
                <a:off x="5822887" y="749181"/>
                <a:ext cx="149400" cy="1671840"/>
              </p14:xfrm>
            </p:contentPart>
          </mc:Choice>
          <mc:Fallback xmlns="">
            <p:pic>
              <p:nvPicPr>
                <p:cNvPr id="39" name="Ink 38">
                  <a:extLst>
                    <a:ext uri="{FF2B5EF4-FFF2-40B4-BE49-F238E27FC236}">
                      <a16:creationId xmlns:a16="http://schemas.microsoft.com/office/drawing/2014/main" id="{3149387A-1014-93EE-351E-C5994270B6C1}"/>
                    </a:ext>
                  </a:extLst>
                </p:cNvPr>
                <p:cNvPicPr/>
                <p:nvPr/>
              </p:nvPicPr>
              <p:blipFill>
                <a:blip r:embed="rId51"/>
                <a:stretch>
                  <a:fillRect/>
                </a:stretch>
              </p:blipFill>
              <p:spPr>
                <a:xfrm>
                  <a:off x="5814247" y="740541"/>
                  <a:ext cx="167040" cy="16894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0" name="Ink 39">
                  <a:extLst>
                    <a:ext uri="{FF2B5EF4-FFF2-40B4-BE49-F238E27FC236}">
                      <a16:creationId xmlns:a16="http://schemas.microsoft.com/office/drawing/2014/main" id="{7A5F3449-61CB-E12A-F4DC-C2A2385253E4}"/>
                    </a:ext>
                  </a:extLst>
                </p14:cNvPr>
                <p14:cNvContentPartPr/>
                <p14:nvPr/>
              </p14:nvContentPartPr>
              <p14:xfrm>
                <a:off x="5848087" y="792021"/>
                <a:ext cx="1921320" cy="1680840"/>
              </p14:xfrm>
            </p:contentPart>
          </mc:Choice>
          <mc:Fallback xmlns="">
            <p:pic>
              <p:nvPicPr>
                <p:cNvPr id="40" name="Ink 39">
                  <a:extLst>
                    <a:ext uri="{FF2B5EF4-FFF2-40B4-BE49-F238E27FC236}">
                      <a16:creationId xmlns:a16="http://schemas.microsoft.com/office/drawing/2014/main" id="{7A5F3449-61CB-E12A-F4DC-C2A2385253E4}"/>
                    </a:ext>
                  </a:extLst>
                </p:cNvPr>
                <p:cNvPicPr/>
                <p:nvPr/>
              </p:nvPicPr>
              <p:blipFill>
                <a:blip r:embed="rId53"/>
                <a:stretch>
                  <a:fillRect/>
                </a:stretch>
              </p:blipFill>
              <p:spPr>
                <a:xfrm>
                  <a:off x="5839447" y="783381"/>
                  <a:ext cx="1938960" cy="16984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1" name="Ink 40">
                  <a:extLst>
                    <a:ext uri="{FF2B5EF4-FFF2-40B4-BE49-F238E27FC236}">
                      <a16:creationId xmlns:a16="http://schemas.microsoft.com/office/drawing/2014/main" id="{F2638F7A-EA5B-249D-31A0-FFF68AFC48F8}"/>
                    </a:ext>
                  </a:extLst>
                </p14:cNvPr>
                <p14:cNvContentPartPr/>
                <p14:nvPr/>
              </p14:nvContentPartPr>
              <p14:xfrm>
                <a:off x="7816207" y="1548741"/>
                <a:ext cx="329760" cy="18720"/>
              </p14:xfrm>
            </p:contentPart>
          </mc:Choice>
          <mc:Fallback xmlns="">
            <p:pic>
              <p:nvPicPr>
                <p:cNvPr id="41" name="Ink 40">
                  <a:extLst>
                    <a:ext uri="{FF2B5EF4-FFF2-40B4-BE49-F238E27FC236}">
                      <a16:creationId xmlns:a16="http://schemas.microsoft.com/office/drawing/2014/main" id="{F2638F7A-EA5B-249D-31A0-FFF68AFC48F8}"/>
                    </a:ext>
                  </a:extLst>
                </p:cNvPr>
                <p:cNvPicPr/>
                <p:nvPr/>
              </p:nvPicPr>
              <p:blipFill>
                <a:blip r:embed="rId55"/>
                <a:stretch>
                  <a:fillRect/>
                </a:stretch>
              </p:blipFill>
              <p:spPr>
                <a:xfrm>
                  <a:off x="7807207" y="1540101"/>
                  <a:ext cx="3474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2" name="Ink 41">
                  <a:extLst>
                    <a:ext uri="{FF2B5EF4-FFF2-40B4-BE49-F238E27FC236}">
                      <a16:creationId xmlns:a16="http://schemas.microsoft.com/office/drawing/2014/main" id="{AE4437BC-8F69-C291-F64F-05D66910C032}"/>
                    </a:ext>
                  </a:extLst>
                </p14:cNvPr>
                <p14:cNvContentPartPr/>
                <p14:nvPr/>
              </p14:nvContentPartPr>
              <p14:xfrm>
                <a:off x="6328327" y="3673461"/>
                <a:ext cx="42480" cy="5400"/>
              </p14:xfrm>
            </p:contentPart>
          </mc:Choice>
          <mc:Fallback xmlns="">
            <p:pic>
              <p:nvPicPr>
                <p:cNvPr id="42" name="Ink 41">
                  <a:extLst>
                    <a:ext uri="{FF2B5EF4-FFF2-40B4-BE49-F238E27FC236}">
                      <a16:creationId xmlns:a16="http://schemas.microsoft.com/office/drawing/2014/main" id="{AE4437BC-8F69-C291-F64F-05D66910C032}"/>
                    </a:ext>
                  </a:extLst>
                </p:cNvPr>
                <p:cNvPicPr/>
                <p:nvPr/>
              </p:nvPicPr>
              <p:blipFill>
                <a:blip r:embed="rId57"/>
                <a:stretch>
                  <a:fillRect/>
                </a:stretch>
              </p:blipFill>
              <p:spPr>
                <a:xfrm>
                  <a:off x="6319327" y="3664821"/>
                  <a:ext cx="6012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4" name="Ink 43">
                  <a:extLst>
                    <a:ext uri="{FF2B5EF4-FFF2-40B4-BE49-F238E27FC236}">
                      <a16:creationId xmlns:a16="http://schemas.microsoft.com/office/drawing/2014/main" id="{4F7706A7-2D33-269E-32B4-0BAA0A93F421}"/>
                    </a:ext>
                  </a:extLst>
                </p14:cNvPr>
                <p14:cNvContentPartPr/>
                <p14:nvPr/>
              </p14:nvContentPartPr>
              <p14:xfrm>
                <a:off x="6258127" y="3515061"/>
                <a:ext cx="2094840" cy="102600"/>
              </p14:xfrm>
            </p:contentPart>
          </mc:Choice>
          <mc:Fallback xmlns="">
            <p:pic>
              <p:nvPicPr>
                <p:cNvPr id="44" name="Ink 43">
                  <a:extLst>
                    <a:ext uri="{FF2B5EF4-FFF2-40B4-BE49-F238E27FC236}">
                      <a16:creationId xmlns:a16="http://schemas.microsoft.com/office/drawing/2014/main" id="{4F7706A7-2D33-269E-32B4-0BAA0A93F421}"/>
                    </a:ext>
                  </a:extLst>
                </p:cNvPr>
                <p:cNvPicPr/>
                <p:nvPr/>
              </p:nvPicPr>
              <p:blipFill>
                <a:blip r:embed="rId59"/>
                <a:stretch>
                  <a:fillRect/>
                </a:stretch>
              </p:blipFill>
              <p:spPr>
                <a:xfrm>
                  <a:off x="6249487" y="3506421"/>
                  <a:ext cx="21124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6" name="Ink 45">
                  <a:extLst>
                    <a:ext uri="{FF2B5EF4-FFF2-40B4-BE49-F238E27FC236}">
                      <a16:creationId xmlns:a16="http://schemas.microsoft.com/office/drawing/2014/main" id="{59BB0DE9-E011-2CF3-2376-8E4A63E4FD9E}"/>
                    </a:ext>
                  </a:extLst>
                </p14:cNvPr>
                <p14:cNvContentPartPr/>
                <p14:nvPr/>
              </p14:nvContentPartPr>
              <p14:xfrm>
                <a:off x="6882367" y="2482941"/>
                <a:ext cx="229320" cy="1076760"/>
              </p14:xfrm>
            </p:contentPart>
          </mc:Choice>
          <mc:Fallback xmlns="">
            <p:pic>
              <p:nvPicPr>
                <p:cNvPr id="46" name="Ink 45">
                  <a:extLst>
                    <a:ext uri="{FF2B5EF4-FFF2-40B4-BE49-F238E27FC236}">
                      <a16:creationId xmlns:a16="http://schemas.microsoft.com/office/drawing/2014/main" id="{59BB0DE9-E011-2CF3-2376-8E4A63E4FD9E}"/>
                    </a:ext>
                  </a:extLst>
                </p:cNvPr>
                <p:cNvPicPr/>
                <p:nvPr/>
              </p:nvPicPr>
              <p:blipFill>
                <a:blip r:embed="rId61"/>
                <a:stretch>
                  <a:fillRect/>
                </a:stretch>
              </p:blipFill>
              <p:spPr>
                <a:xfrm>
                  <a:off x="6873727" y="2473941"/>
                  <a:ext cx="246960" cy="10944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7" name="Ink 46">
                  <a:extLst>
                    <a:ext uri="{FF2B5EF4-FFF2-40B4-BE49-F238E27FC236}">
                      <a16:creationId xmlns:a16="http://schemas.microsoft.com/office/drawing/2014/main" id="{4DE8AFF5-B6BB-C0A6-12F6-370B3E16953B}"/>
                    </a:ext>
                  </a:extLst>
                </p14:cNvPr>
                <p14:cNvContentPartPr/>
                <p14:nvPr/>
              </p14:nvContentPartPr>
              <p14:xfrm>
                <a:off x="6989287" y="2520381"/>
                <a:ext cx="213840" cy="166320"/>
              </p14:xfrm>
            </p:contentPart>
          </mc:Choice>
          <mc:Fallback xmlns="">
            <p:pic>
              <p:nvPicPr>
                <p:cNvPr id="47" name="Ink 46">
                  <a:extLst>
                    <a:ext uri="{FF2B5EF4-FFF2-40B4-BE49-F238E27FC236}">
                      <a16:creationId xmlns:a16="http://schemas.microsoft.com/office/drawing/2014/main" id="{4DE8AFF5-B6BB-C0A6-12F6-370B3E16953B}"/>
                    </a:ext>
                  </a:extLst>
                </p:cNvPr>
                <p:cNvPicPr/>
                <p:nvPr/>
              </p:nvPicPr>
              <p:blipFill>
                <a:blip r:embed="rId63"/>
                <a:stretch>
                  <a:fillRect/>
                </a:stretch>
              </p:blipFill>
              <p:spPr>
                <a:xfrm>
                  <a:off x="6980287" y="2511381"/>
                  <a:ext cx="231480" cy="183960"/>
                </a:xfrm>
                <a:prstGeom prst="rect">
                  <a:avLst/>
                </a:prstGeom>
              </p:spPr>
            </p:pic>
          </mc:Fallback>
        </mc:AlternateContent>
      </p:grpSp>
      <p:grpSp>
        <p:nvGrpSpPr>
          <p:cNvPr id="60" name="Group 59">
            <a:extLst>
              <a:ext uri="{FF2B5EF4-FFF2-40B4-BE49-F238E27FC236}">
                <a16:creationId xmlns:a16="http://schemas.microsoft.com/office/drawing/2014/main" id="{42C137F6-53C7-D536-2C95-DF1881F729DD}"/>
              </a:ext>
            </a:extLst>
          </p:cNvPr>
          <p:cNvGrpSpPr/>
          <p:nvPr/>
        </p:nvGrpSpPr>
        <p:grpSpPr>
          <a:xfrm>
            <a:off x="2129647" y="5222541"/>
            <a:ext cx="2978640" cy="847800"/>
            <a:chOff x="2129647" y="5222541"/>
            <a:chExt cx="2978640" cy="847800"/>
          </a:xfrm>
        </p:grpSpPr>
        <mc:AlternateContent xmlns:mc="http://schemas.openxmlformats.org/markup-compatibility/2006" xmlns:p14="http://schemas.microsoft.com/office/powerpoint/2010/main">
          <mc:Choice Requires="p14">
            <p:contentPart p14:bwMode="auto" r:id="rId64">
              <p14:nvContentPartPr>
                <p14:cNvPr id="49" name="Ink 48">
                  <a:extLst>
                    <a:ext uri="{FF2B5EF4-FFF2-40B4-BE49-F238E27FC236}">
                      <a16:creationId xmlns:a16="http://schemas.microsoft.com/office/drawing/2014/main" id="{7DAED9F6-238C-DDD3-BD44-9A32D82DA4AE}"/>
                    </a:ext>
                  </a:extLst>
                </p14:cNvPr>
                <p14:cNvContentPartPr/>
                <p14:nvPr/>
              </p14:nvContentPartPr>
              <p14:xfrm>
                <a:off x="2199487" y="5396061"/>
                <a:ext cx="896400" cy="607680"/>
              </p14:xfrm>
            </p:contentPart>
          </mc:Choice>
          <mc:Fallback xmlns="">
            <p:pic>
              <p:nvPicPr>
                <p:cNvPr id="49" name="Ink 48">
                  <a:extLst>
                    <a:ext uri="{FF2B5EF4-FFF2-40B4-BE49-F238E27FC236}">
                      <a16:creationId xmlns:a16="http://schemas.microsoft.com/office/drawing/2014/main" id="{7DAED9F6-238C-DDD3-BD44-9A32D82DA4AE}"/>
                    </a:ext>
                  </a:extLst>
                </p:cNvPr>
                <p:cNvPicPr/>
                <p:nvPr/>
              </p:nvPicPr>
              <p:blipFill>
                <a:blip r:embed="rId65"/>
                <a:stretch>
                  <a:fillRect/>
                </a:stretch>
              </p:blipFill>
              <p:spPr>
                <a:xfrm>
                  <a:off x="2190847" y="5387421"/>
                  <a:ext cx="914040" cy="6253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0" name="Ink 49">
                  <a:extLst>
                    <a:ext uri="{FF2B5EF4-FFF2-40B4-BE49-F238E27FC236}">
                      <a16:creationId xmlns:a16="http://schemas.microsoft.com/office/drawing/2014/main" id="{8C4B3A99-D0ED-889C-B403-970A5D8C5D1C}"/>
                    </a:ext>
                  </a:extLst>
                </p14:cNvPr>
                <p14:cNvContentPartPr/>
                <p14:nvPr/>
              </p14:nvContentPartPr>
              <p14:xfrm>
                <a:off x="2955127" y="5328741"/>
                <a:ext cx="43920" cy="176760"/>
              </p14:xfrm>
            </p:contentPart>
          </mc:Choice>
          <mc:Fallback xmlns="">
            <p:pic>
              <p:nvPicPr>
                <p:cNvPr id="50" name="Ink 49">
                  <a:extLst>
                    <a:ext uri="{FF2B5EF4-FFF2-40B4-BE49-F238E27FC236}">
                      <a16:creationId xmlns:a16="http://schemas.microsoft.com/office/drawing/2014/main" id="{8C4B3A99-D0ED-889C-B403-970A5D8C5D1C}"/>
                    </a:ext>
                  </a:extLst>
                </p:cNvPr>
                <p:cNvPicPr/>
                <p:nvPr/>
              </p:nvPicPr>
              <p:blipFill>
                <a:blip r:embed="rId67"/>
                <a:stretch>
                  <a:fillRect/>
                </a:stretch>
              </p:blipFill>
              <p:spPr>
                <a:xfrm>
                  <a:off x="2946487" y="5320101"/>
                  <a:ext cx="6156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2" name="Ink 51">
                  <a:extLst>
                    <a:ext uri="{FF2B5EF4-FFF2-40B4-BE49-F238E27FC236}">
                      <a16:creationId xmlns:a16="http://schemas.microsoft.com/office/drawing/2014/main" id="{6E886744-C6BD-3CE4-931D-3610CFDC7481}"/>
                    </a:ext>
                  </a:extLst>
                </p14:cNvPr>
                <p14:cNvContentPartPr/>
                <p14:nvPr/>
              </p14:nvContentPartPr>
              <p14:xfrm>
                <a:off x="2601607" y="5526741"/>
                <a:ext cx="54000" cy="55080"/>
              </p14:xfrm>
            </p:contentPart>
          </mc:Choice>
          <mc:Fallback xmlns="">
            <p:pic>
              <p:nvPicPr>
                <p:cNvPr id="52" name="Ink 51">
                  <a:extLst>
                    <a:ext uri="{FF2B5EF4-FFF2-40B4-BE49-F238E27FC236}">
                      <a16:creationId xmlns:a16="http://schemas.microsoft.com/office/drawing/2014/main" id="{6E886744-C6BD-3CE4-931D-3610CFDC7481}"/>
                    </a:ext>
                  </a:extLst>
                </p:cNvPr>
                <p:cNvPicPr/>
                <p:nvPr/>
              </p:nvPicPr>
              <p:blipFill>
                <a:blip r:embed="rId69"/>
                <a:stretch>
                  <a:fillRect/>
                </a:stretch>
              </p:blipFill>
              <p:spPr>
                <a:xfrm>
                  <a:off x="2592967" y="5518101"/>
                  <a:ext cx="7164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4" name="Ink 53">
                  <a:extLst>
                    <a:ext uri="{FF2B5EF4-FFF2-40B4-BE49-F238E27FC236}">
                      <a16:creationId xmlns:a16="http://schemas.microsoft.com/office/drawing/2014/main" id="{70097839-C6A2-25FD-1140-8D3FAB489CEB}"/>
                    </a:ext>
                  </a:extLst>
                </p14:cNvPr>
                <p14:cNvContentPartPr/>
                <p14:nvPr/>
              </p14:nvContentPartPr>
              <p14:xfrm>
                <a:off x="3387487" y="5222541"/>
                <a:ext cx="1523880" cy="799920"/>
              </p14:xfrm>
            </p:contentPart>
          </mc:Choice>
          <mc:Fallback xmlns="">
            <p:pic>
              <p:nvPicPr>
                <p:cNvPr id="54" name="Ink 53">
                  <a:extLst>
                    <a:ext uri="{FF2B5EF4-FFF2-40B4-BE49-F238E27FC236}">
                      <a16:creationId xmlns:a16="http://schemas.microsoft.com/office/drawing/2014/main" id="{70097839-C6A2-25FD-1140-8D3FAB489CEB}"/>
                    </a:ext>
                  </a:extLst>
                </p:cNvPr>
                <p:cNvPicPr/>
                <p:nvPr/>
              </p:nvPicPr>
              <p:blipFill>
                <a:blip r:embed="rId71"/>
                <a:stretch>
                  <a:fillRect/>
                </a:stretch>
              </p:blipFill>
              <p:spPr>
                <a:xfrm>
                  <a:off x="3378847" y="5213901"/>
                  <a:ext cx="1541520" cy="8175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6" name="Ink 55">
                  <a:extLst>
                    <a:ext uri="{FF2B5EF4-FFF2-40B4-BE49-F238E27FC236}">
                      <a16:creationId xmlns:a16="http://schemas.microsoft.com/office/drawing/2014/main" id="{797951A0-25DC-DC4E-1A79-7EF63CBBB758}"/>
                    </a:ext>
                  </a:extLst>
                </p14:cNvPr>
                <p14:cNvContentPartPr/>
                <p14:nvPr/>
              </p14:nvContentPartPr>
              <p14:xfrm>
                <a:off x="4462807" y="5437821"/>
                <a:ext cx="183960" cy="79920"/>
              </p14:xfrm>
            </p:contentPart>
          </mc:Choice>
          <mc:Fallback xmlns="">
            <p:pic>
              <p:nvPicPr>
                <p:cNvPr id="56" name="Ink 55">
                  <a:extLst>
                    <a:ext uri="{FF2B5EF4-FFF2-40B4-BE49-F238E27FC236}">
                      <a16:creationId xmlns:a16="http://schemas.microsoft.com/office/drawing/2014/main" id="{797951A0-25DC-DC4E-1A79-7EF63CBBB758}"/>
                    </a:ext>
                  </a:extLst>
                </p:cNvPr>
                <p:cNvPicPr/>
                <p:nvPr/>
              </p:nvPicPr>
              <p:blipFill>
                <a:blip r:embed="rId73"/>
                <a:stretch>
                  <a:fillRect/>
                </a:stretch>
              </p:blipFill>
              <p:spPr>
                <a:xfrm>
                  <a:off x="4453807" y="5429181"/>
                  <a:ext cx="20160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7" name="Ink 56">
                  <a:extLst>
                    <a:ext uri="{FF2B5EF4-FFF2-40B4-BE49-F238E27FC236}">
                      <a16:creationId xmlns:a16="http://schemas.microsoft.com/office/drawing/2014/main" id="{A8E245A6-1883-C75C-3829-2188087693EC}"/>
                    </a:ext>
                  </a:extLst>
                </p14:cNvPr>
                <p14:cNvContentPartPr/>
                <p14:nvPr/>
              </p14:nvContentPartPr>
              <p14:xfrm>
                <a:off x="4116487" y="5249181"/>
                <a:ext cx="55440" cy="50400"/>
              </p14:xfrm>
            </p:contentPart>
          </mc:Choice>
          <mc:Fallback xmlns="">
            <p:pic>
              <p:nvPicPr>
                <p:cNvPr id="57" name="Ink 56">
                  <a:extLst>
                    <a:ext uri="{FF2B5EF4-FFF2-40B4-BE49-F238E27FC236}">
                      <a16:creationId xmlns:a16="http://schemas.microsoft.com/office/drawing/2014/main" id="{A8E245A6-1883-C75C-3829-2188087693EC}"/>
                    </a:ext>
                  </a:extLst>
                </p:cNvPr>
                <p:cNvPicPr/>
                <p:nvPr/>
              </p:nvPicPr>
              <p:blipFill>
                <a:blip r:embed="rId75"/>
                <a:stretch>
                  <a:fillRect/>
                </a:stretch>
              </p:blipFill>
              <p:spPr>
                <a:xfrm>
                  <a:off x="4107847" y="5240541"/>
                  <a:ext cx="7308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8" name="Ink 57">
                  <a:extLst>
                    <a:ext uri="{FF2B5EF4-FFF2-40B4-BE49-F238E27FC236}">
                      <a16:creationId xmlns:a16="http://schemas.microsoft.com/office/drawing/2014/main" id="{BDFACD4D-3FB5-F30F-8DF5-E15A89095717}"/>
                    </a:ext>
                  </a:extLst>
                </p14:cNvPr>
                <p14:cNvContentPartPr/>
                <p14:nvPr/>
              </p14:nvContentPartPr>
              <p14:xfrm>
                <a:off x="4425007" y="5496501"/>
                <a:ext cx="63000" cy="16920"/>
              </p14:xfrm>
            </p:contentPart>
          </mc:Choice>
          <mc:Fallback xmlns="">
            <p:pic>
              <p:nvPicPr>
                <p:cNvPr id="58" name="Ink 57">
                  <a:extLst>
                    <a:ext uri="{FF2B5EF4-FFF2-40B4-BE49-F238E27FC236}">
                      <a16:creationId xmlns:a16="http://schemas.microsoft.com/office/drawing/2014/main" id="{BDFACD4D-3FB5-F30F-8DF5-E15A89095717}"/>
                    </a:ext>
                  </a:extLst>
                </p:cNvPr>
                <p:cNvPicPr/>
                <p:nvPr/>
              </p:nvPicPr>
              <p:blipFill>
                <a:blip r:embed="rId77"/>
                <a:stretch>
                  <a:fillRect/>
                </a:stretch>
              </p:blipFill>
              <p:spPr>
                <a:xfrm>
                  <a:off x="4416007" y="5487501"/>
                  <a:ext cx="806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9" name="Ink 58">
                  <a:extLst>
                    <a:ext uri="{FF2B5EF4-FFF2-40B4-BE49-F238E27FC236}">
                      <a16:creationId xmlns:a16="http://schemas.microsoft.com/office/drawing/2014/main" id="{1ED0A98B-CC78-D5AF-1F7A-D6313CF3ADFB}"/>
                    </a:ext>
                  </a:extLst>
                </p14:cNvPr>
                <p14:cNvContentPartPr/>
                <p14:nvPr/>
              </p14:nvContentPartPr>
              <p14:xfrm>
                <a:off x="2129647" y="5903301"/>
                <a:ext cx="2978640" cy="167040"/>
              </p14:xfrm>
            </p:contentPart>
          </mc:Choice>
          <mc:Fallback xmlns="">
            <p:pic>
              <p:nvPicPr>
                <p:cNvPr id="59" name="Ink 58">
                  <a:extLst>
                    <a:ext uri="{FF2B5EF4-FFF2-40B4-BE49-F238E27FC236}">
                      <a16:creationId xmlns:a16="http://schemas.microsoft.com/office/drawing/2014/main" id="{1ED0A98B-CC78-D5AF-1F7A-D6313CF3ADFB}"/>
                    </a:ext>
                  </a:extLst>
                </p:cNvPr>
                <p:cNvPicPr/>
                <p:nvPr/>
              </p:nvPicPr>
              <p:blipFill>
                <a:blip r:embed="rId79"/>
                <a:stretch>
                  <a:fillRect/>
                </a:stretch>
              </p:blipFill>
              <p:spPr>
                <a:xfrm>
                  <a:off x="2121007" y="5894661"/>
                  <a:ext cx="2996280" cy="184680"/>
                </a:xfrm>
                <a:prstGeom prst="rect">
                  <a:avLst/>
                </a:prstGeom>
              </p:spPr>
            </p:pic>
          </mc:Fallback>
        </mc:AlternateContent>
      </p:grpSp>
      <p:pic>
        <p:nvPicPr>
          <p:cNvPr id="2" name="Audio 1">
            <a:hlinkClick r:id="" action="ppaction://media"/>
            <a:extLst>
              <a:ext uri="{FF2B5EF4-FFF2-40B4-BE49-F238E27FC236}">
                <a16:creationId xmlns:a16="http://schemas.microsoft.com/office/drawing/2014/main" id="{06A2926C-3D66-83D6-7034-1479F8489234}"/>
              </a:ext>
            </a:extLst>
          </p:cNvPr>
          <p:cNvPicPr>
            <a:picLocks noChangeAspect="1"/>
          </p:cNvPicPr>
          <p:nvPr>
            <a:audioFile r:link="rId2"/>
            <p:extLst>
              <p:ext uri="{DAA4B4D4-6D71-4841-9C94-3DE7FCFB9230}">
                <p14:media xmlns:p14="http://schemas.microsoft.com/office/powerpoint/2010/main" r:embed="rId1"/>
              </p:ext>
            </p:extLst>
          </p:nvPr>
        </p:nvPicPr>
        <p:blipFill>
          <a:blip r:embed="rId8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938998"/>
      </p:ext>
    </p:extLst>
  </p:cSld>
  <p:clrMapOvr>
    <a:masterClrMapping/>
  </p:clrMapOvr>
  <mc:AlternateContent xmlns:mc="http://schemas.openxmlformats.org/markup-compatibility/2006" xmlns:p14="http://schemas.microsoft.com/office/powerpoint/2010/main">
    <mc:Choice Requires="p14">
      <p:transition spd="slow" p14:dur="2000" advTm="38757"/>
    </mc:Choice>
    <mc:Fallback xmlns="">
      <p:transition spd="slow" advTm="3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5"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41E40638-2E0E-364B-99FD-DE06BD1F928E}" type="slidenum">
              <a:rPr lang="en-US" sz="1400">
                <a:latin typeface="Arial" charset="0"/>
              </a:rPr>
              <a:pPr eaLnBrk="1" hangingPunct="1"/>
              <a:t>66</a:t>
            </a:fld>
            <a:endParaRPr lang="en-US" sz="1400">
              <a:latin typeface="Arial" charset="0"/>
            </a:endParaRPr>
          </a:p>
        </p:txBody>
      </p:sp>
      <p:sp>
        <p:nvSpPr>
          <p:cNvPr id="2" name="TextBox 1">
            <a:extLst>
              <a:ext uri="{FF2B5EF4-FFF2-40B4-BE49-F238E27FC236}">
                <a16:creationId xmlns:a16="http://schemas.microsoft.com/office/drawing/2014/main" id="{6152A25C-7E27-2B44-8FBB-18188DA666FF}"/>
              </a:ext>
            </a:extLst>
          </p:cNvPr>
          <p:cNvSpPr txBox="1"/>
          <p:nvPr/>
        </p:nvSpPr>
        <p:spPr>
          <a:xfrm>
            <a:off x="2420619" y="2590800"/>
            <a:ext cx="4302781" cy="646331"/>
          </a:xfrm>
          <a:prstGeom prst="rect">
            <a:avLst/>
          </a:prstGeom>
          <a:noFill/>
        </p:spPr>
        <p:txBody>
          <a:bodyPr wrap="none" rtlCol="0">
            <a:spAutoFit/>
          </a:bodyPr>
          <a:lstStyle/>
          <a:p>
            <a:pPr>
              <a:buNone/>
            </a:pPr>
            <a:r>
              <a:rPr lang="en-US" sz="3600" b="1">
                <a:solidFill>
                  <a:schemeClr val="bg1"/>
                </a:solidFill>
              </a:rPr>
              <a:t>2F. </a:t>
            </a:r>
            <a:r>
              <a:rPr lang="en-US" sz="3600" b="1" dirty="0">
                <a:solidFill>
                  <a:schemeClr val="bg1"/>
                </a:solidFill>
              </a:rPr>
              <a:t>Universal Logic</a:t>
            </a:r>
          </a:p>
        </p:txBody>
      </p:sp>
      <p:pic>
        <p:nvPicPr>
          <p:cNvPr id="3" name="Audio 2">
            <a:hlinkClick r:id="" action="ppaction://media"/>
            <a:extLst>
              <a:ext uri="{FF2B5EF4-FFF2-40B4-BE49-F238E27FC236}">
                <a16:creationId xmlns:a16="http://schemas.microsoft.com/office/drawing/2014/main" id="{133B4415-F869-92D6-A72B-A91CC72896A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692674301"/>
      </p:ext>
    </p:extLst>
  </p:cSld>
  <p:clrMapOvr>
    <a:masterClrMapping/>
  </p:clrMapOvr>
  <p:transition spd="slow" advTm="21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3146425" y="0"/>
            <a:ext cx="3438525" cy="646331"/>
          </a:xfrm>
          <a:prstGeom prst="rect">
            <a:avLst/>
          </a:prstGeom>
          <a:noFill/>
          <a:ln w="9525">
            <a:noFill/>
            <a:miter lim="800000"/>
            <a:headEnd/>
            <a:tailEnd/>
          </a:ln>
        </p:spPr>
        <p:txBody>
          <a:bodyPr>
            <a:prstTxWarp prst="textNoShape">
              <a:avLst/>
            </a:prstTxWarp>
            <a:spAutoFit/>
          </a:bodyPr>
          <a:lstStyle/>
          <a:p>
            <a:pPr>
              <a:buNone/>
            </a:pPr>
            <a:r>
              <a:rPr lang="en-US" sz="3600" dirty="0">
                <a:solidFill>
                  <a:srgbClr val="0000FF"/>
                </a:solidFill>
                <a:latin typeface="Comic Sans MS" charset="0"/>
                <a:sym typeface="Wingdings" charset="2"/>
              </a:rPr>
              <a:t>FPGAs</a:t>
            </a: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67</a:t>
            </a:fld>
            <a:endParaRPr lang="en-US"/>
          </a:p>
        </p:txBody>
      </p:sp>
      <p:sp>
        <p:nvSpPr>
          <p:cNvPr id="8" name="TextBox 3">
            <a:extLst>
              <a:ext uri="{FF2B5EF4-FFF2-40B4-BE49-F238E27FC236}">
                <a16:creationId xmlns:a16="http://schemas.microsoft.com/office/drawing/2014/main" id="{A0D38907-21AE-85C5-4B50-700727D9B134}"/>
              </a:ext>
            </a:extLst>
          </p:cNvPr>
          <p:cNvSpPr txBox="1">
            <a:spLocks noChangeArrowheads="1"/>
          </p:cNvSpPr>
          <p:nvPr/>
        </p:nvSpPr>
        <p:spPr bwMode="auto">
          <a:xfrm>
            <a:off x="4724399" y="747405"/>
            <a:ext cx="4343400" cy="1975926"/>
          </a:xfrm>
          <a:prstGeom prst="rect">
            <a:avLst/>
          </a:prstGeom>
          <a:solidFill>
            <a:schemeClr val="bg1"/>
          </a:solidFill>
          <a:ln w="9525">
            <a:noFill/>
            <a:miter lim="800000"/>
            <a:headEnd/>
            <a:tailEnd/>
          </a:ln>
        </p:spPr>
        <p:txBody>
          <a:bodyPr wrap="square">
            <a:prstTxWarp prst="textNoShape">
              <a:avLst/>
            </a:prstTxWarp>
            <a:spAutoFit/>
          </a:bodyPr>
          <a:lstStyle/>
          <a:p>
            <a:pPr>
              <a:buNone/>
            </a:pPr>
            <a:r>
              <a:rPr lang="en-US" sz="1800" dirty="0">
                <a:latin typeface="Comic Sans MS" charset="0"/>
                <a:sym typeface="Wingdings" charset="2"/>
              </a:rPr>
              <a:t>Inside FPGA </a:t>
            </a:r>
            <a:r>
              <a:rPr lang="en-US" sz="1800" dirty="0">
                <a:latin typeface="Comic Sans MS" charset="0"/>
                <a:sym typeface="Wingdings" panose="05000000000000000000" pitchFamily="2" charset="2"/>
              </a:rPr>
              <a:t> Each </a:t>
            </a:r>
          </a:p>
          <a:p>
            <a:pPr>
              <a:buNone/>
            </a:pPr>
            <a:r>
              <a:rPr lang="en-US" sz="1800" dirty="0">
                <a:latin typeface="Comic Sans MS" charset="0"/>
                <a:sym typeface="Wingdings" panose="05000000000000000000" pitchFamily="2" charset="2"/>
              </a:rPr>
              <a:t>‘universal Logic Function’ has two aspects:</a:t>
            </a:r>
          </a:p>
          <a:p>
            <a:pPr marL="342900" indent="-342900">
              <a:buAutoNum type="arabicPeriod"/>
            </a:pPr>
            <a:r>
              <a:rPr lang="en-US" sz="1800" dirty="0">
                <a:solidFill>
                  <a:srgbClr val="FF0000"/>
                </a:solidFill>
                <a:sym typeface="Wingdings" panose="05000000000000000000" pitchFamily="2" charset="2"/>
              </a:rPr>
              <a:t>Programmable logic block (PLB)</a:t>
            </a:r>
          </a:p>
          <a:p>
            <a:pPr marL="342900" indent="-342900">
              <a:buAutoNum type="arabicPeriod"/>
            </a:pPr>
            <a:r>
              <a:rPr lang="en-US" sz="1800" dirty="0">
                <a:solidFill>
                  <a:srgbClr val="FF0000"/>
                </a:solidFill>
                <a:sym typeface="Wingdings" panose="05000000000000000000" pitchFamily="2" charset="2"/>
              </a:rPr>
              <a:t>Programmable interconnect</a:t>
            </a:r>
          </a:p>
          <a:p>
            <a:pPr>
              <a:buNone/>
            </a:pPr>
            <a:r>
              <a:rPr lang="en-US" sz="1800" dirty="0">
                <a:latin typeface="Comic Sans MS" charset="0"/>
                <a:sym typeface="Wingdings" panose="05000000000000000000" pitchFamily="2" charset="2"/>
              </a:rPr>
              <a:t>  </a:t>
            </a:r>
            <a:endParaRPr lang="en-US" sz="1800" dirty="0">
              <a:latin typeface="Comic Sans MS" charset="0"/>
              <a:sym typeface="Wingdings" charset="2"/>
            </a:endParaRPr>
          </a:p>
        </p:txBody>
      </p:sp>
      <p:pic>
        <p:nvPicPr>
          <p:cNvPr id="12" name="Picture 11">
            <a:extLst>
              <a:ext uri="{FF2B5EF4-FFF2-40B4-BE49-F238E27FC236}">
                <a16:creationId xmlns:a16="http://schemas.microsoft.com/office/drawing/2014/main" id="{FACCE0D5-4059-C2A4-D613-B92289D45859}"/>
              </a:ext>
            </a:extLst>
          </p:cNvPr>
          <p:cNvPicPr>
            <a:picLocks noChangeAspect="1"/>
          </p:cNvPicPr>
          <p:nvPr/>
        </p:nvPicPr>
        <p:blipFill>
          <a:blip r:embed="rId4"/>
          <a:stretch>
            <a:fillRect/>
          </a:stretch>
        </p:blipFill>
        <p:spPr>
          <a:xfrm>
            <a:off x="50799" y="595005"/>
            <a:ext cx="4486275" cy="2533650"/>
          </a:xfrm>
          <a:prstGeom prst="rect">
            <a:avLst/>
          </a:prstGeom>
        </p:spPr>
      </p:pic>
      <p:sp>
        <p:nvSpPr>
          <p:cNvPr id="14" name="TextBox 13">
            <a:extLst>
              <a:ext uri="{FF2B5EF4-FFF2-40B4-BE49-F238E27FC236}">
                <a16:creationId xmlns:a16="http://schemas.microsoft.com/office/drawing/2014/main" id="{3CD9B57A-AA2F-9759-19F8-9DEE43463704}"/>
              </a:ext>
            </a:extLst>
          </p:cNvPr>
          <p:cNvSpPr txBox="1"/>
          <p:nvPr/>
        </p:nvSpPr>
        <p:spPr>
          <a:xfrm>
            <a:off x="4411133" y="2530059"/>
            <a:ext cx="4580466" cy="646331"/>
          </a:xfrm>
          <a:prstGeom prst="rect">
            <a:avLst/>
          </a:prstGeom>
          <a:noFill/>
        </p:spPr>
        <p:txBody>
          <a:bodyPr wrap="square">
            <a:spAutoFit/>
          </a:bodyPr>
          <a:lstStyle/>
          <a:p>
            <a:pPr>
              <a:buNone/>
            </a:pPr>
            <a:r>
              <a:rPr lang="en-US" sz="1200" dirty="0"/>
              <a:t>their underlying fabric predominantly consists of large numbers of relatively simple programmable logic block “ islands ” embedded in a “ sea ” of programmable interconnect</a:t>
            </a:r>
          </a:p>
        </p:txBody>
      </p:sp>
      <p:sp>
        <p:nvSpPr>
          <p:cNvPr id="16" name="TextBox 3">
            <a:extLst>
              <a:ext uri="{FF2B5EF4-FFF2-40B4-BE49-F238E27FC236}">
                <a16:creationId xmlns:a16="http://schemas.microsoft.com/office/drawing/2014/main" id="{797CAE64-D5A1-2C16-26C8-A293615C8F23}"/>
              </a:ext>
            </a:extLst>
          </p:cNvPr>
          <p:cNvSpPr txBox="1">
            <a:spLocks noChangeArrowheads="1"/>
          </p:cNvSpPr>
          <p:nvPr/>
        </p:nvSpPr>
        <p:spPr bwMode="auto">
          <a:xfrm>
            <a:off x="2468033" y="3256216"/>
            <a:ext cx="3886200" cy="369332"/>
          </a:xfrm>
          <a:prstGeom prst="rect">
            <a:avLst/>
          </a:prstGeom>
          <a:solidFill>
            <a:schemeClr val="bg2">
              <a:lumMod val="20000"/>
              <a:lumOff val="80000"/>
            </a:schemeClr>
          </a:solidFill>
          <a:ln w="38100">
            <a:solidFill>
              <a:schemeClr val="tx1"/>
            </a:solidFill>
            <a:miter lim="800000"/>
            <a:headEnd/>
            <a:tailEnd/>
          </a:ln>
        </p:spPr>
        <p:txBody>
          <a:bodyPr wrap="square">
            <a:prstTxWarp prst="textNoShape">
              <a:avLst/>
            </a:prstTxWarp>
            <a:spAutoFit/>
          </a:bodyPr>
          <a:lstStyle/>
          <a:p>
            <a:pPr algn="ctr">
              <a:buNone/>
            </a:pPr>
            <a:r>
              <a:rPr lang="en-US" sz="1800" dirty="0">
                <a:sym typeface="Wingdings" panose="05000000000000000000" pitchFamily="2" charset="2"/>
              </a:rPr>
              <a:t>Programmable logic block</a:t>
            </a:r>
            <a:endParaRPr lang="en-US" sz="1800" dirty="0">
              <a:latin typeface="Comic Sans MS" charset="0"/>
              <a:sym typeface="Wingdings" charset="2"/>
            </a:endParaRPr>
          </a:p>
        </p:txBody>
      </p:sp>
      <p:sp>
        <p:nvSpPr>
          <p:cNvPr id="17" name="TextBox 3">
            <a:extLst>
              <a:ext uri="{FF2B5EF4-FFF2-40B4-BE49-F238E27FC236}">
                <a16:creationId xmlns:a16="http://schemas.microsoft.com/office/drawing/2014/main" id="{716C668E-AC99-2E48-920F-03A8F63254FB}"/>
              </a:ext>
            </a:extLst>
          </p:cNvPr>
          <p:cNvSpPr txBox="1">
            <a:spLocks noChangeArrowheads="1"/>
          </p:cNvSpPr>
          <p:nvPr/>
        </p:nvSpPr>
        <p:spPr bwMode="auto">
          <a:xfrm>
            <a:off x="6193896" y="3994080"/>
            <a:ext cx="2370667" cy="646532"/>
          </a:xfrm>
          <a:prstGeom prst="rect">
            <a:avLst/>
          </a:prstGeom>
          <a:solidFill>
            <a:schemeClr val="bg2">
              <a:lumMod val="20000"/>
              <a:lumOff val="80000"/>
            </a:schemeClr>
          </a:solidFill>
          <a:ln w="38100">
            <a:solidFill>
              <a:schemeClr val="tx1"/>
            </a:solidFill>
            <a:miter lim="800000"/>
            <a:headEnd/>
            <a:tailEnd/>
          </a:ln>
        </p:spPr>
        <p:txBody>
          <a:bodyPr wrap="square">
            <a:prstTxWarp prst="textNoShape">
              <a:avLst/>
            </a:prstTxWarp>
            <a:spAutoFit/>
          </a:bodyPr>
          <a:lstStyle/>
          <a:p>
            <a:pPr algn="ctr">
              <a:buNone/>
            </a:pPr>
            <a:r>
              <a:rPr lang="en-US" sz="1800" dirty="0">
                <a:sym typeface="Wingdings" panose="05000000000000000000" pitchFamily="2" charset="2"/>
              </a:rPr>
              <a:t>Coarse-grained Architecture</a:t>
            </a:r>
            <a:endParaRPr lang="en-US" sz="1800" dirty="0">
              <a:latin typeface="Comic Sans MS" charset="0"/>
              <a:sym typeface="Wingdings" charset="2"/>
            </a:endParaRPr>
          </a:p>
        </p:txBody>
      </p:sp>
      <p:sp>
        <p:nvSpPr>
          <p:cNvPr id="18" name="TextBox 3">
            <a:extLst>
              <a:ext uri="{FF2B5EF4-FFF2-40B4-BE49-F238E27FC236}">
                <a16:creationId xmlns:a16="http://schemas.microsoft.com/office/drawing/2014/main" id="{7E373565-99A5-9563-C445-7F7BF991E6FC}"/>
              </a:ext>
            </a:extLst>
          </p:cNvPr>
          <p:cNvSpPr txBox="1">
            <a:spLocks noChangeArrowheads="1"/>
          </p:cNvSpPr>
          <p:nvPr/>
        </p:nvSpPr>
        <p:spPr bwMode="auto">
          <a:xfrm>
            <a:off x="667808" y="4003552"/>
            <a:ext cx="2319867" cy="1255728"/>
          </a:xfrm>
          <a:prstGeom prst="rect">
            <a:avLst/>
          </a:prstGeom>
          <a:solidFill>
            <a:schemeClr val="bg2">
              <a:lumMod val="20000"/>
              <a:lumOff val="80000"/>
            </a:schemeClr>
          </a:solidFill>
          <a:ln w="38100">
            <a:solidFill>
              <a:schemeClr val="tx1"/>
            </a:solidFill>
            <a:miter lim="800000"/>
            <a:headEnd/>
            <a:tailEnd/>
          </a:ln>
        </p:spPr>
        <p:txBody>
          <a:bodyPr wrap="square">
            <a:prstTxWarp prst="textNoShape">
              <a:avLst/>
            </a:prstTxWarp>
            <a:spAutoFit/>
          </a:bodyPr>
          <a:lstStyle/>
          <a:p>
            <a:pPr algn="ctr">
              <a:buNone/>
            </a:pPr>
            <a:r>
              <a:rPr lang="en-US" sz="1800" dirty="0">
                <a:sym typeface="Wingdings" panose="05000000000000000000" pitchFamily="2" charset="2"/>
              </a:rPr>
              <a:t>Fine-grained Architecture</a:t>
            </a:r>
          </a:p>
          <a:p>
            <a:pPr algn="ctr">
              <a:buNone/>
            </a:pPr>
            <a:r>
              <a:rPr lang="en-US" sz="1800" dirty="0">
                <a:sym typeface="Wingdings" panose="05000000000000000000" pitchFamily="2" charset="2"/>
              </a:rPr>
              <a:t>(universal gates like NAND, NOR)</a:t>
            </a:r>
            <a:endParaRPr lang="en-US" sz="1800" dirty="0">
              <a:latin typeface="Comic Sans MS" charset="0"/>
              <a:sym typeface="Wingdings" charset="2"/>
            </a:endParaRPr>
          </a:p>
        </p:txBody>
      </p:sp>
      <p:cxnSp>
        <p:nvCxnSpPr>
          <p:cNvPr id="20" name="Straight Arrow Connector 19">
            <a:extLst>
              <a:ext uri="{FF2B5EF4-FFF2-40B4-BE49-F238E27FC236}">
                <a16:creationId xmlns:a16="http://schemas.microsoft.com/office/drawing/2014/main" id="{FDE44410-A7FE-3C61-2256-BF904BD17DBB}"/>
              </a:ext>
            </a:extLst>
          </p:cNvPr>
          <p:cNvCxnSpPr>
            <a:cxnSpLocks/>
          </p:cNvCxnSpPr>
          <p:nvPr/>
        </p:nvCxnSpPr>
        <p:spPr bwMode="auto">
          <a:xfrm flipH="1">
            <a:off x="2816226" y="3642485"/>
            <a:ext cx="385232" cy="345571"/>
          </a:xfrm>
          <a:prstGeom prst="straightConnector1">
            <a:avLst/>
          </a:prstGeom>
          <a:noFill/>
          <a:ln w="2857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2677C33B-0922-731F-DC54-E7B9D49D650E}"/>
              </a:ext>
            </a:extLst>
          </p:cNvPr>
          <p:cNvCxnSpPr>
            <a:cxnSpLocks/>
          </p:cNvCxnSpPr>
          <p:nvPr/>
        </p:nvCxnSpPr>
        <p:spPr bwMode="auto">
          <a:xfrm>
            <a:off x="5689072" y="3637035"/>
            <a:ext cx="601664" cy="315481"/>
          </a:xfrm>
          <a:prstGeom prst="straightConnector1">
            <a:avLst/>
          </a:prstGeom>
          <a:noFill/>
          <a:ln w="2857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9508389-0822-DD3C-D9FD-92D8B9ACF63F}"/>
              </a:ext>
            </a:extLst>
          </p:cNvPr>
          <p:cNvCxnSpPr>
            <a:cxnSpLocks/>
          </p:cNvCxnSpPr>
          <p:nvPr/>
        </p:nvCxnSpPr>
        <p:spPr bwMode="auto">
          <a:xfrm>
            <a:off x="4585229" y="3637977"/>
            <a:ext cx="0" cy="350079"/>
          </a:xfrm>
          <a:prstGeom prst="straightConnector1">
            <a:avLst/>
          </a:prstGeom>
          <a:noFill/>
          <a:ln w="28575" cap="flat" cmpd="sng" algn="ctr">
            <a:solidFill>
              <a:schemeClr val="tx1"/>
            </a:solidFill>
            <a:prstDash val="solid"/>
            <a:round/>
            <a:headEnd type="none" w="med" len="med"/>
            <a:tailEnd type="triangle"/>
          </a:ln>
          <a:effectLst/>
        </p:spPr>
      </p:cxnSp>
      <p:sp>
        <p:nvSpPr>
          <p:cNvPr id="25" name="TextBox 3">
            <a:extLst>
              <a:ext uri="{FF2B5EF4-FFF2-40B4-BE49-F238E27FC236}">
                <a16:creationId xmlns:a16="http://schemas.microsoft.com/office/drawing/2014/main" id="{EB902DB1-BC59-7812-B330-CCDD44AF93A6}"/>
              </a:ext>
            </a:extLst>
          </p:cNvPr>
          <p:cNvSpPr txBox="1">
            <a:spLocks noChangeArrowheads="1"/>
          </p:cNvSpPr>
          <p:nvPr/>
        </p:nvSpPr>
        <p:spPr bwMode="auto">
          <a:xfrm>
            <a:off x="3399896" y="3985633"/>
            <a:ext cx="2319867" cy="978729"/>
          </a:xfrm>
          <a:prstGeom prst="rect">
            <a:avLst/>
          </a:prstGeom>
          <a:solidFill>
            <a:schemeClr val="bg2">
              <a:lumMod val="20000"/>
              <a:lumOff val="80000"/>
            </a:schemeClr>
          </a:solidFill>
          <a:ln w="38100">
            <a:solidFill>
              <a:schemeClr val="tx1"/>
            </a:solidFill>
            <a:miter lim="800000"/>
            <a:headEnd/>
            <a:tailEnd/>
          </a:ln>
        </p:spPr>
        <p:txBody>
          <a:bodyPr wrap="square">
            <a:prstTxWarp prst="textNoShape">
              <a:avLst/>
            </a:prstTxWarp>
            <a:spAutoFit/>
          </a:bodyPr>
          <a:lstStyle/>
          <a:p>
            <a:pPr algn="ctr">
              <a:buNone/>
            </a:pPr>
            <a:r>
              <a:rPr lang="en-US" sz="1800" dirty="0">
                <a:sym typeface="Wingdings" panose="05000000000000000000" pitchFamily="2" charset="2"/>
              </a:rPr>
              <a:t>Medium-grained Architecture</a:t>
            </a:r>
          </a:p>
          <a:p>
            <a:pPr algn="ctr">
              <a:buNone/>
            </a:pPr>
            <a:r>
              <a:rPr lang="en-US" sz="1800" dirty="0">
                <a:latin typeface="Comic Sans MS" charset="0"/>
                <a:sym typeface="Wingdings" panose="05000000000000000000" pitchFamily="2" charset="2"/>
              </a:rPr>
              <a:t>MUX/LUT</a:t>
            </a:r>
            <a:endParaRPr lang="en-US" sz="1800" dirty="0">
              <a:latin typeface="Comic Sans MS" charset="0"/>
              <a:sym typeface="Wingdings" charset="2"/>
            </a:endParaRPr>
          </a:p>
        </p:txBody>
      </p:sp>
      <p:sp>
        <p:nvSpPr>
          <p:cNvPr id="28" name="Arrow: Left-Right 27">
            <a:extLst>
              <a:ext uri="{FF2B5EF4-FFF2-40B4-BE49-F238E27FC236}">
                <a16:creationId xmlns:a16="http://schemas.microsoft.com/office/drawing/2014/main" id="{68F8BC9E-DB4A-2AF2-78E0-9CDC5AECA1DF}"/>
              </a:ext>
            </a:extLst>
          </p:cNvPr>
          <p:cNvSpPr/>
          <p:nvPr/>
        </p:nvSpPr>
        <p:spPr>
          <a:xfrm>
            <a:off x="1803400" y="5917038"/>
            <a:ext cx="5562600" cy="476250"/>
          </a:xfrm>
          <a:prstGeom prst="leftRightArrow">
            <a:avLst>
              <a:gd name="adj1" fmla="val 50000"/>
              <a:gd name="adj2" fmla="val 131778"/>
            </a:avLst>
          </a:prstGeom>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cxnSp>
        <p:nvCxnSpPr>
          <p:cNvPr id="36" name="Straight Connector 35">
            <a:extLst>
              <a:ext uri="{FF2B5EF4-FFF2-40B4-BE49-F238E27FC236}">
                <a16:creationId xmlns:a16="http://schemas.microsoft.com/office/drawing/2014/main" id="{7968379F-A8E8-2F5A-9410-566325AA3500}"/>
              </a:ext>
            </a:extLst>
          </p:cNvPr>
          <p:cNvCxnSpPr>
            <a:cxnSpLocks/>
            <a:endCxn id="28" idx="5"/>
          </p:cNvCxnSpPr>
          <p:nvPr/>
        </p:nvCxnSpPr>
        <p:spPr bwMode="auto">
          <a:xfrm>
            <a:off x="4575175" y="6024539"/>
            <a:ext cx="9525" cy="249687"/>
          </a:xfrm>
          <a:prstGeom prst="line">
            <a:avLst/>
          </a:prstGeom>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7" name="TextBox 46">
            <a:extLst>
              <a:ext uri="{FF2B5EF4-FFF2-40B4-BE49-F238E27FC236}">
                <a16:creationId xmlns:a16="http://schemas.microsoft.com/office/drawing/2014/main" id="{AA0139E3-94D6-52DA-865D-F52835A258DD}"/>
              </a:ext>
            </a:extLst>
          </p:cNvPr>
          <p:cNvSpPr txBox="1"/>
          <p:nvPr/>
        </p:nvSpPr>
        <p:spPr>
          <a:xfrm>
            <a:off x="514879" y="5509123"/>
            <a:ext cx="4421980" cy="461665"/>
          </a:xfrm>
          <a:prstGeom prst="rect">
            <a:avLst/>
          </a:prstGeom>
          <a:noFill/>
        </p:spPr>
        <p:txBody>
          <a:bodyPr wrap="square" rtlCol="0">
            <a:spAutoFit/>
          </a:bodyPr>
          <a:lstStyle/>
          <a:p>
            <a:pPr>
              <a:buNone/>
            </a:pPr>
            <a:r>
              <a:rPr lang="en-US" dirty="0">
                <a:solidFill>
                  <a:srgbClr val="00B050"/>
                </a:solidFill>
              </a:rPr>
              <a:t>Configurability increases</a:t>
            </a:r>
          </a:p>
        </p:txBody>
      </p:sp>
      <p:sp>
        <p:nvSpPr>
          <p:cNvPr id="49" name="TextBox 48">
            <a:extLst>
              <a:ext uri="{FF2B5EF4-FFF2-40B4-BE49-F238E27FC236}">
                <a16:creationId xmlns:a16="http://schemas.microsoft.com/office/drawing/2014/main" id="{EF5C0C6D-4408-6EF6-A717-ED1F8188E144}"/>
              </a:ext>
            </a:extLst>
          </p:cNvPr>
          <p:cNvSpPr txBox="1"/>
          <p:nvPr/>
        </p:nvSpPr>
        <p:spPr>
          <a:xfrm>
            <a:off x="788986" y="6378760"/>
            <a:ext cx="3571876" cy="461665"/>
          </a:xfrm>
          <a:prstGeom prst="rect">
            <a:avLst/>
          </a:prstGeom>
          <a:noFill/>
        </p:spPr>
        <p:txBody>
          <a:bodyPr wrap="square" rtlCol="0">
            <a:spAutoFit/>
          </a:bodyPr>
          <a:lstStyle/>
          <a:p>
            <a:pPr>
              <a:buNone/>
            </a:pPr>
            <a:r>
              <a:rPr lang="en-US" dirty="0">
                <a:solidFill>
                  <a:srgbClr val="FF0000"/>
                </a:solidFill>
              </a:rPr>
              <a:t>Denser interconnect</a:t>
            </a:r>
          </a:p>
        </p:txBody>
      </p:sp>
      <p:sp>
        <p:nvSpPr>
          <p:cNvPr id="50" name="TextBox 49">
            <a:extLst>
              <a:ext uri="{FF2B5EF4-FFF2-40B4-BE49-F238E27FC236}">
                <a16:creationId xmlns:a16="http://schemas.microsoft.com/office/drawing/2014/main" id="{40BCF77A-BC51-0863-E03C-CF8C7EE12B8E}"/>
              </a:ext>
            </a:extLst>
          </p:cNvPr>
          <p:cNvSpPr txBox="1"/>
          <p:nvPr/>
        </p:nvSpPr>
        <p:spPr>
          <a:xfrm>
            <a:off x="4618036" y="5462323"/>
            <a:ext cx="4421980" cy="461665"/>
          </a:xfrm>
          <a:prstGeom prst="rect">
            <a:avLst/>
          </a:prstGeom>
          <a:noFill/>
        </p:spPr>
        <p:txBody>
          <a:bodyPr wrap="square" rtlCol="0">
            <a:spAutoFit/>
          </a:bodyPr>
          <a:lstStyle/>
          <a:p>
            <a:pPr>
              <a:buNone/>
            </a:pPr>
            <a:r>
              <a:rPr lang="en-US" dirty="0">
                <a:solidFill>
                  <a:srgbClr val="FF0000"/>
                </a:solidFill>
              </a:rPr>
              <a:t>Configurability decreases</a:t>
            </a:r>
          </a:p>
        </p:txBody>
      </p:sp>
      <p:sp>
        <p:nvSpPr>
          <p:cNvPr id="51" name="TextBox 50">
            <a:extLst>
              <a:ext uri="{FF2B5EF4-FFF2-40B4-BE49-F238E27FC236}">
                <a16:creationId xmlns:a16="http://schemas.microsoft.com/office/drawing/2014/main" id="{C79983A6-8F56-DCD2-6187-B40D2C44F8B4}"/>
              </a:ext>
            </a:extLst>
          </p:cNvPr>
          <p:cNvSpPr txBox="1"/>
          <p:nvPr/>
        </p:nvSpPr>
        <p:spPr>
          <a:xfrm>
            <a:off x="4563004" y="6367535"/>
            <a:ext cx="4421980" cy="461665"/>
          </a:xfrm>
          <a:prstGeom prst="rect">
            <a:avLst/>
          </a:prstGeom>
          <a:noFill/>
        </p:spPr>
        <p:txBody>
          <a:bodyPr wrap="square" rtlCol="0">
            <a:spAutoFit/>
          </a:bodyPr>
          <a:lstStyle/>
          <a:p>
            <a:pPr>
              <a:buNone/>
            </a:pPr>
            <a:r>
              <a:rPr lang="en-US" dirty="0">
                <a:solidFill>
                  <a:srgbClr val="00B050"/>
                </a:solidFill>
              </a:rPr>
              <a:t>Sparser interconnects</a:t>
            </a:r>
          </a:p>
        </p:txBody>
      </p:sp>
      <p:pic>
        <p:nvPicPr>
          <p:cNvPr id="3" name="Audio 2">
            <a:hlinkClick r:id="" action="ppaction://media"/>
            <a:extLst>
              <a:ext uri="{FF2B5EF4-FFF2-40B4-BE49-F238E27FC236}">
                <a16:creationId xmlns:a16="http://schemas.microsoft.com/office/drawing/2014/main" id="{85E30D8B-FF16-A018-CA2E-8CC37FA1F7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33257469"/>
      </p:ext>
    </p:extLst>
  </p:cSld>
  <p:clrMapOvr>
    <a:masterClrMapping/>
  </p:clrMapOvr>
  <mc:AlternateContent xmlns:mc="http://schemas.openxmlformats.org/markup-compatibility/2006" xmlns:p14="http://schemas.microsoft.com/office/powerpoint/2010/main">
    <mc:Choice Requires="p14">
      <p:transition spd="slow" p14:dur="2000" advTm="65877"/>
    </mc:Choice>
    <mc:Fallback xmlns="">
      <p:transition spd="slow" advTm="65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EE7E70-37E2-C087-9069-A0F999CA1D3F}"/>
              </a:ext>
            </a:extLst>
          </p:cNvPr>
          <p:cNvSpPr>
            <a:spLocks noGrp="1"/>
          </p:cNvSpPr>
          <p:nvPr>
            <p:ph type="sldNum" sz="quarter" idx="12"/>
          </p:nvPr>
        </p:nvSpPr>
        <p:spPr/>
        <p:txBody>
          <a:bodyPr/>
          <a:lstStyle/>
          <a:p>
            <a:pPr>
              <a:defRPr/>
            </a:pPr>
            <a:fld id="{5BE49736-B368-C840-80FE-046B1BC27A41}" type="slidenum">
              <a:rPr lang="en-US" smtClean="0"/>
              <a:pPr>
                <a:defRPr/>
              </a:pPr>
              <a:t>68</a:t>
            </a:fld>
            <a:endParaRPr lang="en-US"/>
          </a:p>
        </p:txBody>
      </p:sp>
      <p:sp>
        <p:nvSpPr>
          <p:cNvPr id="6" name="TextBox 3">
            <a:extLst>
              <a:ext uri="{FF2B5EF4-FFF2-40B4-BE49-F238E27FC236}">
                <a16:creationId xmlns:a16="http://schemas.microsoft.com/office/drawing/2014/main" id="{FAEAA02D-373B-E8E1-8960-BD192DB5699E}"/>
              </a:ext>
            </a:extLst>
          </p:cNvPr>
          <p:cNvSpPr txBox="1">
            <a:spLocks noChangeArrowheads="1"/>
          </p:cNvSpPr>
          <p:nvPr/>
        </p:nvSpPr>
        <p:spPr bwMode="auto">
          <a:xfrm>
            <a:off x="76200" y="0"/>
            <a:ext cx="8991599" cy="646331"/>
          </a:xfrm>
          <a:prstGeom prst="rect">
            <a:avLst/>
          </a:prstGeom>
          <a:noFill/>
          <a:ln w="9525">
            <a:noFill/>
            <a:miter lim="800000"/>
            <a:headEnd/>
            <a:tailEnd/>
          </a:ln>
        </p:spPr>
        <p:txBody>
          <a:bodyPr wrap="square">
            <a:prstTxWarp prst="textNoShape">
              <a:avLst/>
            </a:prstTxWarp>
            <a:spAutoFit/>
          </a:bodyPr>
          <a:lstStyle/>
          <a:p>
            <a:pPr algn="ctr">
              <a:buNone/>
            </a:pPr>
            <a:r>
              <a:rPr lang="en-US" sz="3600" dirty="0">
                <a:solidFill>
                  <a:srgbClr val="0000FF"/>
                </a:solidFill>
                <a:latin typeface="Comic Sans MS" charset="0"/>
                <a:sym typeface="Wingdings" charset="2"/>
              </a:rPr>
              <a:t>Medium Grained Architecture</a:t>
            </a:r>
          </a:p>
        </p:txBody>
      </p:sp>
      <p:pic>
        <p:nvPicPr>
          <p:cNvPr id="8" name="Picture 7">
            <a:extLst>
              <a:ext uri="{FF2B5EF4-FFF2-40B4-BE49-F238E27FC236}">
                <a16:creationId xmlns:a16="http://schemas.microsoft.com/office/drawing/2014/main" id="{B4C6C3FD-EE72-26CF-6A98-B8914BA4C002}"/>
              </a:ext>
            </a:extLst>
          </p:cNvPr>
          <p:cNvPicPr>
            <a:picLocks noChangeAspect="1"/>
          </p:cNvPicPr>
          <p:nvPr/>
        </p:nvPicPr>
        <p:blipFill>
          <a:blip r:embed="rId4"/>
          <a:stretch>
            <a:fillRect/>
          </a:stretch>
        </p:blipFill>
        <p:spPr>
          <a:xfrm>
            <a:off x="3344697" y="646331"/>
            <a:ext cx="5723102" cy="4419600"/>
          </a:xfrm>
          <a:prstGeom prst="rect">
            <a:avLst/>
          </a:prstGeom>
        </p:spPr>
      </p:pic>
      <p:sp>
        <p:nvSpPr>
          <p:cNvPr id="10" name="TextBox 9">
            <a:extLst>
              <a:ext uri="{FF2B5EF4-FFF2-40B4-BE49-F238E27FC236}">
                <a16:creationId xmlns:a16="http://schemas.microsoft.com/office/drawing/2014/main" id="{552A6A56-FF60-91F1-795F-3A3DDB7BC98A}"/>
              </a:ext>
            </a:extLst>
          </p:cNvPr>
          <p:cNvSpPr txBox="1"/>
          <p:nvPr/>
        </p:nvSpPr>
        <p:spPr>
          <a:xfrm>
            <a:off x="254274" y="1825624"/>
            <a:ext cx="2734733" cy="2585323"/>
          </a:xfrm>
          <a:prstGeom prst="rect">
            <a:avLst/>
          </a:prstGeom>
          <a:noFill/>
        </p:spPr>
        <p:txBody>
          <a:bodyPr wrap="square">
            <a:spAutoFit/>
          </a:bodyPr>
          <a:lstStyle/>
          <a:p>
            <a:pPr>
              <a:buNone/>
            </a:pPr>
            <a:r>
              <a:rPr lang="en-US" sz="1800" dirty="0"/>
              <a:t>each input to the block is presented with a 0, a 1, or the true or inverse version of a signal ( a , b , or c in this case) coming from another block or from a primary input to the device.</a:t>
            </a:r>
          </a:p>
        </p:txBody>
      </p:sp>
      <p:sp>
        <p:nvSpPr>
          <p:cNvPr id="11" name="TextBox 3">
            <a:extLst>
              <a:ext uri="{FF2B5EF4-FFF2-40B4-BE49-F238E27FC236}">
                <a16:creationId xmlns:a16="http://schemas.microsoft.com/office/drawing/2014/main" id="{F2106B2E-B4F4-74D5-889F-DAACF5CF1421}"/>
              </a:ext>
            </a:extLst>
          </p:cNvPr>
          <p:cNvSpPr txBox="1">
            <a:spLocks noChangeArrowheads="1"/>
          </p:cNvSpPr>
          <p:nvPr/>
        </p:nvSpPr>
        <p:spPr bwMode="auto">
          <a:xfrm>
            <a:off x="-118351" y="912812"/>
            <a:ext cx="3657600" cy="646331"/>
          </a:xfrm>
          <a:prstGeom prst="rect">
            <a:avLst/>
          </a:prstGeom>
          <a:noFill/>
          <a:ln w="9525">
            <a:noFill/>
            <a:miter lim="800000"/>
            <a:headEnd/>
            <a:tailEnd/>
          </a:ln>
        </p:spPr>
        <p:txBody>
          <a:bodyPr wrap="square">
            <a:prstTxWarp prst="textNoShape">
              <a:avLst/>
            </a:prstTxWarp>
            <a:spAutoFit/>
          </a:bodyPr>
          <a:lstStyle/>
          <a:p>
            <a:pPr algn="ctr">
              <a:buNone/>
            </a:pPr>
            <a:r>
              <a:rPr lang="en-US" sz="3600" dirty="0">
                <a:solidFill>
                  <a:srgbClr val="0000FF"/>
                </a:solidFill>
                <a:latin typeface="Comic Sans MS" charset="0"/>
                <a:sym typeface="Wingdings" charset="2"/>
              </a:rPr>
              <a:t>MUX approach</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8A1F1856-5E92-5B78-8C84-568ED3975777}"/>
                  </a:ext>
                </a:extLst>
              </p14:cNvPr>
              <p14:cNvContentPartPr/>
              <p14:nvPr/>
            </p14:nvContentPartPr>
            <p14:xfrm>
              <a:off x="7620882" y="4483856"/>
              <a:ext cx="82080" cy="144000"/>
            </p14:xfrm>
          </p:contentPart>
        </mc:Choice>
        <mc:Fallback xmlns="">
          <p:pic>
            <p:nvPicPr>
              <p:cNvPr id="2" name="Ink 1">
                <a:extLst>
                  <a:ext uri="{FF2B5EF4-FFF2-40B4-BE49-F238E27FC236}">
                    <a16:creationId xmlns:a16="http://schemas.microsoft.com/office/drawing/2014/main" id="{8A1F1856-5E92-5B78-8C84-568ED3975777}"/>
                  </a:ext>
                </a:extLst>
              </p:cNvPr>
              <p:cNvPicPr/>
              <p:nvPr/>
            </p:nvPicPr>
            <p:blipFill>
              <a:blip r:embed="rId6"/>
              <a:stretch>
                <a:fillRect/>
              </a:stretch>
            </p:blipFill>
            <p:spPr>
              <a:xfrm>
                <a:off x="7611882" y="4474856"/>
                <a:ext cx="9972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A3547A17-F53B-168A-354B-FA5998497413}"/>
                  </a:ext>
                </a:extLst>
              </p14:cNvPr>
              <p14:cNvContentPartPr/>
              <p14:nvPr/>
            </p14:nvContentPartPr>
            <p14:xfrm>
              <a:off x="7597122" y="2506376"/>
              <a:ext cx="156960" cy="92880"/>
            </p14:xfrm>
          </p:contentPart>
        </mc:Choice>
        <mc:Fallback xmlns="">
          <p:pic>
            <p:nvPicPr>
              <p:cNvPr id="3" name="Ink 2">
                <a:extLst>
                  <a:ext uri="{FF2B5EF4-FFF2-40B4-BE49-F238E27FC236}">
                    <a16:creationId xmlns:a16="http://schemas.microsoft.com/office/drawing/2014/main" id="{A3547A17-F53B-168A-354B-FA5998497413}"/>
                  </a:ext>
                </a:extLst>
              </p:cNvPr>
              <p:cNvPicPr/>
              <p:nvPr/>
            </p:nvPicPr>
            <p:blipFill>
              <a:blip r:embed="rId8"/>
              <a:stretch>
                <a:fillRect/>
              </a:stretch>
            </p:blipFill>
            <p:spPr>
              <a:xfrm>
                <a:off x="7588482" y="2497736"/>
                <a:ext cx="174600" cy="110520"/>
              </a:xfrm>
              <a:prstGeom prst="rect">
                <a:avLst/>
              </a:prstGeom>
            </p:spPr>
          </p:pic>
        </mc:Fallback>
      </mc:AlternateContent>
      <p:grpSp>
        <p:nvGrpSpPr>
          <p:cNvPr id="17" name="Group 16">
            <a:extLst>
              <a:ext uri="{FF2B5EF4-FFF2-40B4-BE49-F238E27FC236}">
                <a16:creationId xmlns:a16="http://schemas.microsoft.com/office/drawing/2014/main" id="{3CB13437-4A37-6B1A-724B-E1BCADECB05E}"/>
              </a:ext>
            </a:extLst>
          </p:cNvPr>
          <p:cNvGrpSpPr/>
          <p:nvPr/>
        </p:nvGrpSpPr>
        <p:grpSpPr>
          <a:xfrm>
            <a:off x="7755522" y="2463176"/>
            <a:ext cx="300600" cy="171360"/>
            <a:chOff x="7755522" y="2463176"/>
            <a:chExt cx="300600" cy="171360"/>
          </a:xfrm>
        </p:grpSpPr>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7BA6B066-E0F1-F71C-8177-14C77E63FE72}"/>
                    </a:ext>
                  </a:extLst>
                </p14:cNvPr>
                <p14:cNvContentPartPr/>
                <p14:nvPr/>
              </p14:nvContentPartPr>
              <p14:xfrm>
                <a:off x="7755522" y="2494496"/>
                <a:ext cx="166320" cy="140040"/>
              </p14:xfrm>
            </p:contentPart>
          </mc:Choice>
          <mc:Fallback xmlns="">
            <p:pic>
              <p:nvPicPr>
                <p:cNvPr id="9" name="Ink 8">
                  <a:extLst>
                    <a:ext uri="{FF2B5EF4-FFF2-40B4-BE49-F238E27FC236}">
                      <a16:creationId xmlns:a16="http://schemas.microsoft.com/office/drawing/2014/main" id="{7BA6B066-E0F1-F71C-8177-14C77E63FE72}"/>
                    </a:ext>
                  </a:extLst>
                </p:cNvPr>
                <p:cNvPicPr/>
                <p:nvPr/>
              </p:nvPicPr>
              <p:blipFill>
                <a:blip r:embed="rId10"/>
                <a:stretch>
                  <a:fillRect/>
                </a:stretch>
              </p:blipFill>
              <p:spPr>
                <a:xfrm>
                  <a:off x="7746882" y="2485856"/>
                  <a:ext cx="18396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CAC55441-190A-57AF-631A-5B70796AFF2A}"/>
                    </a:ext>
                  </a:extLst>
                </p14:cNvPr>
                <p14:cNvContentPartPr/>
                <p14:nvPr/>
              </p14:nvContentPartPr>
              <p14:xfrm>
                <a:off x="7969722" y="2463176"/>
                <a:ext cx="86400" cy="155880"/>
              </p14:xfrm>
            </p:contentPart>
          </mc:Choice>
          <mc:Fallback xmlns="">
            <p:pic>
              <p:nvPicPr>
                <p:cNvPr id="12" name="Ink 11">
                  <a:extLst>
                    <a:ext uri="{FF2B5EF4-FFF2-40B4-BE49-F238E27FC236}">
                      <a16:creationId xmlns:a16="http://schemas.microsoft.com/office/drawing/2014/main" id="{CAC55441-190A-57AF-631A-5B70796AFF2A}"/>
                    </a:ext>
                  </a:extLst>
                </p:cNvPr>
                <p:cNvPicPr/>
                <p:nvPr/>
              </p:nvPicPr>
              <p:blipFill>
                <a:blip r:embed="rId12"/>
                <a:stretch>
                  <a:fillRect/>
                </a:stretch>
              </p:blipFill>
              <p:spPr>
                <a:xfrm>
                  <a:off x="7960722" y="2454176"/>
                  <a:ext cx="10404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03BCB447-F159-D1DB-912D-40E06E77D9D7}"/>
                    </a:ext>
                  </a:extLst>
                </p14:cNvPr>
                <p14:cNvContentPartPr/>
                <p14:nvPr/>
              </p14:nvContentPartPr>
              <p14:xfrm>
                <a:off x="7926882" y="2593496"/>
                <a:ext cx="11160" cy="360"/>
              </p14:xfrm>
            </p:contentPart>
          </mc:Choice>
          <mc:Fallback xmlns="">
            <p:pic>
              <p:nvPicPr>
                <p:cNvPr id="14" name="Ink 13">
                  <a:extLst>
                    <a:ext uri="{FF2B5EF4-FFF2-40B4-BE49-F238E27FC236}">
                      <a16:creationId xmlns:a16="http://schemas.microsoft.com/office/drawing/2014/main" id="{03BCB447-F159-D1DB-912D-40E06E77D9D7}"/>
                    </a:ext>
                  </a:extLst>
                </p:cNvPr>
                <p:cNvPicPr/>
                <p:nvPr/>
              </p:nvPicPr>
              <p:blipFill>
                <a:blip r:embed="rId14"/>
                <a:stretch>
                  <a:fillRect/>
                </a:stretch>
              </p:blipFill>
              <p:spPr>
                <a:xfrm>
                  <a:off x="7917882" y="2584856"/>
                  <a:ext cx="28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A59C0350-F9B3-3C19-193E-B5A1963CCCA0}"/>
                    </a:ext>
                  </a:extLst>
                </p14:cNvPr>
                <p14:cNvContentPartPr/>
                <p14:nvPr/>
              </p14:nvContentPartPr>
              <p14:xfrm>
                <a:off x="7924362" y="2578376"/>
                <a:ext cx="360" cy="2520"/>
              </p14:xfrm>
            </p:contentPart>
          </mc:Choice>
          <mc:Fallback xmlns="">
            <p:pic>
              <p:nvPicPr>
                <p:cNvPr id="16" name="Ink 15">
                  <a:extLst>
                    <a:ext uri="{FF2B5EF4-FFF2-40B4-BE49-F238E27FC236}">
                      <a16:creationId xmlns:a16="http://schemas.microsoft.com/office/drawing/2014/main" id="{A59C0350-F9B3-3C19-193E-B5A1963CCCA0}"/>
                    </a:ext>
                  </a:extLst>
                </p:cNvPr>
                <p:cNvPicPr/>
                <p:nvPr/>
              </p:nvPicPr>
              <p:blipFill>
                <a:blip r:embed="rId16"/>
                <a:stretch>
                  <a:fillRect/>
                </a:stretch>
              </p:blipFill>
              <p:spPr>
                <a:xfrm>
                  <a:off x="7915362" y="2569376"/>
                  <a:ext cx="18000" cy="20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56A7E01A-5092-82F5-9BFF-27F5950B2994}"/>
                  </a:ext>
                </a:extLst>
              </p14:cNvPr>
              <p14:cNvContentPartPr/>
              <p14:nvPr/>
            </p14:nvContentPartPr>
            <p14:xfrm>
              <a:off x="7729242" y="3271376"/>
              <a:ext cx="2520" cy="126000"/>
            </p14:xfrm>
          </p:contentPart>
        </mc:Choice>
        <mc:Fallback xmlns="">
          <p:pic>
            <p:nvPicPr>
              <p:cNvPr id="18" name="Ink 17">
                <a:extLst>
                  <a:ext uri="{FF2B5EF4-FFF2-40B4-BE49-F238E27FC236}">
                    <a16:creationId xmlns:a16="http://schemas.microsoft.com/office/drawing/2014/main" id="{56A7E01A-5092-82F5-9BFF-27F5950B2994}"/>
                  </a:ext>
                </a:extLst>
              </p:cNvPr>
              <p:cNvPicPr/>
              <p:nvPr/>
            </p:nvPicPr>
            <p:blipFill>
              <a:blip r:embed="rId18"/>
              <a:stretch>
                <a:fillRect/>
              </a:stretch>
            </p:blipFill>
            <p:spPr>
              <a:xfrm>
                <a:off x="7720602" y="3262736"/>
                <a:ext cx="20160" cy="143640"/>
              </a:xfrm>
              <a:prstGeom prst="rect">
                <a:avLst/>
              </a:prstGeom>
            </p:spPr>
          </p:pic>
        </mc:Fallback>
      </mc:AlternateContent>
      <p:sp>
        <p:nvSpPr>
          <p:cNvPr id="19" name="TextBox 18">
            <a:extLst>
              <a:ext uri="{FF2B5EF4-FFF2-40B4-BE49-F238E27FC236}">
                <a16:creationId xmlns:a16="http://schemas.microsoft.com/office/drawing/2014/main" id="{D06A6EAE-6192-7293-F515-EA3C55EB9320}"/>
              </a:ext>
            </a:extLst>
          </p:cNvPr>
          <p:cNvSpPr txBox="1"/>
          <p:nvPr/>
        </p:nvSpPr>
        <p:spPr>
          <a:xfrm>
            <a:off x="254274" y="5389096"/>
            <a:ext cx="6510042" cy="1200329"/>
          </a:xfrm>
          <a:prstGeom prst="rect">
            <a:avLst/>
          </a:prstGeom>
          <a:noFill/>
        </p:spPr>
        <p:txBody>
          <a:bodyPr wrap="square">
            <a:spAutoFit/>
          </a:bodyPr>
          <a:lstStyle/>
          <a:p>
            <a:pPr>
              <a:buNone/>
            </a:pPr>
            <a:r>
              <a:rPr lang="en-US" sz="1800" dirty="0" err="1"/>
              <a:t>MUXes</a:t>
            </a:r>
            <a:r>
              <a:rPr lang="en-US" sz="1800" dirty="0"/>
              <a:t> can be supplemented with registers to store a, b. Depending on the function, we update these. So while the MUX config is fixed, you can reprogram the inputs to get different outputs.   </a:t>
            </a:r>
          </a:p>
        </p:txBody>
      </p:sp>
      <p:pic>
        <p:nvPicPr>
          <p:cNvPr id="4" name="Audio 3">
            <a:hlinkClick r:id="" action="ppaction://media"/>
            <a:extLst>
              <a:ext uri="{FF2B5EF4-FFF2-40B4-BE49-F238E27FC236}">
                <a16:creationId xmlns:a16="http://schemas.microsoft.com/office/drawing/2014/main" id="{2CEE0DD8-F200-7888-8F39-B17FD08C9AD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11336758"/>
      </p:ext>
    </p:extLst>
  </p:cSld>
  <p:clrMapOvr>
    <a:masterClrMapping/>
  </p:clrMapOvr>
  <mc:AlternateContent xmlns:mc="http://schemas.openxmlformats.org/markup-compatibility/2006" xmlns:p14="http://schemas.microsoft.com/office/powerpoint/2010/main">
    <mc:Choice Requires="p14">
      <p:transition spd="slow" p14:dur="2000" advTm="130533"/>
    </mc:Choice>
    <mc:Fallback xmlns="">
      <p:transition spd="slow" advTm="13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EE7E70-37E2-C087-9069-A0F999CA1D3F}"/>
              </a:ext>
            </a:extLst>
          </p:cNvPr>
          <p:cNvSpPr>
            <a:spLocks noGrp="1"/>
          </p:cNvSpPr>
          <p:nvPr>
            <p:ph type="sldNum" sz="quarter" idx="12"/>
          </p:nvPr>
        </p:nvSpPr>
        <p:spPr/>
        <p:txBody>
          <a:bodyPr/>
          <a:lstStyle/>
          <a:p>
            <a:pPr>
              <a:defRPr/>
            </a:pPr>
            <a:fld id="{5BE49736-B368-C840-80FE-046B1BC27A41}" type="slidenum">
              <a:rPr lang="en-US" smtClean="0"/>
              <a:pPr>
                <a:defRPr/>
              </a:pPr>
              <a:t>69</a:t>
            </a:fld>
            <a:endParaRPr lang="en-US"/>
          </a:p>
        </p:txBody>
      </p:sp>
      <p:sp>
        <p:nvSpPr>
          <p:cNvPr id="6" name="TextBox 3">
            <a:extLst>
              <a:ext uri="{FF2B5EF4-FFF2-40B4-BE49-F238E27FC236}">
                <a16:creationId xmlns:a16="http://schemas.microsoft.com/office/drawing/2014/main" id="{FAEAA02D-373B-E8E1-8960-BD192DB5699E}"/>
              </a:ext>
            </a:extLst>
          </p:cNvPr>
          <p:cNvSpPr txBox="1">
            <a:spLocks noChangeArrowheads="1"/>
          </p:cNvSpPr>
          <p:nvPr/>
        </p:nvSpPr>
        <p:spPr bwMode="auto">
          <a:xfrm>
            <a:off x="76200" y="0"/>
            <a:ext cx="8991599" cy="646331"/>
          </a:xfrm>
          <a:prstGeom prst="rect">
            <a:avLst/>
          </a:prstGeom>
          <a:noFill/>
          <a:ln w="9525">
            <a:noFill/>
            <a:miter lim="800000"/>
            <a:headEnd/>
            <a:tailEnd/>
          </a:ln>
        </p:spPr>
        <p:txBody>
          <a:bodyPr wrap="square">
            <a:prstTxWarp prst="textNoShape">
              <a:avLst/>
            </a:prstTxWarp>
            <a:spAutoFit/>
          </a:bodyPr>
          <a:lstStyle/>
          <a:p>
            <a:pPr algn="ctr">
              <a:buNone/>
            </a:pPr>
            <a:r>
              <a:rPr lang="en-US" sz="3600" dirty="0">
                <a:solidFill>
                  <a:srgbClr val="0000FF"/>
                </a:solidFill>
                <a:latin typeface="Comic Sans MS" charset="0"/>
                <a:sym typeface="Wingdings" charset="2"/>
              </a:rPr>
              <a:t>Medium Grained Architecture</a:t>
            </a:r>
          </a:p>
        </p:txBody>
      </p:sp>
      <p:sp>
        <p:nvSpPr>
          <p:cNvPr id="10" name="TextBox 9">
            <a:extLst>
              <a:ext uri="{FF2B5EF4-FFF2-40B4-BE49-F238E27FC236}">
                <a16:creationId xmlns:a16="http://schemas.microsoft.com/office/drawing/2014/main" id="{552A6A56-FF60-91F1-795F-3A3DDB7BC98A}"/>
              </a:ext>
            </a:extLst>
          </p:cNvPr>
          <p:cNvSpPr txBox="1"/>
          <p:nvPr/>
        </p:nvSpPr>
        <p:spPr>
          <a:xfrm>
            <a:off x="254274" y="1825624"/>
            <a:ext cx="2734733" cy="2117503"/>
          </a:xfrm>
          <a:prstGeom prst="rect">
            <a:avLst/>
          </a:prstGeom>
          <a:noFill/>
        </p:spPr>
        <p:txBody>
          <a:bodyPr wrap="square">
            <a:spAutoFit/>
          </a:bodyPr>
          <a:lstStyle/>
          <a:p>
            <a:pPr>
              <a:buNone/>
            </a:pPr>
            <a:r>
              <a:rPr lang="en-US" sz="1400" dirty="0"/>
              <a:t>A group of input signals </a:t>
            </a:r>
            <a:r>
              <a:rPr lang="en-US" sz="1400" dirty="0">
                <a:sym typeface="Wingdings" panose="05000000000000000000" pitchFamily="2" charset="2"/>
              </a:rPr>
              <a:t> </a:t>
            </a:r>
            <a:r>
              <a:rPr lang="en-US" sz="1400" dirty="0"/>
              <a:t>index (pointer) to a lookup table. </a:t>
            </a:r>
          </a:p>
          <a:p>
            <a:pPr>
              <a:buNone/>
            </a:pPr>
            <a:endParaRPr lang="en-US" sz="1400" dirty="0"/>
          </a:p>
          <a:p>
            <a:pPr>
              <a:buNone/>
            </a:pPr>
            <a:r>
              <a:rPr lang="en-US" sz="1400" dirty="0"/>
              <a:t>The contents of this table are arranged such that the cell pointed to by each input combination contains the desired value.</a:t>
            </a:r>
            <a:endParaRPr lang="en-US" sz="1800" dirty="0"/>
          </a:p>
        </p:txBody>
      </p:sp>
      <p:sp>
        <p:nvSpPr>
          <p:cNvPr id="11" name="TextBox 3">
            <a:extLst>
              <a:ext uri="{FF2B5EF4-FFF2-40B4-BE49-F238E27FC236}">
                <a16:creationId xmlns:a16="http://schemas.microsoft.com/office/drawing/2014/main" id="{F2106B2E-B4F4-74D5-889F-DAACF5CF1421}"/>
              </a:ext>
            </a:extLst>
          </p:cNvPr>
          <p:cNvSpPr txBox="1">
            <a:spLocks noChangeArrowheads="1"/>
          </p:cNvSpPr>
          <p:nvPr/>
        </p:nvSpPr>
        <p:spPr bwMode="auto">
          <a:xfrm>
            <a:off x="-118351" y="912812"/>
            <a:ext cx="3657600" cy="646331"/>
          </a:xfrm>
          <a:prstGeom prst="rect">
            <a:avLst/>
          </a:prstGeom>
          <a:noFill/>
          <a:ln w="9525">
            <a:noFill/>
            <a:miter lim="800000"/>
            <a:headEnd/>
            <a:tailEnd/>
          </a:ln>
        </p:spPr>
        <p:txBody>
          <a:bodyPr wrap="square">
            <a:prstTxWarp prst="textNoShape">
              <a:avLst/>
            </a:prstTxWarp>
            <a:spAutoFit/>
          </a:bodyPr>
          <a:lstStyle/>
          <a:p>
            <a:pPr algn="ctr">
              <a:buNone/>
            </a:pPr>
            <a:r>
              <a:rPr lang="en-US" sz="3600" dirty="0">
                <a:solidFill>
                  <a:srgbClr val="0000FF"/>
                </a:solidFill>
                <a:latin typeface="Comic Sans MS" charset="0"/>
                <a:sym typeface="Wingdings" charset="2"/>
              </a:rPr>
              <a:t>LUT approach</a:t>
            </a:r>
          </a:p>
        </p:txBody>
      </p:sp>
      <p:pic>
        <p:nvPicPr>
          <p:cNvPr id="3" name="Picture 2">
            <a:extLst>
              <a:ext uri="{FF2B5EF4-FFF2-40B4-BE49-F238E27FC236}">
                <a16:creationId xmlns:a16="http://schemas.microsoft.com/office/drawing/2014/main" id="{37FDE3A0-F9C2-3BE9-263A-F5AFDF947440}"/>
              </a:ext>
            </a:extLst>
          </p:cNvPr>
          <p:cNvPicPr>
            <a:picLocks noChangeAspect="1"/>
          </p:cNvPicPr>
          <p:nvPr/>
        </p:nvPicPr>
        <p:blipFill>
          <a:blip r:embed="rId4"/>
          <a:stretch>
            <a:fillRect/>
          </a:stretch>
        </p:blipFill>
        <p:spPr>
          <a:xfrm>
            <a:off x="525993" y="4667332"/>
            <a:ext cx="2114550" cy="466725"/>
          </a:xfrm>
          <a:prstGeom prst="rect">
            <a:avLst/>
          </a:prstGeom>
        </p:spPr>
      </p:pic>
      <p:pic>
        <p:nvPicPr>
          <p:cNvPr id="7" name="Picture 6">
            <a:extLst>
              <a:ext uri="{FF2B5EF4-FFF2-40B4-BE49-F238E27FC236}">
                <a16:creationId xmlns:a16="http://schemas.microsoft.com/office/drawing/2014/main" id="{CA2DA57B-8A36-DD6C-1C2F-422AAD73DC17}"/>
              </a:ext>
            </a:extLst>
          </p:cNvPr>
          <p:cNvPicPr>
            <a:picLocks noChangeAspect="1"/>
          </p:cNvPicPr>
          <p:nvPr/>
        </p:nvPicPr>
        <p:blipFill>
          <a:blip r:embed="rId5"/>
          <a:stretch>
            <a:fillRect/>
          </a:stretch>
        </p:blipFill>
        <p:spPr>
          <a:xfrm>
            <a:off x="3505199" y="1045604"/>
            <a:ext cx="5562600" cy="4088453"/>
          </a:xfrm>
          <a:prstGeom prst="rect">
            <a:avLst/>
          </a:prstGeom>
        </p:spPr>
      </p:pic>
      <p:sp>
        <p:nvSpPr>
          <p:cNvPr id="9" name="TextBox 3">
            <a:extLst>
              <a:ext uri="{FF2B5EF4-FFF2-40B4-BE49-F238E27FC236}">
                <a16:creationId xmlns:a16="http://schemas.microsoft.com/office/drawing/2014/main" id="{3FCA49ED-A9B4-156F-B169-BC73D6241883}"/>
              </a:ext>
            </a:extLst>
          </p:cNvPr>
          <p:cNvSpPr txBox="1">
            <a:spLocks noChangeArrowheads="1"/>
          </p:cNvSpPr>
          <p:nvPr/>
        </p:nvSpPr>
        <p:spPr bwMode="auto">
          <a:xfrm>
            <a:off x="-207160" y="4110335"/>
            <a:ext cx="3657600" cy="461665"/>
          </a:xfrm>
          <a:prstGeom prst="rect">
            <a:avLst/>
          </a:prstGeom>
          <a:noFill/>
          <a:ln w="9525">
            <a:noFill/>
            <a:miter lim="800000"/>
            <a:headEnd/>
            <a:tailEnd/>
          </a:ln>
        </p:spPr>
        <p:txBody>
          <a:bodyPr wrap="square">
            <a:prstTxWarp prst="textNoShape">
              <a:avLst/>
            </a:prstTxWarp>
            <a:spAutoFit/>
          </a:bodyPr>
          <a:lstStyle/>
          <a:p>
            <a:pPr algn="ctr">
              <a:buNone/>
            </a:pPr>
            <a:r>
              <a:rPr lang="en-US" dirty="0">
                <a:solidFill>
                  <a:srgbClr val="0000FF"/>
                </a:solidFill>
                <a:latin typeface="Comic Sans MS" charset="0"/>
                <a:sym typeface="Wingdings" charset="2"/>
              </a:rPr>
              <a:t>To implement:</a:t>
            </a:r>
          </a:p>
        </p:txBody>
      </p:sp>
      <p:sp>
        <p:nvSpPr>
          <p:cNvPr id="13" name="TextBox 12">
            <a:extLst>
              <a:ext uri="{FF2B5EF4-FFF2-40B4-BE49-F238E27FC236}">
                <a16:creationId xmlns:a16="http://schemas.microsoft.com/office/drawing/2014/main" id="{BA133721-E1FB-A6B3-3B78-A5C8F52F407C}"/>
              </a:ext>
            </a:extLst>
          </p:cNvPr>
          <p:cNvSpPr txBox="1"/>
          <p:nvPr/>
        </p:nvSpPr>
        <p:spPr>
          <a:xfrm>
            <a:off x="483842" y="5347295"/>
            <a:ext cx="2596090" cy="923330"/>
          </a:xfrm>
          <a:prstGeom prst="rect">
            <a:avLst/>
          </a:prstGeom>
          <a:noFill/>
        </p:spPr>
        <p:txBody>
          <a:bodyPr wrap="square">
            <a:spAutoFit/>
          </a:bodyPr>
          <a:lstStyle/>
          <a:p>
            <a:pPr>
              <a:buNone/>
            </a:pPr>
            <a:r>
              <a:rPr lang="en-US" sz="1800" dirty="0"/>
              <a:t>load a 3-input LUT with the appropriate values into SRAM</a:t>
            </a:r>
          </a:p>
        </p:txBody>
      </p:sp>
      <p:cxnSp>
        <p:nvCxnSpPr>
          <p:cNvPr id="15" name="Straight Arrow Connector 14">
            <a:extLst>
              <a:ext uri="{FF2B5EF4-FFF2-40B4-BE49-F238E27FC236}">
                <a16:creationId xmlns:a16="http://schemas.microsoft.com/office/drawing/2014/main" id="{8BAE154A-1AA2-6030-390D-10BB42277E3D}"/>
              </a:ext>
            </a:extLst>
          </p:cNvPr>
          <p:cNvCxnSpPr>
            <a:stCxn id="13" idx="3"/>
          </p:cNvCxnSpPr>
          <p:nvPr/>
        </p:nvCxnSpPr>
        <p:spPr bwMode="auto">
          <a:xfrm flipV="1">
            <a:off x="3079932" y="3270595"/>
            <a:ext cx="882468" cy="2538365"/>
          </a:xfrm>
          <a:prstGeom prst="straightConnector1">
            <a:avLst/>
          </a:prstGeom>
          <a:noFill/>
          <a:ln w="28575" cap="flat" cmpd="sng" algn="ctr">
            <a:solidFill>
              <a:schemeClr val="tx1"/>
            </a:solidFill>
            <a:prstDash val="solid"/>
            <a:round/>
            <a:headEnd type="none" w="med" len="med"/>
            <a:tailEnd type="triangle"/>
          </a:ln>
          <a:effectLst/>
        </p:spPr>
      </p:cxnSp>
      <mc:AlternateContent xmlns:mc="http://schemas.openxmlformats.org/markup-compatibility/2006" xmlns:p14="http://schemas.microsoft.com/office/powerpoint/2010/main">
        <mc:Choice Requires="p14">
          <p:contentPart p14:bwMode="auto" r:id="rId6">
            <p14:nvContentPartPr>
              <p14:cNvPr id="191" name="Ink 190">
                <a:extLst>
                  <a:ext uri="{FF2B5EF4-FFF2-40B4-BE49-F238E27FC236}">
                    <a16:creationId xmlns:a16="http://schemas.microsoft.com/office/drawing/2014/main" id="{0C2D893D-B779-86A4-7222-A96527BA07BF}"/>
                  </a:ext>
                </a:extLst>
              </p14:cNvPr>
              <p14:cNvContentPartPr/>
              <p14:nvPr/>
            </p14:nvContentPartPr>
            <p14:xfrm>
              <a:off x="4889562" y="3456021"/>
              <a:ext cx="32760" cy="174600"/>
            </p14:xfrm>
          </p:contentPart>
        </mc:Choice>
        <mc:Fallback xmlns="">
          <p:pic>
            <p:nvPicPr>
              <p:cNvPr id="191" name="Ink 190">
                <a:extLst>
                  <a:ext uri="{FF2B5EF4-FFF2-40B4-BE49-F238E27FC236}">
                    <a16:creationId xmlns:a16="http://schemas.microsoft.com/office/drawing/2014/main" id="{0C2D893D-B779-86A4-7222-A96527BA07BF}"/>
                  </a:ext>
                </a:extLst>
              </p:cNvPr>
              <p:cNvPicPr/>
              <p:nvPr/>
            </p:nvPicPr>
            <p:blipFill>
              <a:blip r:embed="rId7"/>
              <a:stretch>
                <a:fillRect/>
              </a:stretch>
            </p:blipFill>
            <p:spPr>
              <a:xfrm>
                <a:off x="4880922" y="3447381"/>
                <a:ext cx="504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2" name="Ink 191">
                <a:extLst>
                  <a:ext uri="{FF2B5EF4-FFF2-40B4-BE49-F238E27FC236}">
                    <a16:creationId xmlns:a16="http://schemas.microsoft.com/office/drawing/2014/main" id="{C8C29EE7-4FFC-ED39-8150-C06973E86E45}"/>
                  </a:ext>
                </a:extLst>
              </p14:cNvPr>
              <p14:cNvContentPartPr/>
              <p14:nvPr/>
            </p14:nvContentPartPr>
            <p14:xfrm>
              <a:off x="4907202" y="2727381"/>
              <a:ext cx="9360" cy="155160"/>
            </p14:xfrm>
          </p:contentPart>
        </mc:Choice>
        <mc:Fallback xmlns="">
          <p:pic>
            <p:nvPicPr>
              <p:cNvPr id="192" name="Ink 191">
                <a:extLst>
                  <a:ext uri="{FF2B5EF4-FFF2-40B4-BE49-F238E27FC236}">
                    <a16:creationId xmlns:a16="http://schemas.microsoft.com/office/drawing/2014/main" id="{C8C29EE7-4FFC-ED39-8150-C06973E86E45}"/>
                  </a:ext>
                </a:extLst>
              </p:cNvPr>
              <p:cNvPicPr/>
              <p:nvPr/>
            </p:nvPicPr>
            <p:blipFill>
              <a:blip r:embed="rId9"/>
              <a:stretch>
                <a:fillRect/>
              </a:stretch>
            </p:blipFill>
            <p:spPr>
              <a:xfrm>
                <a:off x="4898202" y="2718741"/>
                <a:ext cx="270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3" name="Ink 192">
                <a:extLst>
                  <a:ext uri="{FF2B5EF4-FFF2-40B4-BE49-F238E27FC236}">
                    <a16:creationId xmlns:a16="http://schemas.microsoft.com/office/drawing/2014/main" id="{72A060EE-1FA3-4E19-2B11-241FA5E4F119}"/>
                  </a:ext>
                </a:extLst>
              </p14:cNvPr>
              <p14:cNvContentPartPr/>
              <p14:nvPr/>
            </p14:nvContentPartPr>
            <p14:xfrm>
              <a:off x="4912962" y="2019621"/>
              <a:ext cx="6120" cy="174960"/>
            </p14:xfrm>
          </p:contentPart>
        </mc:Choice>
        <mc:Fallback xmlns="">
          <p:pic>
            <p:nvPicPr>
              <p:cNvPr id="193" name="Ink 192">
                <a:extLst>
                  <a:ext uri="{FF2B5EF4-FFF2-40B4-BE49-F238E27FC236}">
                    <a16:creationId xmlns:a16="http://schemas.microsoft.com/office/drawing/2014/main" id="{72A060EE-1FA3-4E19-2B11-241FA5E4F119}"/>
                  </a:ext>
                </a:extLst>
              </p:cNvPr>
              <p:cNvPicPr/>
              <p:nvPr/>
            </p:nvPicPr>
            <p:blipFill>
              <a:blip r:embed="rId11"/>
              <a:stretch>
                <a:fillRect/>
              </a:stretch>
            </p:blipFill>
            <p:spPr>
              <a:xfrm>
                <a:off x="4903962" y="2010981"/>
                <a:ext cx="2376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4" name="Ink 193">
                <a:extLst>
                  <a:ext uri="{FF2B5EF4-FFF2-40B4-BE49-F238E27FC236}">
                    <a16:creationId xmlns:a16="http://schemas.microsoft.com/office/drawing/2014/main" id="{7290EDFC-D806-99D2-B88B-180AAD27E382}"/>
                  </a:ext>
                </a:extLst>
              </p14:cNvPr>
              <p14:cNvContentPartPr/>
              <p14:nvPr/>
            </p14:nvContentPartPr>
            <p14:xfrm>
              <a:off x="4810002" y="3452781"/>
              <a:ext cx="186120" cy="164880"/>
            </p14:xfrm>
          </p:contentPart>
        </mc:Choice>
        <mc:Fallback xmlns="">
          <p:pic>
            <p:nvPicPr>
              <p:cNvPr id="194" name="Ink 193">
                <a:extLst>
                  <a:ext uri="{FF2B5EF4-FFF2-40B4-BE49-F238E27FC236}">
                    <a16:creationId xmlns:a16="http://schemas.microsoft.com/office/drawing/2014/main" id="{7290EDFC-D806-99D2-B88B-180AAD27E382}"/>
                  </a:ext>
                </a:extLst>
              </p:cNvPr>
              <p:cNvPicPr/>
              <p:nvPr/>
            </p:nvPicPr>
            <p:blipFill>
              <a:blip r:embed="rId13"/>
              <a:stretch>
                <a:fillRect/>
              </a:stretch>
            </p:blipFill>
            <p:spPr>
              <a:xfrm>
                <a:off x="4801362" y="3443781"/>
                <a:ext cx="2037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5" name="Ink 194">
                <a:extLst>
                  <a:ext uri="{FF2B5EF4-FFF2-40B4-BE49-F238E27FC236}">
                    <a16:creationId xmlns:a16="http://schemas.microsoft.com/office/drawing/2014/main" id="{84B818C7-F82B-CF09-E246-20D151666AFD}"/>
                  </a:ext>
                </a:extLst>
              </p14:cNvPr>
              <p14:cNvContentPartPr/>
              <p14:nvPr/>
            </p14:nvContentPartPr>
            <p14:xfrm>
              <a:off x="4821882" y="2002341"/>
              <a:ext cx="169920" cy="144360"/>
            </p14:xfrm>
          </p:contentPart>
        </mc:Choice>
        <mc:Fallback xmlns="">
          <p:pic>
            <p:nvPicPr>
              <p:cNvPr id="195" name="Ink 194">
                <a:extLst>
                  <a:ext uri="{FF2B5EF4-FFF2-40B4-BE49-F238E27FC236}">
                    <a16:creationId xmlns:a16="http://schemas.microsoft.com/office/drawing/2014/main" id="{84B818C7-F82B-CF09-E246-20D151666AFD}"/>
                  </a:ext>
                </a:extLst>
              </p:cNvPr>
              <p:cNvPicPr/>
              <p:nvPr/>
            </p:nvPicPr>
            <p:blipFill>
              <a:blip r:embed="rId15"/>
              <a:stretch>
                <a:fillRect/>
              </a:stretch>
            </p:blipFill>
            <p:spPr>
              <a:xfrm>
                <a:off x="4813242" y="1993701"/>
                <a:ext cx="1875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6" name="Ink 195">
                <a:extLst>
                  <a:ext uri="{FF2B5EF4-FFF2-40B4-BE49-F238E27FC236}">
                    <a16:creationId xmlns:a16="http://schemas.microsoft.com/office/drawing/2014/main" id="{66C670E2-40A0-3ED9-4723-A1189863D3A3}"/>
                  </a:ext>
                </a:extLst>
              </p14:cNvPr>
              <p14:cNvContentPartPr/>
              <p14:nvPr/>
            </p14:nvContentPartPr>
            <p14:xfrm>
              <a:off x="4799562" y="2714421"/>
              <a:ext cx="164520" cy="176400"/>
            </p14:xfrm>
          </p:contentPart>
        </mc:Choice>
        <mc:Fallback xmlns="">
          <p:pic>
            <p:nvPicPr>
              <p:cNvPr id="196" name="Ink 195">
                <a:extLst>
                  <a:ext uri="{FF2B5EF4-FFF2-40B4-BE49-F238E27FC236}">
                    <a16:creationId xmlns:a16="http://schemas.microsoft.com/office/drawing/2014/main" id="{66C670E2-40A0-3ED9-4723-A1189863D3A3}"/>
                  </a:ext>
                </a:extLst>
              </p:cNvPr>
              <p:cNvPicPr/>
              <p:nvPr/>
            </p:nvPicPr>
            <p:blipFill>
              <a:blip r:embed="rId17"/>
              <a:stretch>
                <a:fillRect/>
              </a:stretch>
            </p:blipFill>
            <p:spPr>
              <a:xfrm>
                <a:off x="4790922" y="2705421"/>
                <a:ext cx="18216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7" name="Ink 196">
                <a:extLst>
                  <a:ext uri="{FF2B5EF4-FFF2-40B4-BE49-F238E27FC236}">
                    <a16:creationId xmlns:a16="http://schemas.microsoft.com/office/drawing/2014/main" id="{6E7A3B8D-5BAD-D799-6CF7-EF7BBC54B652}"/>
                  </a:ext>
                </a:extLst>
              </p14:cNvPr>
              <p14:cNvContentPartPr/>
              <p14:nvPr/>
            </p14:nvContentPartPr>
            <p14:xfrm>
              <a:off x="4903602" y="2011701"/>
              <a:ext cx="2520" cy="217080"/>
            </p14:xfrm>
          </p:contentPart>
        </mc:Choice>
        <mc:Fallback xmlns="">
          <p:pic>
            <p:nvPicPr>
              <p:cNvPr id="197" name="Ink 196">
                <a:extLst>
                  <a:ext uri="{FF2B5EF4-FFF2-40B4-BE49-F238E27FC236}">
                    <a16:creationId xmlns:a16="http://schemas.microsoft.com/office/drawing/2014/main" id="{6E7A3B8D-5BAD-D799-6CF7-EF7BBC54B652}"/>
                  </a:ext>
                </a:extLst>
              </p:cNvPr>
              <p:cNvPicPr/>
              <p:nvPr/>
            </p:nvPicPr>
            <p:blipFill>
              <a:blip r:embed="rId19"/>
              <a:stretch>
                <a:fillRect/>
              </a:stretch>
            </p:blipFill>
            <p:spPr>
              <a:xfrm>
                <a:off x="4894602" y="2003061"/>
                <a:ext cx="201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8" name="Ink 197">
                <a:extLst>
                  <a:ext uri="{FF2B5EF4-FFF2-40B4-BE49-F238E27FC236}">
                    <a16:creationId xmlns:a16="http://schemas.microsoft.com/office/drawing/2014/main" id="{4FFACB45-51EF-07D5-9153-3C65D9049264}"/>
                  </a:ext>
                </a:extLst>
              </p14:cNvPr>
              <p14:cNvContentPartPr/>
              <p14:nvPr/>
            </p14:nvContentPartPr>
            <p14:xfrm>
              <a:off x="4914762" y="2768421"/>
              <a:ext cx="360" cy="164160"/>
            </p14:xfrm>
          </p:contentPart>
        </mc:Choice>
        <mc:Fallback xmlns="">
          <p:pic>
            <p:nvPicPr>
              <p:cNvPr id="198" name="Ink 197">
                <a:extLst>
                  <a:ext uri="{FF2B5EF4-FFF2-40B4-BE49-F238E27FC236}">
                    <a16:creationId xmlns:a16="http://schemas.microsoft.com/office/drawing/2014/main" id="{4FFACB45-51EF-07D5-9153-3C65D9049264}"/>
                  </a:ext>
                </a:extLst>
              </p:cNvPr>
              <p:cNvPicPr/>
              <p:nvPr/>
            </p:nvPicPr>
            <p:blipFill>
              <a:blip r:embed="rId21"/>
              <a:stretch>
                <a:fillRect/>
              </a:stretch>
            </p:blipFill>
            <p:spPr>
              <a:xfrm>
                <a:off x="4906122" y="2759781"/>
                <a:ext cx="18000" cy="181800"/>
              </a:xfrm>
              <a:prstGeom prst="rect">
                <a:avLst/>
              </a:prstGeom>
            </p:spPr>
          </p:pic>
        </mc:Fallback>
      </mc:AlternateContent>
      <p:grpSp>
        <p:nvGrpSpPr>
          <p:cNvPr id="201" name="Group 200">
            <a:extLst>
              <a:ext uri="{FF2B5EF4-FFF2-40B4-BE49-F238E27FC236}">
                <a16:creationId xmlns:a16="http://schemas.microsoft.com/office/drawing/2014/main" id="{42F9ECB1-9AA6-6893-AFCB-661F24ED1D9D}"/>
              </a:ext>
            </a:extLst>
          </p:cNvPr>
          <p:cNvGrpSpPr/>
          <p:nvPr/>
        </p:nvGrpSpPr>
        <p:grpSpPr>
          <a:xfrm>
            <a:off x="4842042" y="3459621"/>
            <a:ext cx="126360" cy="169920"/>
            <a:chOff x="4842042" y="3459621"/>
            <a:chExt cx="126360" cy="169920"/>
          </a:xfrm>
        </p:grpSpPr>
        <mc:AlternateContent xmlns:mc="http://schemas.openxmlformats.org/markup-compatibility/2006" xmlns:p14="http://schemas.microsoft.com/office/powerpoint/2010/main">
          <mc:Choice Requires="p14">
            <p:contentPart p14:bwMode="auto" r:id="rId22">
              <p14:nvContentPartPr>
                <p14:cNvPr id="199" name="Ink 198">
                  <a:extLst>
                    <a:ext uri="{FF2B5EF4-FFF2-40B4-BE49-F238E27FC236}">
                      <a16:creationId xmlns:a16="http://schemas.microsoft.com/office/drawing/2014/main" id="{9CB7397A-53CF-ABF2-99FE-DC71D40B98F8}"/>
                    </a:ext>
                  </a:extLst>
                </p14:cNvPr>
                <p14:cNvContentPartPr/>
                <p14:nvPr/>
              </p14:nvContentPartPr>
              <p14:xfrm>
                <a:off x="4916562" y="3459621"/>
                <a:ext cx="2520" cy="99000"/>
              </p14:xfrm>
            </p:contentPart>
          </mc:Choice>
          <mc:Fallback xmlns="">
            <p:pic>
              <p:nvPicPr>
                <p:cNvPr id="199" name="Ink 198">
                  <a:extLst>
                    <a:ext uri="{FF2B5EF4-FFF2-40B4-BE49-F238E27FC236}">
                      <a16:creationId xmlns:a16="http://schemas.microsoft.com/office/drawing/2014/main" id="{9CB7397A-53CF-ABF2-99FE-DC71D40B98F8}"/>
                    </a:ext>
                  </a:extLst>
                </p:cNvPr>
                <p:cNvPicPr/>
                <p:nvPr/>
              </p:nvPicPr>
              <p:blipFill>
                <a:blip r:embed="rId23"/>
                <a:stretch>
                  <a:fillRect/>
                </a:stretch>
              </p:blipFill>
              <p:spPr>
                <a:xfrm>
                  <a:off x="4907922" y="3450621"/>
                  <a:ext cx="201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0" name="Ink 199">
                  <a:extLst>
                    <a:ext uri="{FF2B5EF4-FFF2-40B4-BE49-F238E27FC236}">
                      <a16:creationId xmlns:a16="http://schemas.microsoft.com/office/drawing/2014/main" id="{D94631FE-359C-859A-077D-8DD5E39B6F38}"/>
                    </a:ext>
                  </a:extLst>
                </p14:cNvPr>
                <p14:cNvContentPartPr/>
                <p14:nvPr/>
              </p14:nvContentPartPr>
              <p14:xfrm>
                <a:off x="4842042" y="3622341"/>
                <a:ext cx="126360" cy="7200"/>
              </p14:xfrm>
            </p:contentPart>
          </mc:Choice>
          <mc:Fallback xmlns="">
            <p:pic>
              <p:nvPicPr>
                <p:cNvPr id="200" name="Ink 199">
                  <a:extLst>
                    <a:ext uri="{FF2B5EF4-FFF2-40B4-BE49-F238E27FC236}">
                      <a16:creationId xmlns:a16="http://schemas.microsoft.com/office/drawing/2014/main" id="{D94631FE-359C-859A-077D-8DD5E39B6F38}"/>
                    </a:ext>
                  </a:extLst>
                </p:cNvPr>
                <p:cNvPicPr/>
                <p:nvPr/>
              </p:nvPicPr>
              <p:blipFill>
                <a:blip r:embed="rId25"/>
                <a:stretch>
                  <a:fillRect/>
                </a:stretch>
              </p:blipFill>
              <p:spPr>
                <a:xfrm>
                  <a:off x="4833042" y="3613701"/>
                  <a:ext cx="144000" cy="24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202" name="Ink 201">
                <a:extLst>
                  <a:ext uri="{FF2B5EF4-FFF2-40B4-BE49-F238E27FC236}">
                    <a16:creationId xmlns:a16="http://schemas.microsoft.com/office/drawing/2014/main" id="{B60230F7-34B7-0B24-7F68-0D28EB9AAE40}"/>
                  </a:ext>
                </a:extLst>
              </p14:cNvPr>
              <p14:cNvContentPartPr/>
              <p14:nvPr/>
            </p14:nvContentPartPr>
            <p14:xfrm>
              <a:off x="4888482" y="3091341"/>
              <a:ext cx="116640" cy="149400"/>
            </p14:xfrm>
          </p:contentPart>
        </mc:Choice>
        <mc:Fallback xmlns="">
          <p:pic>
            <p:nvPicPr>
              <p:cNvPr id="202" name="Ink 201">
                <a:extLst>
                  <a:ext uri="{FF2B5EF4-FFF2-40B4-BE49-F238E27FC236}">
                    <a16:creationId xmlns:a16="http://schemas.microsoft.com/office/drawing/2014/main" id="{B60230F7-34B7-0B24-7F68-0D28EB9AAE40}"/>
                  </a:ext>
                </a:extLst>
              </p:cNvPr>
              <p:cNvPicPr/>
              <p:nvPr/>
            </p:nvPicPr>
            <p:blipFill>
              <a:blip r:embed="rId27"/>
              <a:stretch>
                <a:fillRect/>
              </a:stretch>
            </p:blipFill>
            <p:spPr>
              <a:xfrm>
                <a:off x="4879482" y="3082341"/>
                <a:ext cx="13428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4" name="Ink 203">
                <a:extLst>
                  <a:ext uri="{FF2B5EF4-FFF2-40B4-BE49-F238E27FC236}">
                    <a16:creationId xmlns:a16="http://schemas.microsoft.com/office/drawing/2014/main" id="{9F992738-65B9-077E-16C3-EE1DF8F7073D}"/>
                  </a:ext>
                </a:extLst>
              </p14:cNvPr>
              <p14:cNvContentPartPr/>
              <p14:nvPr/>
            </p14:nvContentPartPr>
            <p14:xfrm>
              <a:off x="4909362" y="1656381"/>
              <a:ext cx="65520" cy="107280"/>
            </p14:xfrm>
          </p:contentPart>
        </mc:Choice>
        <mc:Fallback xmlns="">
          <p:pic>
            <p:nvPicPr>
              <p:cNvPr id="204" name="Ink 203">
                <a:extLst>
                  <a:ext uri="{FF2B5EF4-FFF2-40B4-BE49-F238E27FC236}">
                    <a16:creationId xmlns:a16="http://schemas.microsoft.com/office/drawing/2014/main" id="{9F992738-65B9-077E-16C3-EE1DF8F7073D}"/>
                  </a:ext>
                </a:extLst>
              </p:cNvPr>
              <p:cNvPicPr/>
              <p:nvPr/>
            </p:nvPicPr>
            <p:blipFill>
              <a:blip r:embed="rId29"/>
              <a:stretch>
                <a:fillRect/>
              </a:stretch>
            </p:blipFill>
            <p:spPr>
              <a:xfrm>
                <a:off x="4900362" y="1647741"/>
                <a:ext cx="8316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5" name="Ink 204">
                <a:extLst>
                  <a:ext uri="{FF2B5EF4-FFF2-40B4-BE49-F238E27FC236}">
                    <a16:creationId xmlns:a16="http://schemas.microsoft.com/office/drawing/2014/main" id="{FD26C6AA-87CF-F9AE-BE8D-AB678E592B15}"/>
                  </a:ext>
                </a:extLst>
              </p14:cNvPr>
              <p14:cNvContentPartPr/>
              <p14:nvPr/>
            </p14:nvContentPartPr>
            <p14:xfrm>
              <a:off x="4864722" y="1656021"/>
              <a:ext cx="150840" cy="100800"/>
            </p14:xfrm>
          </p:contentPart>
        </mc:Choice>
        <mc:Fallback xmlns="">
          <p:pic>
            <p:nvPicPr>
              <p:cNvPr id="205" name="Ink 204">
                <a:extLst>
                  <a:ext uri="{FF2B5EF4-FFF2-40B4-BE49-F238E27FC236}">
                    <a16:creationId xmlns:a16="http://schemas.microsoft.com/office/drawing/2014/main" id="{FD26C6AA-87CF-F9AE-BE8D-AB678E592B15}"/>
                  </a:ext>
                </a:extLst>
              </p:cNvPr>
              <p:cNvPicPr/>
              <p:nvPr/>
            </p:nvPicPr>
            <p:blipFill>
              <a:blip r:embed="rId31"/>
              <a:stretch>
                <a:fillRect/>
              </a:stretch>
            </p:blipFill>
            <p:spPr>
              <a:xfrm>
                <a:off x="4855722" y="1647381"/>
                <a:ext cx="1684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6" name="Ink 205">
                <a:extLst>
                  <a:ext uri="{FF2B5EF4-FFF2-40B4-BE49-F238E27FC236}">
                    <a16:creationId xmlns:a16="http://schemas.microsoft.com/office/drawing/2014/main" id="{F9329BA6-F44B-9FEA-A72D-CE95EE183FA5}"/>
                  </a:ext>
                </a:extLst>
              </p14:cNvPr>
              <p14:cNvContentPartPr/>
              <p14:nvPr/>
            </p14:nvContentPartPr>
            <p14:xfrm>
              <a:off x="4857522" y="1655661"/>
              <a:ext cx="119160" cy="112320"/>
            </p14:xfrm>
          </p:contentPart>
        </mc:Choice>
        <mc:Fallback xmlns="">
          <p:pic>
            <p:nvPicPr>
              <p:cNvPr id="206" name="Ink 205">
                <a:extLst>
                  <a:ext uri="{FF2B5EF4-FFF2-40B4-BE49-F238E27FC236}">
                    <a16:creationId xmlns:a16="http://schemas.microsoft.com/office/drawing/2014/main" id="{F9329BA6-F44B-9FEA-A72D-CE95EE183FA5}"/>
                  </a:ext>
                </a:extLst>
              </p:cNvPr>
              <p:cNvPicPr/>
              <p:nvPr/>
            </p:nvPicPr>
            <p:blipFill>
              <a:blip r:embed="rId33"/>
              <a:stretch>
                <a:fillRect/>
              </a:stretch>
            </p:blipFill>
            <p:spPr>
              <a:xfrm>
                <a:off x="4848882" y="1647021"/>
                <a:ext cx="13680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7" name="Ink 206">
                <a:extLst>
                  <a:ext uri="{FF2B5EF4-FFF2-40B4-BE49-F238E27FC236}">
                    <a16:creationId xmlns:a16="http://schemas.microsoft.com/office/drawing/2014/main" id="{496F3F44-49EA-850B-5DC2-7BBC589F9114}"/>
                  </a:ext>
                </a:extLst>
              </p14:cNvPr>
              <p14:cNvContentPartPr/>
              <p14:nvPr/>
            </p14:nvContentPartPr>
            <p14:xfrm>
              <a:off x="4833762" y="2371341"/>
              <a:ext cx="152280" cy="107280"/>
            </p14:xfrm>
          </p:contentPart>
        </mc:Choice>
        <mc:Fallback xmlns="">
          <p:pic>
            <p:nvPicPr>
              <p:cNvPr id="207" name="Ink 206">
                <a:extLst>
                  <a:ext uri="{FF2B5EF4-FFF2-40B4-BE49-F238E27FC236}">
                    <a16:creationId xmlns:a16="http://schemas.microsoft.com/office/drawing/2014/main" id="{496F3F44-49EA-850B-5DC2-7BBC589F9114}"/>
                  </a:ext>
                </a:extLst>
              </p:cNvPr>
              <p:cNvPicPr/>
              <p:nvPr/>
            </p:nvPicPr>
            <p:blipFill>
              <a:blip r:embed="rId35"/>
              <a:stretch>
                <a:fillRect/>
              </a:stretch>
            </p:blipFill>
            <p:spPr>
              <a:xfrm>
                <a:off x="4825122" y="2362341"/>
                <a:ext cx="16992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8" name="Ink 207">
                <a:extLst>
                  <a:ext uri="{FF2B5EF4-FFF2-40B4-BE49-F238E27FC236}">
                    <a16:creationId xmlns:a16="http://schemas.microsoft.com/office/drawing/2014/main" id="{9E7C73D5-B5FC-DA92-1A4F-732DBE54B3A0}"/>
                  </a:ext>
                </a:extLst>
              </p14:cNvPr>
              <p14:cNvContentPartPr/>
              <p14:nvPr/>
            </p14:nvContentPartPr>
            <p14:xfrm>
              <a:off x="4869042" y="2391501"/>
              <a:ext cx="140040" cy="125280"/>
            </p14:xfrm>
          </p:contentPart>
        </mc:Choice>
        <mc:Fallback xmlns="">
          <p:pic>
            <p:nvPicPr>
              <p:cNvPr id="208" name="Ink 207">
                <a:extLst>
                  <a:ext uri="{FF2B5EF4-FFF2-40B4-BE49-F238E27FC236}">
                    <a16:creationId xmlns:a16="http://schemas.microsoft.com/office/drawing/2014/main" id="{9E7C73D5-B5FC-DA92-1A4F-732DBE54B3A0}"/>
                  </a:ext>
                </a:extLst>
              </p:cNvPr>
              <p:cNvPicPr/>
              <p:nvPr/>
            </p:nvPicPr>
            <p:blipFill>
              <a:blip r:embed="rId37"/>
              <a:stretch>
                <a:fillRect/>
              </a:stretch>
            </p:blipFill>
            <p:spPr>
              <a:xfrm>
                <a:off x="4860402" y="2382501"/>
                <a:ext cx="15768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9" name="Ink 208">
                <a:extLst>
                  <a:ext uri="{FF2B5EF4-FFF2-40B4-BE49-F238E27FC236}">
                    <a16:creationId xmlns:a16="http://schemas.microsoft.com/office/drawing/2014/main" id="{F7AD23B2-93D1-FE36-AFB2-2B094811111D}"/>
                  </a:ext>
                </a:extLst>
              </p14:cNvPr>
              <p14:cNvContentPartPr/>
              <p14:nvPr/>
            </p14:nvContentPartPr>
            <p14:xfrm>
              <a:off x="4838082" y="3089541"/>
              <a:ext cx="172080" cy="163440"/>
            </p14:xfrm>
          </p:contentPart>
        </mc:Choice>
        <mc:Fallback xmlns="">
          <p:pic>
            <p:nvPicPr>
              <p:cNvPr id="209" name="Ink 208">
                <a:extLst>
                  <a:ext uri="{FF2B5EF4-FFF2-40B4-BE49-F238E27FC236}">
                    <a16:creationId xmlns:a16="http://schemas.microsoft.com/office/drawing/2014/main" id="{F7AD23B2-93D1-FE36-AFB2-2B094811111D}"/>
                  </a:ext>
                </a:extLst>
              </p:cNvPr>
              <p:cNvPicPr/>
              <p:nvPr/>
            </p:nvPicPr>
            <p:blipFill>
              <a:blip r:embed="rId39"/>
              <a:stretch>
                <a:fillRect/>
              </a:stretch>
            </p:blipFill>
            <p:spPr>
              <a:xfrm>
                <a:off x="4829442" y="3080901"/>
                <a:ext cx="189720" cy="181080"/>
              </a:xfrm>
              <a:prstGeom prst="rect">
                <a:avLst/>
              </a:prstGeom>
            </p:spPr>
          </p:pic>
        </mc:Fallback>
      </mc:AlternateContent>
      <p:grpSp>
        <p:nvGrpSpPr>
          <p:cNvPr id="212" name="Group 211">
            <a:extLst>
              <a:ext uri="{FF2B5EF4-FFF2-40B4-BE49-F238E27FC236}">
                <a16:creationId xmlns:a16="http://schemas.microsoft.com/office/drawing/2014/main" id="{5DB56046-3F02-811B-5FC8-60414EFE58C8}"/>
              </a:ext>
            </a:extLst>
          </p:cNvPr>
          <p:cNvGrpSpPr/>
          <p:nvPr/>
        </p:nvGrpSpPr>
        <p:grpSpPr>
          <a:xfrm>
            <a:off x="4861842" y="3126261"/>
            <a:ext cx="123840" cy="159480"/>
            <a:chOff x="4861842" y="3126261"/>
            <a:chExt cx="123840" cy="159480"/>
          </a:xfrm>
        </p:grpSpPr>
        <mc:AlternateContent xmlns:mc="http://schemas.openxmlformats.org/markup-compatibility/2006" xmlns:p14="http://schemas.microsoft.com/office/powerpoint/2010/main">
          <mc:Choice Requires="p14">
            <p:contentPart p14:bwMode="auto" r:id="rId40">
              <p14:nvContentPartPr>
                <p14:cNvPr id="210" name="Ink 209">
                  <a:extLst>
                    <a:ext uri="{FF2B5EF4-FFF2-40B4-BE49-F238E27FC236}">
                      <a16:creationId xmlns:a16="http://schemas.microsoft.com/office/drawing/2014/main" id="{732D2CC8-0A22-74D7-C842-40559739854E}"/>
                    </a:ext>
                  </a:extLst>
                </p14:cNvPr>
                <p14:cNvContentPartPr/>
                <p14:nvPr/>
              </p14:nvContentPartPr>
              <p14:xfrm>
                <a:off x="4861842" y="3126261"/>
                <a:ext cx="123840" cy="118440"/>
              </p14:xfrm>
            </p:contentPart>
          </mc:Choice>
          <mc:Fallback xmlns="">
            <p:pic>
              <p:nvPicPr>
                <p:cNvPr id="210" name="Ink 209">
                  <a:extLst>
                    <a:ext uri="{FF2B5EF4-FFF2-40B4-BE49-F238E27FC236}">
                      <a16:creationId xmlns:a16="http://schemas.microsoft.com/office/drawing/2014/main" id="{732D2CC8-0A22-74D7-C842-40559739854E}"/>
                    </a:ext>
                  </a:extLst>
                </p:cNvPr>
                <p:cNvPicPr/>
                <p:nvPr/>
              </p:nvPicPr>
              <p:blipFill>
                <a:blip r:embed="rId41"/>
                <a:stretch>
                  <a:fillRect/>
                </a:stretch>
              </p:blipFill>
              <p:spPr>
                <a:xfrm>
                  <a:off x="4852842" y="3117621"/>
                  <a:ext cx="1414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11" name="Ink 210">
                  <a:extLst>
                    <a:ext uri="{FF2B5EF4-FFF2-40B4-BE49-F238E27FC236}">
                      <a16:creationId xmlns:a16="http://schemas.microsoft.com/office/drawing/2014/main" id="{82B3A32D-1CFB-D638-A71D-E9F1AFB20101}"/>
                    </a:ext>
                  </a:extLst>
                </p14:cNvPr>
                <p14:cNvContentPartPr/>
                <p14:nvPr/>
              </p14:nvContentPartPr>
              <p14:xfrm>
                <a:off x="4905402" y="3277821"/>
                <a:ext cx="73440" cy="7920"/>
              </p14:xfrm>
            </p:contentPart>
          </mc:Choice>
          <mc:Fallback xmlns="">
            <p:pic>
              <p:nvPicPr>
                <p:cNvPr id="211" name="Ink 210">
                  <a:extLst>
                    <a:ext uri="{FF2B5EF4-FFF2-40B4-BE49-F238E27FC236}">
                      <a16:creationId xmlns:a16="http://schemas.microsoft.com/office/drawing/2014/main" id="{82B3A32D-1CFB-D638-A71D-E9F1AFB20101}"/>
                    </a:ext>
                  </a:extLst>
                </p:cNvPr>
                <p:cNvPicPr/>
                <p:nvPr/>
              </p:nvPicPr>
              <p:blipFill>
                <a:blip r:embed="rId43"/>
                <a:stretch>
                  <a:fillRect/>
                </a:stretch>
              </p:blipFill>
              <p:spPr>
                <a:xfrm>
                  <a:off x="4896402" y="3268821"/>
                  <a:ext cx="91080" cy="25560"/>
                </a:xfrm>
                <a:prstGeom prst="rect">
                  <a:avLst/>
                </a:prstGeom>
              </p:spPr>
            </p:pic>
          </mc:Fallback>
        </mc:AlternateContent>
      </p:grpSp>
      <p:pic>
        <p:nvPicPr>
          <p:cNvPr id="2" name="Audio 1">
            <a:hlinkClick r:id="" action="ppaction://media"/>
            <a:extLst>
              <a:ext uri="{FF2B5EF4-FFF2-40B4-BE49-F238E27FC236}">
                <a16:creationId xmlns:a16="http://schemas.microsoft.com/office/drawing/2014/main" id="{26D4DF5E-EFEA-7691-A547-99078DD77506}"/>
              </a:ext>
            </a:extLst>
          </p:cNvPr>
          <p:cNvPicPr>
            <a:picLocks noChangeAspect="1"/>
          </p:cNvPicPr>
          <p:nvPr>
            <a:audioFile r:link="rId2"/>
            <p:extLst>
              <p:ext uri="{DAA4B4D4-6D71-4841-9C94-3DE7FCFB9230}">
                <p14:media xmlns:p14="http://schemas.microsoft.com/office/powerpoint/2010/main" r:embed="rId1"/>
              </p:ext>
            </p:extLst>
          </p:nvPr>
        </p:nvPicPr>
        <p:blipFill>
          <a:blip r:embed="rId4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08182249"/>
      </p:ext>
    </p:extLst>
  </p:cSld>
  <p:clrMapOvr>
    <a:masterClrMapping/>
  </p:clrMapOvr>
  <mc:AlternateContent xmlns:mc="http://schemas.openxmlformats.org/markup-compatibility/2006" xmlns:p14="http://schemas.microsoft.com/office/powerpoint/2010/main">
    <mc:Choice Requires="p14">
      <p:transition spd="slow" p14:dur="2000" advTm="107402"/>
    </mc:Choice>
    <mc:Fallback xmlns="">
      <p:transition spd="slow" advTm="10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2"/>
          </p:nvPr>
        </p:nvSpPr>
        <p:spPr>
          <a:xfrm>
            <a:off x="8001000" y="6172200"/>
            <a:ext cx="11430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algn="ctr" eaLnBrk="1" hangingPunct="1"/>
            <a:fld id="{063D4928-ADE2-9F4F-AD18-D6C95872E04C}" type="slidenum">
              <a:rPr lang="en-US" sz="1200">
                <a:solidFill>
                  <a:srgbClr val="FF0000"/>
                </a:solidFill>
                <a:latin typeface="Arial" charset="0"/>
              </a:rPr>
              <a:pPr algn="ctr" eaLnBrk="1" hangingPunct="1"/>
              <a:t>7</a:t>
            </a:fld>
            <a:endParaRPr lang="en-US" sz="1200">
              <a:solidFill>
                <a:srgbClr val="FF0000"/>
              </a:solidFill>
              <a:latin typeface="Arial" charset="0"/>
            </a:endParaRPr>
          </a:p>
        </p:txBody>
      </p:sp>
      <p:sp>
        <p:nvSpPr>
          <p:cNvPr id="54276" name="TextBox 3"/>
          <p:cNvSpPr txBox="1">
            <a:spLocks noChangeArrowheads="1"/>
          </p:cNvSpPr>
          <p:nvPr/>
        </p:nvSpPr>
        <p:spPr bwMode="auto">
          <a:xfrm>
            <a:off x="1600200" y="1219200"/>
            <a:ext cx="6934198" cy="1311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buNone/>
            </a:pPr>
            <a:r>
              <a:rPr lang="en-US" sz="3600" b="1" dirty="0">
                <a:solidFill>
                  <a:srgbClr val="0000FF"/>
                </a:solidFill>
              </a:rPr>
              <a:t>To control these operations, </a:t>
            </a:r>
          </a:p>
          <a:p>
            <a:pPr eaLnBrk="1" hangingPunct="1">
              <a:buNone/>
            </a:pPr>
            <a:r>
              <a:rPr lang="en-US" sz="3600" b="1" dirty="0">
                <a:solidFill>
                  <a:srgbClr val="0000FF"/>
                </a:solidFill>
              </a:rPr>
              <a:t>we need gates</a:t>
            </a:r>
          </a:p>
        </p:txBody>
      </p:sp>
      <p:pic>
        <p:nvPicPr>
          <p:cNvPr id="1026" name="Picture 2">
            <a:extLst>
              <a:ext uri="{FF2B5EF4-FFF2-40B4-BE49-F238E27FC236}">
                <a16:creationId xmlns:a16="http://schemas.microsoft.com/office/drawing/2014/main" id="{AD7B1A7C-1C39-797A-A707-B46294280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8444" y="3429000"/>
            <a:ext cx="496711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D79EEE7-E009-3A5C-EC39-601F440C6E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73626374"/>
      </p:ext>
    </p:extLst>
  </p:cSld>
  <p:clrMapOvr>
    <a:masterClrMapping/>
  </p:clrMapOvr>
  <mc:AlternateContent xmlns:mc="http://schemas.openxmlformats.org/markup-compatibility/2006" xmlns:p14="http://schemas.microsoft.com/office/powerpoint/2010/main">
    <mc:Choice Requires="p14">
      <p:transition spd="slow" p14:dur="2000" advTm="11824"/>
    </mc:Choice>
    <mc:Fallback xmlns="">
      <p:transition spd="slow" advTm="11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14EEE7D-F33A-D70F-89E0-28ABD8A50C04}"/>
              </a:ext>
            </a:extLst>
          </p:cNvPr>
          <p:cNvSpPr>
            <a:spLocks noGrp="1"/>
          </p:cNvSpPr>
          <p:nvPr>
            <p:ph type="sldNum" sz="quarter" idx="12"/>
          </p:nvPr>
        </p:nvSpPr>
        <p:spPr/>
        <p:txBody>
          <a:bodyPr/>
          <a:lstStyle/>
          <a:p>
            <a:pPr>
              <a:defRPr/>
            </a:pPr>
            <a:fld id="{5BE49736-B368-C840-80FE-046B1BC27A41}" type="slidenum">
              <a:rPr lang="en-US" smtClean="0"/>
              <a:pPr>
                <a:defRPr/>
              </a:pPr>
              <a:t>70</a:t>
            </a:fld>
            <a:endParaRPr lang="en-US"/>
          </a:p>
        </p:txBody>
      </p:sp>
      <p:sp>
        <p:nvSpPr>
          <p:cNvPr id="6" name="TextBox 3">
            <a:extLst>
              <a:ext uri="{FF2B5EF4-FFF2-40B4-BE49-F238E27FC236}">
                <a16:creationId xmlns:a16="http://schemas.microsoft.com/office/drawing/2014/main" id="{1C7F39F8-ADDC-8BB2-D3BF-F384107C9449}"/>
              </a:ext>
            </a:extLst>
          </p:cNvPr>
          <p:cNvSpPr txBox="1">
            <a:spLocks noChangeArrowheads="1"/>
          </p:cNvSpPr>
          <p:nvPr/>
        </p:nvSpPr>
        <p:spPr bwMode="auto">
          <a:xfrm>
            <a:off x="76200" y="0"/>
            <a:ext cx="8991599" cy="646331"/>
          </a:xfrm>
          <a:prstGeom prst="rect">
            <a:avLst/>
          </a:prstGeom>
          <a:noFill/>
          <a:ln w="9525">
            <a:noFill/>
            <a:miter lim="800000"/>
            <a:headEnd/>
            <a:tailEnd/>
          </a:ln>
        </p:spPr>
        <p:txBody>
          <a:bodyPr wrap="square">
            <a:prstTxWarp prst="textNoShape">
              <a:avLst/>
            </a:prstTxWarp>
            <a:spAutoFit/>
          </a:bodyPr>
          <a:lstStyle/>
          <a:p>
            <a:pPr algn="ctr">
              <a:buNone/>
            </a:pPr>
            <a:r>
              <a:rPr lang="en-US" sz="3600" dirty="0">
                <a:solidFill>
                  <a:srgbClr val="0000FF"/>
                </a:solidFill>
                <a:latin typeface="Comic Sans MS" charset="0"/>
                <a:sym typeface="Wingdings" charset="2"/>
              </a:rPr>
              <a:t>MUX vs LUT</a:t>
            </a:r>
          </a:p>
        </p:txBody>
      </p:sp>
      <p:cxnSp>
        <p:nvCxnSpPr>
          <p:cNvPr id="10" name="Straight Connector 9">
            <a:extLst>
              <a:ext uri="{FF2B5EF4-FFF2-40B4-BE49-F238E27FC236}">
                <a16:creationId xmlns:a16="http://schemas.microsoft.com/office/drawing/2014/main" id="{1A25386B-6262-2BC3-B9C1-C8270A81C130}"/>
              </a:ext>
            </a:extLst>
          </p:cNvPr>
          <p:cNvCxnSpPr/>
          <p:nvPr/>
        </p:nvCxnSpPr>
        <p:spPr bwMode="auto">
          <a:xfrm>
            <a:off x="4571999" y="762000"/>
            <a:ext cx="0" cy="5934075"/>
          </a:xfrm>
          <a:prstGeom prst="line">
            <a:avLst/>
          </a:prstGeom>
          <a:noFill/>
          <a:ln w="28575" cap="flat" cmpd="sng" algn="ctr">
            <a:solidFill>
              <a:schemeClr val="tx1"/>
            </a:solidFill>
            <a:prstDash val="solid"/>
            <a:round/>
            <a:headEnd type="none" w="med" len="med"/>
            <a:tailEnd type="triangle" w="lg" len="lg"/>
          </a:ln>
          <a:effectLst/>
        </p:spPr>
      </p:cxnSp>
      <p:sp>
        <p:nvSpPr>
          <p:cNvPr id="12" name="TextBox 11">
            <a:extLst>
              <a:ext uri="{FF2B5EF4-FFF2-40B4-BE49-F238E27FC236}">
                <a16:creationId xmlns:a16="http://schemas.microsoft.com/office/drawing/2014/main" id="{D5D41E30-B894-D1E1-33E3-8E04F36F05EA}"/>
              </a:ext>
            </a:extLst>
          </p:cNvPr>
          <p:cNvSpPr txBox="1"/>
          <p:nvPr/>
        </p:nvSpPr>
        <p:spPr>
          <a:xfrm>
            <a:off x="618067" y="3347385"/>
            <a:ext cx="3505200" cy="461665"/>
          </a:xfrm>
          <a:prstGeom prst="rect">
            <a:avLst/>
          </a:prstGeom>
          <a:noFill/>
        </p:spPr>
        <p:txBody>
          <a:bodyPr wrap="square" rtlCol="0">
            <a:spAutoFit/>
          </a:bodyPr>
          <a:lstStyle/>
          <a:p>
            <a:pPr algn="ctr">
              <a:buNone/>
            </a:pPr>
            <a:r>
              <a:rPr lang="en-US" dirty="0">
                <a:solidFill>
                  <a:srgbClr val="00B050"/>
                </a:solidFill>
              </a:rPr>
              <a:t>LUT PROs</a:t>
            </a:r>
          </a:p>
        </p:txBody>
      </p:sp>
      <p:sp>
        <p:nvSpPr>
          <p:cNvPr id="13" name="TextBox 12">
            <a:extLst>
              <a:ext uri="{FF2B5EF4-FFF2-40B4-BE49-F238E27FC236}">
                <a16:creationId xmlns:a16="http://schemas.microsoft.com/office/drawing/2014/main" id="{B7514F8D-65DB-9F5C-240D-2EEB932886BE}"/>
              </a:ext>
            </a:extLst>
          </p:cNvPr>
          <p:cNvSpPr txBox="1"/>
          <p:nvPr/>
        </p:nvSpPr>
        <p:spPr>
          <a:xfrm>
            <a:off x="5135031" y="3255678"/>
            <a:ext cx="3505200" cy="461665"/>
          </a:xfrm>
          <a:prstGeom prst="rect">
            <a:avLst/>
          </a:prstGeom>
          <a:noFill/>
        </p:spPr>
        <p:txBody>
          <a:bodyPr wrap="square" rtlCol="0">
            <a:spAutoFit/>
          </a:bodyPr>
          <a:lstStyle/>
          <a:p>
            <a:pPr algn="ctr">
              <a:buNone/>
            </a:pPr>
            <a:r>
              <a:rPr lang="en-US" dirty="0">
                <a:solidFill>
                  <a:srgbClr val="FF0000"/>
                </a:solidFill>
              </a:rPr>
              <a:t>LUT CONs</a:t>
            </a:r>
          </a:p>
        </p:txBody>
      </p:sp>
      <p:sp>
        <p:nvSpPr>
          <p:cNvPr id="15" name="TextBox 14">
            <a:extLst>
              <a:ext uri="{FF2B5EF4-FFF2-40B4-BE49-F238E27FC236}">
                <a16:creationId xmlns:a16="http://schemas.microsoft.com/office/drawing/2014/main" id="{07F23A99-6348-E58C-1FC3-9896EAEE85A2}"/>
              </a:ext>
            </a:extLst>
          </p:cNvPr>
          <p:cNvSpPr txBox="1"/>
          <p:nvPr/>
        </p:nvSpPr>
        <p:spPr>
          <a:xfrm>
            <a:off x="127000" y="3799633"/>
            <a:ext cx="4343399" cy="1323439"/>
          </a:xfrm>
          <a:prstGeom prst="rect">
            <a:avLst/>
          </a:prstGeom>
          <a:noFill/>
        </p:spPr>
        <p:txBody>
          <a:bodyPr wrap="square">
            <a:spAutoFit/>
          </a:bodyPr>
          <a:lstStyle/>
          <a:p>
            <a:pPr>
              <a:buNone/>
            </a:pPr>
            <a:r>
              <a:rPr lang="en-US" sz="2000" dirty="0"/>
              <a:t> large complex circuit of logic gates </a:t>
            </a:r>
            <a:r>
              <a:rPr lang="en-US" sz="2000" dirty="0">
                <a:sym typeface="Wingdings" panose="05000000000000000000" pitchFamily="2" charset="2"/>
              </a:rPr>
              <a:t> </a:t>
            </a:r>
            <a:r>
              <a:rPr lang="en-US" sz="2000" dirty="0"/>
              <a:t>very efficient in terms of resource utilization and input-to-output delays </a:t>
            </a:r>
            <a:r>
              <a:rPr lang="en-US" sz="2000" dirty="0">
                <a:highlight>
                  <a:srgbClr val="FFFF00"/>
                </a:highlight>
              </a:rPr>
              <a:t>(parallel)</a:t>
            </a:r>
          </a:p>
        </p:txBody>
      </p:sp>
      <p:sp>
        <p:nvSpPr>
          <p:cNvPr id="16" name="TextBox 15">
            <a:extLst>
              <a:ext uri="{FF2B5EF4-FFF2-40B4-BE49-F238E27FC236}">
                <a16:creationId xmlns:a16="http://schemas.microsoft.com/office/drawing/2014/main" id="{0D1C5A9D-EE32-09E7-D00E-A7CEF3068250}"/>
              </a:ext>
            </a:extLst>
          </p:cNvPr>
          <p:cNvSpPr txBox="1"/>
          <p:nvPr/>
        </p:nvSpPr>
        <p:spPr>
          <a:xfrm>
            <a:off x="609600" y="905932"/>
            <a:ext cx="3505200" cy="461665"/>
          </a:xfrm>
          <a:prstGeom prst="rect">
            <a:avLst/>
          </a:prstGeom>
          <a:noFill/>
        </p:spPr>
        <p:txBody>
          <a:bodyPr wrap="square" rtlCol="0">
            <a:spAutoFit/>
          </a:bodyPr>
          <a:lstStyle/>
          <a:p>
            <a:pPr algn="ctr">
              <a:buNone/>
            </a:pPr>
            <a:r>
              <a:rPr lang="en-US" dirty="0">
                <a:solidFill>
                  <a:srgbClr val="00B050"/>
                </a:solidFill>
              </a:rPr>
              <a:t>MUX PROs</a:t>
            </a:r>
          </a:p>
        </p:txBody>
      </p:sp>
      <p:sp>
        <p:nvSpPr>
          <p:cNvPr id="17" name="TextBox 16">
            <a:extLst>
              <a:ext uri="{FF2B5EF4-FFF2-40B4-BE49-F238E27FC236}">
                <a16:creationId xmlns:a16="http://schemas.microsoft.com/office/drawing/2014/main" id="{3BDE3346-971E-7FB8-B14A-7402D2789697}"/>
              </a:ext>
            </a:extLst>
          </p:cNvPr>
          <p:cNvSpPr txBox="1"/>
          <p:nvPr/>
        </p:nvSpPr>
        <p:spPr>
          <a:xfrm>
            <a:off x="5020732" y="905932"/>
            <a:ext cx="3505200" cy="461665"/>
          </a:xfrm>
          <a:prstGeom prst="rect">
            <a:avLst/>
          </a:prstGeom>
          <a:noFill/>
        </p:spPr>
        <p:txBody>
          <a:bodyPr wrap="square" rtlCol="0">
            <a:spAutoFit/>
          </a:bodyPr>
          <a:lstStyle/>
          <a:p>
            <a:pPr algn="ctr">
              <a:buNone/>
            </a:pPr>
            <a:r>
              <a:rPr lang="en-US" dirty="0">
                <a:solidFill>
                  <a:srgbClr val="FF0000"/>
                </a:solidFill>
              </a:rPr>
              <a:t>MUX CONs</a:t>
            </a:r>
          </a:p>
        </p:txBody>
      </p:sp>
      <p:sp>
        <p:nvSpPr>
          <p:cNvPr id="19" name="TextBox 18">
            <a:extLst>
              <a:ext uri="{FF2B5EF4-FFF2-40B4-BE49-F238E27FC236}">
                <a16:creationId xmlns:a16="http://schemas.microsoft.com/office/drawing/2014/main" id="{4386C6E7-5548-0D27-1BA7-C56FD7CC63AA}"/>
              </a:ext>
            </a:extLst>
          </p:cNvPr>
          <p:cNvSpPr txBox="1"/>
          <p:nvPr/>
        </p:nvSpPr>
        <p:spPr>
          <a:xfrm>
            <a:off x="76200" y="1710123"/>
            <a:ext cx="4292600" cy="1015663"/>
          </a:xfrm>
          <a:prstGeom prst="rect">
            <a:avLst/>
          </a:prstGeom>
          <a:noFill/>
        </p:spPr>
        <p:txBody>
          <a:bodyPr wrap="square">
            <a:spAutoFit/>
          </a:bodyPr>
          <a:lstStyle/>
          <a:p>
            <a:pPr>
              <a:buNone/>
            </a:pPr>
            <a:r>
              <a:rPr lang="en-US" sz="2000" dirty="0"/>
              <a:t>intermediate values are accessible from the signals linking the logic gates and the </a:t>
            </a:r>
            <a:r>
              <a:rPr lang="en-US" sz="2000" dirty="0" err="1"/>
              <a:t>MUXes</a:t>
            </a:r>
            <a:r>
              <a:rPr lang="en-US" sz="2000" dirty="0"/>
              <a:t>.</a:t>
            </a:r>
          </a:p>
        </p:txBody>
      </p:sp>
      <p:sp>
        <p:nvSpPr>
          <p:cNvPr id="20" name="TextBox 19">
            <a:extLst>
              <a:ext uri="{FF2B5EF4-FFF2-40B4-BE49-F238E27FC236}">
                <a16:creationId xmlns:a16="http://schemas.microsoft.com/office/drawing/2014/main" id="{A72092A9-3B32-12F4-6389-2522859ECCA5}"/>
              </a:ext>
            </a:extLst>
          </p:cNvPr>
          <p:cNvSpPr txBox="1"/>
          <p:nvPr/>
        </p:nvSpPr>
        <p:spPr>
          <a:xfrm>
            <a:off x="4652433" y="1804811"/>
            <a:ext cx="4292600" cy="707886"/>
          </a:xfrm>
          <a:prstGeom prst="rect">
            <a:avLst/>
          </a:prstGeom>
          <a:noFill/>
        </p:spPr>
        <p:txBody>
          <a:bodyPr wrap="square">
            <a:spAutoFit/>
          </a:bodyPr>
          <a:lstStyle/>
          <a:p>
            <a:pPr>
              <a:buNone/>
            </a:pPr>
            <a:r>
              <a:rPr lang="en-US" sz="2000" dirty="0"/>
              <a:t>MUX logic chain </a:t>
            </a:r>
            <a:r>
              <a:rPr lang="en-US" sz="2000" dirty="0">
                <a:sym typeface="Wingdings" panose="05000000000000000000" pitchFamily="2" charset="2"/>
              </a:rPr>
              <a:t> carry logic becomes slow</a:t>
            </a:r>
            <a:endParaRPr lang="en-US" sz="2000" dirty="0"/>
          </a:p>
        </p:txBody>
      </p:sp>
      <p:sp>
        <p:nvSpPr>
          <p:cNvPr id="22" name="TextBox 21">
            <a:extLst>
              <a:ext uri="{FF2B5EF4-FFF2-40B4-BE49-F238E27FC236}">
                <a16:creationId xmlns:a16="http://schemas.microsoft.com/office/drawing/2014/main" id="{04BA5127-4997-4DB8-20F5-D8E99896C531}"/>
              </a:ext>
            </a:extLst>
          </p:cNvPr>
          <p:cNvSpPr txBox="1"/>
          <p:nvPr/>
        </p:nvSpPr>
        <p:spPr>
          <a:xfrm>
            <a:off x="4588933" y="3809050"/>
            <a:ext cx="4614332" cy="1015663"/>
          </a:xfrm>
          <a:prstGeom prst="rect">
            <a:avLst/>
          </a:prstGeom>
          <a:noFill/>
        </p:spPr>
        <p:txBody>
          <a:bodyPr wrap="square">
            <a:spAutoFit/>
          </a:bodyPr>
          <a:lstStyle/>
          <a:p>
            <a:pPr>
              <a:buNone/>
            </a:pPr>
            <a:r>
              <a:rPr lang="en-US" sz="2000" dirty="0"/>
              <a:t>to implement a small function(2-input AND gate), you’ll end up using an entire LUT to do so </a:t>
            </a:r>
            <a:r>
              <a:rPr lang="en-US" sz="2000" dirty="0">
                <a:sym typeface="Wingdings" panose="05000000000000000000" pitchFamily="2" charset="2"/>
              </a:rPr>
              <a:t> wasteful</a:t>
            </a:r>
            <a:endParaRPr lang="en-US" sz="2000" dirty="0"/>
          </a:p>
        </p:txBody>
      </p:sp>
      <p:sp>
        <p:nvSpPr>
          <p:cNvPr id="23" name="TextBox 22">
            <a:extLst>
              <a:ext uri="{FF2B5EF4-FFF2-40B4-BE49-F238E27FC236}">
                <a16:creationId xmlns:a16="http://schemas.microsoft.com/office/drawing/2014/main" id="{B3B1AD9E-6B66-A2A6-1A87-24745FBA42D9}"/>
              </a:ext>
            </a:extLst>
          </p:cNvPr>
          <p:cNvSpPr txBox="1"/>
          <p:nvPr/>
        </p:nvSpPr>
        <p:spPr>
          <a:xfrm>
            <a:off x="127000" y="5217368"/>
            <a:ext cx="4343399" cy="707886"/>
          </a:xfrm>
          <a:prstGeom prst="rect">
            <a:avLst/>
          </a:prstGeom>
          <a:noFill/>
        </p:spPr>
        <p:txBody>
          <a:bodyPr wrap="square">
            <a:spAutoFit/>
          </a:bodyPr>
          <a:lstStyle/>
          <a:p>
            <a:pPr>
              <a:buNone/>
            </a:pPr>
            <a:r>
              <a:rPr lang="en-US" sz="2000" dirty="0"/>
              <a:t>A LUT can be reconfigured to be used as RAM if needed</a:t>
            </a:r>
          </a:p>
        </p:txBody>
      </p:sp>
      <p:pic>
        <p:nvPicPr>
          <p:cNvPr id="2" name="Audio 1">
            <a:hlinkClick r:id="" action="ppaction://media"/>
            <a:extLst>
              <a:ext uri="{FF2B5EF4-FFF2-40B4-BE49-F238E27FC236}">
                <a16:creationId xmlns:a16="http://schemas.microsoft.com/office/drawing/2014/main" id="{7A9CEF76-5BDF-C0A1-7B0C-0CA498A3FA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59792147"/>
      </p:ext>
    </p:extLst>
  </p:cSld>
  <p:clrMapOvr>
    <a:masterClrMapping/>
  </p:clrMapOvr>
  <mc:AlternateContent xmlns:mc="http://schemas.openxmlformats.org/markup-compatibility/2006" xmlns:p14="http://schemas.microsoft.com/office/powerpoint/2010/main">
    <mc:Choice Requires="p14">
      <p:transition spd="slow" p14:dur="2000" advTm="64133"/>
    </mc:Choice>
    <mc:Fallback xmlns="">
      <p:transition spd="slow" advTm="6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3FCC8A-E297-33C1-5B2E-B68F399C3281}"/>
              </a:ext>
            </a:extLst>
          </p:cNvPr>
          <p:cNvPicPr>
            <a:picLocks noChangeAspect="1"/>
          </p:cNvPicPr>
          <p:nvPr/>
        </p:nvPicPr>
        <p:blipFill>
          <a:blip r:embed="rId4"/>
          <a:stretch>
            <a:fillRect/>
          </a:stretch>
        </p:blipFill>
        <p:spPr>
          <a:xfrm>
            <a:off x="262739" y="3948571"/>
            <a:ext cx="4016801" cy="2756496"/>
          </a:xfrm>
          <a:prstGeom prst="rect">
            <a:avLst/>
          </a:prstGeom>
        </p:spPr>
      </p:pic>
      <p:pic>
        <p:nvPicPr>
          <p:cNvPr id="4" name="Picture 3">
            <a:extLst>
              <a:ext uri="{FF2B5EF4-FFF2-40B4-BE49-F238E27FC236}">
                <a16:creationId xmlns:a16="http://schemas.microsoft.com/office/drawing/2014/main" id="{D3B6AC56-DD7B-A49B-F295-E56BC478D211}"/>
              </a:ext>
            </a:extLst>
          </p:cNvPr>
          <p:cNvPicPr>
            <a:picLocks noChangeAspect="1"/>
          </p:cNvPicPr>
          <p:nvPr/>
        </p:nvPicPr>
        <p:blipFill>
          <a:blip r:embed="rId5"/>
          <a:stretch>
            <a:fillRect/>
          </a:stretch>
        </p:blipFill>
        <p:spPr>
          <a:xfrm>
            <a:off x="4191000" y="1219248"/>
            <a:ext cx="4554793" cy="3189165"/>
          </a:xfrm>
          <a:prstGeom prst="rect">
            <a:avLst/>
          </a:prstGeom>
        </p:spPr>
      </p:pic>
      <p:sp>
        <p:nvSpPr>
          <p:cNvPr id="5" name="Slide Number Placeholder 4">
            <a:extLst>
              <a:ext uri="{FF2B5EF4-FFF2-40B4-BE49-F238E27FC236}">
                <a16:creationId xmlns:a16="http://schemas.microsoft.com/office/drawing/2014/main" id="{29EE7E70-37E2-C087-9069-A0F999CA1D3F}"/>
              </a:ext>
            </a:extLst>
          </p:cNvPr>
          <p:cNvSpPr>
            <a:spLocks noGrp="1"/>
          </p:cNvSpPr>
          <p:nvPr>
            <p:ph type="sldNum" sz="quarter" idx="12"/>
          </p:nvPr>
        </p:nvSpPr>
        <p:spPr/>
        <p:txBody>
          <a:bodyPr/>
          <a:lstStyle/>
          <a:p>
            <a:pPr>
              <a:defRPr/>
            </a:pPr>
            <a:fld id="{5BE49736-B368-C840-80FE-046B1BC27A41}" type="slidenum">
              <a:rPr lang="en-US" smtClean="0"/>
              <a:pPr>
                <a:defRPr/>
              </a:pPr>
              <a:t>71</a:t>
            </a:fld>
            <a:endParaRPr lang="en-US"/>
          </a:p>
        </p:txBody>
      </p:sp>
      <p:sp>
        <p:nvSpPr>
          <p:cNvPr id="6" name="TextBox 3">
            <a:extLst>
              <a:ext uri="{FF2B5EF4-FFF2-40B4-BE49-F238E27FC236}">
                <a16:creationId xmlns:a16="http://schemas.microsoft.com/office/drawing/2014/main" id="{FAEAA02D-373B-E8E1-8960-BD192DB5699E}"/>
              </a:ext>
            </a:extLst>
          </p:cNvPr>
          <p:cNvSpPr txBox="1">
            <a:spLocks noChangeArrowheads="1"/>
          </p:cNvSpPr>
          <p:nvPr/>
        </p:nvSpPr>
        <p:spPr bwMode="auto">
          <a:xfrm>
            <a:off x="76200" y="0"/>
            <a:ext cx="8991599" cy="646331"/>
          </a:xfrm>
          <a:prstGeom prst="rect">
            <a:avLst/>
          </a:prstGeom>
          <a:noFill/>
          <a:ln w="9525">
            <a:noFill/>
            <a:miter lim="800000"/>
            <a:headEnd/>
            <a:tailEnd/>
          </a:ln>
        </p:spPr>
        <p:txBody>
          <a:bodyPr wrap="square">
            <a:prstTxWarp prst="textNoShape">
              <a:avLst/>
            </a:prstTxWarp>
            <a:spAutoFit/>
          </a:bodyPr>
          <a:lstStyle/>
          <a:p>
            <a:pPr algn="ctr">
              <a:buNone/>
            </a:pPr>
            <a:r>
              <a:rPr lang="en-US" sz="3600" dirty="0">
                <a:solidFill>
                  <a:srgbClr val="0000FF"/>
                </a:solidFill>
                <a:latin typeface="Comic Sans MS" charset="0"/>
                <a:sym typeface="Wingdings" charset="2"/>
              </a:rPr>
              <a:t>Coarse Grained Architecture</a:t>
            </a:r>
          </a:p>
        </p:txBody>
      </p:sp>
      <p:sp>
        <p:nvSpPr>
          <p:cNvPr id="10" name="TextBox 9">
            <a:extLst>
              <a:ext uri="{FF2B5EF4-FFF2-40B4-BE49-F238E27FC236}">
                <a16:creationId xmlns:a16="http://schemas.microsoft.com/office/drawing/2014/main" id="{552A6A56-FF60-91F1-795F-3A3DDB7BC98A}"/>
              </a:ext>
            </a:extLst>
          </p:cNvPr>
          <p:cNvSpPr txBox="1"/>
          <p:nvPr/>
        </p:nvSpPr>
        <p:spPr>
          <a:xfrm>
            <a:off x="279673" y="1434725"/>
            <a:ext cx="3657600" cy="584775"/>
          </a:xfrm>
          <a:prstGeom prst="rect">
            <a:avLst/>
          </a:prstGeom>
          <a:noFill/>
        </p:spPr>
        <p:txBody>
          <a:bodyPr wrap="square">
            <a:spAutoFit/>
          </a:bodyPr>
          <a:lstStyle/>
          <a:p>
            <a:pPr>
              <a:buNone/>
            </a:pPr>
            <a:r>
              <a:rPr lang="en-US" sz="1600" dirty="0"/>
              <a:t>Each block has its own little LUT, some RAM, a few </a:t>
            </a:r>
            <a:r>
              <a:rPr lang="en-US" sz="1600" dirty="0" err="1"/>
              <a:t>MUXes</a:t>
            </a:r>
            <a:r>
              <a:rPr lang="en-US" sz="1600" dirty="0"/>
              <a:t>  etc.</a:t>
            </a:r>
            <a:endParaRPr lang="en-US" sz="2000" dirty="0"/>
          </a:p>
        </p:txBody>
      </p:sp>
      <p:sp>
        <p:nvSpPr>
          <p:cNvPr id="11" name="TextBox 3">
            <a:extLst>
              <a:ext uri="{FF2B5EF4-FFF2-40B4-BE49-F238E27FC236}">
                <a16:creationId xmlns:a16="http://schemas.microsoft.com/office/drawing/2014/main" id="{F2106B2E-B4F4-74D5-889F-DAACF5CF1421}"/>
              </a:ext>
            </a:extLst>
          </p:cNvPr>
          <p:cNvSpPr txBox="1">
            <a:spLocks noChangeArrowheads="1"/>
          </p:cNvSpPr>
          <p:nvPr/>
        </p:nvSpPr>
        <p:spPr bwMode="auto">
          <a:xfrm>
            <a:off x="1312423" y="701957"/>
            <a:ext cx="6519151" cy="461665"/>
          </a:xfrm>
          <a:prstGeom prst="rect">
            <a:avLst/>
          </a:prstGeom>
          <a:noFill/>
          <a:ln w="9525">
            <a:noFill/>
            <a:miter lim="800000"/>
            <a:headEnd/>
            <a:tailEnd/>
          </a:ln>
        </p:spPr>
        <p:txBody>
          <a:bodyPr wrap="square">
            <a:prstTxWarp prst="textNoShape">
              <a:avLst/>
            </a:prstTxWarp>
            <a:spAutoFit/>
          </a:bodyPr>
          <a:lstStyle/>
          <a:p>
            <a:pPr algn="ctr">
              <a:buNone/>
            </a:pPr>
            <a:r>
              <a:rPr lang="en-US" dirty="0">
                <a:solidFill>
                  <a:srgbClr val="0000FF"/>
                </a:solidFill>
                <a:latin typeface="Comic Sans MS" charset="0"/>
                <a:sym typeface="Wingdings" charset="2"/>
              </a:rPr>
              <a:t>You have logic blocks/cells</a:t>
            </a:r>
          </a:p>
        </p:txBody>
      </p:sp>
      <p:sp>
        <p:nvSpPr>
          <p:cNvPr id="13" name="TextBox 12">
            <a:extLst>
              <a:ext uri="{FF2B5EF4-FFF2-40B4-BE49-F238E27FC236}">
                <a16:creationId xmlns:a16="http://schemas.microsoft.com/office/drawing/2014/main" id="{BA133721-E1FB-A6B3-3B78-A5C8F52F407C}"/>
              </a:ext>
            </a:extLst>
          </p:cNvPr>
          <p:cNvSpPr txBox="1"/>
          <p:nvPr/>
        </p:nvSpPr>
        <p:spPr>
          <a:xfrm>
            <a:off x="271206" y="2220581"/>
            <a:ext cx="3462593" cy="1643527"/>
          </a:xfrm>
          <a:prstGeom prst="rect">
            <a:avLst/>
          </a:prstGeom>
          <a:noFill/>
        </p:spPr>
        <p:txBody>
          <a:bodyPr wrap="square">
            <a:spAutoFit/>
          </a:bodyPr>
          <a:lstStyle/>
          <a:p>
            <a:pPr>
              <a:buNone/>
            </a:pPr>
            <a:r>
              <a:rPr lang="en-US" sz="1800" dirty="0"/>
              <a:t>They can also have dedicated multipliers/adders in each cell</a:t>
            </a:r>
          </a:p>
          <a:p>
            <a:pPr>
              <a:buNone/>
            </a:pPr>
            <a:endParaRPr lang="en-US" sz="1800" dirty="0"/>
          </a:p>
          <a:p>
            <a:pPr>
              <a:buNone/>
            </a:pPr>
            <a:endParaRPr lang="en-US" sz="1800" dirty="0"/>
          </a:p>
          <a:p>
            <a:pPr>
              <a:buNone/>
            </a:pPr>
            <a:r>
              <a:rPr lang="en-US" sz="1800" dirty="0"/>
              <a:t>Even a small microprocessor!</a:t>
            </a:r>
          </a:p>
        </p:txBody>
      </p:sp>
      <p:sp>
        <p:nvSpPr>
          <p:cNvPr id="14" name="TextBox 13">
            <a:extLst>
              <a:ext uri="{FF2B5EF4-FFF2-40B4-BE49-F238E27FC236}">
                <a16:creationId xmlns:a16="http://schemas.microsoft.com/office/drawing/2014/main" id="{A0ED8F8E-764A-3E53-8BF7-6FEDEEB624A2}"/>
              </a:ext>
            </a:extLst>
          </p:cNvPr>
          <p:cNvSpPr txBox="1"/>
          <p:nvPr/>
        </p:nvSpPr>
        <p:spPr>
          <a:xfrm>
            <a:off x="4527731" y="5091997"/>
            <a:ext cx="4599336" cy="1520416"/>
          </a:xfrm>
          <a:prstGeom prst="rect">
            <a:avLst/>
          </a:prstGeom>
          <a:noFill/>
        </p:spPr>
        <p:txBody>
          <a:bodyPr wrap="none" rtlCol="0">
            <a:spAutoFit/>
          </a:bodyPr>
          <a:lstStyle/>
          <a:p>
            <a:pPr>
              <a:buNone/>
            </a:pPr>
            <a:r>
              <a:rPr lang="en-US" sz="1600" dirty="0">
                <a:solidFill>
                  <a:srgbClr val="FF0000"/>
                </a:solidFill>
              </a:rPr>
              <a:t>NOT DISCUSSED HERE:</a:t>
            </a:r>
          </a:p>
          <a:p>
            <a:pPr>
              <a:buNone/>
            </a:pPr>
            <a:r>
              <a:rPr lang="en-US" sz="1600" dirty="0">
                <a:solidFill>
                  <a:srgbClr val="FF0000"/>
                </a:solidFill>
              </a:rPr>
              <a:t>Clock tree managers(manage all timing signals)</a:t>
            </a:r>
          </a:p>
          <a:p>
            <a:pPr>
              <a:buNone/>
            </a:pPr>
            <a:r>
              <a:rPr lang="en-US" sz="1600" dirty="0">
                <a:solidFill>
                  <a:srgbClr val="FF0000"/>
                </a:solidFill>
              </a:rPr>
              <a:t>Softcore processors</a:t>
            </a:r>
          </a:p>
          <a:p>
            <a:pPr>
              <a:buNone/>
            </a:pPr>
            <a:r>
              <a:rPr lang="en-US" sz="1600" dirty="0">
                <a:solidFill>
                  <a:srgbClr val="FF0000"/>
                </a:solidFill>
              </a:rPr>
              <a:t>Configurable I/O</a:t>
            </a:r>
          </a:p>
          <a:p>
            <a:pPr>
              <a:buNone/>
            </a:pPr>
            <a:r>
              <a:rPr lang="en-US" sz="1600" dirty="0">
                <a:solidFill>
                  <a:srgbClr val="FF0000"/>
                </a:solidFill>
              </a:rPr>
              <a:t>IP(intellectual property) cores and their uses</a:t>
            </a:r>
          </a:p>
        </p:txBody>
      </p:sp>
      <p:pic>
        <p:nvPicPr>
          <p:cNvPr id="2" name="Audio 1">
            <a:hlinkClick r:id="" action="ppaction://media"/>
            <a:extLst>
              <a:ext uri="{FF2B5EF4-FFF2-40B4-BE49-F238E27FC236}">
                <a16:creationId xmlns:a16="http://schemas.microsoft.com/office/drawing/2014/main" id="{B80197CE-D710-5CE2-A0CB-81690FF2CA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30688495"/>
      </p:ext>
    </p:extLst>
  </p:cSld>
  <p:clrMapOvr>
    <a:masterClrMapping/>
  </p:clrMapOvr>
  <mc:AlternateContent xmlns:mc="http://schemas.openxmlformats.org/markup-compatibility/2006" xmlns:p14="http://schemas.microsoft.com/office/powerpoint/2010/main">
    <mc:Choice Requires="p14">
      <p:transition spd="slow" p14:dur="2000" advTm="77226"/>
    </mc:Choice>
    <mc:Fallback xmlns="">
      <p:transition spd="slow" advTm="77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3"/>
          <p:cNvSpPr txBox="1">
            <a:spLocks noChangeArrowheads="1"/>
          </p:cNvSpPr>
          <p:nvPr/>
        </p:nvSpPr>
        <p:spPr bwMode="auto">
          <a:xfrm>
            <a:off x="386898" y="1295400"/>
            <a:ext cx="8571577" cy="2640723"/>
          </a:xfrm>
          <a:prstGeom prst="rect">
            <a:avLst/>
          </a:prstGeom>
          <a:noFill/>
          <a:ln w="9525">
            <a:noFill/>
            <a:miter lim="800000"/>
            <a:headEnd/>
            <a:tailEnd/>
          </a:ln>
        </p:spPr>
        <p:txBody>
          <a:bodyPr wrap="none">
            <a:prstTxWarp prst="textNoShape">
              <a:avLst/>
            </a:prstTxWarp>
            <a:spAutoFit/>
          </a:bodyPr>
          <a:lstStyle/>
          <a:p>
            <a:pPr marL="742950" indent="-742950"/>
            <a:r>
              <a:rPr lang="en-US" sz="3600" dirty="0">
                <a:solidFill>
                  <a:srgbClr val="0000FF"/>
                </a:solidFill>
                <a:latin typeface="Comic Sans MS" charset="0"/>
                <a:sym typeface="Wingdings" charset="2"/>
              </a:rPr>
              <a:t>Processors: AND/OR</a:t>
            </a:r>
          </a:p>
          <a:p>
            <a:pPr marL="742950" indent="-742950"/>
            <a:r>
              <a:rPr lang="en-US" sz="3600" dirty="0">
                <a:solidFill>
                  <a:srgbClr val="0000FF"/>
                </a:solidFill>
                <a:latin typeface="Comic Sans MS" charset="0"/>
                <a:sym typeface="Wingdings" charset="2"/>
              </a:rPr>
              <a:t>Selectors: MUX/DEMUX, Encoders</a:t>
            </a:r>
          </a:p>
          <a:p>
            <a:pPr marL="742950" indent="-742950"/>
            <a:r>
              <a:rPr lang="en-US" sz="3600" dirty="0">
                <a:solidFill>
                  <a:srgbClr val="0000FF"/>
                </a:solidFill>
                <a:latin typeface="Comic Sans MS" charset="0"/>
                <a:sym typeface="Wingdings" charset="2"/>
              </a:rPr>
              <a:t>Clocks: Shift Registers</a:t>
            </a:r>
          </a:p>
          <a:p>
            <a:pPr marL="742950" indent="-742950"/>
            <a:r>
              <a:rPr lang="en-US" sz="3600" dirty="0">
                <a:solidFill>
                  <a:srgbClr val="0000FF"/>
                </a:solidFill>
                <a:latin typeface="Comic Sans MS" charset="0"/>
                <a:sym typeface="Wingdings" charset="2"/>
              </a:rPr>
              <a:t>Memory: Flip-Flops</a:t>
            </a:r>
            <a:r>
              <a:rPr lang="en-US" sz="3600">
                <a:solidFill>
                  <a:srgbClr val="0000FF"/>
                </a:solidFill>
                <a:latin typeface="Comic Sans MS" charset="0"/>
                <a:sym typeface="Wingdings" charset="2"/>
              </a:rPr>
              <a:t>/Registers</a:t>
            </a:r>
            <a:endParaRPr lang="en-US" sz="3600" dirty="0">
              <a:solidFill>
                <a:srgbClr val="0000FF"/>
              </a:solidFill>
              <a:latin typeface="Comic Sans MS" charset="0"/>
              <a:sym typeface="Wingdings" charset="2"/>
            </a:endParaRPr>
          </a:p>
        </p:txBody>
      </p:sp>
      <p:sp>
        <p:nvSpPr>
          <p:cNvPr id="3" name="TextBox 3"/>
          <p:cNvSpPr txBox="1">
            <a:spLocks noChangeArrowheads="1"/>
          </p:cNvSpPr>
          <p:nvPr/>
        </p:nvSpPr>
        <p:spPr bwMode="auto">
          <a:xfrm>
            <a:off x="2895600" y="0"/>
            <a:ext cx="2698175" cy="646331"/>
          </a:xfrm>
          <a:prstGeom prst="rect">
            <a:avLst/>
          </a:prstGeom>
          <a:noFill/>
          <a:ln w="9525">
            <a:noFill/>
            <a:miter lim="800000"/>
            <a:headEnd/>
            <a:tailEnd/>
          </a:ln>
        </p:spPr>
        <p:txBody>
          <a:bodyPr wrap="none">
            <a:prstTxWarp prst="textNoShape">
              <a:avLst/>
            </a:prstTxWarp>
            <a:spAutoFit/>
          </a:bodyPr>
          <a:lstStyle/>
          <a:p>
            <a:pPr marL="742950" indent="-742950"/>
            <a:r>
              <a:rPr lang="en-US" sz="3600" dirty="0">
                <a:solidFill>
                  <a:srgbClr val="0000FF"/>
                </a:solidFill>
                <a:latin typeface="Comic Sans MS" charset="0"/>
                <a:sym typeface="Wingdings" charset="2"/>
              </a:rPr>
              <a:t>In summary</a:t>
            </a:r>
          </a:p>
        </p:txBody>
      </p:sp>
      <p:sp>
        <p:nvSpPr>
          <p:cNvPr id="2" name="Slide Number Placeholder 1"/>
          <p:cNvSpPr>
            <a:spLocks noGrp="1"/>
          </p:cNvSpPr>
          <p:nvPr>
            <p:ph type="sldNum" sz="quarter" idx="12"/>
          </p:nvPr>
        </p:nvSpPr>
        <p:spPr/>
        <p:txBody>
          <a:bodyPr/>
          <a:lstStyle/>
          <a:p>
            <a:pPr>
              <a:defRPr/>
            </a:pPr>
            <a:fld id="{9BF10D1A-075B-9E42-BF57-45BA4A3E0764}" type="slidenum">
              <a:rPr lang="en-US" smtClean="0"/>
              <a:pPr>
                <a:defRPr/>
              </a:pPr>
              <a:t>72</a:t>
            </a:fld>
            <a:endParaRPr lang="en-US"/>
          </a:p>
        </p:txBody>
      </p:sp>
      <p:pic>
        <p:nvPicPr>
          <p:cNvPr id="4" name="Audio 3">
            <a:hlinkClick r:id="" action="ppaction://media"/>
            <a:extLst>
              <a:ext uri="{FF2B5EF4-FFF2-40B4-BE49-F238E27FC236}">
                <a16:creationId xmlns:a16="http://schemas.microsoft.com/office/drawing/2014/main" id="{237F69AF-BF89-C5E8-5A32-21707ADE78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60"/>
    </mc:Choice>
    <mc:Fallback xmlns="">
      <p:transition spd="slow" advTm="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fld id="{209FB76D-AA1E-7D42-B21D-9CBB2A8DC25F}" type="slidenum">
              <a:rPr lang="en-US" sz="1400">
                <a:latin typeface="Arial" charset="0"/>
              </a:rPr>
              <a:pPr eaLnBrk="1" hangingPunct="1"/>
              <a:t>73</a:t>
            </a:fld>
            <a:endParaRPr lang="en-US" sz="1400">
              <a:latin typeface="Arial" charset="0"/>
            </a:endParaRPr>
          </a:p>
        </p:txBody>
      </p:sp>
      <p:sp>
        <p:nvSpPr>
          <p:cNvPr id="19460" name="Rectangle 5"/>
          <p:cNvSpPr>
            <a:spLocks noChangeArrowheads="1"/>
          </p:cNvSpPr>
          <p:nvPr/>
        </p:nvSpPr>
        <p:spPr bwMode="auto">
          <a:xfrm>
            <a:off x="-228600" y="-38100"/>
            <a:ext cx="6705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spcBef>
                <a:spcPct val="0"/>
              </a:spcBef>
              <a:buFontTx/>
              <a:buNone/>
            </a:pPr>
            <a:r>
              <a:rPr lang="en-US" sz="3600" b="1" dirty="0">
                <a:solidFill>
                  <a:schemeClr val="bg1"/>
                </a:solidFill>
              </a:rPr>
              <a:t>Next Lecture</a:t>
            </a:r>
          </a:p>
        </p:txBody>
      </p:sp>
      <p:sp>
        <p:nvSpPr>
          <p:cNvPr id="2" name="TextBox 1">
            <a:extLst>
              <a:ext uri="{FF2B5EF4-FFF2-40B4-BE49-F238E27FC236}">
                <a16:creationId xmlns:a16="http://schemas.microsoft.com/office/drawing/2014/main" id="{2348B59B-5AC6-1855-FE0F-5F2F84D32522}"/>
              </a:ext>
            </a:extLst>
          </p:cNvPr>
          <p:cNvSpPr txBox="1"/>
          <p:nvPr/>
        </p:nvSpPr>
        <p:spPr>
          <a:xfrm>
            <a:off x="4940323" y="980983"/>
            <a:ext cx="3863558" cy="1175706"/>
          </a:xfrm>
          <a:prstGeom prst="rect">
            <a:avLst/>
          </a:prstGeom>
          <a:noFill/>
        </p:spPr>
        <p:txBody>
          <a:bodyPr wrap="none" rtlCol="0">
            <a:spAutoFit/>
          </a:bodyPr>
          <a:lstStyle/>
          <a:p>
            <a:pPr>
              <a:buNone/>
            </a:pPr>
            <a:r>
              <a:rPr lang="en-US" sz="3200" dirty="0">
                <a:solidFill>
                  <a:schemeClr val="bg1"/>
                </a:solidFill>
              </a:rPr>
              <a:t>How we add quickly</a:t>
            </a:r>
          </a:p>
          <a:p>
            <a:pPr>
              <a:buNone/>
            </a:pPr>
            <a:r>
              <a:rPr lang="en-US" sz="3200" dirty="0">
                <a:solidFill>
                  <a:schemeClr val="bg1"/>
                </a:solidFill>
              </a:rPr>
              <a:t>(Intro to CMOS)</a:t>
            </a:r>
          </a:p>
        </p:txBody>
      </p:sp>
      <p:pic>
        <p:nvPicPr>
          <p:cNvPr id="3" name="Picture 33">
            <a:extLst>
              <a:ext uri="{FF2B5EF4-FFF2-40B4-BE49-F238E27FC236}">
                <a16:creationId xmlns:a16="http://schemas.microsoft.com/office/drawing/2014/main" id="{C5DAB9A6-C666-15AD-8A14-11BBB47059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373832"/>
            <a:ext cx="1926021" cy="160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Untitled.png">
            <a:extLst>
              <a:ext uri="{FF2B5EF4-FFF2-40B4-BE49-F238E27FC236}">
                <a16:creationId xmlns:a16="http://schemas.microsoft.com/office/drawing/2014/main" id="{88316076-8321-6D86-294C-B8FD55B2B981}"/>
              </a:ext>
            </a:extLst>
          </p:cNvPr>
          <p:cNvPicPr>
            <a:picLocks noChangeAspect="1"/>
          </p:cNvPicPr>
          <p:nvPr/>
        </p:nvPicPr>
        <p:blipFill>
          <a:blip r:embed="rId7"/>
          <a:stretch>
            <a:fillRect/>
          </a:stretch>
        </p:blipFill>
        <p:spPr>
          <a:xfrm>
            <a:off x="2286000" y="2743200"/>
            <a:ext cx="2605017" cy="1721107"/>
          </a:xfrm>
          <a:prstGeom prst="rect">
            <a:avLst/>
          </a:prstGeom>
        </p:spPr>
      </p:pic>
      <p:pic>
        <p:nvPicPr>
          <p:cNvPr id="6" name="Picture 5" descr="A screenshot of a computer program&#10;&#10;Description automatically generated">
            <a:extLst>
              <a:ext uri="{FF2B5EF4-FFF2-40B4-BE49-F238E27FC236}">
                <a16:creationId xmlns:a16="http://schemas.microsoft.com/office/drawing/2014/main" id="{23C0A2D2-CD07-4F61-A1DE-9A0F0B591A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7600" y="4721390"/>
            <a:ext cx="5288023" cy="1987219"/>
          </a:xfrm>
          <a:prstGeom prst="rect">
            <a:avLst/>
          </a:prstGeom>
        </p:spPr>
      </p:pic>
      <p:sp>
        <p:nvSpPr>
          <p:cNvPr id="7" name="Down Arrow 6">
            <a:extLst>
              <a:ext uri="{FF2B5EF4-FFF2-40B4-BE49-F238E27FC236}">
                <a16:creationId xmlns:a16="http://schemas.microsoft.com/office/drawing/2014/main" id="{6A532231-C3E9-FF85-FC2B-70278EA8BC03}"/>
              </a:ext>
            </a:extLst>
          </p:cNvPr>
          <p:cNvSpPr/>
          <p:nvPr/>
        </p:nvSpPr>
        <p:spPr>
          <a:xfrm rot="18639767">
            <a:off x="1981200" y="2286000"/>
            <a:ext cx="304800" cy="914400"/>
          </a:xfrm>
          <a:prstGeom prst="downArrow">
            <a:avLst/>
          </a:prstGeom>
          <a:solidFill>
            <a:schemeClr val="accent1"/>
          </a:solidFill>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
        <p:nvSpPr>
          <p:cNvPr id="8" name="Down Arrow 7">
            <a:extLst>
              <a:ext uri="{FF2B5EF4-FFF2-40B4-BE49-F238E27FC236}">
                <a16:creationId xmlns:a16="http://schemas.microsoft.com/office/drawing/2014/main" id="{96617A37-2DD7-E0B4-88E0-A1372A7E69FA}"/>
              </a:ext>
            </a:extLst>
          </p:cNvPr>
          <p:cNvSpPr/>
          <p:nvPr/>
        </p:nvSpPr>
        <p:spPr>
          <a:xfrm rot="18639767">
            <a:off x="4738617" y="4169472"/>
            <a:ext cx="304800" cy="914400"/>
          </a:xfrm>
          <a:prstGeom prst="downArrow">
            <a:avLst/>
          </a:prstGeom>
          <a:solidFill>
            <a:schemeClr val="accent1"/>
          </a:solidFill>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pic>
        <p:nvPicPr>
          <p:cNvPr id="5" name="Audio 4">
            <a:hlinkClick r:id="" action="ppaction://media"/>
            <a:extLst>
              <a:ext uri="{FF2B5EF4-FFF2-40B4-BE49-F238E27FC236}">
                <a16:creationId xmlns:a16="http://schemas.microsoft.com/office/drawing/2014/main" id="{9436BCF4-22FD-A299-CAC2-B150AF6B8D4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cSld>
  <p:clrMapOvr>
    <a:masterClrMapping/>
  </p:clrMapOvr>
  <p:transition spd="slow" advTm="14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2"/>
          </p:nvPr>
        </p:nvSpPr>
        <p:spPr>
          <a:xfrm>
            <a:off x="8001000" y="6172200"/>
            <a:ext cx="1143000" cy="47625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algn="ctr" eaLnBrk="1" hangingPunct="1"/>
            <a:fld id="{063D4928-ADE2-9F4F-AD18-D6C95872E04C}" type="slidenum">
              <a:rPr lang="en-US" sz="1200">
                <a:solidFill>
                  <a:srgbClr val="FF0000"/>
                </a:solidFill>
                <a:latin typeface="Arial" charset="0"/>
              </a:rPr>
              <a:pPr algn="ctr" eaLnBrk="1" hangingPunct="1"/>
              <a:t>8</a:t>
            </a:fld>
            <a:endParaRPr lang="en-US" sz="1200">
              <a:solidFill>
                <a:srgbClr val="FF0000"/>
              </a:solidFill>
              <a:latin typeface="Arial" charset="0"/>
            </a:endParaRPr>
          </a:p>
        </p:txBody>
      </p:sp>
      <p:sp>
        <p:nvSpPr>
          <p:cNvPr id="54276" name="TextBox 3"/>
          <p:cNvSpPr txBox="1">
            <a:spLocks noChangeArrowheads="1"/>
          </p:cNvSpPr>
          <p:nvPr/>
        </p:nvSpPr>
        <p:spPr bwMode="auto">
          <a:xfrm>
            <a:off x="1257895" y="0"/>
            <a:ext cx="6934198" cy="1311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MS PGothic" charset="0"/>
                <a:cs typeface="MS PGothic" charset="0"/>
              </a:defRPr>
            </a:lvl1pPr>
            <a:lvl2pPr marL="742950" indent="-285750" eaLnBrk="0" hangingPunct="0">
              <a:defRPr sz="2400">
                <a:solidFill>
                  <a:schemeClr val="tx1"/>
                </a:solidFill>
                <a:latin typeface="Comic Sans MS" charset="0"/>
                <a:ea typeface="MS PGothic" charset="0"/>
                <a:cs typeface="MS PGothic" charset="0"/>
              </a:defRPr>
            </a:lvl2pPr>
            <a:lvl3pPr marL="1143000" indent="-228600" eaLnBrk="0" hangingPunct="0">
              <a:defRPr sz="2400">
                <a:solidFill>
                  <a:schemeClr val="tx1"/>
                </a:solidFill>
                <a:latin typeface="Comic Sans MS" charset="0"/>
                <a:ea typeface="MS PGothic" charset="0"/>
                <a:cs typeface="MS PGothic" charset="0"/>
              </a:defRPr>
            </a:lvl3pPr>
            <a:lvl4pPr marL="1600200" indent="-228600" eaLnBrk="0" hangingPunct="0">
              <a:defRPr sz="2400">
                <a:solidFill>
                  <a:schemeClr val="tx1"/>
                </a:solidFill>
                <a:latin typeface="Comic Sans MS" charset="0"/>
                <a:ea typeface="MS PGothic" charset="0"/>
                <a:cs typeface="MS PGothic" charset="0"/>
              </a:defRPr>
            </a:lvl4pPr>
            <a:lvl5pPr marL="2057400" indent="-228600" eaLnBrk="0" hangingPunct="0">
              <a:defRPr sz="2400">
                <a:solidFill>
                  <a:schemeClr val="tx1"/>
                </a:solidFill>
                <a:latin typeface="Comic Sans MS" charset="0"/>
                <a:ea typeface="MS PGothic" charset="0"/>
                <a:cs typeface="MS PGothic" charset="0"/>
              </a:defRPr>
            </a:lvl5pPr>
            <a:lvl6pPr marL="25146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6pPr>
            <a:lvl7pPr marL="29718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7pPr>
            <a:lvl8pPr marL="34290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8pPr>
            <a:lvl9pPr marL="3886200" indent="-228600" algn="just" eaLnBrk="0" fontAlgn="base" hangingPunct="0">
              <a:spcBef>
                <a:spcPct val="20000"/>
              </a:spcBef>
              <a:spcAft>
                <a:spcPct val="0"/>
              </a:spcAft>
              <a:buChar char="•"/>
              <a:defRPr sz="2400">
                <a:solidFill>
                  <a:schemeClr val="tx1"/>
                </a:solidFill>
                <a:latin typeface="Comic Sans MS" charset="0"/>
                <a:ea typeface="MS PGothic" charset="0"/>
                <a:cs typeface="MS PGothic" charset="0"/>
              </a:defRPr>
            </a:lvl9pPr>
          </a:lstStyle>
          <a:p>
            <a:pPr eaLnBrk="1" hangingPunct="1">
              <a:buNone/>
            </a:pPr>
            <a:r>
              <a:rPr lang="en-US" sz="3600" b="1" dirty="0">
                <a:solidFill>
                  <a:srgbClr val="0000FF"/>
                </a:solidFill>
              </a:rPr>
              <a:t>Simple gate: an inverter</a:t>
            </a:r>
          </a:p>
          <a:p>
            <a:pPr eaLnBrk="1" hangingPunct="1">
              <a:buNone/>
            </a:pPr>
            <a:r>
              <a:rPr lang="en-US" sz="3600" b="1" dirty="0">
                <a:solidFill>
                  <a:srgbClr val="0000FF"/>
                </a:solidFill>
              </a:rPr>
              <a:t>1-input 1-output</a:t>
            </a:r>
          </a:p>
        </p:txBody>
      </p:sp>
      <p:grpSp>
        <p:nvGrpSpPr>
          <p:cNvPr id="36" name="Group 33"/>
          <p:cNvGrpSpPr>
            <a:grpSpLocks/>
          </p:cNvGrpSpPr>
          <p:nvPr/>
        </p:nvGrpSpPr>
        <p:grpSpPr bwMode="auto">
          <a:xfrm>
            <a:off x="1740358" y="2447925"/>
            <a:ext cx="2693988" cy="939800"/>
            <a:chOff x="5952404" y="446434"/>
            <a:chExt cx="2200996" cy="940623"/>
          </a:xfrm>
        </p:grpSpPr>
        <p:cxnSp>
          <p:nvCxnSpPr>
            <p:cNvPr id="39" name="Straight Connector 38"/>
            <p:cNvCxnSpPr>
              <a:cxnSpLocks noChangeShapeType="1"/>
            </p:cNvCxnSpPr>
            <p:nvPr/>
          </p:nvCxnSpPr>
          <p:spPr bwMode="auto">
            <a:xfrm rot="5400000">
              <a:off x="6196736" y="916746"/>
              <a:ext cx="940623"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40" name="Straight Connector 39"/>
            <p:cNvCxnSpPr>
              <a:cxnSpLocks noChangeShapeType="1"/>
            </p:cNvCxnSpPr>
            <p:nvPr/>
          </p:nvCxnSpPr>
          <p:spPr bwMode="auto">
            <a:xfrm>
              <a:off x="5952404" y="891323"/>
              <a:ext cx="723722" cy="158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41" name="Straight Connector 40"/>
            <p:cNvCxnSpPr>
              <a:cxnSpLocks noChangeShapeType="1"/>
            </p:cNvCxnSpPr>
            <p:nvPr/>
          </p:nvCxnSpPr>
          <p:spPr bwMode="auto">
            <a:xfrm>
              <a:off x="7667028" y="913568"/>
              <a:ext cx="486372" cy="158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grpSp>
      <p:sp>
        <p:nvSpPr>
          <p:cNvPr id="42" name="TextBox 8"/>
          <p:cNvSpPr txBox="1">
            <a:spLocks noChangeArrowheads="1"/>
          </p:cNvSpPr>
          <p:nvPr/>
        </p:nvSpPr>
        <p:spPr bwMode="auto">
          <a:xfrm>
            <a:off x="3311513" y="3511550"/>
            <a:ext cx="885179" cy="461665"/>
          </a:xfrm>
          <a:prstGeom prst="rect">
            <a:avLst/>
          </a:prstGeom>
          <a:noFill/>
          <a:ln w="9525">
            <a:noFill/>
            <a:miter lim="800000"/>
            <a:headEnd/>
            <a:tailEnd/>
          </a:ln>
        </p:spPr>
        <p:txBody>
          <a:bodyPr wrap="none">
            <a:prstTxWarp prst="textNoShape">
              <a:avLst/>
            </a:prstTxWarp>
            <a:spAutoFit/>
          </a:bodyPr>
          <a:lstStyle/>
          <a:p>
            <a:pPr>
              <a:buNone/>
            </a:pPr>
            <a:r>
              <a:rPr lang="en-US" sz="2400">
                <a:solidFill>
                  <a:srgbClr val="FF0000"/>
                </a:solidFill>
                <a:latin typeface="Comic Sans MS" charset="0"/>
              </a:rPr>
              <a:t>NOT</a:t>
            </a:r>
          </a:p>
        </p:txBody>
      </p:sp>
      <p:sp>
        <p:nvSpPr>
          <p:cNvPr id="43" name="Oval 42"/>
          <p:cNvSpPr>
            <a:spLocks noChangeArrowheads="1"/>
          </p:cNvSpPr>
          <p:nvPr/>
        </p:nvSpPr>
        <p:spPr bwMode="auto">
          <a:xfrm>
            <a:off x="3845383" y="2740025"/>
            <a:ext cx="334963" cy="304800"/>
          </a:xfrm>
          <a:prstGeom prst="ellipse">
            <a:avLst/>
          </a:prstGeom>
          <a:solidFill>
            <a:schemeClr val="bg1"/>
          </a:solidFill>
          <a:ln w="9525">
            <a:solidFill>
              <a:srgbClr val="4A7EBB"/>
            </a:solidFill>
            <a:round/>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4" name="Rectangle 43"/>
          <p:cNvSpPr>
            <a:spLocks noChangeArrowheads="1"/>
          </p:cNvSpPr>
          <p:nvPr/>
        </p:nvSpPr>
        <p:spPr bwMode="auto">
          <a:xfrm>
            <a:off x="5167771" y="4114800"/>
            <a:ext cx="838200" cy="1676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5" name="Rectangle 44"/>
          <p:cNvSpPr>
            <a:spLocks noChangeArrowheads="1"/>
          </p:cNvSpPr>
          <p:nvPr/>
        </p:nvSpPr>
        <p:spPr bwMode="auto">
          <a:xfrm>
            <a:off x="6005971" y="4114800"/>
            <a:ext cx="838200" cy="1676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6" name="Rectangle 45"/>
          <p:cNvSpPr>
            <a:spLocks noChangeArrowheads="1"/>
          </p:cNvSpPr>
          <p:nvPr/>
        </p:nvSpPr>
        <p:spPr bwMode="auto">
          <a:xfrm>
            <a:off x="5167771" y="4114800"/>
            <a:ext cx="16764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7" name="Rectangle 46"/>
          <p:cNvSpPr>
            <a:spLocks noChangeArrowheads="1"/>
          </p:cNvSpPr>
          <p:nvPr/>
        </p:nvSpPr>
        <p:spPr bwMode="auto">
          <a:xfrm>
            <a:off x="5167771" y="4953000"/>
            <a:ext cx="16764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8" name="TextBox 17"/>
          <p:cNvSpPr txBox="1">
            <a:spLocks noChangeArrowheads="1"/>
          </p:cNvSpPr>
          <p:nvPr/>
        </p:nvSpPr>
        <p:spPr bwMode="auto">
          <a:xfrm>
            <a:off x="5320292" y="42672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49" name="TextBox 18"/>
          <p:cNvSpPr txBox="1">
            <a:spLocks noChangeArrowheads="1"/>
          </p:cNvSpPr>
          <p:nvPr/>
        </p:nvSpPr>
        <p:spPr bwMode="auto">
          <a:xfrm>
            <a:off x="6213577" y="42672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dirty="0">
                <a:latin typeface="Comic Sans MS" charset="0"/>
              </a:rPr>
              <a:t>1</a:t>
            </a:r>
          </a:p>
        </p:txBody>
      </p:sp>
      <p:sp>
        <p:nvSpPr>
          <p:cNvPr id="50" name="TextBox 20"/>
          <p:cNvSpPr txBox="1">
            <a:spLocks noChangeArrowheads="1"/>
          </p:cNvSpPr>
          <p:nvPr/>
        </p:nvSpPr>
        <p:spPr bwMode="auto">
          <a:xfrm>
            <a:off x="5353152" y="50546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51" name="TextBox 21"/>
          <p:cNvSpPr txBox="1">
            <a:spLocks noChangeArrowheads="1"/>
          </p:cNvSpPr>
          <p:nvPr/>
        </p:nvSpPr>
        <p:spPr bwMode="auto">
          <a:xfrm>
            <a:off x="6180717" y="5054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52" name="TextBox 29"/>
          <p:cNvSpPr txBox="1">
            <a:spLocks noChangeArrowheads="1"/>
          </p:cNvSpPr>
          <p:nvPr/>
        </p:nvSpPr>
        <p:spPr bwMode="auto">
          <a:xfrm>
            <a:off x="5319903" y="3441700"/>
            <a:ext cx="514885"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in</a:t>
            </a:r>
          </a:p>
        </p:txBody>
      </p:sp>
      <p:sp>
        <p:nvSpPr>
          <p:cNvPr id="53" name="TextBox 30"/>
          <p:cNvSpPr txBox="1">
            <a:spLocks noChangeArrowheads="1"/>
          </p:cNvSpPr>
          <p:nvPr/>
        </p:nvSpPr>
        <p:spPr bwMode="auto">
          <a:xfrm>
            <a:off x="6073341" y="3429000"/>
            <a:ext cx="808235"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out</a:t>
            </a:r>
          </a:p>
        </p:txBody>
      </p:sp>
      <p:sp>
        <p:nvSpPr>
          <p:cNvPr id="54" name="TextBox 31"/>
          <p:cNvSpPr txBox="1">
            <a:spLocks noChangeArrowheads="1"/>
          </p:cNvSpPr>
          <p:nvPr/>
        </p:nvSpPr>
        <p:spPr bwMode="auto">
          <a:xfrm>
            <a:off x="4196122" y="2371725"/>
            <a:ext cx="808235"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out</a:t>
            </a:r>
          </a:p>
        </p:txBody>
      </p:sp>
      <p:sp>
        <p:nvSpPr>
          <p:cNvPr id="55" name="TextBox 32"/>
          <p:cNvSpPr txBox="1">
            <a:spLocks noChangeArrowheads="1"/>
          </p:cNvSpPr>
          <p:nvPr/>
        </p:nvSpPr>
        <p:spPr bwMode="auto">
          <a:xfrm>
            <a:off x="1863915" y="2359025"/>
            <a:ext cx="514885"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in</a:t>
            </a:r>
          </a:p>
        </p:txBody>
      </p:sp>
      <p:cxnSp>
        <p:nvCxnSpPr>
          <p:cNvPr id="56" name="Straight Connector 55"/>
          <p:cNvCxnSpPr>
            <a:cxnSpLocks noChangeShapeType="1"/>
            <a:endCxn id="43" idx="2"/>
          </p:cNvCxnSpPr>
          <p:nvPr/>
        </p:nvCxnSpPr>
        <p:spPr bwMode="auto">
          <a:xfrm>
            <a:off x="2615071" y="2447925"/>
            <a:ext cx="1230312" cy="44450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7" name="Straight Connector 56"/>
          <p:cNvCxnSpPr>
            <a:cxnSpLocks noChangeShapeType="1"/>
          </p:cNvCxnSpPr>
          <p:nvPr/>
        </p:nvCxnSpPr>
        <p:spPr bwMode="auto">
          <a:xfrm flipV="1">
            <a:off x="2615071" y="2879725"/>
            <a:ext cx="1241425" cy="50800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pic>
        <p:nvPicPr>
          <p:cNvPr id="2" name="Audio 1">
            <a:hlinkClick r:id="" action="ppaction://media"/>
            <a:extLst>
              <a:ext uri="{FF2B5EF4-FFF2-40B4-BE49-F238E27FC236}">
                <a16:creationId xmlns:a16="http://schemas.microsoft.com/office/drawing/2014/main" id="{FB40CA0B-96EA-0189-17DF-558D98CF6F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3" name="Rectangle 2">
            <a:extLst>
              <a:ext uri="{FF2B5EF4-FFF2-40B4-BE49-F238E27FC236}">
                <a16:creationId xmlns:a16="http://schemas.microsoft.com/office/drawing/2014/main" id="{4BAB5858-4943-E7BA-CBDF-79A2EFE4A17B}"/>
              </a:ext>
            </a:extLst>
          </p:cNvPr>
          <p:cNvSpPr/>
          <p:nvPr/>
        </p:nvSpPr>
        <p:spPr>
          <a:xfrm>
            <a:off x="6005971" y="4114800"/>
            <a:ext cx="838200" cy="1676400"/>
          </a:xfrm>
          <a:prstGeom prst="rect">
            <a:avLst/>
          </a:prstGeom>
          <a:solidFill>
            <a:srgbClr val="FFC000">
              <a:alpha val="33000"/>
            </a:srgbClr>
          </a:solidFill>
          <a:ln w="38100" cmpd="sng">
            <a:solidFill>
              <a:schemeClr val="tx1"/>
            </a:solidFill>
          </a:ln>
        </p:spPr>
        <p:txBody>
          <a:bodyPr vert="horz" wrap="non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1974108748"/>
      </p:ext>
    </p:extLst>
  </p:cSld>
  <p:clrMapOvr>
    <a:masterClrMapping/>
  </p:clrMapOvr>
  <mc:AlternateContent xmlns:mc="http://schemas.openxmlformats.org/markup-compatibility/2006" xmlns:p14="http://schemas.microsoft.com/office/powerpoint/2010/main">
    <mc:Choice Requires="p14">
      <p:transition spd="slow" p14:dur="2000" advTm="53984"/>
    </mc:Choice>
    <mc:Fallback xmlns="">
      <p:transition spd="slow" advTm="5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1"/>
          <p:cNvGrpSpPr>
            <a:grpSpLocks/>
          </p:cNvGrpSpPr>
          <p:nvPr/>
        </p:nvGrpSpPr>
        <p:grpSpPr bwMode="auto">
          <a:xfrm>
            <a:off x="752435" y="3581400"/>
            <a:ext cx="2514600" cy="3200400"/>
            <a:chOff x="1676400" y="838200"/>
            <a:chExt cx="2514600" cy="3200400"/>
          </a:xfrm>
        </p:grpSpPr>
        <p:sp>
          <p:nvSpPr>
            <p:cNvPr id="4" name="Rectangle 3"/>
            <p:cNvSpPr>
              <a:spLocks noChangeArrowheads="1"/>
            </p:cNvSpPr>
            <p:nvPr/>
          </p:nvSpPr>
          <p:spPr bwMode="auto">
            <a:xfrm>
              <a:off x="16764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5" name="Rectangle 4"/>
            <p:cNvSpPr>
              <a:spLocks noChangeArrowheads="1"/>
            </p:cNvSpPr>
            <p:nvPr/>
          </p:nvSpPr>
          <p:spPr bwMode="auto">
            <a:xfrm>
              <a:off x="25146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6" name="Rectangle 5"/>
            <p:cNvSpPr>
              <a:spLocks noChangeArrowheads="1"/>
            </p:cNvSpPr>
            <p:nvPr/>
          </p:nvSpPr>
          <p:spPr bwMode="auto">
            <a:xfrm>
              <a:off x="33528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7" name="Rectangle 6"/>
            <p:cNvSpPr>
              <a:spLocks noChangeArrowheads="1"/>
            </p:cNvSpPr>
            <p:nvPr/>
          </p:nvSpPr>
          <p:spPr bwMode="auto">
            <a:xfrm>
              <a:off x="1676400" y="8382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8" name="Rectangle 7"/>
            <p:cNvSpPr>
              <a:spLocks noChangeArrowheads="1"/>
            </p:cNvSpPr>
            <p:nvPr/>
          </p:nvSpPr>
          <p:spPr bwMode="auto">
            <a:xfrm>
              <a:off x="1676400" y="16764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9" name="Rectangle 8"/>
            <p:cNvSpPr>
              <a:spLocks noChangeArrowheads="1"/>
            </p:cNvSpPr>
            <p:nvPr/>
          </p:nvSpPr>
          <p:spPr bwMode="auto">
            <a:xfrm>
              <a:off x="1676400" y="25146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6427" name="TextBox 9"/>
            <p:cNvSpPr txBox="1">
              <a:spLocks noChangeArrowheads="1"/>
            </p:cNvSpPr>
            <p:nvPr/>
          </p:nvSpPr>
          <p:spPr bwMode="auto">
            <a:xfrm>
              <a:off x="1829001"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28" name="TextBox 10"/>
            <p:cNvSpPr txBox="1">
              <a:spLocks noChangeArrowheads="1"/>
            </p:cNvSpPr>
            <p:nvPr/>
          </p:nvSpPr>
          <p:spPr bwMode="auto">
            <a:xfrm>
              <a:off x="2689266"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29" name="TextBox 11"/>
            <p:cNvSpPr txBox="1">
              <a:spLocks noChangeArrowheads="1"/>
            </p:cNvSpPr>
            <p:nvPr/>
          </p:nvSpPr>
          <p:spPr bwMode="auto">
            <a:xfrm>
              <a:off x="3527466"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30" name="TextBox 12"/>
            <p:cNvSpPr txBox="1">
              <a:spLocks noChangeArrowheads="1"/>
            </p:cNvSpPr>
            <p:nvPr/>
          </p:nvSpPr>
          <p:spPr bwMode="auto">
            <a:xfrm>
              <a:off x="1829001" y="17774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31" name="TextBox 13"/>
            <p:cNvSpPr txBox="1">
              <a:spLocks noChangeArrowheads="1"/>
            </p:cNvSpPr>
            <p:nvPr/>
          </p:nvSpPr>
          <p:spPr bwMode="auto">
            <a:xfrm>
              <a:off x="2722126" y="17774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6432" name="TextBox 14"/>
            <p:cNvSpPr txBox="1">
              <a:spLocks noChangeArrowheads="1"/>
            </p:cNvSpPr>
            <p:nvPr/>
          </p:nvSpPr>
          <p:spPr bwMode="auto">
            <a:xfrm>
              <a:off x="3527466" y="17774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33" name="TextBox 15"/>
            <p:cNvSpPr txBox="1">
              <a:spLocks noChangeArrowheads="1"/>
            </p:cNvSpPr>
            <p:nvPr/>
          </p:nvSpPr>
          <p:spPr bwMode="auto">
            <a:xfrm>
              <a:off x="1861861" y="26670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6434" name="TextBox 16"/>
            <p:cNvSpPr txBox="1">
              <a:spLocks noChangeArrowheads="1"/>
            </p:cNvSpPr>
            <p:nvPr/>
          </p:nvSpPr>
          <p:spPr bwMode="auto">
            <a:xfrm>
              <a:off x="2689266" y="26670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35" name="TextBox 17"/>
            <p:cNvSpPr txBox="1">
              <a:spLocks noChangeArrowheads="1"/>
            </p:cNvSpPr>
            <p:nvPr/>
          </p:nvSpPr>
          <p:spPr bwMode="auto">
            <a:xfrm>
              <a:off x="3527466" y="26670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36" name="TextBox 18"/>
            <p:cNvSpPr txBox="1">
              <a:spLocks noChangeArrowheads="1"/>
            </p:cNvSpPr>
            <p:nvPr/>
          </p:nvSpPr>
          <p:spPr bwMode="auto">
            <a:xfrm>
              <a:off x="1861861"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6437" name="TextBox 19"/>
            <p:cNvSpPr txBox="1">
              <a:spLocks noChangeArrowheads="1"/>
            </p:cNvSpPr>
            <p:nvPr/>
          </p:nvSpPr>
          <p:spPr bwMode="auto">
            <a:xfrm>
              <a:off x="2722126"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6438" name="TextBox 20"/>
            <p:cNvSpPr txBox="1">
              <a:spLocks noChangeArrowheads="1"/>
            </p:cNvSpPr>
            <p:nvPr/>
          </p:nvSpPr>
          <p:spPr bwMode="auto">
            <a:xfrm>
              <a:off x="3560326"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grpSp>
      <p:grpSp>
        <p:nvGrpSpPr>
          <p:cNvPr id="16387" name="Group 33"/>
          <p:cNvGrpSpPr>
            <a:grpSpLocks/>
          </p:cNvGrpSpPr>
          <p:nvPr/>
        </p:nvGrpSpPr>
        <p:grpSpPr bwMode="auto">
          <a:xfrm>
            <a:off x="838200" y="1600200"/>
            <a:ext cx="2209800" cy="1063625"/>
            <a:chOff x="5943600" y="370440"/>
            <a:chExt cx="2209800" cy="1063967"/>
          </a:xfrm>
        </p:grpSpPr>
        <p:cxnSp>
          <p:nvCxnSpPr>
            <p:cNvPr id="25" name="Straight Connector 24"/>
            <p:cNvCxnSpPr>
              <a:cxnSpLocks noChangeShapeType="1"/>
            </p:cNvCxnSpPr>
            <p:nvPr/>
          </p:nvCxnSpPr>
          <p:spPr bwMode="auto">
            <a:xfrm rot="5400000">
              <a:off x="6197449" y="916716"/>
              <a:ext cx="940102" cy="0"/>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28" name="Freeform 27"/>
            <p:cNvSpPr>
              <a:spLocks noChangeArrowheads="1"/>
            </p:cNvSpPr>
            <p:nvPr/>
          </p:nvSpPr>
          <p:spPr bwMode="auto">
            <a:xfrm>
              <a:off x="6616700" y="370440"/>
              <a:ext cx="1049338" cy="1063967"/>
            </a:xfrm>
            <a:custGeom>
              <a:avLst/>
              <a:gdLst>
                <a:gd name="T0" fmla="*/ 66836 w 1049882"/>
                <a:gd name="T1" fmla="*/ 47349 h 1063967"/>
                <a:gd name="T2" fmla="*/ 467852 w 1049882"/>
                <a:gd name="T3" fmla="*/ 13926 h 1063967"/>
                <a:gd name="T4" fmla="*/ 818741 w 1049882"/>
                <a:gd name="T5" fmla="*/ 130906 h 1063967"/>
                <a:gd name="T6" fmla="*/ 1019249 w 1049882"/>
                <a:gd name="T7" fmla="*/ 415003 h 1063967"/>
                <a:gd name="T8" fmla="*/ 1002540 w 1049882"/>
                <a:gd name="T9" fmla="*/ 765945 h 1063967"/>
                <a:gd name="T10" fmla="*/ 751905 w 1049882"/>
                <a:gd name="T11" fmla="*/ 1016618 h 1063967"/>
                <a:gd name="T12" fmla="*/ 0 w 1049882"/>
                <a:gd name="T13" fmla="*/ 105004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cxnSp>
          <p:nvCxnSpPr>
            <p:cNvPr id="30" name="Straight Connector 29"/>
            <p:cNvCxnSpPr>
              <a:cxnSpLocks noChangeShapeType="1"/>
            </p:cNvCxnSpPr>
            <p:nvPr/>
          </p:nvCxnSpPr>
          <p:spPr bwMode="auto">
            <a:xfrm>
              <a:off x="5943600" y="610230"/>
              <a:ext cx="7239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1" name="Straight Connector 30"/>
            <p:cNvCxnSpPr>
              <a:cxnSpLocks noChangeShapeType="1"/>
            </p:cNvCxnSpPr>
            <p:nvPr/>
          </p:nvCxnSpPr>
          <p:spPr bwMode="auto">
            <a:xfrm>
              <a:off x="5943600" y="1216850"/>
              <a:ext cx="7239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32" name="Straight Connector 31"/>
            <p:cNvCxnSpPr>
              <a:cxnSpLocks noChangeShapeType="1"/>
            </p:cNvCxnSpPr>
            <p:nvPr/>
          </p:nvCxnSpPr>
          <p:spPr bwMode="auto">
            <a:xfrm>
              <a:off x="7666038" y="913540"/>
              <a:ext cx="487362" cy="158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grpSp>
      <p:sp>
        <p:nvSpPr>
          <p:cNvPr id="16388" name="TextBox 34"/>
          <p:cNvSpPr txBox="1">
            <a:spLocks noChangeArrowheads="1"/>
          </p:cNvSpPr>
          <p:nvPr/>
        </p:nvSpPr>
        <p:spPr bwMode="auto">
          <a:xfrm>
            <a:off x="2039937" y="0"/>
            <a:ext cx="4366901" cy="646331"/>
          </a:xfrm>
          <a:prstGeom prst="rect">
            <a:avLst/>
          </a:prstGeom>
          <a:noFill/>
          <a:ln w="9525">
            <a:noFill/>
            <a:miter lim="800000"/>
            <a:headEnd/>
            <a:tailEnd/>
          </a:ln>
        </p:spPr>
        <p:txBody>
          <a:bodyPr wrap="none">
            <a:prstTxWarp prst="textNoShape">
              <a:avLst/>
            </a:prstTxWarp>
            <a:spAutoFit/>
          </a:bodyPr>
          <a:lstStyle/>
          <a:p>
            <a:pPr>
              <a:buNone/>
            </a:pPr>
            <a:r>
              <a:rPr lang="en-US" sz="3600" dirty="0">
                <a:solidFill>
                  <a:srgbClr val="0000FF"/>
                </a:solidFill>
                <a:latin typeface="Comic Sans MS" charset="0"/>
                <a:sym typeface="Wingdings" charset="2"/>
              </a:rPr>
              <a:t>2-input Logic Gates</a:t>
            </a:r>
          </a:p>
        </p:txBody>
      </p:sp>
      <p:grpSp>
        <p:nvGrpSpPr>
          <p:cNvPr id="16389" name="Group 35"/>
          <p:cNvGrpSpPr>
            <a:grpSpLocks/>
          </p:cNvGrpSpPr>
          <p:nvPr/>
        </p:nvGrpSpPr>
        <p:grpSpPr bwMode="auto">
          <a:xfrm>
            <a:off x="4991100" y="3483196"/>
            <a:ext cx="2514600" cy="3200400"/>
            <a:chOff x="1676400" y="838200"/>
            <a:chExt cx="2514600" cy="3200400"/>
          </a:xfrm>
        </p:grpSpPr>
        <p:sp>
          <p:nvSpPr>
            <p:cNvPr id="37" name="Rectangle 36"/>
            <p:cNvSpPr>
              <a:spLocks noChangeArrowheads="1"/>
            </p:cNvSpPr>
            <p:nvPr/>
          </p:nvSpPr>
          <p:spPr bwMode="auto">
            <a:xfrm>
              <a:off x="16764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38" name="Rectangle 37"/>
            <p:cNvSpPr>
              <a:spLocks noChangeArrowheads="1"/>
            </p:cNvSpPr>
            <p:nvPr/>
          </p:nvSpPr>
          <p:spPr bwMode="auto">
            <a:xfrm>
              <a:off x="25146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39" name="Rectangle 38"/>
            <p:cNvSpPr>
              <a:spLocks noChangeArrowheads="1"/>
            </p:cNvSpPr>
            <p:nvPr/>
          </p:nvSpPr>
          <p:spPr bwMode="auto">
            <a:xfrm>
              <a:off x="3352800" y="838200"/>
              <a:ext cx="838200" cy="32004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0" name="Rectangle 39"/>
            <p:cNvSpPr>
              <a:spLocks noChangeArrowheads="1"/>
            </p:cNvSpPr>
            <p:nvPr/>
          </p:nvSpPr>
          <p:spPr bwMode="auto">
            <a:xfrm>
              <a:off x="1676400" y="8382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1" name="Rectangle 40"/>
            <p:cNvSpPr>
              <a:spLocks noChangeArrowheads="1"/>
            </p:cNvSpPr>
            <p:nvPr/>
          </p:nvSpPr>
          <p:spPr bwMode="auto">
            <a:xfrm>
              <a:off x="1676400" y="16764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42" name="Rectangle 41"/>
            <p:cNvSpPr>
              <a:spLocks noChangeArrowheads="1"/>
            </p:cNvSpPr>
            <p:nvPr/>
          </p:nvSpPr>
          <p:spPr bwMode="auto">
            <a:xfrm>
              <a:off x="1676400" y="2514600"/>
              <a:ext cx="2514600" cy="838200"/>
            </a:xfrm>
            <a:prstGeom prst="rect">
              <a:avLst/>
            </a:prstGeom>
            <a:noFill/>
            <a:ln w="38100">
              <a:solidFill>
                <a:schemeClr val="tx1"/>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buNone/>
                <a:defRPr/>
              </a:pPr>
              <a:endParaRPr lang="en-US">
                <a:solidFill>
                  <a:srgbClr val="FFFFFF"/>
                </a:solidFill>
                <a:latin typeface="Calibri" pitchFamily="30" charset="0"/>
                <a:ea typeface="ＭＳ Ｐゴシック" pitchFamily="30" charset="-128"/>
                <a:cs typeface="ＭＳ Ｐゴシック" pitchFamily="30" charset="-128"/>
              </a:endParaRPr>
            </a:p>
          </p:txBody>
        </p:sp>
        <p:sp>
          <p:nvSpPr>
            <p:cNvPr id="16404" name="TextBox 42"/>
            <p:cNvSpPr txBox="1">
              <a:spLocks noChangeArrowheads="1"/>
            </p:cNvSpPr>
            <p:nvPr/>
          </p:nvSpPr>
          <p:spPr bwMode="auto">
            <a:xfrm>
              <a:off x="1829001"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05" name="TextBox 43"/>
            <p:cNvSpPr txBox="1">
              <a:spLocks noChangeArrowheads="1"/>
            </p:cNvSpPr>
            <p:nvPr/>
          </p:nvSpPr>
          <p:spPr bwMode="auto">
            <a:xfrm>
              <a:off x="2689266"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06" name="TextBox 44"/>
            <p:cNvSpPr txBox="1">
              <a:spLocks noChangeArrowheads="1"/>
            </p:cNvSpPr>
            <p:nvPr/>
          </p:nvSpPr>
          <p:spPr bwMode="auto">
            <a:xfrm>
              <a:off x="3527466" y="9906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07" name="TextBox 45"/>
            <p:cNvSpPr txBox="1">
              <a:spLocks noChangeArrowheads="1"/>
            </p:cNvSpPr>
            <p:nvPr/>
          </p:nvSpPr>
          <p:spPr bwMode="auto">
            <a:xfrm>
              <a:off x="1829001" y="1777424"/>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08" name="TextBox 46"/>
            <p:cNvSpPr txBox="1">
              <a:spLocks noChangeArrowheads="1"/>
            </p:cNvSpPr>
            <p:nvPr/>
          </p:nvSpPr>
          <p:spPr bwMode="auto">
            <a:xfrm>
              <a:off x="2722126" y="17774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6409" name="TextBox 47"/>
            <p:cNvSpPr txBox="1">
              <a:spLocks noChangeArrowheads="1"/>
            </p:cNvSpPr>
            <p:nvPr/>
          </p:nvSpPr>
          <p:spPr bwMode="auto">
            <a:xfrm>
              <a:off x="3560326" y="17774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6410" name="TextBox 48"/>
            <p:cNvSpPr txBox="1">
              <a:spLocks noChangeArrowheads="1"/>
            </p:cNvSpPr>
            <p:nvPr/>
          </p:nvSpPr>
          <p:spPr bwMode="auto">
            <a:xfrm>
              <a:off x="1861861" y="26670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6411" name="TextBox 49"/>
            <p:cNvSpPr txBox="1">
              <a:spLocks noChangeArrowheads="1"/>
            </p:cNvSpPr>
            <p:nvPr/>
          </p:nvSpPr>
          <p:spPr bwMode="auto">
            <a:xfrm>
              <a:off x="2689266" y="2667000"/>
              <a:ext cx="434734"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0</a:t>
              </a:r>
            </a:p>
          </p:txBody>
        </p:sp>
        <p:sp>
          <p:nvSpPr>
            <p:cNvPr id="16412" name="TextBox 50"/>
            <p:cNvSpPr txBox="1">
              <a:spLocks noChangeArrowheads="1"/>
            </p:cNvSpPr>
            <p:nvPr/>
          </p:nvSpPr>
          <p:spPr bwMode="auto">
            <a:xfrm>
              <a:off x="3560326" y="2667000"/>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6413" name="TextBox 51"/>
            <p:cNvSpPr txBox="1">
              <a:spLocks noChangeArrowheads="1"/>
            </p:cNvSpPr>
            <p:nvPr/>
          </p:nvSpPr>
          <p:spPr bwMode="auto">
            <a:xfrm>
              <a:off x="1861861"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6414" name="TextBox 52"/>
            <p:cNvSpPr txBox="1">
              <a:spLocks noChangeArrowheads="1"/>
            </p:cNvSpPr>
            <p:nvPr/>
          </p:nvSpPr>
          <p:spPr bwMode="auto">
            <a:xfrm>
              <a:off x="2722126"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sp>
          <p:nvSpPr>
            <p:cNvPr id="16415" name="TextBox 53"/>
            <p:cNvSpPr txBox="1">
              <a:spLocks noChangeArrowheads="1"/>
            </p:cNvSpPr>
            <p:nvPr/>
          </p:nvSpPr>
          <p:spPr bwMode="auto">
            <a:xfrm>
              <a:off x="3560326" y="3377624"/>
              <a:ext cx="369012" cy="584775"/>
            </a:xfrm>
            <a:prstGeom prst="rect">
              <a:avLst/>
            </a:prstGeom>
            <a:noFill/>
            <a:ln w="9525">
              <a:noFill/>
              <a:miter lim="800000"/>
              <a:headEnd/>
              <a:tailEnd/>
            </a:ln>
          </p:spPr>
          <p:txBody>
            <a:bodyPr wrap="none">
              <a:prstTxWarp prst="textNoShape">
                <a:avLst/>
              </a:prstTxWarp>
              <a:spAutoFit/>
            </a:bodyPr>
            <a:lstStyle/>
            <a:p>
              <a:pPr>
                <a:buNone/>
              </a:pPr>
              <a:r>
                <a:rPr lang="en-US" sz="3200" b="1">
                  <a:latin typeface="Comic Sans MS" charset="0"/>
                </a:rPr>
                <a:t>1</a:t>
              </a:r>
            </a:p>
          </p:txBody>
        </p:sp>
      </p:grpSp>
      <p:grpSp>
        <p:nvGrpSpPr>
          <p:cNvPr id="16390" name="Group 54"/>
          <p:cNvGrpSpPr>
            <a:grpSpLocks/>
          </p:cNvGrpSpPr>
          <p:nvPr/>
        </p:nvGrpSpPr>
        <p:grpSpPr bwMode="auto">
          <a:xfrm>
            <a:off x="5295900" y="1828800"/>
            <a:ext cx="1943100" cy="609600"/>
            <a:chOff x="6210110" y="598834"/>
            <a:chExt cx="1943290" cy="609600"/>
          </a:xfrm>
        </p:grpSpPr>
        <p:cxnSp>
          <p:nvCxnSpPr>
            <p:cNvPr id="58" name="Straight Connector 57"/>
            <p:cNvCxnSpPr>
              <a:cxnSpLocks noChangeShapeType="1"/>
            </p:cNvCxnSpPr>
            <p:nvPr/>
          </p:nvCxnSpPr>
          <p:spPr bwMode="auto">
            <a:xfrm>
              <a:off x="6210110" y="598834"/>
              <a:ext cx="723971"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59" name="Straight Connector 58"/>
            <p:cNvCxnSpPr>
              <a:cxnSpLocks noChangeShapeType="1"/>
            </p:cNvCxnSpPr>
            <p:nvPr/>
          </p:nvCxnSpPr>
          <p:spPr bwMode="auto">
            <a:xfrm>
              <a:off x="6210110" y="1206847"/>
              <a:ext cx="723971" cy="158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60" name="Straight Connector 59"/>
            <p:cNvCxnSpPr>
              <a:cxnSpLocks noChangeShapeType="1"/>
            </p:cNvCxnSpPr>
            <p:nvPr/>
          </p:nvCxnSpPr>
          <p:spPr bwMode="auto">
            <a:xfrm>
              <a:off x="7665990" y="913159"/>
              <a:ext cx="487410" cy="158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grpSp>
      <p:sp>
        <p:nvSpPr>
          <p:cNvPr id="16391" name="TextBox 89"/>
          <p:cNvSpPr txBox="1">
            <a:spLocks noChangeArrowheads="1"/>
          </p:cNvSpPr>
          <p:nvPr/>
        </p:nvSpPr>
        <p:spPr bwMode="auto">
          <a:xfrm>
            <a:off x="1668665" y="911225"/>
            <a:ext cx="877163"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AND</a:t>
            </a:r>
          </a:p>
        </p:txBody>
      </p:sp>
      <p:sp>
        <p:nvSpPr>
          <p:cNvPr id="16392" name="TextBox 90"/>
          <p:cNvSpPr txBox="1">
            <a:spLocks noChangeArrowheads="1"/>
          </p:cNvSpPr>
          <p:nvPr/>
        </p:nvSpPr>
        <p:spPr bwMode="auto">
          <a:xfrm>
            <a:off x="6277769" y="759043"/>
            <a:ext cx="623889" cy="461665"/>
          </a:xfrm>
          <a:prstGeom prst="rect">
            <a:avLst/>
          </a:prstGeom>
          <a:noFill/>
          <a:ln w="9525">
            <a:noFill/>
            <a:miter lim="800000"/>
            <a:headEnd/>
            <a:tailEnd/>
          </a:ln>
        </p:spPr>
        <p:txBody>
          <a:bodyPr wrap="none">
            <a:prstTxWarp prst="textNoShape">
              <a:avLst/>
            </a:prstTxWarp>
            <a:spAutoFit/>
          </a:bodyPr>
          <a:lstStyle/>
          <a:p>
            <a:pPr>
              <a:buNone/>
            </a:pPr>
            <a:r>
              <a:rPr lang="en-US" sz="2400" dirty="0">
                <a:solidFill>
                  <a:srgbClr val="FF0000"/>
                </a:solidFill>
                <a:latin typeface="Comic Sans MS" charset="0"/>
              </a:rPr>
              <a:t>OR</a:t>
            </a:r>
          </a:p>
        </p:txBody>
      </p:sp>
      <p:sp>
        <p:nvSpPr>
          <p:cNvPr id="57" name="Freeform 56"/>
          <p:cNvSpPr>
            <a:spLocks noChangeArrowheads="1"/>
          </p:cNvSpPr>
          <p:nvPr/>
        </p:nvSpPr>
        <p:spPr bwMode="auto">
          <a:xfrm>
            <a:off x="5753100" y="1552575"/>
            <a:ext cx="1049338" cy="1065213"/>
          </a:xfrm>
          <a:custGeom>
            <a:avLst/>
            <a:gdLst>
              <a:gd name="T0" fmla="*/ 66801 w 1049882"/>
              <a:gd name="T1" fmla="*/ 47404 h 1063967"/>
              <a:gd name="T2" fmla="*/ 467610 w 1049882"/>
              <a:gd name="T3" fmla="*/ 13942 h 1063967"/>
              <a:gd name="T4" fmla="*/ 818317 w 1049882"/>
              <a:gd name="T5" fmla="*/ 131059 h 1063967"/>
              <a:gd name="T6" fmla="*/ 1018721 w 1049882"/>
              <a:gd name="T7" fmla="*/ 415489 h 1063967"/>
              <a:gd name="T8" fmla="*/ 1002021 w 1049882"/>
              <a:gd name="T9" fmla="*/ 766842 h 1063967"/>
              <a:gd name="T10" fmla="*/ 751515 w 1049882"/>
              <a:gd name="T11" fmla="*/ 1017809 h 1063967"/>
              <a:gd name="T12" fmla="*/ 0 w 1049882"/>
              <a:gd name="T13" fmla="*/ 1051271 h 1063967"/>
              <a:gd name="T14" fmla="*/ 0 60000 65536"/>
              <a:gd name="T15" fmla="*/ 0 60000 65536"/>
              <a:gd name="T16" fmla="*/ 0 60000 65536"/>
              <a:gd name="T17" fmla="*/ 0 60000 65536"/>
              <a:gd name="T18" fmla="*/ 0 60000 65536"/>
              <a:gd name="T19" fmla="*/ 0 60000 65536"/>
              <a:gd name="T20" fmla="*/ 0 60000 65536"/>
              <a:gd name="T21" fmla="*/ 0 w 1049882"/>
              <a:gd name="T22" fmla="*/ 0 h 1063967"/>
              <a:gd name="T23" fmla="*/ 1049882 w 1049882"/>
              <a:gd name="T24" fmla="*/ 1063967 h 10639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9882" h="1063967">
                <a:moveTo>
                  <a:pt x="66836" y="47349"/>
                </a:moveTo>
                <a:cubicBezTo>
                  <a:pt x="204685" y="23674"/>
                  <a:pt x="342535" y="0"/>
                  <a:pt x="467852" y="13926"/>
                </a:cubicBezTo>
                <a:cubicBezTo>
                  <a:pt x="593170" y="27852"/>
                  <a:pt x="726842" y="64060"/>
                  <a:pt x="818741" y="130906"/>
                </a:cubicBezTo>
                <a:cubicBezTo>
                  <a:pt x="910641" y="197752"/>
                  <a:pt x="988616" y="309163"/>
                  <a:pt x="1019249" y="415003"/>
                </a:cubicBezTo>
                <a:cubicBezTo>
                  <a:pt x="1049882" y="520843"/>
                  <a:pt x="1047097" y="665676"/>
                  <a:pt x="1002540" y="765945"/>
                </a:cubicBezTo>
                <a:cubicBezTo>
                  <a:pt x="957983" y="866214"/>
                  <a:pt x="918995" y="969269"/>
                  <a:pt x="751905" y="1016618"/>
                </a:cubicBezTo>
                <a:cubicBezTo>
                  <a:pt x="584815" y="1063967"/>
                  <a:pt x="0" y="1050041"/>
                  <a:pt x="0" y="105004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62" name="Freeform 61"/>
          <p:cNvSpPr>
            <a:spLocks noChangeArrowheads="1"/>
          </p:cNvSpPr>
          <p:nvPr/>
        </p:nvSpPr>
        <p:spPr bwMode="auto">
          <a:xfrm>
            <a:off x="5815013" y="1625600"/>
            <a:ext cx="273050" cy="985838"/>
          </a:xfrm>
          <a:custGeom>
            <a:avLst/>
            <a:gdLst>
              <a:gd name="T0" fmla="*/ 0 w 272914"/>
              <a:gd name="T1" fmla="*/ 0 h 985981"/>
              <a:gd name="T2" fmla="*/ 217325 w 272914"/>
              <a:gd name="T3" fmla="*/ 233928 h 985981"/>
              <a:gd name="T4" fmla="*/ 267477 w 272914"/>
              <a:gd name="T5" fmla="*/ 534691 h 985981"/>
              <a:gd name="T6" fmla="*/ 183891 w 272914"/>
              <a:gd name="T7" fmla="*/ 785329 h 985981"/>
              <a:gd name="T8" fmla="*/ 0 w 272914"/>
              <a:gd name="T9" fmla="*/ 985838 h 985981"/>
              <a:gd name="T10" fmla="*/ 0 60000 65536"/>
              <a:gd name="T11" fmla="*/ 0 60000 65536"/>
              <a:gd name="T12" fmla="*/ 0 60000 65536"/>
              <a:gd name="T13" fmla="*/ 0 60000 65536"/>
              <a:gd name="T14" fmla="*/ 0 60000 65536"/>
              <a:gd name="T15" fmla="*/ 0 w 272914"/>
              <a:gd name="T16" fmla="*/ 0 h 985981"/>
              <a:gd name="T17" fmla="*/ 272914 w 272914"/>
              <a:gd name="T18" fmla="*/ 985981 h 985981"/>
            </a:gdLst>
            <a:ahLst/>
            <a:cxnLst>
              <a:cxn ang="T10">
                <a:pos x="T0" y="T1"/>
              </a:cxn>
              <a:cxn ang="T11">
                <a:pos x="T2" y="T3"/>
              </a:cxn>
              <a:cxn ang="T12">
                <a:pos x="T4" y="T5"/>
              </a:cxn>
              <a:cxn ang="T13">
                <a:pos x="T6" y="T7"/>
              </a:cxn>
              <a:cxn ang="T14">
                <a:pos x="T8" y="T9"/>
              </a:cxn>
            </a:cxnLst>
            <a:rect l="T15" t="T16" r="T17" b="T18"/>
            <a:pathLst>
              <a:path w="272914" h="985981">
                <a:moveTo>
                  <a:pt x="0" y="0"/>
                </a:moveTo>
                <a:cubicBezTo>
                  <a:pt x="86330" y="72417"/>
                  <a:pt x="172660" y="144834"/>
                  <a:pt x="217217" y="233962"/>
                </a:cubicBezTo>
                <a:cubicBezTo>
                  <a:pt x="261774" y="323090"/>
                  <a:pt x="272914" y="442856"/>
                  <a:pt x="267344" y="534769"/>
                </a:cubicBezTo>
                <a:cubicBezTo>
                  <a:pt x="261774" y="626683"/>
                  <a:pt x="228356" y="710241"/>
                  <a:pt x="183799" y="785443"/>
                </a:cubicBezTo>
                <a:cubicBezTo>
                  <a:pt x="139242" y="860645"/>
                  <a:pt x="0" y="985981"/>
                  <a:pt x="0" y="985981"/>
                </a:cubicBezTo>
              </a:path>
            </a:pathLst>
          </a:custGeom>
          <a:noFill/>
          <a:ln w="25400">
            <a:solidFill>
              <a:schemeClr val="accent1"/>
            </a:solidFill>
            <a:miter lim="800000"/>
            <a:headEnd/>
            <a:tailEnd/>
          </a:ln>
          <a:effectLst>
            <a:outerShdw blurRad="40000" dist="20000" dir="5400000" rotWithShape="0">
              <a:srgbClr val="808080">
                <a:alpha val="37999"/>
              </a:srgbClr>
            </a:outerShdw>
          </a:effectLst>
        </p:spPr>
        <p:txBody>
          <a:bodyPr anchor="ctr"/>
          <a:lstStyle/>
          <a:p>
            <a:pPr>
              <a:buNone/>
              <a:defRPr/>
            </a:pPr>
            <a:endParaRPr lang="en-US">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0F4E21E8-E98A-5642-BFE8-2DAD7EC709D7}" type="slidenum">
              <a:rPr lang="en-US" smtClean="0"/>
              <a:pPr>
                <a:defRPr/>
              </a:pPr>
              <a:t>9</a:t>
            </a:fld>
            <a:endParaRPr lang="en-US"/>
          </a:p>
        </p:txBody>
      </p:sp>
      <p:sp>
        <p:nvSpPr>
          <p:cNvPr id="11" name="TextBox 89">
            <a:extLst>
              <a:ext uri="{FF2B5EF4-FFF2-40B4-BE49-F238E27FC236}">
                <a16:creationId xmlns:a16="http://schemas.microsoft.com/office/drawing/2014/main" id="{4987A4D2-F179-0E96-D6FB-7E8436CCF3C3}"/>
              </a:ext>
            </a:extLst>
          </p:cNvPr>
          <p:cNvSpPr txBox="1">
            <a:spLocks noChangeArrowheads="1"/>
          </p:cNvSpPr>
          <p:nvPr/>
        </p:nvSpPr>
        <p:spPr bwMode="auto">
          <a:xfrm>
            <a:off x="722881" y="1409353"/>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A</a:t>
            </a:r>
          </a:p>
        </p:txBody>
      </p:sp>
      <p:sp>
        <p:nvSpPr>
          <p:cNvPr id="12" name="TextBox 89">
            <a:extLst>
              <a:ext uri="{FF2B5EF4-FFF2-40B4-BE49-F238E27FC236}">
                <a16:creationId xmlns:a16="http://schemas.microsoft.com/office/drawing/2014/main" id="{29E1DDF0-72E7-1272-5FEF-B15A4D5F637D}"/>
              </a:ext>
            </a:extLst>
          </p:cNvPr>
          <p:cNvSpPr txBox="1">
            <a:spLocks noChangeArrowheads="1"/>
          </p:cNvSpPr>
          <p:nvPr/>
        </p:nvSpPr>
        <p:spPr bwMode="auto">
          <a:xfrm>
            <a:off x="716452" y="2052935"/>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B</a:t>
            </a:r>
          </a:p>
        </p:txBody>
      </p:sp>
      <p:sp>
        <p:nvSpPr>
          <p:cNvPr id="13" name="TextBox 89">
            <a:extLst>
              <a:ext uri="{FF2B5EF4-FFF2-40B4-BE49-F238E27FC236}">
                <a16:creationId xmlns:a16="http://schemas.microsoft.com/office/drawing/2014/main" id="{E6B4735D-BC7D-FD98-7A6D-274CDA107750}"/>
              </a:ext>
            </a:extLst>
          </p:cNvPr>
          <p:cNvSpPr txBox="1">
            <a:spLocks noChangeArrowheads="1"/>
          </p:cNvSpPr>
          <p:nvPr/>
        </p:nvSpPr>
        <p:spPr bwMode="auto">
          <a:xfrm>
            <a:off x="2669728" y="1585486"/>
            <a:ext cx="880369" cy="523220"/>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A</a:t>
            </a:r>
            <a:r>
              <a:rPr lang="en-US" sz="2800" dirty="0">
                <a:latin typeface="Comic Sans MS" charset="0"/>
              </a:rPr>
              <a:t>⋂</a:t>
            </a:r>
            <a:r>
              <a:rPr lang="en-US" sz="2400" dirty="0">
                <a:latin typeface="Comic Sans MS" charset="0"/>
              </a:rPr>
              <a:t>B</a:t>
            </a:r>
          </a:p>
        </p:txBody>
      </p:sp>
      <p:sp>
        <p:nvSpPr>
          <p:cNvPr id="14" name="TextBox 89">
            <a:extLst>
              <a:ext uri="{FF2B5EF4-FFF2-40B4-BE49-F238E27FC236}">
                <a16:creationId xmlns:a16="http://schemas.microsoft.com/office/drawing/2014/main" id="{41C5ED23-D0C7-5846-F109-2EC63BF2F91D}"/>
              </a:ext>
            </a:extLst>
          </p:cNvPr>
          <p:cNvSpPr txBox="1">
            <a:spLocks noChangeArrowheads="1"/>
          </p:cNvSpPr>
          <p:nvPr/>
        </p:nvSpPr>
        <p:spPr bwMode="auto">
          <a:xfrm>
            <a:off x="875644" y="3076872"/>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A</a:t>
            </a:r>
          </a:p>
        </p:txBody>
      </p:sp>
      <p:sp>
        <p:nvSpPr>
          <p:cNvPr id="15" name="TextBox 89">
            <a:extLst>
              <a:ext uri="{FF2B5EF4-FFF2-40B4-BE49-F238E27FC236}">
                <a16:creationId xmlns:a16="http://schemas.microsoft.com/office/drawing/2014/main" id="{9B5BF403-E3CA-A229-D9E3-41BCBC7BEA67}"/>
              </a:ext>
            </a:extLst>
          </p:cNvPr>
          <p:cNvSpPr txBox="1">
            <a:spLocks noChangeArrowheads="1"/>
          </p:cNvSpPr>
          <p:nvPr/>
        </p:nvSpPr>
        <p:spPr bwMode="auto">
          <a:xfrm>
            <a:off x="1793352" y="3076872"/>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B</a:t>
            </a:r>
          </a:p>
        </p:txBody>
      </p:sp>
      <p:sp>
        <p:nvSpPr>
          <p:cNvPr id="16" name="TextBox 89">
            <a:extLst>
              <a:ext uri="{FF2B5EF4-FFF2-40B4-BE49-F238E27FC236}">
                <a16:creationId xmlns:a16="http://schemas.microsoft.com/office/drawing/2014/main" id="{0E409F9A-77F8-5978-6266-B9DF0A0DC237}"/>
              </a:ext>
            </a:extLst>
          </p:cNvPr>
          <p:cNvSpPr txBox="1">
            <a:spLocks noChangeArrowheads="1"/>
          </p:cNvSpPr>
          <p:nvPr/>
        </p:nvSpPr>
        <p:spPr bwMode="auto">
          <a:xfrm>
            <a:off x="2436473" y="2996624"/>
            <a:ext cx="1002197" cy="523220"/>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A</a:t>
            </a:r>
            <a:r>
              <a:rPr lang="en-US" sz="2400" baseline="-25000" dirty="0">
                <a:latin typeface="Comic Sans MS" charset="0"/>
              </a:rPr>
              <a:t> </a:t>
            </a:r>
            <a:r>
              <a:rPr lang="en-US" sz="2800" dirty="0">
                <a:latin typeface="Comic Sans MS" charset="0"/>
              </a:rPr>
              <a:t>⋂</a:t>
            </a:r>
            <a:r>
              <a:rPr lang="en-US" sz="2400" baseline="-25000" dirty="0">
                <a:latin typeface="Comic Sans MS" charset="0"/>
              </a:rPr>
              <a:t> </a:t>
            </a:r>
            <a:r>
              <a:rPr lang="en-US" sz="2400" dirty="0">
                <a:latin typeface="Comic Sans MS" charset="0"/>
              </a:rPr>
              <a:t>B</a:t>
            </a:r>
          </a:p>
        </p:txBody>
      </p:sp>
      <p:sp>
        <p:nvSpPr>
          <p:cNvPr id="17" name="TextBox 89">
            <a:extLst>
              <a:ext uri="{FF2B5EF4-FFF2-40B4-BE49-F238E27FC236}">
                <a16:creationId xmlns:a16="http://schemas.microsoft.com/office/drawing/2014/main" id="{1E49F5AD-0FCC-B158-BA85-B649B0D4DD47}"/>
              </a:ext>
            </a:extLst>
          </p:cNvPr>
          <p:cNvSpPr txBox="1">
            <a:spLocks noChangeArrowheads="1"/>
          </p:cNvSpPr>
          <p:nvPr/>
        </p:nvSpPr>
        <p:spPr bwMode="auto">
          <a:xfrm>
            <a:off x="5337239" y="1432739"/>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A</a:t>
            </a:r>
          </a:p>
        </p:txBody>
      </p:sp>
      <p:sp>
        <p:nvSpPr>
          <p:cNvPr id="18" name="TextBox 89">
            <a:extLst>
              <a:ext uri="{FF2B5EF4-FFF2-40B4-BE49-F238E27FC236}">
                <a16:creationId xmlns:a16="http://schemas.microsoft.com/office/drawing/2014/main" id="{8CEE2D85-49E4-03AD-90A9-FE5019154529}"/>
              </a:ext>
            </a:extLst>
          </p:cNvPr>
          <p:cNvSpPr txBox="1">
            <a:spLocks noChangeArrowheads="1"/>
          </p:cNvSpPr>
          <p:nvPr/>
        </p:nvSpPr>
        <p:spPr bwMode="auto">
          <a:xfrm>
            <a:off x="5330810" y="2076321"/>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B</a:t>
            </a:r>
          </a:p>
        </p:txBody>
      </p:sp>
      <p:sp>
        <p:nvSpPr>
          <p:cNvPr id="19" name="TextBox 89">
            <a:extLst>
              <a:ext uri="{FF2B5EF4-FFF2-40B4-BE49-F238E27FC236}">
                <a16:creationId xmlns:a16="http://schemas.microsoft.com/office/drawing/2014/main" id="{B3960DEA-80FA-F68D-1886-ADF783C2CDCF}"/>
              </a:ext>
            </a:extLst>
          </p:cNvPr>
          <p:cNvSpPr txBox="1">
            <a:spLocks noChangeArrowheads="1"/>
          </p:cNvSpPr>
          <p:nvPr/>
        </p:nvSpPr>
        <p:spPr bwMode="auto">
          <a:xfrm>
            <a:off x="7152134" y="1699786"/>
            <a:ext cx="1011815"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A U B</a:t>
            </a:r>
          </a:p>
        </p:txBody>
      </p:sp>
      <p:sp>
        <p:nvSpPr>
          <p:cNvPr id="20" name="TextBox 89">
            <a:extLst>
              <a:ext uri="{FF2B5EF4-FFF2-40B4-BE49-F238E27FC236}">
                <a16:creationId xmlns:a16="http://schemas.microsoft.com/office/drawing/2014/main" id="{D2B1C428-02DB-08AC-39CC-113006544DEC}"/>
              </a:ext>
            </a:extLst>
          </p:cNvPr>
          <p:cNvSpPr txBox="1">
            <a:spLocks noChangeArrowheads="1"/>
          </p:cNvSpPr>
          <p:nvPr/>
        </p:nvSpPr>
        <p:spPr bwMode="auto">
          <a:xfrm>
            <a:off x="5081432" y="3059967"/>
            <a:ext cx="409086"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A</a:t>
            </a:r>
          </a:p>
        </p:txBody>
      </p:sp>
      <p:sp>
        <p:nvSpPr>
          <p:cNvPr id="21" name="TextBox 89">
            <a:extLst>
              <a:ext uri="{FF2B5EF4-FFF2-40B4-BE49-F238E27FC236}">
                <a16:creationId xmlns:a16="http://schemas.microsoft.com/office/drawing/2014/main" id="{578B9BB9-B813-34E8-5920-CC864A8842AA}"/>
              </a:ext>
            </a:extLst>
          </p:cNvPr>
          <p:cNvSpPr txBox="1">
            <a:spLocks noChangeArrowheads="1"/>
          </p:cNvSpPr>
          <p:nvPr/>
        </p:nvSpPr>
        <p:spPr bwMode="auto">
          <a:xfrm>
            <a:off x="5999140" y="3059967"/>
            <a:ext cx="378630"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B</a:t>
            </a:r>
          </a:p>
        </p:txBody>
      </p:sp>
      <p:sp>
        <p:nvSpPr>
          <p:cNvPr id="22" name="TextBox 89">
            <a:extLst>
              <a:ext uri="{FF2B5EF4-FFF2-40B4-BE49-F238E27FC236}">
                <a16:creationId xmlns:a16="http://schemas.microsoft.com/office/drawing/2014/main" id="{511FA0FB-9147-65E6-3322-3355643F1A3B}"/>
              </a:ext>
            </a:extLst>
          </p:cNvPr>
          <p:cNvSpPr txBox="1">
            <a:spLocks noChangeArrowheads="1"/>
          </p:cNvSpPr>
          <p:nvPr/>
        </p:nvSpPr>
        <p:spPr bwMode="auto">
          <a:xfrm>
            <a:off x="6580077" y="3081341"/>
            <a:ext cx="1011815" cy="461665"/>
          </a:xfrm>
          <a:prstGeom prst="rect">
            <a:avLst/>
          </a:prstGeom>
          <a:noFill/>
          <a:ln w="9525">
            <a:noFill/>
            <a:miter lim="800000"/>
            <a:headEnd/>
            <a:tailEnd/>
          </a:ln>
        </p:spPr>
        <p:txBody>
          <a:bodyPr wrap="none">
            <a:prstTxWarp prst="textNoShape">
              <a:avLst/>
            </a:prstTxWarp>
            <a:spAutoFit/>
          </a:bodyPr>
          <a:lstStyle/>
          <a:p>
            <a:pPr>
              <a:buNone/>
            </a:pPr>
            <a:r>
              <a:rPr lang="en-US" sz="2400" dirty="0">
                <a:latin typeface="Comic Sans MS" charset="0"/>
              </a:rPr>
              <a:t>A U B</a:t>
            </a:r>
          </a:p>
        </p:txBody>
      </p:sp>
      <p:pic>
        <p:nvPicPr>
          <p:cNvPr id="3" name="Audio 2">
            <a:hlinkClick r:id="" action="ppaction://media"/>
            <a:extLst>
              <a:ext uri="{FF2B5EF4-FFF2-40B4-BE49-F238E27FC236}">
                <a16:creationId xmlns:a16="http://schemas.microsoft.com/office/drawing/2014/main" id="{E88566B3-3B0B-5147-498C-33C5EE4F9C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
        <p:nvSpPr>
          <p:cNvPr id="10" name="Rectangle 9">
            <a:extLst>
              <a:ext uri="{FF2B5EF4-FFF2-40B4-BE49-F238E27FC236}">
                <a16:creationId xmlns:a16="http://schemas.microsoft.com/office/drawing/2014/main" id="{6CDAA200-9317-685B-1BA8-FC5188E87BBF}"/>
              </a:ext>
            </a:extLst>
          </p:cNvPr>
          <p:cNvSpPr/>
          <p:nvPr/>
        </p:nvSpPr>
        <p:spPr>
          <a:xfrm>
            <a:off x="2450900" y="3613982"/>
            <a:ext cx="816135" cy="3167817"/>
          </a:xfrm>
          <a:prstGeom prst="rect">
            <a:avLst/>
          </a:prstGeom>
          <a:solidFill>
            <a:srgbClr val="FFC000">
              <a:alpha val="33000"/>
            </a:srgbClr>
          </a:soli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
        <p:nvSpPr>
          <p:cNvPr id="23" name="Rectangle 22">
            <a:extLst>
              <a:ext uri="{FF2B5EF4-FFF2-40B4-BE49-F238E27FC236}">
                <a16:creationId xmlns:a16="http://schemas.microsoft.com/office/drawing/2014/main" id="{29E0D1B5-AD23-C5E5-2BC3-026ADB567251}"/>
              </a:ext>
            </a:extLst>
          </p:cNvPr>
          <p:cNvSpPr/>
          <p:nvPr/>
        </p:nvSpPr>
        <p:spPr>
          <a:xfrm>
            <a:off x="6689712" y="3505200"/>
            <a:ext cx="816135" cy="3167817"/>
          </a:xfrm>
          <a:prstGeom prst="rect">
            <a:avLst/>
          </a:prstGeom>
          <a:solidFill>
            <a:srgbClr val="FFC000">
              <a:alpha val="33000"/>
            </a:srgbClr>
          </a:solidFill>
          <a:ln w="38100" cmpd="sng">
            <a:solidFill>
              <a:schemeClr val="tx1"/>
            </a:solidFill>
          </a:ln>
        </p:spPr>
        <p:txBody>
          <a:bodyPr vert="horz" wrap="square" lIns="91440" tIns="45720" rIns="91440" bIns="45720" numCol="1" rtlCol="0" anchor="t" anchorCtr="0" compatLnSpc="1">
            <a:prstTxWarp prst="textNoShape">
              <a:avLst/>
            </a:prstTxWarp>
            <a:spAutoFit/>
          </a:bodyPr>
          <a:lstStyle/>
          <a:p>
            <a:pPr marL="342900" marR="0" indent="-342900" algn="just"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8928"/>
    </mc:Choice>
    <mc:Fallback xmlns="">
      <p:transition spd="slow" advTm="68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THEME_BG_IMAGE" val=""/>
  <p:tag name="MMPROD_NEXTUNIQUEID" val="10008"/>
  <p:tag name="MMPROD_TAG_VCONFIG" val="PD94bWwgdmVyc2lvbj0iMS4wIj8+DQo8Y29uZmlndXJhdGlvbj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pbml0aWFsZGlzcGxheW1vZGVpc25vcm1hbCIgdmFsdWU9InRydWUiLz4NCgkJPHVpcmVwbGFjZSBuYW1lPSJsb2dvIiB2YWx1ZT0iIi8+DQoJCTx1aXJlcGxhY2UgbmFtZT0iYmdpbWFnZSIgdmFsdWU9IiIvPg0KCQk8dWlyZXBsYWNlIG5hbWU9ImluaXRpYWx0YWIiIHZhbHVlPSJvdXRsaW5lIi8+DQoJCTx1aXNob3cgbmFtZT0icXVpeiIgdmFsdWU9InRydWUiLz4NCgkJPHVpc2hvdyBuYW1lPSJhbHdheXNTY3J1bmNoIiB2YWx1ZT0iZmFsc2UiLz4NCgkJPHVpc2hvdyBuYW1lPSJjY3RleHRoaWdobGlnaHRpbmciIHZhbHVlPSJ0cnVlIi8+DQoJPC9sYXlvdXQ+DQoJ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NYWNyb21lZGlhIEJyZWV6ZSAtICVwIi8+DQoJCTwhLS0gc3Vic3RpdHV0aW9uOiAlcCA9PSBwcmVzZW50YXRpb24gdGl0bGUgLS0+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JNb250cmVyIGwnZW5jYWRyw6kgYXV4IHBhcnRpY2lwYW50cyIvPg0KCQk8dWl0ZXh0IG5hbWU9IkRPQ1dSQVBfVElUTEUiIHZhbHVlPSJQacOoY2Ugam9pbnRlIEJyZWV6ZS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LjgrXjgqTjg4njg5Djg7zjgpLlj4LliqDogIXjgavopovjgZvjgosiLz4NCgkJPHVpdGV4dCBuYW1lPSJET0NXUkFQX1RJVExFIiB2YWx1ZT0iQnJlZXpl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DQoJCTwhLS0gc3Vic3RpdHV0aW9uOiAlbiA9PSBzbGlkZSBudW1iZXIgLS0+DQoJCTx1aXRleHQgbmFtZT0iQk9PS01BUksiIHZhbHVlPSJNYWNyb21lZGlhIEJyZWV6ZSAtICVwIi8+DQoJCTwhLS0gc3Vic3RpdHV0aW9uOiAlcCA9PSBwcmVzZW50YXRpb24gdGl0bGUgLS0+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DQoJCTx1aXRleHQgbmFtZT0iRE9DV1JBUF9USVRMRSIgdmFsdWU9IkJyZWV6ZSDtjIzsnbwg7LKo67aAIi8+DQoJCTx1aXRleHQgbmFtZT0iRE9DV1JBUF9NU0ciIHZhbHVlPSLrgrQg7Lu07ZOo7YSw7JeQIOyggOyepSIvPg0KCQk8dWl0ZXh0IG5hbWU9IkRPQ1dSQVBfUFJPTVBUIiB2YWx1ZT0i7YG066at7ZWY7JesIOuLpOyatOuhnOuTnCIvPg0KCTwvbGFuZ3VhZ2U+DQo8L2NvbmZpZ3VyYXRpb24+DQog"/>
  <p:tag name="MMPROD_UIDATA" val="&lt;database version=&quot;9.0&quot;&gt;&lt;object type=&quot;1&quot; unique_id=&quot;10001&quot;&gt;&lt;property id=&quot;20141&quot; value=&quot;ch1&quot;/&gt;&lt;property id=&quot;20224&quot; value=&quot;C:\Documents and Settings\ag7rq\My Documents\My Breeze Presentations\ece687_ch1&quot;/&gt;&lt;property id=&quot;20250&quot; value=&quot;0&quot;/&gt;&lt;property id=&quot;20251&quot; value=&quot;0&quot;/&gt;&lt;property id=&quot;20259&quot; value=&quot;0&quot;/&gt;&lt;object type=&quot;4&quot; unique_id=&quot;10002&quot;&gt;&lt;/object&gt;&lt;object type=&quot;2&quot; unique_id=&quot;10003&quot;&gt;&lt;object type=&quot;3&quot; unique_id=&quot;10004&quot;&gt;&lt;property id=&quot;20148&quot; value=&quot;5&quot;/&gt;&lt;property id=&quot;20300&quot; value=&quot;Slide 1&quot;/&gt;&lt;property id=&quot;20307&quot; value=&quot;558&quot;/&gt;&lt;property id=&quot;20309&quot; value=&quot;-1&quot;/&gt;&lt;/object&gt;&lt;object type=&quot;3&quot; unique_id=&quot;10007&quot;&gt;&lt;property id=&quot;20148&quot; value=&quot;5&quot;/&gt;&lt;property id=&quot;20300&quot; value=&quot;Slide 2&quot;/&gt;&lt;property id=&quot;20307&quot; value=&quot;562&quot;/&gt;&lt;property id=&quot;20309&quot; value=&quot;-1&quot;/&gt;&lt;/object&gt;&lt;object type=&quot;3&quot; unique_id=&quot;10008&quot;&gt;&lt;property id=&quot;20148&quot; value=&quot;5&quot;/&gt;&lt;property id=&quot;20300&quot; value=&quot;Slide 3&quot;/&gt;&lt;property id=&quot;20307&quot; value=&quot;561&quot;/&gt;&lt;property id=&quot;20309&quot; value=&quot;-1&quot;/&gt;&lt;/object&gt;&lt;object type=&quot;3&quot; unique_id=&quot;10009&quot;&gt;&lt;property id=&quot;20148&quot; value=&quot;5&quot;/&gt;&lt;property id=&quot;20300&quot; value=&quot;Slide 5&quot;/&gt;&lt;property id=&quot;20307&quot; value=&quot;643&quot;/&gt;&lt;property id=&quot;20309&quot; value=&quot;-1&quot;/&gt;&lt;/object&gt;&lt;object type=&quot;3&quot; unique_id=&quot;10072&quot;&gt;&lt;property id=&quot;20148&quot; value=&quot;5&quot;/&gt;&lt;property id=&quot;20300&quot; value=&quot;Slide 12&quot;/&gt;&lt;property id=&quot;20307&quot; value=&quot;683&quot;/&gt;&lt;/object&gt;&lt;object type=&quot;3&quot; unique_id=&quot;10094&quot;&gt;&lt;property id=&quot;20148&quot; value=&quot;5&quot;/&gt;&lt;property id=&quot;20300&quot; value=&quot;Slide 38 - &amp;quot;In plain English…&amp;quot;&quot;/&gt;&lt;property id=&quot;20307&quot; value=&quot;680&quot;/&gt;&lt;/object&gt;&lt;object type=&quot;3&quot; unique_id=&quot;10216&quot;&gt;&lt;property id=&quot;20148&quot; value=&quot;5&quot;/&gt;&lt;property id=&quot;20300&quot; value=&quot;Slide 6&quot;/&gt;&lt;property id=&quot;20307&quot; value=&quot;718&quot;/&gt;&lt;/object&gt;&lt;object type=&quot;3&quot; unique_id=&quot;10308&quot;&gt;&lt;property id=&quot;20148&quot; value=&quot;5&quot;/&gt;&lt;property id=&quot;20300&quot; value=&quot;Slide 9&quot;/&gt;&lt;property id=&quot;20307&quot; value=&quot;720&quot;/&gt;&lt;/object&gt;&lt;object type=&quot;3&quot; unique_id=&quot;10309&quot;&gt;&lt;property id=&quot;20148&quot; value=&quot;5&quot;/&gt;&lt;property id=&quot;20300&quot; value=&quot;Slide 7&quot;/&gt;&lt;property id=&quot;20307&quot; value=&quot;719&quot;/&gt;&lt;/object&gt;&lt;object type=&quot;3&quot; unique_id=&quot;10311&quot;&gt;&lt;property id=&quot;20148&quot; value=&quot;5&quot;/&gt;&lt;property id=&quot;20300&quot; value=&quot;Slide 4&quot;/&gt;&lt;property id=&quot;20307&quot; value=&quot;759&quot;/&gt;&lt;/object&gt;&lt;object type=&quot;3&quot; unique_id=&quot;10312&quot;&gt;&lt;property id=&quot;20148&quot; value=&quot;5&quot;/&gt;&lt;property id=&quot;20300&quot; value=&quot;Slide 8&quot;/&gt;&lt;property id=&quot;20307&quot; value=&quot;736&quot;/&gt;&lt;/object&gt;&lt;object type=&quot;3&quot; unique_id=&quot;10313&quot;&gt;&lt;property id=&quot;20148&quot; value=&quot;5&quot;/&gt;&lt;property id=&quot;20300&quot; value=&quot;Slide 10&quot;/&gt;&lt;property id=&quot;20307&quot; value=&quot;721&quot;/&gt;&lt;/object&gt;&lt;object type=&quot;3&quot; unique_id=&quot;10314&quot;&gt;&lt;property id=&quot;20148&quot; value=&quot;5&quot;/&gt;&lt;property id=&quot;20300&quot; value=&quot;Slide 11&quot;/&gt;&lt;property id=&quot;20307&quot; value=&quot;722&quot;/&gt;&lt;/object&gt;&lt;object type=&quot;3&quot; unique_id=&quot;10315&quot;&gt;&lt;property id=&quot;20148&quot; value=&quot;5&quot;/&gt;&lt;property id=&quot;20300&quot; value=&quot;Slide 13&quot;/&gt;&lt;property id=&quot;20307&quot; value=&quot;724&quot;/&gt;&lt;/object&gt;&lt;object type=&quot;3&quot; unique_id=&quot;10316&quot;&gt;&lt;property id=&quot;20148&quot; value=&quot;5&quot;/&gt;&lt;property id=&quot;20300&quot; value=&quot;Slide 14&quot;/&gt;&lt;property id=&quot;20307&quot; value=&quot;744&quot;/&gt;&lt;/object&gt;&lt;object type=&quot;3&quot; unique_id=&quot;10317&quot;&gt;&lt;property id=&quot;20148&quot; value=&quot;5&quot;/&gt;&lt;property id=&quot;20300&quot; value=&quot;Slide 16&quot;/&gt;&lt;property id=&quot;20307&quot; value=&quot;742&quot;/&gt;&lt;/object&gt;&lt;object type=&quot;3&quot; unique_id=&quot;10318&quot;&gt;&lt;property id=&quot;20148&quot; value=&quot;5&quot;/&gt;&lt;property id=&quot;20300&quot; value=&quot;Slide 17&quot;/&gt;&lt;property id=&quot;20307&quot; value=&quot;743&quot;/&gt;&lt;/object&gt;&lt;object type=&quot;3&quot; unique_id=&quot;10319&quot;&gt;&lt;property id=&quot;20148&quot; value=&quot;5&quot;/&gt;&lt;property id=&quot;20300&quot; value=&quot;Slide 19&quot;/&gt;&lt;property id=&quot;20307&quot; value=&quot;745&quot;/&gt;&lt;/object&gt;&lt;object type=&quot;3&quot; unique_id=&quot;10320&quot;&gt;&lt;property id=&quot;20148&quot; value=&quot;5&quot;/&gt;&lt;property id=&quot;20300&quot; value=&quot;Slide 20&quot;/&gt;&lt;property id=&quot;20307&quot; value=&quot;747&quot;/&gt;&lt;/object&gt;&lt;object type=&quot;3&quot; unique_id=&quot;10321&quot;&gt;&lt;property id=&quot;20148&quot; value=&quot;5&quot;/&gt;&lt;property id=&quot;20300&quot; value=&quot;Slide 21&quot;/&gt;&lt;property id=&quot;20307&quot; value=&quot;746&quot;/&gt;&lt;/object&gt;&lt;object type=&quot;3&quot; unique_id=&quot;10322&quot;&gt;&lt;property id=&quot;20148&quot; value=&quot;5&quot;/&gt;&lt;property id=&quot;20300&quot; value=&quot;Slide 22&quot;/&gt;&lt;property id=&quot;20307&quot; value=&quot;760&quot;/&gt;&lt;/object&gt;&lt;object type=&quot;3&quot; unique_id=&quot;10323&quot;&gt;&lt;property id=&quot;20148&quot; value=&quot;5&quot;/&gt;&lt;property id=&quot;20300&quot; value=&quot;Slide 23&quot;/&gt;&lt;property id=&quot;20307&quot; value=&quot;761&quot;/&gt;&lt;/object&gt;&lt;object type=&quot;3&quot; unique_id=&quot;10324&quot;&gt;&lt;property id=&quot;20148&quot; value=&quot;5&quot;/&gt;&lt;property id=&quot;20300&quot; value=&quot;Slide 24&quot;/&gt;&lt;property id=&quot;20307&quot; value=&quot;762&quot;/&gt;&lt;/object&gt;&lt;object type=&quot;3&quot; unique_id=&quot;10325&quot;&gt;&lt;property id=&quot;20148&quot; value=&quot;5&quot;/&gt;&lt;property id=&quot;20300&quot; value=&quot;Slide 25&quot;/&gt;&lt;property id=&quot;20307&quot; value=&quot;763&quot;/&gt;&lt;/object&gt;&lt;object type=&quot;3&quot; unique_id=&quot;10326&quot;&gt;&lt;property id=&quot;20148&quot; value=&quot;5&quot;/&gt;&lt;property id=&quot;20300&quot; value=&quot;Slide 26&quot;/&gt;&lt;property id=&quot;20307&quot; value=&quot;764&quot;/&gt;&lt;/object&gt;&lt;object type=&quot;3&quot; unique_id=&quot;10327&quot;&gt;&lt;property id=&quot;20148&quot; value=&quot;5&quot;/&gt;&lt;property id=&quot;20300&quot; value=&quot;Slide 27&quot;/&gt;&lt;property id=&quot;20307&quot; value=&quot;739&quot;/&gt;&lt;/object&gt;&lt;object type=&quot;3&quot; unique_id=&quot;10328&quot;&gt;&lt;property id=&quot;20148&quot; value=&quot;5&quot;/&gt;&lt;property id=&quot;20300&quot; value=&quot;Slide 28&quot;/&gt;&lt;property id=&quot;20307&quot; value=&quot;729&quot;/&gt;&lt;/object&gt;&lt;object type=&quot;3&quot; unique_id=&quot;10329&quot;&gt;&lt;property id=&quot;20148&quot; value=&quot;5&quot;/&gt;&lt;property id=&quot;20300&quot; value=&quot;Slide 29&quot;/&gt;&lt;property id=&quot;20307&quot; value=&quot;748&quot;/&gt;&lt;/object&gt;&lt;object type=&quot;3&quot; unique_id=&quot;10330&quot;&gt;&lt;property id=&quot;20148&quot; value=&quot;5&quot;/&gt;&lt;property id=&quot;20300&quot; value=&quot;Slide 30&quot;/&gt;&lt;property id=&quot;20307&quot; value=&quot;750&quot;/&gt;&lt;/object&gt;&lt;object type=&quot;3&quot; unique_id=&quot;10331&quot;&gt;&lt;property id=&quot;20148&quot; value=&quot;5&quot;/&gt;&lt;property id=&quot;20300&quot; value=&quot;Slide 31&quot;/&gt;&lt;property id=&quot;20307&quot; value=&quot;751&quot;/&gt;&lt;/object&gt;&lt;object type=&quot;3&quot; unique_id=&quot;10332&quot;&gt;&lt;property id=&quot;20148&quot; value=&quot;5&quot;/&gt;&lt;property id=&quot;20300&quot; value=&quot;Slide 32&quot;/&gt;&lt;property id=&quot;20307&quot; value=&quot;752&quot;/&gt;&lt;/object&gt;&lt;object type=&quot;3&quot; unique_id=&quot;10333&quot;&gt;&lt;property id=&quot;20148&quot; value=&quot;5&quot;/&gt;&lt;property id=&quot;20300&quot; value=&quot;Slide 33&quot;/&gt;&lt;property id=&quot;20307&quot; value=&quot;753&quot;/&gt;&lt;/object&gt;&lt;object type=&quot;3&quot; unique_id=&quot;10334&quot;&gt;&lt;property id=&quot;20148&quot; value=&quot;5&quot;/&gt;&lt;property id=&quot;20300&quot; value=&quot;Slide 34&quot;/&gt;&lt;property id=&quot;20307&quot; value=&quot;757&quot;/&gt;&lt;/object&gt;&lt;object type=&quot;3&quot; unique_id=&quot;10335&quot;&gt;&lt;property id=&quot;20148&quot; value=&quot;5&quot;/&gt;&lt;property id=&quot;20300&quot; value=&quot;Slide 35&quot;/&gt;&lt;property id=&quot;20307&quot; value=&quot;758&quot;/&gt;&lt;/object&gt;&lt;object type=&quot;3&quot; unique_id=&quot;10336&quot;&gt;&lt;property id=&quot;20148&quot; value=&quot;5&quot;/&gt;&lt;property id=&quot;20300&quot; value=&quot;Slide 36&quot;/&gt;&lt;property id=&quot;20307&quot; value=&quot;756&quot;/&gt;&lt;/object&gt;&lt;object type=&quot;3&quot; unique_id=&quot;10337&quot;&gt;&lt;property id=&quot;20148&quot; value=&quot;5&quot;/&gt;&lt;property id=&quot;20300&quot; value=&quot;Slide 37 - &amp;quot;Act of electronic switching &amp;quot;&quot;/&gt;&lt;property id=&quot;20307&quot; value=&quot;755&quot;/&gt;&lt;/object&gt;&lt;object type=&quot;3&quot; unique_id=&quot;10574&quot;&gt;&lt;property id=&quot;20148&quot; value=&quot;5&quot;/&gt;&lt;property id=&quot;20300&quot; value=&quot;Slide 15&quot;/&gt;&lt;property id=&quot;20307&quot; value=&quot;765&quot;/&gt;&lt;/object&gt;&lt;object type=&quot;3&quot; unique_id=&quot;10575&quot;&gt;&lt;property id=&quot;20148&quot; value=&quot;5&quot;/&gt;&lt;property id=&quot;20300&quot; value=&quot;Slide 18&quot;/&gt;&lt;property id=&quot;20307&quot; value=&quot;766&quot;/&gt;&lt;/object&gt;&lt;object type=&quot;3&quot; unique_id=&quot;10950&quot;&gt;&lt;property id=&quot;20148&quot; value=&quot;5&quot;/&gt;&lt;property id=&quot;20300&quot; value=&quot;Slide 39 - &amp;quot;Summary&amp;quot;&quot;/&gt;&lt;property id=&quot;20307&quot; value=&quot;767&quot;/&gt;&lt;/object&gt;&lt;/object&gt;&lt;object type=&quot;8&quot; unique_id=&quot;10116&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33.5"/>
</p:tagLst>
</file>

<file path=ppt/tags/tag11.xml><?xml version="1.0" encoding="utf-8"?>
<p:tagLst xmlns:a="http://schemas.openxmlformats.org/drawingml/2006/main" xmlns:r="http://schemas.openxmlformats.org/officeDocument/2006/relationships" xmlns:p="http://schemas.openxmlformats.org/presentationml/2006/main">
  <p:tag name="TIMING" val="|43.6|35.2"/>
</p:tagLst>
</file>

<file path=ppt/tags/tag12.xml><?xml version="1.0" encoding="utf-8"?>
<p:tagLst xmlns:a="http://schemas.openxmlformats.org/drawingml/2006/main" xmlns:r="http://schemas.openxmlformats.org/officeDocument/2006/relationships" xmlns:p="http://schemas.openxmlformats.org/presentationml/2006/main">
  <p:tag name="TIMING" val="|12.4"/>
</p:tagLst>
</file>

<file path=ppt/tags/tag13.xml><?xml version="1.0" encoding="utf-8"?>
<p:tagLst xmlns:a="http://schemas.openxmlformats.org/drawingml/2006/main" xmlns:r="http://schemas.openxmlformats.org/officeDocument/2006/relationships" xmlns:p="http://schemas.openxmlformats.org/presentationml/2006/main">
  <p:tag name="TIMING" val="|43.9|8.3|22.2"/>
</p:tagLst>
</file>

<file path=ppt/tags/tag14.xml><?xml version="1.0" encoding="utf-8"?>
<p:tagLst xmlns:a="http://schemas.openxmlformats.org/drawingml/2006/main" xmlns:r="http://schemas.openxmlformats.org/officeDocument/2006/relationships" xmlns:p="http://schemas.openxmlformats.org/presentationml/2006/main">
  <p:tag name="TIMING" val="|12.4"/>
</p:tagLst>
</file>

<file path=ppt/tags/tag15.xml><?xml version="1.0" encoding="utf-8"?>
<p:tagLst xmlns:a="http://schemas.openxmlformats.org/drawingml/2006/main" xmlns:r="http://schemas.openxmlformats.org/officeDocument/2006/relationships" xmlns:p="http://schemas.openxmlformats.org/presentationml/2006/main">
  <p:tag name="TIMING" val="|10.9|2.7|6|1.2|4|2.3|3.1|2|2.3"/>
</p:tagLst>
</file>

<file path=ppt/tags/tag16.xml><?xml version="1.0" encoding="utf-8"?>
<p:tagLst xmlns:a="http://schemas.openxmlformats.org/drawingml/2006/main" xmlns:r="http://schemas.openxmlformats.org/officeDocument/2006/relationships" xmlns:p="http://schemas.openxmlformats.org/presentationml/2006/main">
  <p:tag name="TIMING" val="|24.7|2.9"/>
</p:tagLst>
</file>

<file path=ppt/tags/tag17.xml><?xml version="1.0" encoding="utf-8"?>
<p:tagLst xmlns:a="http://schemas.openxmlformats.org/drawingml/2006/main" xmlns:r="http://schemas.openxmlformats.org/officeDocument/2006/relationships" xmlns:p="http://schemas.openxmlformats.org/presentationml/2006/main">
  <p:tag name="TIMING" val="|43.9"/>
</p:tagLst>
</file>

<file path=ppt/tags/tag18.xml><?xml version="1.0" encoding="utf-8"?>
<p:tagLst xmlns:a="http://schemas.openxmlformats.org/drawingml/2006/main" xmlns:r="http://schemas.openxmlformats.org/officeDocument/2006/relationships" xmlns:p="http://schemas.openxmlformats.org/presentationml/2006/main">
  <p:tag name="TIMING" val="|10.5|17.8"/>
</p:tagLst>
</file>

<file path=ppt/tags/tag19.xml><?xml version="1.0" encoding="utf-8"?>
<p:tagLst xmlns:a="http://schemas.openxmlformats.org/drawingml/2006/main" xmlns:r="http://schemas.openxmlformats.org/officeDocument/2006/relationships" xmlns:p="http://schemas.openxmlformats.org/presentationml/2006/main">
  <p:tag name="TIMING" val="|31"/>
</p:tagLst>
</file>

<file path=ppt/tags/tag2.xml><?xml version="1.0" encoding="utf-8"?>
<p:tagLst xmlns:a="http://schemas.openxmlformats.org/drawingml/2006/main" xmlns:r="http://schemas.openxmlformats.org/officeDocument/2006/relationships" xmlns:p="http://schemas.openxmlformats.org/presentationml/2006/main">
  <p:tag name="PPSNARRATION" val="1,1905562773,C:\Files\Courses\ECE687\Lectures_Ghosh\ch1.ppc"/>
</p:tagLst>
</file>

<file path=ppt/tags/tag20.xml><?xml version="1.0" encoding="utf-8"?>
<p:tagLst xmlns:a="http://schemas.openxmlformats.org/drawingml/2006/main" xmlns:r="http://schemas.openxmlformats.org/officeDocument/2006/relationships" xmlns:p="http://schemas.openxmlformats.org/presentationml/2006/main">
  <p:tag name="TIMING" val="|11.5"/>
</p:tagLst>
</file>

<file path=ppt/tags/tag21.xml><?xml version="1.0" encoding="utf-8"?>
<p:tagLst xmlns:a="http://schemas.openxmlformats.org/drawingml/2006/main" xmlns:r="http://schemas.openxmlformats.org/officeDocument/2006/relationships" xmlns:p="http://schemas.openxmlformats.org/presentationml/2006/main">
  <p:tag name="TIMING" val="|23.1|13.9|1.4"/>
</p:tagLst>
</file>

<file path=ppt/tags/tag22.xml><?xml version="1.0" encoding="utf-8"?>
<p:tagLst xmlns:a="http://schemas.openxmlformats.org/drawingml/2006/main" xmlns:r="http://schemas.openxmlformats.org/officeDocument/2006/relationships" xmlns:p="http://schemas.openxmlformats.org/presentationml/2006/main">
  <p:tag name="TIMING" val="|14.3"/>
</p:tagLst>
</file>

<file path=ppt/tags/tag23.xml><?xml version="1.0" encoding="utf-8"?>
<p:tagLst xmlns:a="http://schemas.openxmlformats.org/drawingml/2006/main" xmlns:r="http://schemas.openxmlformats.org/officeDocument/2006/relationships" xmlns:p="http://schemas.openxmlformats.org/presentationml/2006/main">
  <p:tag name="PPSNARRATION" val="6,1905562773,C:\Files\Courses\ECE687\Lectures_Ghosh\ch1.ppc"/>
</p:tagLst>
</file>

<file path=ppt/tags/tag24.xml><?xml version="1.0" encoding="utf-8"?>
<p:tagLst xmlns:a="http://schemas.openxmlformats.org/drawingml/2006/main" xmlns:r="http://schemas.openxmlformats.org/officeDocument/2006/relationships" xmlns:p="http://schemas.openxmlformats.org/presentationml/2006/main">
  <p:tag name="TIMING" val="|43.8"/>
</p:tagLst>
</file>

<file path=ppt/tags/tag25.xml><?xml version="1.0" encoding="utf-8"?>
<p:tagLst xmlns:a="http://schemas.openxmlformats.org/drawingml/2006/main" xmlns:r="http://schemas.openxmlformats.org/officeDocument/2006/relationships" xmlns:p="http://schemas.openxmlformats.org/presentationml/2006/main">
  <p:tag name="TIMING" val="|0.7"/>
</p:tagLst>
</file>

<file path=ppt/tags/tag26.xml><?xml version="1.0" encoding="utf-8"?>
<p:tagLst xmlns:a="http://schemas.openxmlformats.org/drawingml/2006/main" xmlns:r="http://schemas.openxmlformats.org/officeDocument/2006/relationships" xmlns:p="http://schemas.openxmlformats.org/presentationml/2006/main">
  <p:tag name="PPSNARRATION" val="6,1905562773,C:\Files\Courses\ECE687\Lectures_Ghosh\ch1.ppc"/>
</p:tagLst>
</file>

<file path=ppt/tags/tag27.xml><?xml version="1.0" encoding="utf-8"?>
<p:tagLst xmlns:a="http://schemas.openxmlformats.org/drawingml/2006/main" xmlns:r="http://schemas.openxmlformats.org/officeDocument/2006/relationships" xmlns:p="http://schemas.openxmlformats.org/presentationml/2006/main">
  <p:tag name="MMPROD_SUBSTITUTION_ID" val="{D3F5317C-7FC4-4DA1-B544-FE1C1E766BC8}"/>
</p:tagLst>
</file>

<file path=ppt/tags/tag28.xml><?xml version="1.0" encoding="utf-8"?>
<p:tagLst xmlns:a="http://schemas.openxmlformats.org/drawingml/2006/main" xmlns:r="http://schemas.openxmlformats.org/officeDocument/2006/relationships" xmlns:p="http://schemas.openxmlformats.org/presentationml/2006/main">
  <p:tag name="MMPROD_SUBSTITUTION_ID" val="{096E2F8E-2A2E-440F-AEF6-A20C9CEEA09F}"/>
</p:tagLst>
</file>

<file path=ppt/tags/tag29.xml><?xml version="1.0" encoding="utf-8"?>
<p:tagLst xmlns:a="http://schemas.openxmlformats.org/drawingml/2006/main" xmlns:r="http://schemas.openxmlformats.org/officeDocument/2006/relationships" xmlns:p="http://schemas.openxmlformats.org/presentationml/2006/main">
  <p:tag name="PPSNARRATION" val="6,1905562773,C:\Files\Courses\ECE687\Lectures_Ghosh\ch1.ppc"/>
</p:tagLst>
</file>

<file path=ppt/tags/tag3.xml><?xml version="1.0" encoding="utf-8"?>
<p:tagLst xmlns:a="http://schemas.openxmlformats.org/drawingml/2006/main" xmlns:r="http://schemas.openxmlformats.org/officeDocument/2006/relationships" xmlns:p="http://schemas.openxmlformats.org/presentationml/2006/main">
  <p:tag name="TIMING" val="|16.5|18.5|36.1|17.4|30.1|25.8"/>
</p:tagLst>
</file>

<file path=ppt/tags/tag30.xml><?xml version="1.0" encoding="utf-8"?>
<p:tagLst xmlns:a="http://schemas.openxmlformats.org/drawingml/2006/main" xmlns:r="http://schemas.openxmlformats.org/officeDocument/2006/relationships" xmlns:p="http://schemas.openxmlformats.org/presentationml/2006/main">
  <p:tag name="PPSNARRATION" val="1,1905562773,C:\Files\Courses\ECE687\Lectures_Ghosh\ch1.ppc"/>
</p:tagLst>
</file>

<file path=ppt/tags/tag4.xml><?xml version="1.0" encoding="utf-8"?>
<p:tagLst xmlns:a="http://schemas.openxmlformats.org/drawingml/2006/main" xmlns:r="http://schemas.openxmlformats.org/officeDocument/2006/relationships" xmlns:p="http://schemas.openxmlformats.org/presentationml/2006/main">
  <p:tag name="TIMING" val="|105"/>
</p:tagLst>
</file>

<file path=ppt/tags/tag5.xml><?xml version="1.0" encoding="utf-8"?>
<p:tagLst xmlns:a="http://schemas.openxmlformats.org/drawingml/2006/main" xmlns:r="http://schemas.openxmlformats.org/officeDocument/2006/relationships" xmlns:p="http://schemas.openxmlformats.org/presentationml/2006/main">
  <p:tag name="TIMING" val="|45.1"/>
</p:tagLst>
</file>

<file path=ppt/tags/tag6.xml><?xml version="1.0" encoding="utf-8"?>
<p:tagLst xmlns:a="http://schemas.openxmlformats.org/drawingml/2006/main" xmlns:r="http://schemas.openxmlformats.org/officeDocument/2006/relationships" xmlns:p="http://schemas.openxmlformats.org/presentationml/2006/main">
  <p:tag name="TIMING" val="|52.7|64.1|21.1"/>
</p:tagLst>
</file>

<file path=ppt/tags/tag7.xml><?xml version="1.0" encoding="utf-8"?>
<p:tagLst xmlns:a="http://schemas.openxmlformats.org/drawingml/2006/main" xmlns:r="http://schemas.openxmlformats.org/officeDocument/2006/relationships" xmlns:p="http://schemas.openxmlformats.org/presentationml/2006/main">
  <p:tag name="TIMING" val="|48.4|11"/>
</p:tagLst>
</file>

<file path=ppt/tags/tag8.xml><?xml version="1.0" encoding="utf-8"?>
<p:tagLst xmlns:a="http://schemas.openxmlformats.org/drawingml/2006/main" xmlns:r="http://schemas.openxmlformats.org/officeDocument/2006/relationships" xmlns:p="http://schemas.openxmlformats.org/presentationml/2006/main">
  <p:tag name="TIMING" val="|49.9"/>
</p:tagLst>
</file>

<file path=ppt/tags/tag9.xml><?xml version="1.0" encoding="utf-8"?>
<p:tagLst xmlns:a="http://schemas.openxmlformats.org/drawingml/2006/main" xmlns:r="http://schemas.openxmlformats.org/officeDocument/2006/relationships" xmlns:p="http://schemas.openxmlformats.org/presentationml/2006/main">
  <p:tag name="TIMING" val="|37.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8100" cmpd="sng">
          <a:solidFill>
            <a:schemeClr val="tx1"/>
          </a:solidFill>
        </a:ln>
      </a:spPr>
      <a:bodyPr vert="horz" wrap="none" lIns="91440" tIns="45720" rIns="91440" bIns="45720" numCol="1" rtlCol="0" anchor="t" anchorCtr="0" compatLnSpc="1">
        <a:prstTxWarp prst="textNoShape">
          <a:avLst/>
        </a:prstTxWarp>
        <a:spAutoFit/>
      </a:bodyPr>
      <a:lstStyle>
        <a:defPPr marL="342900" marR="0" indent="-342900" algn="just" defTabSz="914400" rtl="0" eaLnBrk="1" fontAlgn="base" latinLnBrk="0" hangingPunct="1">
          <a:lnSpc>
            <a:spcPct val="100000"/>
          </a:lnSpc>
          <a:spcBef>
            <a:spcPct val="20000"/>
          </a:spcBef>
          <a:spcAft>
            <a:spcPct val="0"/>
          </a:spcAft>
          <a:buClrTx/>
          <a:buSzTx/>
          <a:buFontTx/>
          <a:buChar char="•"/>
          <a:tabLst/>
          <a:defRPr kumimoji="0"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342900" marR="0" indent="-342900" algn="just"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Competition</Template>
  <TotalTime>24229</TotalTime>
  <Words>2285</Words>
  <Application>Microsoft Macintosh PowerPoint</Application>
  <PresentationFormat>On-screen Show (4:3)</PresentationFormat>
  <Paragraphs>810</Paragraphs>
  <Slides>73</Slides>
  <Notes>10</Notes>
  <HiddenSlides>0</HiddenSlides>
  <MMClips>73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Comic Sans MS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Electronic Devices</dc:title>
  <dc:creator>Administrator</dc:creator>
  <cp:lastModifiedBy>Ghosh, Avik (ag7rq)</cp:lastModifiedBy>
  <cp:revision>1765</cp:revision>
  <cp:lastPrinted>2020-01-02T19:55:03Z</cp:lastPrinted>
  <dcterms:created xsi:type="dcterms:W3CDTF">2003-03-02T22:33:52Z</dcterms:created>
  <dcterms:modified xsi:type="dcterms:W3CDTF">2023-08-31T18:20:48Z</dcterms:modified>
</cp:coreProperties>
</file>