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tags/tag5.xml" ContentType="application/vnd.openxmlformats-officedocument.presentationml.tags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tags/tag6.xml" ContentType="application/vnd.openxmlformats-officedocument.presentationml.tags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5"/>
  </p:notesMasterIdLst>
  <p:handoutMasterIdLst>
    <p:handoutMasterId r:id="rId16"/>
  </p:handoutMasterIdLst>
  <p:sldIdLst>
    <p:sldId id="558" r:id="rId2"/>
    <p:sldId id="879" r:id="rId3"/>
    <p:sldId id="824" r:id="rId4"/>
    <p:sldId id="885" r:id="rId5"/>
    <p:sldId id="1415" r:id="rId6"/>
    <p:sldId id="1418" r:id="rId7"/>
    <p:sldId id="1416" r:id="rId8"/>
    <p:sldId id="1417" r:id="rId9"/>
    <p:sldId id="1414" r:id="rId10"/>
    <p:sldId id="838" r:id="rId11"/>
    <p:sldId id="442" r:id="rId12"/>
    <p:sldId id="765" r:id="rId13"/>
    <p:sldId id="490" r:id="rId14"/>
  </p:sldIdLst>
  <p:sldSz cx="9144000" cy="6858000" type="screen4x3"/>
  <p:notesSz cx="6997700" cy="9271000"/>
  <p:custDataLst>
    <p:tags r:id="rId17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10FF"/>
    <a:srgbClr val="0000FF"/>
    <a:srgbClr val="FFCCCC"/>
    <a:srgbClr val="FF9900"/>
    <a:srgbClr val="FF0000"/>
    <a:srgbClr val="CC66FF"/>
    <a:srgbClr val="FF33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0"/>
    <p:restoredTop sz="94626"/>
  </p:normalViewPr>
  <p:slideViewPr>
    <p:cSldViewPr>
      <p:cViewPr varScale="1">
        <p:scale>
          <a:sx n="121" d="100"/>
          <a:sy n="121" d="100"/>
        </p:scale>
        <p:origin x="15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2670 24575,'0'-24'0,"0"2"0,0-28 0,0 18 0,0-37 0,0 36 0,0-53 0,0 46 0,0-33 0,0 13 0,0 4 0,0-17 0,0 13 0,0-8 0,0 1 0,0 7 0,0 1 0,0 7 0,0 0 0,0 0 0,0 6 0,0-4 0,0 4 0,-5 0 0,4-5 0,-3 11 0,4-4 0,0 5 0,0-5 0,0 4 0,0-11 0,0 11 0,0-11 0,0 5 0,0-13 0,0 6 0,0-6 0,0 7 0,0 6 0,0-4 0,0 10 0,-5-11 0,4 11 0,-3 1 0,4 2 0,0 9 0,0-4 0,-4 5 0,3 5 0,-3 1 0,4 9 0,0 1 0,0 4 0,0-6 0,0-4 0,0-2 0,0-7 0,0 9 0,0-8 0,0 7 0,0-7 0,0 7 0,0-2 0,0 3 0,0 5 0,0 1 0,0 4 0,0-1 0,0 1 0,0 6 0,-4 5 0,0 8 0,-5 4 0,1 5 0,-4-4 0,2 8 0,-2-7 0,0 7 0,2-8 0,-2 8 0,-1-3 0,4 0 0,-4 3 0,4-3 0,1 0 0,-1-1 0,2-9 0,-1-1 0,4-4 0,0 1 0,1-1 0,2 0 0,-2-12 0,7-6 0,5-12 0,1-9 0,7-1 0,-2-6 0,4 6 0,-5 1 0,-1 6 0,-5 4 0,1 1 0,-2 9 0,1 0 0,-1 5 0,-3 0 0,2 3 0,-5-3 0,5 7 0,-5-7 0,5 6 0,-2-2 0,3 3 0,-1 0 0,1 0 0,0 0 0,0 0 0,0 0 0,1 4 0,-1 0 0,0 3 0,1 4 0,-1-3 0,5 7 0,-4-6 0,3 2 0,-3 0 0,-1-3 0,1 3 0,-1-3 0,0-1 0,0 0 0,1 0 0,-1 0 0,-3 1 0,-1-1 0,-3 0 0,3-3 0,-2 2 0,5-2 0,-5 3 0,5 0 0,-5-3 0,2-1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24575,'0'15'0,"0"-1"0,0 3 0,0-1 0,0 0 0,0-4 0,0 8 0,0-7 0,0 4 0,0 2 0,0-9 0,0 10 0,0-8 0,0 0 0,0-1 0,0-4 0,0 5 0,0-1 0,0 1 0,0-2 0,0 2 0,4-4 0,0 3 0,0-4 0,-4-3 0,-4 0 0,-3-8 0,3 3 0,1-2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2:09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24575,'13'0'0,"15"0"0,-9 0 0,19 0 0,-6 0 0,5 0 0,4 0 0,-6 0 0,-4 0 0,-2 0 0,-9 0 0,-1 0 0,-8 0 0,-1 0 0,-3 0 0,-1 0 0,-2 0 0,-1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2:10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81 24575,'0'-6'0,"0"0"0,0-1 0,0-3 0,0 2 0,0-2 0,0 3 0,0 0 0,0 1 0,0-1 0,-5 3 0,0 1 0,-4 3 0,2 0 0,1 0 0,-1 3 0,0 1 0,1 2 0,2 1 0,-2-1 0,5 1 0,-2 0 0,3-1 0,-3 1 0,2-3 0,-2-1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2:12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24575,'9'0'0,"-2"0"0,3 0 0,0 0 0,-2 0 0,2 0 0,-3 0 0,3 0 0,-3 0 0,4 0 0,-1 4 0,-2 0 0,2 0 0,-4 2 0,1-6 0,0 3 0,-3 0 0,2-2 0,-3 5 0,3-6 0,-2 3 0,-1-3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5:13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678 687 24575,'-13'-4'0,"0"-1"0,-12-15 0,-1-2 0,-8-17 0,2 5 0,-3-11 0,-4 4 0,-3-6 0,-5 0 0,5 0 0,-3 0 0,8 0 0,-9 0 0,11 7 0,2 2 0,8 12 0,1 2 0,8 10 0,-6-4 0,13 9 0,-4 0 0,5 1 0,-1 7 0,1-6 0,10 9 0,4-1 0,11 8 0,6 5 0,-4 0 0,5 5 0,-1-1 0,1 2 0,2 4 0,2-3 0,-1 9 0,-2-10 0,5 5 0,-5 0 0,1 1 0,4 0 0,-9 3 0,9-3 0,-10-1 0,5 5 0,-6-5 0,1 4 0,-1-4 0,-3 3 0,1-8 0,-7 3 0,3 0 0,1-3 0,-4-2 0,3-1 0,-5-7 0,1 2 0,-1-4 0,-4 1 0,4-1 0,-8 0 0,1-3 0,-6-5 0,-3-10 0,-5 1 0,3-14 0,-8 8 0,2-20 0,-9 8 0,3-15 0,-11 2 0,9-11 0,-10 3 0,10-3 0,-10 5 0,11 2 0,-9 4 0,10 4 0,-3 10 0,6 2 0,5 11 0,1 0 0,1 4 0,2 1 0,-2 3 0,3-3 0,1 4 0,0-1 0,3-2 0,5 6 0,9 1 0,4 9 0,11 6 0,-4 9 0,8-4 0,-1 10 0,-1-4 0,5 6 0,-4-1 0,-1 1 0,4-6 0,-9 3 0,9-3 0,-9 4 0,5 1 0,-11-1 0,4 0 0,-4 0 0,4-6 0,1 5 0,-2-10 0,2 10 0,-6-14 0,4 7 0,-5-13 0,1 4 0,3-4 0,-7 4 0,7-3 0,-8 2 0,8-3 0,-3 0 0,0 0 0,3 0 0,-8-1 0,4-3 0,-5 2 0,0-6 0,0 3 0,0-4 0,1 3 0,-8-2 0,-2 3 0,-11-4 0,2 0 0,-7 0 0,3-4 0,-9 3 0,3-7 0,-3 3 0,-1-9 0,5 3 0,-4-7 0,4 4 0,1-4 0,-7-7 0,6 5 0,-7-9 0,7 4 0,-1-5 0,-6-1 0,5 1 0,-4-1 0,5 1 0,0 0 0,0 5 0,5-4 0,-2 10 0,7 0 0,-4 2 0,6 3 0,-1 0 0,-4-3 0,3 8 0,-2-4 0,3 5 0,1-1 0,0 1 0,-1 0 0,1-1 0,4 1 0,-4 4 0,4-4 0,-1 4 0,-2-1 0,2-2 0,-3 6 0,0-7 0,0 4 0,0-4 0,0 3 0,4-2 0,-3 6 0,2-2 0,1-1 0,-4 3 0,4-3 0,0 1 0,0 2 0,4-3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2:59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678 687 24575,'-13'-4'0,"0"-1"0,-12-15 0,-1-2 0,-8-17 0,2 5 0,-3-11 0,-4 4 0,-3-6 0,-5 0 0,5 0 0,-3 0 0,8 0 0,-9 0 0,11 7 0,2 2 0,8 12 0,1 2 0,8 10 0,-6-4 0,13 9 0,-4 0 0,5 1 0,-1 7 0,1-6 0,10 9 0,4-1 0,11 8 0,6 5 0,-4 0 0,5 5 0,-1-1 0,1 2 0,2 4 0,2-3 0,-1 9 0,-2-10 0,5 5 0,-5 0 0,1 1 0,4 0 0,-9 3 0,9-3 0,-10-1 0,5 5 0,-6-5 0,1 4 0,-1-4 0,-3 3 0,1-8 0,-7 3 0,3 0 0,1-3 0,-4-2 0,3-1 0,-5-7 0,1 2 0,-1-4 0,-4 1 0,4-1 0,-8 0 0,1-3 0,-6-5 0,-3-10 0,-5 1 0,3-14 0,-8 8 0,2-20 0,-9 8 0,3-15 0,-11 2 0,9-11 0,-10 3 0,10-3 0,-10 5 0,11 2 0,-9 4 0,10 4 0,-3 10 0,6 2 0,5 11 0,1 0 0,1 4 0,2 1 0,-2 3 0,3-3 0,1 4 0,0-1 0,3-2 0,5 6 0,9 1 0,4 9 0,11 6 0,-4 9 0,8-4 0,-1 10 0,-1-4 0,5 6 0,-4-1 0,-1 1 0,4-6 0,-9 3 0,9-3 0,-9 4 0,5 1 0,-11-1 0,4 0 0,-4 0 0,4-6 0,1 5 0,-2-10 0,2 10 0,-6-14 0,4 7 0,-5-13 0,1 4 0,3-4 0,-7 4 0,7-3 0,-8 2 0,8-3 0,-3 0 0,0 0 0,3 0 0,-8-1 0,4-3 0,-5 2 0,0-6 0,0 3 0,0-4 0,1 3 0,-8-2 0,-2 3 0,-11-4 0,2 0 0,-7 0 0,3-4 0,-9 3 0,3-7 0,-3 3 0,-1-9 0,5 3 0,-4-7 0,4 4 0,1-4 0,-7-7 0,6 5 0,-7-9 0,7 4 0,-1-5 0,-6-1 0,5 1 0,-4-1 0,5 1 0,0 0 0,0 5 0,5-4 0,-2 10 0,7 0 0,-4 2 0,6 3 0,-1 0 0,-4-3 0,3 8 0,-2-4 0,3 5 0,1-1 0,0 1 0,-1 0 0,1-1 0,4 1 0,-4 4 0,4-4 0,-1 4 0,-2-1 0,2-2 0,-3 6 0,0-7 0,0 4 0,0-4 0,0 3 0,4-2 0,-3 6 0,2-2 0,1-1 0,-4 3 0,4-3 0,0 1 0,0 2 0,4-3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25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678 687 24575,'-13'-4'0,"0"-1"0,-12-15 0,-1-2 0,-8-17 0,2 5 0,-3-11 0,-4 4 0,-3-6 0,-5 0 0,5 0 0,-3 0 0,8 0 0,-9 0 0,11 7 0,2 2 0,8 12 0,1 2 0,8 10 0,-6-4 0,13 9 0,-4 0 0,5 1 0,-1 7 0,1-6 0,10 9 0,4-1 0,11 8 0,6 5 0,-4 0 0,5 5 0,-1-1 0,1 2 0,2 4 0,2-3 0,-1 9 0,-2-10 0,5 5 0,-5 0 0,1 1 0,4 0 0,-9 3 0,9-3 0,-10-1 0,5 5 0,-6-5 0,1 4 0,-1-4 0,-3 3 0,1-8 0,-7 3 0,3 0 0,1-3 0,-4-2 0,3-1 0,-5-7 0,1 2 0,-1-4 0,-4 1 0,4-1 0,-8 0 0,1-3 0,-6-5 0,-3-10 0,-5 1 0,3-14 0,-8 8 0,2-20 0,-9 8 0,3-15 0,-11 2 0,9-11 0,-10 3 0,10-3 0,-10 5 0,11 2 0,-9 4 0,10 4 0,-3 10 0,6 2 0,5 11 0,1 0 0,1 4 0,2 1 0,-2 3 0,3-3 0,1 4 0,0-1 0,3-2 0,5 6 0,9 1 0,4 9 0,11 6 0,-4 9 0,8-4 0,-1 10 0,-1-4 0,5 6 0,-4-1 0,-1 1 0,4-6 0,-9 3 0,9-3 0,-9 4 0,5 1 0,-11-1 0,4 0 0,-4 0 0,4-6 0,1 5 0,-2-10 0,2 10 0,-6-14 0,4 7 0,-5-13 0,1 4 0,3-4 0,-7 4 0,7-3 0,-8 2 0,8-3 0,-3 0 0,0 0 0,3 0 0,-8-1 0,4-3 0,-5 2 0,0-6 0,0 3 0,0-4 0,1 3 0,-8-2 0,-2 3 0,-11-4 0,2 0 0,-7 0 0,3-4 0,-9 3 0,3-7 0,-3 3 0,-1-9 0,5 3 0,-4-7 0,4 4 0,1-4 0,-7-7 0,6 5 0,-7-9 0,7 4 0,-1-5 0,-6-1 0,5 1 0,-4-1 0,5 1 0,0 0 0,0 5 0,5-4 0,-2 10 0,7 0 0,-4 2 0,6 3 0,-1 0 0,-4-3 0,3 8 0,-2-4 0,3 5 0,1-1 0,0 1 0,-1 0 0,1-1 0,4 1 0,-4 4 0,4-4 0,-1 4 0,-2-1 0,2-2 0,-3 6 0,0-7 0,0 4 0,0-4 0,0 3 0,4-2 0,-3 6 0,2-2 0,1-1 0,-4 3 0,4-3 0,0 1 0,0 2 0,4-3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24575,'0'11'0,"0"0"0,0 10 0,0 1 0,0 0 0,0 3 0,0-3 0,0 4 0,0-4 0,0 3 0,0-8 0,0 0 0,4-2 0,0-3 0,1 1 0,-2-2 0,-3-4 0,3-3 0,-2-1 0,2-3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4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4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4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24575,'-4'3'0,"1"10"0,3 0 0,0 7 0,0 1 0,0 1 0,0 0 0,0 3 0,0-8 0,0 8 0,0-11 0,0 5 0,0-11 0,0 3 0,0-4 0,0 0 0,0 4 0,0-3 0,0 3 0,0-4 0,0-3 0,0-1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4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5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24575,'0'-11'0,"0"-2"0,0-4 0,0-1 0,0 0 0,0 0 0,4-1 0,1 1 0,4 0 0,-4 0 0,3 4 0,-8 1 0,4 5 0,-4 0 0,4 4 0,0 0 0,3 4 0,1 0 0,-4 4 0,3 0 0,-2 9 0,0 1 0,2-1 0,-1 9 0,-2-7 0,5 9 0,-4-6 0,4 5 0,-4-4 0,4 5 0,-8-6 0,7 0 0,-7 0 0,7-4 0,-8 3 0,4-8 0,-4 4 0,4-5 0,-3 0 0,2 0 0,-3 0 0,4 0 0,-3 1 0,2-1 0,-3 0 0,4 0 0,-3 0 0,3 1 0,-4-2 0,3 1 0,-2 0 0,5-1 0,-5 1 0,3-4 0,-4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24575,'12'0'0,"2"0"0,9-5 0,-4-4 0,5-1 0,-1-4 0,-4 5 0,10-6 0,-10 9 0,0-7 0,-2 13 0,-3-8 0,-1 7 0,0-3 0,-5 4 0,0 0 0,0 0 0,0 0 0,-1 0 0,-3-8 0,3 6 0,-6-10 0,3 11 0,-4-2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24575,'0'22'0,"0"2"0,0 2 0,0 6 0,0-4 0,0 3 0,0-9 0,0 3 0,0-7 0,0 7 0,0-8 0,0 0 0,0-2 0,0-3 0,0-1 0,0-3 0,0-5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24575,'-3'7'0,"-1"4"0,4 1 0,0 4 0,0 4 0,0-3 0,0 0 0,0 3 0,0-7 0,0 8 0,0-5 0,0 0 0,0 0 0,0 5 0,0-8 0,0 11 0,0-10 0,0 2 0,4-5 0,-4-4 0,4 1 0,-1-4 0,-2-1 0,2-3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24575,'0'15'0,"0"4"0,0 8 0,0 1 0,0 9 0,0-4 0,0 6 0,0-1 0,0-5 0,0 5 0,0-11 0,0 1 0,0-3 0,0-9 0,0 1 0,0-10 0,0-4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24575,'10'0'0,"11"0"0,33 5 0,6 1 0,14 6 0,-5-1 0,13 1 0,2 0-677,2 0 677,-32-8 0,1-1 0,41 2 0,-36-5 0,0 0 0,-3 0 0,-1 0 0,5 0 0,0 0 0,0 0 0,0 0 0,0 0 0,0 0 0,0 0 0,-1 0 0,-3 0 0,-1 0 0,-1 0 0,0 0 0,1 0 0,-1 0 0,-3 0 0,0 0 0,4 0 0,-1 0 0,-3 0 0,-2 0 0,30 0 0,16 0 0,-32 0 0,27 0-94,-22 0 94,5 0 0,-7 0 0,-6 0 0,-3 0 0,1 0 674,-5 0-674,4 0 97,-6 0-97,7 0 0,-12 0 0,11 0 0,-18 0 0,4 0 0,-11 0 0,-1 0 0,-6 0 0,-4 0 0,-1 0 0,-5 0 0,-4 0 0,-1 0 0,-3 0 0,-1 0 0,0 0 0,14 0 0,9 0 0,10 0 0,10 0 0,10-5 0,10-2 0,22-5-573,-7 0 573,7-6 0,-8 10 0,-15-7 0,12 13 0,-20-7 0,14 8 0,-9-4 0,1 0 0,-7 3 0,-1-3 573,-13 5-573,-2 0 0,-5 0 0,-1 0 0,-5 0 0,-1 0 0,-5 0 0,-1 0 0,0 0 0,-4 0 0,4 0 0,-5 0 0,6 0 0,-5 0 0,3 0 0,-3 0 0,4 0 0,-4 0 0,3 0 0,-3 0 0,0 0 0,6 0 0,-10 0 0,5 0 0,-11 0 0,-1 0 0,-3 0 0,-1 0 0,0 0 0,-3 0 0,-1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24575,'16'0'0,"1"0"0,5 0 0,4 0 0,-5 0 0,11 0 0,-4 0 0,-1 0 0,-2 0 0,-7 0 0,-2 0 0,-4 0 0,-5 0 0,0 0 0,0 0 0,-2 3 0,-2 5 0,-15 4 0,-8 6 0,-9 5 0,-10 2 0,4 0 0,0 4 0,-3-13 0,14 5 0,-3-11 0,11 1 0,4-3 0,1 0 0,3-4 0,4-1 0,1-3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678 687 24575,'-13'-4'0,"0"-1"0,-12-15 0,-1-2 0,-8-17 0,2 5 0,-3-11 0,-4 4 0,-3-6 0,-5 0 0,5 0 0,-3 0 0,8 0 0,-9 0 0,11 7 0,2 2 0,8 12 0,1 2 0,8 10 0,-6-4 0,13 9 0,-4 0 0,5 1 0,-1 7 0,1-6 0,10 9 0,4-1 0,11 8 0,6 5 0,-4 0 0,5 5 0,-1-1 0,1 2 0,2 4 0,2-3 0,-1 9 0,-2-10 0,5 5 0,-5 0 0,1 1 0,4 0 0,-9 3 0,9-3 0,-10-1 0,5 5 0,-6-5 0,1 4 0,-1-4 0,-3 3 0,1-8 0,-7 3 0,3 0 0,1-3 0,-4-2 0,3-1 0,-5-7 0,1 2 0,-1-4 0,-4 1 0,4-1 0,-8 0 0,1-3 0,-6-5 0,-3-10 0,-5 1 0,3-14 0,-8 8 0,2-20 0,-9 8 0,3-15 0,-11 2 0,9-11 0,-10 3 0,10-3 0,-10 5 0,11 2 0,-9 4 0,10 4 0,-3 10 0,6 2 0,5 11 0,1 0 0,1 4 0,2 1 0,-2 3 0,3-3 0,1 4 0,0-1 0,3-2 0,5 6 0,9 1 0,4 9 0,11 6 0,-4 9 0,8-4 0,-1 10 0,-1-4 0,5 6 0,-4-1 0,-1 1 0,4-6 0,-9 3 0,9-3 0,-9 4 0,5 1 0,-11-1 0,4 0 0,-4 0 0,4-6 0,1 5 0,-2-10 0,2 10 0,-6-14 0,4 7 0,-5-13 0,1 4 0,3-4 0,-7 4 0,7-3 0,-8 2 0,8-3 0,-3 0 0,0 0 0,3 0 0,-8-1 0,4-3 0,-5 2 0,0-6 0,0 3 0,0-4 0,1 3 0,-8-2 0,-2 3 0,-11-4 0,2 0 0,-7 0 0,3-4 0,-9 3 0,3-7 0,-3 3 0,-1-9 0,5 3 0,-4-7 0,4 4 0,1-4 0,-7-7 0,6 5 0,-7-9 0,7 4 0,-1-5 0,-6-1 0,5 1 0,-4-1 0,5 1 0,0 0 0,0 5 0,5-4 0,-2 10 0,7 0 0,-4 2 0,6 3 0,-1 0 0,-4-3 0,3 8 0,-2-4 0,3 5 0,1-1 0,0 1 0,-1 0 0,1-1 0,4 1 0,-4 4 0,4-4 0,-1 4 0,-2-1 0,2-2 0,-3 6 0,0-7 0,0 4 0,0-4 0,0 3 0,4-2 0,-3 6 0,2-2 0,1-1 0,-4 3 0,4-3 0,0 1 0,0 2 0,4-3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24575,'0'-11'0,"0"-2"0,0-4 0,0-1 0,0 0 0,0 0 0,4-1 0,1 1 0,4 0 0,-4 0 0,3 4 0,-8 1 0,4 5 0,-4 0 0,4 4 0,0 0 0,3 4 0,1 0 0,-4 4 0,3 0 0,-2 9 0,0 1 0,2-1 0,-1 9 0,-2-7 0,5 9 0,-4-6 0,4 5 0,-4-4 0,4 5 0,-8-6 0,7 0 0,-7 0 0,7-4 0,-8 3 0,4-8 0,-4 4 0,4-5 0,-3 0 0,2 0 0,-3 0 0,4 0 0,-3 1 0,2-1 0,-3 0 0,4 0 0,-3 0 0,3 1 0,-4-2 0,3 1 0,-2 0 0,5-1 0,-5 1 0,3-4 0,-4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24575,'12'0'0,"2"0"0,9-5 0,-4-4 0,5-1 0,-1-4 0,-4 5 0,10-6 0,-10 9 0,0-7 0,-2 13 0,-3-8 0,-1 7 0,0-3 0,-5 4 0,0 0 0,0 0 0,0 0 0,-1 0 0,-3-8 0,3 6 0,-6-10 0,3 11 0,-4-2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6:12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678 690 24575,'-13'-4'0,"0"-1"0,-12-14 0,-1-4 0,-8-16 0,2 5 0,-3-11 0,-4 4 0,-3-6 0,-5 1 0,5-1 0,-3 0 0,8 0 0,-9 0 0,11 6 0,2 3 0,8 12 0,1 2 0,8 10 0,-6-4 0,13 9 0,-4 0 0,5 1 0,-1 7 0,1-6 0,10 9 0,4 0 0,11 6 0,6 6 0,-4 0 0,5 5 0,-1 0 0,1 0 0,2 5 0,2-3 0,-1 9 0,-2-10 0,5 6 0,-5-2 0,1 2 0,4 0 0,-9 3 0,9-2 0,-10-2 0,5 4 0,-6-4 0,1 5 0,-1-6 0,-3 5 0,1-10 0,-7 4 0,3 0 0,1-3 0,-4-1 0,3-2 0,-5-8 0,1 4 0,-1-5 0,-4 0 0,4 0 0,-8 0 0,1-3 0,-6-5 0,-3-9 0,-5-1 0,3-12 0,-8 6 0,2-18 0,-9 6 0,3-14 0,-11 2 0,9-11 0,-10 3 0,10-3 0,-10 5 0,11 2 0,-9 4 0,10 4 0,-3 10 0,6 3 0,5 9 0,1 1 0,1 4 0,2 1 0,-2 3 0,3-2 0,1 2 0,0 0 0,3-2 0,5 6 0,9 1 0,4 10 0,11 4 0,-4 10 0,8-3 0,-1 9 0,-1-5 0,5 7 0,-4 0 0,-1-1 0,4-5 0,-9 3 0,9-2 0,-9 3 0,5 1 0,-11-2 0,4 1 0,-4 0 0,4-5 0,1 3 0,-2-9 0,2 10 0,-6-14 0,4 7 0,-5-12 0,1 2 0,3-3 0,-7 4 0,7-3 0,-8 3 0,8-4 0,-3-1 0,0 1 0,3 0 0,-8-1 0,4-3 0,-5 2 0,0-6 0,0 3 0,0-4 0,1 4 0,-8-3 0,-2 2 0,-11-3 0,2 0 0,-7 0 0,3-4 0,-9 3 0,3-7 0,-3 3 0,-1-9 0,5 3 0,-4-6 0,4 2 0,1-3 0,-7-7 0,6 6 0,-7-11 0,7 5 0,-1-5 0,-6-1 0,5 1 0,-4-1 0,5 1 0,0 0 0,0 5 0,5-3 0,-2 8 0,7 1 0,-4 2 0,6 3 0,-1 0 0,-4-3 0,3 8 0,-2-4 0,3 5 0,1 0 0,0-1 0,-1 1 0,1 0 0,4-1 0,-4 5 0,4-4 0,-1 4 0,-2-1 0,2-2 0,-3 6 0,0-7 0,0 4 0,0-4 0,0 4 0,4-3 0,-3 6 0,2-3 0,1 0 0,-4 3 0,4-2 0,0-1 0,0 3 0,4-3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6:4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42 271 24575,'0'-20'0,"0"0"0,0-3 0,4-1 0,1-6 0,5 5 0,-5 2 0,3 9 0,-3-3 0,0 7 0,-5 5 0,0 6 0,-7 7 0,2 4 0,-4-3 0,0 4 0,1 0 0,3 0 0,-3 5 0,3 1 0,0-1 0,-3 0 0,6 0 0,-2 0 0,0 0 0,3 0 0,-3 0 0,4 0 0,0-4 0,0 3 0,0-8 0,0 8 0,0-8 0,0 4 0,4-1 0,1-3 0,3 3 0,0-3 0,0-1 0,0 0 0,0-4 0,5 4 0,1-7 0,-1 3 0,4-4 0,-7 0 0,2 0 0,1 0 0,-4 0 0,4 0 0,-5 0 0,0 0 0,0 0 0,0 0 0,1-4 0,-5 0 0,3-1 0,-6-2 0,7-1 0,-7-1 0,6-7 0,-6 2 0,8-10 0,-8 0 0,8-6 0,-8 0 0,8 0 0,-8 5 0,3-3 0,-4 8 0,0-3 0,0 4 0,0 6 0,0-4 0,0 7 0,0-3 0,0 5 0,0 0 0,0 0 0,0-1 0,0 1 0,-4 4 0,0-4 0,-5 8 0,1-4 0,4 0 0,-4 0 0,4-1 0,-1-2 0,-2 6 0,2-3 0,-3 0 0,0 3 0,-1-2 0,1 3 0,0 0 0,0 0 0,0 0 0,0 0 0,0 0 0,-1 0 0,-3 4 0,2 5 0,-7 5 0,7 4 0,-8 0 0,8 0 0,-7 0 0,7 0 0,-3-4 0,8-5 0,1-6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6:3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24575,'-3'-4'0,"-1"1"0,-5 11 0,5 2 0,-4 8 0,7 0 0,-3 0 0,4 0 0,-5 5 0,4-3 0,-3 3 0,4 0 0,0-3 0,0 8 0,0-13 0,0 13 0,0-18 0,0 12 0,0-12 0,0 7 0,0-8 0,0 3 0,0-4 0,0 0 0,0 0 0,3-3 0,2 2 0,3-2 0,0 3 0,0 0 0,0 0 0,5 1 0,-4-5 0,8 4 0,-7-7 0,7 7 0,-8-7 0,3 3 0,-3-4 0,-1 0 0,4 0 0,-2 0 0,2 0 0,-3 0 0,-1 0 0,0 0 0,0 0 0,0 0 0,0-3 0,0 2 0,0-10 0,-3 5 0,3-11 0,-3 7 0,4-7 0,-1 3 0,1-4 0,-4 0 0,3 0 0,-7 4 0,7-3 0,-7 3 0,3-4 0,-4 0 0,4-1 0,-3 1 0,3-5 0,-4 3 0,0-3 0,0 5 0,0-1 0,0 1 0,0 4 0,0 2 0,0 3 0,0 1 0,0 0 0,-3 3 0,-6 2 0,0 3 0,-4 0 0,0 0 0,0 0 0,-6 0 0,5 0 0,-3 0 0,8 0 0,-4 4 0,5-4 0,3 8 0,-2-7 0,3 2 0,-4-3 0,0 0 0,0 0 0,0 0 0,0 0 0,4 0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7:0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24575,'0'-11'0,"0"-2"0,0-4 0,0-1 0,0 0 0,0 0 0,4-1 0,1 1 0,4 0 0,-4 0 0,3 4 0,-8 1 0,4 5 0,-4 0 0,4 4 0,0 0 0,3 4 0,1 0 0,-4 4 0,3 0 0,-2 9 0,0 1 0,2-1 0,-1 9 0,-2-7 0,5 9 0,-4-6 0,4 5 0,-4-4 0,4 5 0,-8-6 0,7 0 0,-7 0 0,7-4 0,-8 3 0,4-8 0,-4 4 0,4-5 0,-3 0 0,2 0 0,-3 0 0,4 0 0,-3 1 0,2-1 0,-3 0 0,4 0 0,-3 0 0,3 1 0,-4-2 0,3 1 0,-2 0 0,5-1 0,-5 1 0,3-4 0,-4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7:0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24575,'12'0'0,"2"0"0,9-5 0,-4-4 0,5-1 0,-1-4 0,-4 5 0,10-6 0,-10 9 0,0-7 0,-2 13 0,-3-8 0,-1 7 0,0-3 0,-5 4 0,0 0 0,0 0 0,0 0 0,-1 0 0,-3-8 0,3 6 0,-6-10 0,3 11 0,-4-2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8:0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24575,'-3'-4'0,"-1"1"0,-5 11 0,5 2 0,-4 8 0,7 0 0,-3 0 0,4 0 0,-5 5 0,4-3 0,-3 3 0,4 0 0,0-3 0,0 8 0,0-13 0,0 13 0,0-18 0,0 12 0,0-12 0,0 7 0,0-8 0,0 3 0,0-4 0,0 0 0,0 0 0,3-3 0,2 2 0,3-2 0,0 3 0,0 0 0,0 0 0,5 1 0,-4-5 0,8 4 0,-7-7 0,7 7 0,-8-7 0,3 3 0,-3-4 0,-1 0 0,4 0 0,-2 0 0,2 0 0,-3 0 0,-1 0 0,0 0 0,0 0 0,0 0 0,0-3 0,0 2 0,0-10 0,-3 5 0,3-11 0,-3 7 0,4-7 0,-1 3 0,1-4 0,-4 0 0,3 0 0,-7 4 0,7-3 0,-7 3 0,3-4 0,-4 0 0,4-1 0,-3 1 0,3-5 0,-4 3 0,0-3 0,0 5 0,0-1 0,0 1 0,0 4 0,0 2 0,0 3 0,0 1 0,0 0 0,-3 3 0,-6 2 0,0 3 0,-4 0 0,0 0 0,0 0 0,-6 0 0,5 0 0,-3 0 0,8 0 0,-4 4 0,5-4 0,3 8 0,-2-7 0,3 2 0,-4-3 0,0 0 0,0 0 0,0 0 0,0 0 0,4 0 0,0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8:0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24575,'0'-11'0,"0"-2"0,0-4 0,0-1 0,0 0 0,0 0 0,4-1 0,1 1 0,4 0 0,-4 0 0,3 4 0,-8 1 0,4 5 0,-4 0 0,4 4 0,0 0 0,3 4 0,1 0 0,-4 4 0,3 0 0,-2 9 0,0 1 0,2-1 0,-1 9 0,-2-7 0,5 9 0,-4-6 0,4 5 0,-4-4 0,4 5 0,-8-6 0,7 0 0,-7 0 0,7-4 0,-8 3 0,4-8 0,-4 4 0,4-5 0,-3 0 0,2 0 0,-3 0 0,4 0 0,-3 1 0,2-1 0,-3 0 0,4 0 0,-3 0 0,3 1 0,-4-2 0,3 1 0,-2 0 0,5-1 0,-5 1 0,3-4 0,-4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8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24575,'12'0'0,"2"0"0,9-5 0,-4-4 0,5-1 0,-1-4 0,-4 5 0,10-6 0,-10 9 0,0-7 0,-2 13 0,-3-8 0,-1 7 0,0-3 0,-5 4 0,0 0 0,0 0 0,0 0 0,-1 0 0,-3-8 0,3 6 0,-6-10 0,3 11 0,-4-2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24575,'55'0'0,"-13"0"0,-4 0 0,-16 0 0,8 0 0,-11 0 0,6 0 0,-9 0 0,1 0 0,-5 0 0,2 0 0,-6 0 0,2 0 0,-3 0 0,0 0 0,0 0 0,0 0 0,0 0 0,1 0 0,-4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1571 24575,'3'4'0,"5"-1"0,4-3 0,4 0 0,5 0 0,-8 0 0,11 0 0,-6 0 0,4 0 0,3 0 0,-8 0 0,9 0 0,-9 0 0,4 0 0,-5 0 0,0 0 0,0 0 0,0 0 0,0 3 0,-4 1 0,0 1 0,-5-2 0,0 0 0,0-2 0,1 2 0,-1 0 0,0-2 0,0 2 0,1-3 0,-1 4 0,0-4 0,0 4 0,0-4 0,0 0 0,-3 3 0,-1-5 0,-3-3 0,0-7 0,0-3 0,0 0 0,0 0 0,0-1 0,0-1 0,0 1 0,0 0 0,0 0 0,0 4 0,0-4 0,0 4 0,0 0 0,0-3 0,-4 6 0,4-6 0,-4 7 0,4-8 0,0 8 0,-3-7 0,2 6 0,-3-6 0,4 7 0,0-3 0,0-1 0,0 0 0,0 0 0,0-3 0,0 2 0,0 1 0,0-3 0,0 3 0,0-5 0,0 1 0,0 0 0,0 0 0,0 4 0,0-3 0,0 6 0,0-6 0,0 3 0,-3-4 0,2-1 0,-3 1 0,4 0 0,0 0 0,0 0 0,0 0 0,0-1 0,0-10 0,0 3 0,0-5 0,0 3 0,0 4 0,0-4 0,0-1 0,0 5 0,0-3 0,0 3 0,0-5 0,0 6 0,0-5 0,0 4 0,0-4 0,0 4 0,0-4 0,0 4 0,0 1 0,0 0 0,0 0 0,0 4 0,0-4 0,0 5 0,0 0 0,0-1 0,0 1 0,0 0 0,0 4 0,0-3 0,0 2 0,0 1 0,0-6 0,0 4 0,0-1 0,0 4 0,0 0 0,0 3 0,0-4 0,0 5 0,0 0 0,3 1 0,1 2 0,3 1 0,0 0 0,0 2 0,5-2 0,-4-1 0,7 3 0,-3-5 0,4 5 0,0-7 0,0 8 0,0-8 0,0 7 0,1-6 0,-1 6 0,0-2 0,0-1 0,0 3 0,0-3 0,0 4 0,0-3 0,0 2 0,0-3 0,5 4 0,-8-3 0,12 2 0,-12-2 0,8 3 0,-5 0 0,0-4 0,-4 3 0,3-2 0,-3 3 0,0 0 0,3 0 0,-6 0 0,6 0 0,-7 0 0,10 0 0,-9 0 0,6 0 0,-4 0 0,-3 0 0,7 0 0,-7 0 0,4 0 0,-5 0 0,0 0 0,0 0 0,1 0 0,-1 0 0,0 0 0,1 0 0,-1 0 0,0 0 0,0 0 0,0 0 0,0 0 0,0 0 0,0 0 0,-3 3 0,-1 1 0,-3 3 0,0 0 0,0 0 0,0 0 0,0 0 0,0 0 0,0 0 0,0 0 0,-3-3 0,2 2 0,-2-2 0,3 2 0,0 6 0,0-4 0,0 7 0,0-3 0,0 4 0,0 5 0,0-4 0,0 8 0,0-3 0,0 4 0,0 1 0,0-1 0,0 6 0,0-4 0,0 4 0,0-1 0,0-3 0,0 4 0,0-6 0,4 1 0,-3-5 0,3 3 0,0-3 0,-3-1 0,3 5 0,-1-9 0,-2 4 0,3-1 0,-4-3 0,3 4 0,-2-5 0,3 0 0,-1-4 0,-2 3 0,2-3 0,0 0 0,-2 4 0,2-4 0,1 4 0,-3-4 0,2 3 0,1-3 0,-3 4 0,2 1 0,-3-5 0,4 3 0,-3-3 0,2 4 0,-3 0 0,0 0 0,0 0 0,0 0 0,0 5 0,0-4 0,0 8 0,0-7 0,0 2 0,0-4 0,0 8 0,0-7 0,0 7 0,0-8 0,4 0 0,-3 0 0,2 0 0,1 0 0,-3 0 0,2 0 0,-3 0 0,4 0 0,-3 0 0,2-4 0,1 4 0,-3-4 0,2 0 0,-3-1 0,0-4 0,0 1 0,0-1 0,0 0 0,4-3 0,-1-1 0,5-3 0,-2 3 0,6-2 0,0 2 0,4-3 0,0 0 0,5 0 0,-4 0 0,4 0 0,-1 0 0,-3 0 0,9 0 0,-4 0 0,-1 0 0,0 0 0,-5 0 0,0 0 0,0 0 0,-4 0 0,4 0 0,-8 0 0,3 0 0,-4 0 0,0 0 0,4 0 0,-2 0 0,2 0 0,-4 0 0,0 0 0,1 0 0,-1 0 0,0 4 0,0-4 0,1 4 0,-1-1 0,0-2 0,0 5 0,0-5 0,-1 2 0,1-3 0,-3 3 0,3-2 0,-4 2 0,5-3 0,-2 0 0,1 0 0,0 0 0,0 0 0,-1 0 0,1 0 0,0 0 0,-1 0 0,1 0 0,0 0 0,-1 0 0,1 0 0,0 0 0,0 3 0,-1-2 0,1 2 0,0-3 0,0 0 0,1 0 0,-1 0 0,0 3 0,0-2 0,0 2 0,1-3 0,-1 0 0,0 0 0,0 0 0,1 0 0,-1 3 0,4-2 0,-3 2 0,7-3 0,-2 0 0,-1 0 0,3 0 0,-3 0 0,0 0 0,3 0 0,-6 0 0,2 0 0,0 0 0,-3 0 0,3 0 0,0 0 0,-2 0 0,2 0 0,0 0 0,-3 0 0,3 0 0,-3 0 0,3 0 0,-3 3 0,3-2 0,0 2 0,-2-3 0,6 0 0,-7 0 0,7 0 0,-7 0 0,7 0 0,-6 0 0,6 0 0,-7 0 0,3 0 0,0 0 0,-3 0 0,4 0 0,-5 0 0,0 0 0,0 0 0,1 0 0,-1 0 0,0 0 0,0 0 0,1 0 0,-1 0 0,0 0 0,0 0 0,0 0 0,0 0 0,-1 0 0,1 0 0,0 0 0,-4-3 0,0-1 0,-3-3 0,0 0 0,0 1 0,0-1 0,0 0 0,-3 6 0,2 2 0,-5 5 0,3 1 0,-4-3 0,0 2 0,0-5 0,3 5 0,-2-5 0,2 2 0,-3-3 0,0 0 0,0 0 0,0 0 0,0 0 0,0 0 0,0 0 0,1 0 0,-1 0 0,0 0 0,3-3 0,1-1 0,3-3 0,0-4 0,0 2 0,0-2 0,0 0 0,0 2 0,0-6 0,0 7 0,0-7 0,0 6 0,0-2 0,0 4 0,0-1 0,0 1 0,0 0 0,0-4 0,0 3 0,0-3 0,0 4 0,0-1 0,0 1 0,0-4 0,0 2 0,0-2 0,0 0 0,0 2 0,0-6 0,0 3 0,0-4 0,0-5 0,0 4 0,0-9 0,0 9 0,0-4 0,0 5 0,0-5 0,0 4 0,0-9 0,0 9 0,0-4 0,0 1 0,0 2 0,0-7 0,0 7 0,0-7 0,0 8 0,0-4 0,0 5 0,0 0 0,0 0 0,0 3 0,0 2 0,0 0 0,-7-5 0,5-1 0,-5 2 0,7-1 0,0 4 0,-4-4 0,3 0 0,-2 4 0,3-4 0,0 4 0,0-4 0,0 0 0,-4 0 0,3 3 0,-2-2 0,3 3 0,0-4 0,0-1 0,0 5 0,0-3 0,0 7 0,0-8 0,-3 8 0,2-3 0,-3-1 0,4 4 0,0-3 0,0 3 0,0 1 0,0 0 0,0-5 0,0 4 0,0-3 0,0 3 0,0-3 0,0 3 0,0-7 0,0 3 0,0 0 0,0-3 0,0 7 0,0-3 0,0-1 0,0 4 0,-3-3 0,2-1 0,-2 4 0,3-3 0,0-1 0,0 0 0,0 0 0,-4-3 0,4 2 0,-4 1 0,4 1 0,0 0 0,0 2 0,0-6 0,0 7 0,0-4 0,0 1 0,0 3 0,-3-4 0,2 1 0,-2 3 0,3-3 0,0 3 0,0 1 0,-4-4 0,4 3 0,-4-3 0,4 4 0,3 3 0,1 1 0,3 3 0,0 0 0,0 0 0,0 0 0,1 0 0,-1 0 0,0 0 0,0 0 0,1 0 0,-1 0 0,0 0 0,0 0 0,1 0 0,-1 0 0,0 0 0,1 0 0,-1 0 0,0 0 0,0 0 0,0 0 0,5 0 0,-4 0 0,7 0 0,-7 0 0,7 0 0,-6 0 0,6 0 0,-7 0 0,7 0 0,-7 0 0,8 0 0,-4 0 0,0 0 0,3 0 0,-7 0 0,7 0 0,-7 0 0,7 0 0,-6 0 0,2 0 0,-4 0 0,0 0 0,1 0 0,-1 0 0,0 0 0,0 0 0,0 0 0,0 0 0,0 0 0,0 0 0,0 0 0,1 0 0,-1 0 0,0 0 0,0 0 0,1 0 0,-2 0 0,1 0 0,0 0 0,-1 0 0,-2-3 0,-1-1 0,-6 1 0,2-4 0,-2 4 0,0-1 0,2-3 0,-2 3 0,6 0 0,0 1 0,4 3 0,0 0 0,0 0 0,0 0 0,1 0 0,-1 0 0,0 0 0,0 0 0,-3 3 0,2-2 0,-5 5 0,3-2 0,-4 7 0,0-3 0,0 7 0,0-3 0,0 4 0,0 0 0,0 0 0,0 0 0,0 0 0,0 1 0,0-1 0,0 0 0,0 4 0,0 2 0,0 5 0,0-1 0,0 6 0,0 1 0,0 5 0,0-4 0,4 3 0,-3-9 0,3 3 0,-4-9 0,0 3 0,0-7 0,0 2 0,0-4 0,4 1 0,-3-1 0,2-4 0,1 3 0,-3-3 0,2 4 0,-3-4 0,4 3 0,-3-2 0,2 3 0,-3 0 0,0 0 0,0 0 0,0 0 0,0 0 0,3-4 0,-2 3 0,2-3 0,1 4 0,-3 1 0,6-1 0,-6 4 0,3-2 0,-1 2 0,-2 1 0,6 1 0,-6 0 0,3 3 0,-4-8 0,4 11 0,-3-5 0,2 1 0,-3-3 0,0-5 0,4 0 0,-3 0 0,2 0 0,-3 4 0,0-2 0,4 7 0,-3-8 0,3 8 0,-4-7 0,0 2 0,0-4 0,4 0 0,-3-3 0,2 2 0,-3-7 0,0 3 0,0 0 0,3-3 0,-2 4 0,3-5 0,-4 0 0,0 0 0,8-3 0,6-1 0,10-3 0,7 0 0,-3 0 0,9 0 0,-4 0 0,0 0 0,4 0 0,-9 0 0,4 0 0,-1 0 0,-3 0 0,-1 0 0,-1 0 0,-9 0 0,8 0 0,-8 0 0,4 0 0,-5 0 0,-4 0 0,3 0 0,-6 0 0,2 0 0,-4 0 0,4 0 0,-2 0 0,2 3 0,-4-2 0,0 2 0,4-3 0,-2 0 0,2 0 0,-4 0 0,0 0 0,1 0 0,3 0 0,-3 0 0,3 4 0,-4-4 0,1 4 0,-1-4 0,0 0 0,0 0 0,0 0 0,1 0 0,2 0 0,-2 0 0,3 0 0,-4 0 0,0 0 0,0 0 0,0 0 0,1 0 0,-1 0 0,0 0 0,-4 3 0,0-3 0,-3 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4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4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24575,'0'10'0,"0"4"0,0-6 0,0 7 0,0-7 0,0 8 0,0-4 0,0 0 0,0 3 0,0 2 0,0-4 0,0 7 0,0-12 0,0 3 0,0-4 0,0 0 0,0 0 0,0 0 0,0 0 0,0 0 0,0 0 0,0 0 0,0 4 0,0-2 0,0 2 0,0-4 0,0 0 0,0 1 0,0-1 0,0 0 0,0 0 0,0 0 0,0-3 0,0-1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2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4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4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4:5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 24575,'0'11'0,"0"-2"0,0 3 0,0-4 0,0 7 0,0-7 0,0 7 0,0-7 0,0 2 0,0-3 0,0 0 0,3-3 0,1 2 0,3-5 0,0 2 0,0-3 0,0 0 0,1 0 0,-1 0 0,0 0 0,4 0 0,-3 0 0,8 0 0,-8 0 0,3 0 0,-4 0 0,1 0 0,-1 0 0,0 0 0,0 0 0,1 0 0,3-3 0,-3 2 0,3-6 0,-4 3 0,1-4 0,-1 1 0,0 0 0,1-4 0,-1 2 0,1-2 0,-4 0 0,2 2 0,-2-2 0,0 0 0,-1-1 0,-3-5 0,0 1 0,0 0 0,0 4 0,0-4 0,0 4 0,0 0 0,0 1 0,0 3 0,0 1 0,0-1 0,-3 1 0,-1 0 0,-3-1 0,-1 4 0,-3-3 0,3 7 0,-4-4 0,1 4 0,3 0 0,-3 0 0,-1 0 0,4 0 0,-11 0 0,10 0 0,-5 0 0,6 0 0,1 0 0,0 3 0,3 1 0,-2 3 0,5 0 0,-6 9 0,2-3 0,0 8 0,2-5 0,3 0 0,0-7 0,0-2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24575,'0'7'0,"0"4"0,0-3 0,0 3 0,0 1 0,0-4 0,0 3 0,0 0 0,0-3 0,0 4 0,0-5 0,0 0 0,0 0 0,4-3 0,3 2 0,-2-2 0,10 1 0,-10-2 0,3 0 0,2-2 0,-5 2 0,10-3 0,-7 0 0,4 0 0,-1 0 0,-3 0 0,3 0 0,0 0 0,-2 0 0,2 0 0,-4 0 0,4 0 0,-2 0 0,2 0 0,0 0 0,-3 0 0,3 0 0,-3 0 0,-1-3 0,0-1 0,0 0 0,1-3 0,-1 3 0,0-7 0,1-1 0,0-5 0,0 5 0,0-8 0,0 7 0,0-15 0,1 5 0,-5-1 0,0 3 0,-4 5 0,0 0 0,0 3 0,0-2 0,0 7 0,0-3 0,-3 4 0,-5 3 0,-4 1 0,-4 3 0,0 0 0,3 0 0,-2 0 0,3 0 0,0 0 0,0 0 0,5 0 0,0 0 0,-1 0 0,1 0 0,0 0 0,-1 0 0,4 3 0,1 0 0,3 8 0,0-3 0,0 4 0,0-5 0,0 0 0,0 0 0,0 1 0,-7-1 0,5 1 0,-8-1 0,9 0 0,-6 1 0,3-1 0,0 0 0,-2 0 0,5 1 0,-2-1 0,-1-3 0,1-1 0,-5-3 0,4 0 0,1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24575,'0'15'0,"0"4"0,0 8 0,0 1 0,0 3 0,0-9 0,0 3 0,0-8 0,0 9 0,0-9 0,0 0 0,0-2 0,0-7 0,0 3 0,0 0 0,0-3 0,0-3 0,0-14 0,0 3 0,0-6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24575,'0'7'0,"0"4"0,0 1 0,0 0 0,0 3 0,0-6 0,0 6 0,0-3 0,0 0 0,0-1 0,0 0 0,0 1 0,0 0 0,3-5 0,9 0 0,-2-6 0,9 3 0,-6-4 0,3 0 0,4 0 0,-2 0 0,7 0 0,-8 0 0,4 0 0,-1 0 0,-2-4 0,7-1 0,-8-3 0,4-1 0,0-3 0,-4-1 0,4 0 0,-5-7 0,1 10 0,-4-10 0,3 3 0,-7-1 0,3-7 0,-3 3 0,-4 0 0,-1 1 0,-4 1 0,0 2 0,0 1 0,0 6 0,0 0 0,0 2 0,-4 1 0,-4 2 0,-4 5 0,-4-3 0,-5 4 0,4 0 0,-9 0 0,-1 0 0,-1 0 0,-4 0 0,6 4 0,-1 5 0,1 4 0,4 4 0,1 0 0,8-1 0,-2 0 0,6 1 0,1-5 0,4-1 0,4-7 0,0-1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24575,'-11'5'0,"-3"-2"0,6-3 0,-7 0 0,7 0 0,-3 0 0,3 3 0,1 1 0,-1 7 0,1 1 0,2 1 0,1 2 0,4-3 0,0 9 0,0 0 0,0 1 0,0 8 0,0-7 0,0 3 0,0 5 0,0-13 0,0 13 0,0-18 0,0 6 0,0-10 0,0 2 0,0 0 0,0-3 0,0 3 0,0-4 0,3-2 0,5-2 0,0-3 0,7 0 0,-3 0 0,1 0 0,2 0 0,-3 0 0,4 0 0,0-7 0,-4-2 0,0-8 0,-1 1 0,-2-4 0,3 2 0,-3-7 0,-1 8 0,0-4 0,-3 5 0,-2 0 0,-3-1 0,0 1 0,0 0 0,0 0 0,0 4 0,0-4 0,0 8 0,0-3 0,0 3 0,-3 4 0,-1-2 0,-4 5 0,1-6 0,0 7 0,0-4 0,-1 1 0,1 2 0,0-2 0,-1 3 0,4 0 0,1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4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1220 24575,'7'0'0,"0"0"0,0 0 0,4 0 0,-3 0 0,4 0 0,-5 0 0,4 0 0,-3 0 0,3 0 0,1 0 0,0 0 0,0 0 0,3 0 0,-7 0 0,8 0 0,-4 0 0,4 0 0,-4 0 0,-1 0 0,0 0 0,1 0 0,1 0 0,-2 0 0,-4 0 0,0 0 0,1 0 0,-1 0 0,0 0 0,0 0 0,1 0 0,-1 0 0,4 0 0,-3 0 0,3 0 0,-4 0 0,1 3 0,-1-2 0,0 2 0,0-3 0,1 0 0,-4 3 0,2-2 0,-2 2 0,3-3 0,0 0 0,0 0 0,0 0 0,0 0 0,0 0 0,0 0 0,0 0 0,0 0 0,1 0 0,-1 0 0,0 0 0,-1 0 0,-2-6 0,-1-7 0,-3-7 0,0-7 0,0-5 0,0 4 0,0-9 0,0 4 0,0 0 0,0-4 0,0 3 0,0 1 0,0-4 0,0 4 0,0-1 0,0-3 0,0 9 0,0-4 0,0 6 0,0-1 0,0 1 0,0 4 0,0-4 0,0 9 0,0-4 0,0 9 0,0-3 0,0 2 0,0 1 0,0-3 0,0 7 0,0-4 0,0 1 0,0 3 0,0-4 0,0 5 0,0 0 0,0-1 0,0 1 0,0-4 0,0 2 0,0-6 0,0 7 0,0-7 0,0 3 0,0-1 0,-4-2 0,4 3 0,-4 0 0,4 0 0,0 1 0,0 3 0,0-4 0,0 5 0,0 0 0,0-1 0,0 1 0,0-1 0,0 1 0,0 0 0,0 0 0,0 0 0,0 1 0,0-1 0,0 0 0,0 0 0,0 0 0,3 0 0,-2 0 0,2 1 0,-3-1 0,0 0 0,3 1 0,1 2 0,3 1 0,0 3 0,0-3 0,4 2 0,2-3 0,-1 4 0,3 0 0,-3-3 0,4 2 0,0-3 0,0 4 0,0-3 0,0 2 0,0-3 0,0 4 0,0 0 0,0 0 0,1 0 0,-1 0 0,0-3 0,0 2 0,0-3 0,0 4 0,0 0 0,0 0 0,-4 0 0,3 0 0,-6 0 0,6 0 0,-3-4 0,0 3 0,3-2 0,-7 3 0,8 0 0,-8 0 0,3 0 0,-4-3 0,5 2 0,-4-3 0,3 4 0,-4 0 0,0 0 0,1 0 0,-1 0 0,0 0 0,1 0 0,-1 0 0,0 0 0,0 0 0,1 0 0,-1 0 0,0 0 0,0 0 0,0 0 0,-3-3 0,2 3 0,-5-6 0,2 2 0,3 0 0,3 1 0,5 3 0,2 0 0,1 0 0,-1 0 0,4 0 0,-2 0 0,2 0 0,1 0 0,-4 0 0,4 0 0,-5 0 0,5 0 0,-4 0 0,4-4 0,-5 3 0,0-2 0,-4 3 0,3 0 0,-3 0 0,4 0 0,0 0 0,0 0 0,-4 0 0,4 0 0,-4 0 0,4 0 0,-4 0 0,3 0 0,-3 0 0,4 0 0,-3 0 0,2 0 0,-7 0 0,7 0 0,-3 0 0,0 0 0,0 0 0,-1 0 0,-3 0 0,3 0 0,0 0 0,-2 0 0,2 0 0,-4 0 0,0 0 0,1 0 0,-1 0 0,0 0 0,0 0 0,4 0 0,-3 0 0,2 0 0,-3 0 0,-1 0 0,-2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55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8:0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24575,'0'-11'0,"0"-2"0,0-4 0,0-1 0,0 0 0,0 0 0,4-1 0,1 1 0,4 0 0,-4 0 0,3 4 0,-8 1 0,4 5 0,-4 0 0,4 4 0,0 0 0,3 4 0,1 0 0,-4 4 0,3 0 0,-2 9 0,0 1 0,2-1 0,-1 9 0,-2-7 0,5 9 0,-4-6 0,4 5 0,-4-4 0,4 5 0,-8-6 0,7 0 0,-7 0 0,7-4 0,-8 3 0,4-8 0,-4 4 0,4-5 0,-3 0 0,2 0 0,-3 0 0,4 0 0,-3 1 0,2-1 0,-3 0 0,4 0 0,-3 0 0,3 1 0,-4-2 0,3 1 0,-2 0 0,5-1 0,-5 1 0,3-4 0,-4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24575,'0'14'0,"0"-3"0,0 4 0,0-2 0,0 3 0,0 0 0,0 0 0,0 0 0,0 0 0,0 4 0,0-3 0,0 4 0,0-5 0,0 0 0,0 5 0,0-8 0,0 11 0,0-11 0,0 4 0,0-7 0,0-3 0,0 0 0,0 0 0,3 0 0,-2-3 0,2-1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08:0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24575,'12'0'0,"2"0"0,9-5 0,-4-4 0,5-1 0,-1-4 0,-4 5 0,10-6 0,-10 9 0,0-7 0,-2 13 0,-3-8 0,-1 7 0,0-3 0,-5 4 0,0 0 0,0 0 0,0 0 0,-1 0 0,-3-8 0,3 6 0,-6-10 0,3 11 0,-4-2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24575,'0'14'0,"0"6"0,0 1 0,0 11 0,0-4 0,0 3 0,0-3 0,0-7 0,0 5 0,0-9 0,0 0 0,0-6 0,0 0 0,0-3 0,0-6 0,0 0 0,0-8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0 800 24575,'0'-6'0,"3"0"0,1-1 0,4 1 0,-1-5 0,1 4 0,-1-3 0,1 0 0,-1 2 0,1-6 0,0 7 0,0-7 0,3 6 0,-2-5 0,2 1 0,-3-2 0,0 3 0,4-3 0,-4 7 0,3-7 0,-3 6 0,-1-5 0,1 6 0,0-7 0,-1 3 0,5 0 0,-3-3 0,2 3 0,-3-4 0,0 4 0,4-3 0,-4 7 0,4-7 0,-5 7 0,4-4 0,-2 5 0,2-1 0,-4 0 0,0 0 0,1 1 0,-1-1 0,0 0 0,0 4 0,1-3 0,-1 2 0,0-2 0,0-1 0,1 0 0,-1 1 0,0-1 0,0 0 0,1 1 0,-1-1 0,0 1 0,1 2 0,-1-2 0,0 5 0,-3-5 0,3 6 0,-3-6 0,3 5 0,0-5 0,0 2 0,1 1 0,-1-3 0,0 2 0,0-2 0,5-1 0,-4 0 0,3 0 0,0 0 0,-3 0 0,8 0 0,-8 0 0,7 3 0,-7-2 0,3 3 0,0-4 0,-2 3 0,2-2 0,0 5 0,-3-5 0,7 5 0,-6-4 0,6 1 0,-3 0 0,11-6 0,-5 8 0,5-7 0,-7 8 0,0-6 0,5 3 0,-4 0 0,4-3 0,0 3 0,-4 0 0,3-3 0,-4 3 0,1 0 0,-1-3 0,0 6 0,0-5 0,0 5 0,0-6 0,-4 7 0,8-4 0,-11 1 0,11 3 0,-8-3 0,4-1 0,0 4 0,0-4 0,1 4 0,-5 0 0,3 0 0,-7 0 0,10 0 0,-8 0 0,4 0 0,-7 0 0,0 0 0,-3-2 0,2-2 0,1 0 0,10 2 0,3 2 0,2 0 0,3 0 0,-3 0 0,4-4 0,1 3 0,-1-3 0,-4 4 0,3 0 0,-3 0 0,0-3 0,3 2 0,-7-2 0,2 3 0,-4 0 0,0 0 0,5 0 0,-4 0 0,4 0 0,-5 0 0,0 0 0,0 0 0,0 0 0,0 0 0,-3 0 0,2 0 0,-7-3 0,3 2 0,-3-1 0,-1 2 0,0 0 0,0 0 0,1 0 0,-4-3 0,-1-1 0,-3-2 0,9 2 0,0 1 0,13 3 0,0 0 0,4 0 0,6 0 0,-4 0 0,-1 0 0,-2 0 0,3 0 0,-5 0 0,7 0 0,-8 0 0,0 0 0,-1 0 0,-5 0 0,5 0 0,-4 0 0,4 0 0,-9 0 0,3 0 0,-3 0 0,0 0 0,3 0 0,-7 0 0,3 0 0,-4 0 0,1 0 0,2 0 0,1 0 0,9 0 0,-3 0 0,8 0 0,-3 0 0,4 0 0,-4 0 0,4 0 0,-9 0 0,8 0 0,-8 0 0,9 0 0,-9 0 0,4 0 0,-2 0 0,-2 0 0,3 0 0,-4 0 0,0 0 0,-4 0 0,3 3 0,-7-2 0,8 2 0,-8-3 0,7 0 0,-7 0 0,7 0 0,-6 0 0,2 0 0,-4 0 0,0 0 0,1 0 0,-1 0 0,0 0 0,6 0 0,9 0 0,3 0 0,7 0 0,-6 0 0,6 0 0,-4 0 0,3 4 0,-4-3 0,-1 2 0,1 1 0,-5-3 0,3 2 0,-8-3 0,4 0 0,-5 0 0,0 3 0,0-2 0,-4 2 0,3-3 0,-6 0 0,6 4 0,-7-4 0,7 4 0,-7-1 0,7-3 0,-6 6 0,6-5 0,-7 2 0,3-3 0,-4 0 0,1 0 0,-1 0 0,6 0 0,4 0 0,6 0 0,3 0 0,-4 0 0,4 0 0,-9 0 0,4 3 0,-5-2 0,0 2 0,0-3 0,0 0 0,0 0 0,0 0 0,-4 0 0,-1 0 0,0 0 0,-3 0 0,3 0 0,0 0 0,-3 0 0,3 0 0,-3 0 0,-1 0 0,0 3 0,1-2 0,-1 2 0,0-3 0,0 0 0,0 0 0,-3 2 0,3-1 0,-3 2 0,3-3 0,0 3 0,1-2 0,-1 2 0,0-3 0,0 0 0,0 0 0,1 0 0,-1 0 0,0 0 0,0 2 0,1-1 0,-1 2 0,0-3 0,-1 0 0,1 0 0,1 0 0,-1 3 0,0-2 0,0 1 0,-1-2 0,-2 0 0,-1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24575,'0'10'0,"0"0"0,0 9 0,0-4 0,0 8 0,0-3 0,0 8 0,0-3 0,0 9 0,0-9 0,0 8 0,0-8 0,0 8 0,0-12 0,0-1 0,0-6 0,0-3 0,0-1 0,0 0 0,3-9 0,2-9 0,7-8 0,2-13 0,4-1 0,2-10 0,0 4 0,0-4 0,-2 10 0,1 1 0,-6 6 0,-1 6 0,-4 3 0,0 7 0,-1 1 0,-3 2 0,-1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24575,'-7'0'0,"-9"0"0,7 0 0,-7 0 0,5 3 0,-7 12 0,-4-1 0,-1 18 0,-3-14 0,10 14 0,-10-9 0,19 6 0,-13-9 0,18-1 0,-13-1 0,13-2 0,-6 2 0,8-4 0,0-3 0,3-2 0,1-2 0,7 0 0,-2-4 0,6 4 0,-3-6 0,0 2 0,3 0 0,-7-2 0,8 2 0,-8-3 0,3 0 0,-4 0 0,0 0 0,0 0 0,-3-3 0,-1 0 0,-3-4 0,0 1 0,4-1 0,0 1 0,7 2 0,-3-2 0,3 2 0,1 1 0,-4-3 0,3 5 0,-4-2 0,1 3 0,-1 0 0,0 0 0,0 0 0,0 0 0,-3 3 0,-1 4 0,-3 3 0,0 1 0,0 3 0,0-3 0,0 0 0,0 2 0,0-5 0,0 2 0,0-4 0,3-2 0,-2-2 0,1-2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24575,'0'9'0,"0"2"0,0 3 0,0 1 0,0-1 0,0 1 0,0-1 0,0 1 0,0-5 0,0-2 0,0-6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2158 24575,'0'-17'0,"0"1"0,0 2 0,0-1 0,0 1 0,0-1 0,0 4 0,0-3 0,0 7 0,0-7 0,0 7 0,0-7 0,0 3 0,0-4 0,0 1 0,0 3 0,0-3 0,0 6 0,0-5 0,0 5 0,0-2 0,0 3 0,0 1 0,0-1 0,0-3 0,0 3 0,0-7 0,0 3 0,0-4 0,0 1 0,0-5 0,0 4 0,4-4 0,-3 4 0,2 1 0,-3 3 0,0-3 0,0 7 0,0-7 0,0 6 0,4-5 0,-3 2 0,2-4 0,1 4 0,-4-7 0,7 6 0,-6-7 0,6 5 0,-6-1 0,7-3 0,-4 2 0,1-3 0,2 1 0,-6 2 0,7-3 0,-4 5 0,5-5 0,-5 4 0,4-4 0,-4 4 0,5-3 0,-5-2 0,4 0 0,-4-3 0,5-1 0,0-1 0,0-4 0,0 5 0,4-15 0,-3 11 0,-1-11 0,-1 15 0,-3 0 0,4 0 0,-1 0 0,1 5 0,0-4 0,-5 7 0,4-2 0,-4 3 0,5-4 0,-1 4 0,0-4 0,0 5 0,0-1 0,0 1 0,0-1 0,0 1 0,0-1 0,0 1 0,0-1 0,0 0 0,0 1 0,0-1 0,0 1 0,0 3 0,0-7 0,0 6 0,1-7 0,3 0 0,1-7 0,0 5 0,3-9 0,-6 11 0,2-1 0,0 1 0,-3 1 0,3 2 0,-3-3 0,2 5 0,-2-1 0,3 1 0,-4-1 0,0 1 0,0-1 0,-1 4 0,1-3 0,0 7 0,3-4 0,-3 5 0,4-5 0,-5 4 0,5-4 0,-4 1 0,8 2 0,-8-2 0,3 3 0,0 0 0,2-3 0,-1 2 0,10-6 0,-8 6 0,9 1 0,-7 1 0,0 1 0,0-2 0,1 3 0,-1-2 0,-4 2 0,3 0 0,-3-2 0,4 5 0,5-6 0,-4 6 0,4-6 0,0 6 0,0-5 0,1 5 0,4-3 0,-9 1 0,8 2 0,-3-2 0,4 3 0,-4 0 0,3 0 0,-3 0 0,4 0 0,1 0 0,5 0 0,-4 0 0,3 0 0,-4 0 0,-1 0 0,1 0 0,11 0 0,-9 0 0,10 0 0,-13 0 0,0 0 0,1 0 0,-1 0 0,-4 3 0,4-2 0,-9 2 0,0 0 0,-2-2 0,-7 2 0,3-3 0,-4 0 0,1 0 0,-1 0 0,14 0 0,9 0 0,10 0 0,4 0 0,-6 0 0,7 0 0,-5-4 0,4 3 0,-11-3 0,5 4 0,-5 0 0,5 0 0,1 0 0,-6 0 0,4 0 0,-4 0 0,5 0 0,1 0 0,5 0 0,-4 0 0,5 0 0,-7 0 0,1 0 0,-1 0 0,1 0 0,-1 0 0,-5 0 0,4 0 0,-9 0 0,4 0 0,-10 0 0,-2 0 0,-3 0 0,-1 0 0,0 3 0,-4-2 0,-1 2 0,0-3 0,-4 0 0,12 0 0,10 0 0,6 0 0,9 0 0,1 0 0,-5 4 0,4-3 0,0 3 0,-4-4 0,5 0 0,-7 0 0,1 0 0,-1 0 0,1 0 0,-1 0 0,1 0 0,-6 0 0,4 0 0,-14 0 0,8 0 0,-14 0 0,4 0 0,-5 0 0,0 0 0,0 0 0,0 0 0,0 0 0,0 0 0,0 0 0,1 0 0,-5 0 0,3 0 0,-7 0 0,3 0 0,-3 0 0,-1 0 0,0-3 0,0 2 0,0-2 0,1 3 0,-4-3 0,-1 0 0,-3-4 0,0 1 0,0-1 0,0 0 0,0 1 0,0-1 0,0 0 0,0 1 0,0 2 0,0 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24575,'0'18'0,"0"0"0,0 6 0,5 16 0,-4-17 0,9 27 0,-5-23 0,9 12 0,-8 1 0,7-4 0,-4-1 0,-3-1 0,6-9 0,-7 3 0,3-8 0,-3-5 0,2-5 0,-3-4 0,3-2 0,0-1 0,-3-6 0,3-8 0,-2-11 0,4-13 0,1-6 0,1-6 0,-1 0 0,1 0 0,4-6 0,-3 10 0,7-3 0,-9 17 0,4 0 0,-6 9 0,0 5 0,-3 5 0,1 3 0,-5 1 0,2 2 0,-3 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24575,'-19'0'0,"2"4"0,-4 0 0,-1 3 0,0 4 0,-2 1 0,6 2 0,-2 5 0,3-4 0,1 4 0,3-1 0,2 1 0,6 1 0,1-2 0,-4 0 0,6-3 0,-6 3 0,8-3 0,0-5 0,0 3 0,4-5 0,3 2 0,6-3 0,7 0 0,-3 0 0,8 1 0,-8-1 0,8-3 0,-7 0 0,2-4 0,-8 0 0,-1 0 0,-4 0 0,0 0 0,0 0 0,0 0 0,0 0 0,1 0 0,-1 0 0,-1 0 0,-2-3 0,-1-1 0,-3-2 0,0-1 0,0 1 0,0-1 0,0-3 0,0 3 0,0-3 0,3 0 0,1 3 0,4 0 0,-1 1 0,0 3 0,0-4 0,0 4 0,0 0 0,1 3 0,-1 0 0,0 0 0,0 0 0,0 0 0,0 0 0,1 0 0,-1 6 0,1-1 0,-1 8 0,1-2 0,0 4 0,-3-1 0,-2-3 0,1 3 0,-3-3 0,2 0 0,-3-1 0,0-4 0,0 1 0,0-1 0,0 1 0,0-4 0,0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24575,'7'0'0,"0"0"0,4 0 0,-3 0 0,3 0 0,-3 0 0,-1 0 0,0 0 0,-1 0 0,-2 3 0,-1 1 0,-3 6 0,4 5 0,-3 0 0,3 3 0,-4 1 0,0 0 0,0 5 0,0-4 0,0-2 0,0-4 0,0 0 0,0 1 0,0-5 0,0 0 0,0-3 0,-4-1 0,0 1 0,-3-3 0,0-1 0,0-3 0,-1 0 0,1 0 0,0 0 0,0-6 0,2 1 0,2-8 0,0 2 0,2 0 0,-3 1 0,4 0 0,0 3 0,0-4 0,0 5 0,0-1 0,3 4 0,1 0 0,3 3 0,0 0 0,0 0 0,1 0 0,-1 3 0,4 1 0,-3 2 0,6 4 0,-6-3 0,7 4 0,-6-5 0,2 1 0,-4 0 0,0-4 0,1 3 0,-1-5 0,0 2 0,-4-3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24575,'0'15'0,"0"0"0,0 5 0,0 2 0,0 5 0,0-6 0,0 10 0,0-12 0,0 11 0,0-12 0,0 2 0,0-8 0,0 0 0,0-5 0,0 0 0,0-3 0,0-1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2:2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1781 24575,'0'-13'0,"0"7"0,0-32 0,0 7 0,0-5 0,0-16 0,-9 10 0,6-17 0,-11-2 0,12-1 0,-13-5 0,8 13 0,-9-5 0,0 4 0,3-5 0,-3 0 0,5 5 0,1 3 0,-1 5 0,1 5 0,0 2 0,1 10 0,3 2 0,-2 4 0,3 0 0,0 4 0,-3-3 0,7 8 0,-6-4 0,6 1 0,-7-1 0,7-4 0,-6 3 0,6-2 0,-6 6 0,6-3 0,-6 5 0,6-5 0,-7 3 0,7-2 0,-2 3 0,3-4 0,0 0 0,0-10 0,0 4 0,0-4 0,0 6 0,0 4 0,0-3 0,0 6 0,0 1 0,0 1 0,-4 3 0,3 0 0,-2-2 0,3 5 0,0-2 0,0 0 0,0 2 0,0-2 0,0 4 0,-3 2 0,-1 1 0,-3 3 0,0 0 0,-1 7 0,0 1 0,-4 10 0,2 2 0,-7 4 0,4 0 0,-1-1 0,-7 5 0,5 2 0,-6-1 0,8-5 0,-3-1 0,8-11 0,-3 6 0,7-11 0,-1 3 0,5-3 0,-3-6 0,4-8 0,0-5 0,4-10 0,5 3 0,5-5 0,14-15 0,-7 12 0,8-22 0,-5 17 0,-4-3 0,4 6 0,-11 6 0,-1 3 0,-4 5 0,0 5 0,-1 6 0,0-2 0,0 5 0,0-2 0,0 3 0,0 0 0,0 0 0,1 0 0,3 0 0,1 4 0,4 0 0,0 3 0,0 0 0,5 1 0,1-1 0,0 1 0,3 0 0,-3-1 0,0 1 0,3 0 0,-8-1 0,4 1 0,-9-1 0,-1-1 0,-3-2 0,-1-1 0,-3 0 0,2-2 0,-11 2 0,4-3 0,-13 0 0,2 0 0,-1 0 0,-2 0 0,3 0 0,0 0 0,-3 0 0,6 0 0,-6 0 0,7 0 0,-7 0 0,3-4 0,0 4 0,-3-7 0,3 3 0,-4-3 0,4 0 0,1 0 0,0 0 0,2 1 0,1-1 0,2 3 0,2-2 0,0 8 0,1-1 0,3 9 0,3 4 0,-2 6 0,7 2 0,-3 7 0,0-4 0,3 8 0,-3-8 0,4 4 0,-4-1 0,3 2 0,-3 0 0,5 3 0,-5-4 0,3 4 0,-2 0 0,3 0 0,0 1 0,0-1 0,1 1 0,-1 1 0,0-5 0,1 3 0,-5-9 0,3 5 0,-3-6 0,-1 0 0,4 0 0,-7-4 0,7 4 0,-7-7 0,6 2 0,-2 0 0,-1-3 0,4 8 0,-7-3 0,6-1 0,-6 4 0,3-3 0,-1-1 0,-2 0 0,6-5 0,-6 1 0,3-1 0,-1-4 0,-2 3 0,6-2 0,-7 3 0,4 1 0,0-1 0,-4 4 0,4-2 0,0 3 0,-4-5 0,8 0 0,-8 0 0,8 1 0,-8-1 0,7 0 0,-6-3 0,3 3 0,-1-4 0,-2 5 0,3-1 0,-4 1 0,3-1 0,-2 1 0,3-1 0,-1 0 0,2 5 0,3-4 0,1 7 0,-5-6 0,3 2 0,-3-7 0,0 2 0,3-6 0,-6 3 0,2-3 0,0-1 0,-2 1 0,2-1 0,-3 0 0,3 0 0,-2 1 0,2-1 0,1 1 0,-4 3 0,7-3 0,-7 3 0,7 0 0,-3-3 0,4 7 0,-4-7 0,3 6 0,-3-5 0,0 1 0,-1-2 0,1 0 0,-3-1 0,2 1 0,-6-4 0,-1 0 0,-7-3 0,-1 0 0,-5 0 0,-3 4 0,2-4 0,-7 7 0,8-2 0,-4-1 0,5 2 0,0-2 0,3 0 0,2 2 0,4-5 0,-1 2 0,1-3 0,3 3 0,-3-2 0,4 1 0,-2-2 0,2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24575,'28'0'0,"2"0"0,28 0 0,-1 0 0,25 0 0,-16 0 0,23 0 0,-10 0 0,16 0 0,-24 0 0,3 0 0,-19 0 0,5 0 0,-4 0 0,-12 0 0,-8 0 0,-8 0 0,-4 0 0,-1 0 0,-10 0 0,0 0 0,-5 0 0,0 0 0,-4 0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24575,'87'0'0,"-1"0"0,-16 0 0,-1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24575,'21'0'0,"3"0"0,1 0 0,-2 0 0,6 0 0,-10 0 0,5 0 0,-11 0 0,4 0 0,-3 0 0,0 0 0,2 0 0,-7 0 0,-1 0 0,-5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24575,'-7'0'0,"6"0"0,6 0 0,8 0 0,0 0 0,0 0 0,-5 0 0,-4 0 0,0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67 109 24575,'-3'-4'0,"-2"0"0,-3 4 0,0 0 0,0 0 0,0 0 0,3 4 0,2 4 0,-5 2 0,6 12 0,-6-12 0,8 13 0,0-10 0,0 1 0,0 8 0,0-12 0,0 12 0,0-13 0,0 13 0,0-7 0,0 7 0,0-4 0,0 0 0,0-4 0,0-2 0,0-3 0,0 3 0,0-3 0,0 3 0,0-4 0,0 0 0,0 0 0,0 0 0,3 0 0,2 0 0,7-3 0,2 2 0,-1-6 0,3 3 0,-7 0 0,8-3 0,-3 2 0,3-3 0,1 0 0,0 0 0,0 0 0,0-4 0,-1-4 0,2-12 0,-1 1 0,-4 0 0,3 2 0,-7 3 0,3-3 0,-4-1 0,-5 0 0,5 0 0,-8-5 0,3-1 0,-4-5 0,0 0 0,0 0 0,0-1 0,0 1 0,0-1 0,-5 6 0,1 1 0,-9 5 0,3 5 0,-6 0 0,2 4 0,-4 4 0,0 1 0,0 4 0,0 0 0,0 0 0,0 0 0,0 0 0,0 0 0,0 4 0,-1 5 0,6 1 0,0 7 0,0-8 0,7 4 0,-5-5 0,7 0 0,-1-3 0,1-2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24575,'0'-12'0,"0"3"0,0-13 0,0 8 0,0-9 0,0-4 0,0 1 0,0-14 0,0 3 0,0-13 0,0 7 0,0-13 0,0 13 0,0-7 0,0 6 0,0 7 0,0 1 0,0 6 0,0 6 0,0 0 0,0 2 0,0 3 0,0-3 0,0 4 0,0 5 0,0-4 0,0 7 0,0-2 0,0 7 0,0 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24575,'0'7'0,"0"1"0,0-1 0,0 1 0,0 0 0,4 0 0,0-4 0,4 3 0,0-3 0,0 4 0,0-4 0,-1 0 0,1-4 0,0 0 0,0 0 0,0 0 0,-4 4 0,3-4 0,-2 4 0,2-4 0,1 0 0,-1 0 0,-6 0 0,-5 0 0,-5-3 0,-2 2 0,6-6 0,-2 2 0,2-3 0,-3 3 0,0-2 0,-1 6 0,1-2 0,0 3 0,0 0 0,-5 0 0,4 0 0,-4 0 0,0 0 0,4 0 0,-4 0 0,5 0 0,0 3 0,-1 2 0,1 7 0,-1 2 0,0 4 0,0-5 0,0 4 0,4-7 0,-3 7 0,7-8 0,-3 8 0,4-8 0,0 4 0,0-5 0,0 0 0,0 0 0,0 1 0,0-1 0,4-4 0,0 3 0,4-6 0,0 3 0,0-4 0,0 0 0,1 0 0,-1 0 0,4 0 0,-2 0 0,2 0 0,-4 0 0,5 0 0,-4 0 0,4 0 0,-5 0 0,0 0 0,0 0 0,1 0 0,-1 0 0,0 0 0,0 0 0,0 0 0,0 0 0,-3-4 0,2-1 0,-2-3 0,3-5 0,1 4 0,-4-8 0,2 7 0,-2-7 0,-1 8 0,4-4 0,-7 5 0,2 0 0,-3-1 0,0 1 0,0 0 0,0 0 0,0 0 0,0 0 0,-3 3 0,-2-2 0,-7 6 0,3-3 0,-3 4 0,4 0 0,-1 0 0,1 0 0,-5 0 0,4 0 0,-4 0 0,5 0 0,4 0 0,0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1153 1 24575,'-12'0'0,"0"0"0,0 0 0,2 0 0,-7 0 0,8 0 0,-8 0 0,-2 0 0,3 0 0,-6 0 0,3 0 0,0 0 0,-5 0 0,6 0 0,-5 0 0,3 0 0,-9 0 0,14 0 0,-12 0 0,12 0 0,-9 0 0,6 0 0,0 0 0,0 0 0,-1 0 0,1 0 0,0 0 0,0 0 0,-1 0 0,1 0 0,0 0 0,0 0 0,0 0 0,-1 0 0,-4 0 0,3 0 0,-3 0 0,0 0 0,3 0 0,-9 0 0,10 0 0,-9 0 0,9 0 0,-3 0 0,-2 0 0,5 0 0,-5 0 0,6 4 0,0-3 0,0 3 0,4-4 0,-3 0 0,3 0 0,-4 0 0,4 0 0,1 0 0,1 0 0,2 0 0,-2 0 0,3 0 0,1 0 0,0 0 0,0 0 0,0 0 0,0 0 0,0 0 0,3 3 0,2 1 0,3 4 0,0 0 0,0-3 0,0-2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24575,'21'0'0,"2"0"0,7 0 0,6 0 0,15 0 0,-10 0 0,22 0 0,-24 0 0,18 0 0,20 0 0,-25 0 0,37 0 0,-42 0 0,19 0 0,-14 0 0,5 0 0,-18 0 0,9 0 0,-16 0 0,3 0 0,-10 0 0,-2 0 0,-5 0 0,0 0 0,-4 0 0,3 0 0,-8 0 0,4 0 0,0 0 0,-4 0 0,3 0 0,-3 4 0,-1-4 0,0 4 0,0-4 0,-4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24575,'0'7'0,"0"0"0,0 0 0,0 4 0,0-3 0,0 3 0,0-3 0,0-1 0,0 4 0,0-3 0,0 12 0,0-10 0,0 5 0,0-3 0,0 4 0,0-2 0,0 5 0,0-10 0,0 2 0,0-4 0,0 0 0,0 1 0,0-1 0,0-3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24575,'0'7'0,"0"4"0,0 1 0,0 9 0,0-4 0,0 8 0,0 2 0,0-4 0,0 13 0,0-13 0,0 15 0,0-5 0,0 5 0,0 1 0,0-1 0,0-5 0,0 4 0,0-3 0,0 4 0,0 0 0,0-4 0,0-3 0,0-4 0,0-1 0,0-4 0,0-1 0,0 0 0,0-4 0,0-1 0,0 0 0,0-8 0,0 3 0,0-4 0,0 0 0,0 1 0,0-1 0,0 0 0,0 0 0,0 1 0,0 2 0,0-2 0,0 3 0,0-4 0,0 0 0,0 0 0,0 0 0,0 0 0,0 1 0,0-1 0,0 0 0,0 1 0,0-1 0,0 0 0,0 0 0,0 0 0,0 5 0,0-4 0,0 3 0,0 0 0,0-3 0,0 8 0,0-8 0,0 7 0,0-7 0,0 7 0,0-7 0,0 4 0,0-5 0,0 0 0,6-3 0,7-1 0,13-3 0,2 0 0,9 0 0,-9 0 0,9 0 0,-9 0 0,3 0 0,-4 0 0,-1-4 0,1 3 0,-5-3 0,3 4 0,-8 0 0,4-3 0,-5 2 0,0-3 0,0 4 0,-4 0 0,3 0 0,-6 0 0,6 0 0,-7 0 0,3 0 0,-4 0 0,1 0 0,-1 0 0,0 0 0,0 0 0,1 0 0,2 0 0,-2 0 0,2 0 0,-6 0 0,-1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24575,'11'0'0,"5"0"0,-7 0 0,4 0 0,-5 0 0,4 0 0,-2 0 0,2 0 0,1 0 0,-4 0 0,4 0 0,-5 0 0,5 0 0,-4 0 0,3 0 0,-4 0 0,5 0 0,0 0 0,1 0 0,2 0 0,-3 0 0,1 0 0,-2 0 0,-4 0 0,0 0 0,1 0 0,-5 0 0,-1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58 690 24575,'0'-17'0,"0"-4"0,0-4 0,0-11 0,0-1 0,0-13 0,0 11 0,0-10 0,0 8 0,0-3 0,0-3 0,0 3 0,0 7 0,0 1 0,0 6 0,0 6 0,0 0 0,0 10 0,0 2 0,0 3 0,0 1 0,0 0 0,-3 4 0,-1 0 0,-4 8 0,0 5 0,-1 0 0,1 3 0,3 1 0,-2 0 0,6 1 0,-3-2 0,4 0 0,0-3 0,0 4 0,0-5 0,3-3 0,2-2 0,3-3 0,0 0 0,4 0 0,-3 0 0,8-7 0,-8 1 0,3-10 0,-4 6 0,-3-6 0,3 2 0,-7 1 0,3-4 0,-4 3 0,0 0 0,0 1 0,0 5 0,-4 4 0,0 0 0,-5 4 0,1 0 0,0 0 0,0 0 0,0 0 0,3 3 0,2 2 0,3 3 0,0 0 0,0 0 0,0 0 0,4-3 0,0-2 0,9-3 0,0 0 0,5 0 0,0 0 0,-5 0 0,4 0 0,-8 0 0,4 0 0,-5 0 0,-4-3 0,0-2 0,-4-3 0,0 0 0,0-1 0,0 1 0,-4 4 0,-4-4 0,-2 7 0,-6-2 0,7 3 0,-9 0 0,9 0 0,-3 0 0,3 0 0,1 0 0,3 3 0,2 1 0,-1 4 0,3 0 0,-3 0 0,4-4 0,0-1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22 246 24575,'0'12'0,"0"-12"0,0-15 0,0-4 0,0-20 0,4 7 0,-3-5 0,4 7 0,-1 2 0,-3 13 0,7-6 0,-7 12 0,7 0 0,-4 5 0,4 8 0,0 5 0,-4 9 0,5 2 0,-8 12 0,7 0 0,-6 3 0,7 1 0,-4-6 0,1-1 0,3 1 0,-4-1 0,0-5 0,3-2 0,-3-3 0,0-1 0,3-5 0,-7 0 0,2-5 0,-3 0 0,4-3 0,-3 2 0,2-3 0,-3 4 0,0 0 0,0-1 0,0 1 0,0 0 0,0-1 0,0 2 0,-3-1 0,-2 0 0,-3 0 0,-1 0 0,-3 1 0,2-1 0,-7 5 0,3-3 0,0 7 0,-3-7 0,7 2 0,-7-3 0,8 0 0,0-1 0,1 0 0,4-3 0,-1 2 0,2-9 0,11 1 0,-2-12 0,16-2 0,-7 1 0,9-4 0,-1 3 0,-4 0 0,10 1 0,-10 5 0,10-1 0,-10 1 0,10-1 0,-10 0 0,4 1 0,-5 4 0,0-3 0,-4 7 0,-1-4 0,-5 5 0,0-3 0,0 2 0,-3-3 0,-2 4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24575,'92'0'0,"-21"0"0,-67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24575,'0'12'0,"0"2"0,0 4 0,0 5 0,0-4 0,0 10 0,0-5 0,0 6 0,0 0 0,0-6 0,0 5 0,0-10 0,0 0 0,0-2 0,0-3 0,0 4 0,0 0 0,0 0 0,0 0 0,0-4 0,0 3 0,0-8 0,0 4 0,0-5 0,0 0 0,0 0 0,0 0 0,0 0 0,0-10 0,0-14 0,0-8 0,0-17 0,0 4 0,0-6 0,0-1 0,5 1 0,-4 0 0,4 5 0,-5 3 0,4 5 0,-3 5 0,4 2 0,-5 4 0,0 1 0,0 4 0,0 2 0,3 3 0,-2 1 0,2 1 0,1-1 0,-3 0 0,6-4 0,-6 2 0,3-3 0,0 5 0,-3 0 0,2 0 0,-3-1 0,0 1 0,0 1 0,0-1 0,4 3 0,-4 2 0,4 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24575,'12'0'0,"1"0"0,5 0 0,11 0 0,-3 0 0,10 0 0,0-5 0,-10 4 0,8-4 0,-3 5 0,0 0 0,11 0 0,-11-9 0,11 7 0,-5-7 0,1 9 0,3 0 0,-10 0 0,11 0 0,-11 0 0,0 0 0,-3-4 0,-8 2 0,3-2 0,-10 4 0,4 0 0,-7 0 0,2 0 0,-4 0 0,1 0 0,-1 0 0,0 0 0,0 0 0,0 0 0,0 0 0,-1 0 0,1 0 0,0-4 0,0 3 0,0-2 0,0 3 0,0 0 0,0 0 0,1-4 0,3 3 0,-2-3 0,2 4 0,-4 0 0,0 0 0,1 0 0,-1 0 0,0 0 0,-3-3 0,2 2 0,-10-2 0,-2 3 0,-1 0 0,-2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21:4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24575,'-12'0'0,"-1"0"0,6 0 0,-1 0 0,7 0 0,6 0 0,13 0 0,13 0 0,6 0 0,1 0 0,26 0 0,-21-5 0,30-2 0,-21-4 0,14-1 0,-6 0 0,14-1 0,-14 2 0,6-2 0,-7 7 0,-1-5 0,-6 10 0,-2-4 0,-7 5 0,-5 0 0,-3 0 0,-5 0 0,-5 0 0,-2 0 0,-5 0 0,0 0 0,-4 0 0,-2 0 0,-3 0 0,-1 0 0,0 0 0,0 0 0,-3 0 0,-2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1345 24575,'0'-11'0,"0"-5"0,0-2 0,0-7 0,0-2 0,0-1 0,0-10 0,0 11 0,0-17 0,0 4 0,0-1 0,0-22 0,0 24 0,0-25 0,0 17 0,0-11 0,0 4 0,0-5 0,0 7 0,0 6 0,0 1 0,0 12 0,0-4 0,0 9 0,0-4 0,0 10 0,0-3 0,0 7 0,0 2 0,0 1 0,0 6 0,0-6 0,0 7 0,0-7 0,0 3 0,0-1 0,0-2 0,0 7 0,0-7 0,0 6 0,0-6 0,0 7 0,0-8 0,0 4 0,0 0 0,0-3 0,0 6 0,0-6 0,4 7 0,-4-3 0,4 3 0,-4 1 0,0-1 0,0 1 0,2 3 0,2 1 0,3 3 0,4 0 0,1 0 0,4 0 0,0 0 0,0 0 0,0 0 0,0 0 0,0 0 0,5 0 0,-4 0 0,9 0 0,-9 0 0,3 0 0,-3 0 0,-1 0 0,0 0 0,0 0 0,4 0 0,-6 0 0,10 0 0,-15 0 0,11 0 0,-8 0 0,4 0 0,0 0 0,-4 0 0,0 0 0,-1 0 0,-3 0 0,3 0 0,-4 0 0,1 0 0,-1 0 0,0 0 0,1 0 0,-1 0 0,0 0 0,2 0 0,7 0 0,5 0 0,1 0 0,3 0 0,-8 0 0,4 0 0,-5 0 0,0 0 0,0 4 0,0-3 0,0 2 0,-3-3 0,2 4 0,-7-3 0,7 2 0,-7 0 0,3-2 0,0 2 0,-2-3 0,6 0 0,-7 0 0,3 0 0,0 0 0,-3 0 0,7 0 0,-6 0 0,2 0 0,0 0 0,-3 0 0,4 0 0,-5 0 0,0 0 0,0 0 0,0 0 0,0 0 0,0 0 0,0 0 0,-1 0 0,-2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86 24575,'0'6'0,"0"1"0,0 12 0,0 6 0,0-6 0,0 11 0,0-12 0,0 7 0,0-8 0,0 4 0,0-5 0,0-4 0,0-1 0,0-4 0,0 0 0,0-6 0,0-5 0,0-8 0,0-9 0,0 4 0,0-9 0,0 9 0,0-8 0,0 3 0,0 0 0,0-4 0,0 4 0,0 0 0,0 2 0,-4 3 0,3 1 0,-3 4 0,4 1 0,0 3 0,0 4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24575,'0'7'0,"0"4"0,0 1 0,0 0 0,0 3 0,0-3 0,0 5 0,0-1 0,0-4 0,0 3 0,0 2 0,0-4 0,0 2 0,0-3 0,0-4 0,0 7 0,0-7 0,0 3 0,0-7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24575,'11'0'0,"2"0"0,-4 0 0,2 0 0,-4 0 0,0 0 0,0 0 0,-6 0 0,2 9 0,-6 10 0,3 6 0,0 7 0,0-6 0,0 0 0,0 5 0,0-3 0,4 4 0,1-6 0,-1 0 0,4 1 0,-3-1 0,4 0 0,-1 0 0,-3 1 0,3-1 0,-7 1 0,7-1 0,-7-4 0,3 3 0,-1-7 0,-2 7 0,3-8 0,-4 3 0,0-4 0,0 0 0,0-4 0,0 4 0,0-8 0,3 3 0,-2-4 0,2 0 0,-3 1 0,0-1 0,0 0 0,-3-3 0,-1-1 0,-2-3 0,-2 0 0,1 3 0,3 1 0,1 7 0,3 1 0,0 4 0,0 0 0,0 0 0,0 4 0,0-2 0,0 7 0,0-8 0,0 8 0,0-8 0,0 4 0,0-1 0,0-6 0,4 5 0,-3-11 0,2 3 0,-3-3 0,3-1 0,4-3 0,9-1 0,5-3 0,5 0 0,6-4 0,-4 3 0,9-8 0,-9 8 0,9-8 0,-5 8 0,7-7 0,-1 2 0,0 1 0,1-4 0,-1 8 0,-5-7 0,4 7 0,-9-7 0,4 7 0,-6-3 0,-4 4 0,4 0 0,-9 0 0,3 0 0,-3 0 0,-1 0 0,0 0 0,-4 0 0,3 0 0,-7 0 0,4 0 0,-5 0 0,0 0 0,0 0 0,1 0 0,-1 0 0,0 0 0,0 0 0,1 0 0,-1 0 0,0 0 0,0 0 0,1 0 0,-1 0 0,0 0 0,0 0 0,0 0 0,0 0 0,0 0 0,1 0 0,-1 0 0,0 0 0,0 0 0,0 0 0,-3 3 0,-8-2 0,-1 5 0,-11-5 0,4 5 0,0-5 0,-8 7 0,7-4 0,-8 1 0,5-1 0,-5-1 0,-1 2 0,0 0 0,9-1 0,5-4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24575,'0'11'0,"0"0"0,0 10 0,0 1 0,0 10 0,0-5 0,0 17 0,0-10 0,0 16 0,0 10 0,0-11 0,0 10 0,0-14 0,0 1 0,0 5 0,0 1 0,0-6 0,0-2 0,3-11 0,-2 4 0,3-10 0,-4 5 0,0-10 0,0-2 0,0-4 0,0 0 0,4 0 0,-3-4 0,2 0 0,-3-5 0,0 0 0,4 0 0,-4 1 0,7-4 0,-7 2 0,7-5 0,-7 2 0,4-3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60 159 24575,'15'-7'0,"4"-1"0,3-4 0,4-2 0,6 0 0,-4-3 0,9 6 0,-4-2 0,0 4 0,-1-1 0,0 1 0,-5 0 0,0 0 0,-1 4 0,-9-2 0,0 6 0,-2-3 0,-7 4 0,3 0 0,-13 0 0,-3 0 0,-15 0 0,3 0 0,-8 4 0,3 1 0,-5 0 0,1 3 0,-1-3 0,1 0 0,-1 3 0,1-7 0,-1 2 0,1-3 0,-1 0 0,1 0 0,-1 0 0,1 0 0,4 0 0,-4 0 0,9 0 0,0 0 0,6 0 0,4 0 0,-1 0 0,10 0 0,13 0 0,13-4 0,16 3 0,2-8 0,12 8 0,-4-8 0,4 7 0,-12-2 0,-2 4 0,-5 0 0,-1 0 0,0 0 0,-5 0 0,-6 0 0,-2 0 0,-12 0 0,7 0 0,-8 0 0,0 0 0,4 0 0,-8 0 0,3 0 0,-4 0 0,0 0 0,-3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7 708 24575,'-4'19'0,"2"-78"0,2 30 0,0-36 0,0-6 0,0 7 0,3-24 0,2 34 0,3 12 0,0 5 0,4 1 0,-1 9 0,4 1 0,0 4 0,3 0 0,0 3 0,10-4 0,-5 11 0,4-4 0,-6 9 0,-3 3 0,3 1 0,-4 3 0,5 0 0,-5 0 0,0 6 0,-6 9 0,-1 4 0,-3 11 0,1-3 0,0 9 0,0-4 0,0 4 0,0 0 0,0-3 0,0 8 0,0-9 0,0 4 0,0-5 0,-1-4 0,1-1 0,-1-5 0,0-3 0,-1-1 0,-2-4 0,-1 0 0,-3-3 0,2-1 0,-1-3 0,2 0 0,-3 0 0,0 3 0,0-3 0,0 3 0,0-3 0,0 0 0,0 0 0,0 0 0,0-3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24575,'2'0'0,"2"0"0,12 0 0,6 0 0,10 0 0,5 0 0,-4 0 0,6 0 0,-7 0 0,5 0 0,3 0 0,-12 0 0,-1 0 0,-6 0 0,-11 0 0,6 0 0,-9 0 0,2 0 0,-6-2 0,0 1 0,-3-1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90 554 24575,'0'18'0,"0"1"0,0 7 0,0-3 0,0 7 0,0-8 0,0 4 0,0-11 0,0 1 0,0-7 0,-3-7 0,-1-7 0,-6-17 0,-3-15 0,4 8 0,-3-17 0,7 8 0,-3-6 0,3-9 0,-3 10 0,7-5 0,-2 10 0,3 2 0,0 5 0,0 0 0,0 4 0,0 5 0,0 1 0,2 7 0,5-3 0,7 3 0,0 1 0,6-1 0,-2 3 0,4-2 0,3 4 0,-2-4 0,7 4 0,-3-5 0,-1 5 0,0-2 0,-4 4 0,-5 0 0,0 0 0,-4 4 0,0 0 0,0 3 0,-3 0 0,-1 0 0,-3 0 0,0 0 0,0 0 0,0 0 0,-3 5 0,0 6 0,-3 6 0,0 8 0,0-2 0,0 7 0,0-3 0,0 0 0,-4-1 0,1-9 0,-4 4 0,-3-7 0,2 2 0,-4-3 0,2 1 0,-7-1 0,3 0 0,-7 1 0,3 0 0,-3-3 0,-5 3 0,4-2 0,-4-1 0,8-1 0,-3-3 0,11 0 0,-7-1 0,11 0 0,-3-2 0,5 1 0,-1-4 0,12-1 0,1-4 0,11-6 0,7-1 0,2-9 0,8 3 0,3-8 0,-1 4 0,3 3 0,-7-1 0,-2 13 0,-2-1 0,-12 7 0,4 0 0,-9 0 0,0 0 0,-3 10 0,0 2 0,-3 14 0,-3-4 0,0 8 0,-4-7 0,0 7 0,0-8 0,0 8 0,0-7 0,0 3 0,0-5 0,0 1 0,-7-1 0,0-3 0,-7-2 0,1-2 0,0-1 0,0-3 0,0-1 0,3-3 0,-3 1 0,7-1 0,-7-3 0,3 0 0,-3-3 0,-4 0 0,-1 0 0,-3 0 0,-5 0 0,-1 0 0,0-3 0,-3-2 0,4-2 0,-1-1 0,1 1 0,4 0 0,4 0 0,-2-1 0,9 2 0,-5-1 0,6 1 0,0-4 0,0 0 0,0-7 0,2-10 0,1 13 0,3-5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24575,'14'0'0,"1"0"0,6 0 0,0 0 0,6 0 0,4 0 0,-3 0 0,15 0 0,-13 0 0,13 0 0,-10 0 0,-4 0 0,7 0 0,-22 0 0,16 0 0,-21 0 0,11 0 0,-12 0 0,3 0 0,-3 0 0,-4 0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347 120 24575,'6'-2'0,"0"-4"0,-6-4 0,0-3 0,0-8 0,0 9 0,0-9 0,0 11 0,0 0 0,0 1 0,-3 6 0,-7 0 0,0 3 0,-11 7 0,-8 10 0,4 4 0,-9 13 0,10-5 0,-1 4 0,4 0 0,5-5 0,5-2 0,3-5 0,4-4 0,1 0 0,3-4 0,0 0 0,0-3 0,0 2 0,0-5 0,0 2 0,0-3 0,3 0 0,3 0 0,1 0 0,2-3 0,0 0 0,-2-1 0,5-1 0,-2 2 0,0-1 0,2 2 0,-5-1 0,5 3 0,-5-3 0,2 4 0,-3-2 0,3-1 0,-3 1 0,4-2 0,-5 3 0,1 0 0,0 0 0,-3 3 0,0 1 0,-3 3 0,0 4 0,0-3 0,0 6 0,0-2 0,0 3 0,0 1 0,-3-5 0,-1 4 0,-5-7 0,1 3 0,-4-4 0,1 0 0,-2 0 0,0-3 0,0-1 0,-4-2 0,3 0 0,-6-3 0,2-2 0,0-2 0,1 0 0,4-5 0,0-6 0,-1-3 0,4-3 0,-3 4 0,6-1 0,0 5 0,2-1 0,1 7 0,1-2 0,0 2 0,0-6 0,3 5 0,-3-2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200 312 24575,'0'2'0,"0"-1"0,0 2 0,0-7 0,0-19 0,0-1 0,0-17 0,0 8 0,0-8 0,0 13 0,0-7 0,0 12 0,0-3 0,-3 12 0,0 1 0,-3 7 0,0 3 0,-3 0 0,2 3 0,-5 0 0,2 3 0,-4 7 0,0 9 0,-1 8 0,-1 9 0,-4 1 0,6 4 0,-6 1 0,11 1 0,0-1 0,2 0 0,6-5 0,-3 4 0,4-9 0,0 4 0,0-9 0,0-2 0,3-4 0,1-3 0,6 2 0,0-6 0,4 3 0,-4-4 0,2-3 0,-5 3 0,6-6 0,-6 2 0,2-3 0,0 0 0,-2-2 0,2-1 0,0-3 0,1 0 0,-1 0 0,7-4 0,-5-2 0,11-9 0,-8-3 0,9-6 0,-8 3 0,3-2 0,-4 8 0,0-1 0,-4 6 0,-1 0 0,-3 1 0,0 6 0,0-3 0,0 6 0,-3-3 0,0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6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1882 6 24575,'29'0'0,"4"0"0,9 0 0,3 0 0,-12 0 0,4 0 0,-1 0 0,0 0 0,-8 0 0,3 0 0,-6 0 0,-6 0 0,2 0 0,-4 0 0,-6 0 0,5 0 0,-9 0 0,2 0 0,-4 0 0,1 0 0,0 0 0,-1 0 0,1 0 0,0 0 0,-1 0 0,-1-2 0,-2-1 0,-2 9 0,0 12 0,0 15 0,0 15 0,0 7 0,-5 21 0,-1 17-453,-2-40 0,-1 2 453,3 3 0,-1 0 0,-1 0 0,-1 0 0,3-4 0,1 0 0,-1 3 0,1 0 0,1-7 0,1 0 0,-2 4 0,0-1 0,4 39 0,-4-20 0,5 21 0,0-31 0,0 34 0,0-27 0,0 13 0,0-1 0,0 3 0,0 10 0,0-22 0,0 15 0,0-17 0,0 7 0,0-3 0,0-12 0,0-2 0,0-11 0,0-2 906,0-9-906,0-3 0,0-3 0,0-6 0,0 4 0,0-7 0,0 7 0,0-8 0,0 4 0,0-5 0,0-3 0,0 3 0,0-7 0,0 2 0,0 1 0,0-3 0,0 3 0,0-4 0,0 0 0,0 0 0,0 0 0,0 0 0,0 0 0,0 0 0,0 0 0,0 0 0,0 0 0,0 0 0,0 4 0,0-6 0,0 5 0,0-7 0,3 1 0,-3-1 0,3-3 0,-3 0 0,0 0 0,-7-3 0,-9 0 0,-13-3 0,-4 0 0,-19 0 0,6 0 0,-27 0 0,4 0 0,-21 0 0,-1 0-451,39 0 1,-1 0 450,-1 0 0,0 0 0,-3 0 0,-1 0 0,1-2 0,1-1 0,2 1 0,0-2 0,2-4 0,1 0 0,-48-4-315,26 1 315,-5 6 0,21 5 0,-5 0 0,7 0 0,7 0 886,6 0-886,5 0 330,1 0-330,5 0 0,0 0 0,4 0 0,-3 0 0,7 0 0,-2 0 0,3-3 0,5 2 0,-4-2 0,10 3 0,-5 0 0,9 0 0,-2 0 0,3 0 0,1 0 0,1-2 0,2-5 0,2 18 0,0 1 0,0 36 0,0 3 0,0 16 0,0 1 0,0 0 0,0-12 0,0 9 0,0-14 0,0 4 0,0-8 0,0-14 0,0 2 0,0-16 0,0 6 0,0-11 0,0 3 0,0-4 0,0 0 0,0-3 0,0 2 0,0-5 0,0 2 0,0-4 0,0 1 0,0 0 0,0 0 0,0 0 0,0-1 0,0 1 0,0 0 0,0 0 0,0 0 0,0 0 0,0-1 0,-3-2 0,0 0 0,-6-3 0,-1-3 0,-6-1 0,-3-10 0,-3 2 0,-5-11 0,2-1 0,-3-2 0,3-6 0,2 8 0,3 0 0,3 7 0,7 7 0,1 1 0,3 3 0,5 8 0,5 2 0,3 8 0,6 4 0,-3-2 0,4 7 0,-1-8 0,-3 4 0,3-4 0,-6 0 0,2 0 0,1 0 0,-3 0 0,2-3 0,-2 2 0,2-2 0,-2 0 0,2-1 0,-3-3 0,-1 0 0,-1 0 0,1 0 0,-2-1 0,3 1 0,-3 0 0,2-3 0,-2 2 0,3-4 0,-3 4 0,2-5 0,-2 3 0,3-3 0,0 0 0,0-6 0,4-5 0,1-11 0,8-9 0,5-3 0,2-3 0,3 0 0,-4 7 0,-1-2 0,-5 13 0,2 1 0,-7 4 0,0 4 0,-5 3 0,-3 2 0,0 4 0,0-1 0,-1 2 0,-1-3 0,-2 3 0,-2-3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68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6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24575,'19'0'0,"9"0"0,5 0 0,9 0 0,0 0 0,-9 0 0,7 0 0,-2 0 0,1 0 0,2 0 0,-9 0 0,-9 0 0,2 0 0,-15 0 0,6 0 0,-9 0 0,2 0 0,-3 0 0,-3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70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6 24575,'0'-5'0,"0"4"0,5 8 0,0 3 0,11 3 0,-5 0 0,5-6 0,-6 2 0,6 1 0,-8-3 0,5 3 0,-7-1 0,0 0 0,0 1 0,-3-2 0,3-2 0,-6 0 0,3 0 0,-1-3 0,-1 3 0,4-3 0,-1 3 0,2 0 0,-1-3 0,-2 2 0,3-4 0,-6 4 0,5-5 0,-1 5 0,1-4 0,1 4 0,0-5 0,-3 6 0,-1-3 0,-2 2 0,0 1 0,0 0 0,-6 3 0,-5 2 0,-3 2 0,-6 1 0,1 4 0,-3-3 0,3 7 0,-2-7 0,10-2 0,-5 0 0,9-6 0,-2 2 0,5-3 0,-1 0 0,4 0 0,-1-3 0,2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83 108 24575,'-31'20'0,"19"1"0,-17 17 0,23-10 0,5-2 0,-2-8 0,3-2 0,0 1 0,0-3 0,0 7 0,0-7 0,3 2 0,3-3 0,4 0 0,7-2 0,-3-2 0,3-2 0,-4 0 0,0-4 0,-3 0 0,2-3 0,-2 0 0,0 0 0,2 0 0,-5 0 0,2 0 0,-3-2 0,0-5 0,0 0 0,-3-5 0,0 2 0,-3-3 0,0 0 0,0-4 0,0-1 0,0-4 0,0-3 0,-7-2 0,-1 0 0,-4 1 0,-1 8 0,6 1 0,-6 4 0,6 3 0,-2 1 0,3 6 0,5 1 0,5 2 0,9 0 0,1 0 0,3 0 0,0 0 0,-6 0 0,5 0 0,-10 0 0,4 0 0,-5 0 0,1 0 0,-2 2 0,-2 1 0,-2 9 0,0 3 0,4 15 0,-3-6 0,6 15 0,-2-6 0,3 9 0,0-5 0,4-1 0,-4-5 0,6-8 0,-4-2 0,3-8 0,0-3 0,4-3 0,-3-4 0,3-3 0,-4 0 0,0-6 0,0-5 0,-2-3 0,-1-11 0,-3 6 0,1-11 0,-4 7 0,-1-3 0,-3 5 0,0-1 0,0 5 0,0 3 0,0 2 0,0 5 0,0-2 0,0 3 0,-2 3 0,-1 0 0,-3 11 0,3 4 0,0 12 0,3-1 0,0 7 0,0-7 0,0 2 0,0-3 0,0-4 0,6-2 0,-2-6 0,8 0 0,-2-4 0,0-3 0,2 0 0,-2-3 0,0-2 0,3-9 0,-6-3 0,7-12 0,-6 3 0,3-2 0,-4-1 0,1-1 0,0-4 0,-4 4 0,-1-3 0,-3 7 0,0-7 0,0 8 0,0-4 0,0 4 0,0 1 0,-3-1 0,0 5 0,-4 0 0,0 7 0,1 1 0,0 3 0,0 3 0,3 5 0,1 13 0,2 3 0,0 12 0,3-3 0,6 8 0,3-2 0,8 8 0,-3-9 0,7 5 0,-7-5 0,6-3 0,-7-3 0,2-4 0,-7-4 0,2-5 0,-6-3 0,5-4 0,-5 0 0,2-2 0,-3-2 0,3-2 0,-3 0 0,7-3 0,-6-3 0,2-5 0,-5 4 0,-1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49 24575,'-5'0'0,"4"0"0,9-3 0,3-3 0,9-2 0,2 1 0,1 1 0,2 2 0,-3-3 0,-1 3 0,-3 0 0,-1 4 0,-8 0 0,0 0 0,-6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90 24575,'0'6'0,"0"2"0,0-6 0,0-13 0,0-1 0,0-11 0,0 6 0,0 3 0,0-2 0,-3 9 0,-3 1 0,-4 6 0,-3 0 0,1 3 0,-6 8 0,-2 10 0,1 2 0,-1 9 0,5-6 0,-1 6 0,4-1 0,4 0 0,5 0 0,3 0 0,0-4 0,0 3 0,0-8 0,0 4 0,0 0 0,0-3 0,3 2 0,1 1 0,3-3 0,1 2 0,2-3 0,-2-1 0,6 1 0,-7-5 0,3 4 0,-3-7 0,0 2 0,-1-3 0,1-3 0,-1-1 0,0-3 0,-3 0 0,2 0 0,-2-3 0,3 0 0,0-3 0,0 0 0,0 0 0,0 0 0,0 0 0,0 0 0,-1 0 0,1 0 0,0 0 0,0-3 0,-1 0 0,-2-2 0,0-1 0,-3 1 0,0 2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9 170 24575,'3'-2'0,"-1"-5"0,-2 1 0,0-3 0,0 0 0,0-1 0,0 0 0,0-3 0,0 3 0,0-3 0,0 3 0,0-2 0,0 5 0,0-2 0,0 3 0,0 0 0,0 5 0,-3 5 0,2 9 0,-1 5 0,-2 4 0,4-1 0,-4 0 0,4-3 0,0 3 0,0-10 0,0 4 0,0-8 0,0 2 0,0-3 0,3 0 0,0-3 0,6 0 0,1-3 0,3 0 0,0 0 0,0-6 0,0-1 0,-3-6 0,3 0 0,-6-4 0,3 3 0,-3-3 0,-1 4 0,1-1 0,-1 1 0,-2 0 0,-1 3 0,-3 1 0,0 3 0,2 0 0,-1 5 0,2 5 0,-3 5 0,0 8 0,0-3 0,0 3 0,0-4 0,0 0 0,0 0 0,2-3 0,2-1 0,1-3 0,1 0 0,0 0 0,0-3 0,0 0 0,0-3 0,0 0 0,0 0 0,0-10 0,0 2 0,2-13 0,-2 3 0,2-3 0,-2 3 0,1-3 0,0 7 0,0-2 0,-1 2 0,4 4 0,-3 1 0,2 3 0,-3 2 0,0-1 0,-1 4 0,1-1 0,0 2 0,-1 0 0,-2 2 0,3 8 0,-2 1 0,3 10 0,0-4 0,0 9 0,0-3 0,0-1 0,0-2 0,0-6 0,0 3 0,-1-7 0,0-1 0,0-3 0,0 0 0,0 0 0,0-3 0,-3-1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24575,'0'11'0,"0"1"0,0 0 0,0 8 0,0 3 0,0 5 0,0 9 0,0-4 0,0 5 0,0 29 0,0-27 0,0 54 0,0-54 0,0 32 0,0-19 0,0 0 0,0 13 0,0-6 0,0-6 0,0 4 0,0-12 0,0 6 0,0-6 0,4-2 0,-3-6 0,7 1 0,-7-1 0,8 1 0,-8-1 0,3 1 0,1-1 0,-4 1 0,3-6 0,0 4 0,-3-10 0,3 5 0,-4-6 0,4-4 0,-3-1 0,3-5 0,-4 0 0,0 0 0,0 0 0,3-4 0,-2 3 0,2-3 0,-3 5 0,0-1 0,0 0 0,0 0 0,0-4 0,0-1 0,0-4 0,0 1 0,0-1 0,3 0 0,-2 0 0,2 1 0,-3-1 0,0 0 0,0 0 0,3-3 0,-2-1 0,2-3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87 24575,'-4'-9'0,"2"8"0,2 3 0,0 7 0,0-4 0,5 1 0,-2-3 0,6 0 0,0-3 0,1 0 0,0 0 0,-1-3 0,-3 0 0,-3-10 0,-1 2 0,-2-6 0,0 4 0,0 3 0,0-2 0,0 5 0,0-2 0,-2 6 0,-1 0 0,-3 3 0,0 0 0,0 0 0,0 0 0,0 0 0,0 3 0,3-3 0,0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3:01.27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85 24575,'0'8'0,"0"2"0,0 7 0,0 1 0,0 3 0,0 0 0,0 1 0,0-4 0,0 6 0,0-9 0,0 6 0,0-11 0,0 2 0,0-5 0,0 2 0,0-3 0,0 0 0,0 0 0,0 0 0,0-1 0,0 1 0,0 0 0,0 0 0,0 0 0,0-1 0,0 1 0,0-1 0,0 1 0,0 0 0,0 0 0,0 0 0,0 0 0,0-1 0,0 1 0,0 0 0,0-1 0,0 1 0,0 0 0,0 2 0,0-1 0,0 2 0,0-3 0,0 0 0,0-1 0,0-6 0,0-1 0,0-13 0,0 5 0,0-11 0,0 3 0,0-3 0,0-1 0,0 0 0,0-3 0,0 2 0,0-7 0,0 7 0,0-3 0,0 9 0,0-4 0,0 7 0,0-3 0,0 4 0,0 3 0,0-2 0,0 5 0,0-5 0,0 5 0,0-5 0,0 5 0,0-2 0,0 3 0,0-4 0,0 4 0,0-7 0,0 7 0,0-4 0,0 5 0,0-1 0,0 0 0,0 2 0,0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5 24575,'-11'-5'0,"-4"21"0,-8 3 0,-12 31 0,-14 7 0,-6 24-553,21-36 1,0 0 552,-15 32 0,16-34 0,1-1 0,-16 24 59,-10 7-59,13-9 0,9-12 0,14-18 0,7-5 0,6-15 0,4-2 825,1-4-825,8-3 221,16-1-221,7-4 0,16 0 0,7 0 0,-5 0 0,12-6 0,-5 5 0,0-4 0,-2 0 0,-7 4 0,-6-4 0,-1 5 0,-12 0 0,0 0 0,-11 0 0,0 0 0,-5 0 0,0 0 0,-3-3 0,2 2 0,-7-6 0,4 3 0,-4-8 0,0 3 0,0-18 0,0-1 0,-6-30 0,-6-3 0,-2 0 0,-4-11 0,1 10 0,3-13 0,-4 7 0,6 8 0,6 11 0,-3 11 0,7 8 0,-2 11 0,4 2 0,0 11 0,0-2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8 24575,'-12'-4'0,"-1"1"0,-11 3 0,-1 0 0,1 0 0,-5 0 0,5 4 0,-8 12 0,7 5 0,-7 11 0,11-2 0,0-4 0,3-3 0,8-5 0,1 0 0,5 1 0,4-6 0,0 0 0,0-5 0,0 0 0,0 0 0,0 1 0,0-1 0,4 0 0,0 0 0,9 1 0,-4-1 0,13 1 0,-7 4 0,14-2 0,-10 2 0,9 1 0,-8-4 0,3 8 0,-5-4 0,-4 10 0,0 0 0,-4 6 0,0 0 0,-5 5 0,0-4 0,-5 5 0,0 0 0,-5-5 0,-5 11 0,-12-10 0,0 4 0,-8-9 0,10-4 0,-9-3 0,10-6 0,-5 0 0,1-9 0,8-1 0,-8-4 0,10 0 0,-6 0 0,2 0 0,7-4 0,2 3 0,8-2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24575,'24'0'0,"3"0"0,10 0 0,5-5 0,-5-1 0,7-5 0,-7 1 0,-1 4 0,-20 1 0,-3 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24575,'79'0'0,"0"0"0,-16 0 0,1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24575,'-56'6'0,"1"0"0,-36 12 0,80 19 0,5-1 0,2-6 0,4 5 0,0-8 0,0 2 0,9-6 0,12-2 0,6 4 0,10 1 0,-7-5 0,2 10 0,-6-5 0,-2-1 0,-8 4 0,-3-5 0,-3 12 0,-4 1 0,-1 0 0,-5 5 0,0-11 0,-9 5 0,-2-11 0,-8 3 0,0-13 0,-5 4 0,5-10 0,-5 0 0,1-3 0,4-3 0,-5-3 0,10 0 0,-3 0 0,8-3 0,-4-2 0,5-3 0,3 0 0,1 0 0,4 0 0,0 3 0,0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24575,'5'-7'0,"-2"-2"0,-3-13 0,0-3 0,0-11 0,0 5 0,0-18 0,0 10 0,5-5 0,-4 13 0,11 8 0,-10 9 0,10 2 0,-12 14 0,4 9 0,-4 12 0,0 7 0,-5 6 0,4-5 0,-4 5 0,5-7 0,0-4 0,0-2 0,0-5 0,0-4 0,0-2 0,4-3 0,4-1 0,6-3 0,4-1 0,6-4 0,-5 0 0,9-9 0,-8-6 0,5-17 0,1-1 0,-8-3 0,7-1 0,-14 6 0,4 0 0,-6 8 0,0 9 0,0-3 0,-5 7 0,0 12 0,-4 23 0,0 11 0,0 20 0,0-11 0,0 5 0,0-12 0,0-3 0,0-10 0,0-6 0,0-7 0,0-4 0,4-3 0,1-15 0,10-19 0,2-17 0,6-6 0,7-12 0,-6 10 0,11-12 0,-12 20 0,4-3 0,-7 23 0,-1-4 0,-5 12 0,-1 4 0,0 5 0,-4 6 0,4 3 0,-5 0 0,0 0 0,0 0 0,0 0 0,1 0 0,-1 0 0,0 3 0,1 6 0,-1 5 0,2 9 0,-1 2 0,1-1 0,0 5 0,-5-4 0,-1-1 0,0-5 0,-3-2 0,2-8 0,-3 4 0,0-5 0,4-3 0,-3-2 0,3-3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24575,'-9'-5'0,"1"1"0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24575,'28'0'0,"9"0"0,8 0 0,5 0 0,0 0 0,2 0 0,0 0 0,-8 0 0,-9 0 0,-10 0 0,2-8 0,-16-27 0,0 19 0,-11-18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24575,'0'-7'0,"0"0"0,0 0 0,0 0 0,0 0 0,0-1 0,0 7 0,0 9 0,0 1 0,0 9 0,0-10 0,0 4 0,0-5 0,0-3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3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319 147 24575,'5'-8'0,"-2"1"0,-3-6 0,0 4 0,0-8 0,0 3 0,0 0 0,0-3 0,0 8 0,0-8 0,0 8 0,-4 0 0,-5 5 0,-9 4 0,-2 0 0,1 0 0,2 0 0,-15 0 0,14 8 0,-23 3 0,18 20 0,-3-4 0,-1 16 0,6-5 0,0-1 0,9 5 0,-1-11 0,12 5 0,-4-7 0,5-4 0,0-2 0,0-5 0,14-3 0,2-2 0,20-3 0,1 1 0,6-1 0,1 1 0,-7-5 0,-1 3 0,-12-3 0,0 3 0,-11 0 0,0-1 0,-5 0 0,-3 5 0,-2 1 0,-3 4 0,0 5 0,0 1 0,-4 1 0,-5-2 0,-5-5 0,-10-3 0,5-2 0,-10-3 0,10-1 0,-10-4 0,4-1 0,-13-4 0,12-4 0,-6-5 0,18-5 0,-3 0 0,7-3 0,1 7 0,1-3 0,7 9 0,-3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307 289 24575,'5'-12'0,"-1"-1"0,-4 1 0,0 3 0,0-14 0,0 8 0,0-13 0,0 8 0,0-9 0,0 5 0,0-6 0,0 5 0,0 6 0,0 6 0,0 5 0,-7 4 0,-3 0 0,-19 4 0,8 0 0,-13 0 0,14 0 0,-3 8 0,5 2 0,-2 19 0,5-3 0,-1 23 0,10-10 0,1 11 0,5 0 0,0 9 0,0 1 0,0 6 0,0 17 0,0-25 0,0 24 0,0-30 0,5 14 0,2-13 0,-1 11 0,-1-19 0,-5 5 0,0-12 0,0-3 0,0-5 0,0-5 0,0-2 0,-4-5 0,-5-4 0,-1-1 0,-7-4 0,8-1 0,-4-3 0,0-2 0,4-3 0,-8 0 0,11 0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0 862 24575,'4'-4'0,"10"-4"0,5-2 0,17-1 0,-5-4 0,11 0 0,-5 3 0,13-4 0,-6 5 0,0 0 0,-3-4 0,-10 4 0,11-5 0,-20 2 0,11 7 0,-25-9 0,8 14 0,-15 1 0,3 16 0,-4 8 0,0 6 0,0 1 0,0-1 0,0-4 0,0-2 0,0-9 0,4-2 0,0-4 0,4 1 0,10-5 0,2 0 0,5-4 0,3 0 0,-3-5 0,4-5 0,-4 0 0,-2-8 0,-9 4 0,3-5 0,-7 1 0,7 0 0,-6-5 0,2 3 0,-4-3 0,0 5 0,0-1 0,0 6 0,-4 0 0,-2 5 0,-3 7 0,0 6 0,5 13 0,-4 2 0,3 8 0,-4-8 0,4 3 0,-3-5 0,7-4 0,-7-2 0,3-4 0,-4 0 0,3 1 0,2-5 0,2 0 0,1-4 0,0 0 0,0-4 0,1-5 0,-1-5 0,2-9 0,-1 3 0,0-3 0,0 5 0,0 0 0,0 4 0,0-3 0,-1 7 0,1-2 0,-1 7 0,-4-2 0,4 6 0,-4-3 0,1 0 0,2 4 0,-3-4 0,4 4 0,0 0 0,0 3 0,0 2 0,1 8 0,-1 0 0,1 5 0,0 0 0,0 0 0,4 0 0,-3-4 0,7 3 0,-3-7 0,9 3 0,-4-4 0,10 1 0,-5-5 0,6 0 0,6-5 0,-5 0 0,5 0 0,-7 0 0,1 0 0,-5-9 0,3-1 0,-9-9 0,0 1 0,-2-1 0,-7-4 0,4 4 0,-5-10 0,-3 10 0,-2-5 0,-4 1 0,0 8 0,0-7 0,0 12 0,0-2 0,0 3 0,-4 5 0,0 0 0,-9 4 0,4 0 0,-8 0 0,7 0 0,-15 0 0,14 0 0,-15 8 0,13 2 0,-6 13 0,4 2 0,1 0 0,8 3 0,2-9 0,4 0 0,0-6 0,0-5 0,0 0 0,0 0 0,4-3 0,5-2 0,4-3 0,11 0 0,-5-4 0,4-5 0,-5-1 0,0-7 0,0 7 0,-4-3 0,3 4 0,-8 1 0,4-1 0,-5 4 0,0 2 0,0 3 0,0 0 0,0 0 0,8 0 0,-1 0 0,7 0 0,-4 0 0,0 0 0,5 0 0,-4 0 0,10 0 0,-5-5 0,13-11 0,-9-6 0,9-11 0,-9-10 0,7-11 0,-11 0 0,-1-10 0,-12 12 0,1-6 0,-6 7 0,0 1 0,-6 13 0,0 1 0,-4 16 0,-5-2 0,-5 16 0,-4-2 0,0 8 0,4 0 0,-3 0 0,8 0 0,-8 0 0,6 19 0,-2-1 0,2 23 0,0 3 0,5 1 0,1 12 0,5-12 0,0 24 0,0-27 0,9 13 0,6-29 0,6 2 0,14-6 0,-9 2 0,11 3 0,-6-6 0,1 10 0,-1-4 0,1 5 0,-6-6 0,-1-1 0,-11-7 0,-1-4 0,-5-2 0,0-4 0,0 0 0,-3 1 0,-1-5 0,-4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24575,'-8'0'0,"0"0"0,0 0 0,0 0 0,0 0 0,-4 0 0,7 0 0,-3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601 123 24575,'4'-15'0,"-1"3"0,-3-12 0,0 10 0,0-3 0,0 7 0,0-7 0,-7 11 0,1-2 0,-15 8 0,-5 0 0,-6 5 0,-6 17 0,-2 15 0,-11 21 0,12-9 0,-8 10 0,18-19 0,0 11 0,6-12 0,8-4 0,10-10 0,0 3 0,5-13 0,4 7 0,31-10 0,-10 1 0,38-1 0,-10-1 0,7 1 0,0 5 0,-10-5 0,-7 4 0,-11-2 0,-3 0 0,-15 4 0,0 6 0,-9-5 0,-1 10 0,-4-5 0,-9 6 0,-8 7 0,-17-3 0,-6 0 0,-12 0 0,7-11 0,-11 5 0,4-11 0,1-1 0,1-4 0,7-7 0,0 0 0,5-5 0,3 0 0,10 0 0,2-4 0,5-5 0,-1-5 0,5-4 0,1 4 0,8 1 0,2 5 0,3 3 0,0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24575,'18'0'0,"1"0"0,17 0 0,1 0 0,6 0 0,-5 0 0,-3 0 0,-18 0 0,-4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24575,'9'4'0,"10"0"0,26-4 0,6 0 0,1 0 0,12 0 0,-10 0 0,5 0 0,-9 0 0,-7 0 0,-19 0 0,-5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24575,'83'0'0,"0"0"0,-16 0 0,-11 0 0,-21 0 0,-26 0 0,4 0 0,-9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714 282 24575,'4'-6'0,"-1"-4"0,-3-12 0,0-2 0,5-6 0,0 0 0,5 0 0,4 6 0,-4 0 0,4 1 0,-9 8 0,7-3 0,-10 9 0,10 4 0,-11-2 0,-4 6 0,-12-3 0,-14 4 0,-15 0 0,-8 11 0,-14 8 0,-2 12 0,5 6 0,-10 0 0,18-1 0,-6 0 0,15-2 0,8-6 0,12-3 0,3-7 0,13-4 0,-2-1 0,11-5 0,-3 0 0,4 0 0,0 0 0,0 0 0,4 1 0,10-1 0,6 1 0,10 1 0,6 1 0,-5-1 0,11 0 0,-11 0 0,0 0 0,-8 0 0,-5-1 0,0 0 0,-4-1 0,-1 5 0,-4 1 0,-4 4 0,-1 0 0,-4 6 0,0-5 0,0 10 0,-5 1 0,-5 1 0,-13 13 0,-14 10 0,0 2 0,-15 22 0,15-17 0,-7 2 0,9-6 0,-7-2 0,5-1 0,1-1 0,9-15 0,12-7 0,1-8 0,9-9 0,-3-2 0,17-7 0,10-1 0,29-4 0,14 0 0,-2-5 0,-10-2 0,-1-1 0,5-5 0,9-2 0,0 2 0,-9 5 0,-1-2 0,1 0 0,2 3 0,18 0 0,-22 2 0,-8 5 0,-13-4 0,-8 3 0,-10-3 0,0 4 0,-5 0 0,-3-4 0,-2 0 0,-3-5 0,0 1 0,0 0 0,0 0 0,0-5 0,0-6 0,0-6 0,0-5 0,0-5 0,0 3 0,0-4 0,0 1 0,0 3 0,0 2 0,0 7 0,0 4 0,0 6 0,0 0 0,0 8 0,0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87 24575,'5'9'0,"-2"24"0,-3 31 0,0 22 0,0-30 0,0 2-979,0 0 1,0 2 978,0 14 0,0 0 0,0-21 0,0-1 79,0 9 0,0-2-79,0 11 0,0 14 0,0-23 0,0-15 0,0-21 1461,0-12-1461,0-16 338,0-8-338,0-25 0,0-3 0,0-26 0,-5 18 0,4-42 0,-4 31 0,5-34 0,0 24 0,0-7 0,0 7 0,0 8 0,0 10 0,0 13 0,0 1 0,0 6 0,0 5 0,5-3 0,0 3 0,5-5 0,0 5 0,0-3 0,-1 8 0,0-8 0,0 13 0,1-8 0,-2 14 0,0-4 0,-3 5 0,2 0 0,-2-1 0,3 1 0,0 3 0,0-2 0,0 6 0,1-3 0,-1 4 0,4 0 0,10 0 0,-2 0 0,6 0 0,-8 0 0,6 5 0,-9 4 0,3 1 0,-9 7 0,-1-3 0,2 9 0,-5 1 0,-1 1 0,-4 3 0,0-3 0,0 5 0,-9-1 0,-1-4 0,-14-1 0,4-1 0,-9-6 0,9 1 0,-4-8 0,6-1 0,4-1 0,-3 1 0,11-4 0,-2-1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24575,'6'9'0,"12"-3"0,9-6 0,25 0 0,9 0 0,-6 0 0,3 0-1290,35 0 1290,-16 0 0,3 0-683,-21 1 0,1-2 683,26-2 0,3-1 0,-10 4 0,1-2 0,-15-2 0,3-2 0,-2 2 0,19 3 0,0 0 0,16-3 0,-2 1 0,-20 2 0,-1 2 0,5-1 0,-2 0 0,-9 0 0,-2 0 0,-3 0 0,0 0 0,-2 0 0,-1 0-376,-7 0 1,-1 0 375,4 0 0,-1 0 0,-7 0 0,0 0 0,4 0 0,-1 0 0,-3 0 0,-2 0-40,23 0 40,22 0 0,-36 0 0,23 0 0,-15-10 0,1 2 852,-8-12-852,-1 3 1686,-14 1-1686,6-4 861,-11 9-861,4-3 48,-11 4-48,4 1 0,-3-5 0,-1 4 0,-2-4 0,-4 9 0,-1-3 0,-4 4 0,-5-4 0,-6 0 0,-3-8 0,8 10 0,8-6 0,9 16 0,6 2 0,5 4 0,-4-1 0,11 1 0,-12-4 0,12 3 0,-5-8 0,0 8 0,4-3 0,-10-1 0,5 4 0,-1-3 0,-4-1 0,-1 4 0,-2-8 0,-9 6 0,4-6 0,-6 3 0,1-4 0,-1 0 0,-4 0 0,3 0 0,-8 0 0,9 0 0,-9 0 0,3 0 0,-3 0 0,-5 0 0,3 0 0,-7 0 0,3 0 0,-3 0 0,-1 0 0,0 0 0,0 0 0,1 0 0,-1-3 0,0 2 0,0-2 0,-3 0 0,-1-1 0,-3-3 0,0 3 0,0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4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24575,'-5'17'0,"0"3"0,-5 16 0,-1 1 0,5 0 0,1 5 0,5-5 0,0 7 0,0-7 0,0-2 0,0-10 0,0-6 0,0-2 0,0-8 0,7 0 0,-2-6 0,17-3 0,-7 0 0,8 0 0,0 0 0,-3 0 0,3-8 0,-13 6 0,-2-6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5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24575,'-9'-5'0,"2"2"0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5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94 581 24575,'0'-28'0,"0"3"0,0-17 0,0 5 0,0-13 0,0-2 0,0-6 0,0 6 0,0 2 0,0 7 0,0 5 0,0 8 0,0 1 0,0 14 0,0-7 0,0 12 0,0 11 0,0 17 0,0 30 0,-11 13 0,2 31-379,-4-43 1,0 0 378,-2 41 0,8-36 0,0 0 0,-4 27-323,9 14 323,-4-11 0,6-16 0,0-8 0,0-10 0,0-13 0,0-6 745,4-13-745,5-5 335,5-4-335,4 0 0,0-4 0,0-1 0,5-4 0,1 0 0,1 0 0,4-9 0,-5-2 0,1-13 0,-1 4 0,-4-9 0,-2 9 0,-3-8 0,-2 8 0,-3-3 0,-5 9 0,-1-3 0,-4 7 0,0-2 0,0 14 0,-4 4 0,-1 11 0,0 6 0,-4-3 0,8 8 0,-3-8 0,4 3 0,0-5 0,0-4 0,0-2 0,0-3 0,4-1 0,5-4 0,5 0 0,4-4 0,0 0 0,0 0 0,-4-8 0,3-2 0,-7-14 0,8 5 0,-8-10 0,4 10 0,-9-10 0,-1 5 0,-4-1 0,0 1 0,0 6 0,0 4 0,0 2 0,-8 3 0,-2 0 0,-4 4 0,-3 1 0,3 4 0,0 0 0,-3 0 0,8 0 0,-4 0 0,5 0 0,3 3 0,2 2 0,3 2 0,4 1 0,10-3 0,6 3 0,16-7 0,1 8 0,6-8 0,0 4 0,0-5 0,0 0 0,0 0 0,1 0 0,-1 0 0,-6 0 0,-1 0 0,-12-8 0,5 1 0,-14-10 0,4 3 0,-10-5 0,0-4 0,-4 8 0,0-8 0,-5 10 0,-4-1 0,-5 1 0,-10 8 0,-6 1 0,-5 4 0,1 0 0,-1 0 0,0 0 0,5 0 0,1 13 0,5 4 0,3 12 0,2 1 0,4-5 0,5-2 0,0-5 0,5 4 0,0-7 0,4 1 0,10-12 0,6 0 0,10-4 0,0 0 0,-6 0 0,5 0 0,-10 0 0,0 0 0,-6 0 0,-5 0 0,0 0 0,0 0 0,0 0 0,1 0 0,-1 0 0,-1 0 0,-2 8 0,3 13 0,-2 18 0,6 20 0,0 18 0,2 18-441,-2-15 441,-4-29 0,-2-2 0,1 21 0,-1 14 0,-6-9 0,0-13 0,0-5 0,0-14 0,-5-6 0,-17 1 0,-7-16 441,-16 0-441,-4-11 0,-3-5 0,1-1 0,1-5 0,13 0 0,1 0 0,10-13 0,6-4 0,6-13 0,8 0 0,2-6 0,4 5 0,0-18 0,4 16 0,21-32 0,-1 34 0,7-8 0,4 1 0,6 10 0,31-35 0,-20 32 0,22-21 0,-25 26 0,3-4 0,-29 16 0,-9 8 0,-2-6 0,-4 8 0,-3-1 0,-1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5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44 138 24575,'5'1'0,"-2"13"0,-3 34 0,0 13 0,0 33-726,0 3 726,0 0 0,0-11 0,0-13 0,0 2 0,0-6 179,0-3-179,0-16 0,0-18 0,0 3 0,0-20 0,-3-8 547,2-19-547,-11-11 0,10-13 0,-13-15 0,8-3 0,1-11 0,0-19 0,6 13 0,0 19 0,0 2 0,0-13 0,0-18 0,0 20 0,6-14 0,0 13 0,5 5 0,4 20 0,1 1 0,0 6 0,1 9 0,-2-1 0,3 16 0,0-2 0,5 8 0,-3 0 0,3 0 0,-5 0 0,0 0 0,-4 0 0,-1 8 0,-4 2 0,0 13 0,-4-4 0,0 10 0,-5-5 0,0 1 0,0 3 0,0-8 0,0 8 0,-4-9 0,-2 5 0,-12-5 0,3-1 0,-9 1 0,1-5 0,3 3 0,-3-6 0,5 2 0,4-5 0,-3 1 0,3-4 0,4-1 0,2-4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5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24575,'-8'4'0,"0"4"0,3 6 0,1 9 0,4 2 0,0 4 0,0 7 0,0 1 0,0 6 0,0-6 0,0-1 0,0-7 0,0-4 0,0-2 0,0-9 0,8-1 0,-2-9 0,10 4 0,3-2 0,1-1 0,3-1 0,-5-4 0,5 0 0,-3 0 0,3-4 0,-13 3 0,-2-3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24575,'0'-28'0,"0"5"0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5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0 813 24575,'4'1'0,"10"-8"0,0-6 0,28-14 0,-13-6 0,16-2 0,-12-3 0,1-1 0,-2 5 0,-4-4 0,4 0 0,-15 0 0,16-8 0,-15 2 0,5-1 0,-3 1 0,-4 7 0,5 1 0,-6 11 0,-1-3 0,-5 13 0,0-7 0,-1 12 0,1-2 0,-5 3 0,0 1 0,-4 0 0,0 0 0,0 0 0,0-1 0,0 1 0,-4 0 0,-5 0 0,-4 4 0,-1-4 0,-3 7 0,3-7 0,-4 3 0,4 0 0,-3 1 0,3 4 0,-4 0 0,4 0 0,-3 0 0,3 0 0,-4 0 0,0 0 0,-6 0 0,5 0 0,-4 4 0,4 1 0,1 0 0,4 3 0,-3-3 0,8-1 0,0 4 0,6-4 0,3 1 0,0-2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24575,'0'16'0,"0"12"0,0 3 0,0 6 0,0-1 0,0-7 0,0 1 0,0 0 0,0-6 0,0 0 0,0-11 0,0 4 0,0-9 0,3 1 0,6-6 0,5-3 0,4 0 0,0 0 0,0 0 0,-8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4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24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24575,'0'10'0,"0"1"0,0 8 0,0-7 0,0 10 0,0-9 0,0 10 0,0-7 0,0 7 0,0-3 0,0 0 0,0 3 0,7-7 0,-6 3 0,12-4 0,-5-1 0,4-2 0,1-2 0,-5-3 0,2-3 0,-3-1 0,3-3 0,-2 0 0,2 0 0,-3 0 0,0 0 0,-1 0 0,4-7 0,-2 3 0,2-10 0,-3 6 0,1-6 0,-2 6 0,2-5 0,-2 5 0,5-3 0,-3 1 0,2 2 0,1 0 0,-4 2 0,4 6 0,2-7 0,-1 6 0,2-2 0,0 3 0,-3 0 0,4 0 0,0 0 0,-1 0 0,1 0 0,0 0 0,0 0 0,-1 0 0,1 3 0,0 1 0,0 4 0,-4 2 0,3 2 0,-6-1 0,3 3 0,-1-3 0,-2 4 0,3 0 0,-4-1 0,-3-2 0,2-2 0,-5 0 0,2-2 0,-3 2 0,0-3 0,3-1 0,-2 1 0,2 0 0,0 2 0,-2-1 0,2 1 0,-1-6 0,-1 3 0,2-3 0,-3 4 0,2-4 0,2-3 0,-1-12 0,4-9 0,-2-5 0,7-8 0,-2 9 0,6-10 0,-4 14 0,5-7 0,2 11 0,-2-2 0,1 4 0,-3 3 0,0 1 0,0 4 0,4 3 0,-3-3 0,3 6 0,-5-2 0,1 3 0,0 0 0,4 0 0,-3 0 0,3 0 0,0 0 0,-3 0 0,7 0 0,-3 0 0,0 3 0,3 2 0,-3 2 0,5 1 0,-1 0 0,-4 0 0,3 0 0,-3-4 0,9 4 0,-7-7 0,6 3 0,-8-1 0,15-2 0,-12 3 0,11-4 0,-14 0 0,4 0 0,0 0 0,-4 0 0,8 0 0,-6 0 0,7 0 0,-5-4 0,0 0 0,1-8 0,-1 3 0,0-3 0,-4 1 0,-1 2 0,-4-2 0,0 1 0,-4 2 0,-1-3 0,-3 5 0,-1-1 0,1 3 0,-3-2 0,-1 5 0,-3-2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24575,'6'0'0,"5"0"0,19 0 0,-2 0 0,4 0 0,-6 0 0,0 4 0,1 1 0,-1 4 0,-4 3 0,-1 0 0,-9 1 0,-1 2 0,-3-10 0,-1 5 0,-3-6 0,0 3 0,-4 0 0,0 4 0,0 1 0,0 0 0,-4 8 0,-9-6 0,-7 13 0,-8-4 0,-7 7 0,6-1 0,-12 2 0,13-8 0,-7 6 0,13-15 0,-4 8 0,9-10 0,0 1 0,1-1 0,11-5 0,-5 1 0,6-1 0,0-3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26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132 153 24575,'32'-75'0,"-1"15"0,-19 50 0,1 6 0,-2 1 0,-4 3 0,0 6 0,-4 6 0,-3 12 0,0 6 0,0 1 0,0 3 0,0 2 0,-4 1 0,-6 9 0,-4-4 0,-5 0 0,5-1 0,-2-11 0,6 0 0,-5-6 0,6-4 0,-2-1 0,4-8 0,-4 3 0,3-7 0,-2 4 0,3-5 0,-3-2 0,2-1 0,-2-3 0,3 0 0,0 0 0,0 0 0,1 0 0,-1 0 0,3-7 0,-2 3 0,5-10 0,-5 6 0,6-2 0,-3 3 0,3 1 0,0-1 0,0 1 0,2-1 0,6 4 0,-1 0 0,7 3 0,1 0 0,1 0 0,3 0 0,0 0 0,-3 3 0,7 5 0,-3 1 0,0 6 0,3-3 0,-3 4 0,5 0 0,-5-4 0,3-1 0,-11-3 0,6-1 0,-10 0 0,2 0 0,-3 0 0,-4-4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32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24575,'0'10'0,"0"5"0,0 1 0,0 3 0,0-4 0,0 4 0,0-3 0,0 7 0,0-7 0,0-1 0,0-5 0,0-3 0,0 3 0,5-5 0,-1 1 0,6-6 0,0-3 0,1-4 0,1-5 0,-2 1 0,1-3 0,-4 6 0,7-6 0,-6 6 0,2-2 0,-4 3 0,1 1 0,0 2 0,-1 1 0,1 0 0,0 2 0,-1-2 0,1 3 0,0 0 0,-1 0 0,1 0 0,0 0 0,0 0 0,-1 3 0,1 4 0,0 5 0,1 2 0,-1 5 0,1-3 0,-1 3 0,1-4 0,0 4 0,-1-3 0,0-1 0,1-1 0,-2-6 0,-2 2 0,2-4 0,-5 1 0,5-3 0,-3-1 0,4-3 0,-1 0 0,1 0 0,-1-3 0,2-9 0,-1 0 0,4-7 0,0 4 0,5-4 0,-1 3 0,4 0 0,-3 2 0,3 5 0,0-6 0,1 10 0,5-6 0,-1 10 0,5-2 0,-3 3 0,8 0 0,-9 0 0,9 0 0,-3 0 0,-1 0 0,-1 3 0,-5 5 0,1 5 0,-1 3 0,0 0 0,1-3 0,-1 2 0,-11-9 0,-2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41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24575,'0'24'0,"0"-5"0,0 26 0,0-22 0,0 41 0,0-36 0,0 38 0,0-16 0,0-9 0,0 17 0,0-21 0,0 1 0,0-4 0,0-9 0,0-9 0,0-2 0,0-7 0,0-6 0,0-6 0,0-2 0,0-11 0,4 1 0,4-7 0,5 0 0,3-1 0,0 1 0,-1 4 0,1 1 0,-1 7 0,-4-2 0,3 9 0,-6-5 0,2 7 0,0-1 0,-2 1 0,2 3 0,-3 0 0,0 0 0,-1 0 0,-2 3 0,-1 4 0,0 1 0,-2 6 0,2-3 0,-3 0 0,0 3 0,0-7 0,0 7 0,0-6 0,0 2 0,-3-3 0,-5 0 0,1-1 0,-7 2 0,2-1 0,1 0 0,-3 0 0,6 0 0,-6 0 0,7 0 0,-3 0 0,6-1 0,4-2 0,7-2 0,4-2 0,8 0 0,-3 0 0,7 0 0,-3-3 0,0-5 0,3-4 0,-6-8 0,2 4 0,-3-7 0,-1 3 0,2-5 0,-5 1 0,3 4 0,-6-4 0,1 8 0,-2-3 0,-4 4 0,-1 0 0,-3 4 0,0 1 0,3 3 0,-2 9 0,2 3 0,-3 12 0,0 3 0,0 5 0,0 4 0,0-4 0,3 0 0,2-1 0,2-9 0,1 4 0,-1-4 0,1 0 0,-1-4 0,0-1 0,-1-3 0,1 0 0,3-4 0,-2 0 0,6-3 0,-7 0 0,7 0 0,-6 0 0,6-3 0,-7-4 0,8-9 0,-6-4 0,2-5 0,-2-4 0,0-7 0,-1-1 0,2-9 0,-5 3 0,3 1 0,-7-5 0,3 11 0,-4 0 0,0 6 0,0 6 0,0 4 0,0 1 0,0 4 0,0 3 0,0 2 0,0 9 0,0 9 0,0 13 0,0 10 0,0 4 0,0 0 0,0 6 0,0-4 0,0 9 0,0-14 0,0 8 0,4-10 0,0 1 0,5-2 0,-1-9 0,-1-1 0,0-8 0,1 3 0,2-6 0,-2 2 0,2-3 0,-3-3 0,-1-1 0,1-3 0,0 0 0,3 0 0,-2 0 0,2 0 0,0-7 0,-2-5 0,6-4 0,-5-8 0,2 4 0,-3-4 0,4 0 0,-3 4 0,2-4 0,-3 4 0,-4 0 0,3 1 0,-6 8 0,2-3 0,-3 6 0,-2 1 0,-2 4 0,-3 6 0,0 4 0,4 1 0,-1 6 0,4-7 0,0 7 0,0-6 0,0 2 0,0 0 0,0-2 0,0 2 0,3-3 0,1 3 0,3-3 0,0 4 0,0-1 0,0-2 0,0 2 0,0 0 0,-1-2 0,1 2 0,-3-3 0,-1-1 0,-3 1 0,0 0 0,0-1 0,0 1 0,0 0 0,0-1 0,-3-2 0,-4-1 0,0-3 0,-4 0 0,1 0 0,2-3 0,-3-4 0,4-9 0,-1-4 0,0 0 0,0-4 0,4 15 0,0-2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41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24575,'8'-3'0,"5"0"0,9 3 0,2 0 0,5 0 0,-3 0 0,-1 0 0,-2 0 0,-7 0 0,3 0 0,0 0 0,-4 0 0,1 0 0,-6 0 0,-3 0 0,-4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42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24575,'0'-6'0,"0"3"0,0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33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46 24575,'-32'0'0,"4"2"0,17 2 0,-2 6 0,2 2 0,-1 7 0,1-4 0,3 4 0,1-4 0,-1 4 0,4-3 0,0 12 0,-2-11 0,4 7 0,-5-5 0,7-3 0,0 3 0,0-4 0,0-4 0,0 3 0,0-7 0,0 3 0,0-3 0,0 0 0,0-1 0,0 1 0,3-3 0,5-1 0,3-3 0,3 0 0,-2 0 0,1 0 0,-1 0 0,2 0 0,1 0 0,0 0 0,0 0 0,0 0 0,-1 0 0,1-7 0,0-1 0,0-7 0,-1 0 0,-2-4 0,9-3 0,-11-3 0,7 6 0,-9 0 0,-1 8 0,0-4 0,-3 0 0,0 1 0,-1-1 0,-2 0 0,2 0 0,-3 0 0,0 0 0,0 4 0,0 1 0,0-1 0,0 4 0,0-4 0,0 4 0,0 1 0,0-5 0,-3 4 0,-1-4 0,-2 4 0,-1 1 0,0 2 0,1 1 0,-1 3 0,0 0 0,1 0 0,-1 0 0,1 0 0,2 0 0,1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34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35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194 203 24575,'3'-6'0,"0"2"0,-3-5 0,0 2 0,0 1 0,0-1 0,0-8 0,0 7 0,0-15 0,0 15 0,0-10 0,0 6 0,0-2 0,0 2 0,0-2 0,0 3 0,0 0 0,0 0 0,-6 8 0,-2 0 0,-6 3 0,-1 0 0,1 0 0,-2 10 0,-4 5 0,2 10 0,-2 0 0,4-5 0,3 3 0,-1-7 0,6 3 0,-3-8 0,7-1 0,1-3 0,3 0 0,0-1 0,0 1 0,0-1 0,0 1 0,3-1 0,1-2 0,2-2 0,4 2 0,1-4 0,1 4 0,-2-1 0,0-3 0,-2 6 0,6-2 0,-7 0 0,7 3 0,-6-3 0,2 2 0,-3 1 0,-1 0 0,1-1 0,0 1 0,-1 0 0,-2 3 0,2-2 0,-5 2 0,2-4 0,-3 1 0,0 0 0,0-1 0,0 1 0,0 0 0,0-1 0,0 1 0,0 0 0,0-1 0,0 1 0,0 0 0,0-1 0,0 1 0,-7 3 0,2-2 0,-5 2 0,3-3 0,-3 0 0,2-3 0,-2-1 0,-1-3 0,4 0 0,-4 0 0,5 0 0,-2-11 0,1 2 0,3-15 0,-3 4 0,6 0 0,-3 1 0,4 4 0,0 0 0,0 4 0,0-3 0,0 6 0,0-2 0,0 3 0,0 0 0,0-3 0,0 2 0,3-2 0,1 0 0,3 2 0,3-3 0,1 1 0,4 5 0,7-8 0,-10 11 0,5-8 0,-7 10 0,-2-3 0,2 3 0,-3 0 0,-3 0 0,-1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36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24575,'0'13'0,"0"1"0,0 5 0,0 11 0,0-3 0,0 8 0,0-6 0,0-3 0,0 3 0,0 0 0,0-8 0,0 3 0,0-5 0,0-3 0,0 3 0,0-4 0,0-4 0,0-1 0,0-3 0,0 0 0,0-1 0,0 1 0,0-1 0,0-2 0,0-1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37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24575,'0'13'0,"0"5"0,0-2 0,0 12 0,0-11 0,0 11 0,0-8 0,0 0 0,0 8 0,0-6 0,0 3 0,0-2 0,0-8 0,0 9 0,0-12 0,0 6 0,0-11 0,0 4 0,0-5 0,0 1 0,0 0 0,0-1 0,0 1 0,0 3 0,0 1 0,0 0 0,0-1 0,3 0 0,-2-2 0,3 2 0,-4-3 0,2-3 0,-1-4 0,2-1 0,-3-1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2:41:2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24575,'4'3'0,"-2"5"0,-2 4 0,0 4 0,0 4 0,0-2 0,0 2 0,0 1 0,0 1 0,0 0 0,0 8 0,0-11 0,0 17 0,0-13 0,0 4 0,0-2 0,0-8 0,0 0 0,0-6 0,0-3 0,0-1 0,4 0 0,-3-3 0,2-1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4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24575,'9'0'0,"-2"0"0,2 0 0,-8 0 0,-2 2 0,-2 2 0,0 2 0,3 1 0,0-3 0,0-1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2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66 24575,'0'10'0,"0"5"0,0 5 0,0 0 0,0 3 0,0 2 0,0 1 0,0 8 0,0-4 0,0 5 0,0 1 0,0-1 0,0 0 0,0-4 0,0 8 0,0-12 0,0 4 0,0-8 0,0-11 0,0 6 0,0-10 0,0 2 0,0-9 0,0-8 0,0-5 0,0-2 0,0 0 0,0 6 0,0-2 0,0-1 0,0 4 0,0-4 0,3 1 0,5 5 0,3-5 0,4 6 0,-4 0 0,3-3 0,-3 6 0,4-2 0,-4 3 0,-1 0 0,1 0 0,-4 0 0,4 0 0,-5 0 0,1 0 0,-1 0 0,1 6 0,-3-2 0,-1 10 0,-3 1 0,0 1 0,0 3 0,0-5 0,0 5 0,0-3 0,0 3 0,0-4 0,-4 0 0,0 0 0,-3-1 0,3-2 0,-3 1 0,3-5 0,-3 2 0,0-3 0,-3 0 0,2-3 0,-6-1 0,3-3 0,-4 0 0,0 0 0,0 0 0,0 0 0,0-7 0,4-1 0,0-3 0,4-3 0,0 6 0,3-2 0,-2 3 0,5 0 0,4 4 0,5 0 0,9 3 0,4 0 0,3 0 0,0 0 0,0 0 0,1 0 0,-6 0 0,5 0 0,-9 0 0,9 0 0,-8 0 0,3-7 0,-5-1 0,1-7 0,0-4 0,1-1 0,-3-4 0,2-1 0,-6 1 0,2 0 0,-3 3 0,0 2 0,-1 8 0,0-3 0,-3 7 0,-1 7 0,1 10 0,-3 12 0,2 2 0,-3 1 0,4-1 0,0-4 0,1 3 0,1-7 0,-2-1 0,0-4 0,2-5 0,-5 1 0,2 0 0,-1-1 0,2-2 0,3-1 0,-1-3 0,1 0 0,-1 0 0,1-3 0,0-4 0,0-9 0,1 0 0,0-7 0,0-2 0,0 0 0,0-5 0,1 1 0,-1-1 0,2-18 0,-2 15 0,-2-18 0,1 13 0,-6-4 0,8 1 0,-8 6 0,6 4 0,-6 2 0,3 4 0,-4 5 0,3 1 0,-2 8 0,2 1 0,-3 3 0,0 9 0,0 12 0,0 6 0,0 14 0,0-3 0,0 9 0,4-3 0,-3 4 0,7-6 0,-7 1 0,6-6 0,-2-1 0,3-4 0,0-1 0,0 0 0,0-4 0,0 3 0,-4-7 0,3 3 0,-3-7 0,0 1 0,2-5 0,-6 2 0,6-3 0,-5-1 0,2 1 0,0-3 0,0-1 0,1 0 0,2-2 0,-3 4 0,3-4 0,1 2 0,-1-3 0,1 0 0,0 0 0,-1 0 0,1-7 0,1-1 0,2-7 0,-2 0 0,6 0 0,-5 0 0,5-4 0,-5 3 0,5-3 0,-6 4 0,3 0 0,-4 1 0,1-1 0,-1 4 0,-3-3 0,-1 6 0,0-2 0,-3 3 0,3 0 0,-8 4 0,0 0 0,-8 3 0,6 3 0,-7 4 0,6 4 0,-3 4 0,4 0 0,2-4 0,-1 3 0,5-7 0,-2 4 0,3-5 0,0 1 0,0-1 0,0 1 0,0 0 0,0 0 0,0-1 0,3-2 0,0 2 0,4-5 0,0 2 0,-1 0 0,1-3 0,0 3 0,-1 0 0,1-2 0,0 5 0,-1-5 0,1 5 0,0-3 0,-1 4 0,1-3 0,0 2 0,-1-3 0,1 4 0,0 0 0,-1-1 0,1 1 0,-3-1 0,-2 1 0,-2 0 0,0-1 0,0 1 0,0 0 0,0-1 0,0 5 0,0-4 0,0 3 0,0-3 0,0 3 0,-3-2 0,-1 6 0,-6-6 0,2 2 0,-6-3 0,6 0 0,-2 0 0,0 0 0,-2-3 0,-3-1 0,4-3 0,-3 0 0,3-3 0,-4-5 0,3-7 0,5 5 0,3-1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29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24575,'13'0'0,"5"0"0,-2 0 0,7 0 0,-3 0 0,0 0 0,-1 0 0,-4 0 0,0 0 0,-7 0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30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 24575,'-4'-3'0,"1"0"0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45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24575,'-3'0'0,"0"0"0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47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1 258 24575,'6'0'0,"0"0"0,1 0 0,-1 0 0,1 0 0,-1 0 0,1 0 0,3-7 0,-2 6 0,2-9 0,-3 6 0,-1-3 0,1 1 0,3-1 0,-2 0 0,2 0 0,-3 0 0,0-3 0,0 2 0,0-6 0,0 6 0,0-6 0,0 7 0,0-7 0,0 6 0,0-2 0,-1 3 0,1 0 0,-3 0 0,2 3 0,-3-2 0,1 3 0,2-4 0,-2 0 0,-1 0 0,3 4 0,-5-3 0,5 2 0,-2 0 0,-1-2 0,0 2 0,0 0 0,-2-1 0,5 4 0,-6-5 0,3 6 0,-3-3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1:51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24575,'0'14'0,"0"-4"0,0 3 0,0 3 0,0 0 0,0-1 0,8 3 0,-4-9 0,11 9 0,-8-10 0,7 2 0,2 1 0,-4-3 0,6 0 0,-7-5 0,4-3 0,-4 0 0,3 0 0,-3 0 0,0 0 0,3 0 0,-6-3 0,6-1 0,-7-3 0,7-4 0,-3 0 0,0 0 0,3-3 0,-3 6 0,1-2 0,2 2 0,-7 4 0,7-2 0,-6 5 0,5-3 0,-5 4 0,2 0 0,1 0 0,-4 0 0,3 0 0,1 0 0,-4 3 0,4 1 0,-5 3 0,1 3 0,0 1 0,1 8 0,0-3 0,-1 3 0,0-8 0,1 3 0,-1-3 0,0 4 0,-3-4 0,2-1 0,-5-3 0,2 0 0,0-1 0,-2 1 0,2 0 0,-3-1 0,0 1 0,0 0 0,0-1 0,3-2 0,-3 1 0,6-4 0,-2 2 0,2-6 0,1-5 0,0-3 0,1-4 0,2 0 0,2 0 0,-1 1 0,3-1 0,-2 0 0,-1 4 0,3-3 0,-7 6 0,7-3 0,-3 4 0,4 0 0,0-1 0,-4 4 0,3-3 0,-3 6 0,4-5 0,-4 5 0,3-2 0,-3 3 0,0 0 0,3 0 0,-3 0 0,1 0 0,1 0 0,-1 0 0,2 0 0,1 3 0,0 1 0,0 7 0,0-3 0,-1 6 0,1-3 0,0 1 0,4-1 0,-3-4 0,7 1 0,-3 0 0,4 0 0,1-3 0,4-2 0,1-3 0,1 0 0,3 0 0,-4 0 0,5 0 0,0 0 0,0 0 0,0 0 0,1-4 0,-6 0 0,-1-5 0,-9 1 0,-1 0 0,-4 4 0,-1-2 0,-3 2 0,-1 0 0,-7 1 0,0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2:04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1 189 24575,'0'6'0,"0"0"0,0 8 0,0 0 0,0-3 0,0 0 0,0-1 0,0 5 0,3-7 0,4 7 0,4-8 0,0-3 0,3 3 0,-3-3 0,4 0 0,0-1 0,-1-3 0,1 0 0,4 0 0,-3 0 0,3 0 0,-4 0 0,4 0 0,-3-3 0,3-4 0,0-6 0,1 1 0,0-2 0,3 1 0,-3-2 0,4 2 0,-4 2 0,3 2 0,-7 2 0,7 2 0,-7 2 0,3 3 0,0 0 0,-3 0 0,3 0 0,0 0 0,-3 0 0,3 0 0,-5 3 0,-2 1 0,1 3 0,-1 1 0,-1 2 0,3 2 0,-6 3 0,3 4 0,-3-4 0,-1 4 0,1 0 0,0-3 0,-1 3 0,1-4 0,-4 0 0,-1-4 0,-3 3 0,3-7 0,-2 4 0,2-5 0,-3 1 0,0-1 0,0 1 0,0 0 0,2-4 0,2-3 0,2-4 0,1-3 0,3-3 0,1-1 0,4-1 0,0-2 0,0 3 0,3-5 0,2 1 0,5 2 0,4-3 0,-4 3 0,9-4 0,-8 0 0,8 0 0,-9 4 0,4-3 0,-4 7 0,-1-3 0,0 4 0,0 3 0,-4-2 0,4 7 0,-9-4 0,4 4 0,0 0 0,-3 0 0,7 0 0,-2 0 0,-1 0 0,3 0 0,-3 0 0,4 0 0,0 0 0,-3 3 0,2 2 0,-3 3 0,4-4 0,0 3 0,1-2 0,-1-1 0,-4 0 0,3-4 0,2 0 0,0 0 0,4 0 0,1 0 0,-5 0 0,9-8 0,-8-1 0,9-14 0,-4 5 0,5-4 0,-4 0 0,13-4 0,-11 2 0,7 0 0,-16 8 0,-2 0 0,-10 4 0,1 1 0,-7 5 0,-1 2 0,1-2 0,-3 5 0,-1-2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2:06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66 24575,'0'-15'0,"0"7"0,0-10 0,3 10 0,5 1 0,-4 1 0,9 5 0,-8-2 0,5 3 0,0 0 0,-2 0 0,6 0 0,-7 0 0,4 0 0,-5 0 0,1 0 0,0 7 0,0 1 0,-3 11 0,-1-3 0,-3 3 0,0 0 0,0 6 0,0 0 0,0 4 0,0 1 0,0-5 0,0 9 0,-7-8 0,1 8 0,-5-9 0,-2 9 0,4-12 0,-7 6 0,7-8 0,-6 4 0,6-4 0,-6 3 0,7-10 0,-4 5 0,2-7 0,5 0 0,-5-1 0,6-3 0,-2-3 0,-1-1 0,0-3 0,1 0 0,2-3 0,1-4 0,3-4 0,0-4 0,0 3 0,0 2 0,0 3 0,0 1 0,0-1 0,0 0 0,3 0 0,1 4 0,2-3 0,1 5 0,0-2 0,-1 3 0,1 0 0,0 0 0,-1 0 0,1 0 0,0 0 0,-1 0 0,5 0 0,0 0 0,0 0 0,3 4 0,-3 0 0,4 6 0,-4 2 0,3 3 0,-6-1 0,6 1 0,-2 0 0,-1 0 0,3-4 0,-6 3 0,6-6 0,-6 3 0,6-4 0,-7 0 0,4 0 0,-1 0 0,-3-4 0,4 1 0,-5-4 0,1 0 0,0 0 0,-1 0 0,1 0 0,0 0 0,-1 0 0,1 0 0,3-4 0,-5 4 0,2-4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4:52:0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0 313 24575,'0'9'0,"0"3"0,0 15 0,0-3 0,0 5 0,0-3 0,0 8 0,0-9 0,0 5 0,0-6 0,0 0 0,0 5 0,0-7 0,0 2 0,0-10 0,0-3 0,0 3 0,0-6 0,0 2 0,0-12 0,0-3 0,0-9 0,0-1 0,0 0 0,4 0 0,0 0 0,3 0 0,4 1 0,0-1 0,4 3 0,-4 2 0,7-2 0,-6 4 0,7 0 0,-4 2 0,4 5 0,-3-3 0,3 4 0,-4 0 0,0 0 0,-4 0 0,3 0 0,-7 0 0,4 7 0,-4 5 0,-3 4 0,0 7 0,-4-3 0,0 5 0,0-1 0,0-4 0,0-1 0,0-8 0,0 3 0,-3-6 0,-1 2 0,-6-3 0,-1 0 0,-4-3 0,0-1 0,0-3 0,-4 0 0,7 0 0,-7 0 0,8 0 0,0 0 0,0 0 0,5 0 0,-1 0 0,9 0 0,3 0 0,8 0 0,6-3 0,1 2 0,0-3 0,-1 4 0,0 0 0,-3 0 0,3-3 0,-4 2 0,-1-6 0,1 3 0,-4-3 0,3-1 0,-6 2 0,6-5 0,-6 0 0,5-4 0,-4 0 0,2-4 0,-4-1 0,1 0 0,0-4 0,0 4 0,0-4 0,0 4 0,-1 1 0,1 4 0,-1 3 0,-3 2 0,-1 3 0,0 3 0,-2 7 0,2 5 0,-3 9 0,0 4 0,0-2 0,0 5 0,0-4 0,0 4 0,0-4 0,0-1 0,0-4 0,3 0 0,1-4 0,3-1 0,-4-3 0,3-1 0,-2-2 0,3 2 0,-1-5 0,1 2 0,0-3 0,-1 0 0,1 0 0,0 0 0,-1 0 0,1 0 0,0 0 0,-1 0 0,1 0 0,-1 0 0,-2-7 0,2-1 0,-1-16 0,3-2 0,1-10 0,1-17 0,-2 13 0,3-25 0,-2 15 0,6-11 0,-4-1 0,4 7 0,-5 1 0,-1 11 0,0 7 0,-5 7 0,3 9 0,-6 4 0,2 6 0,-3 9 0,0 10 0,0 7 0,0 13 0,-3-3 0,-2 7 0,0-2 0,-2 4 0,6 0 0,-3-5 0,4 4 0,0-8 0,0 3 0,0-5 0,0 1 0,0-5 0,0 3 0,0-8 0,0 5 0,0-6 0,3 1 0,1-4 0,0 0 0,2-5 0,-3 1 0,4 0 0,0-1 0,-1 1 0,1 0 0,0-4 0,-1 0 0,1-3 0,0 0 0,-1 0 0,1 0 0,0 0 0,3 0 0,-3 0 0,7 0 0,-2-6 0,2 1 0,1-9 0,-3-2 0,2 3 0,-6-5 0,3 6 0,-4 1 0,0-3 0,1 3 0,-1 0 0,-3-3 0,1 3 0,-1 0 0,0 1 0,-1 3 0,-3 9 0,-3 3 0,2 9 0,-6 0 0,6-2 0,-2 1 0,3-5 0,0 2 0,0-3 0,0 0 0,0-1 0,0 1 0,3 0 0,1-1 0,2 1 0,5 0 0,-4 0 0,7 0 0,-6 0 0,2 0 0,-3-1 0,-1 1 0,1 3 0,0-2 0,0 2 0,0-3 0,-4 0 0,0-1 0,-3 1 0,0-1 0,0 1 0,0 0 0,0-1 0,-3 1 0,-4 0 0,-4 0 0,-4-3 0,0 3 0,0-6 0,-3 2 0,6-3 0,-1 0 0,6 0 0,0 0 0,0 0 0,1-3 0,2 2 0,1-2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51377D0-EA66-D446-A8FF-20F1E33BFEB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B51B7-3D43-5D44-BB77-A215B21083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4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30766" indent="-281064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24255" indent="-224851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573957" indent="-224851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23659" indent="-224851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473361" indent="-224851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23062" indent="-224851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372764" indent="-224851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22466" indent="-224851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A7F5375-01F7-924B-BD2D-9E21CFD542D2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988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A7F5375-01F7-924B-BD2D-9E21CFD542D2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7597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2.m4a"/><Relationship Id="rId7" Type="http://schemas.openxmlformats.org/officeDocument/2006/relationships/image" Target="../media/image72.png"/><Relationship Id="rId2" Type="http://schemas.microsoft.com/office/2007/relationships/media" Target="../media/media12.m4a"/><Relationship Id="rId1" Type="http://schemas.openxmlformats.org/officeDocument/2006/relationships/tags" Target="../tags/tag7.xml"/><Relationship Id="rId6" Type="http://schemas.openxmlformats.org/officeDocument/2006/relationships/image" Target="../media/image7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72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4.m4a"/><Relationship Id="rId7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21" Type="http://schemas.openxmlformats.org/officeDocument/2006/relationships/image" Target="NULL"/><Relationship Id="rId42" Type="http://schemas.openxmlformats.org/officeDocument/2006/relationships/customXml" Target="../ink/ink19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32.xml"/><Relationship Id="rId154" Type="http://schemas.openxmlformats.org/officeDocument/2006/relationships/customXml" Target="../ink/ink39.xml"/><Relationship Id="rId159" Type="http://schemas.openxmlformats.org/officeDocument/2006/relationships/image" Target="../media/image14.png"/><Relationship Id="rId175" Type="http://schemas.openxmlformats.org/officeDocument/2006/relationships/customXml" Target="../ink/ink47.xml"/><Relationship Id="rId16" Type="http://schemas.openxmlformats.org/officeDocument/2006/relationships/customXml" Target="../ink/ink6.xml"/><Relationship Id="rId11" Type="http://schemas.openxmlformats.org/officeDocument/2006/relationships/image" Target="NULL"/><Relationship Id="rId32" Type="http://schemas.openxmlformats.org/officeDocument/2006/relationships/customXml" Target="../ink/ink14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7.xml"/><Relationship Id="rId74" Type="http://schemas.openxmlformats.org/officeDocument/2006/relationships/customXml" Target="../ink/ink35.xml"/><Relationship Id="rId79" Type="http://schemas.openxmlformats.org/officeDocument/2006/relationships/customXml" Target="../ink/ink37.xml"/><Relationship Id="rId5" Type="http://schemas.openxmlformats.org/officeDocument/2006/relationships/customXml" Target="../ink/ink1.xml"/><Relationship Id="rId160" Type="http://schemas.openxmlformats.org/officeDocument/2006/relationships/customXml" Target="../ink/ink42.xml"/><Relationship Id="rId165" Type="http://schemas.openxmlformats.org/officeDocument/2006/relationships/image" Target="../media/image738.png"/><Relationship Id="rId181" Type="http://schemas.openxmlformats.org/officeDocument/2006/relationships/customXml" Target="../ink/ink50.xml"/><Relationship Id="rId22" Type="http://schemas.openxmlformats.org/officeDocument/2006/relationships/customXml" Target="../ink/ink9.xml"/><Relationship Id="rId27" Type="http://schemas.openxmlformats.org/officeDocument/2006/relationships/image" Target="NULL"/><Relationship Id="rId43" Type="http://schemas.openxmlformats.org/officeDocument/2006/relationships/image" Target="../media/image8.png"/><Relationship Id="rId48" Type="http://schemas.openxmlformats.org/officeDocument/2006/relationships/customXml" Target="../ink/ink22.xml"/><Relationship Id="rId64" Type="http://schemas.openxmlformats.org/officeDocument/2006/relationships/customXml" Target="../ink/ink30.xml"/><Relationship Id="rId69" Type="http://schemas.openxmlformats.org/officeDocument/2006/relationships/image" Target="NULL"/><Relationship Id="rId155" Type="http://schemas.openxmlformats.org/officeDocument/2006/relationships/image" Target="../media/image12.png"/><Relationship Id="rId176" Type="http://schemas.openxmlformats.org/officeDocument/2006/relationships/image" Target="../media/image743.png"/><Relationship Id="rId12" Type="http://schemas.openxmlformats.org/officeDocument/2006/relationships/customXml" Target="../ink/ink4.xml"/><Relationship Id="rId17" Type="http://schemas.openxmlformats.org/officeDocument/2006/relationships/image" Target="../media/image7101.png"/><Relationship Id="rId33" Type="http://schemas.openxmlformats.org/officeDocument/2006/relationships/image" Target="NULL"/><Relationship Id="rId38" Type="http://schemas.openxmlformats.org/officeDocument/2006/relationships/customXml" Target="../ink/ink17.xml"/><Relationship Id="rId59" Type="http://schemas.openxmlformats.org/officeDocument/2006/relationships/image" Target="NULL"/><Relationship Id="rId20" Type="http://schemas.openxmlformats.org/officeDocument/2006/relationships/customXml" Target="../ink/ink8.xml"/><Relationship Id="rId41" Type="http://schemas.openxmlformats.org/officeDocument/2006/relationships/image" Target="NULL"/><Relationship Id="rId54" Type="http://schemas.openxmlformats.org/officeDocument/2006/relationships/customXml" Target="../ink/ink25.xml"/><Relationship Id="rId62" Type="http://schemas.openxmlformats.org/officeDocument/2006/relationships/customXml" Target="../ink/ink29.xml"/><Relationship Id="rId70" Type="http://schemas.openxmlformats.org/officeDocument/2006/relationships/customXml" Target="../ink/ink33.xml"/><Relationship Id="rId75" Type="http://schemas.openxmlformats.org/officeDocument/2006/relationships/image" Target="NULL"/><Relationship Id="rId153" Type="http://schemas.openxmlformats.org/officeDocument/2006/relationships/image" Target="../media/image732.png"/><Relationship Id="rId161" Type="http://schemas.openxmlformats.org/officeDocument/2006/relationships/image" Target="../media/image736.png"/><Relationship Id="rId166" Type="http://schemas.openxmlformats.org/officeDocument/2006/relationships/customXml" Target="../ink/ink45.xml"/><Relationship Id="rId174" Type="http://schemas.openxmlformats.org/officeDocument/2006/relationships/image" Target="../media/image742.png"/><Relationship Id="rId179" Type="http://schemas.openxmlformats.org/officeDocument/2006/relationships/customXml" Target="../ink/ink49.xml"/><Relationship Id="rId182" Type="http://schemas.openxmlformats.org/officeDocument/2006/relationships/image" Target="../media/image746.png"/><Relationship Id="rId1" Type="http://schemas.openxmlformats.org/officeDocument/2006/relationships/tags" Target="../tags/tag4.xml"/><Relationship Id="rId15" Type="http://schemas.openxmlformats.org/officeDocument/2006/relationships/image" Target="../media/image6100.png"/><Relationship Id="rId23" Type="http://schemas.openxmlformats.org/officeDocument/2006/relationships/image" Target="NULL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NULL"/><Relationship Id="rId57" Type="http://schemas.openxmlformats.org/officeDocument/2006/relationships/image" Target="../media/image9.png"/><Relationship Id="rId10" Type="http://schemas.openxmlformats.org/officeDocument/2006/relationships/customXml" Target="../ink/ink3.xml"/><Relationship Id="rId31" Type="http://schemas.openxmlformats.org/officeDocument/2006/relationships/image" Target="NULL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customXml" Target="../ink/ink28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../media/image11.png"/><Relationship Id="rId151" Type="http://schemas.openxmlformats.org/officeDocument/2006/relationships/image" Target="../media/image731.png"/><Relationship Id="rId156" Type="http://schemas.openxmlformats.org/officeDocument/2006/relationships/customXml" Target="../ink/ink40.xml"/><Relationship Id="rId164" Type="http://schemas.openxmlformats.org/officeDocument/2006/relationships/customXml" Target="../ink/ink44.xml"/><Relationship Id="rId177" Type="http://schemas.openxmlformats.org/officeDocument/2006/relationships/customXml" Target="../ink/ink48.xml"/><Relationship Id="rId185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NULL"/><Relationship Id="rId180" Type="http://schemas.openxmlformats.org/officeDocument/2006/relationships/image" Target="../media/image745.png"/><Relationship Id="rId13" Type="http://schemas.openxmlformats.org/officeDocument/2006/relationships/image" Target="NULL"/><Relationship Id="rId18" Type="http://schemas.openxmlformats.org/officeDocument/2006/relationships/customXml" Target="../ink/ink7.xml"/><Relationship Id="rId39" Type="http://schemas.openxmlformats.org/officeDocument/2006/relationships/image" Target="NULL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NULL"/><Relationship Id="rId76" Type="http://schemas.openxmlformats.org/officeDocument/2006/relationships/customXml" Target="../ink/ink36.xml"/><Relationship Id="rId167" Type="http://schemas.openxmlformats.org/officeDocument/2006/relationships/image" Target="../media/image739.png"/><Relationship Id="rId7" Type="http://schemas.openxmlformats.org/officeDocument/2006/relationships/image" Target="NULL"/><Relationship Id="rId71" Type="http://schemas.openxmlformats.org/officeDocument/2006/relationships/image" Target="NULL"/><Relationship Id="rId162" Type="http://schemas.openxmlformats.org/officeDocument/2006/relationships/customXml" Target="../ink/ink43.xml"/><Relationship Id="rId183" Type="http://schemas.openxmlformats.org/officeDocument/2006/relationships/customXml" Target="../ink/ink51.xml"/><Relationship Id="rId2" Type="http://schemas.microsoft.com/office/2007/relationships/media" Target="../media/media5.m4a"/><Relationship Id="rId29" Type="http://schemas.openxmlformats.org/officeDocument/2006/relationships/image" Target="NULL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NULL"/><Relationship Id="rId66" Type="http://schemas.openxmlformats.org/officeDocument/2006/relationships/customXml" Target="../ink/ink31.xml"/><Relationship Id="rId157" Type="http://schemas.openxmlformats.org/officeDocument/2006/relationships/image" Target="../media/image13.png"/><Relationship Id="rId178" Type="http://schemas.openxmlformats.org/officeDocument/2006/relationships/image" Target="../media/image744.png"/><Relationship Id="rId61" Type="http://schemas.openxmlformats.org/officeDocument/2006/relationships/image" Target="NULL"/><Relationship Id="rId152" Type="http://schemas.openxmlformats.org/officeDocument/2006/relationships/customXml" Target="../ink/ink38.xml"/><Relationship Id="rId19" Type="http://schemas.openxmlformats.org/officeDocument/2006/relationships/image" Target="NULL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NULL"/><Relationship Id="rId56" Type="http://schemas.openxmlformats.org/officeDocument/2006/relationships/customXml" Target="../ink/ink26.xml"/><Relationship Id="rId77" Type="http://schemas.openxmlformats.org/officeDocument/2006/relationships/image" Target="../media/image10.png"/><Relationship Id="rId168" Type="http://schemas.openxmlformats.org/officeDocument/2006/relationships/customXml" Target="../ink/ink46.xml"/><Relationship Id="rId8" Type="http://schemas.openxmlformats.org/officeDocument/2006/relationships/customXml" Target="../ink/ink2.xml"/><Relationship Id="rId51" Type="http://schemas.openxmlformats.org/officeDocument/2006/relationships/image" Target="NULL"/><Relationship Id="rId72" Type="http://schemas.openxmlformats.org/officeDocument/2006/relationships/customXml" Target="../ink/ink34.xml"/><Relationship Id="rId163" Type="http://schemas.openxmlformats.org/officeDocument/2006/relationships/image" Target="../media/image737.png"/><Relationship Id="rId184" Type="http://schemas.openxmlformats.org/officeDocument/2006/relationships/image" Target="../media/image15.png"/><Relationship Id="rId3" Type="http://schemas.openxmlformats.org/officeDocument/2006/relationships/audio" Target="../media/media5.m4a"/><Relationship Id="rId25" Type="http://schemas.openxmlformats.org/officeDocument/2006/relationships/image" Target="NULL"/><Relationship Id="rId46" Type="http://schemas.openxmlformats.org/officeDocument/2006/relationships/customXml" Target="../ink/ink21.xml"/><Relationship Id="rId67" Type="http://schemas.openxmlformats.org/officeDocument/2006/relationships/image" Target="NULL"/><Relationship Id="rId158" Type="http://schemas.openxmlformats.org/officeDocument/2006/relationships/customXml" Target="../ink/ink4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customXml" Target="../ink/ink60.xml"/><Relationship Id="rId42" Type="http://schemas.openxmlformats.org/officeDocument/2006/relationships/image" Target="../media/image34.png"/><Relationship Id="rId47" Type="http://schemas.openxmlformats.org/officeDocument/2006/relationships/image" Target="../media/image36.png"/><Relationship Id="rId63" Type="http://schemas.openxmlformats.org/officeDocument/2006/relationships/image" Target="../media/image45.png"/><Relationship Id="rId68" Type="http://schemas.openxmlformats.org/officeDocument/2006/relationships/customXml" Target="../ink/ink82.xml"/><Relationship Id="rId84" Type="http://schemas.openxmlformats.org/officeDocument/2006/relationships/customXml" Target="../ink/ink90.xml"/><Relationship Id="rId89" Type="http://schemas.openxmlformats.org/officeDocument/2006/relationships/image" Target="../media/image58.png"/><Relationship Id="rId16" Type="http://schemas.openxmlformats.org/officeDocument/2006/relationships/image" Target="../media/image21.png"/><Relationship Id="rId107" Type="http://schemas.openxmlformats.org/officeDocument/2006/relationships/image" Target="../media/image67.png"/><Relationship Id="rId11" Type="http://schemas.openxmlformats.org/officeDocument/2006/relationships/customXml" Target="../ink/ink55.xml"/><Relationship Id="rId32" Type="http://schemas.openxmlformats.org/officeDocument/2006/relationships/image" Target="../media/image29.png"/><Relationship Id="rId37" Type="http://schemas.openxmlformats.org/officeDocument/2006/relationships/customXml" Target="../ink/ink68.xml"/><Relationship Id="rId53" Type="http://schemas.openxmlformats.org/officeDocument/2006/relationships/image" Target="../media/image39.png"/><Relationship Id="rId58" Type="http://schemas.openxmlformats.org/officeDocument/2006/relationships/image" Target="../media/image41.png"/><Relationship Id="rId74" Type="http://schemas.openxmlformats.org/officeDocument/2006/relationships/customXml" Target="../ink/ink85.xml"/><Relationship Id="rId79" Type="http://schemas.openxmlformats.org/officeDocument/2006/relationships/image" Target="../media/image53.png"/><Relationship Id="rId102" Type="http://schemas.openxmlformats.org/officeDocument/2006/relationships/customXml" Target="../ink/ink99.xml"/><Relationship Id="rId5" Type="http://schemas.openxmlformats.org/officeDocument/2006/relationships/customXml" Target="../ink/ink52.xml"/><Relationship Id="rId90" Type="http://schemas.openxmlformats.org/officeDocument/2006/relationships/customXml" Target="../ink/ink93.xml"/><Relationship Id="rId95" Type="http://schemas.openxmlformats.org/officeDocument/2006/relationships/image" Target="../media/image61.png"/><Relationship Id="rId22" Type="http://schemas.openxmlformats.org/officeDocument/2006/relationships/image" Target="../media/image24.png"/><Relationship Id="rId27" Type="http://schemas.openxmlformats.org/officeDocument/2006/relationships/customXml" Target="../ink/ink63.xml"/><Relationship Id="rId43" Type="http://schemas.openxmlformats.org/officeDocument/2006/relationships/customXml" Target="../ink/ink71.xml"/><Relationship Id="rId48" Type="http://schemas.openxmlformats.org/officeDocument/2006/relationships/customXml" Target="../ink/ink74.xml"/><Relationship Id="rId64" Type="http://schemas.openxmlformats.org/officeDocument/2006/relationships/customXml" Target="../ink/ink80.xml"/><Relationship Id="rId69" Type="http://schemas.openxmlformats.org/officeDocument/2006/relationships/image" Target="../media/image48.png"/><Relationship Id="rId80" Type="http://schemas.openxmlformats.org/officeDocument/2006/relationships/customXml" Target="../ink/ink88.xml"/><Relationship Id="rId85" Type="http://schemas.openxmlformats.org/officeDocument/2006/relationships/image" Target="../media/image56.png"/><Relationship Id="rId12" Type="http://schemas.openxmlformats.org/officeDocument/2006/relationships/image" Target="../media/image19.png"/><Relationship Id="rId17" Type="http://schemas.openxmlformats.org/officeDocument/2006/relationships/customXml" Target="../ink/ink58.xml"/><Relationship Id="rId33" Type="http://schemas.openxmlformats.org/officeDocument/2006/relationships/customXml" Target="../ink/ink66.xml"/><Relationship Id="rId38" Type="http://schemas.openxmlformats.org/officeDocument/2006/relationships/image" Target="../media/image32.png"/><Relationship Id="rId59" Type="http://schemas.openxmlformats.org/officeDocument/2006/relationships/image" Target="../media/image42.png"/><Relationship Id="rId103" Type="http://schemas.openxmlformats.org/officeDocument/2006/relationships/image" Target="../media/image65.png"/><Relationship Id="rId108" Type="http://schemas.openxmlformats.org/officeDocument/2006/relationships/customXml" Target="../ink/ink102.xml"/><Relationship Id="rId54" Type="http://schemas.openxmlformats.org/officeDocument/2006/relationships/customXml" Target="../ink/ink77.xml"/><Relationship Id="rId70" Type="http://schemas.openxmlformats.org/officeDocument/2006/relationships/customXml" Target="../ink/ink83.xml"/><Relationship Id="rId75" Type="http://schemas.openxmlformats.org/officeDocument/2006/relationships/image" Target="../media/image51.png"/><Relationship Id="rId91" Type="http://schemas.openxmlformats.org/officeDocument/2006/relationships/image" Target="../media/image59.png"/><Relationship Id="rId96" Type="http://schemas.openxmlformats.org/officeDocument/2006/relationships/customXml" Target="../ink/ink9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image" Target="../media/image37.png"/><Relationship Id="rId57" Type="http://schemas.openxmlformats.org/officeDocument/2006/relationships/image" Target="../media/image8.png"/><Relationship Id="rId106" Type="http://schemas.openxmlformats.org/officeDocument/2006/relationships/customXml" Target="../ink/ink101.xml"/><Relationship Id="rId10" Type="http://schemas.openxmlformats.org/officeDocument/2006/relationships/image" Target="../media/image18.png"/><Relationship Id="rId31" Type="http://schemas.openxmlformats.org/officeDocument/2006/relationships/customXml" Target="../ink/ink65.xml"/><Relationship Id="rId44" Type="http://schemas.openxmlformats.org/officeDocument/2006/relationships/customXml" Target="../ink/ink72.xml"/><Relationship Id="rId52" Type="http://schemas.openxmlformats.org/officeDocument/2006/relationships/customXml" Target="../ink/ink76.xml"/><Relationship Id="rId60" Type="http://schemas.openxmlformats.org/officeDocument/2006/relationships/image" Target="../media/image43.png"/><Relationship Id="rId65" Type="http://schemas.openxmlformats.org/officeDocument/2006/relationships/image" Target="../media/image46.png"/><Relationship Id="rId73" Type="http://schemas.openxmlformats.org/officeDocument/2006/relationships/image" Target="../media/image50.png"/><Relationship Id="rId78" Type="http://schemas.openxmlformats.org/officeDocument/2006/relationships/customXml" Target="../ink/ink87.xml"/><Relationship Id="rId81" Type="http://schemas.openxmlformats.org/officeDocument/2006/relationships/image" Target="../media/image54.png"/><Relationship Id="rId86" Type="http://schemas.openxmlformats.org/officeDocument/2006/relationships/customXml" Target="../ink/ink91.xml"/><Relationship Id="rId94" Type="http://schemas.openxmlformats.org/officeDocument/2006/relationships/customXml" Target="../ink/ink95.xml"/><Relationship Id="rId99" Type="http://schemas.openxmlformats.org/officeDocument/2006/relationships/image" Target="../media/image63.png"/><Relationship Id="rId101" Type="http://schemas.openxmlformats.org/officeDocument/2006/relationships/image" Target="../media/image64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54.xml"/><Relationship Id="rId13" Type="http://schemas.openxmlformats.org/officeDocument/2006/relationships/customXml" Target="../ink/ink56.xml"/><Relationship Id="rId18" Type="http://schemas.openxmlformats.org/officeDocument/2006/relationships/image" Target="../media/image22.png"/><Relationship Id="rId39" Type="http://schemas.openxmlformats.org/officeDocument/2006/relationships/customXml" Target="../ink/ink69.xml"/><Relationship Id="rId109" Type="http://schemas.openxmlformats.org/officeDocument/2006/relationships/image" Target="../media/image68.png"/><Relationship Id="rId34" Type="http://schemas.openxmlformats.org/officeDocument/2006/relationships/image" Target="../media/image30.png"/><Relationship Id="rId50" Type="http://schemas.openxmlformats.org/officeDocument/2006/relationships/customXml" Target="../ink/ink75.xml"/><Relationship Id="rId55" Type="http://schemas.openxmlformats.org/officeDocument/2006/relationships/image" Target="../media/image40.png"/><Relationship Id="rId76" Type="http://schemas.openxmlformats.org/officeDocument/2006/relationships/customXml" Target="../ink/ink86.xml"/><Relationship Id="rId97" Type="http://schemas.openxmlformats.org/officeDocument/2006/relationships/image" Target="../media/image62.png"/><Relationship Id="rId104" Type="http://schemas.openxmlformats.org/officeDocument/2006/relationships/customXml" Target="../ink/ink100.xml"/><Relationship Id="rId7" Type="http://schemas.openxmlformats.org/officeDocument/2006/relationships/customXml" Target="../ink/ink53.xml"/><Relationship Id="rId71" Type="http://schemas.openxmlformats.org/officeDocument/2006/relationships/image" Target="../media/image49.png"/><Relationship Id="rId92" Type="http://schemas.openxmlformats.org/officeDocument/2006/relationships/customXml" Target="../ink/ink94.xml"/><Relationship Id="rId2" Type="http://schemas.microsoft.com/office/2007/relationships/media" Target="../media/media6.m4a"/><Relationship Id="rId29" Type="http://schemas.openxmlformats.org/officeDocument/2006/relationships/customXml" Target="../ink/ink64.xml"/><Relationship Id="rId24" Type="http://schemas.openxmlformats.org/officeDocument/2006/relationships/image" Target="../media/image25.png"/><Relationship Id="rId40" Type="http://schemas.openxmlformats.org/officeDocument/2006/relationships/image" Target="../media/image33.png"/><Relationship Id="rId45" Type="http://schemas.openxmlformats.org/officeDocument/2006/relationships/image" Target="../media/image35.png"/><Relationship Id="rId66" Type="http://schemas.openxmlformats.org/officeDocument/2006/relationships/customXml" Target="../ink/ink81.xml"/><Relationship Id="rId87" Type="http://schemas.openxmlformats.org/officeDocument/2006/relationships/image" Target="../media/image57.png"/><Relationship Id="rId110" Type="http://schemas.openxmlformats.org/officeDocument/2006/relationships/image" Target="../media/image1.png"/><Relationship Id="rId61" Type="http://schemas.openxmlformats.org/officeDocument/2006/relationships/image" Target="../media/image44.png"/><Relationship Id="rId82" Type="http://schemas.openxmlformats.org/officeDocument/2006/relationships/customXml" Target="../ink/ink89.xml"/><Relationship Id="rId19" Type="http://schemas.openxmlformats.org/officeDocument/2006/relationships/customXml" Target="../ink/ink59.xml"/><Relationship Id="rId14" Type="http://schemas.openxmlformats.org/officeDocument/2006/relationships/image" Target="../media/image20.png"/><Relationship Id="rId30" Type="http://schemas.openxmlformats.org/officeDocument/2006/relationships/image" Target="../media/image28.png"/><Relationship Id="rId35" Type="http://schemas.openxmlformats.org/officeDocument/2006/relationships/customXml" Target="../ink/ink67.xml"/><Relationship Id="rId56" Type="http://schemas.openxmlformats.org/officeDocument/2006/relationships/customXml" Target="../ink/ink78.xml"/><Relationship Id="rId77" Type="http://schemas.openxmlformats.org/officeDocument/2006/relationships/image" Target="../media/image52.png"/><Relationship Id="rId100" Type="http://schemas.openxmlformats.org/officeDocument/2006/relationships/customXml" Target="../ink/ink98.xml"/><Relationship Id="rId105" Type="http://schemas.openxmlformats.org/officeDocument/2006/relationships/image" Target="../media/image66.png"/><Relationship Id="rId8" Type="http://schemas.openxmlformats.org/officeDocument/2006/relationships/image" Target="../media/image17.png"/><Relationship Id="rId51" Type="http://schemas.openxmlformats.org/officeDocument/2006/relationships/image" Target="../media/image38.png"/><Relationship Id="rId72" Type="http://schemas.openxmlformats.org/officeDocument/2006/relationships/customXml" Target="../ink/ink84.xml"/><Relationship Id="rId93" Type="http://schemas.openxmlformats.org/officeDocument/2006/relationships/image" Target="../media/image60.png"/><Relationship Id="rId98" Type="http://schemas.openxmlformats.org/officeDocument/2006/relationships/customXml" Target="../ink/ink97.xml"/><Relationship Id="rId3" Type="http://schemas.openxmlformats.org/officeDocument/2006/relationships/audio" Target="../media/media6.m4a"/><Relationship Id="rId25" Type="http://schemas.openxmlformats.org/officeDocument/2006/relationships/customXml" Target="../ink/ink62.xml"/><Relationship Id="rId46" Type="http://schemas.openxmlformats.org/officeDocument/2006/relationships/customXml" Target="../ink/ink73.xml"/><Relationship Id="rId67" Type="http://schemas.openxmlformats.org/officeDocument/2006/relationships/image" Target="../media/image47.png"/><Relationship Id="rId20" Type="http://schemas.openxmlformats.org/officeDocument/2006/relationships/image" Target="../media/image23.png"/><Relationship Id="rId41" Type="http://schemas.openxmlformats.org/officeDocument/2006/relationships/customXml" Target="../ink/ink70.xml"/><Relationship Id="rId62" Type="http://schemas.openxmlformats.org/officeDocument/2006/relationships/customXml" Target="../ink/ink79.xml"/><Relationship Id="rId83" Type="http://schemas.openxmlformats.org/officeDocument/2006/relationships/image" Target="../media/image55.png"/><Relationship Id="rId88" Type="http://schemas.openxmlformats.org/officeDocument/2006/relationships/customXml" Target="../ink/ink9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11.png"/><Relationship Id="rId117" Type="http://schemas.openxmlformats.org/officeDocument/2006/relationships/image" Target="../media/image6612.png"/><Relationship Id="rId21" Type="http://schemas.openxmlformats.org/officeDocument/2006/relationships/customXml" Target="../ink/ink112.xml"/><Relationship Id="rId42" Type="http://schemas.openxmlformats.org/officeDocument/2006/relationships/image" Target="../media/image6211.png"/><Relationship Id="rId47" Type="http://schemas.openxmlformats.org/officeDocument/2006/relationships/customXml" Target="../ink/ink126.xml"/><Relationship Id="rId63" Type="http://schemas.openxmlformats.org/officeDocument/2006/relationships/customXml" Target="../ink/ink142.xml"/><Relationship Id="rId68" Type="http://schemas.openxmlformats.org/officeDocument/2006/relationships/customXml" Target="../ink/ink147.xml"/><Relationship Id="rId84" Type="http://schemas.openxmlformats.org/officeDocument/2006/relationships/customXml" Target="../ink/ink163.xml"/><Relationship Id="rId89" Type="http://schemas.openxmlformats.org/officeDocument/2006/relationships/customXml" Target="../ink/ink168.xml"/><Relationship Id="rId112" Type="http://schemas.openxmlformats.org/officeDocument/2006/relationships/customXml" Target="../ink/ink191.xml"/><Relationship Id="rId16" Type="http://schemas.openxmlformats.org/officeDocument/2006/relationships/image" Target="../media/image4911.png"/><Relationship Id="rId107" Type="http://schemas.openxmlformats.org/officeDocument/2006/relationships/customXml" Target="../ink/ink186.xml"/><Relationship Id="rId11" Type="http://schemas.openxmlformats.org/officeDocument/2006/relationships/customXml" Target="../ink/ink107.xml"/><Relationship Id="rId32" Type="http://schemas.openxmlformats.org/officeDocument/2006/relationships/image" Target="../media/image5711.png"/><Relationship Id="rId37" Type="http://schemas.openxmlformats.org/officeDocument/2006/relationships/customXml" Target="../ink/ink120.xml"/><Relationship Id="rId53" Type="http://schemas.openxmlformats.org/officeDocument/2006/relationships/customXml" Target="../ink/ink132.xml"/><Relationship Id="rId58" Type="http://schemas.openxmlformats.org/officeDocument/2006/relationships/customXml" Target="../ink/ink137.xml"/><Relationship Id="rId74" Type="http://schemas.openxmlformats.org/officeDocument/2006/relationships/customXml" Target="../ink/ink153.xml"/><Relationship Id="rId79" Type="http://schemas.openxmlformats.org/officeDocument/2006/relationships/customXml" Target="../ink/ink158.xml"/><Relationship Id="rId102" Type="http://schemas.openxmlformats.org/officeDocument/2006/relationships/customXml" Target="../ink/ink181.xml"/><Relationship Id="rId123" Type="http://schemas.openxmlformats.org/officeDocument/2006/relationships/image" Target="../media/image1.png"/><Relationship Id="rId5" Type="http://schemas.openxmlformats.org/officeDocument/2006/relationships/customXml" Target="../ink/ink103.xml"/><Relationship Id="rId90" Type="http://schemas.openxmlformats.org/officeDocument/2006/relationships/customXml" Target="../ink/ink169.xml"/><Relationship Id="rId95" Type="http://schemas.openxmlformats.org/officeDocument/2006/relationships/customXml" Target="../ink/ink174.xml"/><Relationship Id="rId22" Type="http://schemas.openxmlformats.org/officeDocument/2006/relationships/image" Target="../media/image5211.png"/><Relationship Id="rId27" Type="http://schemas.openxmlformats.org/officeDocument/2006/relationships/customXml" Target="../ink/ink115.xml"/><Relationship Id="rId43" Type="http://schemas.openxmlformats.org/officeDocument/2006/relationships/customXml" Target="../ink/ink123.xml"/><Relationship Id="rId48" Type="http://schemas.openxmlformats.org/officeDocument/2006/relationships/customXml" Target="../ink/ink127.xml"/><Relationship Id="rId64" Type="http://schemas.openxmlformats.org/officeDocument/2006/relationships/customXml" Target="../ink/ink143.xml"/><Relationship Id="rId69" Type="http://schemas.openxmlformats.org/officeDocument/2006/relationships/customXml" Target="../ink/ink148.xml"/><Relationship Id="rId113" Type="http://schemas.openxmlformats.org/officeDocument/2006/relationships/image" Target="../media/image6411.png"/><Relationship Id="rId118" Type="http://schemas.openxmlformats.org/officeDocument/2006/relationships/customXml" Target="../ink/ink194.xml"/><Relationship Id="rId80" Type="http://schemas.openxmlformats.org/officeDocument/2006/relationships/customXml" Target="../ink/ink159.xml"/><Relationship Id="rId85" Type="http://schemas.openxmlformats.org/officeDocument/2006/relationships/customXml" Target="../ink/ink164.xml"/><Relationship Id="rId12" Type="http://schemas.openxmlformats.org/officeDocument/2006/relationships/image" Target="../media/image4712.png"/><Relationship Id="rId17" Type="http://schemas.openxmlformats.org/officeDocument/2006/relationships/customXml" Target="../ink/ink110.xml"/><Relationship Id="rId33" Type="http://schemas.openxmlformats.org/officeDocument/2006/relationships/customXml" Target="../ink/ink118.xml"/><Relationship Id="rId38" Type="http://schemas.openxmlformats.org/officeDocument/2006/relationships/image" Target="../media/image6011.png"/><Relationship Id="rId59" Type="http://schemas.openxmlformats.org/officeDocument/2006/relationships/customXml" Target="../ink/ink138.xml"/><Relationship Id="rId103" Type="http://schemas.openxmlformats.org/officeDocument/2006/relationships/customXml" Target="../ink/ink182.xml"/><Relationship Id="rId108" Type="http://schemas.openxmlformats.org/officeDocument/2006/relationships/customXml" Target="../ink/ink187.xml"/><Relationship Id="rId54" Type="http://schemas.openxmlformats.org/officeDocument/2006/relationships/customXml" Target="../ink/ink133.xml"/><Relationship Id="rId70" Type="http://schemas.openxmlformats.org/officeDocument/2006/relationships/customXml" Target="../ink/ink149.xml"/><Relationship Id="rId75" Type="http://schemas.openxmlformats.org/officeDocument/2006/relationships/customXml" Target="../ink/ink154.xml"/><Relationship Id="rId91" Type="http://schemas.openxmlformats.org/officeDocument/2006/relationships/customXml" Target="../ink/ink170.xml"/><Relationship Id="rId96" Type="http://schemas.openxmlformats.org/officeDocument/2006/relationships/customXml" Target="../ink/ink175.xml"/><Relationship Id="rId1" Type="http://schemas.openxmlformats.org/officeDocument/2006/relationships/tags" Target="../tags/tag6.xml"/><Relationship Id="rId6" Type="http://schemas.openxmlformats.org/officeDocument/2006/relationships/image" Target="../media/image4512.png"/><Relationship Id="rId23" Type="http://schemas.openxmlformats.org/officeDocument/2006/relationships/customXml" Target="../ink/ink113.xml"/><Relationship Id="rId28" Type="http://schemas.openxmlformats.org/officeDocument/2006/relationships/image" Target="../media/image5511.png"/><Relationship Id="rId49" Type="http://schemas.openxmlformats.org/officeDocument/2006/relationships/customXml" Target="../ink/ink128.xml"/><Relationship Id="rId114" Type="http://schemas.openxmlformats.org/officeDocument/2006/relationships/customXml" Target="../ink/ink192.xml"/><Relationship Id="rId119" Type="http://schemas.openxmlformats.org/officeDocument/2006/relationships/customXml" Target="../ink/ink195.xml"/><Relationship Id="rId44" Type="http://schemas.openxmlformats.org/officeDocument/2006/relationships/image" Target="../media/image6311.png"/><Relationship Id="rId60" Type="http://schemas.openxmlformats.org/officeDocument/2006/relationships/customXml" Target="../ink/ink139.xml"/><Relationship Id="rId65" Type="http://schemas.openxmlformats.org/officeDocument/2006/relationships/customXml" Target="../ink/ink144.xml"/><Relationship Id="rId81" Type="http://schemas.openxmlformats.org/officeDocument/2006/relationships/customXml" Target="../ink/ink160.xml"/><Relationship Id="rId86" Type="http://schemas.openxmlformats.org/officeDocument/2006/relationships/customXml" Target="../ink/ink165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06.xml"/><Relationship Id="rId13" Type="http://schemas.openxmlformats.org/officeDocument/2006/relationships/customXml" Target="../ink/ink108.xml"/><Relationship Id="rId18" Type="http://schemas.openxmlformats.org/officeDocument/2006/relationships/image" Target="../media/image5011.png"/><Relationship Id="rId39" Type="http://schemas.openxmlformats.org/officeDocument/2006/relationships/customXml" Target="../ink/ink121.xml"/><Relationship Id="rId109" Type="http://schemas.openxmlformats.org/officeDocument/2006/relationships/customXml" Target="../ink/ink188.xml"/><Relationship Id="rId34" Type="http://schemas.openxmlformats.org/officeDocument/2006/relationships/image" Target="../media/image5811.png"/><Relationship Id="rId50" Type="http://schemas.openxmlformats.org/officeDocument/2006/relationships/customXml" Target="../ink/ink129.xml"/><Relationship Id="rId55" Type="http://schemas.openxmlformats.org/officeDocument/2006/relationships/customXml" Target="../ink/ink134.xml"/><Relationship Id="rId76" Type="http://schemas.openxmlformats.org/officeDocument/2006/relationships/customXml" Target="../ink/ink155.xml"/><Relationship Id="rId97" Type="http://schemas.openxmlformats.org/officeDocument/2006/relationships/customXml" Target="../ink/ink176.xml"/><Relationship Id="rId104" Type="http://schemas.openxmlformats.org/officeDocument/2006/relationships/customXml" Target="../ink/ink183.xml"/><Relationship Id="rId120" Type="http://schemas.openxmlformats.org/officeDocument/2006/relationships/customXml" Target="../ink/ink196.xml"/><Relationship Id="rId7" Type="http://schemas.openxmlformats.org/officeDocument/2006/relationships/customXml" Target="../ink/ink104.xml"/><Relationship Id="rId71" Type="http://schemas.openxmlformats.org/officeDocument/2006/relationships/customXml" Target="../ink/ink150.xml"/><Relationship Id="rId92" Type="http://schemas.openxmlformats.org/officeDocument/2006/relationships/customXml" Target="../ink/ink171.xml"/><Relationship Id="rId2" Type="http://schemas.microsoft.com/office/2007/relationships/media" Target="../media/media7.m4a"/><Relationship Id="rId29" Type="http://schemas.openxmlformats.org/officeDocument/2006/relationships/customXml" Target="../ink/ink116.xml"/><Relationship Id="rId24" Type="http://schemas.openxmlformats.org/officeDocument/2006/relationships/image" Target="../media/image5311.png"/><Relationship Id="rId40" Type="http://schemas.openxmlformats.org/officeDocument/2006/relationships/image" Target="../media/image6111.png"/><Relationship Id="rId45" Type="http://schemas.openxmlformats.org/officeDocument/2006/relationships/customXml" Target="../ink/ink124.xml"/><Relationship Id="rId66" Type="http://schemas.openxmlformats.org/officeDocument/2006/relationships/customXml" Target="../ink/ink145.xml"/><Relationship Id="rId87" Type="http://schemas.openxmlformats.org/officeDocument/2006/relationships/customXml" Target="../ink/ink166.xml"/><Relationship Id="rId110" Type="http://schemas.openxmlformats.org/officeDocument/2006/relationships/customXml" Target="../ink/ink189.xml"/><Relationship Id="rId115" Type="http://schemas.openxmlformats.org/officeDocument/2006/relationships/image" Target="../media/image6511.png"/><Relationship Id="rId61" Type="http://schemas.openxmlformats.org/officeDocument/2006/relationships/customXml" Target="../ink/ink140.xml"/><Relationship Id="rId82" Type="http://schemas.openxmlformats.org/officeDocument/2006/relationships/customXml" Target="../ink/ink161.xml"/><Relationship Id="rId19" Type="http://schemas.openxmlformats.org/officeDocument/2006/relationships/customXml" Target="../ink/ink111.xml"/><Relationship Id="rId14" Type="http://schemas.openxmlformats.org/officeDocument/2006/relationships/image" Target="../media/image4812.png"/><Relationship Id="rId30" Type="http://schemas.openxmlformats.org/officeDocument/2006/relationships/image" Target="../media/image5611.png"/><Relationship Id="rId35" Type="http://schemas.openxmlformats.org/officeDocument/2006/relationships/customXml" Target="../ink/ink119.xml"/><Relationship Id="rId56" Type="http://schemas.openxmlformats.org/officeDocument/2006/relationships/customXml" Target="../ink/ink135.xml"/><Relationship Id="rId77" Type="http://schemas.openxmlformats.org/officeDocument/2006/relationships/customXml" Target="../ink/ink156.xml"/><Relationship Id="rId100" Type="http://schemas.openxmlformats.org/officeDocument/2006/relationships/customXml" Target="../ink/ink179.xml"/><Relationship Id="rId105" Type="http://schemas.openxmlformats.org/officeDocument/2006/relationships/customXml" Target="../ink/ink184.xml"/><Relationship Id="rId8" Type="http://schemas.openxmlformats.org/officeDocument/2006/relationships/customXml" Target="../ink/ink105.xml"/><Relationship Id="rId51" Type="http://schemas.openxmlformats.org/officeDocument/2006/relationships/customXml" Target="../ink/ink130.xml"/><Relationship Id="rId72" Type="http://schemas.openxmlformats.org/officeDocument/2006/relationships/customXml" Target="../ink/ink151.xml"/><Relationship Id="rId93" Type="http://schemas.openxmlformats.org/officeDocument/2006/relationships/customXml" Target="../ink/ink172.xml"/><Relationship Id="rId98" Type="http://schemas.openxmlformats.org/officeDocument/2006/relationships/customXml" Target="../ink/ink177.xml"/><Relationship Id="rId121" Type="http://schemas.openxmlformats.org/officeDocument/2006/relationships/customXml" Target="../ink/ink197.xml"/><Relationship Id="rId3" Type="http://schemas.openxmlformats.org/officeDocument/2006/relationships/audio" Target="../media/media7.m4a"/><Relationship Id="rId25" Type="http://schemas.openxmlformats.org/officeDocument/2006/relationships/customXml" Target="../ink/ink114.xml"/><Relationship Id="rId46" Type="http://schemas.openxmlformats.org/officeDocument/2006/relationships/customXml" Target="../ink/ink125.xml"/><Relationship Id="rId67" Type="http://schemas.openxmlformats.org/officeDocument/2006/relationships/customXml" Target="../ink/ink146.xml"/><Relationship Id="rId116" Type="http://schemas.openxmlformats.org/officeDocument/2006/relationships/customXml" Target="../ink/ink193.xml"/><Relationship Id="rId20" Type="http://schemas.openxmlformats.org/officeDocument/2006/relationships/image" Target="../media/image5111.png"/><Relationship Id="rId41" Type="http://schemas.openxmlformats.org/officeDocument/2006/relationships/customXml" Target="../ink/ink122.xml"/><Relationship Id="rId62" Type="http://schemas.openxmlformats.org/officeDocument/2006/relationships/customXml" Target="../ink/ink141.xml"/><Relationship Id="rId83" Type="http://schemas.openxmlformats.org/officeDocument/2006/relationships/customXml" Target="../ink/ink162.xml"/><Relationship Id="rId88" Type="http://schemas.openxmlformats.org/officeDocument/2006/relationships/customXml" Target="../ink/ink167.xml"/><Relationship Id="rId111" Type="http://schemas.openxmlformats.org/officeDocument/2006/relationships/customXml" Target="../ink/ink190.xml"/><Relationship Id="rId15" Type="http://schemas.openxmlformats.org/officeDocument/2006/relationships/customXml" Target="../ink/ink109.xml"/><Relationship Id="rId36" Type="http://schemas.openxmlformats.org/officeDocument/2006/relationships/image" Target="../media/image5911.png"/><Relationship Id="rId57" Type="http://schemas.openxmlformats.org/officeDocument/2006/relationships/customXml" Target="../ink/ink136.xml"/><Relationship Id="rId106" Type="http://schemas.openxmlformats.org/officeDocument/2006/relationships/customXml" Target="../ink/ink185.xml"/><Relationship Id="rId10" Type="http://schemas.openxmlformats.org/officeDocument/2006/relationships/image" Target="../media/image4611.png"/><Relationship Id="rId31" Type="http://schemas.openxmlformats.org/officeDocument/2006/relationships/customXml" Target="../ink/ink117.xml"/><Relationship Id="rId52" Type="http://schemas.openxmlformats.org/officeDocument/2006/relationships/customXml" Target="../ink/ink131.xml"/><Relationship Id="rId73" Type="http://schemas.openxmlformats.org/officeDocument/2006/relationships/customXml" Target="../ink/ink152.xml"/><Relationship Id="rId78" Type="http://schemas.openxmlformats.org/officeDocument/2006/relationships/customXml" Target="../ink/ink157.xml"/><Relationship Id="rId94" Type="http://schemas.openxmlformats.org/officeDocument/2006/relationships/customXml" Target="../ink/ink173.xml"/><Relationship Id="rId99" Type="http://schemas.openxmlformats.org/officeDocument/2006/relationships/customXml" Target="../ink/ink178.xml"/><Relationship Id="rId101" Type="http://schemas.openxmlformats.org/officeDocument/2006/relationships/customXml" Target="../ink/ink180.xml"/><Relationship Id="rId122" Type="http://schemas.openxmlformats.org/officeDocument/2006/relationships/customXml" Target="../ink/ink198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0.xml"/><Relationship Id="rId21" Type="http://schemas.openxmlformats.org/officeDocument/2006/relationships/image" Target="../media/image5411.png"/><Relationship Id="rId42" Type="http://schemas.openxmlformats.org/officeDocument/2006/relationships/customXml" Target="../ink/ink221.xml"/><Relationship Id="rId47" Type="http://schemas.openxmlformats.org/officeDocument/2006/relationships/customXml" Target="../ink/ink226.xml"/><Relationship Id="rId63" Type="http://schemas.openxmlformats.org/officeDocument/2006/relationships/customXml" Target="../ink/ink242.xml"/><Relationship Id="rId68" Type="http://schemas.openxmlformats.org/officeDocument/2006/relationships/customXml" Target="../ink/ink247.xml"/><Relationship Id="rId84" Type="http://schemas.openxmlformats.org/officeDocument/2006/relationships/customXml" Target="../ink/ink263.xml"/><Relationship Id="rId89" Type="http://schemas.openxmlformats.org/officeDocument/2006/relationships/customXml" Target="../ink/ink268.xml"/><Relationship Id="rId16" Type="http://schemas.openxmlformats.org/officeDocument/2006/relationships/customXml" Target="../ink/ink205.xml"/><Relationship Id="rId11" Type="http://schemas.openxmlformats.org/officeDocument/2006/relationships/image" Target="../media/image4911.png"/><Relationship Id="rId32" Type="http://schemas.openxmlformats.org/officeDocument/2006/relationships/customXml" Target="../ink/ink213.xml"/><Relationship Id="rId37" Type="http://schemas.openxmlformats.org/officeDocument/2006/relationships/customXml" Target="../ink/ink216.xml"/><Relationship Id="rId53" Type="http://schemas.openxmlformats.org/officeDocument/2006/relationships/customXml" Target="../ink/ink232.xml"/><Relationship Id="rId58" Type="http://schemas.openxmlformats.org/officeDocument/2006/relationships/customXml" Target="../ink/ink237.xml"/><Relationship Id="rId74" Type="http://schemas.openxmlformats.org/officeDocument/2006/relationships/customXml" Target="../ink/ink253.xml"/><Relationship Id="rId79" Type="http://schemas.openxmlformats.org/officeDocument/2006/relationships/customXml" Target="../ink/ink258.xml"/><Relationship Id="rId102" Type="http://schemas.openxmlformats.org/officeDocument/2006/relationships/customXml" Target="../ink/ink280.xml"/><Relationship Id="rId5" Type="http://schemas.openxmlformats.org/officeDocument/2006/relationships/image" Target="../media/image4611.png"/><Relationship Id="rId90" Type="http://schemas.openxmlformats.org/officeDocument/2006/relationships/customXml" Target="../ink/ink269.xml"/><Relationship Id="rId95" Type="http://schemas.openxmlformats.org/officeDocument/2006/relationships/customXml" Target="../ink/ink274.xml"/><Relationship Id="rId22" Type="http://schemas.openxmlformats.org/officeDocument/2006/relationships/customXml" Target="../ink/ink208.xml"/><Relationship Id="rId27" Type="http://schemas.openxmlformats.org/officeDocument/2006/relationships/image" Target="../media/image5711.png"/><Relationship Id="rId43" Type="http://schemas.openxmlformats.org/officeDocument/2006/relationships/customXml" Target="../ink/ink222.xml"/><Relationship Id="rId48" Type="http://schemas.openxmlformats.org/officeDocument/2006/relationships/customXml" Target="../ink/ink227.xml"/><Relationship Id="rId64" Type="http://schemas.openxmlformats.org/officeDocument/2006/relationships/customXml" Target="../ink/ink243.xml"/><Relationship Id="rId69" Type="http://schemas.openxmlformats.org/officeDocument/2006/relationships/customXml" Target="../ink/ink248.xml"/><Relationship Id="rId80" Type="http://schemas.openxmlformats.org/officeDocument/2006/relationships/customXml" Target="../ink/ink259.xml"/><Relationship Id="rId85" Type="http://schemas.openxmlformats.org/officeDocument/2006/relationships/customXml" Target="../ink/ink264.xml"/><Relationship Id="rId12" Type="http://schemas.openxmlformats.org/officeDocument/2006/relationships/customXml" Target="../ink/ink203.xml"/><Relationship Id="rId17" Type="http://schemas.openxmlformats.org/officeDocument/2006/relationships/image" Target="../media/image5211.png"/><Relationship Id="rId25" Type="http://schemas.openxmlformats.org/officeDocument/2006/relationships/image" Target="../media/image5611.png"/><Relationship Id="rId33" Type="http://schemas.openxmlformats.org/officeDocument/2006/relationships/image" Target="../media/image6011.png"/><Relationship Id="rId38" Type="http://schemas.openxmlformats.org/officeDocument/2006/relationships/customXml" Target="../ink/ink217.xml"/><Relationship Id="rId46" Type="http://schemas.openxmlformats.org/officeDocument/2006/relationships/customXml" Target="../ink/ink225.xml"/><Relationship Id="rId59" Type="http://schemas.openxmlformats.org/officeDocument/2006/relationships/customXml" Target="../ink/ink238.xml"/><Relationship Id="rId67" Type="http://schemas.openxmlformats.org/officeDocument/2006/relationships/customXml" Target="../ink/ink246.xml"/><Relationship Id="rId103" Type="http://schemas.openxmlformats.org/officeDocument/2006/relationships/image" Target="../media/image6311.png"/><Relationship Id="rId20" Type="http://schemas.openxmlformats.org/officeDocument/2006/relationships/customXml" Target="../ink/ink207.xml"/><Relationship Id="rId41" Type="http://schemas.openxmlformats.org/officeDocument/2006/relationships/customXml" Target="../ink/ink220.xml"/><Relationship Id="rId54" Type="http://schemas.openxmlformats.org/officeDocument/2006/relationships/customXml" Target="../ink/ink233.xml"/><Relationship Id="rId62" Type="http://schemas.openxmlformats.org/officeDocument/2006/relationships/customXml" Target="../ink/ink241.xml"/><Relationship Id="rId70" Type="http://schemas.openxmlformats.org/officeDocument/2006/relationships/customXml" Target="../ink/ink249.xml"/><Relationship Id="rId75" Type="http://schemas.openxmlformats.org/officeDocument/2006/relationships/customXml" Target="../ink/ink254.xml"/><Relationship Id="rId83" Type="http://schemas.openxmlformats.org/officeDocument/2006/relationships/customXml" Target="../ink/ink262.xml"/><Relationship Id="rId88" Type="http://schemas.openxmlformats.org/officeDocument/2006/relationships/customXml" Target="../ink/ink267.xml"/><Relationship Id="rId91" Type="http://schemas.openxmlformats.org/officeDocument/2006/relationships/customXml" Target="../ink/ink270.xml"/><Relationship Id="rId96" Type="http://schemas.openxmlformats.org/officeDocument/2006/relationships/customXml" Target="../ink/ink275.xml"/><Relationship Id="rId1" Type="http://schemas.microsoft.com/office/2007/relationships/media" Target="../media/media8.m4a"/><Relationship Id="rId6" Type="http://schemas.openxmlformats.org/officeDocument/2006/relationships/customXml" Target="../ink/ink200.xml"/><Relationship Id="rId15" Type="http://schemas.openxmlformats.org/officeDocument/2006/relationships/image" Target="../media/image5111.png"/><Relationship Id="rId23" Type="http://schemas.openxmlformats.org/officeDocument/2006/relationships/image" Target="../media/image5511.png"/><Relationship Id="rId28" Type="http://schemas.openxmlformats.org/officeDocument/2006/relationships/customXml" Target="../ink/ink211.xml"/><Relationship Id="rId36" Type="http://schemas.openxmlformats.org/officeDocument/2006/relationships/customXml" Target="../ink/ink215.xml"/><Relationship Id="rId49" Type="http://schemas.openxmlformats.org/officeDocument/2006/relationships/customXml" Target="../ink/ink228.xml"/><Relationship Id="rId57" Type="http://schemas.openxmlformats.org/officeDocument/2006/relationships/customXml" Target="../ink/ink236.xml"/><Relationship Id="rId10" Type="http://schemas.openxmlformats.org/officeDocument/2006/relationships/customXml" Target="../ink/ink202.xml"/><Relationship Id="rId31" Type="http://schemas.openxmlformats.org/officeDocument/2006/relationships/image" Target="../media/image5911.png"/><Relationship Id="rId44" Type="http://schemas.openxmlformats.org/officeDocument/2006/relationships/customXml" Target="../ink/ink223.xml"/><Relationship Id="rId52" Type="http://schemas.openxmlformats.org/officeDocument/2006/relationships/customXml" Target="../ink/ink231.xml"/><Relationship Id="rId60" Type="http://schemas.openxmlformats.org/officeDocument/2006/relationships/customXml" Target="../ink/ink239.xml"/><Relationship Id="rId65" Type="http://schemas.openxmlformats.org/officeDocument/2006/relationships/customXml" Target="../ink/ink244.xml"/><Relationship Id="rId73" Type="http://schemas.openxmlformats.org/officeDocument/2006/relationships/customXml" Target="../ink/ink252.xml"/><Relationship Id="rId78" Type="http://schemas.openxmlformats.org/officeDocument/2006/relationships/customXml" Target="../ink/ink257.xml"/><Relationship Id="rId81" Type="http://schemas.openxmlformats.org/officeDocument/2006/relationships/customXml" Target="../ink/ink260.xml"/><Relationship Id="rId86" Type="http://schemas.openxmlformats.org/officeDocument/2006/relationships/customXml" Target="../ink/ink265.xml"/><Relationship Id="rId94" Type="http://schemas.openxmlformats.org/officeDocument/2006/relationships/customXml" Target="../ink/ink273.xml"/><Relationship Id="rId99" Type="http://schemas.openxmlformats.org/officeDocument/2006/relationships/customXml" Target="../ink/ink278.xml"/><Relationship Id="rId101" Type="http://schemas.openxmlformats.org/officeDocument/2006/relationships/image" Target="../media/image6211.png"/><Relationship Id="rId4" Type="http://schemas.openxmlformats.org/officeDocument/2006/relationships/customXml" Target="../ink/ink199.xml"/><Relationship Id="rId9" Type="http://schemas.openxmlformats.org/officeDocument/2006/relationships/image" Target="../media/image4812.png"/><Relationship Id="rId13" Type="http://schemas.openxmlformats.org/officeDocument/2006/relationships/image" Target="../media/image5011.png"/><Relationship Id="rId18" Type="http://schemas.openxmlformats.org/officeDocument/2006/relationships/customXml" Target="../ink/ink206.xml"/><Relationship Id="rId39" Type="http://schemas.openxmlformats.org/officeDocument/2006/relationships/customXml" Target="../ink/ink218.xml"/><Relationship Id="rId34" Type="http://schemas.openxmlformats.org/officeDocument/2006/relationships/customXml" Target="../ink/ink214.xml"/><Relationship Id="rId50" Type="http://schemas.openxmlformats.org/officeDocument/2006/relationships/customXml" Target="../ink/ink229.xml"/><Relationship Id="rId55" Type="http://schemas.openxmlformats.org/officeDocument/2006/relationships/customXml" Target="../ink/ink234.xml"/><Relationship Id="rId76" Type="http://schemas.openxmlformats.org/officeDocument/2006/relationships/customXml" Target="../ink/ink255.xml"/><Relationship Id="rId97" Type="http://schemas.openxmlformats.org/officeDocument/2006/relationships/customXml" Target="../ink/ink276.xml"/><Relationship Id="rId104" Type="http://schemas.openxmlformats.org/officeDocument/2006/relationships/image" Target="../media/image1.png"/><Relationship Id="rId7" Type="http://schemas.openxmlformats.org/officeDocument/2006/relationships/image" Target="../media/image4712.png"/><Relationship Id="rId71" Type="http://schemas.openxmlformats.org/officeDocument/2006/relationships/customXml" Target="../ink/ink250.xml"/><Relationship Id="rId92" Type="http://schemas.openxmlformats.org/officeDocument/2006/relationships/customXml" Target="../ink/ink271.xml"/><Relationship Id="rId2" Type="http://schemas.openxmlformats.org/officeDocument/2006/relationships/audio" Target="../media/media8.m4a"/><Relationship Id="rId29" Type="http://schemas.openxmlformats.org/officeDocument/2006/relationships/image" Target="../media/image5811.png"/><Relationship Id="rId24" Type="http://schemas.openxmlformats.org/officeDocument/2006/relationships/customXml" Target="../ink/ink209.xml"/><Relationship Id="rId40" Type="http://schemas.openxmlformats.org/officeDocument/2006/relationships/customXml" Target="../ink/ink219.xml"/><Relationship Id="rId45" Type="http://schemas.openxmlformats.org/officeDocument/2006/relationships/customXml" Target="../ink/ink224.xml"/><Relationship Id="rId66" Type="http://schemas.openxmlformats.org/officeDocument/2006/relationships/customXml" Target="../ink/ink245.xml"/><Relationship Id="rId87" Type="http://schemas.openxmlformats.org/officeDocument/2006/relationships/customXml" Target="../ink/ink266.xml"/><Relationship Id="rId61" Type="http://schemas.openxmlformats.org/officeDocument/2006/relationships/customXml" Target="../ink/ink240.xml"/><Relationship Id="rId82" Type="http://schemas.openxmlformats.org/officeDocument/2006/relationships/customXml" Target="../ink/ink261.xml"/><Relationship Id="rId19" Type="http://schemas.openxmlformats.org/officeDocument/2006/relationships/image" Target="../media/image5311.png"/><Relationship Id="rId14" Type="http://schemas.openxmlformats.org/officeDocument/2006/relationships/customXml" Target="../ink/ink204.xml"/><Relationship Id="rId30" Type="http://schemas.openxmlformats.org/officeDocument/2006/relationships/customXml" Target="../ink/ink212.xml"/><Relationship Id="rId35" Type="http://schemas.openxmlformats.org/officeDocument/2006/relationships/image" Target="../media/image6111.png"/><Relationship Id="rId56" Type="http://schemas.openxmlformats.org/officeDocument/2006/relationships/customXml" Target="../ink/ink235.xml"/><Relationship Id="rId77" Type="http://schemas.openxmlformats.org/officeDocument/2006/relationships/customXml" Target="../ink/ink256.xml"/><Relationship Id="rId100" Type="http://schemas.openxmlformats.org/officeDocument/2006/relationships/customXml" Target="../ink/ink279.xml"/><Relationship Id="rId8" Type="http://schemas.openxmlformats.org/officeDocument/2006/relationships/customXml" Target="../ink/ink201.xml"/><Relationship Id="rId51" Type="http://schemas.openxmlformats.org/officeDocument/2006/relationships/customXml" Target="../ink/ink230.xml"/><Relationship Id="rId72" Type="http://schemas.openxmlformats.org/officeDocument/2006/relationships/customXml" Target="../ink/ink251.xml"/><Relationship Id="rId93" Type="http://schemas.openxmlformats.org/officeDocument/2006/relationships/customXml" Target="../ink/ink272.xml"/><Relationship Id="rId98" Type="http://schemas.openxmlformats.org/officeDocument/2006/relationships/customXml" Target="../ink/ink277.xml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4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297.xml"/><Relationship Id="rId21" Type="http://schemas.openxmlformats.org/officeDocument/2006/relationships/customXml" Target="../ink/ink288.xml"/><Relationship Id="rId34" Type="http://schemas.openxmlformats.org/officeDocument/2006/relationships/image" Target="../media/image4911.png"/><Relationship Id="rId42" Type="http://schemas.openxmlformats.org/officeDocument/2006/relationships/image" Target="../media/image5311.png"/><Relationship Id="rId47" Type="http://schemas.openxmlformats.org/officeDocument/2006/relationships/customXml" Target="../ink/ink301.xml"/><Relationship Id="rId50" Type="http://schemas.openxmlformats.org/officeDocument/2006/relationships/image" Target="../media/image5711.png"/><Relationship Id="rId55" Type="http://schemas.openxmlformats.org/officeDocument/2006/relationships/customXml" Target="../ink/ink305.xml"/><Relationship Id="rId7" Type="http://schemas.openxmlformats.org/officeDocument/2006/relationships/customXml" Target="../ink/ink282.xml"/><Relationship Id="rId2" Type="http://schemas.openxmlformats.org/officeDocument/2006/relationships/audio" Target="../media/media9.m4a"/><Relationship Id="rId16" Type="http://schemas.openxmlformats.org/officeDocument/2006/relationships/image" Target="NULL"/><Relationship Id="rId29" Type="http://schemas.openxmlformats.org/officeDocument/2006/relationships/customXml" Target="../ink/ink292.xml"/><Relationship Id="rId11" Type="http://schemas.openxmlformats.org/officeDocument/2006/relationships/customXml" Target="../ink/ink283.xml"/><Relationship Id="rId24" Type="http://schemas.openxmlformats.org/officeDocument/2006/relationships/image" Target="NULL"/><Relationship Id="rId32" Type="http://schemas.openxmlformats.org/officeDocument/2006/relationships/image" Target="../media/image4812.png"/><Relationship Id="rId37" Type="http://schemas.openxmlformats.org/officeDocument/2006/relationships/customXml" Target="../ink/ink296.xml"/><Relationship Id="rId40" Type="http://schemas.openxmlformats.org/officeDocument/2006/relationships/image" Target="../media/image5211.png"/><Relationship Id="rId45" Type="http://schemas.openxmlformats.org/officeDocument/2006/relationships/customXml" Target="../ink/ink300.xml"/><Relationship Id="rId53" Type="http://schemas.openxmlformats.org/officeDocument/2006/relationships/customXml" Target="../ink/ink304.xml"/><Relationship Id="rId58" Type="http://schemas.openxmlformats.org/officeDocument/2006/relationships/image" Target="../media/image6111.png"/><Relationship Id="rId5" Type="http://schemas.openxmlformats.org/officeDocument/2006/relationships/customXml" Target="../ink/ink281.xml"/><Relationship Id="rId19" Type="http://schemas.openxmlformats.org/officeDocument/2006/relationships/customXml" Target="../ink/ink287.xml"/><Relationship Id="rId4" Type="http://schemas.openxmlformats.org/officeDocument/2006/relationships/image" Target="../media/image69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291.xml"/><Relationship Id="rId30" Type="http://schemas.openxmlformats.org/officeDocument/2006/relationships/image" Target="../media/image4712.png"/><Relationship Id="rId35" Type="http://schemas.openxmlformats.org/officeDocument/2006/relationships/customXml" Target="../ink/ink295.xml"/><Relationship Id="rId43" Type="http://schemas.openxmlformats.org/officeDocument/2006/relationships/customXml" Target="../ink/ink299.xml"/><Relationship Id="rId48" Type="http://schemas.openxmlformats.org/officeDocument/2006/relationships/image" Target="../media/image5611.png"/><Relationship Id="rId56" Type="http://schemas.openxmlformats.org/officeDocument/2006/relationships/image" Target="../media/image6011.png"/><Relationship Id="rId51" Type="http://schemas.openxmlformats.org/officeDocument/2006/relationships/customXml" Target="../ink/ink303.xml"/><Relationship Id="rId3" Type="http://schemas.openxmlformats.org/officeDocument/2006/relationships/slideLayout" Target="../slideLayouts/slideLayout2.xml"/><Relationship Id="rId12" Type="http://schemas.openxmlformats.org/officeDocument/2006/relationships/image" Target="NULL"/><Relationship Id="rId17" Type="http://schemas.openxmlformats.org/officeDocument/2006/relationships/customXml" Target="../ink/ink286.xml"/><Relationship Id="rId25" Type="http://schemas.openxmlformats.org/officeDocument/2006/relationships/customXml" Target="../ink/ink290.xml"/><Relationship Id="rId33" Type="http://schemas.openxmlformats.org/officeDocument/2006/relationships/customXml" Target="../ink/ink294.xml"/><Relationship Id="rId38" Type="http://schemas.openxmlformats.org/officeDocument/2006/relationships/image" Target="../media/image5111.png"/><Relationship Id="rId46" Type="http://schemas.openxmlformats.org/officeDocument/2006/relationships/image" Target="../media/image5511.png"/><Relationship Id="rId59" Type="http://schemas.openxmlformats.org/officeDocument/2006/relationships/image" Target="../media/image1.png"/><Relationship Id="rId20" Type="http://schemas.openxmlformats.org/officeDocument/2006/relationships/image" Target="NULL"/><Relationship Id="rId41" Type="http://schemas.openxmlformats.org/officeDocument/2006/relationships/customXml" Target="../ink/ink298.xml"/><Relationship Id="rId54" Type="http://schemas.openxmlformats.org/officeDocument/2006/relationships/image" Target="../media/image5911.png"/><Relationship Id="rId1" Type="http://schemas.microsoft.com/office/2007/relationships/media" Target="../media/media9.m4a"/><Relationship Id="rId6" Type="http://schemas.openxmlformats.org/officeDocument/2006/relationships/image" Target="../media/image70.png"/><Relationship Id="rId15" Type="http://schemas.openxmlformats.org/officeDocument/2006/relationships/customXml" Target="../ink/ink285.xml"/><Relationship Id="rId23" Type="http://schemas.openxmlformats.org/officeDocument/2006/relationships/customXml" Target="../ink/ink289.xml"/><Relationship Id="rId28" Type="http://schemas.openxmlformats.org/officeDocument/2006/relationships/image" Target="../media/image4611.png"/><Relationship Id="rId36" Type="http://schemas.openxmlformats.org/officeDocument/2006/relationships/image" Target="../media/image5011.png"/><Relationship Id="rId49" Type="http://schemas.openxmlformats.org/officeDocument/2006/relationships/customXml" Target="../ink/ink302.xml"/><Relationship Id="rId57" Type="http://schemas.openxmlformats.org/officeDocument/2006/relationships/customXml" Target="../ink/ink306.xml"/><Relationship Id="rId10" Type="http://schemas.openxmlformats.org/officeDocument/2006/relationships/image" Target="NULL"/><Relationship Id="rId31" Type="http://schemas.openxmlformats.org/officeDocument/2006/relationships/customXml" Target="../ink/ink293.xml"/><Relationship Id="rId44" Type="http://schemas.openxmlformats.org/officeDocument/2006/relationships/image" Target="../media/image5411.png"/><Relationship Id="rId52" Type="http://schemas.openxmlformats.org/officeDocument/2006/relationships/image" Target="../media/image58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09FB76D-AA1E-7D42-B21D-9CBB2A8DC25F}" type="slidenum">
              <a:rPr lang="en-US" sz="1400">
                <a:latin typeface="Arial" charset="0"/>
              </a:rPr>
              <a:pPr eaLnBrk="1" hangingPunct="1"/>
              <a:t>1</a:t>
            </a:fld>
            <a:endParaRPr lang="en-US" sz="1400">
              <a:latin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228600" y="-381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chemeClr val="bg1"/>
                </a:solidFill>
              </a:rPr>
              <a:t>Fundamentals of Computing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0E8C308-27DC-9D4D-B5B2-23F4926A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36525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bg1">
                    <a:lumMod val="85000"/>
                  </a:schemeClr>
                </a:solidFill>
              </a:rPr>
              <a:t>Lec</a:t>
            </a: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8B59B-5AC6-1855-FE0F-5F2F84D32522}"/>
              </a:ext>
            </a:extLst>
          </p:cNvPr>
          <p:cNvSpPr txBox="1"/>
          <p:nvPr/>
        </p:nvSpPr>
        <p:spPr>
          <a:xfrm>
            <a:off x="1211678" y="3013501"/>
            <a:ext cx="5705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800" dirty="0">
                <a:solidFill>
                  <a:schemeClr val="bg1"/>
                </a:solidFill>
              </a:rPr>
              <a:t>How we add quickly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4155F9B-199A-10AE-1563-A9FF7901F1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6"/>
    </mc:Choice>
    <mc:Fallback xmlns="">
      <p:transition spd="slow" advTm="15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1828401" y="3044279"/>
            <a:ext cx="5269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3A. Intro to CMOS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85E76B7-D738-08BF-69E3-18BEE9983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0"/>
    </mc:Choice>
    <mc:Fallback xmlns="">
      <p:transition spd="slow" advTm="26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172200"/>
            <a:ext cx="11430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063D4928-ADE2-9F4F-AD18-D6C95872E04C}" type="slidenum">
              <a:rPr lang="en-US" sz="1200">
                <a:solidFill>
                  <a:srgbClr val="FF0000"/>
                </a:solidFill>
                <a:latin typeface="Arial" charset="0"/>
              </a:rPr>
              <a:pPr algn="ctr" eaLnBrk="1" hangingPunct="1"/>
              <a:t>11</a:t>
            </a:fld>
            <a:endParaRPr lang="en-US" sz="12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1257895" y="0"/>
            <a:ext cx="69341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None/>
            </a:pPr>
            <a:r>
              <a:rPr lang="en-US" sz="3600" b="1" dirty="0">
                <a:solidFill>
                  <a:srgbClr val="0000FF"/>
                </a:solidFill>
              </a:rPr>
              <a:t>Basic NOT gate: an inverter</a:t>
            </a:r>
          </a:p>
        </p:txBody>
      </p: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1601787" y="1228725"/>
            <a:ext cx="2693988" cy="939800"/>
            <a:chOff x="5952404" y="446434"/>
            <a:chExt cx="2200996" cy="940623"/>
          </a:xfrm>
        </p:grpSpPr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rot="5400000">
              <a:off x="6196736" y="916746"/>
              <a:ext cx="940623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0" name="Straight Connector 39"/>
            <p:cNvCxnSpPr>
              <a:cxnSpLocks noChangeShapeType="1"/>
            </p:cNvCxnSpPr>
            <p:nvPr/>
          </p:nvCxnSpPr>
          <p:spPr bwMode="auto">
            <a:xfrm>
              <a:off x="5952404" y="891323"/>
              <a:ext cx="723722" cy="158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>
              <a:off x="7667028" y="913568"/>
              <a:ext cx="486372" cy="158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42" name="TextBox 8"/>
          <p:cNvSpPr txBox="1">
            <a:spLocks noChangeArrowheads="1"/>
          </p:cNvSpPr>
          <p:nvPr/>
        </p:nvSpPr>
        <p:spPr bwMode="auto">
          <a:xfrm>
            <a:off x="3172942" y="2292350"/>
            <a:ext cx="88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NOT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706812" y="1520825"/>
            <a:ext cx="334963" cy="304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29200" y="2895600"/>
            <a:ext cx="8382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867400" y="2895600"/>
            <a:ext cx="8382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029200" y="2895600"/>
            <a:ext cx="16764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029200" y="3733800"/>
            <a:ext cx="16764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5181721" y="304800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0</a:t>
            </a:r>
          </a:p>
        </p:txBody>
      </p:sp>
      <p:sp>
        <p:nvSpPr>
          <p:cNvPr id="49" name="TextBox 18"/>
          <p:cNvSpPr txBox="1">
            <a:spLocks noChangeArrowheads="1"/>
          </p:cNvSpPr>
          <p:nvPr/>
        </p:nvSpPr>
        <p:spPr bwMode="auto">
          <a:xfrm>
            <a:off x="6075006" y="3048000"/>
            <a:ext cx="369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1</a:t>
            </a:r>
          </a:p>
        </p:txBody>
      </p:sp>
      <p:sp>
        <p:nvSpPr>
          <p:cNvPr id="50" name="TextBox 20"/>
          <p:cNvSpPr txBox="1">
            <a:spLocks noChangeArrowheads="1"/>
          </p:cNvSpPr>
          <p:nvPr/>
        </p:nvSpPr>
        <p:spPr bwMode="auto">
          <a:xfrm>
            <a:off x="5214581" y="3835400"/>
            <a:ext cx="369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1</a:t>
            </a:r>
          </a:p>
        </p:txBody>
      </p:sp>
      <p:sp>
        <p:nvSpPr>
          <p:cNvPr id="51" name="TextBox 21"/>
          <p:cNvSpPr txBox="1">
            <a:spLocks noChangeArrowheads="1"/>
          </p:cNvSpPr>
          <p:nvPr/>
        </p:nvSpPr>
        <p:spPr bwMode="auto">
          <a:xfrm>
            <a:off x="6042146" y="383540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0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5181332" y="2222500"/>
            <a:ext cx="5148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in</a:t>
            </a:r>
          </a:p>
        </p:txBody>
      </p:sp>
      <p:sp>
        <p:nvSpPr>
          <p:cNvPr id="53" name="TextBox 30"/>
          <p:cNvSpPr txBox="1">
            <a:spLocks noChangeArrowheads="1"/>
          </p:cNvSpPr>
          <p:nvPr/>
        </p:nvSpPr>
        <p:spPr bwMode="auto">
          <a:xfrm>
            <a:off x="5934770" y="2209800"/>
            <a:ext cx="808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out</a:t>
            </a: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4057551" y="1152525"/>
            <a:ext cx="808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out</a:t>
            </a: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1725344" y="1139825"/>
            <a:ext cx="5148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b="1">
                <a:latin typeface="Comic Sans MS" charset="0"/>
              </a:rPr>
              <a:t>in</a:t>
            </a:r>
          </a:p>
        </p:txBody>
      </p:sp>
      <p:cxnSp>
        <p:nvCxnSpPr>
          <p:cNvPr id="56" name="Straight Connector 55"/>
          <p:cNvCxnSpPr>
            <a:cxnSpLocks noChangeShapeType="1"/>
            <a:endCxn id="43" idx="2"/>
          </p:cNvCxnSpPr>
          <p:nvPr/>
        </p:nvCxnSpPr>
        <p:spPr bwMode="auto">
          <a:xfrm>
            <a:off x="2476500" y="1228725"/>
            <a:ext cx="1230312" cy="444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flipV="1">
            <a:off x="2476500" y="1660525"/>
            <a:ext cx="1241425" cy="508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276404-2BE9-3EC1-52FA-E4233FEBA021}"/>
              </a:ext>
            </a:extLst>
          </p:cNvPr>
          <p:cNvSpPr txBox="1"/>
          <p:nvPr/>
        </p:nvSpPr>
        <p:spPr>
          <a:xfrm>
            <a:off x="457200" y="4913174"/>
            <a:ext cx="7808548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Do billions of this at</a:t>
            </a:r>
          </a:p>
          <a:p>
            <a:pPr marL="342900" indent="-342900" algn="l"/>
            <a:r>
              <a:rPr lang="en-US" dirty="0"/>
              <a:t>High speed (~GHz) </a:t>
            </a:r>
          </a:p>
          <a:p>
            <a:pPr marL="342900" indent="-342900" algn="l"/>
            <a:r>
              <a:rPr lang="en-US" dirty="0"/>
              <a:t>Low power (~</a:t>
            </a:r>
            <a:r>
              <a:rPr lang="en-US" dirty="0" err="1"/>
              <a:t>mW</a:t>
            </a:r>
            <a:r>
              <a:rPr lang="en-US" dirty="0"/>
              <a:t> in IoT, W on cell phones/laptops)</a:t>
            </a:r>
          </a:p>
          <a:p>
            <a:pPr marL="342900" indent="-342900" algn="l"/>
            <a:r>
              <a:rPr lang="en-US" dirty="0"/>
              <a:t>Low dynamic error (~10</a:t>
            </a:r>
            <a:r>
              <a:rPr lang="en-US" baseline="30000" dirty="0"/>
              <a:t>-12</a:t>
            </a:r>
            <a:r>
              <a:rPr lang="en-US" dirty="0"/>
              <a:t>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1A31A6E-64BF-196D-FFA0-8723269FD6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57"/>
    </mc:Choice>
    <mc:Fallback xmlns="">
      <p:transition spd="slow" advTm="56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172200"/>
            <a:ext cx="11430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063D4928-ADE2-9F4F-AD18-D6C95872E04C}" type="slidenum">
              <a:rPr lang="en-US" sz="1200">
                <a:solidFill>
                  <a:srgbClr val="FF0000"/>
                </a:solidFill>
                <a:latin typeface="Arial" charset="0"/>
              </a:rPr>
              <a:pPr algn="ctr" eaLnBrk="1" hangingPunct="1"/>
              <a:t>12</a:t>
            </a:fld>
            <a:endParaRPr lang="en-US" sz="12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AA65EF9-CA3D-D44B-AC07-78B903BAA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75" y="807378"/>
            <a:ext cx="2207326" cy="21577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1B0A21-7EBA-EE4A-B94A-C075BB303FB4}"/>
              </a:ext>
            </a:extLst>
          </p:cNvPr>
          <p:cNvGrpSpPr/>
          <p:nvPr/>
        </p:nvGrpSpPr>
        <p:grpSpPr>
          <a:xfrm>
            <a:off x="609600" y="1031632"/>
            <a:ext cx="7104062" cy="3962400"/>
            <a:chOff x="1506538" y="2895600"/>
            <a:chExt cx="7104062" cy="3962400"/>
          </a:xfrm>
        </p:grpSpPr>
        <p:pic>
          <p:nvPicPr>
            <p:cNvPr id="54273" name="Picture 55" descr="Screen Shot 2016-08-24 at 3.53.15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538" y="2895600"/>
              <a:ext cx="6353175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279" name="Straight Connector 5"/>
            <p:cNvCxnSpPr>
              <a:cxnSpLocks noChangeShapeType="1"/>
            </p:cNvCxnSpPr>
            <p:nvPr/>
          </p:nvCxnSpPr>
          <p:spPr bwMode="auto">
            <a:xfrm>
              <a:off x="2667000" y="36576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Straight Connector 10"/>
            <p:cNvCxnSpPr>
              <a:cxnSpLocks noChangeShapeType="1"/>
            </p:cNvCxnSpPr>
            <p:nvPr/>
          </p:nvCxnSpPr>
          <p:spPr bwMode="auto">
            <a:xfrm>
              <a:off x="2743200" y="64008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Straight Connector 11"/>
            <p:cNvCxnSpPr>
              <a:cxnSpLocks noChangeShapeType="1"/>
            </p:cNvCxnSpPr>
            <p:nvPr/>
          </p:nvCxnSpPr>
          <p:spPr bwMode="auto">
            <a:xfrm>
              <a:off x="3048000" y="495300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Straight Connector 13"/>
            <p:cNvCxnSpPr>
              <a:cxnSpLocks noChangeShapeType="1"/>
            </p:cNvCxnSpPr>
            <p:nvPr/>
          </p:nvCxnSpPr>
          <p:spPr bwMode="auto">
            <a:xfrm>
              <a:off x="2895600" y="35052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3" name="Straight Connector 16"/>
            <p:cNvCxnSpPr>
              <a:cxnSpLocks noChangeShapeType="1"/>
            </p:cNvCxnSpPr>
            <p:nvPr/>
          </p:nvCxnSpPr>
          <p:spPr bwMode="auto">
            <a:xfrm flipV="1">
              <a:off x="3048000" y="30480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4284" name="Group 18"/>
            <p:cNvGrpSpPr>
              <a:grpSpLocks/>
            </p:cNvGrpSpPr>
            <p:nvPr/>
          </p:nvGrpSpPr>
          <p:grpSpPr bwMode="auto">
            <a:xfrm>
              <a:off x="3505200" y="4724400"/>
              <a:ext cx="1143000" cy="457200"/>
              <a:chOff x="7696200" y="2362200"/>
              <a:chExt cx="1143000" cy="457200"/>
            </a:xfrm>
          </p:grpSpPr>
          <p:sp>
            <p:nvSpPr>
              <p:cNvPr id="54305" name="Rounded Rectangle 17"/>
              <p:cNvSpPr>
                <a:spLocks noChangeArrowheads="1"/>
              </p:cNvSpPr>
              <p:nvPr/>
            </p:nvSpPr>
            <p:spPr bwMode="auto">
              <a:xfrm>
                <a:off x="7696200" y="2362200"/>
                <a:ext cx="11430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54306" name="TextBox 15"/>
              <p:cNvSpPr txBox="1">
                <a:spLocks noChangeArrowheads="1"/>
              </p:cNvSpPr>
              <p:nvPr/>
            </p:nvSpPr>
            <p:spPr bwMode="auto">
              <a:xfrm>
                <a:off x="7772400" y="2362200"/>
                <a:ext cx="10558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800" b="1"/>
                  <a:t>V</a:t>
                </a:r>
                <a:r>
                  <a:rPr lang="en-US" sz="1800" b="1" baseline="-25000"/>
                  <a:t>out</a:t>
                </a:r>
                <a:r>
                  <a:rPr lang="en-US" sz="1800" b="1"/>
                  <a:t> = 0</a:t>
                </a:r>
              </a:p>
            </p:txBody>
          </p:sp>
        </p:grpSp>
        <p:grpSp>
          <p:nvGrpSpPr>
            <p:cNvPr id="54285" name="Group 24"/>
            <p:cNvGrpSpPr>
              <a:grpSpLocks/>
            </p:cNvGrpSpPr>
            <p:nvPr/>
          </p:nvGrpSpPr>
          <p:grpSpPr bwMode="auto">
            <a:xfrm>
              <a:off x="7467600" y="4572000"/>
              <a:ext cx="1143000" cy="457200"/>
              <a:chOff x="7696200" y="2362200"/>
              <a:chExt cx="1143000" cy="457200"/>
            </a:xfrm>
          </p:grpSpPr>
          <p:sp>
            <p:nvSpPr>
              <p:cNvPr id="54303" name="Rounded Rectangle 25"/>
              <p:cNvSpPr>
                <a:spLocks noChangeArrowheads="1"/>
              </p:cNvSpPr>
              <p:nvPr/>
            </p:nvSpPr>
            <p:spPr bwMode="auto">
              <a:xfrm>
                <a:off x="7696200" y="2362200"/>
                <a:ext cx="11430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54304" name="TextBox 26"/>
              <p:cNvSpPr txBox="1">
                <a:spLocks noChangeArrowheads="1"/>
              </p:cNvSpPr>
              <p:nvPr/>
            </p:nvSpPr>
            <p:spPr bwMode="auto">
              <a:xfrm>
                <a:off x="7764961" y="2362200"/>
                <a:ext cx="10707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omic Sans MS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800" b="1" dirty="0" err="1"/>
                  <a:t>V</a:t>
                </a:r>
                <a:r>
                  <a:rPr lang="en-US" sz="1800" b="1" baseline="-25000" dirty="0" err="1"/>
                  <a:t>out</a:t>
                </a:r>
                <a:r>
                  <a:rPr lang="en-US" sz="1800" b="1" dirty="0"/>
                  <a:t> = V</a:t>
                </a:r>
              </a:p>
            </p:txBody>
          </p:sp>
        </p:grpSp>
        <p:cxnSp>
          <p:nvCxnSpPr>
            <p:cNvPr id="54286" name="Straight Connector 27"/>
            <p:cNvCxnSpPr>
              <a:cxnSpLocks noChangeShapeType="1"/>
            </p:cNvCxnSpPr>
            <p:nvPr/>
          </p:nvCxnSpPr>
          <p:spPr bwMode="auto">
            <a:xfrm flipV="1">
              <a:off x="27432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7" name="Straight Connector 31"/>
            <p:cNvCxnSpPr>
              <a:cxnSpLocks noChangeShapeType="1"/>
            </p:cNvCxnSpPr>
            <p:nvPr/>
          </p:nvCxnSpPr>
          <p:spPr bwMode="auto">
            <a:xfrm flipV="1">
              <a:off x="28194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8" name="Straight Connector 32"/>
            <p:cNvCxnSpPr>
              <a:cxnSpLocks noChangeShapeType="1"/>
            </p:cNvCxnSpPr>
            <p:nvPr/>
          </p:nvCxnSpPr>
          <p:spPr bwMode="auto">
            <a:xfrm flipV="1">
              <a:off x="28956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Straight Connector 33"/>
            <p:cNvCxnSpPr>
              <a:cxnSpLocks noChangeShapeType="1"/>
            </p:cNvCxnSpPr>
            <p:nvPr/>
          </p:nvCxnSpPr>
          <p:spPr bwMode="auto">
            <a:xfrm flipV="1">
              <a:off x="29718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0" name="Straight Connector 34"/>
            <p:cNvCxnSpPr>
              <a:cxnSpLocks noChangeShapeType="1"/>
            </p:cNvCxnSpPr>
            <p:nvPr/>
          </p:nvCxnSpPr>
          <p:spPr bwMode="auto">
            <a:xfrm flipV="1">
              <a:off x="30480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1" name="Straight Connector 35"/>
            <p:cNvCxnSpPr>
              <a:cxnSpLocks noChangeShapeType="1"/>
            </p:cNvCxnSpPr>
            <p:nvPr/>
          </p:nvCxnSpPr>
          <p:spPr bwMode="auto">
            <a:xfrm flipV="1">
              <a:off x="31242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2" name="Straight Connector 36"/>
            <p:cNvCxnSpPr>
              <a:cxnSpLocks noChangeShapeType="1"/>
            </p:cNvCxnSpPr>
            <p:nvPr/>
          </p:nvCxnSpPr>
          <p:spPr bwMode="auto">
            <a:xfrm>
              <a:off x="6172200" y="36576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3" name="Straight Connector 37"/>
            <p:cNvCxnSpPr>
              <a:cxnSpLocks noChangeShapeType="1"/>
            </p:cNvCxnSpPr>
            <p:nvPr/>
          </p:nvCxnSpPr>
          <p:spPr bwMode="auto">
            <a:xfrm>
              <a:off x="6400800" y="35052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Straight Connector 38"/>
            <p:cNvCxnSpPr>
              <a:cxnSpLocks noChangeShapeType="1"/>
            </p:cNvCxnSpPr>
            <p:nvPr/>
          </p:nvCxnSpPr>
          <p:spPr bwMode="auto">
            <a:xfrm flipV="1">
              <a:off x="6553200" y="30480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Straight Connector 39"/>
            <p:cNvCxnSpPr>
              <a:cxnSpLocks noChangeShapeType="1"/>
            </p:cNvCxnSpPr>
            <p:nvPr/>
          </p:nvCxnSpPr>
          <p:spPr bwMode="auto">
            <a:xfrm>
              <a:off x="6553200" y="487680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Straight Connector 40"/>
            <p:cNvCxnSpPr>
              <a:cxnSpLocks noChangeShapeType="1"/>
            </p:cNvCxnSpPr>
            <p:nvPr/>
          </p:nvCxnSpPr>
          <p:spPr bwMode="auto">
            <a:xfrm>
              <a:off x="6324600" y="64008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7" name="Straight Connector 41"/>
            <p:cNvCxnSpPr>
              <a:cxnSpLocks noChangeShapeType="1"/>
            </p:cNvCxnSpPr>
            <p:nvPr/>
          </p:nvCxnSpPr>
          <p:spPr bwMode="auto">
            <a:xfrm flipV="1">
              <a:off x="63246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8" name="Straight Connector 42"/>
            <p:cNvCxnSpPr>
              <a:cxnSpLocks noChangeShapeType="1"/>
            </p:cNvCxnSpPr>
            <p:nvPr/>
          </p:nvCxnSpPr>
          <p:spPr bwMode="auto">
            <a:xfrm flipV="1">
              <a:off x="64008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9" name="Straight Connector 43"/>
            <p:cNvCxnSpPr>
              <a:cxnSpLocks noChangeShapeType="1"/>
            </p:cNvCxnSpPr>
            <p:nvPr/>
          </p:nvCxnSpPr>
          <p:spPr bwMode="auto">
            <a:xfrm flipV="1">
              <a:off x="64770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0" name="Straight Connector 44"/>
            <p:cNvCxnSpPr>
              <a:cxnSpLocks noChangeShapeType="1"/>
            </p:cNvCxnSpPr>
            <p:nvPr/>
          </p:nvCxnSpPr>
          <p:spPr bwMode="auto">
            <a:xfrm flipV="1">
              <a:off x="65532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1" name="Straight Connector 45"/>
            <p:cNvCxnSpPr>
              <a:cxnSpLocks noChangeShapeType="1"/>
            </p:cNvCxnSpPr>
            <p:nvPr/>
          </p:nvCxnSpPr>
          <p:spPr bwMode="auto">
            <a:xfrm flipV="1">
              <a:off x="66294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2" name="Straight Connector 46"/>
            <p:cNvCxnSpPr>
              <a:cxnSpLocks noChangeShapeType="1"/>
            </p:cNvCxnSpPr>
            <p:nvPr/>
          </p:nvCxnSpPr>
          <p:spPr bwMode="auto">
            <a:xfrm flipV="1">
              <a:off x="6705600" y="6400800"/>
              <a:ext cx="76200" cy="160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26"/>
            <p:cNvSpPr txBox="1">
              <a:spLocks noChangeArrowheads="1"/>
            </p:cNvSpPr>
            <p:nvPr/>
          </p:nvSpPr>
          <p:spPr bwMode="auto">
            <a:xfrm>
              <a:off x="6705600" y="3048000"/>
              <a:ext cx="340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 b="1" dirty="0"/>
                <a:t>V</a:t>
              </a:r>
            </a:p>
          </p:txBody>
        </p:sp>
        <p:sp>
          <p:nvSpPr>
            <p:cNvPr id="38" name="TextBox 26"/>
            <p:cNvSpPr txBox="1">
              <a:spLocks noChangeArrowheads="1"/>
            </p:cNvSpPr>
            <p:nvPr/>
          </p:nvSpPr>
          <p:spPr bwMode="auto">
            <a:xfrm>
              <a:off x="3048000" y="3048000"/>
              <a:ext cx="340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 b="1" dirty="0"/>
                <a:t>V</a:t>
              </a:r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889B2418-ACD5-DB40-B815-7775697E0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7" y="5410199"/>
              <a:ext cx="812406" cy="1335443"/>
            </a:xfrm>
            <a:custGeom>
              <a:avLst/>
              <a:gdLst>
                <a:gd name="T0" fmla="*/ 58379 w 776968"/>
                <a:gd name="T1" fmla="*/ 1535938 h 1537462"/>
                <a:gd name="T2" fmla="*/ 25019 w 776968"/>
                <a:gd name="T3" fmla="*/ 734580 h 1537462"/>
                <a:gd name="T4" fmla="*/ 208496 w 776968"/>
                <a:gd name="T5" fmla="*/ 133561 h 1537462"/>
                <a:gd name="T6" fmla="*/ 775607 w 776968"/>
                <a:gd name="T7" fmla="*/ 0 h 1537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968"/>
                <a:gd name="T13" fmla="*/ 0 h 1537462"/>
                <a:gd name="T14" fmla="*/ 776968 w 776968"/>
                <a:gd name="T15" fmla="*/ 1537462 h 1537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968" h="1537462">
                  <a:moveTo>
                    <a:pt x="58481" y="1537462"/>
                  </a:moveTo>
                  <a:cubicBezTo>
                    <a:pt x="29240" y="1253365"/>
                    <a:pt x="0" y="969269"/>
                    <a:pt x="25063" y="735308"/>
                  </a:cubicBezTo>
                  <a:cubicBezTo>
                    <a:pt x="50126" y="501347"/>
                    <a:pt x="83545" y="256244"/>
                    <a:pt x="208862" y="133693"/>
                  </a:cubicBezTo>
                  <a:cubicBezTo>
                    <a:pt x="334180" y="11142"/>
                    <a:pt x="776968" y="0"/>
                    <a:pt x="776968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 algn="l">
                <a:buFontTx/>
                <a:buNone/>
              </a:pPr>
              <a:endParaRPr lang="en-US" sz="3200"/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id="{2400D93E-72A9-A842-914D-4C44693619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334225" flipH="1">
              <a:off x="7333671" y="3160255"/>
              <a:ext cx="813264" cy="1335443"/>
            </a:xfrm>
            <a:custGeom>
              <a:avLst/>
              <a:gdLst>
                <a:gd name="T0" fmla="*/ 58379 w 776968"/>
                <a:gd name="T1" fmla="*/ 1535938 h 1537462"/>
                <a:gd name="T2" fmla="*/ 25019 w 776968"/>
                <a:gd name="T3" fmla="*/ 734580 h 1537462"/>
                <a:gd name="T4" fmla="*/ 208496 w 776968"/>
                <a:gd name="T5" fmla="*/ 133561 h 1537462"/>
                <a:gd name="T6" fmla="*/ 775607 w 776968"/>
                <a:gd name="T7" fmla="*/ 0 h 1537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968"/>
                <a:gd name="T13" fmla="*/ 0 h 1537462"/>
                <a:gd name="T14" fmla="*/ 776968 w 776968"/>
                <a:gd name="T15" fmla="*/ 1537462 h 1537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968" h="1537462">
                  <a:moveTo>
                    <a:pt x="58481" y="1537462"/>
                  </a:moveTo>
                  <a:cubicBezTo>
                    <a:pt x="29240" y="1253365"/>
                    <a:pt x="0" y="969269"/>
                    <a:pt x="25063" y="735308"/>
                  </a:cubicBezTo>
                  <a:cubicBezTo>
                    <a:pt x="50126" y="501347"/>
                    <a:pt x="83545" y="256244"/>
                    <a:pt x="208862" y="133693"/>
                  </a:cubicBezTo>
                  <a:cubicBezTo>
                    <a:pt x="334180" y="11142"/>
                    <a:pt x="776968" y="0"/>
                    <a:pt x="776968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 algn="l">
                <a:buFontTx/>
                <a:buNone/>
              </a:pPr>
              <a:endParaRPr lang="en-US" sz="3200"/>
            </a:p>
          </p:txBody>
        </p: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C0F1905E-181D-9DB6-EF62-FCB76943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103" y="0"/>
            <a:ext cx="4410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0000FF"/>
                </a:solidFill>
              </a:rPr>
              <a:t>Electrical switching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8E2B94E6-0A74-1503-EC7F-424E8478B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87297"/>
            <a:ext cx="81415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/>
              <a:buChar char="•"/>
            </a:pPr>
            <a:r>
              <a:rPr lang="en-US" sz="2000" dirty="0"/>
              <a:t> Positive input turns the lower limb (NMOS) on </a:t>
            </a:r>
          </a:p>
          <a:p>
            <a:pPr eaLnBrk="1" hangingPunct="1">
              <a:buFont typeface="Arial"/>
              <a:buChar char="•"/>
            </a:pPr>
            <a:r>
              <a:rPr lang="en-US" sz="2000" dirty="0"/>
              <a:t> Negative input turns the upper limb (PMOS) on </a:t>
            </a:r>
            <a:r>
              <a:rPr lang="en-US" sz="2000" dirty="0">
                <a:sym typeface="Wingdings"/>
              </a:rPr>
              <a:t> Inverter!!</a:t>
            </a:r>
            <a:endParaRPr lang="en-US" sz="2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A871FAD-0344-821E-0781-E630F0BF50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6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98"/>
    </mc:Choice>
    <mc:Fallback xmlns="">
      <p:transition spd="slow" advTm="9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-76200" y="0"/>
            <a:ext cx="923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Complementary Metal Oxide Semiconductor (CMOS)</a:t>
            </a:r>
          </a:p>
        </p:txBody>
      </p:sp>
      <p:cxnSp>
        <p:nvCxnSpPr>
          <p:cNvPr id="58" name="Straight Connector 39"/>
          <p:cNvCxnSpPr>
            <a:cxnSpLocks noChangeShapeType="1"/>
          </p:cNvCxnSpPr>
          <p:nvPr/>
        </p:nvCxnSpPr>
        <p:spPr bwMode="auto">
          <a:xfrm>
            <a:off x="6009964" y="4876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9" name="Picture 55" descr="Screen Shot 2016-08-24 at 3.53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63531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Connector 5"/>
          <p:cNvCxnSpPr>
            <a:cxnSpLocks noChangeShapeType="1"/>
          </p:cNvCxnSpPr>
          <p:nvPr/>
        </p:nvCxnSpPr>
        <p:spPr bwMode="auto">
          <a:xfrm>
            <a:off x="2123764" y="3657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Straight Connector 10"/>
          <p:cNvCxnSpPr>
            <a:cxnSpLocks noChangeShapeType="1"/>
          </p:cNvCxnSpPr>
          <p:nvPr/>
        </p:nvCxnSpPr>
        <p:spPr bwMode="auto">
          <a:xfrm>
            <a:off x="2199964" y="640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Straight Connector 11"/>
          <p:cNvCxnSpPr>
            <a:cxnSpLocks noChangeShapeType="1"/>
          </p:cNvCxnSpPr>
          <p:nvPr/>
        </p:nvCxnSpPr>
        <p:spPr bwMode="auto">
          <a:xfrm>
            <a:off x="2492064" y="4927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" name="Straight Connector 13"/>
          <p:cNvCxnSpPr>
            <a:cxnSpLocks noChangeShapeType="1"/>
          </p:cNvCxnSpPr>
          <p:nvPr/>
        </p:nvCxnSpPr>
        <p:spPr bwMode="auto">
          <a:xfrm>
            <a:off x="2314264" y="3505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" name="Straight Connector 16"/>
          <p:cNvCxnSpPr>
            <a:cxnSpLocks noChangeShapeType="1"/>
          </p:cNvCxnSpPr>
          <p:nvPr/>
        </p:nvCxnSpPr>
        <p:spPr bwMode="auto">
          <a:xfrm flipV="1">
            <a:off x="2504764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3" name="Group 18"/>
          <p:cNvGrpSpPr>
            <a:grpSpLocks/>
          </p:cNvGrpSpPr>
          <p:nvPr/>
        </p:nvGrpSpPr>
        <p:grpSpPr bwMode="auto">
          <a:xfrm>
            <a:off x="2932768" y="4724400"/>
            <a:ext cx="1143000" cy="457200"/>
            <a:chOff x="7696200" y="2362200"/>
            <a:chExt cx="1143000" cy="457200"/>
          </a:xfrm>
        </p:grpSpPr>
        <p:sp>
          <p:nvSpPr>
            <p:cNvPr id="74" name="Rounded Rectangle 17"/>
            <p:cNvSpPr>
              <a:spLocks noChangeArrowheads="1"/>
            </p:cNvSpPr>
            <p:nvPr/>
          </p:nvSpPr>
          <p:spPr bwMode="auto">
            <a:xfrm>
              <a:off x="7696200" y="2362200"/>
              <a:ext cx="1143000" cy="4572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76" name="TextBox 15"/>
            <p:cNvSpPr txBox="1">
              <a:spLocks noChangeArrowheads="1"/>
            </p:cNvSpPr>
            <p:nvPr/>
          </p:nvSpPr>
          <p:spPr bwMode="auto">
            <a:xfrm>
              <a:off x="7772400" y="2362200"/>
              <a:ext cx="1055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 b="1"/>
                <a:t>V</a:t>
              </a:r>
              <a:r>
                <a:rPr lang="en-US" sz="1800" b="1" baseline="-25000"/>
                <a:t>out</a:t>
              </a:r>
              <a:r>
                <a:rPr lang="en-US" sz="1800" b="1"/>
                <a:t> = 0</a:t>
              </a:r>
            </a:p>
          </p:txBody>
        </p:sp>
      </p:grpSp>
      <p:cxnSp>
        <p:nvCxnSpPr>
          <p:cNvPr id="80" name="Straight Connector 27"/>
          <p:cNvCxnSpPr>
            <a:cxnSpLocks noChangeShapeType="1"/>
          </p:cNvCxnSpPr>
          <p:nvPr/>
        </p:nvCxnSpPr>
        <p:spPr bwMode="auto">
          <a:xfrm flipV="1">
            <a:off x="21999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1" name="Straight Connector 31"/>
          <p:cNvCxnSpPr>
            <a:cxnSpLocks noChangeShapeType="1"/>
          </p:cNvCxnSpPr>
          <p:nvPr/>
        </p:nvCxnSpPr>
        <p:spPr bwMode="auto">
          <a:xfrm flipV="1">
            <a:off x="22761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" name="Straight Connector 32"/>
          <p:cNvCxnSpPr>
            <a:cxnSpLocks noChangeShapeType="1"/>
          </p:cNvCxnSpPr>
          <p:nvPr/>
        </p:nvCxnSpPr>
        <p:spPr bwMode="auto">
          <a:xfrm flipV="1">
            <a:off x="23523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Connector 33"/>
          <p:cNvCxnSpPr>
            <a:cxnSpLocks noChangeShapeType="1"/>
          </p:cNvCxnSpPr>
          <p:nvPr/>
        </p:nvCxnSpPr>
        <p:spPr bwMode="auto">
          <a:xfrm flipV="1">
            <a:off x="24285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" name="Straight Connector 34"/>
          <p:cNvCxnSpPr>
            <a:cxnSpLocks noChangeShapeType="1"/>
          </p:cNvCxnSpPr>
          <p:nvPr/>
        </p:nvCxnSpPr>
        <p:spPr bwMode="auto">
          <a:xfrm flipV="1">
            <a:off x="25047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5" name="Straight Connector 35"/>
          <p:cNvCxnSpPr>
            <a:cxnSpLocks noChangeShapeType="1"/>
          </p:cNvCxnSpPr>
          <p:nvPr/>
        </p:nvCxnSpPr>
        <p:spPr bwMode="auto">
          <a:xfrm flipV="1">
            <a:off x="25809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7" name="Straight Connector 36"/>
          <p:cNvCxnSpPr>
            <a:cxnSpLocks noChangeShapeType="1"/>
          </p:cNvCxnSpPr>
          <p:nvPr/>
        </p:nvCxnSpPr>
        <p:spPr bwMode="auto">
          <a:xfrm>
            <a:off x="5628964" y="3657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" name="Straight Connector 37"/>
          <p:cNvCxnSpPr>
            <a:cxnSpLocks noChangeShapeType="1"/>
          </p:cNvCxnSpPr>
          <p:nvPr/>
        </p:nvCxnSpPr>
        <p:spPr bwMode="auto">
          <a:xfrm>
            <a:off x="5819464" y="3505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9" name="Straight Connector 38"/>
          <p:cNvCxnSpPr>
            <a:cxnSpLocks noChangeShapeType="1"/>
          </p:cNvCxnSpPr>
          <p:nvPr/>
        </p:nvCxnSpPr>
        <p:spPr bwMode="auto">
          <a:xfrm flipV="1">
            <a:off x="6009964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" name="Straight Connector 40"/>
          <p:cNvCxnSpPr>
            <a:cxnSpLocks noChangeShapeType="1"/>
          </p:cNvCxnSpPr>
          <p:nvPr/>
        </p:nvCxnSpPr>
        <p:spPr bwMode="auto">
          <a:xfrm>
            <a:off x="5781364" y="640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9" name="Straight Connector 41"/>
          <p:cNvCxnSpPr>
            <a:cxnSpLocks noChangeShapeType="1"/>
          </p:cNvCxnSpPr>
          <p:nvPr/>
        </p:nvCxnSpPr>
        <p:spPr bwMode="auto">
          <a:xfrm flipV="1">
            <a:off x="57813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" name="Straight Connector 42"/>
          <p:cNvCxnSpPr>
            <a:cxnSpLocks noChangeShapeType="1"/>
          </p:cNvCxnSpPr>
          <p:nvPr/>
        </p:nvCxnSpPr>
        <p:spPr bwMode="auto">
          <a:xfrm flipV="1">
            <a:off x="58575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1" name="Straight Connector 43"/>
          <p:cNvCxnSpPr>
            <a:cxnSpLocks noChangeShapeType="1"/>
          </p:cNvCxnSpPr>
          <p:nvPr/>
        </p:nvCxnSpPr>
        <p:spPr bwMode="auto">
          <a:xfrm flipV="1">
            <a:off x="59337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" name="Straight Connector 44"/>
          <p:cNvCxnSpPr>
            <a:cxnSpLocks noChangeShapeType="1"/>
          </p:cNvCxnSpPr>
          <p:nvPr/>
        </p:nvCxnSpPr>
        <p:spPr bwMode="auto">
          <a:xfrm flipV="1">
            <a:off x="60099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" name="Straight Connector 45"/>
          <p:cNvCxnSpPr>
            <a:cxnSpLocks noChangeShapeType="1"/>
          </p:cNvCxnSpPr>
          <p:nvPr/>
        </p:nvCxnSpPr>
        <p:spPr bwMode="auto">
          <a:xfrm flipV="1">
            <a:off x="60861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" name="Straight Connector 46"/>
          <p:cNvCxnSpPr>
            <a:cxnSpLocks noChangeShapeType="1"/>
          </p:cNvCxnSpPr>
          <p:nvPr/>
        </p:nvCxnSpPr>
        <p:spPr bwMode="auto">
          <a:xfrm flipV="1">
            <a:off x="6162364" y="6400800"/>
            <a:ext cx="76200" cy="160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5" name="TextBox 26"/>
          <p:cNvSpPr txBox="1">
            <a:spLocks noChangeArrowheads="1"/>
          </p:cNvSpPr>
          <p:nvPr/>
        </p:nvSpPr>
        <p:spPr bwMode="auto">
          <a:xfrm>
            <a:off x="6162364" y="3048000"/>
            <a:ext cx="340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 dirty="0"/>
              <a:t>V</a:t>
            </a:r>
          </a:p>
        </p:txBody>
      </p:sp>
      <p:sp>
        <p:nvSpPr>
          <p:cNvPr id="106" name="TextBox 26"/>
          <p:cNvSpPr txBox="1">
            <a:spLocks noChangeArrowheads="1"/>
          </p:cNvSpPr>
          <p:nvPr/>
        </p:nvSpPr>
        <p:spPr bwMode="auto">
          <a:xfrm>
            <a:off x="2504764" y="3048000"/>
            <a:ext cx="340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1" dirty="0"/>
              <a:t>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3BEA-EC25-5644-B5A1-DEDF773DB9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FE5FEB20-B758-2B48-B9B3-BCFAA283F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45597" y="4876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7" name="Group 24"/>
          <p:cNvGrpSpPr>
            <a:grpSpLocks/>
          </p:cNvGrpSpPr>
          <p:nvPr/>
        </p:nvGrpSpPr>
        <p:grpSpPr bwMode="auto">
          <a:xfrm>
            <a:off x="6683064" y="4572000"/>
            <a:ext cx="1143000" cy="457200"/>
            <a:chOff x="7696200" y="2362200"/>
            <a:chExt cx="1143000" cy="457200"/>
          </a:xfrm>
        </p:grpSpPr>
        <p:sp>
          <p:nvSpPr>
            <p:cNvPr id="78" name="Rounded Rectangle 25"/>
            <p:cNvSpPr>
              <a:spLocks noChangeArrowheads="1"/>
            </p:cNvSpPr>
            <p:nvPr/>
          </p:nvSpPr>
          <p:spPr bwMode="auto">
            <a:xfrm>
              <a:off x="7696200" y="2362200"/>
              <a:ext cx="1143000" cy="4572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79" name="TextBox 26"/>
            <p:cNvSpPr txBox="1">
              <a:spLocks noChangeArrowheads="1"/>
            </p:cNvSpPr>
            <p:nvPr/>
          </p:nvSpPr>
          <p:spPr bwMode="auto">
            <a:xfrm>
              <a:off x="7764961" y="2362200"/>
              <a:ext cx="10707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 b="1" dirty="0" err="1"/>
                <a:t>V</a:t>
              </a:r>
              <a:r>
                <a:rPr lang="en-US" sz="1800" b="1" baseline="-25000" dirty="0" err="1"/>
                <a:t>out</a:t>
              </a:r>
              <a:r>
                <a:rPr lang="en-US" sz="1800" b="1" dirty="0"/>
                <a:t> = V</a:t>
              </a:r>
            </a:p>
          </p:txBody>
        </p:sp>
      </p:grpSp>
      <p:sp>
        <p:nvSpPr>
          <p:cNvPr id="4" name="TextBox 14">
            <a:extLst>
              <a:ext uri="{FF2B5EF4-FFF2-40B4-BE49-F238E27FC236}">
                <a16:creationId xmlns:a16="http://schemas.microsoft.com/office/drawing/2014/main" id="{209920A2-8AED-007E-7868-625D20767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947274"/>
            <a:ext cx="72771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 </a:t>
            </a:r>
            <a:r>
              <a:rPr lang="en-US" sz="2000" dirty="0"/>
              <a:t>Difference is orders of magnitude !  </a:t>
            </a:r>
          </a:p>
          <a:p>
            <a:pPr eaLnBrk="1" hangingPunct="1">
              <a:buFontTx/>
              <a:buNone/>
            </a:pPr>
            <a:r>
              <a:rPr lang="en-US" sz="2000" dirty="0"/>
              <a:t>(resistivity of metals vs oxides ~10</a:t>
            </a:r>
            <a:r>
              <a:rPr lang="en-US" sz="2000" baseline="30000" dirty="0"/>
              <a:t>-6</a:t>
            </a:r>
            <a:r>
              <a:rPr lang="en-US" sz="2000" dirty="0"/>
              <a:t>-10</a:t>
            </a:r>
            <a:r>
              <a:rPr lang="en-US" sz="2000" baseline="30000" dirty="0"/>
              <a:t>14 </a:t>
            </a:r>
            <a:r>
              <a:rPr lang="en-US" sz="2000" dirty="0">
                <a:latin typeface="Symbol" pitchFamily="2" charset="2"/>
              </a:rPr>
              <a:t>W</a:t>
            </a:r>
            <a:r>
              <a:rPr lang="en-US" sz="2000" dirty="0"/>
              <a:t>–cm)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One is always off (static dissipation ideally </a:t>
            </a:r>
            <a:r>
              <a:rPr lang="en-US" sz="2000" dirty="0">
                <a:solidFill>
                  <a:srgbClr val="FF0000"/>
                </a:solidFill>
              </a:rPr>
              <a:t>ZERO</a:t>
            </a:r>
            <a:r>
              <a:rPr lang="en-US" sz="2000" dirty="0"/>
              <a:t>)</a:t>
            </a:r>
            <a:r>
              <a:rPr lang="en-US" dirty="0"/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05B3F8D-A8DA-F2D7-3613-EE4FF0155E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1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60"/>
    </mc:Choice>
    <mc:Fallback xmlns="">
      <p:transition spd="slow" advTm="71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brain&#10;&#10;Description automatically generated">
            <a:extLst>
              <a:ext uri="{FF2B5EF4-FFF2-40B4-BE49-F238E27FC236}">
                <a16:creationId xmlns:a16="http://schemas.microsoft.com/office/drawing/2014/main" id="{7F2FEDF0-88D6-D1B1-43AB-35D0F1814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0552"/>
            <a:ext cx="7772400" cy="3112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94D580-596B-3459-130B-1D61E04340E0}"/>
              </a:ext>
            </a:extLst>
          </p:cNvPr>
          <p:cNvSpPr txBox="1"/>
          <p:nvPr/>
        </p:nvSpPr>
        <p:spPr>
          <a:xfrm>
            <a:off x="129050" y="4114800"/>
            <a:ext cx="2634054" cy="185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u="sng" dirty="0">
                <a:solidFill>
                  <a:srgbClr val="0000FF"/>
                </a:solidFill>
              </a:rPr>
              <a:t>Digital Computing in Silico</a:t>
            </a:r>
          </a:p>
          <a:p>
            <a:pPr>
              <a:buNone/>
            </a:pPr>
            <a:endParaRPr lang="en-US" sz="1400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400" dirty="0"/>
              <a:t>How we compute (algorithms)</a:t>
            </a:r>
          </a:p>
          <a:p>
            <a:pPr>
              <a:buNone/>
            </a:pPr>
            <a:r>
              <a:rPr lang="en-US" sz="1400" dirty="0"/>
              <a:t>How we add (Gates)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How we add quickly (CMOS)</a:t>
            </a:r>
          </a:p>
          <a:p>
            <a:pPr>
              <a:buNone/>
            </a:pPr>
            <a:r>
              <a:rPr lang="en-US" sz="1400" dirty="0"/>
              <a:t>Energy cost</a:t>
            </a:r>
          </a:p>
          <a:p>
            <a:pPr>
              <a:buNone/>
            </a:pPr>
            <a:r>
              <a:rPr lang="en-US" sz="1400" dirty="0"/>
              <a:t>How we fix errors </a:t>
            </a: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A66BEB6E-F25D-DAD3-3AA3-66D898E8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58658"/>
            <a:ext cx="89154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0000FF"/>
                </a:solidFill>
              </a:rPr>
              <a:t>Overall structure of this 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E42A5-D61E-A624-B72C-883E1B5424A0}"/>
              </a:ext>
            </a:extLst>
          </p:cNvPr>
          <p:cNvSpPr txBox="1"/>
          <p:nvPr/>
        </p:nvSpPr>
        <p:spPr>
          <a:xfrm>
            <a:off x="3048000" y="4061732"/>
            <a:ext cx="3200400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u="sng" dirty="0">
                <a:solidFill>
                  <a:srgbClr val="0000FF"/>
                </a:solidFill>
              </a:rPr>
              <a:t>Analog Computing in Carbo</a:t>
            </a:r>
          </a:p>
          <a:p>
            <a:pPr>
              <a:buNone/>
            </a:pPr>
            <a:endParaRPr lang="en-US" sz="1400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400" dirty="0"/>
              <a:t>How we train (Supervision)</a:t>
            </a:r>
          </a:p>
          <a:p>
            <a:pPr>
              <a:buNone/>
            </a:pPr>
            <a:r>
              <a:rPr lang="en-US" sz="1400" dirty="0"/>
              <a:t>Physics of Neurons (Boltzmann)</a:t>
            </a:r>
          </a:p>
          <a:p>
            <a:pPr>
              <a:buNone/>
            </a:pPr>
            <a:r>
              <a:rPr lang="en-US" sz="1400" dirty="0"/>
              <a:t>How we learn (time sampling)</a:t>
            </a:r>
          </a:p>
          <a:p>
            <a:pPr>
              <a:buNone/>
            </a:pPr>
            <a:r>
              <a:rPr lang="en-US" sz="1400" dirty="0"/>
              <a:t>Optimizing and Classifying</a:t>
            </a:r>
          </a:p>
          <a:p>
            <a:pPr>
              <a:buNone/>
            </a:pPr>
            <a:r>
              <a:rPr lang="en-US" sz="1400" dirty="0"/>
              <a:t>Transition Theory &amp; Inferencing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1E5D6-9D58-DAA7-6037-FBB17A9DC08E}"/>
              </a:ext>
            </a:extLst>
          </p:cNvPr>
          <p:cNvSpPr txBox="1"/>
          <p:nvPr/>
        </p:nvSpPr>
        <p:spPr>
          <a:xfrm>
            <a:off x="6019800" y="4061732"/>
            <a:ext cx="3200400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u="sng" dirty="0">
                <a:solidFill>
                  <a:srgbClr val="0000FF"/>
                </a:solidFill>
              </a:rPr>
              <a:t>Quantum Computing in Magneto</a:t>
            </a:r>
          </a:p>
          <a:p>
            <a:pPr>
              <a:buNone/>
            </a:pPr>
            <a:endParaRPr lang="en-US" sz="1400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400" dirty="0"/>
              <a:t>Quantum Spins and Hardware</a:t>
            </a:r>
          </a:p>
          <a:p>
            <a:pPr>
              <a:buNone/>
            </a:pPr>
            <a:r>
              <a:rPr lang="en-US" sz="1400" dirty="0"/>
              <a:t>Quantum Physics</a:t>
            </a:r>
          </a:p>
          <a:p>
            <a:pPr>
              <a:buNone/>
            </a:pPr>
            <a:r>
              <a:rPr lang="en-US" sz="1400" dirty="0"/>
              <a:t>Entanglement and Superposition</a:t>
            </a:r>
          </a:p>
          <a:p>
            <a:pPr>
              <a:buNone/>
            </a:pPr>
            <a:r>
              <a:rPr lang="en-US" sz="1400" dirty="0"/>
              <a:t>Quantum Search and Annealing</a:t>
            </a:r>
          </a:p>
          <a:p>
            <a:pPr>
              <a:buNone/>
            </a:pPr>
            <a:r>
              <a:rPr lang="en-US" sz="1400" dirty="0"/>
              <a:t>Quantum Gates and Factorization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B5114-3089-EBBA-5F1A-1C9FBDE5AE56}"/>
              </a:ext>
            </a:extLst>
          </p:cNvPr>
          <p:cNvSpPr/>
          <p:nvPr/>
        </p:nvSpPr>
        <p:spPr>
          <a:xfrm>
            <a:off x="3048000" y="3886200"/>
            <a:ext cx="5981700" cy="2810099"/>
          </a:xfrm>
          <a:prstGeom prst="rect">
            <a:avLst/>
          </a:prstGeom>
          <a:solidFill>
            <a:schemeClr val="bg1">
              <a:alpha val="83348"/>
            </a:schemeClr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03458-7AC2-38E8-DF8E-D6B78D57B230}"/>
              </a:ext>
            </a:extLst>
          </p:cNvPr>
          <p:cNvSpPr/>
          <p:nvPr/>
        </p:nvSpPr>
        <p:spPr>
          <a:xfrm>
            <a:off x="2819400" y="891990"/>
            <a:ext cx="6126229" cy="2810099"/>
          </a:xfrm>
          <a:prstGeom prst="rect">
            <a:avLst/>
          </a:prstGeom>
          <a:solidFill>
            <a:schemeClr val="bg1">
              <a:alpha val="83348"/>
            </a:schemeClr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56900-1D0D-D8A7-B9F9-430B72E2806E}"/>
              </a:ext>
            </a:extLst>
          </p:cNvPr>
          <p:cNvSpPr/>
          <p:nvPr/>
        </p:nvSpPr>
        <p:spPr>
          <a:xfrm>
            <a:off x="114300" y="3886200"/>
            <a:ext cx="2648802" cy="2551567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D5C6914-7329-01A8-3893-BC68F58CB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06"/>
    </mc:Choice>
    <mc:Fallback xmlns="">
      <p:transition spd="slow" advTm="24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chip with text&#10;&#10;Description automatically generated">
            <a:extLst>
              <a:ext uri="{FF2B5EF4-FFF2-40B4-BE49-F238E27FC236}">
                <a16:creationId xmlns:a16="http://schemas.microsoft.com/office/drawing/2014/main" id="{79C8C645-4E01-53FD-591B-A642A636DA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99354"/>
            <a:ext cx="4160214" cy="525929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4EF366-FAB2-B71B-96BB-BB001F4AC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8"/>
    </mc:Choice>
    <mc:Fallback xmlns="">
      <p:transition spd="slow" advTm="4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819501-E3CF-7A66-642B-90500DB1CB53}"/>
              </a:ext>
            </a:extLst>
          </p:cNvPr>
          <p:cNvSpPr txBox="1"/>
          <p:nvPr/>
        </p:nvSpPr>
        <p:spPr>
          <a:xfrm>
            <a:off x="1546646" y="104910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</a:rPr>
              <a:t>Recall Two pieces in ML/AI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C44FBB36-C85D-5999-B00F-89A29C9F7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0" y="4217715"/>
            <a:ext cx="3333822" cy="2271136"/>
          </a:xfrm>
          <a:prstGeom prst="rect">
            <a:avLst/>
          </a:prstGeom>
        </p:spPr>
      </p:pic>
      <p:pic>
        <p:nvPicPr>
          <p:cNvPr id="7" name="Picture 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6D9C548-910C-9840-3D1A-39D989F71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34" y="4302820"/>
            <a:ext cx="2136861" cy="240278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DDED5E27-C068-D2DC-AE29-B523B0A4A949}"/>
              </a:ext>
            </a:extLst>
          </p:cNvPr>
          <p:cNvSpPr/>
          <p:nvPr/>
        </p:nvSpPr>
        <p:spPr>
          <a:xfrm>
            <a:off x="4267200" y="5313710"/>
            <a:ext cx="1633739" cy="381000"/>
          </a:xfrm>
          <a:prstGeom prst="rightArrow">
            <a:avLst/>
          </a:prstGeom>
          <a:solidFill>
            <a:srgbClr val="00B0F0"/>
          </a:solidFill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1FBC9-5CC4-6F30-E3A6-2993EBC87A7A}"/>
              </a:ext>
            </a:extLst>
          </p:cNvPr>
          <p:cNvSpPr txBox="1"/>
          <p:nvPr/>
        </p:nvSpPr>
        <p:spPr>
          <a:xfrm>
            <a:off x="2955634" y="4419600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0000FF"/>
                </a:solidFill>
              </a:rPr>
              <a:t>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F6235-D8B5-7117-5BC6-F6E33CA0D876}"/>
              </a:ext>
            </a:extLst>
          </p:cNvPr>
          <p:cNvSpPr txBox="1"/>
          <p:nvPr/>
        </p:nvSpPr>
        <p:spPr>
          <a:xfrm>
            <a:off x="7064303" y="4411858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rgbClr val="0000FF"/>
                </a:solidFill>
              </a:rPr>
              <a:t>Threshold</a:t>
            </a:r>
          </a:p>
        </p:txBody>
      </p:sp>
      <p:pic>
        <p:nvPicPr>
          <p:cNvPr id="10" name="Picture 9" descr="A diagram of a function&#10;&#10;Description automatically generated">
            <a:extLst>
              <a:ext uri="{FF2B5EF4-FFF2-40B4-BE49-F238E27FC236}">
                <a16:creationId xmlns:a16="http://schemas.microsoft.com/office/drawing/2014/main" id="{5DBCF7DD-45D7-7E7A-4262-4A2FE9FE9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0" y="954534"/>
            <a:ext cx="2896440" cy="2774741"/>
          </a:xfrm>
          <a:prstGeom prst="rect">
            <a:avLst/>
          </a:prstGeom>
        </p:spPr>
      </p:pic>
      <p:pic>
        <p:nvPicPr>
          <p:cNvPr id="12" name="Picture 11" descr="A diagram of a decision boundary&#10;&#10;Description automatically generated">
            <a:extLst>
              <a:ext uri="{FF2B5EF4-FFF2-40B4-BE49-F238E27FC236}">
                <a16:creationId xmlns:a16="http://schemas.microsoft.com/office/drawing/2014/main" id="{4C73A432-258C-03B6-B0B0-2CB538C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38" y="924987"/>
            <a:ext cx="2283651" cy="277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D9B0B1-AB30-9641-8317-5C1B86C9B016}"/>
              </a:ext>
            </a:extLst>
          </p:cNvPr>
          <p:cNvSpPr/>
          <p:nvPr/>
        </p:nvSpPr>
        <p:spPr>
          <a:xfrm>
            <a:off x="152400" y="751241"/>
            <a:ext cx="3962400" cy="5954359"/>
          </a:xfrm>
          <a:prstGeom prst="rect">
            <a:avLst/>
          </a:prstGeom>
          <a:solidFill>
            <a:srgbClr val="FFFF00">
              <a:alpha val="13000"/>
            </a:srgbClr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35F3EFAD-D8CF-E2CF-A72B-C19D6BBEF5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6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82"/>
    </mc:Choice>
    <mc:Fallback xmlns="">
      <p:transition spd="slow" advTm="58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FD926-0C6D-1268-4D05-B7D7B8B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632AB-A3DC-5DA5-7765-4BA11FC1AA82}"/>
              </a:ext>
            </a:extLst>
          </p:cNvPr>
          <p:cNvSpPr txBox="1"/>
          <p:nvPr/>
        </p:nvSpPr>
        <p:spPr>
          <a:xfrm>
            <a:off x="934402" y="1042820"/>
            <a:ext cx="511010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Encode info in binary (BITs):</a:t>
            </a:r>
          </a:p>
          <a:p>
            <a:pPr>
              <a:buNone/>
            </a:pPr>
            <a:endParaRPr lang="en-US" dirty="0"/>
          </a:p>
          <a:p>
            <a:pPr marL="457200" indent="-457200">
              <a:buAutoNum type="arabicPlain" startAt="10010"/>
            </a:pPr>
            <a:r>
              <a:rPr lang="en-US" dirty="0">
                <a:sym typeface="Wingdings" pitchFamily="2" charset="2"/>
              </a:rPr>
              <a:t>      18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11011    </a:t>
            </a:r>
            <a:r>
              <a:rPr lang="en-US" dirty="0"/>
              <a:t>   27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936504-8684-CD75-A3BB-8A6629CEF750}"/>
              </a:ext>
            </a:extLst>
          </p:cNvPr>
          <p:cNvGrpSpPr/>
          <p:nvPr/>
        </p:nvGrpSpPr>
        <p:grpSpPr>
          <a:xfrm>
            <a:off x="6025460" y="1024449"/>
            <a:ext cx="259200" cy="1168560"/>
            <a:chOff x="4516360" y="4626840"/>
            <a:chExt cx="259200" cy="11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F42F38-5C64-8812-A9EE-3B3FCCEA2383}"/>
                    </a:ext>
                  </a:extLst>
                </p14:cNvPr>
                <p14:cNvContentPartPr/>
                <p14:nvPr/>
              </p14:nvContentPartPr>
              <p14:xfrm>
                <a:off x="4516360" y="4834200"/>
                <a:ext cx="131400" cy="96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00E372-5836-8D9C-0397-1755529B35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07360" y="4825560"/>
                  <a:ext cx="149040" cy="9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CAFA03-9E9E-3855-BA1C-A1177161547E}"/>
                    </a:ext>
                  </a:extLst>
                </p14:cNvPr>
                <p14:cNvContentPartPr/>
                <p14:nvPr/>
              </p14:nvContentPartPr>
              <p14:xfrm>
                <a:off x="4608520" y="4626840"/>
                <a:ext cx="12924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F84B5F-88F3-CE7E-354C-8FD866C501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99880" y="4617840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F525C2-E523-83B3-E37E-331185EAF7AC}"/>
                    </a:ext>
                  </a:extLst>
                </p14:cNvPr>
                <p14:cNvContentPartPr/>
                <p14:nvPr/>
              </p14:nvContentPartPr>
              <p14:xfrm>
                <a:off x="4668280" y="4648800"/>
                <a:ext cx="360" cy="89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D2B10A-84E1-1A73-04A2-F03D1EA162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59280" y="4640160"/>
                  <a:ext cx="1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F3B07C-BC50-82D6-1DF7-BA5FD0E9D3CD}"/>
                    </a:ext>
                  </a:extLst>
                </p14:cNvPr>
                <p14:cNvContentPartPr/>
                <p14:nvPr/>
              </p14:nvContentPartPr>
              <p14:xfrm>
                <a:off x="4603120" y="4738080"/>
                <a:ext cx="17244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FA9359-7F4D-33FE-D6AC-F4E6B57C40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94480" y="4729080"/>
                  <a:ext cx="1900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BFE5E1-9722-5CA0-7419-67FE329DDD39}"/>
                  </a:ext>
                </a:extLst>
              </p14:cNvPr>
              <p14:cNvContentPartPr/>
              <p14:nvPr/>
            </p14:nvContentPartPr>
            <p14:xfrm>
              <a:off x="6108260" y="2169969"/>
              <a:ext cx="28080" cy="658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BFE5E1-9722-5CA0-7419-67FE329DDD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9260" y="2160969"/>
                <a:ext cx="4572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33A69E-475D-7218-1523-56C381DE0913}"/>
                  </a:ext>
                </a:extLst>
              </p14:cNvPr>
              <p14:cNvContentPartPr/>
              <p14:nvPr/>
            </p14:nvContentPartPr>
            <p14:xfrm>
              <a:off x="7070540" y="2074209"/>
              <a:ext cx="360" cy="25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33A69E-475D-7218-1523-56C381DE09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1540" y="2065209"/>
                <a:ext cx="1800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53CBC06-CD84-11FD-3D55-94B38E8AEEC9}"/>
              </a:ext>
            </a:extLst>
          </p:cNvPr>
          <p:cNvGrpSpPr/>
          <p:nvPr/>
        </p:nvGrpSpPr>
        <p:grpSpPr>
          <a:xfrm>
            <a:off x="6167660" y="2612049"/>
            <a:ext cx="1787400" cy="250200"/>
            <a:chOff x="4658560" y="6214440"/>
            <a:chExt cx="178740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43D71B-2121-B0ED-6E82-DCE4C37E8C74}"/>
                    </a:ext>
                  </a:extLst>
                </p14:cNvPr>
                <p14:cNvContentPartPr/>
                <p14:nvPr/>
              </p14:nvContentPartPr>
              <p14:xfrm>
                <a:off x="4658560" y="6284640"/>
                <a:ext cx="1787400" cy="9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4F9775-FCBE-0D5B-97C4-B5E210F589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9920" y="6276000"/>
                  <a:ext cx="1805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DEDB7B-A606-B814-5CA2-65CE610CD2DC}"/>
                    </a:ext>
                  </a:extLst>
                </p14:cNvPr>
                <p14:cNvContentPartPr/>
                <p14:nvPr/>
              </p14:nvContentPartPr>
              <p14:xfrm>
                <a:off x="6297280" y="6228120"/>
                <a:ext cx="128880" cy="168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5B4846-42D4-67A5-1F17-00EA7B3DF4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88280" y="6219480"/>
                  <a:ext cx="146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CD565E2-899C-09A6-5D9E-215800350981}"/>
                    </a:ext>
                  </a:extLst>
                </p14:cNvPr>
                <p14:cNvContentPartPr/>
                <p14:nvPr/>
              </p14:nvContentPartPr>
              <p14:xfrm>
                <a:off x="4826320" y="6321720"/>
                <a:ext cx="5400" cy="142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816D99-722C-2147-87D3-85EAC0652F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17680" y="6313080"/>
                  <a:ext cx="23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890641-4C01-0473-3391-5E9C80023785}"/>
                    </a:ext>
                  </a:extLst>
                </p14:cNvPr>
                <p14:cNvContentPartPr/>
                <p14:nvPr/>
              </p14:nvContentPartPr>
              <p14:xfrm>
                <a:off x="5070400" y="6317040"/>
                <a:ext cx="6840" cy="115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4258A1-CB76-247D-32DF-FB1964AD95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61760" y="6308040"/>
                  <a:ext cx="24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48E5EE-B100-3C3A-9B04-8A36507F7F3A}"/>
                    </a:ext>
                  </a:extLst>
                </p14:cNvPr>
                <p14:cNvContentPartPr/>
                <p14:nvPr/>
              </p14:nvContentPartPr>
              <p14:xfrm>
                <a:off x="5299360" y="6330720"/>
                <a:ext cx="8640" cy="110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480A08-4DE4-F985-B957-A3C53667B8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90360" y="6322080"/>
                  <a:ext cx="26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8526FC2-D883-7A13-7C1E-5940E2833CD4}"/>
                    </a:ext>
                  </a:extLst>
                </p14:cNvPr>
                <p14:cNvContentPartPr/>
                <p14:nvPr/>
              </p14:nvContentPartPr>
              <p14:xfrm>
                <a:off x="5508520" y="6325320"/>
                <a:ext cx="2880" cy="10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A48AC5-D5DA-142F-83C9-FF3338A752A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99880" y="6316320"/>
                  <a:ext cx="20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949329-1228-6042-2677-993BB3903376}"/>
                    </a:ext>
                  </a:extLst>
                </p14:cNvPr>
                <p14:cNvContentPartPr/>
                <p14:nvPr/>
              </p14:nvContentPartPr>
              <p14:xfrm>
                <a:off x="5717680" y="6312720"/>
                <a:ext cx="360" cy="121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C6C69E-6EDB-EA01-AB72-B511579743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08680" y="6304080"/>
                  <a:ext cx="1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3BFF14-232D-FB27-6D75-EF72D6AE6C87}"/>
                    </a:ext>
                  </a:extLst>
                </p14:cNvPr>
                <p14:cNvContentPartPr/>
                <p14:nvPr/>
              </p14:nvContentPartPr>
              <p14:xfrm>
                <a:off x="5929360" y="6306240"/>
                <a:ext cx="5760" cy="11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2418776-AE1E-373F-4A76-83A7211A4A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20360" y="6297240"/>
                  <a:ext cx="23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73A62EA-25D2-3C69-8D21-3F45A6338730}"/>
                    </a:ext>
                  </a:extLst>
                </p14:cNvPr>
                <p14:cNvContentPartPr/>
                <p14:nvPr/>
              </p14:nvContentPartPr>
              <p14:xfrm>
                <a:off x="6138160" y="6214440"/>
                <a:ext cx="360" cy="155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316A16-AB92-CE8D-49F5-610A64E975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29160" y="6205440"/>
                  <a:ext cx="180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7DE95C-8A50-F8DA-9D03-4283918F2D8E}"/>
              </a:ext>
            </a:extLst>
          </p:cNvPr>
          <p:cNvGrpSpPr/>
          <p:nvPr/>
        </p:nvGrpSpPr>
        <p:grpSpPr>
          <a:xfrm>
            <a:off x="6098180" y="2051529"/>
            <a:ext cx="1939320" cy="94320"/>
            <a:chOff x="4589080" y="5653920"/>
            <a:chExt cx="193932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2A3670-08D7-68F4-BC18-A6BDC40C47B0}"/>
                    </a:ext>
                  </a:extLst>
                </p14:cNvPr>
                <p14:cNvContentPartPr/>
                <p14:nvPr/>
              </p14:nvContentPartPr>
              <p14:xfrm>
                <a:off x="4598080" y="5709720"/>
                <a:ext cx="1915200" cy="3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11890AB-F061-74B7-CF5C-13B564F6A2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89440" y="5700720"/>
                  <a:ext cx="1932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A4A251-9508-0D18-F0DA-18FB788E2830}"/>
                    </a:ext>
                  </a:extLst>
                </p14:cNvPr>
                <p14:cNvContentPartPr/>
                <p14:nvPr/>
              </p14:nvContentPartPr>
              <p14:xfrm>
                <a:off x="6415360" y="5653920"/>
                <a:ext cx="113040" cy="81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3A211E-F419-A079-38C4-7694932EE6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06360" y="5644920"/>
                  <a:ext cx="130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A3D491-1480-426A-A842-A31F4B79E39D}"/>
                    </a:ext>
                  </a:extLst>
                </p14:cNvPr>
                <p14:cNvContentPartPr/>
                <p14:nvPr/>
              </p14:nvContentPartPr>
              <p14:xfrm>
                <a:off x="4589080" y="5669760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20D133-B289-D0C6-1685-D9EAE50114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80440" y="5661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C3472C-2975-0DB1-7ABE-EF5F00B21CEF}"/>
                  </a:ext>
                </a:extLst>
              </p14:cNvPr>
              <p14:cNvContentPartPr/>
              <p14:nvPr/>
            </p14:nvContentPartPr>
            <p14:xfrm>
              <a:off x="6098180" y="2067369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C3472C-2975-0DB1-7ABE-EF5F00B21CE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9180" y="20583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312E727-1F7E-219F-310F-D5ACC9F97BB6}"/>
              </a:ext>
            </a:extLst>
          </p:cNvPr>
          <p:cNvGrpSpPr/>
          <p:nvPr/>
        </p:nvGrpSpPr>
        <p:grpSpPr>
          <a:xfrm>
            <a:off x="6123740" y="1247649"/>
            <a:ext cx="1391400" cy="877320"/>
            <a:chOff x="4614640" y="4850040"/>
            <a:chExt cx="1391400" cy="87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66D793-F0EC-F7F1-A284-583B9584B916}"/>
                    </a:ext>
                  </a:extLst>
                </p14:cNvPr>
                <p14:cNvContentPartPr/>
                <p14:nvPr/>
              </p14:nvContentPartPr>
              <p14:xfrm>
                <a:off x="4614640" y="5136240"/>
                <a:ext cx="1391400" cy="591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B14C7CB-1043-E8D7-1EBF-E10C5114E7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05640" y="5127240"/>
                  <a:ext cx="140904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E7B240-6EA1-A863-81E0-07B3D4D5F40B}"/>
                    </a:ext>
                  </a:extLst>
                </p14:cNvPr>
                <p14:cNvContentPartPr/>
                <p14:nvPr/>
              </p14:nvContentPartPr>
              <p14:xfrm>
                <a:off x="4881760" y="4959480"/>
                <a:ext cx="360" cy="116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28889A-B5E2-E9B4-96AA-33FD49F880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73120" y="4950840"/>
                  <a:ext cx="18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087A82-F854-A878-789C-9F76515C1AE9}"/>
                    </a:ext>
                  </a:extLst>
                </p14:cNvPr>
                <p14:cNvContentPartPr/>
                <p14:nvPr/>
              </p14:nvContentPartPr>
              <p14:xfrm>
                <a:off x="5118280" y="4930320"/>
                <a:ext cx="93600" cy="10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4D1DB13-B1E6-1370-58D2-A29ABFC537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09640" y="4921680"/>
                  <a:ext cx="111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822F674-0373-26BD-C8B6-24F724F01353}"/>
                    </a:ext>
                  </a:extLst>
                </p14:cNvPr>
                <p14:cNvContentPartPr/>
                <p14:nvPr/>
              </p14:nvContentPartPr>
              <p14:xfrm>
                <a:off x="5297560" y="4928160"/>
                <a:ext cx="122400" cy="10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4C10CA-AA0D-C18C-D9BB-048D6CB89D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88560" y="4919520"/>
                  <a:ext cx="14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D01E98-9E9D-5BCB-013A-1A8D6B0E9ABC}"/>
                    </a:ext>
                  </a:extLst>
                </p14:cNvPr>
                <p14:cNvContentPartPr/>
                <p14:nvPr/>
              </p14:nvContentPartPr>
              <p14:xfrm>
                <a:off x="5568640" y="4904040"/>
                <a:ext cx="360" cy="10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31F5A8-126C-D754-1CC1-EE8F92EC93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59640" y="4895040"/>
                  <a:ext cx="18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FB34DC-A00A-BDC8-3957-DBB15C2DC1E7}"/>
                    </a:ext>
                  </a:extLst>
                </p14:cNvPr>
                <p14:cNvContentPartPr/>
                <p14:nvPr/>
              </p14:nvContentPartPr>
              <p14:xfrm>
                <a:off x="5793280" y="4850040"/>
                <a:ext cx="156960" cy="12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252048-CE45-E26C-D3FD-60FF2651BB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84640" y="4841040"/>
                  <a:ext cx="17460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4604B62-43A1-8DC0-75F4-EE97F73736FE}"/>
                  </a:ext>
                </a:extLst>
              </p14:cNvPr>
              <p14:cNvContentPartPr/>
              <p14:nvPr/>
            </p14:nvContentPartPr>
            <p14:xfrm>
              <a:off x="6922220" y="2946129"/>
              <a:ext cx="74880" cy="143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4604B62-43A1-8DC0-75F4-EE97F73736F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13220" y="2937152"/>
                <a:ext cx="92520" cy="160876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30A01A1-7C2F-FB4C-D038-286689941CD1}"/>
              </a:ext>
            </a:extLst>
          </p:cNvPr>
          <p:cNvGrpSpPr/>
          <p:nvPr/>
        </p:nvGrpSpPr>
        <p:grpSpPr>
          <a:xfrm>
            <a:off x="6123740" y="2203089"/>
            <a:ext cx="1671480" cy="609120"/>
            <a:chOff x="4614640" y="5805480"/>
            <a:chExt cx="167148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DCE154A-F6D3-C31E-CB6E-06A2E9DF1D83}"/>
                    </a:ext>
                  </a:extLst>
                </p14:cNvPr>
                <p14:cNvContentPartPr/>
                <p14:nvPr/>
              </p14:nvContentPartPr>
              <p14:xfrm>
                <a:off x="4614640" y="5933280"/>
                <a:ext cx="682560" cy="444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C16FE6-4BF5-F205-C62C-3EEA9483D3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05640" y="5924640"/>
                  <a:ext cx="7002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840224-4454-E313-B3F1-2B976D52398A}"/>
                    </a:ext>
                  </a:extLst>
                </p14:cNvPr>
                <p14:cNvContentPartPr/>
                <p14:nvPr/>
              </p14:nvContentPartPr>
              <p14:xfrm>
                <a:off x="4945480" y="5808000"/>
                <a:ext cx="2880" cy="128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66D0991-2C01-F618-B65D-92A4F5439B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36840" y="5799360"/>
                  <a:ext cx="20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98423A-62D6-C548-3A82-40DE5E660162}"/>
                    </a:ext>
                  </a:extLst>
                </p14:cNvPr>
                <p14:cNvContentPartPr/>
                <p14:nvPr/>
              </p14:nvContentPartPr>
              <p14:xfrm>
                <a:off x="5169040" y="5805480"/>
                <a:ext cx="360" cy="10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E3D38C-AF5C-D7BF-273E-5F0F471E4C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60040" y="5796480"/>
                  <a:ext cx="18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F20CEE-AEF3-6901-5B40-FB19EDDCF87D}"/>
                    </a:ext>
                  </a:extLst>
                </p14:cNvPr>
                <p14:cNvContentPartPr/>
                <p14:nvPr/>
              </p14:nvContentPartPr>
              <p14:xfrm>
                <a:off x="5323120" y="5935800"/>
                <a:ext cx="214920" cy="412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B485B8-6E5C-669F-AE82-9711EE3290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14120" y="5927160"/>
                  <a:ext cx="232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E434E3-2237-4314-8400-E9BEB69CAA1D}"/>
                    </a:ext>
                  </a:extLst>
                </p14:cNvPr>
                <p14:cNvContentPartPr/>
                <p14:nvPr/>
              </p14:nvContentPartPr>
              <p14:xfrm>
                <a:off x="5525080" y="5930040"/>
                <a:ext cx="369000" cy="48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4BBD28-4153-58CE-EFF6-9F36B5D773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16080" y="5921040"/>
                  <a:ext cx="3866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88B5BC-6740-3D7E-8D5D-89707F26991C}"/>
                    </a:ext>
                  </a:extLst>
                </p14:cNvPr>
                <p14:cNvContentPartPr/>
                <p14:nvPr/>
              </p14:nvContentPartPr>
              <p14:xfrm>
                <a:off x="5621920" y="5981880"/>
                <a:ext cx="3240" cy="118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31B354-D2D9-F31D-406A-6376DEA8BA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12920" y="5972880"/>
                  <a:ext cx="20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BCC9CB-47FC-E25B-9CC4-08722A6E76B3}"/>
                    </a:ext>
                  </a:extLst>
                </p14:cNvPr>
                <p14:cNvContentPartPr/>
                <p14:nvPr/>
              </p14:nvContentPartPr>
              <p14:xfrm>
                <a:off x="5808760" y="6003480"/>
                <a:ext cx="360" cy="84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24FEA79-3D3F-21DA-299B-53E927D9C4D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0120" y="5994480"/>
                  <a:ext cx="18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5177AC-FA94-DE36-6058-7B007F0207F3}"/>
                    </a:ext>
                  </a:extLst>
                </p14:cNvPr>
                <p14:cNvContentPartPr/>
                <p14:nvPr/>
              </p14:nvContentPartPr>
              <p14:xfrm>
                <a:off x="5893720" y="5950200"/>
                <a:ext cx="392400" cy="380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3336605-7BD7-6B9D-7D87-946E3E61B3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84720" y="5941200"/>
                  <a:ext cx="4100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D861C47-A7C7-7A59-FAE2-886B352E9B36}"/>
                    </a:ext>
                  </a:extLst>
                </p14:cNvPr>
                <p14:cNvContentPartPr/>
                <p14:nvPr/>
              </p14:nvContentPartPr>
              <p14:xfrm>
                <a:off x="5914960" y="5943000"/>
                <a:ext cx="14040" cy="356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5ED005-B6B5-6E49-A863-9159A32893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06320" y="5934360"/>
                  <a:ext cx="3168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D00442C-13DB-C09A-C531-62380428AEA1}"/>
                  </a:ext>
                </a:extLst>
              </p14:cNvPr>
              <p14:cNvContentPartPr/>
              <p14:nvPr/>
            </p14:nvContentPartPr>
            <p14:xfrm>
              <a:off x="7232900" y="2081049"/>
              <a:ext cx="255240" cy="57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D00442C-13DB-C09A-C531-62380428AEA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23900" y="2072049"/>
                <a:ext cx="27288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E785F72-FCDB-BB63-B9D2-4D958EB528D7}"/>
              </a:ext>
            </a:extLst>
          </p:cNvPr>
          <p:cNvGrpSpPr/>
          <p:nvPr/>
        </p:nvGrpSpPr>
        <p:grpSpPr>
          <a:xfrm>
            <a:off x="409449" y="3494343"/>
            <a:ext cx="2566440" cy="3015444"/>
            <a:chOff x="215858" y="3478530"/>
            <a:chExt cx="2566440" cy="3015444"/>
          </a:xfrm>
        </p:grpSpPr>
        <p:pic>
          <p:nvPicPr>
            <p:cNvPr id="68" name="Picture 67" descr="A diagram of a diagram&#10;&#10;Description automatically generated">
              <a:extLst>
                <a:ext uri="{FF2B5EF4-FFF2-40B4-BE49-F238E27FC236}">
                  <a16:creationId xmlns:a16="http://schemas.microsoft.com/office/drawing/2014/main" id="{BF111240-F56C-3B33-E710-F8ECE424B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98" y="3609188"/>
              <a:ext cx="1975135" cy="2122533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5573463-0C76-AEB3-51D3-0F2F84086C7A}"/>
                </a:ext>
              </a:extLst>
            </p:cNvPr>
            <p:cNvGrpSpPr/>
            <p:nvPr/>
          </p:nvGrpSpPr>
          <p:grpSpPr>
            <a:xfrm>
              <a:off x="238538" y="3960654"/>
              <a:ext cx="180720" cy="262080"/>
              <a:chOff x="707938" y="2776933"/>
              <a:chExt cx="180720" cy="26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E6EE09F-3A65-A230-D99A-DF8F0E117D8E}"/>
                      </a:ext>
                    </a:extLst>
                  </p14:cNvPr>
                  <p14:cNvContentPartPr/>
                  <p14:nvPr/>
                </p14:nvContentPartPr>
                <p14:xfrm>
                  <a:off x="715498" y="2776933"/>
                  <a:ext cx="173160" cy="26208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E6C7BA17-527F-4254-4B23-59295C493296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06858" y="2768293"/>
                    <a:ext cx="190800" cy="27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B1D0BDE0-8C2D-68A4-E6D0-C52F6444B1A0}"/>
                      </a:ext>
                    </a:extLst>
                  </p14:cNvPr>
                  <p14:cNvContentPartPr/>
                  <p14:nvPr/>
                </p14:nvContentPartPr>
                <p14:xfrm>
                  <a:off x="707938" y="2928133"/>
                  <a:ext cx="150480" cy="216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34D942B3-3A27-37C5-F9C8-A086093855B1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98938" y="2919493"/>
                    <a:ext cx="168120" cy="19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8F1FCCB-017F-3860-2A4F-65C8E2BA1CEB}"/>
                    </a:ext>
                  </a:extLst>
                </p14:cNvPr>
                <p14:cNvContentPartPr/>
                <p14:nvPr/>
              </p14:nvContentPartPr>
              <p14:xfrm>
                <a:off x="215858" y="4301574"/>
                <a:ext cx="193320" cy="273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F1FCCB-017F-3860-2A4F-65C8E2BA1C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6858" y="4292574"/>
                  <a:ext cx="210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132B46-DF1A-FA13-7E2F-90157C32328B}"/>
                    </a:ext>
                  </a:extLst>
                </p14:cNvPr>
                <p14:cNvContentPartPr/>
                <p14:nvPr/>
              </p14:nvContentPartPr>
              <p14:xfrm>
                <a:off x="2257058" y="4003854"/>
                <a:ext cx="129240" cy="26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132B46-DF1A-FA13-7E2F-90157C3232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48058" y="3994854"/>
                  <a:ext cx="146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B534067-D0B7-854E-F6EA-F0763706B4A4}"/>
                    </a:ext>
                  </a:extLst>
                </p14:cNvPr>
                <p14:cNvContentPartPr/>
                <p14:nvPr/>
              </p14:nvContentPartPr>
              <p14:xfrm>
                <a:off x="2393498" y="4903854"/>
                <a:ext cx="125640" cy="252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B534067-D0B7-854E-F6EA-F0763706B4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84498" y="4894854"/>
                  <a:ext cx="143280" cy="270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A120325-A0B9-EA44-0629-861CB513DE16}"/>
                </a:ext>
              </a:extLst>
            </p:cNvPr>
            <p:cNvGrpSpPr/>
            <p:nvPr/>
          </p:nvGrpSpPr>
          <p:grpSpPr>
            <a:xfrm>
              <a:off x="1384058" y="4103574"/>
              <a:ext cx="870840" cy="2390400"/>
              <a:chOff x="1853458" y="2919853"/>
              <a:chExt cx="870840" cy="23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40488AD3-C22D-620D-CAE8-EF081FDAB059}"/>
                      </a:ext>
                    </a:extLst>
                  </p14:cNvPr>
                  <p14:cNvContentPartPr/>
                  <p14:nvPr/>
                </p14:nvContentPartPr>
                <p14:xfrm>
                  <a:off x="1853458" y="3864133"/>
                  <a:ext cx="865080" cy="144612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C61CA93B-9C51-1CC7-6D29-19F8D766452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844458" y="3855493"/>
                    <a:ext cx="882720" cy="14637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621E100-2993-B592-E678-D1D3920D3DB2}"/>
                  </a:ext>
                </a:extLst>
              </p:cNvPr>
              <p:cNvGrpSpPr/>
              <p:nvPr/>
            </p:nvGrpSpPr>
            <p:grpSpPr>
              <a:xfrm>
                <a:off x="2548258" y="2919853"/>
                <a:ext cx="176040" cy="143280"/>
                <a:chOff x="2548258" y="2919853"/>
                <a:chExt cx="176040" cy="143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3B9367D-AFAE-17FE-DA90-2D6E50330E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14138" y="3008053"/>
                    <a:ext cx="360" cy="360"/>
                  </p14:xfrm>
                </p:contentPart>
              </mc:Choice>
              <mc:Fallback xmlns="">
                <p:pic>
                  <p:nvPicPr>
                    <p:cNvPr id="198" name="Ink 197">
                      <a:extLst>
                        <a:ext uri="{FF2B5EF4-FFF2-40B4-BE49-F238E27FC236}">
                          <a16:creationId xmlns:a16="http://schemas.microsoft.com/office/drawing/2014/main" id="{9EEE2B26-AF23-B631-0FCA-74F467AD8228}"/>
                        </a:ext>
                      </a:extLst>
                    </p:cNvPr>
                    <p:cNvPicPr/>
                    <p:nvPr/>
                  </p:nvPicPr>
                  <p:blipFill>
                    <a:blip r:embed="rId163"/>
                    <a:stretch>
                      <a:fillRect/>
                    </a:stretch>
                  </p:blipFill>
                  <p:spPr>
                    <a:xfrm>
                      <a:off x="2605498" y="2999053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39AEDC94-145A-2B98-C37C-E2F3F61D45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48258" y="3008053"/>
                    <a:ext cx="176040" cy="360"/>
                  </p14:xfrm>
                </p:contentPart>
              </mc:Choice>
              <mc:Fallback xmlns="">
                <p:pic>
                  <p:nvPicPr>
                    <p:cNvPr id="199" name="Ink 198">
                      <a:extLst>
                        <a:ext uri="{FF2B5EF4-FFF2-40B4-BE49-F238E27FC236}">
                          <a16:creationId xmlns:a16="http://schemas.microsoft.com/office/drawing/2014/main" id="{02D4651A-F9A3-1ECE-1B63-0D8476C70CCA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2539258" y="2999053"/>
                      <a:ext cx="19368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AD07E663-77AF-3B27-7661-EA39C17638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36458" y="2919853"/>
                    <a:ext cx="70200" cy="143280"/>
                  </p14:xfrm>
                </p:contentPart>
              </mc:Choice>
              <mc:Fallback xmlns="">
                <p:pic>
                  <p:nvPicPr>
                    <p:cNvPr id="200" name="Ink 199">
                      <a:extLst>
                        <a:ext uri="{FF2B5EF4-FFF2-40B4-BE49-F238E27FC236}">
                          <a16:creationId xmlns:a16="http://schemas.microsoft.com/office/drawing/2014/main" id="{1C1E8412-6914-6969-5A4A-911859C4AB83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2627818" y="2910853"/>
                      <a:ext cx="87840" cy="160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78059A7-7132-BFAC-A414-982A9CE29430}"/>
                </a:ext>
              </a:extLst>
            </p:cNvPr>
            <p:cNvGrpSpPr/>
            <p:nvPr/>
          </p:nvGrpSpPr>
          <p:grpSpPr>
            <a:xfrm>
              <a:off x="2481698" y="5089170"/>
              <a:ext cx="300600" cy="182160"/>
              <a:chOff x="2951098" y="3905449"/>
              <a:chExt cx="300600" cy="182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BBFE22D5-1C5F-3EA0-16A5-CC951319FB12}"/>
                      </a:ext>
                    </a:extLst>
                  </p14:cNvPr>
                  <p14:cNvContentPartPr/>
                  <p14:nvPr/>
                </p14:nvContentPartPr>
                <p14:xfrm>
                  <a:off x="2951098" y="3905449"/>
                  <a:ext cx="300600" cy="18216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87AE15D1-43F3-2A86-C3AC-17C27B1AA30F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2942458" y="3896809"/>
                    <a:ext cx="318240" cy="19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C16B3F03-D902-2A4E-1885-F4796233F6B9}"/>
                      </a:ext>
                    </a:extLst>
                  </p14:cNvPr>
                  <p14:cNvContentPartPr/>
                  <p14:nvPr/>
                </p14:nvContentPartPr>
                <p14:xfrm>
                  <a:off x="3109498" y="3982489"/>
                  <a:ext cx="76320" cy="18000"/>
                </p14:xfrm>
              </p:contentPart>
            </mc:Choice>
            <mc:Fallback xmlns="">
              <p:pic>
                <p:nvPicPr>
                  <p:cNvPr id="208" name="Ink 207">
                    <a:extLst>
                      <a:ext uri="{FF2B5EF4-FFF2-40B4-BE49-F238E27FC236}">
                        <a16:creationId xmlns:a16="http://schemas.microsoft.com/office/drawing/2014/main" id="{70B8FBDC-D93A-B0FD-7AA3-541C2FD934B8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3100498" y="3973489"/>
                    <a:ext cx="93960" cy="35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2DA10C4-EE26-971D-906F-2531BFF319BA}"/>
                </a:ext>
              </a:extLst>
            </p:cNvPr>
            <p:cNvGrpSpPr/>
            <p:nvPr/>
          </p:nvGrpSpPr>
          <p:grpSpPr>
            <a:xfrm>
              <a:off x="594079" y="3478530"/>
              <a:ext cx="260640" cy="257400"/>
              <a:chOff x="1063479" y="2294809"/>
              <a:chExt cx="260640" cy="25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36B7171A-F351-AB32-104F-9EAEF88C1985}"/>
                      </a:ext>
                    </a:extLst>
                  </p14:cNvPr>
                  <p14:cNvContentPartPr/>
                  <p14:nvPr/>
                </p14:nvContentPartPr>
                <p14:xfrm>
                  <a:off x="1063479" y="2294809"/>
                  <a:ext cx="71280" cy="257400"/>
                </p14:xfrm>
              </p:contentPart>
            </mc:Choice>
            <mc:Fallback xmlns=""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86FD0D41-9DCB-A679-82D2-4331256132B9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1054839" y="2285809"/>
                    <a:ext cx="88920" cy="27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30A868F0-1EF6-1FBB-2897-C5A7AA497870}"/>
                      </a:ext>
                    </a:extLst>
                  </p14:cNvPr>
                  <p14:cNvContentPartPr/>
                  <p14:nvPr/>
                </p14:nvContentPartPr>
                <p14:xfrm>
                  <a:off x="1163199" y="2469409"/>
                  <a:ext cx="160920" cy="8208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5B374133-F9E8-3D62-0EA9-6C8423938358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1154199" y="2460769"/>
                    <a:ext cx="1785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ED22DB3-71BE-6A50-5225-4A84DD4963F8}"/>
                      </a:ext>
                    </a:extLst>
                  </p14:cNvPr>
                  <p14:cNvContentPartPr/>
                  <p14:nvPr/>
                </p14:nvContentPartPr>
                <p14:xfrm>
                  <a:off x="1199559" y="2352049"/>
                  <a:ext cx="24480" cy="37800"/>
                </p14:xfrm>
              </p:contentPart>
            </mc:Choice>
            <mc:Fallback xmlns=""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8819CC42-EC7F-AA1A-0370-4D8578125F6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1190919" y="2343409"/>
                    <a:ext cx="42120" cy="55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2FC597-33A6-3442-2086-485CECA77ADC}"/>
                    </a:ext>
                  </a:extLst>
                </p14:cNvPr>
                <p14:cNvContentPartPr/>
                <p14:nvPr/>
              </p14:nvContentPartPr>
              <p14:xfrm>
                <a:off x="594439" y="3676890"/>
                <a:ext cx="360" cy="177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2FC597-33A6-3442-2086-485CECA77AD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5439" y="3667872"/>
                  <a:ext cx="18000" cy="1951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D7290DF-4F5C-B3D3-24D4-8946E643FF23}"/>
              </a:ext>
            </a:extLst>
          </p:cNvPr>
          <p:cNvSpPr txBox="1"/>
          <p:nvPr/>
        </p:nvSpPr>
        <p:spPr>
          <a:xfrm>
            <a:off x="3152055" y="104910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</a:rPr>
              <a:t>Silicon Brain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FE4BE81-269A-BE5A-143C-A4359855F970}"/>
              </a:ext>
            </a:extLst>
          </p:cNvPr>
          <p:cNvSpPr txBox="1"/>
          <p:nvPr/>
        </p:nvSpPr>
        <p:spPr>
          <a:xfrm>
            <a:off x="3966277" y="3949901"/>
            <a:ext cx="4774064" cy="2363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/>
            <a:r>
              <a:rPr lang="en-US" sz="1800" dirty="0"/>
              <a:t>We can store 0’s and 1’s as data strings</a:t>
            </a:r>
          </a:p>
          <a:p>
            <a:pPr marL="285750" indent="-285750" algn="l"/>
            <a:endParaRPr lang="en-US" sz="1800" dirty="0"/>
          </a:p>
          <a:p>
            <a:pPr marL="285750" indent="-285750" algn="l"/>
            <a:r>
              <a:rPr lang="en-US" sz="1800" dirty="0"/>
              <a:t>Logic gates map binary strings between </a:t>
            </a:r>
          </a:p>
          <a:p>
            <a:pPr algn="l">
              <a:buNone/>
            </a:pPr>
            <a:r>
              <a:rPr lang="en-US" sz="1800" dirty="0"/>
              <a:t>    input and output</a:t>
            </a:r>
          </a:p>
          <a:p>
            <a:pPr marL="285750" indent="-285750" algn="l"/>
            <a:endParaRPr lang="en-US" sz="1800" dirty="0"/>
          </a:p>
          <a:p>
            <a:pPr algn="l">
              <a:buNone/>
            </a:pPr>
            <a:r>
              <a:rPr lang="en-US" sz="1800" dirty="0">
                <a:solidFill>
                  <a:srgbClr val="FF0000"/>
                </a:solidFill>
              </a:rPr>
              <a:t>	AND, XOR: (2 bits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 1 bit)</a:t>
            </a:r>
          </a:p>
          <a:p>
            <a:pPr algn="l">
              <a:buNone/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	FA: (32+32  33)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AD13889-D900-645A-D5CC-E1BFF974B9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7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26"/>
    </mc:Choice>
    <mc:Fallback xmlns="">
      <p:transition spd="slow" advTm="68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FD926-0C6D-1268-4D05-B7D7B8B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632AB-A3DC-5DA5-7765-4BA11FC1AA82}"/>
              </a:ext>
            </a:extLst>
          </p:cNvPr>
          <p:cNvSpPr txBox="1"/>
          <p:nvPr/>
        </p:nvSpPr>
        <p:spPr>
          <a:xfrm>
            <a:off x="961346" y="859577"/>
            <a:ext cx="735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Manipulating these cost energy. How much? </a:t>
            </a:r>
            <a:r>
              <a:rPr lang="en-US" dirty="0">
                <a:highlight>
                  <a:srgbClr val="FFFF00"/>
                </a:highlight>
              </a:rPr>
              <a:t>Energy loss related with information loss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7290DF-4F5C-B3D3-24D4-8946E643FF23}"/>
              </a:ext>
            </a:extLst>
          </p:cNvPr>
          <p:cNvSpPr txBox="1"/>
          <p:nvPr/>
        </p:nvSpPr>
        <p:spPr>
          <a:xfrm>
            <a:off x="3152055" y="104910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</a:rPr>
              <a:t>Silicon Brain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FEC5AD-0F2E-FAAD-29B5-D903FD2A2657}"/>
              </a:ext>
            </a:extLst>
          </p:cNvPr>
          <p:cNvGrpSpPr/>
          <p:nvPr/>
        </p:nvGrpSpPr>
        <p:grpSpPr>
          <a:xfrm>
            <a:off x="437620" y="2991854"/>
            <a:ext cx="3050798" cy="1646637"/>
            <a:chOff x="366814" y="2759733"/>
            <a:chExt cx="3050798" cy="164663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772FE33-31EE-E816-2817-468DF4503F73}"/>
                </a:ext>
              </a:extLst>
            </p:cNvPr>
            <p:cNvGrpSpPr/>
            <p:nvPr/>
          </p:nvGrpSpPr>
          <p:grpSpPr>
            <a:xfrm>
              <a:off x="366814" y="2759733"/>
              <a:ext cx="2975400" cy="524880"/>
              <a:chOff x="5293620" y="5049990"/>
              <a:chExt cx="2975400" cy="52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E8BD3EF7-D7B7-7CA8-DA8F-0B19ABADC5C2}"/>
                      </a:ext>
                    </a:extLst>
                  </p14:cNvPr>
                  <p14:cNvContentPartPr/>
                  <p14:nvPr/>
                </p14:nvContentPartPr>
                <p14:xfrm>
                  <a:off x="5293620" y="5157990"/>
                  <a:ext cx="223920" cy="3009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E8BD3EF7-D7B7-7CA8-DA8F-0B19ABADC5C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284620" y="5148990"/>
                    <a:ext cx="241560" cy="31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29ED8174-56C2-F402-3D4B-A3AC7EA307D0}"/>
                      </a:ext>
                    </a:extLst>
                  </p14:cNvPr>
                  <p14:cNvContentPartPr/>
                  <p14:nvPr/>
                </p14:nvContentPartPr>
                <p14:xfrm>
                  <a:off x="5646780" y="5121630"/>
                  <a:ext cx="133560" cy="3254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29ED8174-56C2-F402-3D4B-A3AC7EA307D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637780" y="5112990"/>
                    <a:ext cx="151200" cy="34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752BF828-9475-E464-5DCE-239FE6CCE2C5}"/>
                      </a:ext>
                    </a:extLst>
                  </p14:cNvPr>
                  <p14:cNvContentPartPr/>
                  <p14:nvPr/>
                </p14:nvContentPartPr>
                <p14:xfrm>
                  <a:off x="5998500" y="5202990"/>
                  <a:ext cx="113040" cy="158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752BF828-9475-E464-5DCE-239FE6CCE2C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989500" y="5193990"/>
                    <a:ext cx="13068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CB20349D-639C-2C6B-7C2A-551CC459C49E}"/>
                      </a:ext>
                    </a:extLst>
                  </p14:cNvPr>
                  <p14:cNvContentPartPr/>
                  <p14:nvPr/>
                </p14:nvContentPartPr>
                <p14:xfrm>
                  <a:off x="6027660" y="5306670"/>
                  <a:ext cx="102960" cy="3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CB20349D-639C-2C6B-7C2A-551CC459C49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019020" y="5298030"/>
                    <a:ext cx="120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EFCB7124-506D-E59A-1F31-04F781182AC1}"/>
                      </a:ext>
                    </a:extLst>
                  </p14:cNvPr>
                  <p14:cNvContentPartPr/>
                  <p14:nvPr/>
                </p14:nvContentPartPr>
                <p14:xfrm>
                  <a:off x="6379380" y="5121990"/>
                  <a:ext cx="93960" cy="29124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EFCB7124-506D-E59A-1F31-04F781182AC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370380" y="5112990"/>
                    <a:ext cx="111600" cy="30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40C366D4-974A-25EC-3EC8-6302000AC632}"/>
                      </a:ext>
                    </a:extLst>
                  </p14:cNvPr>
                  <p14:cNvContentPartPr/>
                  <p14:nvPr/>
                </p14:nvContentPartPr>
                <p14:xfrm>
                  <a:off x="6565140" y="5253030"/>
                  <a:ext cx="275760" cy="18612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40C366D4-974A-25EC-3EC8-6302000AC63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556140" y="5244390"/>
                    <a:ext cx="293400" cy="20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B7F70E0F-FB69-9A09-7924-4273110A1C18}"/>
                      </a:ext>
                    </a:extLst>
                  </p14:cNvPr>
                  <p14:cNvContentPartPr/>
                  <p14:nvPr/>
                </p14:nvContentPartPr>
                <p14:xfrm>
                  <a:off x="6605820" y="5222430"/>
                  <a:ext cx="6480" cy="32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B7F70E0F-FB69-9A09-7924-4273110A1C1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596820" y="5213430"/>
                    <a:ext cx="2412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8367AC25-5C1E-2D87-A516-92D92A86B23C}"/>
                      </a:ext>
                    </a:extLst>
                  </p14:cNvPr>
                  <p14:cNvContentPartPr/>
                  <p14:nvPr/>
                </p14:nvContentPartPr>
                <p14:xfrm>
                  <a:off x="6965820" y="5185710"/>
                  <a:ext cx="168480" cy="338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8367AC25-5C1E-2D87-A516-92D92A86B23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956820" y="5177070"/>
                    <a:ext cx="18612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47A6C387-580C-5EB4-AC24-A260B6062FB4}"/>
                      </a:ext>
                    </a:extLst>
                  </p14:cNvPr>
                  <p14:cNvContentPartPr/>
                  <p14:nvPr/>
                </p14:nvContentPartPr>
                <p14:xfrm>
                  <a:off x="7248780" y="5049990"/>
                  <a:ext cx="127440" cy="2660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47A6C387-580C-5EB4-AC24-A260B6062FB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239780" y="5040990"/>
                    <a:ext cx="145080" cy="28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FE2AFCA2-49F2-51D7-8C52-59BA9AF812F7}"/>
                      </a:ext>
                    </a:extLst>
                  </p14:cNvPr>
                  <p14:cNvContentPartPr/>
                  <p14:nvPr/>
                </p14:nvContentPartPr>
                <p14:xfrm>
                  <a:off x="7478820" y="5134950"/>
                  <a:ext cx="114120" cy="43992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FE2AFCA2-49F2-51D7-8C52-59BA9AF812F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469820" y="5126310"/>
                    <a:ext cx="131760" cy="45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76035C2D-2F89-3FD7-D454-B674CA721AE6}"/>
                      </a:ext>
                    </a:extLst>
                  </p14:cNvPr>
                  <p14:cNvContentPartPr/>
                  <p14:nvPr/>
                </p14:nvContentPartPr>
                <p14:xfrm>
                  <a:off x="7437420" y="5094990"/>
                  <a:ext cx="831600" cy="32112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76035C2D-2F89-3FD7-D454-B674CA721AE6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428420" y="5086350"/>
                    <a:ext cx="849240" cy="33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B185D0E3-9A69-E346-9C5A-B9BF54150829}"/>
                      </a:ext>
                    </a:extLst>
                  </p14:cNvPr>
                  <p14:cNvContentPartPr/>
                  <p14:nvPr/>
                </p14:nvContentPartPr>
                <p14:xfrm>
                  <a:off x="7737660" y="5207670"/>
                  <a:ext cx="23400" cy="36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B185D0E3-9A69-E346-9C5A-B9BF5415082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728660" y="5199030"/>
                    <a:ext cx="410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0960C2E-BCCE-854B-6E0A-47B574B1191C}"/>
                </a:ext>
              </a:extLst>
            </p:cNvPr>
            <p:cNvGrpSpPr/>
            <p:nvPr/>
          </p:nvGrpSpPr>
          <p:grpSpPr>
            <a:xfrm>
              <a:off x="375972" y="3723090"/>
              <a:ext cx="960480" cy="362880"/>
              <a:chOff x="4640580" y="6030630"/>
              <a:chExt cx="960480" cy="36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45BDF9A2-AF9E-0F18-ECD7-98BCB3F67136}"/>
                      </a:ext>
                    </a:extLst>
                  </p14:cNvPr>
                  <p14:cNvContentPartPr/>
                  <p14:nvPr/>
                </p14:nvContentPartPr>
                <p14:xfrm>
                  <a:off x="4640580" y="6030630"/>
                  <a:ext cx="246960" cy="36288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45BDF9A2-AF9E-0F18-ECD7-98BCB3F6713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631940" y="6021630"/>
                    <a:ext cx="264600" cy="38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6F469303-1202-5C72-FE91-4EE713F82E69}"/>
                      </a:ext>
                    </a:extLst>
                  </p14:cNvPr>
                  <p14:cNvContentPartPr/>
                  <p14:nvPr/>
                </p14:nvContentPartPr>
                <p14:xfrm>
                  <a:off x="5088060" y="6227550"/>
                  <a:ext cx="92160" cy="3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6F469303-1202-5C72-FE91-4EE713F82E6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079060" y="6218910"/>
                    <a:ext cx="109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8A2617F6-7CB9-244E-128E-53E3DDF609BD}"/>
                      </a:ext>
                    </a:extLst>
                  </p14:cNvPr>
                  <p14:cNvContentPartPr/>
                  <p14:nvPr/>
                </p14:nvContentPartPr>
                <p14:xfrm>
                  <a:off x="5084100" y="6308550"/>
                  <a:ext cx="176400" cy="324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8A2617F6-7CB9-244E-128E-53E3DDF609BD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075100" y="6299910"/>
                    <a:ext cx="19404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97DE4AB2-E781-A26B-7519-820E8FD2E6D8}"/>
                      </a:ext>
                    </a:extLst>
                  </p14:cNvPr>
                  <p14:cNvContentPartPr/>
                  <p14:nvPr/>
                </p14:nvContentPartPr>
                <p14:xfrm>
                  <a:off x="5473260" y="6213870"/>
                  <a:ext cx="127800" cy="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97DE4AB2-E781-A26B-7519-820E8FD2E6D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464620" y="6204870"/>
                    <a:ext cx="1454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9223083-EC57-AA24-6CBA-9ACC82294101}"/>
                </a:ext>
              </a:extLst>
            </p:cNvPr>
            <p:cNvGrpSpPr/>
            <p:nvPr/>
          </p:nvGrpSpPr>
          <p:grpSpPr>
            <a:xfrm>
              <a:off x="1683492" y="3511410"/>
              <a:ext cx="1734120" cy="894960"/>
              <a:chOff x="5948100" y="5818950"/>
              <a:chExt cx="1734120" cy="89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D2B413D4-A3A9-246E-53EA-F2CDB55850F5}"/>
                      </a:ext>
                    </a:extLst>
                  </p14:cNvPr>
                  <p14:cNvContentPartPr/>
                  <p14:nvPr/>
                </p14:nvContentPartPr>
                <p14:xfrm>
                  <a:off x="5948100" y="5924430"/>
                  <a:ext cx="346320" cy="50400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D2B413D4-A3A9-246E-53EA-F2CDB55850F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39460" y="5915430"/>
                    <a:ext cx="363960" cy="52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0789D7A8-97B2-544E-66C5-19AFCBB55A5D}"/>
                      </a:ext>
                    </a:extLst>
                  </p14:cNvPr>
                  <p14:cNvContentPartPr/>
                  <p14:nvPr/>
                </p14:nvContentPartPr>
                <p14:xfrm>
                  <a:off x="6455340" y="6043950"/>
                  <a:ext cx="126360" cy="42588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0789D7A8-97B2-544E-66C5-19AFCBB55A5D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446340" y="6034950"/>
                    <a:ext cx="144000" cy="44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7D40168A-7295-AC88-0DA5-4FC89CC71003}"/>
                      </a:ext>
                    </a:extLst>
                  </p14:cNvPr>
                  <p14:cNvContentPartPr/>
                  <p14:nvPr/>
                </p14:nvContentPartPr>
                <p14:xfrm>
                  <a:off x="6649380" y="6255630"/>
                  <a:ext cx="56520" cy="1530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7D40168A-7295-AC88-0DA5-4FC89CC7100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40380" y="6246630"/>
                    <a:ext cx="74160" cy="17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A338526E-D224-B4D9-2696-EB5FC1000360}"/>
                      </a:ext>
                    </a:extLst>
                  </p14:cNvPr>
                  <p14:cNvContentPartPr/>
                  <p14:nvPr/>
                </p14:nvContentPartPr>
                <p14:xfrm>
                  <a:off x="6702300" y="6165990"/>
                  <a:ext cx="6120" cy="324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A338526E-D224-B4D9-2696-EB5FC100036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693300" y="6157350"/>
                    <a:ext cx="2376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D32AD00E-EDB4-02A0-7813-C74147FD3610}"/>
                      </a:ext>
                    </a:extLst>
                  </p14:cNvPr>
                  <p14:cNvContentPartPr/>
                  <p14:nvPr/>
                </p14:nvContentPartPr>
                <p14:xfrm>
                  <a:off x="6857820" y="5844870"/>
                  <a:ext cx="393480" cy="6746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D32AD00E-EDB4-02A0-7813-C74147FD3610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48820" y="5835870"/>
                    <a:ext cx="411120" cy="69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C40551F2-6DB8-E5BF-7AA7-48FAA44DD751}"/>
                      </a:ext>
                    </a:extLst>
                  </p14:cNvPr>
                  <p14:cNvContentPartPr/>
                  <p14:nvPr/>
                </p14:nvContentPartPr>
                <p14:xfrm>
                  <a:off x="7358220" y="5986710"/>
                  <a:ext cx="106200" cy="38088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C40551F2-6DB8-E5BF-7AA7-48FAA44DD75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349220" y="5978070"/>
                    <a:ext cx="123840" cy="39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709A288C-21B8-1412-3CD1-7AE95AEA4A09}"/>
                      </a:ext>
                    </a:extLst>
                  </p14:cNvPr>
                  <p14:cNvContentPartPr/>
                  <p14:nvPr/>
                </p14:nvContentPartPr>
                <p14:xfrm>
                  <a:off x="7612020" y="6206670"/>
                  <a:ext cx="70200" cy="15264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709A288C-21B8-1412-3CD1-7AE95AEA4A0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603380" y="6198030"/>
                    <a:ext cx="8784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78D735CF-1CEF-2FBC-D6D4-3B766985C5AE}"/>
                      </a:ext>
                    </a:extLst>
                  </p14:cNvPr>
                  <p14:cNvContentPartPr/>
                  <p14:nvPr/>
                </p14:nvContentPartPr>
                <p14:xfrm>
                  <a:off x="7653780" y="6049710"/>
                  <a:ext cx="360" cy="18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78D735CF-1CEF-2FBC-D6D4-3B766985C5A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645140" y="6040710"/>
                    <a:ext cx="18000" cy="3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A9D222EF-C948-CF6E-77B4-E22EE4C08644}"/>
                      </a:ext>
                    </a:extLst>
                  </p14:cNvPr>
                  <p14:cNvContentPartPr/>
                  <p14:nvPr/>
                </p14:nvContentPartPr>
                <p14:xfrm>
                  <a:off x="6812820" y="5818950"/>
                  <a:ext cx="189720" cy="29304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A9D222EF-C948-CF6E-77B4-E22EE4C0864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803820" y="5810310"/>
                    <a:ext cx="207360" cy="3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C98822D6-E9FA-2962-CBB0-B8940C266F6A}"/>
                      </a:ext>
                    </a:extLst>
                  </p14:cNvPr>
                  <p14:cNvContentPartPr/>
                  <p14:nvPr/>
                </p14:nvContentPartPr>
                <p14:xfrm>
                  <a:off x="6042060" y="6592950"/>
                  <a:ext cx="36000" cy="1209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C98822D6-E9FA-2962-CBB0-B8940C266F6A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33420" y="6584310"/>
                    <a:ext cx="5364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ACF96F0B-06CE-C3FE-EAFB-88A6653CA538}"/>
                      </a:ext>
                    </a:extLst>
                  </p14:cNvPr>
                  <p14:cNvContentPartPr/>
                  <p14:nvPr/>
                </p14:nvContentPartPr>
                <p14:xfrm>
                  <a:off x="6008940" y="6505470"/>
                  <a:ext cx="360" cy="36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ACF96F0B-06CE-C3FE-EAFB-88A6653CA538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000300" y="649683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B4D2BE31-77B6-5501-5B2B-A1570ADD30E8}"/>
              </a:ext>
            </a:extLst>
          </p:cNvPr>
          <p:cNvSpPr txBox="1"/>
          <p:nvPr/>
        </p:nvSpPr>
        <p:spPr>
          <a:xfrm>
            <a:off x="654468" y="5694825"/>
            <a:ext cx="8117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800" dirty="0"/>
              <a:t>Reduction of entropy consumes energy – </a:t>
            </a:r>
            <a:r>
              <a:rPr lang="en-US" sz="2800" dirty="0" err="1"/>
              <a:t>Lec</a:t>
            </a:r>
            <a:r>
              <a:rPr lang="en-US" sz="2800" dirty="0"/>
              <a:t> 4. </a:t>
            </a:r>
          </a:p>
        </p:txBody>
      </p:sp>
      <p:pic>
        <p:nvPicPr>
          <p:cNvPr id="82" name="Picture 81" descr="A screenshot of a game&#10;&#10;Description automatically generated">
            <a:extLst>
              <a:ext uri="{FF2B5EF4-FFF2-40B4-BE49-F238E27FC236}">
                <a16:creationId xmlns:a16="http://schemas.microsoft.com/office/drawing/2014/main" id="{FAB0FF75-AF62-8D97-C3AC-31EC449A67DF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33" y="2876969"/>
            <a:ext cx="1197414" cy="1442007"/>
          </a:xfrm>
          <a:prstGeom prst="rect">
            <a:avLst/>
          </a:prstGeom>
        </p:spPr>
      </p:pic>
      <p:pic>
        <p:nvPicPr>
          <p:cNvPr id="93" name="Picture 92" descr="A comparison of a white and a yellow paper&#10;&#10;Description automatically generated with medium confidence">
            <a:extLst>
              <a:ext uri="{FF2B5EF4-FFF2-40B4-BE49-F238E27FC236}">
                <a16:creationId xmlns:a16="http://schemas.microsoft.com/office/drawing/2014/main" id="{48287FDB-0B30-BDF1-8BE8-391909553FB0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34" y="2934488"/>
            <a:ext cx="1853906" cy="1552279"/>
          </a:xfrm>
          <a:prstGeom prst="rect">
            <a:avLst/>
          </a:prstGeom>
        </p:spPr>
      </p:pic>
      <p:pic>
        <p:nvPicPr>
          <p:cNvPr id="95" name="Picture 94" descr="A black line drawing of a cross&#10;&#10;Description automatically generated">
            <a:extLst>
              <a:ext uri="{FF2B5EF4-FFF2-40B4-BE49-F238E27FC236}">
                <a16:creationId xmlns:a16="http://schemas.microsoft.com/office/drawing/2014/main" id="{8B199A43-E7E6-7A60-80AA-E5484A8593A5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44" y="2000534"/>
            <a:ext cx="2339684" cy="882564"/>
          </a:xfrm>
          <a:prstGeom prst="rect">
            <a:avLst/>
          </a:prstGeom>
        </p:spPr>
      </p:pic>
      <p:pic>
        <p:nvPicPr>
          <p:cNvPr id="125" name="Picture 124" descr="A blue line drawing of a circular object&#10;&#10;Description automatically generated with medium confidence">
            <a:extLst>
              <a:ext uri="{FF2B5EF4-FFF2-40B4-BE49-F238E27FC236}">
                <a16:creationId xmlns:a16="http://schemas.microsoft.com/office/drawing/2014/main" id="{841EAB4B-2113-9D1B-9CAC-0ADFF40B5915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00" y="1992960"/>
            <a:ext cx="1403665" cy="728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04B88D-8D0D-A4B8-8F50-83BE4557195E}"/>
                  </a:ext>
                </a:extLst>
              </p14:cNvPr>
              <p14:cNvContentPartPr/>
              <p14:nvPr/>
            </p14:nvContentPartPr>
            <p14:xfrm>
              <a:off x="4559598" y="4467225"/>
              <a:ext cx="634680" cy="15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04B88D-8D0D-A4B8-8F50-83BE4557195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550958" y="4458225"/>
                <a:ext cx="6523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333F12-1766-25F2-B996-0ED4FFE3F823}"/>
                  </a:ext>
                </a:extLst>
              </p14:cNvPr>
              <p14:cNvContentPartPr/>
              <p14:nvPr/>
            </p14:nvContentPartPr>
            <p14:xfrm>
              <a:off x="4401558" y="4810665"/>
              <a:ext cx="127080" cy="22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333F12-1766-25F2-B996-0ED4FFE3F82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92918" y="4802025"/>
                <a:ext cx="144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974385-14F9-7746-400B-6590B1781A72}"/>
                  </a:ext>
                </a:extLst>
              </p14:cNvPr>
              <p14:cNvContentPartPr/>
              <p14:nvPr/>
            </p14:nvContentPartPr>
            <p14:xfrm>
              <a:off x="5301918" y="4430865"/>
              <a:ext cx="345240" cy="10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974385-14F9-7746-400B-6590B1781A7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93278" y="4421865"/>
                <a:ext cx="3628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88E183B-B581-400D-AC4D-868EA07B2371}"/>
              </a:ext>
            </a:extLst>
          </p:cNvPr>
          <p:cNvGrpSpPr/>
          <p:nvPr/>
        </p:nvGrpSpPr>
        <p:grpSpPr>
          <a:xfrm>
            <a:off x="5516838" y="5000745"/>
            <a:ext cx="327960" cy="217440"/>
            <a:chOff x="5516838" y="5000745"/>
            <a:chExt cx="3279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C6F46F-2C2E-98AF-2374-1C5B9AFD53E6}"/>
                    </a:ext>
                  </a:extLst>
                </p14:cNvPr>
                <p14:cNvContentPartPr/>
                <p14:nvPr/>
              </p14:nvContentPartPr>
              <p14:xfrm>
                <a:off x="5516838" y="5000745"/>
                <a:ext cx="327960" cy="217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C6F46F-2C2E-98AF-2374-1C5B9AFD53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07838" y="4992105"/>
                  <a:ext cx="345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5C08E9-5681-3343-6A1F-8DDC3A71864E}"/>
                    </a:ext>
                  </a:extLst>
                </p14:cNvPr>
                <p14:cNvContentPartPr/>
                <p14:nvPr/>
              </p14:nvContentPartPr>
              <p14:xfrm>
                <a:off x="5709798" y="5038185"/>
                <a:ext cx="100440" cy="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5C08E9-5681-3343-6A1F-8DDC3A7186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01158" y="5029545"/>
                  <a:ext cx="118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5388A3-85BB-61B3-6292-9288BA15E843}"/>
                    </a:ext>
                  </a:extLst>
                </p14:cNvPr>
                <p14:cNvContentPartPr/>
                <p14:nvPr/>
              </p14:nvContentPartPr>
              <p14:xfrm>
                <a:off x="5652198" y="5006865"/>
                <a:ext cx="36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5388A3-85BB-61B3-6292-9288BA15E84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43558" y="4998225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C8C743-B40D-1776-90E8-B910F0CCE435}"/>
              </a:ext>
            </a:extLst>
          </p:cNvPr>
          <p:cNvGrpSpPr/>
          <p:nvPr/>
        </p:nvGrpSpPr>
        <p:grpSpPr>
          <a:xfrm>
            <a:off x="5346558" y="4688265"/>
            <a:ext cx="494640" cy="198360"/>
            <a:chOff x="5346558" y="4688265"/>
            <a:chExt cx="49464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64250A-F308-022C-485D-D2495ECACFBE}"/>
                    </a:ext>
                  </a:extLst>
                </p14:cNvPr>
                <p14:cNvContentPartPr/>
                <p14:nvPr/>
              </p14:nvContentPartPr>
              <p14:xfrm>
                <a:off x="5346558" y="4745505"/>
                <a:ext cx="114480" cy="14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64250A-F308-022C-485D-D2495ECACF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37558" y="4736505"/>
                  <a:ext cx="132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8DF73A-9C89-C48F-C67C-231FB79C641D}"/>
                    </a:ext>
                  </a:extLst>
                </p14:cNvPr>
                <p14:cNvContentPartPr/>
                <p14:nvPr/>
              </p14:nvContentPartPr>
              <p14:xfrm>
                <a:off x="5536278" y="482434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8DF73A-9C89-C48F-C67C-231FB79C64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27278" y="48157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9CC336-65EB-CC11-602A-C097541638A3}"/>
                    </a:ext>
                  </a:extLst>
                </p14:cNvPr>
                <p14:cNvContentPartPr/>
                <p14:nvPr/>
              </p14:nvContentPartPr>
              <p14:xfrm>
                <a:off x="5601078" y="4716345"/>
                <a:ext cx="72360" cy="17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9CC336-65EB-CC11-602A-C097541638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92078" y="4707705"/>
                  <a:ext cx="90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9800DC-F5DC-12D8-0809-CF722BCB359A}"/>
                    </a:ext>
                  </a:extLst>
                </p14:cNvPr>
                <p14:cNvContentPartPr/>
                <p14:nvPr/>
              </p14:nvContentPartPr>
              <p14:xfrm>
                <a:off x="5778918" y="4691865"/>
                <a:ext cx="360" cy="15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9800DC-F5DC-12D8-0809-CF722BCB35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70278" y="4682865"/>
                  <a:ext cx="1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78093C-E37A-4D9B-16AD-44ECA8266278}"/>
                    </a:ext>
                  </a:extLst>
                </p14:cNvPr>
                <p14:cNvContentPartPr/>
                <p14:nvPr/>
              </p14:nvContentPartPr>
              <p14:xfrm>
                <a:off x="5835798" y="4688265"/>
                <a:ext cx="5400" cy="16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78093C-E37A-4D9B-16AD-44ECA82662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26798" y="4679625"/>
                  <a:ext cx="23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973503-31DB-B811-43EF-406229C23659}"/>
                    </a:ext>
                  </a:extLst>
                </p14:cNvPr>
                <p14:cNvContentPartPr/>
                <p14:nvPr/>
              </p14:nvContentPartPr>
              <p14:xfrm>
                <a:off x="5536278" y="4817145"/>
                <a:ext cx="9720" cy="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973503-31DB-B811-43EF-406229C236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27638" y="4808505"/>
                  <a:ext cx="273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DE6014-88F2-6F63-4577-AC61537DD667}"/>
              </a:ext>
            </a:extLst>
          </p:cNvPr>
          <p:cNvGrpSpPr/>
          <p:nvPr/>
        </p:nvGrpSpPr>
        <p:grpSpPr>
          <a:xfrm>
            <a:off x="4618998" y="4720305"/>
            <a:ext cx="354600" cy="265680"/>
            <a:chOff x="4618998" y="4720305"/>
            <a:chExt cx="35460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F867FA-1CB2-202A-C5E6-5F5673F2EFF8}"/>
                    </a:ext>
                  </a:extLst>
                </p14:cNvPr>
                <p14:cNvContentPartPr/>
                <p14:nvPr/>
              </p14:nvContentPartPr>
              <p14:xfrm>
                <a:off x="4618998" y="4720305"/>
                <a:ext cx="354600" cy="26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F867FA-1CB2-202A-C5E6-5F5673F2EF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09998" y="4711305"/>
                  <a:ext cx="372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5DF3827-1446-D098-675D-501D646BA7BF}"/>
                    </a:ext>
                  </a:extLst>
                </p14:cNvPr>
                <p14:cNvContentPartPr/>
                <p14:nvPr/>
              </p14:nvContentPartPr>
              <p14:xfrm>
                <a:off x="4836438" y="4808505"/>
                <a:ext cx="6300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5DF3827-1446-D098-675D-501D646BA7B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27438" y="4799865"/>
                  <a:ext cx="80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2A14DA-E08D-D6F9-DFD1-CB6FFD22EACF}"/>
                    </a:ext>
                  </a:extLst>
                </p14:cNvPr>
                <p14:cNvContentPartPr/>
                <p14:nvPr/>
              </p14:nvContentPartPr>
              <p14:xfrm>
                <a:off x="4739238" y="4767465"/>
                <a:ext cx="2520" cy="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2A14DA-E08D-D6F9-DFD1-CB6FFD22EA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30238" y="4758825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C1B027-DAB5-04D1-67D7-47C49C1A4C2A}"/>
                    </a:ext>
                  </a:extLst>
                </p14:cNvPr>
                <p14:cNvContentPartPr/>
                <p14:nvPr/>
              </p14:nvContentPartPr>
              <p14:xfrm>
                <a:off x="4756878" y="4769625"/>
                <a:ext cx="252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C1B027-DAB5-04D1-67D7-47C49C1A4C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48238" y="4760985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AE5CB3-2A18-53E2-ABE8-307F167B7378}"/>
                  </a:ext>
                </a:extLst>
              </p14:cNvPr>
              <p14:cNvContentPartPr/>
              <p14:nvPr/>
            </p14:nvContentPartPr>
            <p14:xfrm>
              <a:off x="5625558" y="4421865"/>
              <a:ext cx="97920" cy="92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AE5CB3-2A18-53E2-ABE8-307F167B737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16918" y="4413225"/>
                <a:ext cx="1155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2EA697-D28F-5BF9-A535-60036AAC25F3}"/>
                  </a:ext>
                </a:extLst>
              </p14:cNvPr>
              <p14:cNvContentPartPr/>
              <p14:nvPr/>
            </p14:nvContentPartPr>
            <p14:xfrm>
              <a:off x="7036398" y="4535625"/>
              <a:ext cx="570240" cy="11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2EA697-D28F-5BF9-A535-60036AAC25F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27398" y="4526625"/>
                <a:ext cx="58788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B7F53DD-4C16-D9B4-6449-B08589ADAFAA}"/>
              </a:ext>
            </a:extLst>
          </p:cNvPr>
          <p:cNvGrpSpPr/>
          <p:nvPr/>
        </p:nvGrpSpPr>
        <p:grpSpPr>
          <a:xfrm>
            <a:off x="7394598" y="4474425"/>
            <a:ext cx="1268640" cy="614520"/>
            <a:chOff x="7394598" y="4474425"/>
            <a:chExt cx="126864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5D24038-3FEB-82E6-9D14-484DE63168FD}"/>
                    </a:ext>
                  </a:extLst>
                </p14:cNvPr>
                <p14:cNvContentPartPr/>
                <p14:nvPr/>
              </p14:nvContentPartPr>
              <p14:xfrm>
                <a:off x="7865838" y="4474425"/>
                <a:ext cx="797400" cy="17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5D24038-3FEB-82E6-9D14-484DE63168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7198" y="4465425"/>
                  <a:ext cx="815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950FA2-84A8-460F-C398-DE34FEE4F023}"/>
                    </a:ext>
                  </a:extLst>
                </p14:cNvPr>
                <p14:cNvContentPartPr/>
                <p14:nvPr/>
              </p14:nvContentPartPr>
              <p14:xfrm>
                <a:off x="7394598" y="4848465"/>
                <a:ext cx="142200" cy="240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950FA2-84A8-460F-C398-DE34FEE4F02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85598" y="4839465"/>
                  <a:ext cx="159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AF34BD-3A61-A1B8-6D50-7C3D457C0476}"/>
                    </a:ext>
                  </a:extLst>
                </p14:cNvPr>
                <p14:cNvContentPartPr/>
                <p14:nvPr/>
              </p14:nvContentPartPr>
              <p14:xfrm>
                <a:off x="7623198" y="4704465"/>
                <a:ext cx="383400" cy="27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AF34BD-3A61-A1B8-6D50-7C3D457C04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14198" y="4695465"/>
                  <a:ext cx="401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345BE8-64E1-C427-E884-01A954A6B34A}"/>
                    </a:ext>
                  </a:extLst>
                </p14:cNvPr>
                <p14:cNvContentPartPr/>
                <p14:nvPr/>
              </p14:nvContentPartPr>
              <p14:xfrm>
                <a:off x="7808958" y="4773225"/>
                <a:ext cx="13824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345BE8-64E1-C427-E884-01A954A6B3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00318" y="4764225"/>
                  <a:ext cx="155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4A4303-8C8B-D7D5-DFD5-D228B5E1627B}"/>
                    </a:ext>
                  </a:extLst>
                </p14:cNvPr>
                <p14:cNvContentPartPr/>
                <p14:nvPr/>
              </p14:nvContentPartPr>
              <p14:xfrm>
                <a:off x="7666398" y="4718145"/>
                <a:ext cx="26640" cy="29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4A4303-8C8B-D7D5-DFD5-D228B5E162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57398" y="4709145"/>
                  <a:ext cx="44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B545DE-BAE7-B997-293E-4729CADA2545}"/>
                    </a:ext>
                  </a:extLst>
                </p14:cNvPr>
                <p14:cNvContentPartPr/>
                <p14:nvPr/>
              </p14:nvContentPartPr>
              <p14:xfrm>
                <a:off x="7596918" y="4953585"/>
                <a:ext cx="59040" cy="1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B545DE-BAE7-B997-293E-4729CADA25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88278" y="4944585"/>
                  <a:ext cx="76680" cy="3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E0FA2ED-1968-45D8-54C0-33A4B6C490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9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24"/>
    </mc:Choice>
    <mc:Fallback xmlns="">
      <p:transition spd="slow" advTm="58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D4FF24B-C333-235D-FA7F-E21C6EB52CF8}"/>
              </a:ext>
            </a:extLst>
          </p:cNvPr>
          <p:cNvGrpSpPr/>
          <p:nvPr/>
        </p:nvGrpSpPr>
        <p:grpSpPr>
          <a:xfrm rot="15610434">
            <a:off x="6908628" y="3627105"/>
            <a:ext cx="576804" cy="578311"/>
            <a:chOff x="1220940" y="3745710"/>
            <a:chExt cx="576804" cy="5783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D137009-7735-A92A-A95B-DC4D5F48E682}"/>
                    </a:ext>
                  </a:extLst>
                </p14:cNvPr>
                <p14:cNvContentPartPr/>
                <p14:nvPr/>
              </p14:nvContentPartPr>
              <p14:xfrm rot="21419116">
                <a:off x="1220940" y="3745710"/>
                <a:ext cx="318960" cy="279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D137009-7735-A92A-A95B-DC4D5F48E6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1419116">
                  <a:off x="1211940" y="3737070"/>
                  <a:ext cx="336600" cy="297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C099DCD-ED20-7545-ACC7-AE7F64CD10C8}"/>
                </a:ext>
              </a:extLst>
            </p:cNvPr>
            <p:cNvSpPr/>
            <p:nvPr/>
          </p:nvSpPr>
          <p:spPr>
            <a:xfrm rot="2986629">
              <a:off x="1459604" y="3985881"/>
              <a:ext cx="364361" cy="311919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D53A268-7F62-BEDD-5D7D-DCE48D037083}"/>
              </a:ext>
            </a:extLst>
          </p:cNvPr>
          <p:cNvGrpSpPr/>
          <p:nvPr/>
        </p:nvGrpSpPr>
        <p:grpSpPr>
          <a:xfrm rot="15610434">
            <a:off x="2732687" y="3704534"/>
            <a:ext cx="576804" cy="578311"/>
            <a:chOff x="1220940" y="3745710"/>
            <a:chExt cx="576804" cy="5783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2E40713-4D53-4506-6D2C-1D6C4503F217}"/>
                    </a:ext>
                  </a:extLst>
                </p14:cNvPr>
                <p14:cNvContentPartPr/>
                <p14:nvPr/>
              </p14:nvContentPartPr>
              <p14:xfrm rot="21419116">
                <a:off x="1220940" y="3745710"/>
                <a:ext cx="318960" cy="279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2E40713-4D53-4506-6D2C-1D6C4503F21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1419116">
                  <a:off x="1211940" y="3737070"/>
                  <a:ext cx="336600" cy="297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D050505-B25A-71CE-A2BD-DF659B63E01C}"/>
                </a:ext>
              </a:extLst>
            </p:cNvPr>
            <p:cNvSpPr/>
            <p:nvPr/>
          </p:nvSpPr>
          <p:spPr>
            <a:xfrm rot="2986629">
              <a:off x="1459604" y="3985881"/>
              <a:ext cx="364361" cy="311919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103BE89-65D6-DFD2-55EA-12DC534321FF}"/>
              </a:ext>
            </a:extLst>
          </p:cNvPr>
          <p:cNvGrpSpPr/>
          <p:nvPr/>
        </p:nvGrpSpPr>
        <p:grpSpPr>
          <a:xfrm>
            <a:off x="1220940" y="3745710"/>
            <a:ext cx="576804" cy="578311"/>
            <a:chOff x="1220940" y="3745710"/>
            <a:chExt cx="576804" cy="5783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879E9AC-B81B-7289-77AA-EE9C34B63839}"/>
                    </a:ext>
                  </a:extLst>
                </p14:cNvPr>
                <p14:cNvContentPartPr/>
                <p14:nvPr/>
              </p14:nvContentPartPr>
              <p14:xfrm rot="21419116">
                <a:off x="1220940" y="3745710"/>
                <a:ext cx="318960" cy="279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879E9AC-B81B-7289-77AA-EE9C34B638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21419116">
                  <a:off x="1211940" y="3737070"/>
                  <a:ext cx="336600" cy="297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6A5FF34-5873-E6C8-ABF0-F6FB5DA10EC1}"/>
                </a:ext>
              </a:extLst>
            </p:cNvPr>
            <p:cNvSpPr/>
            <p:nvPr/>
          </p:nvSpPr>
          <p:spPr>
            <a:xfrm rot="2986629">
              <a:off x="1459604" y="3985881"/>
              <a:ext cx="364361" cy="311919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FD926-0C6D-1268-4D05-B7D7B8B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632AB-A3DC-5DA5-7765-4BA11FC1AA82}"/>
              </a:ext>
            </a:extLst>
          </p:cNvPr>
          <p:cNvSpPr txBox="1"/>
          <p:nvPr/>
        </p:nvSpPr>
        <p:spPr>
          <a:xfrm>
            <a:off x="934402" y="1042820"/>
            <a:ext cx="511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Encode info in binary (BITs):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7290DF-4F5C-B3D3-24D4-8946E643FF23}"/>
              </a:ext>
            </a:extLst>
          </p:cNvPr>
          <p:cNvSpPr txBox="1"/>
          <p:nvPr/>
        </p:nvSpPr>
        <p:spPr>
          <a:xfrm>
            <a:off x="3152055" y="104910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</a:rPr>
              <a:t>Silicon Brain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2049238-BA5B-EDAC-2CB5-12D91300CE22}"/>
                  </a:ext>
                </a:extLst>
              </p14:cNvPr>
              <p14:cNvContentPartPr/>
              <p14:nvPr/>
            </p14:nvContentPartPr>
            <p14:xfrm>
              <a:off x="1048860" y="4523670"/>
              <a:ext cx="3981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2049238-BA5B-EDAC-2CB5-12D91300CE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9860" y="451503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645A23E-AD07-4819-9227-7A3F32D6B4A8}"/>
                  </a:ext>
                </a:extLst>
              </p14:cNvPr>
              <p14:cNvContentPartPr/>
              <p14:nvPr/>
            </p14:nvContentPartPr>
            <p14:xfrm>
              <a:off x="1165500" y="4624110"/>
              <a:ext cx="11304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645A23E-AD07-4819-9227-7A3F32D6B4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6860" y="461547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D361C9F-8136-D43E-165A-97BCB3CD27E6}"/>
                  </a:ext>
                </a:extLst>
              </p14:cNvPr>
              <p14:cNvContentPartPr/>
              <p14:nvPr/>
            </p14:nvContentPartPr>
            <p14:xfrm>
              <a:off x="1179540" y="4702590"/>
              <a:ext cx="936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D361C9F-8136-D43E-165A-97BCB3CD27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0540" y="469395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593CEDD-C681-1B85-652B-7CA9FAA6A0D9}"/>
                  </a:ext>
                </a:extLst>
              </p14:cNvPr>
              <p14:cNvContentPartPr/>
              <p14:nvPr/>
            </p14:nvContentPartPr>
            <p14:xfrm>
              <a:off x="1242180" y="4787910"/>
              <a:ext cx="2160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593CEDD-C681-1B85-652B-7CA9FAA6A0D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3180" y="477891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76AA2E-64B7-711D-B73D-DBB5AD093F9E}"/>
                  </a:ext>
                </a:extLst>
              </p14:cNvPr>
              <p14:cNvContentPartPr/>
              <p14:nvPr/>
            </p14:nvContentPartPr>
            <p14:xfrm>
              <a:off x="1565820" y="4510350"/>
              <a:ext cx="118080" cy="181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76AA2E-64B7-711D-B73D-DBB5AD093F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57180" y="450135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FE5F7CC-0C89-3AA7-1C10-927A2637C1B9}"/>
                  </a:ext>
                </a:extLst>
              </p14:cNvPr>
              <p14:cNvContentPartPr/>
              <p14:nvPr/>
            </p14:nvContentPartPr>
            <p14:xfrm>
              <a:off x="1269180" y="4245390"/>
              <a:ext cx="360" cy="28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FE5F7CC-0C89-3AA7-1C10-927A2637C1B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60540" y="423675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4F4BF91-CD2E-7E53-563E-E7B2BFA70F86}"/>
              </a:ext>
            </a:extLst>
          </p:cNvPr>
          <p:cNvGrpSpPr/>
          <p:nvPr/>
        </p:nvGrpSpPr>
        <p:grpSpPr>
          <a:xfrm>
            <a:off x="1002780" y="304767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A4F55C-9FCE-6ADF-D33D-E69661BAAD7C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A4F55C-9FCE-6ADF-D33D-E69661BAAD7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5C0B47-9FEA-D72A-EFD6-55AA1ED937CA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5C0B47-9FEA-D72A-EFD6-55AA1ED937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D73C02-3FBA-28E3-08A2-42DB77E011E8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D73C02-3FBA-28E3-08A2-42DB77E011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B852C0-4651-7421-5BD7-D1DA73C8BDA1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B852C0-4651-7421-5BD7-D1DA73C8BD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ADB222-1813-44CB-3B69-810D5447E9C8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ADB222-1813-44CB-3B69-810D5447E9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E49C41-8574-1D16-49D5-367327008D01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E49C41-8574-1D16-49D5-367327008D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A7F9C0-CD01-1D3D-C917-4CFEB6400306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A7F9C0-CD01-1D3D-C917-4CFEB64003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333209-8049-E553-8B1E-CEE5D13C798D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333209-8049-E553-8B1E-CEE5D13C79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42573B-45F0-9F4D-5A36-DFAEA9511BF1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42573B-45F0-9F4D-5A36-DFAEA9511B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84429A-A5CB-CA74-0004-FCA5BB1AC6F6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84429A-A5CB-CA74-0004-FCA5BB1AC6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F5EAE67-4325-1F43-25AB-3B8B93F92394}"/>
              </a:ext>
            </a:extLst>
          </p:cNvPr>
          <p:cNvGrpSpPr/>
          <p:nvPr/>
        </p:nvGrpSpPr>
        <p:grpSpPr>
          <a:xfrm>
            <a:off x="1906740" y="3631230"/>
            <a:ext cx="120600" cy="178200"/>
            <a:chOff x="1906740" y="3631230"/>
            <a:chExt cx="1206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B81DFCE-1D87-6C82-2568-B8F092491B0A}"/>
                    </a:ext>
                  </a:extLst>
                </p14:cNvPr>
                <p14:cNvContentPartPr/>
                <p14:nvPr/>
              </p14:nvContentPartPr>
              <p14:xfrm>
                <a:off x="1906740" y="3631230"/>
                <a:ext cx="70560" cy="156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B81DFCE-1D87-6C82-2568-B8F092491B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98100" y="3622230"/>
                  <a:ext cx="8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113EA07-6D05-74B6-CF64-FD7F41ED9093}"/>
                    </a:ext>
                  </a:extLst>
                </p14:cNvPr>
                <p14:cNvContentPartPr/>
                <p14:nvPr/>
              </p14:nvContentPartPr>
              <p14:xfrm>
                <a:off x="1914660" y="3765870"/>
                <a:ext cx="112680" cy="43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113EA07-6D05-74B6-CF64-FD7F41ED90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05660" y="3756870"/>
                  <a:ext cx="1303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E47BDD5-0F46-F68D-8D38-FD1A94DBFB5B}"/>
                  </a:ext>
                </a:extLst>
              </p14:cNvPr>
              <p14:cNvContentPartPr/>
              <p14:nvPr/>
            </p14:nvContentPartPr>
            <p14:xfrm>
              <a:off x="2583330" y="4561740"/>
              <a:ext cx="3981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E47BDD5-0F46-F68D-8D38-FD1A94DBFB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4330" y="455310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607C585-3EBF-BD70-83B1-DA82F7F3627C}"/>
                  </a:ext>
                </a:extLst>
              </p14:cNvPr>
              <p14:cNvContentPartPr/>
              <p14:nvPr/>
            </p14:nvContentPartPr>
            <p14:xfrm>
              <a:off x="2699970" y="4662180"/>
              <a:ext cx="11304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607C585-3EBF-BD70-83B1-DA82F7F362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1330" y="465354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7EE3012-D790-06AB-0A5C-04E9226A891F}"/>
                  </a:ext>
                </a:extLst>
              </p14:cNvPr>
              <p14:cNvContentPartPr/>
              <p14:nvPr/>
            </p14:nvContentPartPr>
            <p14:xfrm>
              <a:off x="2714010" y="4740660"/>
              <a:ext cx="9360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7EE3012-D790-06AB-0A5C-04E9226A89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5010" y="473202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3024EC6-5CC5-A6F1-EBB0-1FE3FFBB8A6C}"/>
                  </a:ext>
                </a:extLst>
              </p14:cNvPr>
              <p14:cNvContentPartPr/>
              <p14:nvPr/>
            </p14:nvContentPartPr>
            <p14:xfrm>
              <a:off x="2776650" y="4825980"/>
              <a:ext cx="2160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3024EC6-5CC5-A6F1-EBB0-1FE3FFBB8A6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7650" y="481698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DF8A899-4CEE-41CD-4BD4-1755179C6566}"/>
                  </a:ext>
                </a:extLst>
              </p14:cNvPr>
              <p14:cNvContentPartPr/>
              <p14:nvPr/>
            </p14:nvContentPartPr>
            <p14:xfrm>
              <a:off x="3100290" y="4548420"/>
              <a:ext cx="118080" cy="181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DF8A899-4CEE-41CD-4BD4-1755179C656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91650" y="453942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10A8531-25E9-5CB7-9B57-8FDC07AED05F}"/>
                  </a:ext>
                </a:extLst>
              </p14:cNvPr>
              <p14:cNvContentPartPr/>
              <p14:nvPr/>
            </p14:nvContentPartPr>
            <p14:xfrm>
              <a:off x="2803650" y="4283460"/>
              <a:ext cx="360" cy="284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10A8531-25E9-5CB7-9B57-8FDC07AED0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95010" y="427482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F9D573F-A7A3-B98E-ACCF-CFF56714A1C7}"/>
              </a:ext>
            </a:extLst>
          </p:cNvPr>
          <p:cNvGrpSpPr/>
          <p:nvPr/>
        </p:nvGrpSpPr>
        <p:grpSpPr>
          <a:xfrm>
            <a:off x="2537250" y="308574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85F27E0-3ED5-3994-D0E8-4BE3E040AAF1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85F27E0-3ED5-3994-D0E8-4BE3E040AA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89AA557-85BF-718A-D202-12CAD2FDB337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89AA557-85BF-718A-D202-12CAD2FDB3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7B1B4AB-4A5C-F5A2-E20F-36DBEE625B23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7B1B4AB-4A5C-F5A2-E20F-36DBEE625B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890BE5-667A-E1B1-C4BF-0A03B3D93B9F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890BE5-667A-E1B1-C4BF-0A03B3D93B9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CE1C48-BFF3-68B8-48A6-8D6AD4381C63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CE1C48-BFF3-68B8-48A6-8D6AD4381C6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CC0C255-B63B-6FD0-CE4D-E28181784D9C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CC0C255-B63B-6FD0-CE4D-E28181784D9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B9C5D8A-9A2F-8FF0-50AD-129344D09DE5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B9C5D8A-9A2F-8FF0-50AD-129344D09DE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9E2F84F-F054-F9B6-7394-7F9621890391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9E2F84F-F054-F9B6-7394-7F96218903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528503-D651-1814-A663-034D19DC62B1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528503-D651-1814-A663-034D19DC62B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86E7BB4-C5CA-F114-C895-CF1DBC7D73D6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86E7BB4-C5CA-F114-C895-CF1DBC7D73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B664E51-1572-C347-B95B-36D54B952FC3}"/>
                  </a:ext>
                </a:extLst>
              </p14:cNvPr>
              <p14:cNvContentPartPr/>
              <p14:nvPr/>
            </p14:nvContentPartPr>
            <p14:xfrm>
              <a:off x="3994440" y="4557240"/>
              <a:ext cx="3981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B664E51-1572-C347-B95B-36D54B952F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5440" y="454860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6F96330-F999-B23E-C483-2753DA671AE2}"/>
                  </a:ext>
                </a:extLst>
              </p14:cNvPr>
              <p14:cNvContentPartPr/>
              <p14:nvPr/>
            </p14:nvContentPartPr>
            <p14:xfrm>
              <a:off x="4111080" y="4657680"/>
              <a:ext cx="11304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6F96330-F999-B23E-C483-2753DA671A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2440" y="464904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CF9AF7F-A526-A191-440C-08CD0ABD3223}"/>
                  </a:ext>
                </a:extLst>
              </p14:cNvPr>
              <p14:cNvContentPartPr/>
              <p14:nvPr/>
            </p14:nvContentPartPr>
            <p14:xfrm>
              <a:off x="4125120" y="4736160"/>
              <a:ext cx="9360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CF9AF7F-A526-A191-440C-08CD0ABD322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6120" y="472752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1710497-A260-F093-7758-2FAFA87602B3}"/>
                  </a:ext>
                </a:extLst>
              </p14:cNvPr>
              <p14:cNvContentPartPr/>
              <p14:nvPr/>
            </p14:nvContentPartPr>
            <p14:xfrm>
              <a:off x="4187760" y="4821480"/>
              <a:ext cx="2160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1710497-A260-F093-7758-2FAFA87602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78760" y="481248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D6CC8C3-CA76-F0A4-4765-52B6333B3A9E}"/>
                  </a:ext>
                </a:extLst>
              </p14:cNvPr>
              <p14:cNvContentPartPr/>
              <p14:nvPr/>
            </p14:nvContentPartPr>
            <p14:xfrm>
              <a:off x="4511400" y="4543920"/>
              <a:ext cx="118080" cy="181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D6CC8C3-CA76-F0A4-4765-52B6333B3A9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02760" y="453492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D64044C-A789-4B23-5D5D-5E172D570009}"/>
                  </a:ext>
                </a:extLst>
              </p14:cNvPr>
              <p14:cNvContentPartPr/>
              <p14:nvPr/>
            </p14:nvContentPartPr>
            <p14:xfrm>
              <a:off x="4214760" y="4278960"/>
              <a:ext cx="360" cy="2840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D64044C-A789-4B23-5D5D-5E172D57000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06120" y="427032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D15BBB4-703D-D9FD-8FE9-0CC8A065BAD0}"/>
              </a:ext>
            </a:extLst>
          </p:cNvPr>
          <p:cNvGrpSpPr/>
          <p:nvPr/>
        </p:nvGrpSpPr>
        <p:grpSpPr>
          <a:xfrm>
            <a:off x="3948360" y="308124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827332E-31F3-D83E-3A3E-05FC1E422850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827332E-31F3-D83E-3A3E-05FC1E4228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AB28619-B624-8655-12C2-7D75D6B5B1E3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AB28619-B624-8655-12C2-7D75D6B5B1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5B38A4-3564-C45E-7105-203B985CAD6E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5B38A4-3564-C45E-7105-203B985CAD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778A31D-AAEE-5043-7A67-ECD1C36DB072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778A31D-AAEE-5043-7A67-ECD1C36DB0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FA8823A-01B0-9986-283B-682798EFCD91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FA8823A-01B0-9986-283B-682798EFCD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0ABB4E-972D-85F6-30F2-06BE2518F430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0ABB4E-972D-85F6-30F2-06BE2518F4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EDEAA7-8364-DB18-CAE0-4533873DA266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EDEAA7-8364-DB18-CAE0-4533873DA2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58080D9-2F7D-638D-BBF8-FA72E7BFE0B9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58080D9-2F7D-638D-BBF8-FA72E7BFE0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8915724-04AE-14C1-6DAC-164894027298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8915724-04AE-14C1-6DAC-1648940272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954E330-42C8-BE0E-FAD2-D15E9BC54EAD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954E330-42C8-BE0E-FAD2-D15E9BC54E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78D6B51-D15C-7067-A1DE-BAF7D57DE093}"/>
                  </a:ext>
                </a:extLst>
              </p14:cNvPr>
              <p14:cNvContentPartPr/>
              <p14:nvPr/>
            </p14:nvContentPartPr>
            <p14:xfrm>
              <a:off x="5405550" y="4527540"/>
              <a:ext cx="3981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78D6B51-D15C-7067-A1DE-BAF7D57DE0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6550" y="451890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7CE35C2-AB35-158A-85BA-24B84E2CFE17}"/>
                  </a:ext>
                </a:extLst>
              </p14:cNvPr>
              <p14:cNvContentPartPr/>
              <p14:nvPr/>
            </p14:nvContentPartPr>
            <p14:xfrm>
              <a:off x="5522190" y="4627980"/>
              <a:ext cx="11304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7CE35C2-AB35-158A-85BA-24B84E2CFE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3550" y="461934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C589EB3-502D-0AC0-314F-02D922855B55}"/>
                  </a:ext>
                </a:extLst>
              </p14:cNvPr>
              <p14:cNvContentPartPr/>
              <p14:nvPr/>
            </p14:nvContentPartPr>
            <p14:xfrm>
              <a:off x="5536230" y="4706460"/>
              <a:ext cx="9360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C589EB3-502D-0AC0-314F-02D922855B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7230" y="469782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4A1B2FF5-3814-FCBD-D8B7-CF81DB3A3656}"/>
                  </a:ext>
                </a:extLst>
              </p14:cNvPr>
              <p14:cNvContentPartPr/>
              <p14:nvPr/>
            </p14:nvContentPartPr>
            <p14:xfrm>
              <a:off x="5598870" y="4791780"/>
              <a:ext cx="2160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4A1B2FF5-3814-FCBD-D8B7-CF81DB3A36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89870" y="478278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A26EF64-C404-064A-990B-2F5BCA44CB61}"/>
                  </a:ext>
                </a:extLst>
              </p14:cNvPr>
              <p14:cNvContentPartPr/>
              <p14:nvPr/>
            </p14:nvContentPartPr>
            <p14:xfrm>
              <a:off x="5922510" y="4514220"/>
              <a:ext cx="118080" cy="1818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A26EF64-C404-064A-990B-2F5BCA44CB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13870" y="450522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74835E9-2FD5-932F-39DC-43A0BE6D3713}"/>
                  </a:ext>
                </a:extLst>
              </p14:cNvPr>
              <p14:cNvContentPartPr/>
              <p14:nvPr/>
            </p14:nvContentPartPr>
            <p14:xfrm>
              <a:off x="5625870" y="4249260"/>
              <a:ext cx="360" cy="2840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74835E9-2FD5-932F-39DC-43A0BE6D37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17230" y="424062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7700724-7242-7F3E-BB76-460D896DF407}"/>
              </a:ext>
            </a:extLst>
          </p:cNvPr>
          <p:cNvGrpSpPr/>
          <p:nvPr/>
        </p:nvGrpSpPr>
        <p:grpSpPr>
          <a:xfrm>
            <a:off x="5359470" y="305154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CA01D1A-7C64-0801-26FD-D00D6394C89B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CA01D1A-7C64-0801-26FD-D00D6394C8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AD852BE-AFE5-F825-6188-9B2324F10993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AD852BE-AFE5-F825-6188-9B2324F109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093AB09-1829-D900-91BA-EBB2BB11BECB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093AB09-1829-D900-91BA-EBB2BB11BE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ADFEFD6-0090-7893-443A-C189A7BDA2B2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ADFEFD6-0090-7893-443A-C189A7BDA2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98D6C14-0232-E4FD-AAEC-EB468190A98F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98D6C14-0232-E4FD-AAEC-EB468190A9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50960E0-BB68-5318-D508-746170DEEDE8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50960E0-BB68-5318-D508-746170DEEDE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C630412-1360-72EE-C437-C472E400A0AC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C630412-1360-72EE-C437-C472E400A0A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1E9C7EC-A009-3664-1A5D-CF345A1BB877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1E9C7EC-A009-3664-1A5D-CF345A1BB8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09534D4-75CB-102B-3C14-49891C753609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09534D4-75CB-102B-3C14-49891C7536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B1B69D9-454D-8F6E-A081-D9890EC8CF50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B1B69D9-454D-8F6E-A081-D9890EC8CF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78C37C8-AA00-7D25-ABCC-9AD1FC00F5D0}"/>
                  </a:ext>
                </a:extLst>
              </p14:cNvPr>
              <p14:cNvContentPartPr/>
              <p14:nvPr/>
            </p14:nvContentPartPr>
            <p14:xfrm>
              <a:off x="5577630" y="3749580"/>
              <a:ext cx="318960" cy="2797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78C37C8-AA00-7D25-ABCC-9AD1FC00F5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8630" y="3740940"/>
                <a:ext cx="33660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4F30624-587C-D76C-EB7A-B8285ACF92B6}"/>
              </a:ext>
            </a:extLst>
          </p:cNvPr>
          <p:cNvGrpSpPr/>
          <p:nvPr/>
        </p:nvGrpSpPr>
        <p:grpSpPr>
          <a:xfrm>
            <a:off x="6263430" y="3635100"/>
            <a:ext cx="120600" cy="178200"/>
            <a:chOff x="1906740" y="3631230"/>
            <a:chExt cx="1206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EF7FA6E-AC1D-5F3A-1CCC-613E656C655F}"/>
                    </a:ext>
                  </a:extLst>
                </p14:cNvPr>
                <p14:cNvContentPartPr/>
                <p14:nvPr/>
              </p14:nvContentPartPr>
              <p14:xfrm>
                <a:off x="1906740" y="3631230"/>
                <a:ext cx="70560" cy="156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EF7FA6E-AC1D-5F3A-1CCC-613E656C655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98100" y="3622230"/>
                  <a:ext cx="8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D066CDD-2FDE-206F-1447-C70F3F2625AB}"/>
                    </a:ext>
                  </a:extLst>
                </p14:cNvPr>
                <p14:cNvContentPartPr/>
                <p14:nvPr/>
              </p14:nvContentPartPr>
              <p14:xfrm>
                <a:off x="1914660" y="3765870"/>
                <a:ext cx="112680" cy="43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D066CDD-2FDE-206F-1447-C70F3F2625A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05660" y="3756870"/>
                  <a:ext cx="1303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2525044-BBEC-6B30-E224-03943FAA49D4}"/>
                  </a:ext>
                </a:extLst>
              </p14:cNvPr>
              <p14:cNvContentPartPr/>
              <p14:nvPr/>
            </p14:nvContentPartPr>
            <p14:xfrm>
              <a:off x="6770250" y="4458510"/>
              <a:ext cx="3981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2525044-BBEC-6B30-E224-03943FAA49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61250" y="444987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3E95763B-7D91-2D95-6EE2-560F46276182}"/>
                  </a:ext>
                </a:extLst>
              </p14:cNvPr>
              <p14:cNvContentPartPr/>
              <p14:nvPr/>
            </p14:nvContentPartPr>
            <p14:xfrm>
              <a:off x="6886890" y="4558950"/>
              <a:ext cx="11304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3E95763B-7D91-2D95-6EE2-560F462761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78250" y="455031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93058D8-3F0E-9562-FD77-099EB4BDD6E5}"/>
                  </a:ext>
                </a:extLst>
              </p14:cNvPr>
              <p14:cNvContentPartPr/>
              <p14:nvPr/>
            </p14:nvContentPartPr>
            <p14:xfrm>
              <a:off x="6900930" y="4637430"/>
              <a:ext cx="9360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93058D8-3F0E-9562-FD77-099EB4BDD6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91930" y="462879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6BE432A-D6D8-CA65-9BDB-919A8BFF0933}"/>
                  </a:ext>
                </a:extLst>
              </p14:cNvPr>
              <p14:cNvContentPartPr/>
              <p14:nvPr/>
            </p14:nvContentPartPr>
            <p14:xfrm>
              <a:off x="6963570" y="4722750"/>
              <a:ext cx="2160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6BE432A-D6D8-CA65-9BDB-919A8BFF09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54570" y="471375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DEFA1CA-B401-198D-B457-7F14D9709407}"/>
                  </a:ext>
                </a:extLst>
              </p14:cNvPr>
              <p14:cNvContentPartPr/>
              <p14:nvPr/>
            </p14:nvContentPartPr>
            <p14:xfrm>
              <a:off x="7287210" y="4445190"/>
              <a:ext cx="118080" cy="1818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DEFA1CA-B401-198D-B457-7F14D970940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78570" y="443619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2AB1066-EB36-58A1-2460-89DAA8803F3F}"/>
                  </a:ext>
                </a:extLst>
              </p14:cNvPr>
              <p14:cNvContentPartPr/>
              <p14:nvPr/>
            </p14:nvContentPartPr>
            <p14:xfrm>
              <a:off x="6990570" y="4180230"/>
              <a:ext cx="360" cy="284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2AB1066-EB36-58A1-2460-89DAA8803F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81930" y="417159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80BDCFE-7F0C-379D-7000-70DC1880E953}"/>
              </a:ext>
            </a:extLst>
          </p:cNvPr>
          <p:cNvGrpSpPr/>
          <p:nvPr/>
        </p:nvGrpSpPr>
        <p:grpSpPr>
          <a:xfrm>
            <a:off x="6724170" y="298251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7AC161C-287B-23DF-1419-9F6B531FD9C2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7AC161C-287B-23DF-1419-9F6B531FD9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D4D722D-F608-01C2-C2E8-8404A20C2763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D4D722D-F608-01C2-C2E8-8404A20C27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AACE181-4786-A383-9F41-E1D814AD2DCF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AACE181-4786-A383-9F41-E1D814AD2D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E858AD-07E4-5547-B60C-3B006F5A5434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E858AD-07E4-5547-B60C-3B006F5A54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D754383-6464-6530-4BEB-BD4981164946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D754383-6464-6530-4BEB-BD49811649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D99C17C-6D7F-691B-C6E9-217BDC704892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D99C17C-6D7F-691B-C6E9-217BDC7048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393502B-44A0-7833-9F8E-615CEEC83246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393502B-44A0-7833-9F8E-615CEEC832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322E28C-7EF8-C532-E909-87D0E9BC094F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322E28C-7EF8-C532-E909-87D0E9BC09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94E48F-F042-3059-554F-4EDF8A1EA148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94E48F-F042-3059-554F-4EDF8A1EA14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8EA4149-C7AD-4124-8EFE-26A77CDCF63D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8EA4149-C7AD-4124-8EFE-26A77CDCF6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00287C7-DFCB-EC48-1D5E-06DDE2423D3A}"/>
                  </a:ext>
                </a:extLst>
              </p14:cNvPr>
              <p14:cNvContentPartPr/>
              <p14:nvPr/>
            </p14:nvContentPartPr>
            <p14:xfrm rot="5163928">
              <a:off x="4155347" y="4027141"/>
              <a:ext cx="318960" cy="2797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00287C7-DFCB-EC48-1D5E-06DDE2423D3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 rot="5163928">
                <a:off x="4146347" y="4018141"/>
                <a:ext cx="3366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CF156D7B-2248-BDEC-5B1C-B958569A9C44}"/>
                  </a:ext>
                </a:extLst>
              </p14:cNvPr>
              <p14:cNvContentPartPr/>
              <p14:nvPr/>
            </p14:nvContentPartPr>
            <p14:xfrm>
              <a:off x="4749660" y="3705030"/>
              <a:ext cx="96480" cy="1670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CF156D7B-2248-BDEC-5B1C-B958569A9C4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740660" y="3696390"/>
                <a:ext cx="114120" cy="184680"/>
              </a:xfrm>
              <a:prstGeom prst="rect">
                <a:avLst/>
              </a:prstGeom>
            </p:spPr>
          </p:pic>
        </mc:Fallback>
      </mc:AlternateContent>
      <p:sp>
        <p:nvSpPr>
          <p:cNvPr id="224" name="Rectangle 223">
            <a:extLst>
              <a:ext uri="{FF2B5EF4-FFF2-40B4-BE49-F238E27FC236}">
                <a16:creationId xmlns:a16="http://schemas.microsoft.com/office/drawing/2014/main" id="{1CE2DE77-E795-B937-D9BF-28AE591B363E}"/>
              </a:ext>
            </a:extLst>
          </p:cNvPr>
          <p:cNvSpPr/>
          <p:nvPr/>
        </p:nvSpPr>
        <p:spPr>
          <a:xfrm>
            <a:off x="1731960" y="3510270"/>
            <a:ext cx="477840" cy="401400"/>
          </a:xfrm>
          <a:prstGeom prst="rect">
            <a:avLst/>
          </a:prstGeom>
          <a:solidFill>
            <a:srgbClr val="FFFF00">
              <a:alpha val="38000"/>
            </a:srgbClr>
          </a:solidFill>
          <a:ln w="38100" cmpd="sng">
            <a:noFill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AB4E3CD-947D-9B65-7F3C-D661D58ABAAC}"/>
              </a:ext>
            </a:extLst>
          </p:cNvPr>
          <p:cNvGrpSpPr/>
          <p:nvPr/>
        </p:nvGrpSpPr>
        <p:grpSpPr>
          <a:xfrm>
            <a:off x="3198510" y="3536505"/>
            <a:ext cx="477840" cy="401400"/>
            <a:chOff x="3198510" y="3536505"/>
            <a:chExt cx="4778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5B6FB7D-213B-02D1-F4F8-99B41F508312}"/>
                    </a:ext>
                  </a:extLst>
                </p14:cNvPr>
                <p14:cNvContentPartPr/>
                <p14:nvPr/>
              </p14:nvContentPartPr>
              <p14:xfrm>
                <a:off x="3360780" y="3742110"/>
                <a:ext cx="117000" cy="162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5B6FB7D-213B-02D1-F4F8-99B41F5083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52140" y="3733470"/>
                  <a:ext cx="134640" cy="180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EA2C65D6-3D35-3F99-CB54-5BC62D002504}"/>
                </a:ext>
              </a:extLst>
            </p:cNvPr>
            <p:cNvSpPr/>
            <p:nvPr/>
          </p:nvSpPr>
          <p:spPr>
            <a:xfrm>
              <a:off x="3198510" y="3536505"/>
              <a:ext cx="477840" cy="40140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894E1AF-6830-283B-F08C-15B2649C312E}"/>
              </a:ext>
            </a:extLst>
          </p:cNvPr>
          <p:cNvSpPr/>
          <p:nvPr/>
        </p:nvSpPr>
        <p:spPr>
          <a:xfrm>
            <a:off x="4560930" y="3517200"/>
            <a:ext cx="477840" cy="401400"/>
          </a:xfrm>
          <a:prstGeom prst="rect">
            <a:avLst/>
          </a:prstGeom>
          <a:solidFill>
            <a:srgbClr val="FFFF00">
              <a:alpha val="38000"/>
            </a:srgbClr>
          </a:solidFill>
          <a:ln w="38100" cmpd="sng">
            <a:noFill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4C8634C-22F8-B106-1462-2B76BD3CBBDB}"/>
              </a:ext>
            </a:extLst>
          </p:cNvPr>
          <p:cNvSpPr/>
          <p:nvPr/>
        </p:nvSpPr>
        <p:spPr>
          <a:xfrm>
            <a:off x="6073980" y="3532950"/>
            <a:ext cx="477840" cy="401400"/>
          </a:xfrm>
          <a:prstGeom prst="rect">
            <a:avLst/>
          </a:prstGeom>
          <a:solidFill>
            <a:srgbClr val="FFFF00">
              <a:alpha val="38000"/>
            </a:srgbClr>
          </a:solidFill>
          <a:ln w="38100" cmpd="sng">
            <a:noFill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18E63C42-7D04-0D47-2147-FF7ACF42AD07}"/>
              </a:ext>
            </a:extLst>
          </p:cNvPr>
          <p:cNvGrpSpPr/>
          <p:nvPr/>
        </p:nvGrpSpPr>
        <p:grpSpPr>
          <a:xfrm>
            <a:off x="3185655" y="3605128"/>
            <a:ext cx="477840" cy="401400"/>
            <a:chOff x="2590350" y="5400730"/>
            <a:chExt cx="477840" cy="40140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652EF2E4-BC49-2112-8F7B-30088240944C}"/>
                </a:ext>
              </a:extLst>
            </p:cNvPr>
            <p:cNvGrpSpPr/>
            <p:nvPr/>
          </p:nvGrpSpPr>
          <p:grpSpPr>
            <a:xfrm>
              <a:off x="2765130" y="5521690"/>
              <a:ext cx="120600" cy="178200"/>
              <a:chOff x="1906740" y="3631230"/>
              <a:chExt cx="12060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9CB316AD-1F64-FF71-9CC4-28DA52128BA1}"/>
                      </a:ext>
                    </a:extLst>
                  </p14:cNvPr>
                  <p14:cNvContentPartPr/>
                  <p14:nvPr/>
                </p14:nvContentPartPr>
                <p14:xfrm>
                  <a:off x="1906740" y="3631230"/>
                  <a:ext cx="70560" cy="15696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9CB316AD-1F64-FF71-9CC4-28DA52128BA1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98100" y="3622230"/>
                    <a:ext cx="8820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0A12AD85-6A88-03AD-DDF3-DC50BC057AB2}"/>
                      </a:ext>
                    </a:extLst>
                  </p14:cNvPr>
                  <p14:cNvContentPartPr/>
                  <p14:nvPr/>
                </p14:nvContentPartPr>
                <p14:xfrm>
                  <a:off x="1914660" y="3765870"/>
                  <a:ext cx="112680" cy="43560"/>
                </p14:xfrm>
              </p:contentPart>
            </mc:Choice>
            <mc:Fallback xmlns=""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0A12AD85-6A88-03AD-DDF3-DC50BC057AB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905660" y="3756870"/>
                    <a:ext cx="130320" cy="61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5668DB8E-CDDA-7159-773F-CE54DEB481BA}"/>
                </a:ext>
              </a:extLst>
            </p:cNvPr>
            <p:cNvSpPr/>
            <p:nvPr/>
          </p:nvSpPr>
          <p:spPr>
            <a:xfrm>
              <a:off x="2590350" y="5400730"/>
              <a:ext cx="477840" cy="40140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2C09FD60-2220-FBD0-BFFD-FFAD79028D73}"/>
              </a:ext>
            </a:extLst>
          </p:cNvPr>
          <p:cNvGrpSpPr/>
          <p:nvPr/>
        </p:nvGrpSpPr>
        <p:grpSpPr>
          <a:xfrm>
            <a:off x="7568205" y="3449207"/>
            <a:ext cx="477840" cy="401400"/>
            <a:chOff x="3198510" y="3536505"/>
            <a:chExt cx="4778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E4DD507-5DF9-F8B5-94B9-7454BA797E9D}"/>
                    </a:ext>
                  </a:extLst>
                </p14:cNvPr>
                <p14:cNvContentPartPr/>
                <p14:nvPr/>
              </p14:nvContentPartPr>
              <p14:xfrm>
                <a:off x="3360780" y="3742110"/>
                <a:ext cx="117000" cy="162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E4DD507-5DF9-F8B5-94B9-7454BA797E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52140" y="3733470"/>
                  <a:ext cx="134640" cy="1803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CFD7B4FC-60FE-23D1-1151-BD9EB36BE424}"/>
                </a:ext>
              </a:extLst>
            </p:cNvPr>
            <p:cNvSpPr/>
            <p:nvPr/>
          </p:nvSpPr>
          <p:spPr>
            <a:xfrm>
              <a:off x="3198510" y="3536505"/>
              <a:ext cx="477840" cy="40140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CCD8AB0-157B-CAC3-3186-FE4993D4D62B}"/>
              </a:ext>
            </a:extLst>
          </p:cNvPr>
          <p:cNvGrpSpPr/>
          <p:nvPr/>
        </p:nvGrpSpPr>
        <p:grpSpPr>
          <a:xfrm>
            <a:off x="7555350" y="3517830"/>
            <a:ext cx="477840" cy="401400"/>
            <a:chOff x="2590350" y="5400730"/>
            <a:chExt cx="477840" cy="401400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F41D025A-EBA7-B515-75E7-895C6689B341}"/>
                </a:ext>
              </a:extLst>
            </p:cNvPr>
            <p:cNvGrpSpPr/>
            <p:nvPr/>
          </p:nvGrpSpPr>
          <p:grpSpPr>
            <a:xfrm>
              <a:off x="2765130" y="5521690"/>
              <a:ext cx="120600" cy="178200"/>
              <a:chOff x="1906740" y="3631230"/>
              <a:chExt cx="12060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9029E31C-28F5-72EE-B249-59FC68373C51}"/>
                      </a:ext>
                    </a:extLst>
                  </p14:cNvPr>
                  <p14:cNvContentPartPr/>
                  <p14:nvPr/>
                </p14:nvContentPartPr>
                <p14:xfrm>
                  <a:off x="1906740" y="3631230"/>
                  <a:ext cx="70560" cy="156960"/>
                </p14:xfrm>
              </p:contentPart>
            </mc:Choice>
            <mc:Fallback xmlns=""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9029E31C-28F5-72EE-B249-59FC68373C51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98100" y="3622230"/>
                    <a:ext cx="8820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C7C0AE39-0103-76A0-DD0F-6C3440FF433F}"/>
                      </a:ext>
                    </a:extLst>
                  </p14:cNvPr>
                  <p14:cNvContentPartPr/>
                  <p14:nvPr/>
                </p14:nvContentPartPr>
                <p14:xfrm>
                  <a:off x="1914660" y="3765870"/>
                  <a:ext cx="112680" cy="43560"/>
                </p14:xfrm>
              </p:contentPart>
            </mc:Choice>
            <mc:Fallback xmlns=""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C7C0AE39-0103-76A0-DD0F-6C3440FF433F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905660" y="3756870"/>
                    <a:ext cx="130320" cy="61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9BE6520C-3DFC-4622-C0C1-4C10B14E32A9}"/>
                </a:ext>
              </a:extLst>
            </p:cNvPr>
            <p:cNvSpPr/>
            <p:nvPr/>
          </p:nvSpPr>
          <p:spPr>
            <a:xfrm>
              <a:off x="2590350" y="5400730"/>
              <a:ext cx="477840" cy="40140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39756B80-9505-52C9-CCFE-BF0E0F80682A}"/>
              </a:ext>
            </a:extLst>
          </p:cNvPr>
          <p:cNvSpPr txBox="1"/>
          <p:nvPr/>
        </p:nvSpPr>
        <p:spPr>
          <a:xfrm>
            <a:off x="3572941" y="2057400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1 0 0 1 0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1E8EFAB-61EF-C042-7046-0432070B5DA7}"/>
              </a:ext>
            </a:extLst>
          </p:cNvPr>
          <p:cNvSpPr txBox="1"/>
          <p:nvPr/>
        </p:nvSpPr>
        <p:spPr>
          <a:xfrm>
            <a:off x="3586752" y="2049177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1 1 0 1 1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218D96-3DBC-DFE5-48A0-C30B16903A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5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12"/>
    </mc:Choice>
    <mc:Fallback xmlns="">
      <p:transition spd="slow" advTm="73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0" grpId="0"/>
      <p:bldP spid="2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FD926-0C6D-1268-4D05-B7D7B8B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632AB-A3DC-5DA5-7765-4BA11FC1AA82}"/>
              </a:ext>
            </a:extLst>
          </p:cNvPr>
          <p:cNvSpPr txBox="1"/>
          <p:nvPr/>
        </p:nvSpPr>
        <p:spPr>
          <a:xfrm>
            <a:off x="1395776" y="974663"/>
            <a:ext cx="679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Instead of mechanical switches, it’s electrical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7290DF-4F5C-B3D3-24D4-8946E643FF23}"/>
              </a:ext>
            </a:extLst>
          </p:cNvPr>
          <p:cNvSpPr txBox="1"/>
          <p:nvPr/>
        </p:nvSpPr>
        <p:spPr>
          <a:xfrm>
            <a:off x="3152055" y="104910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</a:rPr>
              <a:t>Silicon Brain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2049238-BA5B-EDAC-2CB5-12D91300CE22}"/>
                  </a:ext>
                </a:extLst>
              </p14:cNvPr>
              <p14:cNvContentPartPr/>
              <p14:nvPr/>
            </p14:nvContentPartPr>
            <p14:xfrm>
              <a:off x="1048860" y="4523670"/>
              <a:ext cx="3981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2049238-BA5B-EDAC-2CB5-12D91300CE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9860" y="451503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645A23E-AD07-4819-9227-7A3F32D6B4A8}"/>
                  </a:ext>
                </a:extLst>
              </p14:cNvPr>
              <p14:cNvContentPartPr/>
              <p14:nvPr/>
            </p14:nvContentPartPr>
            <p14:xfrm>
              <a:off x="1165500" y="4624110"/>
              <a:ext cx="11304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645A23E-AD07-4819-9227-7A3F32D6B4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6860" y="461547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D361C9F-8136-D43E-165A-97BCB3CD27E6}"/>
                  </a:ext>
                </a:extLst>
              </p14:cNvPr>
              <p14:cNvContentPartPr/>
              <p14:nvPr/>
            </p14:nvContentPartPr>
            <p14:xfrm>
              <a:off x="1179540" y="4702590"/>
              <a:ext cx="936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D361C9F-8136-D43E-165A-97BCB3CD27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0540" y="469395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593CEDD-C681-1B85-652B-7CA9FAA6A0D9}"/>
                  </a:ext>
                </a:extLst>
              </p14:cNvPr>
              <p14:cNvContentPartPr/>
              <p14:nvPr/>
            </p14:nvContentPartPr>
            <p14:xfrm>
              <a:off x="1242180" y="4787910"/>
              <a:ext cx="2160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593CEDD-C681-1B85-652B-7CA9FAA6A0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3180" y="477891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76AA2E-64B7-711D-B73D-DBB5AD093F9E}"/>
                  </a:ext>
                </a:extLst>
              </p14:cNvPr>
              <p14:cNvContentPartPr/>
              <p14:nvPr/>
            </p14:nvContentPartPr>
            <p14:xfrm>
              <a:off x="1565820" y="4510350"/>
              <a:ext cx="118080" cy="181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76AA2E-64B7-711D-B73D-DBB5AD093F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57180" y="450135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FE5F7CC-0C89-3AA7-1C10-927A2637C1B9}"/>
                  </a:ext>
                </a:extLst>
              </p14:cNvPr>
              <p14:cNvContentPartPr/>
              <p14:nvPr/>
            </p14:nvContentPartPr>
            <p14:xfrm>
              <a:off x="1269180" y="4245390"/>
              <a:ext cx="360" cy="28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FE5F7CC-0C89-3AA7-1C10-927A2637C1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60540" y="423675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4F4BF91-CD2E-7E53-563E-E7B2BFA70F86}"/>
              </a:ext>
            </a:extLst>
          </p:cNvPr>
          <p:cNvGrpSpPr/>
          <p:nvPr/>
        </p:nvGrpSpPr>
        <p:grpSpPr>
          <a:xfrm>
            <a:off x="1002780" y="304767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A4F55C-9FCE-6ADF-D33D-E69661BAAD7C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A4F55C-9FCE-6ADF-D33D-E69661BAAD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5C0B47-9FEA-D72A-EFD6-55AA1ED937CA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5C0B47-9FEA-D72A-EFD6-55AA1ED937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D73C02-3FBA-28E3-08A2-42DB77E011E8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D73C02-3FBA-28E3-08A2-42DB77E011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B852C0-4651-7421-5BD7-D1DA73C8BDA1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B852C0-4651-7421-5BD7-D1DA73C8BD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ADB222-1813-44CB-3B69-810D5447E9C8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ADB222-1813-44CB-3B69-810D5447E9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E49C41-8574-1D16-49D5-367327008D01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E49C41-8574-1D16-49D5-367327008D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A7F9C0-CD01-1D3D-C917-4CFEB6400306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A7F9C0-CD01-1D3D-C917-4CFEB64003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333209-8049-E553-8B1E-CEE5D13C798D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333209-8049-E553-8B1E-CEE5D13C79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42573B-45F0-9F4D-5A36-DFAEA9511BF1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42573B-45F0-9F4D-5A36-DFAEA9511B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84429A-A5CB-CA74-0004-FCA5BB1AC6F6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84429A-A5CB-CA74-0004-FCA5BB1AC6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E47BDD5-0F46-F68D-8D38-FD1A94DBFB5B}"/>
                  </a:ext>
                </a:extLst>
              </p14:cNvPr>
              <p14:cNvContentPartPr/>
              <p14:nvPr/>
            </p14:nvContentPartPr>
            <p14:xfrm>
              <a:off x="2583330" y="4561740"/>
              <a:ext cx="3981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E47BDD5-0F46-F68D-8D38-FD1A94DBFB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4330" y="455310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607C585-3EBF-BD70-83B1-DA82F7F3627C}"/>
                  </a:ext>
                </a:extLst>
              </p14:cNvPr>
              <p14:cNvContentPartPr/>
              <p14:nvPr/>
            </p14:nvContentPartPr>
            <p14:xfrm>
              <a:off x="2699970" y="4662180"/>
              <a:ext cx="11304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607C585-3EBF-BD70-83B1-DA82F7F362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1330" y="465354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7EE3012-D790-06AB-0A5C-04E9226A891F}"/>
                  </a:ext>
                </a:extLst>
              </p14:cNvPr>
              <p14:cNvContentPartPr/>
              <p14:nvPr/>
            </p14:nvContentPartPr>
            <p14:xfrm>
              <a:off x="2714010" y="4740660"/>
              <a:ext cx="9360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7EE3012-D790-06AB-0A5C-04E9226A89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5010" y="473202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3024EC6-5CC5-A6F1-EBB0-1FE3FFBB8A6C}"/>
                  </a:ext>
                </a:extLst>
              </p14:cNvPr>
              <p14:cNvContentPartPr/>
              <p14:nvPr/>
            </p14:nvContentPartPr>
            <p14:xfrm>
              <a:off x="2776650" y="4825980"/>
              <a:ext cx="2160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3024EC6-5CC5-A6F1-EBB0-1FE3FFBB8A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7650" y="481698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DF8A899-4CEE-41CD-4BD4-1755179C6566}"/>
                  </a:ext>
                </a:extLst>
              </p14:cNvPr>
              <p14:cNvContentPartPr/>
              <p14:nvPr/>
            </p14:nvContentPartPr>
            <p14:xfrm>
              <a:off x="3100290" y="4548420"/>
              <a:ext cx="118080" cy="1818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DF8A899-4CEE-41CD-4BD4-1755179C65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1650" y="453942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10A8531-25E9-5CB7-9B57-8FDC07AED05F}"/>
                  </a:ext>
                </a:extLst>
              </p14:cNvPr>
              <p14:cNvContentPartPr/>
              <p14:nvPr/>
            </p14:nvContentPartPr>
            <p14:xfrm>
              <a:off x="2803650" y="4283460"/>
              <a:ext cx="360" cy="284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10A8531-25E9-5CB7-9B57-8FDC07AED0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95010" y="427482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F9D573F-A7A3-B98E-ACCF-CFF56714A1C7}"/>
              </a:ext>
            </a:extLst>
          </p:cNvPr>
          <p:cNvGrpSpPr/>
          <p:nvPr/>
        </p:nvGrpSpPr>
        <p:grpSpPr>
          <a:xfrm>
            <a:off x="2537250" y="308574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85F27E0-3ED5-3994-D0E8-4BE3E040AAF1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85F27E0-3ED5-3994-D0E8-4BE3E040AA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89AA557-85BF-718A-D202-12CAD2FDB337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89AA557-85BF-718A-D202-12CAD2FDB3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7B1B4AB-4A5C-F5A2-E20F-36DBEE625B23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7B1B4AB-4A5C-F5A2-E20F-36DBEE625B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890BE5-667A-E1B1-C4BF-0A03B3D93B9F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890BE5-667A-E1B1-C4BF-0A03B3D93B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CE1C48-BFF3-68B8-48A6-8D6AD4381C63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CE1C48-BFF3-68B8-48A6-8D6AD4381C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CC0C255-B63B-6FD0-CE4D-E28181784D9C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CC0C255-B63B-6FD0-CE4D-E28181784D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B9C5D8A-9A2F-8FF0-50AD-129344D09DE5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B9C5D8A-9A2F-8FF0-50AD-129344D09D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9E2F84F-F054-F9B6-7394-7F9621890391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9E2F84F-F054-F9B6-7394-7F96218903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528503-D651-1814-A663-034D19DC62B1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528503-D651-1814-A663-034D19DC62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86E7BB4-C5CA-F114-C895-CF1DBC7D73D6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86E7BB4-C5CA-F114-C895-CF1DBC7D73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B664E51-1572-C347-B95B-36D54B952FC3}"/>
                  </a:ext>
                </a:extLst>
              </p14:cNvPr>
              <p14:cNvContentPartPr/>
              <p14:nvPr/>
            </p14:nvContentPartPr>
            <p14:xfrm>
              <a:off x="3994440" y="4557240"/>
              <a:ext cx="3981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B664E51-1572-C347-B95B-36D54B952F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5440" y="454860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6F96330-F999-B23E-C483-2753DA671AE2}"/>
                  </a:ext>
                </a:extLst>
              </p14:cNvPr>
              <p14:cNvContentPartPr/>
              <p14:nvPr/>
            </p14:nvContentPartPr>
            <p14:xfrm>
              <a:off x="4111080" y="4657680"/>
              <a:ext cx="11304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6F96330-F999-B23E-C483-2753DA671A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440" y="464904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CF9AF7F-A526-A191-440C-08CD0ABD3223}"/>
                  </a:ext>
                </a:extLst>
              </p14:cNvPr>
              <p14:cNvContentPartPr/>
              <p14:nvPr/>
            </p14:nvContentPartPr>
            <p14:xfrm>
              <a:off x="4125120" y="4736160"/>
              <a:ext cx="9360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CF9AF7F-A526-A191-440C-08CD0ABD3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6120" y="472752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1710497-A260-F093-7758-2FAFA87602B3}"/>
                  </a:ext>
                </a:extLst>
              </p14:cNvPr>
              <p14:cNvContentPartPr/>
              <p14:nvPr/>
            </p14:nvContentPartPr>
            <p14:xfrm>
              <a:off x="4187760" y="4821480"/>
              <a:ext cx="2160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1710497-A260-F093-7758-2FAFA87602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78760" y="481248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D6CC8C3-CA76-F0A4-4765-52B6333B3A9E}"/>
                  </a:ext>
                </a:extLst>
              </p14:cNvPr>
              <p14:cNvContentPartPr/>
              <p14:nvPr/>
            </p14:nvContentPartPr>
            <p14:xfrm>
              <a:off x="4511400" y="4543920"/>
              <a:ext cx="118080" cy="181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D6CC8C3-CA76-F0A4-4765-52B6333B3A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2760" y="453492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D64044C-A789-4B23-5D5D-5E172D570009}"/>
                  </a:ext>
                </a:extLst>
              </p14:cNvPr>
              <p14:cNvContentPartPr/>
              <p14:nvPr/>
            </p14:nvContentPartPr>
            <p14:xfrm>
              <a:off x="4214760" y="4278960"/>
              <a:ext cx="360" cy="2840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D64044C-A789-4B23-5D5D-5E172D5700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06120" y="427032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D15BBB4-703D-D9FD-8FE9-0CC8A065BAD0}"/>
              </a:ext>
            </a:extLst>
          </p:cNvPr>
          <p:cNvGrpSpPr/>
          <p:nvPr/>
        </p:nvGrpSpPr>
        <p:grpSpPr>
          <a:xfrm>
            <a:off x="3948360" y="308124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827332E-31F3-D83E-3A3E-05FC1E422850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827332E-31F3-D83E-3A3E-05FC1E4228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AB28619-B624-8655-12C2-7D75D6B5B1E3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AB28619-B624-8655-12C2-7D75D6B5B1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5B38A4-3564-C45E-7105-203B985CAD6E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5B38A4-3564-C45E-7105-203B985CAD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778A31D-AAEE-5043-7A67-ECD1C36DB072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778A31D-AAEE-5043-7A67-ECD1C36DB0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FA8823A-01B0-9986-283B-682798EFCD91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FA8823A-01B0-9986-283B-682798EFCD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0ABB4E-972D-85F6-30F2-06BE2518F430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0ABB4E-972D-85F6-30F2-06BE2518F4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EDEAA7-8364-DB18-CAE0-4533873DA266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EDEAA7-8364-DB18-CAE0-4533873DA2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58080D9-2F7D-638D-BBF8-FA72E7BFE0B9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58080D9-2F7D-638D-BBF8-FA72E7BFE0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8915724-04AE-14C1-6DAC-164894027298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8915724-04AE-14C1-6DAC-1648940272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954E330-42C8-BE0E-FAD2-D15E9BC54EAD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954E330-42C8-BE0E-FAD2-D15E9BC54E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78D6B51-D15C-7067-A1DE-BAF7D57DE093}"/>
                  </a:ext>
                </a:extLst>
              </p14:cNvPr>
              <p14:cNvContentPartPr/>
              <p14:nvPr/>
            </p14:nvContentPartPr>
            <p14:xfrm>
              <a:off x="5405550" y="4527540"/>
              <a:ext cx="3981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78D6B51-D15C-7067-A1DE-BAF7D57DE0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6550" y="451890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7CE35C2-AB35-158A-85BA-24B84E2CFE17}"/>
                  </a:ext>
                </a:extLst>
              </p14:cNvPr>
              <p14:cNvContentPartPr/>
              <p14:nvPr/>
            </p14:nvContentPartPr>
            <p14:xfrm>
              <a:off x="5522190" y="4627980"/>
              <a:ext cx="11304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7CE35C2-AB35-158A-85BA-24B84E2CFE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3550" y="461934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C589EB3-502D-0AC0-314F-02D922855B55}"/>
                  </a:ext>
                </a:extLst>
              </p14:cNvPr>
              <p14:cNvContentPartPr/>
              <p14:nvPr/>
            </p14:nvContentPartPr>
            <p14:xfrm>
              <a:off x="5536230" y="4706460"/>
              <a:ext cx="9360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C589EB3-502D-0AC0-314F-02D922855B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7230" y="469782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4A1B2FF5-3814-FCBD-D8B7-CF81DB3A3656}"/>
                  </a:ext>
                </a:extLst>
              </p14:cNvPr>
              <p14:cNvContentPartPr/>
              <p14:nvPr/>
            </p14:nvContentPartPr>
            <p14:xfrm>
              <a:off x="5598870" y="4791780"/>
              <a:ext cx="2160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4A1B2FF5-3814-FCBD-D8B7-CF81DB3A36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9870" y="478278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A26EF64-C404-064A-990B-2F5BCA44CB61}"/>
                  </a:ext>
                </a:extLst>
              </p14:cNvPr>
              <p14:cNvContentPartPr/>
              <p14:nvPr/>
            </p14:nvContentPartPr>
            <p14:xfrm>
              <a:off x="5922510" y="4514220"/>
              <a:ext cx="118080" cy="1818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A26EF64-C404-064A-990B-2F5BCA44CB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3870" y="450522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74835E9-2FD5-932F-39DC-43A0BE6D3713}"/>
                  </a:ext>
                </a:extLst>
              </p14:cNvPr>
              <p14:cNvContentPartPr/>
              <p14:nvPr/>
            </p14:nvContentPartPr>
            <p14:xfrm>
              <a:off x="5625870" y="4249260"/>
              <a:ext cx="360" cy="2840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74835E9-2FD5-932F-39DC-43A0BE6D37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7230" y="424062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7700724-7242-7F3E-BB76-460D896DF407}"/>
              </a:ext>
            </a:extLst>
          </p:cNvPr>
          <p:cNvGrpSpPr/>
          <p:nvPr/>
        </p:nvGrpSpPr>
        <p:grpSpPr>
          <a:xfrm>
            <a:off x="5359470" y="305154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CA01D1A-7C64-0801-26FD-D00D6394C89B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CA01D1A-7C64-0801-26FD-D00D6394C8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AD852BE-AFE5-F825-6188-9B2324F10993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AD852BE-AFE5-F825-6188-9B2324F109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093AB09-1829-D900-91BA-EBB2BB11BECB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093AB09-1829-D900-91BA-EBB2BB11BE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ADFEFD6-0090-7893-443A-C189A7BDA2B2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ADFEFD6-0090-7893-443A-C189A7BDA2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98D6C14-0232-E4FD-AAEC-EB468190A98F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98D6C14-0232-E4FD-AAEC-EB468190A9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50960E0-BB68-5318-D508-746170DEEDE8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50960E0-BB68-5318-D508-746170DEED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C630412-1360-72EE-C437-C472E400A0AC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C630412-1360-72EE-C437-C472E400A0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1E9C7EC-A009-3664-1A5D-CF345A1BB877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1E9C7EC-A009-3664-1A5D-CF345A1BB8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09534D4-75CB-102B-3C14-49891C753609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09534D4-75CB-102B-3C14-49891C7536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B1B69D9-454D-8F6E-A081-D9890EC8CF50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B1B69D9-454D-8F6E-A081-D9890EC8CF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2525044-BBEC-6B30-E224-03943FAA49D4}"/>
                  </a:ext>
                </a:extLst>
              </p14:cNvPr>
              <p14:cNvContentPartPr/>
              <p14:nvPr/>
            </p14:nvContentPartPr>
            <p14:xfrm>
              <a:off x="6770250" y="4458510"/>
              <a:ext cx="3981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2525044-BBEC-6B30-E224-03943FAA49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1250" y="4449870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3E95763B-7D91-2D95-6EE2-560F46276182}"/>
                  </a:ext>
                </a:extLst>
              </p14:cNvPr>
              <p14:cNvContentPartPr/>
              <p14:nvPr/>
            </p14:nvContentPartPr>
            <p14:xfrm>
              <a:off x="6886890" y="4558950"/>
              <a:ext cx="11304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3E95763B-7D91-2D95-6EE2-560F462761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8250" y="4550310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93058D8-3F0E-9562-FD77-099EB4BDD6E5}"/>
                  </a:ext>
                </a:extLst>
              </p14:cNvPr>
              <p14:cNvContentPartPr/>
              <p14:nvPr/>
            </p14:nvContentPartPr>
            <p14:xfrm>
              <a:off x="6900930" y="4637430"/>
              <a:ext cx="9360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93058D8-3F0E-9562-FD77-099EB4BDD6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1930" y="4628790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6BE432A-D6D8-CA65-9BDB-919A8BFF0933}"/>
                  </a:ext>
                </a:extLst>
              </p14:cNvPr>
              <p14:cNvContentPartPr/>
              <p14:nvPr/>
            </p14:nvContentPartPr>
            <p14:xfrm>
              <a:off x="6963570" y="4722750"/>
              <a:ext cx="2160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6BE432A-D6D8-CA65-9BDB-919A8BFF09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4570" y="4713750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DEFA1CA-B401-198D-B457-7F14D9709407}"/>
                  </a:ext>
                </a:extLst>
              </p14:cNvPr>
              <p14:cNvContentPartPr/>
              <p14:nvPr/>
            </p14:nvContentPartPr>
            <p14:xfrm>
              <a:off x="7287210" y="4445190"/>
              <a:ext cx="118080" cy="1818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DEFA1CA-B401-198D-B457-7F14D970940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78570" y="4436190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2AB1066-EB36-58A1-2460-89DAA8803F3F}"/>
                  </a:ext>
                </a:extLst>
              </p14:cNvPr>
              <p14:cNvContentPartPr/>
              <p14:nvPr/>
            </p14:nvContentPartPr>
            <p14:xfrm>
              <a:off x="6990570" y="4180230"/>
              <a:ext cx="360" cy="284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2AB1066-EB36-58A1-2460-89DAA8803F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1930" y="4171590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80BDCFE-7F0C-379D-7000-70DC1880E953}"/>
              </a:ext>
            </a:extLst>
          </p:cNvPr>
          <p:cNvGrpSpPr/>
          <p:nvPr/>
        </p:nvGrpSpPr>
        <p:grpSpPr>
          <a:xfrm>
            <a:off x="6724170" y="2982510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7AC161C-287B-23DF-1419-9F6B531FD9C2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7AC161C-287B-23DF-1419-9F6B531FD9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D4D722D-F608-01C2-C2E8-8404A20C2763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D4D722D-F608-01C2-C2E8-8404A20C27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AACE181-4786-A383-9F41-E1D814AD2DCF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AACE181-4786-A383-9F41-E1D814AD2D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E858AD-07E4-5547-B60C-3B006F5A5434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E858AD-07E4-5547-B60C-3B006F5A54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D754383-6464-6530-4BEB-BD4981164946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D754383-6464-6530-4BEB-BD49811649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D99C17C-6D7F-691B-C6E9-217BDC704892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D99C17C-6D7F-691B-C6E9-217BDC7048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393502B-44A0-7833-9F8E-615CEEC83246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393502B-44A0-7833-9F8E-615CEEC832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322E28C-7EF8-C532-E909-87D0E9BC094F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322E28C-7EF8-C532-E909-87D0E9BC09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94E48F-F042-3059-554F-4EDF8A1EA148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94E48F-F042-3059-554F-4EDF8A1EA1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8EA4149-C7AD-4124-8EFE-26A77CDCF63D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8EA4149-C7AD-4124-8EFE-26A77CDCF6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F41D025A-EBA7-B515-75E7-895C6689B341}"/>
              </a:ext>
            </a:extLst>
          </p:cNvPr>
          <p:cNvGrpSpPr/>
          <p:nvPr/>
        </p:nvGrpSpPr>
        <p:grpSpPr>
          <a:xfrm>
            <a:off x="7730130" y="3638790"/>
            <a:ext cx="120600" cy="178200"/>
            <a:chOff x="1906740" y="3631230"/>
            <a:chExt cx="1206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029E31C-28F5-72EE-B249-59FC68373C51}"/>
                    </a:ext>
                  </a:extLst>
                </p14:cNvPr>
                <p14:cNvContentPartPr/>
                <p14:nvPr/>
              </p14:nvContentPartPr>
              <p14:xfrm>
                <a:off x="1906740" y="3631230"/>
                <a:ext cx="70560" cy="156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029E31C-28F5-72EE-B249-59FC68373C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98100" y="3622230"/>
                  <a:ext cx="8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7C0AE39-0103-76A0-DD0F-6C3440FF433F}"/>
                    </a:ext>
                  </a:extLst>
                </p14:cNvPr>
                <p14:cNvContentPartPr/>
                <p14:nvPr/>
              </p14:nvContentPartPr>
              <p14:xfrm>
                <a:off x="1914660" y="3765870"/>
                <a:ext cx="112680" cy="43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7C0AE39-0103-76A0-DD0F-6C3440FF433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05660" y="3756870"/>
                  <a:ext cx="130320" cy="61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39756B80-9505-52C9-CCFE-BF0E0F80682A}"/>
              </a:ext>
            </a:extLst>
          </p:cNvPr>
          <p:cNvSpPr txBox="1"/>
          <p:nvPr/>
        </p:nvSpPr>
        <p:spPr>
          <a:xfrm>
            <a:off x="3572941" y="2057400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1 0 0 1 0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C67D58-5B92-C833-EE47-A21A4647C595}"/>
              </a:ext>
            </a:extLst>
          </p:cNvPr>
          <p:cNvGrpSpPr/>
          <p:nvPr/>
        </p:nvGrpSpPr>
        <p:grpSpPr>
          <a:xfrm>
            <a:off x="1048860" y="3743190"/>
            <a:ext cx="442440" cy="535770"/>
            <a:chOff x="1048860" y="3743190"/>
            <a:chExt cx="442440" cy="5357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0B1C37-FFB0-8025-417F-D7A7ECFCE19D}"/>
                </a:ext>
              </a:extLst>
            </p:cNvPr>
            <p:cNvSpPr/>
            <p:nvPr/>
          </p:nvSpPr>
          <p:spPr>
            <a:xfrm>
              <a:off x="1048860" y="3743190"/>
              <a:ext cx="439920" cy="2800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B49B04-BBCC-A306-C739-8EBE27A6D54E}"/>
                </a:ext>
              </a:extLst>
            </p:cNvPr>
            <p:cNvSpPr/>
            <p:nvPr/>
          </p:nvSpPr>
          <p:spPr>
            <a:xfrm>
              <a:off x="1051380" y="3998880"/>
              <a:ext cx="439920" cy="280080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B858C0-40DA-DF23-2F35-C7FCEE2658F0}"/>
              </a:ext>
            </a:extLst>
          </p:cNvPr>
          <p:cNvGrpSpPr/>
          <p:nvPr/>
        </p:nvGrpSpPr>
        <p:grpSpPr>
          <a:xfrm rot="10800000">
            <a:off x="2572935" y="3747060"/>
            <a:ext cx="442440" cy="535770"/>
            <a:chOff x="1048860" y="3743190"/>
            <a:chExt cx="442440" cy="5357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094523-3A3F-DEF1-6A0D-9767B8AD99C0}"/>
                </a:ext>
              </a:extLst>
            </p:cNvPr>
            <p:cNvSpPr/>
            <p:nvPr/>
          </p:nvSpPr>
          <p:spPr>
            <a:xfrm>
              <a:off x="1048860" y="3743190"/>
              <a:ext cx="439920" cy="28008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4C8595-FBE5-BF1E-78DA-8382848F80B0}"/>
                </a:ext>
              </a:extLst>
            </p:cNvPr>
            <p:cNvSpPr/>
            <p:nvPr/>
          </p:nvSpPr>
          <p:spPr>
            <a:xfrm>
              <a:off x="1051380" y="3998880"/>
              <a:ext cx="439920" cy="280080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0A7A74-F76D-3810-70A9-EB13AAAC8A42}"/>
              </a:ext>
            </a:extLst>
          </p:cNvPr>
          <p:cNvGrpSpPr/>
          <p:nvPr/>
        </p:nvGrpSpPr>
        <p:grpSpPr>
          <a:xfrm rot="10800000">
            <a:off x="4006268" y="3773430"/>
            <a:ext cx="442440" cy="535770"/>
            <a:chOff x="1048860" y="3743190"/>
            <a:chExt cx="442440" cy="5357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8CB79C-D33A-C6AF-5E29-D1567ED86CF8}"/>
                </a:ext>
              </a:extLst>
            </p:cNvPr>
            <p:cNvSpPr/>
            <p:nvPr/>
          </p:nvSpPr>
          <p:spPr>
            <a:xfrm>
              <a:off x="1048860" y="3743190"/>
              <a:ext cx="439920" cy="28008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7F9695-0064-6D15-FE8F-6ABA0B4576D0}"/>
                </a:ext>
              </a:extLst>
            </p:cNvPr>
            <p:cNvSpPr/>
            <p:nvPr/>
          </p:nvSpPr>
          <p:spPr>
            <a:xfrm>
              <a:off x="1051380" y="3998880"/>
              <a:ext cx="439920" cy="280080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7C2B9-00F5-6980-7433-E182CD982640}"/>
              </a:ext>
            </a:extLst>
          </p:cNvPr>
          <p:cNvGrpSpPr/>
          <p:nvPr/>
        </p:nvGrpSpPr>
        <p:grpSpPr>
          <a:xfrm rot="10800000">
            <a:off x="6763770" y="3676410"/>
            <a:ext cx="442440" cy="535770"/>
            <a:chOff x="1048860" y="3743190"/>
            <a:chExt cx="442440" cy="5357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70B208-66E4-6DD3-93EF-3FCB583EFDA1}"/>
                </a:ext>
              </a:extLst>
            </p:cNvPr>
            <p:cNvSpPr/>
            <p:nvPr/>
          </p:nvSpPr>
          <p:spPr>
            <a:xfrm>
              <a:off x="1048860" y="3743190"/>
              <a:ext cx="439920" cy="28008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ED5B9F-0D29-D35D-F55C-3E9CBD010D84}"/>
                </a:ext>
              </a:extLst>
            </p:cNvPr>
            <p:cNvSpPr/>
            <p:nvPr/>
          </p:nvSpPr>
          <p:spPr>
            <a:xfrm>
              <a:off x="1051380" y="3998880"/>
              <a:ext cx="439920" cy="280080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B0586-3FA7-DCE3-CD77-4D4B6EA1A37C}"/>
              </a:ext>
            </a:extLst>
          </p:cNvPr>
          <p:cNvGrpSpPr/>
          <p:nvPr/>
        </p:nvGrpSpPr>
        <p:grpSpPr>
          <a:xfrm>
            <a:off x="5396550" y="3730995"/>
            <a:ext cx="442440" cy="535770"/>
            <a:chOff x="1048860" y="3743190"/>
            <a:chExt cx="442440" cy="5357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72BE91-01A0-77C3-A371-7780DC697DC2}"/>
                </a:ext>
              </a:extLst>
            </p:cNvPr>
            <p:cNvSpPr/>
            <p:nvPr/>
          </p:nvSpPr>
          <p:spPr>
            <a:xfrm>
              <a:off x="1048860" y="3743190"/>
              <a:ext cx="439920" cy="28008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AA5278-7E86-7029-49DB-97342A900910}"/>
                </a:ext>
              </a:extLst>
            </p:cNvPr>
            <p:cNvSpPr/>
            <p:nvPr/>
          </p:nvSpPr>
          <p:spPr>
            <a:xfrm>
              <a:off x="1051380" y="3998880"/>
              <a:ext cx="439920" cy="280080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42EAC35A-F273-A254-3FC7-127F7634C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7"/>
    </mc:Choice>
    <mc:Fallback xmlns="">
      <p:transition spd="slow" advTm="33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FD926-0C6D-1268-4D05-B7D7B8B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8" name="Picture 47" descr="Screen Shot 2019-06-30 at 8.24.09 AM.png">
            <a:extLst>
              <a:ext uri="{FF2B5EF4-FFF2-40B4-BE49-F238E27FC236}">
                <a16:creationId xmlns:a16="http://schemas.microsoft.com/office/drawing/2014/main" id="{A2F60A14-EEAD-87F5-A141-CF24F9C27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0" y="3883437"/>
            <a:ext cx="3438582" cy="253954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5EB1096-9EB7-B023-2FFA-F8F93BEF7F0A}"/>
              </a:ext>
            </a:extLst>
          </p:cNvPr>
          <p:cNvGrpSpPr/>
          <p:nvPr/>
        </p:nvGrpSpPr>
        <p:grpSpPr>
          <a:xfrm>
            <a:off x="5495239" y="3559652"/>
            <a:ext cx="1752600" cy="1545748"/>
            <a:chOff x="4535972" y="4719718"/>
            <a:chExt cx="1752600" cy="154574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2AD4456-6EC0-CC80-E347-9AD0B0C37009}"/>
                </a:ext>
              </a:extLst>
            </p:cNvPr>
            <p:cNvCxnSpPr/>
            <p:nvPr/>
          </p:nvCxnSpPr>
          <p:spPr bwMode="auto">
            <a:xfrm>
              <a:off x="4535972" y="6265466"/>
              <a:ext cx="1752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588EC56-506C-62F9-986D-2A1583144A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35972" y="4719718"/>
              <a:ext cx="0" cy="1535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2" name="Text Box 31">
            <a:extLst>
              <a:ext uri="{FF2B5EF4-FFF2-40B4-BE49-F238E27FC236}">
                <a16:creationId xmlns:a16="http://schemas.microsoft.com/office/drawing/2014/main" id="{044D9FDD-F0F4-D9AC-3D3A-7F208A8AD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841" y="3154610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 dirty="0">
                <a:solidFill>
                  <a:srgbClr val="CC3300"/>
                </a:solidFill>
              </a:rPr>
              <a:t>I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AD8C15C9-1750-6E25-967D-2CD9CD70A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799" y="5171164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1" dirty="0">
                <a:solidFill>
                  <a:srgbClr val="CC3300"/>
                </a:solidFill>
              </a:rPr>
              <a:t>V</a:t>
            </a:r>
            <a:r>
              <a:rPr lang="en-US" sz="1600" b="1" baseline="-25000" dirty="0">
                <a:solidFill>
                  <a:srgbClr val="CC3300"/>
                </a:solidFill>
              </a:rPr>
              <a:t>SD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A2A8ECD-8C01-4853-4959-C5468455F18A}"/>
                  </a:ext>
                </a:extLst>
              </p14:cNvPr>
              <p14:cNvContentPartPr/>
              <p14:nvPr/>
            </p14:nvContentPartPr>
            <p14:xfrm>
              <a:off x="7571519" y="4790920"/>
              <a:ext cx="360" cy="104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A2A8ECD-8C01-4853-4959-C5468455F1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2519" y="4781951"/>
                <a:ext cx="18000" cy="121619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E865CDF-C38F-D489-839A-12522C3200E4}"/>
              </a:ext>
            </a:extLst>
          </p:cNvPr>
          <p:cNvGrpSpPr/>
          <p:nvPr/>
        </p:nvGrpSpPr>
        <p:grpSpPr>
          <a:xfrm>
            <a:off x="5511239" y="4191000"/>
            <a:ext cx="2504520" cy="931119"/>
            <a:chOff x="5273800" y="5077000"/>
            <a:chExt cx="2504520" cy="10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F036C35-CF0F-ED51-893E-B78001554FA5}"/>
                    </a:ext>
                  </a:extLst>
                </p14:cNvPr>
                <p14:cNvContentPartPr/>
                <p14:nvPr/>
              </p14:nvContentPartPr>
              <p14:xfrm>
                <a:off x="5273800" y="5791960"/>
                <a:ext cx="1484640" cy="320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A3CDA1-B356-BC7F-02AE-6A4A4BB2EB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4800" y="5781949"/>
                  <a:ext cx="1502280" cy="340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7582DE-CF91-0084-F03A-0CD86E7C574C}"/>
                    </a:ext>
                  </a:extLst>
                </p14:cNvPr>
                <p14:cNvContentPartPr/>
                <p14:nvPr/>
              </p14:nvContentPartPr>
              <p14:xfrm>
                <a:off x="7090720" y="5611600"/>
                <a:ext cx="73800" cy="15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116BF2-3E04-2290-933E-31119297CE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1720" y="5601980"/>
                  <a:ext cx="91440" cy="1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626A2-2109-0A46-0AD8-0B2F7CA90DEC}"/>
                    </a:ext>
                  </a:extLst>
                </p14:cNvPr>
                <p14:cNvContentPartPr/>
                <p14:nvPr/>
              </p14:nvContentPartPr>
              <p14:xfrm>
                <a:off x="7153720" y="5744440"/>
                <a:ext cx="10008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5BE4F0-2E17-4432-7573-F159017F06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4720" y="5734843"/>
                  <a:ext cx="117720" cy="171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59F385-8583-CE56-3AB6-C5A212694962}"/>
                    </a:ext>
                  </a:extLst>
                </p14:cNvPr>
                <p14:cNvContentPartPr/>
                <p14:nvPr/>
              </p14:nvContentPartPr>
              <p14:xfrm>
                <a:off x="7346320" y="5768200"/>
                <a:ext cx="360" cy="5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3F4D53-9D2A-832E-F014-5B6CEA9BC8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37680" y="5758622"/>
                  <a:ext cx="18000" cy="71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B1E40E-4F7B-C0F0-6121-166EAAE38542}"/>
                    </a:ext>
                  </a:extLst>
                </p14:cNvPr>
                <p14:cNvContentPartPr/>
                <p14:nvPr/>
              </p14:nvContentPartPr>
              <p14:xfrm>
                <a:off x="5283160" y="5217400"/>
                <a:ext cx="1461960" cy="864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3AC4E3-C1E6-858E-8112-553FF79FBC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74160" y="5207387"/>
                  <a:ext cx="1479600" cy="883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0D9A95-41A5-918B-3B6A-56CE29133C90}"/>
                    </a:ext>
                  </a:extLst>
                </p14:cNvPr>
                <p14:cNvContentPartPr/>
                <p14:nvPr/>
              </p14:nvContentPartPr>
              <p14:xfrm>
                <a:off x="6847000" y="5077000"/>
                <a:ext cx="105480" cy="20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C9080E1-7E04-BFFF-0B31-CDB573D90C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38360" y="5067393"/>
                  <a:ext cx="123120" cy="226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237382-E8F5-26F1-A63F-4F1B9D67CF29}"/>
                    </a:ext>
                  </a:extLst>
                </p14:cNvPr>
                <p14:cNvContentPartPr/>
                <p14:nvPr/>
              </p14:nvContentPartPr>
              <p14:xfrm>
                <a:off x="6965080" y="5233600"/>
                <a:ext cx="146880" cy="151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0056B2-F2DD-8247-6233-4AEF5AC13FE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56080" y="5223603"/>
                  <a:ext cx="164520" cy="171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5A485E-F450-1D0C-BB55-06442058DAE9}"/>
                    </a:ext>
                  </a:extLst>
                </p14:cNvPr>
                <p14:cNvContentPartPr/>
                <p14:nvPr/>
              </p14:nvContentPartPr>
              <p14:xfrm>
                <a:off x="7168480" y="5282920"/>
                <a:ext cx="63360" cy="102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0B8AAA-8224-E8A5-2ED6-C9684470DB3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59840" y="5272896"/>
                  <a:ext cx="81000" cy="121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BC7C6C1-95AF-5958-6680-782B8A7B616E}"/>
                    </a:ext>
                  </a:extLst>
                </p14:cNvPr>
                <p14:cNvContentPartPr/>
                <p14:nvPr/>
              </p14:nvContentPartPr>
              <p14:xfrm>
                <a:off x="7506520" y="5158000"/>
                <a:ext cx="271800" cy="73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FF79D3-CDB2-2310-1591-9153F4A1F7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97520" y="5147991"/>
                  <a:ext cx="289440" cy="7586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4D30243-974D-C20E-F868-FC454228185B}"/>
              </a:ext>
            </a:extLst>
          </p:cNvPr>
          <p:cNvGrpSpPr/>
          <p:nvPr/>
        </p:nvGrpSpPr>
        <p:grpSpPr>
          <a:xfrm>
            <a:off x="6011506" y="4022282"/>
            <a:ext cx="776605" cy="1106882"/>
            <a:chOff x="5774067" y="5012882"/>
            <a:chExt cx="776605" cy="110688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EA3958-024B-7CBA-A477-024B9461887A}"/>
                </a:ext>
              </a:extLst>
            </p:cNvPr>
            <p:cNvSpPr txBox="1"/>
            <p:nvPr/>
          </p:nvSpPr>
          <p:spPr>
            <a:xfrm>
              <a:off x="5793734" y="584276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/>
                <a:t>OFF “0”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0813166-C793-2146-2BE6-6AB8B151CCF0}"/>
                </a:ext>
              </a:extLst>
            </p:cNvPr>
            <p:cNvSpPr txBox="1"/>
            <p:nvPr/>
          </p:nvSpPr>
          <p:spPr>
            <a:xfrm>
              <a:off x="5774067" y="5012882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/>
                <a:t>ON  “1”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D7290DF-4F5C-B3D3-24D4-8946E643FF23}"/>
              </a:ext>
            </a:extLst>
          </p:cNvPr>
          <p:cNvSpPr txBox="1"/>
          <p:nvPr/>
        </p:nvSpPr>
        <p:spPr>
          <a:xfrm>
            <a:off x="3152055" y="104910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</a:rPr>
              <a:t>Silicon Brain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7109C4-4FF6-5CFE-4156-733292F188E5}"/>
                  </a:ext>
                </a:extLst>
              </p14:cNvPr>
              <p14:cNvContentPartPr/>
              <p14:nvPr/>
            </p14:nvContentPartPr>
            <p14:xfrm>
              <a:off x="3629880" y="2630938"/>
              <a:ext cx="3981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7109C4-4FF6-5CFE-4156-733292F188E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0880" y="2622298"/>
                <a:ext cx="415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878901-0DD1-970A-4702-2678AAFBF994}"/>
                  </a:ext>
                </a:extLst>
              </p14:cNvPr>
              <p14:cNvContentPartPr/>
              <p14:nvPr/>
            </p14:nvContentPartPr>
            <p14:xfrm>
              <a:off x="3746520" y="2731378"/>
              <a:ext cx="1130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878901-0DD1-970A-4702-2678AAFBF99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37880" y="2722738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11FE8B-FC96-E904-8B2F-039AB3B35C5E}"/>
                  </a:ext>
                </a:extLst>
              </p14:cNvPr>
              <p14:cNvContentPartPr/>
              <p14:nvPr/>
            </p14:nvContentPartPr>
            <p14:xfrm>
              <a:off x="3760560" y="2809858"/>
              <a:ext cx="9360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11FE8B-FC96-E904-8B2F-039AB3B35C5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51560" y="2801218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07BAF5-6B54-0F1E-7FB4-843B1AD0D5F4}"/>
                  </a:ext>
                </a:extLst>
              </p14:cNvPr>
              <p14:cNvContentPartPr/>
              <p14:nvPr/>
            </p14:nvContentPartPr>
            <p14:xfrm>
              <a:off x="3823200" y="2895178"/>
              <a:ext cx="216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07BAF5-6B54-0F1E-7FB4-843B1AD0D5F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14200" y="2886178"/>
                <a:ext cx="3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EF6255-D681-3F4E-7418-503368FBEE94}"/>
                  </a:ext>
                </a:extLst>
              </p14:cNvPr>
              <p14:cNvContentPartPr/>
              <p14:nvPr/>
            </p14:nvContentPartPr>
            <p14:xfrm>
              <a:off x="4146840" y="2617618"/>
              <a:ext cx="118080" cy="18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EF6255-D681-3F4E-7418-503368FBEE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38200" y="2608618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83BBD7-D394-E84F-FA3A-DB4C11031AB6}"/>
                  </a:ext>
                </a:extLst>
              </p14:cNvPr>
              <p14:cNvContentPartPr/>
              <p14:nvPr/>
            </p14:nvContentPartPr>
            <p14:xfrm>
              <a:off x="3850200" y="2352658"/>
              <a:ext cx="360" cy="28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3BBD7-D394-E84F-FA3A-DB4C11031AB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41560" y="2344018"/>
                <a:ext cx="1800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5386AEB-5216-FB62-A05E-75E953425518}"/>
              </a:ext>
            </a:extLst>
          </p:cNvPr>
          <p:cNvGrpSpPr/>
          <p:nvPr/>
        </p:nvGrpSpPr>
        <p:grpSpPr>
          <a:xfrm>
            <a:off x="3583800" y="1154938"/>
            <a:ext cx="988200" cy="978480"/>
            <a:chOff x="1002780" y="3047670"/>
            <a:chExt cx="9882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086E6F-BD87-6AA0-0D64-0DA0368B996F}"/>
                    </a:ext>
                  </a:extLst>
                </p14:cNvPr>
                <p14:cNvContentPartPr/>
                <p14:nvPr/>
              </p14:nvContentPartPr>
              <p14:xfrm>
                <a:off x="1891980" y="3932910"/>
                <a:ext cx="99000" cy="9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086E6F-BD87-6AA0-0D64-0DA0368B996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82980" y="3923910"/>
                  <a:ext cx="116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F491B1-C242-08C4-2476-15377AC6C8DD}"/>
                    </a:ext>
                  </a:extLst>
                </p14:cNvPr>
                <p14:cNvContentPartPr/>
                <p14:nvPr/>
              </p14:nvContentPartPr>
              <p14:xfrm>
                <a:off x="1490580" y="3976830"/>
                <a:ext cx="415080" cy="1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F491B1-C242-08C4-2476-15377AC6C8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81940" y="3968190"/>
                  <a:ext cx="43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4141B8-B27F-8710-B188-21F2F822718F}"/>
                    </a:ext>
                  </a:extLst>
                </p14:cNvPr>
                <p14:cNvContentPartPr/>
                <p14:nvPr/>
              </p14:nvContentPartPr>
              <p14:xfrm>
                <a:off x="1002780" y="3523230"/>
                <a:ext cx="420480" cy="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4141B8-B27F-8710-B188-21F2F822718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4140" y="3514590"/>
                  <a:ext cx="43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96F058-D42B-B5D2-6476-3FAD259EE4DA}"/>
                    </a:ext>
                  </a:extLst>
                </p14:cNvPr>
                <p14:cNvContentPartPr/>
                <p14:nvPr/>
              </p14:nvContentPartPr>
              <p14:xfrm>
                <a:off x="1177020" y="3451950"/>
                <a:ext cx="10980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96F058-D42B-B5D2-6476-3FAD259EE4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68380" y="3443310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EC1D70-ADBF-95CF-2B04-6A86FCB193FC}"/>
                    </a:ext>
                  </a:extLst>
                </p14:cNvPr>
                <p14:cNvContentPartPr/>
                <p14:nvPr/>
              </p14:nvContentPartPr>
              <p14:xfrm>
                <a:off x="1230660" y="3203910"/>
                <a:ext cx="68760" cy="248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EC1D70-ADBF-95CF-2B04-6A86FCB193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22020" y="3195270"/>
                  <a:ext cx="8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A0E9BB-A3AF-D914-1776-648F69363CF8}"/>
                    </a:ext>
                  </a:extLst>
                </p14:cNvPr>
                <p14:cNvContentPartPr/>
                <p14:nvPr/>
              </p14:nvContentPartPr>
              <p14:xfrm>
                <a:off x="1451340" y="3047670"/>
                <a:ext cx="137160" cy="236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A0E9BB-A3AF-D914-1776-648F69363C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42700" y="3038670"/>
                  <a:ext cx="154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4D3BD2-BE9E-4C3F-2399-07A26AF2BFFB}"/>
                    </a:ext>
                  </a:extLst>
                </p14:cNvPr>
                <p14:cNvContentPartPr/>
                <p14:nvPr/>
              </p14:nvContentPartPr>
              <p14:xfrm>
                <a:off x="1255500" y="3448710"/>
                <a:ext cx="6048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4D3BD2-BE9E-4C3F-2399-07A26AF2BF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46860" y="3440070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3BD30B-8AEF-93BB-20E2-2F3AADB84B49}"/>
                    </a:ext>
                  </a:extLst>
                </p14:cNvPr>
                <p14:cNvContentPartPr/>
                <p14:nvPr/>
              </p14:nvContentPartPr>
              <p14:xfrm>
                <a:off x="1249020" y="3510270"/>
                <a:ext cx="22320" cy="232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3BD30B-8AEF-93BB-20E2-2F3AADB84B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240020" y="3501630"/>
                  <a:ext cx="39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548B04-2672-D9CF-B418-C124BC9B718E}"/>
                    </a:ext>
                  </a:extLst>
                </p14:cNvPr>
                <p14:cNvContentPartPr/>
                <p14:nvPr/>
              </p14:nvContentPartPr>
              <p14:xfrm>
                <a:off x="1488780" y="3999510"/>
                <a:ext cx="359280" cy="2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548B04-2672-D9CF-B418-C124BC9B71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80140" y="3990870"/>
                  <a:ext cx="37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09221E-C2FB-C487-98ED-F2177994794A}"/>
                    </a:ext>
                  </a:extLst>
                </p14:cNvPr>
                <p14:cNvContentPartPr/>
                <p14:nvPr/>
              </p14:nvContentPartPr>
              <p14:xfrm>
                <a:off x="1515060" y="3960990"/>
                <a:ext cx="433800" cy="38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09221E-C2FB-C487-98ED-F217799479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06420" y="3952350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9F8423-64A1-9BD2-AB41-86F6004DD490}"/>
              </a:ext>
            </a:extLst>
          </p:cNvPr>
          <p:cNvGrpSpPr/>
          <p:nvPr/>
        </p:nvGrpSpPr>
        <p:grpSpPr>
          <a:xfrm>
            <a:off x="3629880" y="1850458"/>
            <a:ext cx="442440" cy="535770"/>
            <a:chOff x="1048860" y="3743190"/>
            <a:chExt cx="442440" cy="5357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7C9254-8DB5-1394-2945-C91396C2018A}"/>
                </a:ext>
              </a:extLst>
            </p:cNvPr>
            <p:cNvSpPr/>
            <p:nvPr/>
          </p:nvSpPr>
          <p:spPr>
            <a:xfrm>
              <a:off x="1048860" y="3743190"/>
              <a:ext cx="439920" cy="2800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753AEFF-3C89-56F8-0CF0-64D2BB558EFF}"/>
                </a:ext>
              </a:extLst>
            </p:cNvPr>
            <p:cNvSpPr/>
            <p:nvPr/>
          </p:nvSpPr>
          <p:spPr>
            <a:xfrm>
              <a:off x="1051380" y="3998880"/>
              <a:ext cx="439920" cy="280080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3D01DF5-70D9-0891-50AD-1524B57FDC7B}"/>
              </a:ext>
            </a:extLst>
          </p:cNvPr>
          <p:cNvSpPr txBox="1"/>
          <p:nvPr/>
        </p:nvSpPr>
        <p:spPr>
          <a:xfrm>
            <a:off x="5152887" y="5773594"/>
            <a:ext cx="3270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Signs flip between PMOS and NMOS</a:t>
            </a:r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96B45B97-11E2-F398-2AFE-9A2DF932F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08"/>
    </mc:Choice>
    <mc:Fallback xmlns="">
      <p:transition spd="slow" advTm="86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05562773,C:\Files\Courses\ECE687\Lectures_Ghosh\ch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{B32ECE51-A2A8-D54D-A717-4E804766362D}tf16401378</Template>
  <TotalTime>25824</TotalTime>
  <Words>376</Words>
  <Application>Microsoft Macintosh PowerPoint</Application>
  <PresentationFormat>On-screen Show (4:3)</PresentationFormat>
  <Paragraphs>100</Paragraphs>
  <Slides>13</Slides>
  <Notes>4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1939</cp:revision>
  <cp:lastPrinted>2020-01-02T19:55:03Z</cp:lastPrinted>
  <dcterms:created xsi:type="dcterms:W3CDTF">2003-03-02T22:33:52Z</dcterms:created>
  <dcterms:modified xsi:type="dcterms:W3CDTF">2023-09-05T01:30:23Z</dcterms:modified>
</cp:coreProperties>
</file>